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ink/ink1.xml" ContentType="application/inkml+xml"/>
  <Override PartName="/ppt/tags/tag79.xml" ContentType="application/vnd.openxmlformats-officedocument.presentationml.tags+xml"/>
  <Override PartName="/ppt/tags/tag80.xml" ContentType="application/vnd.openxmlformats-officedocument.presentationml.tags+xml"/>
  <Override PartName="/ppt/ink/ink2.xml" ContentType="application/inkml+xml"/>
  <Override PartName="/ppt/tags/tag81.xml" ContentType="application/vnd.openxmlformats-officedocument.presentationml.tags+xml"/>
  <Override PartName="/ppt/tags/tag82.xml" ContentType="application/vnd.openxmlformats-officedocument.presentationml.tags+xml"/>
  <Override PartName="/ppt/ink/ink3.xml" ContentType="application/inkml+xml"/>
  <Override PartName="/ppt/tags/tag83.xml" ContentType="application/vnd.openxmlformats-officedocument.presentationml.tags+xml"/>
  <Override PartName="/ppt/tags/tag84.xml" ContentType="application/vnd.openxmlformats-officedocument.presentationml.tags+xml"/>
  <Override PartName="/ppt/ink/ink4.xml" ContentType="application/inkml+xml"/>
  <Override PartName="/ppt/tags/tag85.xml" ContentType="application/vnd.openxmlformats-officedocument.presentationml.tags+xml"/>
  <Override PartName="/ppt/tags/tag86.xml" ContentType="application/vnd.openxmlformats-officedocument.presentationml.tags+xml"/>
  <Override PartName="/ppt/ink/ink5.xml" ContentType="application/inkml+xml"/>
  <Override PartName="/ppt/tags/tag87.xml" ContentType="application/vnd.openxmlformats-officedocument.presentationml.tags+xml"/>
  <Override PartName="/ppt/tags/tag88.xml" ContentType="application/vnd.openxmlformats-officedocument.presentationml.tags+xml"/>
  <Override PartName="/ppt/ink/ink6.xml" ContentType="application/inkml+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9" r:id="rId3"/>
    <p:sldId id="268" r:id="rId4"/>
    <p:sldId id="257" r:id="rId5"/>
    <p:sldId id="258" r:id="rId6"/>
    <p:sldId id="259" r:id="rId7"/>
    <p:sldId id="260" r:id="rId8"/>
    <p:sldId id="261" r:id="rId9"/>
    <p:sldId id="262" r:id="rId10"/>
    <p:sldId id="264" r:id="rId11"/>
    <p:sldId id="263" r:id="rId12"/>
    <p:sldId id="265" r:id="rId13"/>
    <p:sldId id="266" r:id="rId14"/>
    <p:sldId id="26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54" d="100"/>
          <a:sy n="54" d="100"/>
        </p:scale>
        <p:origin x="200" y="3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29:36.291"/>
    </inkml:context>
    <inkml:brush xml:id="br0">
      <inkml:brushProperty name="width" value="0.05292" units="cm"/>
      <inkml:brushProperty name="height" value="0.05292" units="cm"/>
      <inkml:brushProperty name="color" value="#FF0000"/>
    </inkml:brush>
  </inkml:definitions>
  <inkml:trace contextRef="#ctx0" brushRef="#br0">3648 6207 0,'0'0'0,"12"-1"16,7 1-16,2-1 0,3 1 0,18 0 16,17 1-16,1 0 15,-4 1-15,24-2 0,5-2 16,5 1-16,-6 1 0,20-1 16,7 1-16,31-3 0,-22-4 0,4 1 15,2 1-15,-13 2 0,-11 1 16,15-2-16,9-3 0,-18 4 15,-11 1-15,13-2 0,11 0 16,-13-1-16,-9 1 0,13-1 16,8 2-16,-18 0 0,-11 0 15,13-1-15,6 0 0,-14 1 16,-10 2-16,8 1 0,3 0 16,-8 1-16,-5 2 0,14 0 15,10 0-15,-27-1 0,-17-2 16,-10 2-16,-5-1 0,1 0 15,1 1-15,-10 0 0,-7 0 0,-8 1 16,-8-1-16,-3 1 16,-5 1-16,-3-1 0,-2-1 0,-2 0 15</inkml:trace>
  <inkml:trace contextRef="#ctx0" brushRef="#br0" timeOffset="18781.7135">8650 5541 0,'0'0'0,"0"0"16,0 0-16,0 0 0,0 0 0,0 0 15,16 20-15,-16-20 16,0 0-16,14 39 15,-10-14-15,0-1 0,0 1 0,-2 0 16,-1 2-16,1 7 0,-1-2 16,0-1-16,1-3 0,-1-2 15,-1-1-15,-1 0 0,-2-3 16,2-5-16,-1-2 0,1-3 16</inkml:trace>
  <inkml:trace contextRef="#ctx0" brushRef="#br0" timeOffset="19147.7544">8745 5585 0,'0'0'0,"0"0"0,0 0 16,0 0-16,0 0 0,21-12 0,-21 12 15,22-7-15,-22 7 0,27-6 16,-11 1-16,-1 1 0,2 1 15,1-1-15,2 2 0,-1 1 16,0 0-16,-2 0 0,1 1 16,3 1-16,-1 2 0,-4 2 15,0 2-15,-4 2 0,-1 0 0,-2 6 16,-3 4-16,-3 2 0,-5 1 16,0 3-16,-1 0 0,-1 1 15,-2 1-15,-2 3 0,1-3 16,-3-3-16,-1-1 0,1-3 15,1-1-15,0-1 0,1-3 0,1 1 16,-1-2-16,-1-2 0,-2 0 16,1-3-16,1-4 0,4-1 15,-1 0-15,2-2 0</inkml:trace>
  <inkml:trace contextRef="#ctx0" brushRef="#br0" timeOffset="19347.8522">8733 5785 0,'0'0'0,"0"0"15,0 0-15,23-2 16,-23 2-16,26-1 0,-6 1 16,0-1-16,-1-2 0,-2 0 0,1 2 15,4 0-15,-1 1 0,-2 1 16,-3 1-16,-4 0 0,-3 1 0,-2-2 15,-2 1-15,1-1 0</inkml:trace>
  <inkml:trace contextRef="#ctx0" brushRef="#br0" timeOffset="19510.3374">8782 5967 0,'0'0'16,"0"0"-16,0 0 0,27-3 0,-27 3 15,25-3-15,-12 1 0,3 0 16,0-1-16,1 2 16,0 0-16,0-1 0,-2 1 15,2-1-15,-4 0 0,-2 1 0</inkml:trace>
  <inkml:trace contextRef="#ctx0" brushRef="#br0" timeOffset="19747.6477">8687 6188 0,'0'0'0,"7"-2"16,3-2-16,1 1 0,1 0 15,8-2-15,4 2 0,-2-1 16,0 0-16,0 0 0,1-2 15,-1 4-15,1 0 0,1 1 16,-2 1-16,-6 0 0,-4-2 0,-4 1 16,-1 0-16,-2 1 0</inkml:trace>
  <inkml:trace contextRef="#ctx0" brushRef="#br0" timeOffset="19963.5279">8569 6372 0,'0'0'16,"0"0"-16,0 0 0,0 0 0,31-12 16,-31 12-16,39-12 0,-16 5 15,2 0-15,5-2 0,2 1 16,11-3-16,-3 1 0,7-1 16,-3 1-16,-5 2 0,-4 1 15,-3 1-15,-1 3 0,-7 1 16,-5 0-16,-4 1 0,-2 1 15,-4-1-15</inkml:trace>
  <inkml:trace contextRef="#ctx0" brushRef="#br0" timeOffset="20197.2565">8909 6198 0,'0'0'0,"0"0"0,0 0 0,0 0 15,0 0-15,-11 22 0,11-22 16,-14 29-16,5-12 0,-1 3 16,-4 2-16,2 0 0,-1 0 0,-3 5 15,-1 0-15,0-2 0,-1-3 16,1-1-16,1 0 0,-1-4 16,3-1-16,1-4 0,-1-2 15,3-1-15,3-1 0,0-3 16</inkml:trace>
  <inkml:trace contextRef="#ctx0" brushRef="#br0" timeOffset="20380.087">8948 6486 0,'0'0'0,"0"0"0,0 0 0,24 16 15,-24-16-15,23 15 0,-10-3 16,0 1-16,1 1 0,3 2 15,1 1-15,0-3 0,-1-2 16,0-1-16,-1-3 0,-3-2 16,-1-1-16,-3-1 0,-1 0 15,-1-1-15</inkml:trace>
  <inkml:trace contextRef="#ctx0" brushRef="#br0" timeOffset="20667.2543">9941 5620 0,'0'0'16,"0"0"-16,0 0 0,26 17 15,-16-9-15,-1-1 0,-1 1 0,-2 1 16,0-1-16,-2-1 0,1 0 16,-2-2-16</inkml:trace>
  <inkml:trace contextRef="#ctx0" brushRef="#br0" timeOffset="20870.5037">9596 5907 0,'0'0'0,"0"0"0,0 0 15,0 0-15,4 23 0,-4-23 16,-1 25-16,1-25 0,-3 31 0,1-16 15,-1-2-15,1 0 0,1 2 16,0-1-16,1-2 0,0-2 16,0-1-16,0 0 0</inkml:trace>
  <inkml:trace contextRef="#ctx0" brushRef="#br0" timeOffset="21137.6446">9809 5900 0,'0'0'0,"0"0"16,16-4-16,-5 1 0,2-1 16,4 1-16,3-2 0,4 1 15,0-1-15,-1 2 0,1 0 16,-1 1-16,0 1 0,-1 1 16,0 1-16,-2-1 0,-3 0 0,-1 0 15,-3 0-15,-2 3 0,-1 0 16,-2 1-16,-2-1 15,-1 2-15,-2 2 0,-4 2 16,-5 1-16,-2 0 0,-6 2 0,-1 1 16,-2 1-16,0 0 0,-2 0 15,4-2-15,1 0 0,3-4 16</inkml:trace>
  <inkml:trace contextRef="#ctx0" brushRef="#br0" timeOffset="21366.9465">9731 6203 0,'0'0'0,"0"0"15,0 0-15,22-10 0,-22 10 16,26-6-16,-11 1 0,2 0 16,0-2-16,2 2 0,1-1 15,0 0-15,0 2 0,3-3 16,-2 1-16,-2-1 0,-3 0 0,-1 4 15,0 2-15,-4 1 0,-3-1 16,-2 1-16,0-1 0,-2 0 16</inkml:trace>
  <inkml:trace contextRef="#ctx0" brushRef="#br0" timeOffset="21635.4769">9631 6388 0,'0'0'16,"0"0"-16,0 0 0,25-8 15,-25 8-15,27-8 0,-9 3 16,1-1-16,3-1 0,8-2 0,1 0 16,1 1-16,1 0 0,-2-1 15,0 1-15,4-2 0,-2 3 16,-1 1-16,-2 1 0,-5 1 15,-3-1-15,-3 1 0,-4 1 16,-2 0-16,-3 2 0,-3-1 16,-1 1-16,-6 1 0,0 0 0,0 0 15,-2-2-15,2 2 0</inkml:trace>
  <inkml:trace contextRef="#ctx0" brushRef="#br0" timeOffset="21964.5227">9934 6213 0,'0'0'0,"0"0"16,0 0-1,0 0-15,0 0 0,4 21 16,-4-21-16,2 25 0,-2-25 0,2 31 16,-2-13-16,0 0 0,0 2 15,0 0-15,0 0 0,-1-1 16,0-1-16,0 6 0,0 0 0,-1-3 15,1-1-15,0 0 16,0 1-16,0-3 0,0-1 16,0-2-16,1-2 0,0-2 0,0-2 15,-1-1-15,0-2 0,1-2 16,0 0-16,0-1 0,0 1 16,-3-2-16,0-2 0,-1 0 15,-2-1-15,-2-3 0,0-1 16,-4-2-16,-2 0 0,2 1 15,1 0-15,2 1 0</inkml:trace>
  <inkml:trace contextRef="#ctx0" brushRef="#br0" timeOffset="30347.7857">3726 7059 0,'0'0'0,"0"0"0,0 0 15,0 0-15,0 0 0,0 0 16,0 0-16,-18 22 0,18-22 16,-16 17-16,16-17 0,-25 24 15,11-11-15,2 1 0,2 2 16,-2 0-16,2 0 0,-2 0 16,2 0-16,-2 2 0,0 0 15,3 0-15,2-2 0,3 0 0,2 0 16,4-3-16,3-1 0,2-1 15,4-1-15,-2-2 0,0-1 16,-2-2-16</inkml:trace>
  <inkml:trace contextRef="#ctx0" brushRef="#br0" timeOffset="30583.4151">4014 7079 0,'0'0'0,"0"0"0,0 0 16,0 0-16,0 0 0,-28 11 15,28-11-15,-22 19 0,22-19 0,-19 20 16,6-5-16,3 0 0,1-1 16,0 2-16,-1-2 15,3 1-15,3-2 0,3 5 0,2 1 16,1-5-16,1-4 0,0 0 15,0-3-15,-2-1 0</inkml:trace>
  <inkml:trace contextRef="#ctx0" brushRef="#br0" timeOffset="31039.3173">4381 6904 0,'0'0'0,"0"0"15,0 0-15,0 0 0,-16 20 0,16-20 16,-25 16-16,25-16 16,-23 22-16,11-10 0,0 3 15,2-3-15,1-2 0,3 1 0,0-1 16,2 0-16,0-2 0,4 1 15,4-3-15,-1 3 0,-1-2 0,5 0 16,-1 1-16,-1 0 16,-2 1-16,-3 0 0,-3 3 15,-2 3-15,0 0 0,-4 10 16,-1 1-16,0-2 0,0-3 0,-2 4 16,0 3-16,1-2 0,2 2 0,-1 11 15,1 4 1,4-4-16,2-1 0,2 6 0,2-2 15,1-7-15,-1-5 0,6-6 16,4-1-16,-4-5 0,1-1 0,2-5 16,1-3-16,-2-6 15,0-4-15,6-7 16,4-7-16,-2-2 0,2-3 0,-3 5 16,-4 1-16,-2 4 0</inkml:trace>
  <inkml:trace contextRef="#ctx0" brushRef="#br0" timeOffset="31348.6832">4530 7115 0,'0'0'0,"0"0"0,0 0 16,24-5-16,-24 5 0,32-6 15,-13 4-15,-3 0 0,3 2 0,3 2 16,0 0-16,5 1 0,-3 1 15,-2 3-15,-2 0 16,-2 4-16,-3 2 0,-2 3 0,-2 4 16,-2 2-16,-3 2 0,-3 5 15,-2 3-15,-1 8 0,-1 2 16,-2-3-16,-4-1 0,1-4 16,1-5-16,-3 2 0,-2-4 15,-1-3-15,0-4 0,-4-2 16,-2-3-16,2-6 0,-3 0 0,4-2 15,2-2-15,2-1 0</inkml:trace>
  <inkml:trace contextRef="#ctx0" brushRef="#br0" timeOffset="31514.5334">4372 7498 0,'0'0'0,"0"0"16,0 0-16,0 0 0,0 0 0,0 0 15,21-18-15,-21 18 0,36-16 16,-13 9-16,2-2 0,1 1 0,3-1 15,4-1-15,1 1 16,-2 1-16,-1 0 0,-3 0 16,-1 1-16,-3-1 0,-6 3 0,-1 0 15,-5 1-15,-1 1 0</inkml:trace>
  <inkml:trace contextRef="#ctx0" brushRef="#br0" timeOffset="31703.4403">4659 7302 0,'0'0'0,"0"0"15,0 0-15,0 0 0,-10 32 0,3-13 16,2 3-16,-5 4 0,0 3 16,1 2-16,0 1 0,-1 7 15,1-1-15,-4 2 0,4-8 16,-1-5-16,2-5 0,3-4 15</inkml:trace>
  <inkml:trace contextRef="#ctx0" brushRef="#br0" timeOffset="31850.9602">4422 7766 0,'0'0'0,"0"0"0,0 0 16,0 0-16,0 0 0,0 0 16,41-2-16,-41 2 0,47-4 0,-18 3 15,3-1-15,3-2 16,3-1-16,14-2 0,2 1 15,7-4-15,-1 2 0,-13 1 16,-9 1-16,-7 1 0</inkml:trace>
  <inkml:trace contextRef="#ctx0" brushRef="#br0" timeOffset="32099.6655">5575 7136 0,'0'0'0,"0"0"0,0 0 16,-22 17-16,22-17 0,-29 30 16,7-8-16,-2 3 0,1 1 0,-12 8 15,-2 4-15,-4 7 0,4-2 16,-6 2-16,2-7 15,8-4-15,6-2 0,2-5 0,7-6 16,4-6-16</inkml:trace>
  <inkml:trace contextRef="#ctx0" brushRef="#br0" timeOffset="32314.8065">5363 7439 0,'0'0'0,"0"0"0,0 0 15,0 28-15,0-28 0,-3 35 16,-1-8-16,-1 1 0,0 1 16,-3 9-16,0 0 0,2 4 15,1-6-15,3-4 0,1-5 16,1-4-16,1-6 0,5-6 16,2-7-16,6-8 0,1-9 0,-2 3 15,-3 3-15,-1-1 0</inkml:trace>
  <inkml:trace contextRef="#ctx0" brushRef="#br0" timeOffset="32549.3583">6060 6974 0,'0'0'0,"0"0"15,0 0-15,-25 14 0,14-6 0,-5 4 16,-6 2-16,2 2 0,2 0 15,-1 5-15,1-1 0,6-1 16,4-1-16,3 1 0,7 0 16,6-8-16,6 0 0,6 1 15,5-1-15,4-1 0,3 0 16,1-2-16,-2 0 0,-6-1 0,-4-2 16,-3-1-16</inkml:trace>
  <inkml:trace contextRef="#ctx0" brushRef="#br0" timeOffset="32721.0447">6160 7443 0,'0'0'0,"0"0"0,0 0 15,0 0-15,0 0 0,-34 14 16,34-14-16,-33 15 0,18-5 0,-7 3 16,-2 0-16,0-1 0,-1 0 15,-7 4-15,0 0 16,1-3-16,3-3 0,-6 0 0,7-3 15,5-3-15,3 1 0,5-1 16</inkml:trace>
  <inkml:trace contextRef="#ctx0" brushRef="#br0" timeOffset="32950.9773">5715 7472 0,'0'0'0,"0"0"0,-11 25 16,11-25-16,-15 36 0,7-13 0,0 4 15,-1 8-15,1 1 0,3 0 16,2 1-16,6 1 0,3-4 0,7-4 16,3-2-16,8-7 0,5-5 15,4-3-15,7-3 0,5-4 16,-2-2-16,3-6 0,2-1 16,-5-1-16,-2-3 0,3-7 15,0-4-15,-8-1 0,-3-2 16,-7 6-16,-9 3 0,-2 4 0</inkml:trace>
  <inkml:trace contextRef="#ctx0" brushRef="#br0" timeOffset="33186.975">6979 6904 0,'0'0'0,"0"0"0,0 0 16,0 0-16,0 0 0,-25 25 16,25-25-16,-33 32 0,11-13 15,-5 4-15,-4 3 0,-10 10 16,1 1-16,-10 7 0,-2 0 16,4-5-16,5-4 0,-4 3 0,7-5 15,10-7-15,5-5 0,6-6 16</inkml:trace>
  <inkml:trace contextRef="#ctx0" brushRef="#br0" timeOffset="33406.8235">6899 7092 0,'0'0'15,"0"0"-15,0 0 0,-8 24 0,8-24 16,-8 33-16,0-10 0,-1 4 15,1 2-15,-4 7 0,1 0 16,2-1-16,-1-2 0,2 2 16,1-4-16,3-5 0,0-5 15,4-5-15,3-6 0,0-9 0,2-6 16,-1 2-16,-1 1 16,0 0-16</inkml:trace>
  <inkml:trace contextRef="#ctx0" brushRef="#br0" timeOffset="33616.7058">7207 6870 0,'0'0'0,"0"0"16,0 0-16,5 22 0,-5-22 0,-2 28 15,1-8-15,-2 1 0,-3 0 16,2 0-16,-2 0 0,1 3 15,1-3-15,1-5 0,1-6 16,0-1-16,1-2 0,-1 0 16</inkml:trace>
  <inkml:trace contextRef="#ctx0" brushRef="#br0" timeOffset="33933.0592">7298 6860 0,'0'0'0,"0"0"16,0 0-16,0 0 0,28-3 15,-28 3-15,31 2 0,-31-2 16,33 5-16,-17-3 0,2 2 16,1 1-16,-4 1 0,-1-1 15,0 3-15,-3-1 0,-2 1 16,-6 1-16,-5 4 0,-4-4 0,-2 2 16,-10 2-16,-6 2 15,0-1-15,0 1 0,-2-2 0,-3 1 16,-2 1-16,5 0 0,3-3 15,6-1-15,2-2 0,3-1 0,7-2 16,5 1-16,4-1 16,4-1-16,3-2 0,7-1 15,0-1-15,2-1 0,9 0 16,1 0-16,-3-1 0,0 1 0,-1 1 16,1 0-16,-5-2 0,-4 0 15,-2 0-15,-3 1 0,-3-1 16</inkml:trace>
  <inkml:trace contextRef="#ctx0" brushRef="#br0" timeOffset="34148.2967">7052 7349 0,'0'0'0,"0"0"0,0 0 15,25-6-15,-25 6 0,34-9 0,-9 3 16,1 2-16,1-2 0,12 1 15,1-2-15,0 0 0,0-1 16,5 2-16,-3 0 0,-6 2 16,-7 1-16,-6 1 0,-5 0 15,-6 0-15,-2 1 0,-5 0 16,1 0-16,-2 1 0</inkml:trace>
  <inkml:trace contextRef="#ctx0" brushRef="#br0" timeOffset="34351.9164">7275 7204 0,'0'0'0,"0"0"15,0 0-15,0 0 0,0 0 0,9 33 16,-9-33-16,1 38 0,-2-15 16,0 3-16,0 2 15,1 1-15,-3-2 0,2 7 16,-2-3-16,1-5 0,0-4 0,-1 2 15,2-2-15,0-6 0,0-4 0,0-1 16</inkml:trace>
  <inkml:trace contextRef="#ctx0" brushRef="#br0" timeOffset="34514.3716">7218 7436 0,'0'0'0,"0"0"16,0 0-16,-26 10 0,26-10 15,-26 19-15,7-5 0,-1 0 16,-1 2-16,-8 5 0,-2 3 16,4-3-16,2-1 0,0 0 15,3-2-15,5-5 0</inkml:trace>
  <inkml:trace contextRef="#ctx0" brushRef="#br0" timeOffset="34648.2358">7293 7478 0,'0'0'0,"0"0"15,0 0-15,24 7 0,-24-7 16,23 11-16,-9-1 0,0-1 16,-2 2-16,-1 1 0,-2 2 15,-1 4-15,-1 1 0,-1-3 16,-1-3-16,0-2 0</inkml:trace>
  <inkml:trace contextRef="#ctx0" brushRef="#br0" timeOffset="34864.7967">6691 7857 0,'0'0'0,"0"0"16,25-7-16,-25 7 0,34-10 0,-11 5 15,5 1-15,10-3 0,0 3 16,0-1-16,0-1 15,6 0-15,-3-2 0,-5 2 0,-2 0 16,-6 1-16,-6 1 0,-4-1 16,-3 1-16,-3 3 0</inkml:trace>
  <inkml:trace contextRef="#ctx0" brushRef="#br0" timeOffset="35085.0944">6969 7757 0,'0'0'0,"0"0"0,0 0 16,0 0-16,-5 30 0,5-30 15,-1 31-15,1-31 0,0 37 0,0-18 16,1 1-16,1-3 0,4-3 16,4 2-16,6-3 15,3-4-15,3-3 0,7-8 0,5-4 16,0-3-16,0-3 0,2 1 15,-10 1-15,-2 2 0</inkml:trace>
  <inkml:trace contextRef="#ctx0" brushRef="#br0" timeOffset="35315.3218">7782 7425 0,'0'0'0,"11"-2"0,7-1 0,3 0 16,2 0-16,13-3 0,7 1 16,1-1-16,3-1 0,10 2 15,-1 1-15,5-2 0,-7 2 16,-8 3-16,-7 1 0,-7 0 16,-6 0-16,-5-6 0,-8-1 15,-5 2-15,-1 0 0,-2 3 0</inkml:trace>
  <inkml:trace contextRef="#ctx0" brushRef="#br0" timeOffset="35565.182">8159 7215 0,'0'0'0,"0"0"0,0 0 0,-14 25 16,14-25-16,-16 29 0,3-4 15,-1 2-15,-3 2 0,-6 16 16,-2 6-16,-7 7 0,1-3 0,-6 11 16,0-1-16,7-12 15,7-10-15,1-1 0,3-7 16,7-9-16,4-8 16,2-12-16,5-11 0,1-1 15,1-3-15,0 2 0,-1 2 0,0 2 16</inkml:trace>
  <inkml:trace contextRef="#ctx0" brushRef="#br0" timeOffset="35765.0963">8073 7629 0,'0'0'0,"0"0"16,0 0-16,20 22 0,-9-9 16,2 4-16,3 1 0,0 4 15,1 2-15,6 5 0,1-1 16,3-1-16,0 0 0,5 2 15,-3-3-15,-2-5 0,1-3 0,-1-4 16,-2-3-16,0-8 16,-4-3-16,-2-6 0,-1-3 15,-3 2-15,-5 0 0,-1 3 0</inkml:trace>
  <inkml:trace contextRef="#ctx0" brushRef="#br0" timeOffset="35948.5634">9235 6980 0,'0'0'0,"0"0"0,0 0 16,32 6-16,-16 0 0,-1-1 15,1 1-15,2 1 0,0-2 0,-3 0 16,-1-2-16,-3 0 0</inkml:trace>
  <inkml:trace contextRef="#ctx0" brushRef="#br0" timeOffset="36164.988">8978 7155 0,'0'0'15,"0"0"-15,0 0 0,-12 28 16,12-28-16,-14 38 0,5-12 0,0 2 15,-3 3-15,-4 9 0,-2 2 16,1-2-16,2-5 0,-2 4 16,3-4-16,3-7 0,3-6 15,4-4-15,3-6 0,3-6 16,3-7-16,-2 1 0,0-1 16,0 1-16</inkml:trace>
  <inkml:trace contextRef="#ctx0" brushRef="#br0" timeOffset="36368.0475">9059 7310 0,'0'0'16,"0"0"-16,20-6 0,-4 2 0,5 0 16,12-4-16,5 1 0,0 1 15,3 0-15,9 0 0,2 2 16,-1 2-16,1 2 0,2 1 16,-9 1-16,-7 2 0,-8 3 0,-7 1 15,-6 2-15,-6-1 0,-3 0 16,-9 5-16,-6 3 15,-7-2-15,-7-1 0,-5 4 0,-5 1 16,-7 2-16,1 0 0,7-5 16,7-3-16,5-3 0</inkml:trace>
  <inkml:trace contextRef="#ctx0" brushRef="#br0" timeOffset="36564.6055">9019 7559 0,'0'0'0,"0"0"0,0 0 0,0 0 16,0 29-16,0-29 0,0 30 16,0-30-16,0 36 0,0-13 15,0 0-15,0 1 0,1-1 16,3 2-16,1-2 0,1-4 16,-1-4-16,0-4 0,-1-2 15,0-2-15,0-1 0,-1-1 0</inkml:trace>
  <inkml:trace contextRef="#ctx0" brushRef="#br0" timeOffset="37131.3235">9092 7574 0,'0'0'0,"0"0"16,0 0-16,25-8 0,-25 8 0,33-6 16,-12 1-16,1 2 0,2-1 15,2 1-15,2 1 16,7 1-16,-1 0 0,-1 3 15,-1 1-15,-3 3 0,-4 0 0,2 4 16,-7 1-16,-1 2 0,-6 0 16,-4 2-16,-4 0 0,-4-1 15,-2 1-15,-9 4 0,-7-1 16,-3-1-16,-2 0 0,-2 0 16,-3-1-16,-4-2 0,-2-3 0,1 0 15,1-4-15,-1-2 0,0-1 16,-2-4-16,3-4 0,6-2 15,6-1-15,3-2 0,5-1 16,5 2-16,2-2 0,5 0 16,4 0-16,6 0 0,4 1 15,5 1-15,4 0 0,2 3 16,3-2-16,1 3 0,0 0 16,-2 2-16,-3 2 0,-2 0 15,-1 0-15,-4 1 0,-4 1 0,-6 4 16,-6 3-16,-5 1 0,-4 0 15,-8 3-15,-7 1 0,-4 4 16,-2 2-16,-6-1 0,-3 2 16,3-4-16,2-3 0,-2 4 15,4 0-15,5-5 0,5-3 16,5-1-16,5-4 0,8 0 0,6-3 16,5 0-16,8-4 15,6 2-15,7-1 0,7-2 16,8-1-16,-1-1 0,1 2 0,7-4 15,-3 1-15,-2 0 0,-4 2 16,1-3-16,-6-1 0,-9-3 16,-7-3-16,-6 4 0,-2 3 15,-4 2-15</inkml:trace>
  <inkml:trace contextRef="#ctx0" brushRef="#br0" timeOffset="37413.9933">9350 7446 0,'0'0'0,"0"0"0,0 0 16,-6 24-16,6-24 0,-8 37 16,0-7-16,1 5 0,1 4 0,-4 20 15,0 8-15,0 13 0,1-2 16,0 15-16,2 12 0,1-16 15,3-11-15,0 1 0,2-10 16,0-8-16,1-12 0,-1 1 16,0-12-16,-1-11 0,1-6 15,-4-14-15,1-3 0,0-2 0,0-4 16,2 2-16,0-1 0,2 1 16</inkml:trace>
  <inkml:trace contextRef="#ctx0" brushRef="#br0" timeOffset="38061.3774">10225 7317 0,'0'0'15,"0"0"-15,0 0 0,0 0 0,1 26 16,-1-26-16,3 23 16,-3-23-16,5 26 0,1-14 0,1 1 15,0-1-15,-2-2 0,1-2 16</inkml:trace>
  <inkml:trace contextRef="#ctx0" brushRef="#br0" timeOffset="38314.9065">10665 7349 0,'0'0'0,"0"0"0,0 0 15,-35 14-15,19-5 0,-7 2 0,-6 2 16,-2 1-16,-1 0 0,-11 7 15,-1 3-15,-3 2 0,8-4 0,0 0 16,7-2-16,8-3 16,6-4-16,10-1 0,8-1 15,6-3-15,4-4 0,11-1 16,9-2-16,4 0 0,3 2 16,11-3-16,1-2 0,0 1 0,-2 2 15,-10-1-15,-9 0 0,-5 0 16</inkml:trace>
  <inkml:trace contextRef="#ctx0" brushRef="#br0" timeOffset="38565.1225">10060 7890 0,'0'0'0,"0"0"0,0 0 0,33-2 15,-33 2-15,41-4 0,-11 2 16,2-1-16,2 1 0,12-3 16,3-2-16,-2 0 0,-1 0 15,7-4-15,-4 0 0,1-2 16,-7 1-16,-6 0 0,-6-1 16,-9-1-16,-7-2 0,-8-6 15,-6-3-15,0 5 0,-1 5 0,0 2 16</inkml:trace>
  <inkml:trace contextRef="#ctx0" brushRef="#br0" timeOffset="38805.8063">10481 7344 0,'0'0'16,"0"0"-16,0 0 0,0 0 0,0 0 16,0 0-16,-7 29 15,7-29-15,-8 37 0,1-11 0,-1 8 16,-1 3-16,1 2 0,-3 16 15,1 5-15,0 7 0,1-7 16,1 5-16,2-8 0,0-9 16,3-9-16,-1-1 0,1-6 15,1-11-15,0-5 0,-2-2 16,1-3-16,-1-7 0,-1-4 0,5-5 16,3-8-16,-1 4 0,-1 2 15,0 0-15</inkml:trace>
  <inkml:trace contextRef="#ctx0" brushRef="#br0" timeOffset="38998.798">11019 7546 0,'0'0'0,"0"0"15,0 0-15,1 22 0,-1-22 16,0 26-16,0-26 15,-3 35-15,-2-15 0,1-2 0,0-1 16,-1 3-16,2-3 16,0-3-16,0-2 0,1-3 0</inkml:trace>
  <inkml:trace contextRef="#ctx0" brushRef="#br0" timeOffset="39308.8894">11344 7432 0,'0'0'0,"0"0"15,0 0-15,1 28 0,-1-28 0,-2 40 16,-2-9-16,-2 2 0,0 0 16,-4 14-16,0 1 0,1 6 15,3-6-15,3 4 0,3-5 16,1-8-16,0-7 0,-1-6 15,-1-2-15,0-6 0,0-2 16,-3-3-16,-3-1 0,-1-4 16,-2-1-16,-3-4 0,-3-1 15,-4 0-15,-2-2 0,-5-3 16,-2-1-16,1-2 0,3-1 0,0-1 16,2-2-16,4-2 15,5-2-15,2 3 0,2 1 16,2 3-16</inkml:trace>
  <inkml:trace contextRef="#ctx0" brushRef="#br0" timeOffset="39614.4856">11824 7699 0,'0'0'0,"0"0"0,0 0 16,22 16-16,-22-16 0,22 17 16,-10-6-16,0 1 0,-1 0 0,0 1 15,-1 0-15,0 2 0,-1-1 16,-4-2-16,-1 0 16,-6-1-16,-5-3 0,-5 1 0,-6-2 15,-1-2-15,-2 0 0,-5-1 16,-6 0-16,0-2 0,0 0 15,-5-2-15,0-1 0,7 0 16,6 0-16,4 1 16</inkml:trace>
  <inkml:trace contextRef="#ctx0" brushRef="#br0" timeOffset="39832.7914">12255 7703 0,'0'0'0,"8"5"0,2 2 16,2 4-16,1 2 0,5 7 0,-1 0 15,-1 1-15,-2 1 0,-2 2 16,-4 0-16,-7-4 0,-6-3 16,-4 0-16,-7 0 0,-8-2 15,-8-4-15,-8 3 0,-5 0 16,-7-3-16,-3 0 0,2-1 15,12-3-15,9-1 0</inkml:trace>
  <inkml:trace contextRef="#ctx0" brushRef="#br0" timeOffset="76316.0595">3894 8586 0,'0'0'0,"0"0"0,0 0 15,0 0-15,0 0 0,-31 16 16,31-16-16,-32 18 0,13-7 15,-3 3-15,-3 1 0,-1 1 16,1 0-16,-7 7 0,-2 0 16,5-1-16,2-2 0,0 4 15,6-2-15,5-3 0,3-3 0,4 1 16,5-2-16,6 1 0,2-1 16,6-2-16,1-1 0,3-1 15,3-2-15,-4-2 0,-2 0 16,-1-2-16</inkml:trace>
  <inkml:trace contextRef="#ctx0" brushRef="#br0" timeOffset="76587.8808">4200 8619 0,'0'0'0,"0"0"16,0 0-16,0 0 0,0 0 0,-36 11 15,36-11-15,-36 19 16,15-8-16,-1 3 0,-2 1 16,2 1-16,1-1 0,-2 4 15,5 0-15,0-2 0,5 0 16,4-2-16,4-2 0,2-1 0,6 0 16,6-2-16,8-1 0,2-2 15,-1-1-15,9-1 0,5-1 16,5-3-16,0-4 0,-9 2 15,-2 0-15,-8 1 0</inkml:trace>
  <inkml:trace contextRef="#ctx0" brushRef="#br0" timeOffset="76783.1474">4684 8658 0,'0'0'0,"12"-4"0,6-1 0,3-2 16,-1 0-16,13 0 0,13-2 16,-3 1-16,-5 0 0,9 0 15,1 1-15,-8-1 0,-4 1 0,-9 2 16,-6 1-16,-3 1 0</inkml:trace>
  <inkml:trace contextRef="#ctx0" brushRef="#br0" timeOffset="77028.8543">4913 8408 0,'0'0'0,"0"0"0,0 0 0,2 29 16,-2-29-16,-4 44 0,1-9 15,-2 15-15,-1 4 0,-2 21 16,1 8-16,-1-7 0,-2-6 15,-2 8-15,-1 6 0,-2-16 16,3-12-16,-1-5 0,2-11 16,2-8-16,-1-5 0,-4-11 15,-3-9-15,7-1 0,2-3 0,1 0 16</inkml:trace>
  <inkml:trace contextRef="#ctx0" brushRef="#br0" timeOffset="77148.2616">4508 9052 0,'0'0'0,"0"0"0,0 0 0,34-17 16,-15 11-16,4-1 0,8-2 15,10-3-15,1 2 0,1 0 0,-8 1 16,-7 2-16</inkml:trace>
  <inkml:trace contextRef="#ctx0" brushRef="#br0" timeOffset="77332.0847">5578 8382 0,'0'0'0,"0"0"16,0 0-16,0 0 0,27 19 0,-27-19 15,17 24-15,-9-10 0,-1 0 16,-2-2-16,1-1 0,-2-2 15</inkml:trace>
  <inkml:trace contextRef="#ctx0" brushRef="#br0" timeOffset="77515.5951">5448 8592 0,'0'0'0,"0"0"16,0 0-16,-15 23 0,15-23 0,-16 32 15,7-7-15,-3-1 16,3 0-16,-5 5 0,1-1 16,1-4-16,-1-4 0,-2 1 15,4-4-15,3-3 0</inkml:trace>
  <inkml:trace contextRef="#ctx0" brushRef="#br0" timeOffset="77715.2659">5412 8695 0,'0'0'0,"0"0"0,25-5 15,-6 2-15,3-2 0,14-1 0,7-2 16,10 0-16,0 1 0,5 1 16,-2-1-16,4 2 0,-6 1 0,4 1 15,-5 3-15,-15 0 0,-6 1 16,-10 2-16,-6 3 16,-7 3-16,-6 1 0,-17 0 0,-11 2 15,-2 2-15,-5-1 0,-8 6 16,-5 4-16,-1-3 0,1-3 0,6-2 15,9-4-15,8-3 16</inkml:trace>
  <inkml:trace contextRef="#ctx0" brushRef="#br0" timeOffset="77884.1035">5544 8836 0,'0'0'0,"0"0"0,0 0 16,-6 20-16,6-20 0,-10 25 15,0-7-15,1 2 0,-2 1 0,0 2 16,-1 2-16,-1 2 16,-1-3-16,5-5 0,0-2 15,1-3-15</inkml:trace>
  <inkml:trace contextRef="#ctx0" brushRef="#br0" timeOffset="78032.4053">5848 8965 0,'0'0'0,"0"0"16,0 0-16,23 9 0,-15-5 0,2 3 16,0 3-16,1-1 15,-2 1-15,1 5 0,-3 6 16,-1 1-16,1-3 0,-2-3 0</inkml:trace>
  <inkml:trace contextRef="#ctx0" brushRef="#br0" timeOffset="78234.9386">5538 9201 0,'0'0'0,"0"0"16,24-4-16,-8 2 0,3 0 0,4 1 16,5-2-16,4 0 0,2 0 15,1 1-15,1-2 0,3 2 16,-2 0-16,-7 0 0,-6-1 15,-6 1-15,-3 0 0,-4 1 16,-2-1-16,-1 2 0</inkml:trace>
  <inkml:trace contextRef="#ctx0" brushRef="#br0" timeOffset="78386.042">5739 9227 0,'0'0'0,"0"0"15,0 0-15,0 0 0,0 0 16,0 0-16,4 23 0,-4-23 15,0 0-15,0 33 0,0-33 16,0 35-16,-3-17 0,2-1 16,-3-2-16,1-2 0,-1-2 15,2-2-15,0-1 0,0-1 0</inkml:trace>
  <inkml:trace contextRef="#ctx0" brushRef="#br0" timeOffset="78564.7589">5477 9505 0,'0'0'0,"0"0"16,0 0-16,23-2 0,-23 2 0,38-4 16,-13-1-16,5 0 15,4-1-15,16-3 0,4-1 16,2-1-16,2-2 0,13-3 0,-1-1 16,2-2-16,-8 0 0,-8 3 15,-13 3-15,-11 4 0</inkml:trace>
  <inkml:trace contextRef="#ctx0" brushRef="#br0" timeOffset="78749.0132">6852 8586 0,'0'0'0,"0"0"16,0 0-16,22 12 0,-22-12 0,19 16 15,-10-2-15,-1 0 16,1 2-16,0 2 0,0 3 16,1 1-16,-4-3 0,1-3 15</inkml:trace>
  <inkml:trace contextRef="#ctx0" brushRef="#br0" timeOffset="78959.5018">6681 8934 0,'0'0'0,"0"0"16,30-5-16,-9 2 0,2-1 0,14-3 15,7 1-15,10-3 0,-1 1 16,12-2-16,1 0 16,-9 3-16,-10 2 0,3-1 0,-7 3 15,-12 1-15,-9 0 0,-14 2 16,-9 3-16,0 0 0,1-3 0,-1 3 15</inkml:trace>
  <inkml:trace contextRef="#ctx0" brushRef="#br0" timeOffset="79186.9426">7035 9011 0,'0'0'0,"0"0"15,0 0-15,17 25 0,-17-25 0,18 33 16,-10-10-16,1 3 15,-2 1-15,4 11 0,1 2 16,-1-5-16,0-3 0,-1 2 16,0-4-16,-1-5 0,-2-5 15,-3 0-15,-3-1 0,-4-4 0,-3-3 16,-3-1-16,-7 2 16,1-6-16,-4 0 0,-4-5 0,-3-5 15,4 0-15,6 0 0,3 1 16</inkml:trace>
  <inkml:trace contextRef="#ctx0" brushRef="#br0" timeOffset="79385.2594">7033 9001 0,'0'0'0,"0"0"16,0 0-16,-13 21 0,13-21 0,-19 31 15,-1-6-15,-1 3 0,-2 2 16,-10 15-16,-4 3 0,-3 8 15,5-4-15,3 1 0,7-6 16,6-11-16,7-7 0,12-9 16,10-10-16,3-10 0,4-7 0,-4 1 15,-3 2-15,-2 1 0</inkml:trace>
  <inkml:trace contextRef="#ctx0" brushRef="#br0" timeOffset="79533.6405">8030 8682 0,'0'0'16,"0"0"-16,0 0 0,0 0 0,29 7 15,-29-7-15,12 17 16,-12-17-16,10 27 0,-7-14 0,1-2 16,-2-1-16</inkml:trace>
  <inkml:trace contextRef="#ctx0" brushRef="#br0" timeOffset="79848.5708">7837 9046 0,'0'0'0,"0"0"16,22-2-16,-8 1 0,-1 0 0,9 1 15,4 1-15,-1 2 16,-3 2-16,-2 0 0,-4 1 15,-2 2-15,-3 2 0,-6 3 16,-5 4-16,-5 1 0,-2 1 0,-7 7 16,-2 4-16,2-4 0,1-1 15,4 0-15,0 0 16,3-4-16,2-4 0,6-3 0,5-3 16,1-3-16,3-4 0,12-6 15,7-8-15,3-1 0,3-2 0,10-8 16,4-5-16,-4-2 15,-3-2-15,-4 4 0,-11 7 16,-6 4-16</inkml:trace>
  <inkml:trace contextRef="#ctx0" brushRef="#br0" timeOffset="80040.0877">8438 8906 0,'0'0'0,"0"0"16,0 0-16,0 0 0,32-2 15,-32 2-15,41-4 0,-16 1 16,3-2-16,4 0 0,3 1 16,9-1-16,-4 0 0,8 1 15,-2 2-15,-6-1 0,-2 2 0,-11-1 16,-6 2-16,-3 0 0,-4 0 16,-3 0-16</inkml:trace>
  <inkml:trace contextRef="#ctx0" brushRef="#br0" timeOffset="80212.7482">8755 9000 0,'0'0'15,"0"0"-15,0 0 0,7 25 0,-7-25 16,5 32-16,-4-10 0,1-1 16,-2 3-16,0 5 0,-2-1 15,1-3-15,0-3 0,0-1 16,1-3-16,-2-3 15,1-3-15,1-2 0,0-1 0,0-1 0</inkml:trace>
  <inkml:trace contextRef="#ctx0" brushRef="#br0" timeOffset="80349.2695">8836 9211 0,'0'0'0,"0"0"16,0 0-16,29-11 0,-18 6 0,3 0 15,4 1-15,-2-1 0,1 1 16,3-2-16,1 0 0,-6 0 15,-2 0-15,-2 1 0,-1 1 16,-2 0-16</inkml:trace>
  <inkml:trace contextRef="#ctx0" brushRef="#br0" timeOffset="80532.3377">8602 9143 0,'0'0'0,"0"0"16,0 0-16,0 0 0,7 29 0,-7-29 16,-1 32-16,0-13 0,0 1 15,0 3-15,0 2 16,-1 3-16,0-6 0,1-3 0</inkml:trace>
  <inkml:trace contextRef="#ctx0" brushRef="#br0" timeOffset="80715.3716">8429 9462 0,'0'0'0,"0"0"16,0 0-16,0 0 0,0 0 0,35-5 15,-13 2-15,3-2 0,5 0 16,5-1-16,4-1 0,11-3 16,0 0-16,15-2 0,3 0 15,-2 1-15,-1 1 0,9 0 16,-3 1-16,-2-1 0,-12 3 15,-14 1-15,-11 1 0,-8 1 0</inkml:trace>
  <inkml:trace contextRef="#ctx0" brushRef="#br0" timeOffset="80987.876">9963 8836 0,'0'0'0,"0"0"0,0 0 15,0 0-15,1 25 0,-1-25 16,-14 35-16,4-13 0,-1 4 0,-6 4 16,-4 2-16,-6 9 0,-1-2 15,-8 8-15,-2-3 0,3-4 16,2-4-16,-5 4 0,3-2 15,2-8-15,1-4 0,2-6 16,2-2-16,6-5 0,4-2 0,5-3 16</inkml:trace>
  <inkml:trace contextRef="#ctx0" brushRef="#br0" timeOffset="81214.9039">9828 9169 0,'0'0'0,"0"0"15,0 0-15,30 10 0,-13-4 0,3 3 16,2 3-16,6 3 16,1 0-16,2 1 0,2 0 15,4 4-15,-2-2 0,-1 0 16,-1 0-16,-5-1 0,-2 0 0,-1-1 16,-3-1-16,-7-4 0,-3-1 15,-6 1-15,-4 0 0,-2-1 16,-1-3-16,0 0 0,0-2 15,0-1-15</inkml:trace>
  <inkml:trace contextRef="#ctx0" brushRef="#br0" timeOffset="81499.7757">10732 9018 0,'0'0'15,"0"0"-15,26 4 0,-11-2 0,2 0 16,8 4-16,3 3 0,-1 0 16,2 1-16,5 3 0,-1 0 15,-4 0-15,-4-2 0,-4-1 16,-4 1-16,-7-1 0,-5 2 0,-6-2 16,-6-2-16,-3 3 15,-3 2-15,-11-2 0,-8 1 0,-4-1 16,-3 2-16,-2-1 0,-1 2 15,-7 1-15,-1-1 0,6-3 16,4 0-16,9-4 0,7 0 16,5-2-16</inkml:trace>
  <inkml:trace contextRef="#ctx0" brushRef="#br0" timeOffset="81764.6713">11355 8954 0,'0'0'0,"10"4"0,6 3 15,-1 0-15,1 2 0,3 6 16,2 4-16,1 5 0,-2-2 0,-4-1 16,-4-2-16,-6 1 0,-3-1 15,-8 2-15,-5 1 16,-7-2-16,-7-2 0,-7-1 0,-8-1 15,-2 1-15,-2-2 0,-16 6 16,-6 0-16,-7 5 0,4 2 0,4-5 16,4-2-16,2-3 15,8-6-15,14-4 0,10-1 16,8-3-16</inkml:trace>
  <inkml:trace contextRef="#ctx0" brushRef="#br0" timeOffset="81945.6771">11899 9561 0,'0'0'0,"0"0"15,0 0-15,0 0 0,-19 14 0,19-14 16,0 0-16,-20 6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34:28.692"/>
    </inkml:context>
    <inkml:brush xml:id="br0">
      <inkml:brushProperty name="width" value="0.05292" units="cm"/>
      <inkml:brushProperty name="height" value="0.05292" units="cm"/>
      <inkml:brushProperty name="color" value="#FF0000"/>
    </inkml:brush>
  </inkml:definitions>
  <inkml:trace contextRef="#ctx0" brushRef="#br0">9440 11050 0,'0'0'0,"0"0"15,0 0-15,0 0 0,-26 10 0,13-5 16,-4 4-16,-1 1 0,0 2 15,-3 3-15,-1 2 0,-7 7 16,0 2-16,2 1 0,0 0 16,-1 7-16,2-2 0,5 2 15,4 1-15,6-1 0,5 0 16,8 4-16,7 0 0,11-5 16,9-2-16,12-3 0,9-1 15,6-4-15,5-1 0,17-4 16,3-4-16,9-2 0,-3-2 0,35-9 15,-12-5-15,-12-5 0,-6-3 16,-11-4-16,-6-3 16,-11-2-16,-7-1 0,0-18 15,0-12 1,-12-5-16,-7-2 0,-21 15 0,-12 11 16,-12-1-16,-7-1 0,-6 0 15,-4-3-15,-18 0 0,-11 2 16,-5 3-16,-1 2 0,-12 6 0,-7 4 15,-4 1-15,-1 0 0,-11 8 16,-5 8-16,1 2 0,0 3 16,-1 4-16,0 6 0,8 3 15,5 4-15,26-5 0,19-4 16,13-3-16</inkml:trace>
  <inkml:trace contextRef="#ctx0" brushRef="#br0" timeOffset="5936.2985">24440 11892 0,'0'0'0,"0"0"0,0 0 0,0 0 16,0 0-16,0 0 15,-17 16-15,17-16 0,-20 19 16,20-19-16,-22 23 0,11-8 16,-1 3-16,0 2 0,0 3 15,0 2-15,3 0 16,-1 9-16,3 0 0,5 1 0,3 2 16,4 6-16,4-2 0,10 5 15,10 0-15,11 1 16,10 0-16,7-2 0,-1-10 15,15 4-15,5-4 0,-2-6 16,-2-2-16,16-5 16,2-6-16,3-9 15,1-6-15,-17-6 0,-11-3 0,16-15 16,-18-5-16,-16-2 16,-12 1-16,-5-10 15,-3-6-15,-12-13 16,-7-9-16,-12 30 0,-5 0 15,-16-24-15,-7 8 0,7 18 16,-5 1-16,-22-16 16,-4 6-16,3 16 0,-11 0 15,-23-6-15,6 10 0,2 2 16,0 4-16,4 6 0,3 4 0,-13 6 16,-8 5-16,10 5 15,8 5-15,-5 5 0,-5 1 16,27-5-16,17-4 0,13-4 15</inkml:trace>
  <inkml:trace contextRef="#ctx0" brushRef="#br0" timeOffset="8734.2427">3274 12850 0,'0'0'0,"0"0"0,0 0 0,-18 16 16,18-16-16,-25 13 0,9-3 15,-3 2-15,-2 1 0,-2 2 16,-2 4-16,-7 7 0,1 3 16,3 4-16,3 3 0,-2 7 15,6-1-15,7 8 0,9 1 16,10-5-16,5-3 0,13 3 0,10 4 16,15-2-16,2-7 0,14-3 15,6-2-15,8-1 0,-4-4 16,37 5-16,-5-8 0,-14-13 15,-10-7-15,-8-12 0,-4-9 16,-14-8-16,-7-5 0,-3-8 16,-2-5-16,-7 0 0,-6-1 15,-6-7-15,-6-7 0,-6 5 0,-4 3 16,-9-10-16,-5-5 16,-5 5-16,-5 5 0,-11 3 0,-8 0 15,-8 1-15,-4-1 0,-10 9 16,-5 4-16,4 7 0,6 5 15,-19 6-15,-8 4 0,4 1 16,2 0-16,-9 12 0,-6 8 16,-4 10-16,2 6 0,25-7 15,21-5-15,14-4 0</inkml:trace>
  <inkml:trace contextRef="#ctx0" brushRef="#br0" timeOffset="12367.7023">16742 13783 0,'0'0'0,"0"0"16,0 0-16,0 0 0,0 0 0,0 0 15,-3 28 1,3-28-16,0 0 0,-7 32 0,7-32 16,0 28-16,0-12 0,2 5 15,3 5 1,3 4-16,3 1 0,2-2 0,-1-2 15,9 9-15,4 0 0,8 12 0,1 0 16,14 2-16,6-7 16,-4-6-16,-1-5 0,9 4 0,2-1 15,-1-7-15,0-4 0,7-1 16,-1-4-16,-9-8 0,-5-5 16,2-5-16,1-3 0,-8-4 15,-5 0-15,0-10 0,1-7 16,-7-1-16,-4-3 0,-6-6 15,-4-4-15,-3 1 16,-3 1-16,-2-2 0,-2-3 0,-8 0 16,-7 2-16,-3-5 0,-4-3 15,-1 5-15,-1 4 0,-13-2 16,-10-3-16,-1 7 0,1 4 0,-8 0 16,-7-1-16,-3 1 0,-2-1 0,-31-6 15,4 10-15,6 9 16,3 5-16,3 4 0,4 4 15,3 5-15,4 5 0,3 3 16,4 2-16,13 2 0,7 2 0,5 18 16,4 13-16,5-6 0,4-4 15,4-11-15,3-7 16,3-5-16</inkml:trace>
  <inkml:trace contextRef="#ctx0" brushRef="#br0" timeOffset="14737.2634">3243 14868 0,'0'0'0,"0"0"15,0 0-15,0 0 0,-27 12 16,27-12-16,-20 17 0,13-5 16,1 3-16,2-1 15,3-1-15,4 3 0,2 3 16,3 1-16,3 1 0,9 7 15,5 1-15,3 2 0,0 1 0,14 6 16,8-1-16,-3-4 16,4-1-16,13 2 0,3-4 15,2-5-15,3-6 16,-2-5-16,-10-7 0,-2-10 16,-2-5-16,-7-7 15,-7-4-15,-1-11 0,-10-4 16,-8 2-16,-4-1 0,-4-13 15,-8-5-15,-7 4 16,-9-4-16,-1 1 0,0 8 0,-15-6 16,-12-4-16,2 11 15,2 6-15,-11 3 0,-10 2 16,-9 4-16,-6 4 16,3 4-16,3 4 0,-3 12 15,5 9-15,-12 11 0,10 5 16,6 9-16,1 5 15,15 19-15,10 11 16,27-23-16,2 9 16,0-16-16,2-10 15,0-8-15</inkml:trace>
  <inkml:trace contextRef="#ctx0" brushRef="#br0" timeOffset="18051.0205">24295 15373 0,'0'0'16,"0"0"-16,0 0 0,0 0 0,0 0 15,5 28-15,-5-28 0,3 23 16,-3-23-16,3 27 0,-1-9 15,1 1-15,2 1 0,1 3 16,3 2-16,2 1 0,3 1 16,3 9-16,2 0 0,3 0 15,3 1-15,11 6 0,2-4 16,3 0-16,3-1 0,12 4 16,4-4-16,-5-5 0,-3-4 0,11 6 15,-1-2-15,-1-6 0,-2-7 16,6-3-16,-3-3 0,-6-9 15,-6-4-15,-2-8 0,-3-6 16,-3-2-16,-1-3 0,-8-2 16,-5-3-16,-3-6 0,-4-4 0,-5-3 15,-3 2-15,-4-6 16,-2-1-16,-6-1 0,-3 2 16,-4 0-16,-3 0 0,-5 1 15,-5 0-15,-5-1 0,-5 1 0,-5 1 16,-3 3-16,-4 1 0,-2 1 15,-3 5-15,-2 3 0,0 4 16,-1 5-16,-28-2 0,2 5 16,10 8-16,8 5 0,3 3 15,2 4-15,2 2 0,3 3 16,3 10-16,2 9 0,3 1 0,4 2 16,0 5-16,-1 2 15,4 0-15,3 0 0,9-12 0,7-10 16,3-5-16</inkml:trace>
  <inkml:trace contextRef="#ctx0" brushRef="#br0" timeOffset="27537.8061">9760 16324 0,'0'0'0,"0"0"0,0 0 15,0 0-15,-15-20 0,15 20 16,0 0-16,-20-15 0,20 15 0,-21-10 15,5 4-15,0 2 16,-2 0-16,-3 1 0,-2 3 16,-2 0-16,-3 2 0,-7 2 15,0 1-15,-3 5 16,-2 5-16,3 2 0,2 2 0,-7 10 16,1 5-16,7 0 0,5 1 15,3 10-15,7 2 0,8-3 16,5 0-16,14 12 15,12 4-15,1-6 0,2-4 0,17 6 0,5-2 16,7-3-16,3 0 16,10-3-16,7-3 15,15 3-15,-19-15 0,3-13 0,2-8 16,-2-12-16,-1-8 0,-5-13 16,-3-8-16,-8-4 15,-6-4-15,-5-4 0,-3-3 16,-7-12-16,-5-9 15,-10 12-15,-8 8 0,-5-6 16,-2-3-16,-6-4 0,-1-2 16,-13 2-16,-7 3 0,-17 1 15,-10 1-15,-1 13 16,0 8-16,-15 5 0,-11 4 16,5 2-16,1 3 0,23 6 15,15 4-15,11 2 0</inkml:trace>
  <inkml:trace contextRef="#ctx0" brushRef="#br0" timeOffset="31400.4428">10533 11914 0,'0'0'0,"0"0"0,0 0 15,0 0-15,0 0 0,0 0 0,0 0 16,0 0-16,0 0 15,0 0-15,0 0 0,0 0 16,0 0-16,27 9 0,-27-9 16,38 6-16,-16-3 0,6 2 15,3 1-15,6-2 0,4 0 0,16 0 16,5-2-16,16 1 0,0-1 16,20-1-16,3 0 15,21-3-15,4-2 0,10 0 16,-5-3-16,44-3 0,-21 1 0,12-3 15,6 1 1,2 0-16,0 3 0,-49 0 16,-34 3-16,-5 1 0,-3-1 15,-1 1-15,0-2 0,-13 2 0,-8 0 16,-10 0-16,-7 1 0,-13 1 16,-10 1-16,-7 0 15</inkml:trace>
  <inkml:trace contextRef="#ctx0" brushRef="#br0" timeOffset="41717.5059">11509 10782 0,'0'0'0,"0"0"16,0 0-16,0 0 0,0 0 16,0 0-16,0 0 0,0 0 15,0 0-15,-13 21 0,13-21 16,-25 20-16,9-6 0,-4 3 16,-3 4-16,-3 0 0,0 1 15,-11 9-15,0 2 0,-1-3 0,2-2 16,-5 3-16,4-5 0,3-4 15,3-4-15,-2-9 0,4-8 16,7-1-16,4 0 0,5 0 16</inkml:trace>
  <inkml:trace contextRef="#ctx0" brushRef="#br0" timeOffset="41949.6919">11326 10421 0,'0'0'0,"0"0"0,0 0 16,15 15-16,-15-15 0,21 26 0,-6-3 16,1 2-16,-1 4 0,9 14 15,4 3-15,0 1 0,0 0 0,10 9 16,0-2-16,6 0 0,-3-8 16,2 2-16,-4-7 15,-7-6-15,-4-6 0,-2-6 16,-3-5-16,-5-3 0,-5-5 0,-3-2 15</inkml:trace>
  <inkml:trace contextRef="#ctx0" brushRef="#br0" timeOffset="42154.2219">12095 10768 0,'0'0'0,"0"0"16,11 18-16,-5-4 0,-1 5 16,2 12-16,0 8 0,1-2 15,0 2-15,2 6 0,1-3 16,1-5-16,0-4 0,0 2 16,0-6-16,-3-5 0,-2-6 0,-2-4 15</inkml:trace>
  <inkml:trace contextRef="#ctx0" brushRef="#br0" timeOffset="42474.4862">12195 10765 0,'0'0'0,"0"0"0,24-8 15,-8 5-15,2 2 0,3-1 0,3 1 16,7 1-16,-1 4 0,2 0 0,1 3 15,3 1-15,-4 2 0,-7 1 16,-5 3-16,-7 3 0,-4 1 16,-11 4-16,-9 3 0,-3 2 15,-4 0-15,-6 0 0,-6-3 16,-4 5-16,2-2 0,3-2 16,3-4-16,3-1 0,3-2 15,9-5-15,5-3 0,6 0 0,6-2 16,9-1-16,8-1 15,2-5-15,3-3 0,7-1 16,7-1-16,7-2 0,-1 2 0,-10 0 16,-9 1-16,-6 0 0</inkml:trace>
  <inkml:trace contextRef="#ctx0" brushRef="#br0" timeOffset="42642.5993">13074 11132 0,'0'0'0,"0"0"0,0 0 15,8 19-15,-8-19 0,6 18 0,-2-6 16,0-2-16,2-1 0,-2 0 16,0-3-16,0 1 0</inkml:trace>
  <inkml:trace contextRef="#ctx0" brushRef="#br0" timeOffset="42950.7073">13736 10501 0,'0'0'16,"9"0"-16,6-2 0,2 1 15,3 0-15,10 0 0,4 1 0,0 0 16,1 1-16,6 1 0,1-1 16,-2 2-16,-1 2 0,-3 2 15,-7 0-15,-9 2 0,-6 0 0,-12 6 16,-9 2-16,-5-1 16,-5 2-16,-10 3 0,-7 3 15,-8 3-15,0-2 0,-5 2 16,-5 1-16,-5 0 0,3-5 0,14-6 15,10-4-15,7-2 0</inkml:trace>
  <inkml:trace contextRef="#ctx0" brushRef="#br0" timeOffset="43104.4398">13748 10669 0,'0'0'0,"10"-1"15,4-2-15,1 0 0,3 0 0,5 2 16,2 2-16,1 3 0,-1 1 15,5 0-15,-1 0 0,-5-4 16,-3-2-16,-5-1 0,-2 1 16,-3 1-16</inkml:trace>
  <inkml:trace contextRef="#ctx0" brushRef="#br0" timeOffset="43268.7034">13737 10885 0,'0'0'15,"0"0"-15,0 0 0,-5 32 0,5-32 16,-6 40-16,2-12 0,0 8 16,1 0-16,1 1 0,2-1 15,3-5-15,0-6 0,0-1 16,2-7-16,-2-2 0,0-3 0,0-4 16</inkml:trace>
  <inkml:trace contextRef="#ctx0" brushRef="#br0" timeOffset="43534.0956">13850 10832 0,'0'0'0,"0"0"15,20-8-15,-5 2 0,4 1 16,3 0-16,4 0 0,9-1 16,2 2-16,0 3 0,-1 2 15,9 3-15,-1 2 0,-4 4 16,-3 5-16,-8-1 0,-3 1 0,-1 7 15,-3 3-15,-5 2 0,-5 0 16,-5 2-16,-3 1 0,-3-1 16,-1-2-16,-6 2 15,-4 0-15,0-3 0,1-4 0,-8-1 16,-4-3-16,0-3 0,1-1 0,5-4 16,3-1-16,2-3 0</inkml:trace>
  <inkml:trace contextRef="#ctx0" brushRef="#br0" timeOffset="43701.4908">13812 10998 0,'0'0'16,"0"0"-16,0 0 0,34-10 16,-18 7-16,5-2 0,4 0 15,0-2-15,1 0 0,10 0 16,0 1-16,-3 2 0,-4 1 0,0 1 15,-4-1-15,-7 2 0</inkml:trace>
  <inkml:trace contextRef="#ctx0" brushRef="#br0" timeOffset="43867.6861">13835 11123 0,'0'0'0,"0"0"0,0 0 16,0 0-16,35-1 0,-35 1 0,35-5 15,-14 2-15,2-1 0,1-1 16,0 0-16,1-2 0,1 0 16,3-2-16,-1 0 0,-5 2 15,-4 2-15,-3-1 0</inkml:trace>
  <inkml:trace contextRef="#ctx0" brushRef="#br0" timeOffset="44045.1569">14115 10876 0,'0'0'0,"0"0"16,0 0-16,0 0 0,4 32 0,-4-32 16,0 38-16,-1-17 0,0 0 15,-1 3-15,0 3 0,-2 8 16,1-1-16,-1-2 0,-1-4 16,1-5-16,-2-3 0,2 1 15,-1-5-15,2-2 16</inkml:trace>
  <inkml:trace contextRef="#ctx0" brushRef="#br0" timeOffset="44285.1832">13472 10902 0,'0'0'15,"0"0"-15,0 0 0,-5 30 0,1-11 16,3 8-16,2 5 15,3 3-15,2 3 0,10 9 16,5-2-16,7 2 0,4-5 0,11-2 16,3-7-16,5-6 0,2-5 15,14-6-15,3-7 0,1-3 16,2-4-16,-4-8 16,-4-6-16,-1-3 0,-9-2 0,3-4 15,-17 6-15,-14 6 0</inkml:trace>
  <inkml:trace contextRef="#ctx0" brushRef="#br0" timeOffset="44501.4132">15032 10331 0,'0'0'0,"0"0"15,0 0-15,0 0 0,12 24 16,-12-24-16,7 25 0,-7-25 16,9 32-16,-3-18 0,3 0 15,-1-2-15,-2-2 0,0 0 16</inkml:trace>
  <inkml:trace contextRef="#ctx0" brushRef="#br0" timeOffset="44804.2202">15427 10327 0,'0'0'0,"0"0"15,0 0-15,0 0 0,-16 24 0,16-24 16,-23 31-16,8-13 16,-4 2-16,-2 3 0,-2 3 15,-7 5-15,0-1 0,-5 1 0,2-5 16,3-5-16,4-3 0,-2-1 15,2-1-15,3-3 0,3-2 16,5-3-16,4-3 0,6-1 16,4-1-16,7-2 0,8-3 15,0 1-15,5-1 0,12-1 16,7-1-16,2 1 0,1 0 16,2 1-16,2 1 0,6 0 0,-4 0 15,-6-2-15,-5-1 16,-7 1-16,-7 0 0,-5 2 0</inkml:trace>
  <inkml:trace contextRef="#ctx0" brushRef="#br0" timeOffset="44968.2055">15322 10753 0,'0'0'0,"0"0"0,0 0 15,-18 17-15,18-17 0,-18 22 16,7-7-16,-2 2 0,1 1 0,-6 7 15,-3 1-15,1 0 0,1-4 16,2-3-16,4-3 0,2-2 16</inkml:trace>
  <inkml:trace contextRef="#ctx0" brushRef="#br0" timeOffset="45171.1503">15192 10942 0,'0'0'0,"0"0"0,0 0 0,0 0 16,8 23-16,-8-23 0,2 35 16,-2-14-16,0 3 0,0 4 15,0 4-15,-1 7 0,0-2 16,-1-4-16,2-1 0,0 0 16,2-6-16,-1-6 0,0-5 15,0-8-15,-1-7 0,1 2 16,-1-2-16,0 0 0</inkml:trace>
  <inkml:trace contextRef="#ctx0" brushRef="#br0" timeOffset="45452.1875">15229 10931 0,'0'0'0,"0"0"16,0 0-16,24-10 0,-24 10 0,25-9 16,-7 4-16,1-1 15,3 0-15,9 2 0,1 2 16,-2 0-16,-2 1 0,0 5 0,2 0 15,3 5-15,-4 0 0,-5 6 16,-2 4-16,-4-1 0,-4 1 16,-3 5-16,-3 4 0,-3-1 15,-1 0-15,-3 2 0,-1 0 16,-3 0-16,1-1 0,-3 3 16,-2-2-16,-1-6 0,0-2 0,-5-3 15,-1 0-15,3-6 16,-1-3-16,-1-5 0,0-2 15,-2-4-15,0-3 0,2 1 0,3 0 16,1 1-16</inkml:trace>
  <inkml:trace contextRef="#ctx0" brushRef="#br0" timeOffset="45624.3113">15271 11068 0,'0'0'16,"0"0"-16,0 0 0,28-5 0,-16 2 15,2 1-15,3 0 0,2 0 16,0-1-16,7 1 0,-1-1 16,-3 1-16,-1 1 0,-3 0 15,-4 1-15,-2 0 0,-1 0 0,-2 0 16</inkml:trace>
  <inkml:trace contextRef="#ctx0" brushRef="#br0" timeOffset="45802.8585">15224 11198 0,'0'0'0,"0"0"16,0 0-16,0 0 0,30 0 15,-30 0-15,30-2 0,-30 2 16,39-5-16,-16 3 0,3 0 16,-2 1-16,-1 0 0,5-1 15,-2 1-15,-4 1 0,-3-1 0,-4 1 16</inkml:trace>
  <inkml:trace contextRef="#ctx0" brushRef="#br0" timeOffset="45973.5692">15210 11344 0,'0'0'0,"0"0"0,0 0 15,0 0-15,0 0 0,36-2 16,-36 2-16,41-3 0,-19 0 0,3 0 15,5-1-15,-1 1 0,-2 1 16,7-4-16,-1-1 0,-4 0 16,-5 1-16,-4 2 0</inkml:trace>
  <inkml:trace contextRef="#ctx0" brushRef="#br0" timeOffset="46194.4825">14754 10843 0,'0'0'0,"0"0"0,0 0 15,0 0-15,0 0 0,30 10 16,-30-10-16,22 16 0,-22-16 0,19 17 15,-12-10-15,0 0 0</inkml:trace>
  <inkml:trace contextRef="#ctx0" brushRef="#br0" timeOffset="46567.5053">14891 11186 0,'0'0'0,"0"0"15,0 0-15,5 20 0,-5-20 0,7 23 16,-3-8-16,2 2 0,-1 0 15,1 1-15,1-1 0,-2 0 16,1 1-16,-1 2 0,0-3 16,-2-1-16,-2-3 0,-2 1 15,-1 0-15,-4-2 0,-2-2 16,0-3-16,-3-1 0,0-1 16,0 1-16,-2-1 0,1-3 15,1-1-15,0-3 0,2 1 16,2 0-16,2 2 0,5 0 15,5 2-15,4 0 0,4 1 16,3-1-16,7 1 0,6 2 16,13 0-16,5 0 0,20 0 15,4 0-15,4 0 0,3 0 0,14 1 16,-3-1-16,9 3 0,-7 1 16,6-4-1,-7-3-15,-15 1 0,-10 0 16,-21-2-16,-14 1 0,0 0 0,-9-1 15,-7 0-15</inkml:trace>
  <inkml:trace contextRef="#ctx0" brushRef="#br0" timeOffset="48473.4105">6877 4930 0,'0'0'0,"0"0"0,0 0 16,0 0-16,0 0 0,34-3 15,-34 3-15,28-3 0,-13 2 0,6 1 16,2 0-16,5 0 0,3-2 15,15-1-15,6 1 0,0-2 16,1 0-16,18 1 0,6-1 16,14 1-16,-2-1 0,17 0 15,3 0-15,8-3 0,-12-1 16,51 1-16,-7 4 0,-15-2 16,-13 1-16,9-5 0,4-3 15,-7 5-15,-4 5 0,6-4 16,6-4-16,-7 3 0,-3 2 0,14-3 15,9-1-15,-12 0 0,-10 0 16,10-1-16,10 0 0,-11 0 16,-6 1-16,11-1 0,9 1 15,-13-1-15,-9 0 0,12-5 16,7-2-16,-13 1 0,-11 4 0,14 1 16,8 3-16,-12-2 15,-8 0-15,7 1 0,7 1 16,-14 0-16,-7 1 0,7 4 15,5 0-15,-11 1 0,-7 1 0,11-2 16,9 1-16,-15 0 0,-11-1 16,12 1-16,7 1 0,3 2 15,1 2-15,24-3 16,17-1-16,-38 6 0,-25 4 0,-4-1 16,0-1-16,3-3 0,3-3 15,-5 1-15,-2 2 0,-9 0 16,-5 1-16,-6-1 0,-6 1 15,-12 1-15,-8 1 0,-11-4 16,-6 1-16,-12 0 0,-10 4 16,-5-4-16,-3-1 0,-2 0 0</inkml:trace>
  <inkml:trace contextRef="#ctx0" brushRef="#br0" timeOffset="58685.4688">4581 11964 0,'0'0'0,"0"0"0,0 0 15,27-14-15,-27 14 0,30-9 16,-6 4-16,2-1 0,-1-1 0,19-1 16,5 0-16,3 0 0,5-1 15,20-1-15,23 0 16,-6 0-16,-5 0 0,28 1 0,23-1 15,-15 2-15,-13 2 0,63-1 16,-3 2-16,-27 3 0,-21 2 0,11 2 16,4 3-16,-21-4 15,-15-1-15,3-3 0,4-2 16,-18 5-16,-14 4 0,-3-2 16,-2-2-16,-15-1 0,-7-1 0,-13 1 15,-10 3-15,-11-4 0,-9 0 16,-3 0-16,-2 1 0,1-1 15</inkml:trace>
  <inkml:trace contextRef="#ctx0" brushRef="#br0" timeOffset="61901.417">4508 10088 0,'0'0'0,"0"0"0,0 0 0,21 11 16,-21-11-16,19 12 0,-19-12 15,29 20-15,-13-11 0,0 3 16,2 0-16,4 2 0,-2-2 0,-4-2 16,-1-3-16,-3 0 0</inkml:trace>
  <inkml:trace contextRef="#ctx0" brushRef="#br0" timeOffset="62951.7">5058 10049 0,'0'0'0,"0"0"15,0 0-15,0 0 0,0 0 0,0 0 16,0 0-16,0 0 0,-23 15 16,23-15-16,-38 21 15,14-9-15,-2 1 0,-5 2 0,-1 1 16,-9 5-16,0-1 0,-6 5 15,3 0-15,7-3 0,7-2 16,5-6-16,8-2 0,4-4 16,7-1-16,9-3 0,13-3 15,1 0-15,5 0 0,11-2 16,6-2-16,2 1 0,-4-2 0,11 0 16,-3-1-16,-7 2 15,-6 2-15,-5 2 0,-8 2 16,-8 0-16,-8 1 0,-13 3 0,-10 4 15,-5 0-15,-5-1 0,-10 5 16,-10 3-16,-2-1 0,0-3 16,-5 5-16,-1-1 0,9 0 15,5-4-15,6 0 0,9-3 16,13-4-16,4-2 0,15 0 16,10-2-16,8-3 0,5-3 15,6-4-15,10 0 0,1 0 0,-3 0 16,11 0-16,0 3 0,-4 0 15,-5-1-15,-10 2 0,-8 2 16,-10 3-16,-8 2 0,-12 4 16,-11 4-16,-4-2 0,-4 1 0,-8 6 15,-7 2-15,-2 2 16,-3 0-16,-3 1 0,4-1 16,7-3-16,4-3 0,7-3 15,9-3-15,5-3 0,8-2 0,12-3 16,11-1-16,2-1 0,2-1 0,9-3 15,5-1-15,3-3 16,2-4-16,5-2 0,0-2 16,-5 2-16,-4 1 0,-4 1 15,-6 1-15,-6 1 0,-4-1 16,-6-1-16,-4 0 0,-8-3 16,-3-1-16,-5 1 0,-1-1 15,-4 1-15,2 4 0,-2 1 16,1 4-16,1 2 0,3 0 0,-1 4 15,3 3-15,1 4 0,1 4 16,1 5-16,-1 8 0,1 2 16,0 2-16,1 7 0,0 3 15,1 3-15,1 1 0,0 7 16,1-3-16,-1-8 0,0-4 0,-1-5 16,0-4-16,-1-5 0,0-3 15,-5-2-15,-6-3 0,-1-7 16,-3-4-16,-2-2 0,1-2 15,2-1-15,1-2 0,0-2 16,3-2-16,2 2 0,2 2 16,2 0-16,5-1 0,4 2 15,2 0-15,9 1 0,8 1 16,-3-1-16,4 3 0,11-1 16,4 2-16,-3-1 0,-3 4 0,0-2 15,0 1-15,4 3 16,-4 4-16,-6 1 0,-3 0 0,-8 2 15,-5 1-15,-10 4 0,-7 2 16,-4-3-16,-3 0 0,-9 1 16,-6 0-16,-3 1 15,1 1-15,-15-1 0,-2-4 0,7-4 0,3-4 16,0-4-16,1-5 16,14-2-16,4 0 0,8-11 15,7-6-15,7-1 0,6-4 0,12-7 16,8-6-16,6 1 0,0 1 15,0 5-15,-10 7 16,-6 9-16</inkml:trace>
  <inkml:trace contextRef="#ctx0" brushRef="#br0" timeOffset="63194.0693">5753 9985 0,'0'0'0,"0"0"16,0 0-16,23 8 0,-23-8 0,18 15 16,-6-2-16,-1-1 0,0 1 15,-2 1-15,0 2 0,-2 0 16,0-1-16,-3 1 15,1-2-15,0-2 0</inkml:trace>
  <inkml:trace contextRef="#ctx0" brushRef="#br0" timeOffset="63367.816">5528 10270 0,'0'0'0,"0"0"0,0 0 15,32-3-15,-32 3 0,40-5 16,-8 2-16,3 0 0,2-2 0,14 2 15,3 1-15,9-3 0,-5 1 16,5 0-16,-7 1 0,-12 1 16,-10 0-16,-7 1 0,-6 0 15,-5 1-15</inkml:trace>
  <inkml:trace contextRef="#ctx0" brushRef="#br0" timeOffset="63505.406">5844 10293 0,'0'0'16,"0"0"-16,0 0 0,0 0 0,0 0 15,-10 22-15,10-22 0,-4 20 16,4-20-16,-4 23 0,4-8 16,0-1-16,2 0 0,0-1 15,2 1-15,3-3 0,-1-4 0,1 0 16,-1-2-16,-2 1 0</inkml:trace>
  <inkml:trace contextRef="#ctx0" brushRef="#br0" timeOffset="63777.131">6202 10347 0,'0'0'0,"0"0"0,0 0 16,0 0-16,0 0 0,-32 9 0,32-9 15,-45 13-15,18-4 0,-5 2 16,-4 2-16,-11 4 0,0 0 0,-10 2 16,6 0-16,5-4 0,7-4 15,1 0-15,7-2 16,11-2-16,8-3 0,12-4 15,9 1-15,7-5 0,6-2 0,13-1 16,12-3-16,1 2 0,-1-2 16,16-2-16,2 1 0,4 0 15,-6 1-15,-10 3 0,-8 1 16,-4 1-16,-8 2 0,-10 0 16,-6 2-16,-5 0 0</inkml:trace>
  <inkml:trace contextRef="#ctx0" brushRef="#br0" timeOffset="63967.8736">5863 10694 0,'0'0'0,"0"0"16,0 0-16,-3 26 0,3-26 0,-4 21 16,4-8-16,-2-2 0,2 0 15,2-2-15,-1-1 16,2-3-16,0 1 0,0-4 0,-1-2 15,2-2-15,-1-5 0,0-1 16,1-2-16,-3 2 0,1 1 0,-2 0 16</inkml:trace>
  <inkml:trace contextRef="#ctx0" brushRef="#br0" timeOffset="64301.2116">6002 10612 0,'0'0'0,"0"0"16,0 0-16,30-5 0,-16 4 0,0 0 15,4 0-15,1 1 0,-3 1 16,7 2-16,0 2 15,-2 1-15,-3 1 0,-3 2 0,-1 1 16,-4 1-16,-4 1 0,-4 1 16,-2 2-16,-5 0 0,-2-1 15,-2 1-15,-2 1 0,0-1 16,0-2-16,-3-2 0,-3-1 16,1-3-16,-1 2 0,1-5 15,-2-2-15,3-2 0,-2-2 0,-1-1 16,0-1-16,4 0 0,1 0 15,1 0-15,3 1 16,3-1-16,0 1 0,2 0 0,1-1 16,3 1-16,0-1 0,3 0 15,4 1-15,-1 0 0,3 1 16,6 0-16,4-1 0,0 3 16,1 0-16,-1-3 0,-1-1 15,0 1-15,-3 1 0,0 0 0,-5 0 16,-1 1-16</inkml:trace>
  <inkml:trace contextRef="#ctx0" brushRef="#br0" timeOffset="64468.4277">5869 10909 0,'0'0'0,"0"0"0,0 0 16,0 0-16,0 0 0,0 0 15,32-2-15,-32 2 0,32-5 0,-11 2 16,5 1-16,-1-1 0,-3-1 15,1 0-15,2-1 0,0 0 16,-2 1-16,-2 0 0,-6 1 16,0 1-16</inkml:trace>
  <inkml:trace contextRef="#ctx0" brushRef="#br0" timeOffset="64631.7793">5867 11037 0,'0'0'0,"0"0"0,0 0 15,0 0-15,-11 25 0,11-25 0,-6 18 16,3-9-16,1-1 0,1-1 16,1 1-16,0-2 0,0-2 0,0-4 15,3 2-15,0-2 16,-1 0-16,-2 0 0</inkml:trace>
  <inkml:trace contextRef="#ctx0" brushRef="#br0" timeOffset="64952.2283">6082 11118 0,'0'0'0,"0"0"0,0 0 0,24 11 15,-14-7-15,5-1 0,5 1 16,-2-2-16,2-1 0,6 0 16,1 0-16,-2-1 0,1-1 0,-3-1 15,1-4-15,-4 0 0,-2-3 16,-6 0-16,-3-1 0,-5 0 15,-4 1-15,-9-2 0,-4-1 16,-1-1-16,-2 3 0,-1 1 16,-5 0-16,-4 1 0,2 1 0,7 0 15,3 2-15,5 2 16,4 2-16,10-1 0,12-3 16,0 3-16,8 2 0,9 0 15,7 2-15,9 2 0,1 0 0,9 7 16,-2 5-16,-8 1 0,-6 1 15,-8-1-15,-6-5 0,-10-3 16</inkml:trace>
  <inkml:trace contextRef="#ctx0" brushRef="#br0" timeOffset="66452.1357">18600 12026 0,'0'0'0,"19"0"15,10 0-15,13-2 0,14-3 16,29 0-16,26 1 0,12-4 16,-5 1-16,63-3 0,-7 0 15,-17 3-15,-10 2 0,-6 2 16,-4 1-16,-19 1 0,-12 1 0,7 2 16,5 3-16,-15-4 15,-12-4-15,-4 3 0,-2 1 16,-18 2-16,-11 0 0,-7 1 0,-1 1 15,-16-3-15,-10 1 0,-7-2 16</inkml:trace>
  <inkml:trace contextRef="#ctx0" brushRef="#br0" timeOffset="71051.8387">18140 10211 0,'0'0'0,"0"0"0,0 0 16,0 0-16,0 0 0,0 0 0,29-8 15,-29 8-15,33-5 0,-8 3 16,7-1-16,2 0 0,2-2 16,16 0-16,3 0 0,-2-1 15,-2 2-15,11 1 0,-2 1 16,2-1-16,-9 1 0,-10-1 16,-8 0-16,-7 1 0,-7 1 0,-9-2 15,-6-3-15,-2 2 0,-1 0 16,-1 1-16</inkml:trace>
  <inkml:trace contextRef="#ctx0" brushRef="#br0" timeOffset="71287.3302">18615 10117 0,'0'0'0,"0"0"16,0 0-16,0 0 0,0 0 0,0 0 15,-1 26-15,1-26 0,-6 24 0,6-24 16,-11 33-16,5-15 15,-1-1-15,-1 1 0,1 1 16,0-2-16,2-2 0,1 3 0,3-1 16,4-2-16,3-2 0,4-3 15,3-2-15,4-2 0,1-1 16,4-4-16,4-1 0,-3-1 16,-1 1-16,1 0 0,1 0 15,-4 0-15,-2 0 0,-4 0 0</inkml:trace>
  <inkml:trace contextRef="#ctx0" brushRef="#br0" timeOffset="71468.5605">18339 10646 0,'0'0'16,"0"0"-16,25-5 0,-9 1 15,3-1-15,5-1 0,5-1 16,9-2-16,2-2 0,9-2 0,-2 1 15,-4 0-15,-3 1 0,-3 0 16,-8 3-16,-6 2 16</inkml:trace>
  <inkml:trace contextRef="#ctx0" brushRef="#br0" timeOffset="71624.613">18745 10232 0,'0'0'0,"0"0"15,0 0-15,0 0 0,0 0 16,8 29-16,-8-29 0,-3 38 16,0-17-16,-1 6 0,-2 5 15,1 1-15,-1-2 0,0 4 16,0-5-16,2-5 0</inkml:trace>
  <inkml:trace contextRef="#ctx0" brushRef="#br0" timeOffset="71818.0485">19247 10211 0,'0'0'16,"0"0"-16,0 0 0,-22 10 16,22-10-16,-28 18 0,10-4 15,-1 1-15,-5 2 0,0 1 0,-1 0 16,-5 1-16,3-3 0,3-3 15,5-2-15,2-1 0</inkml:trace>
  <inkml:trace contextRef="#ctx0" brushRef="#br0" timeOffset="71968.4905">19011 10356 0,'0'0'16,"0"0"-16,0 0 0,8 19 15,-8-19-15,3 24 0,-2-6 16,-2 0-16,-1 0 0,-1 2 0,0 3 15,0-2-15,1-1 0,-2-1 16,1-5-16,1-1 0,0-3 0,-1-2 16</inkml:trace>
  <inkml:trace contextRef="#ctx0" brushRef="#br0" timeOffset="72102.0256">19076 10446 0,'0'0'0,"0"0"0,0 0 15,0 0-15,22-7 0,-22 7 0,30-9 16,-14 7-16,1-1 0,0 0 15,2 0-15,0 0 0,1 0 16,3 0-16,-1-2 0,-3 1 16,-3 2-16,-3-1 0</inkml:trace>
  <inkml:trace contextRef="#ctx0" brushRef="#br0" timeOffset="72285.2123">19145 10607 0,'0'0'0,"0"0"16,0 0-16,0 29 0,0-16 0,0 1 15,-1 3-15,0 3 0,0-1 16,-1-1-16,-2-1 0,1-4 16,0-2-16,0-1 0,0-3 0,1-1 15</inkml:trace>
  <inkml:trace contextRef="#ctx0" brushRef="#br0" timeOffset="72551.9623">18731 10799 0,'0'0'0,"0"0"0,0 0 16,6 22-16,-6-22 0,5 29 0,-4-7 16,0 1-16,0 1 0,1 6 15,1 2-15,-1-3 0,0-4 16,0 0-16,0-5 0,-1-8 16,1-2-16,-2-5 0,-2-3 0,0-3 15,-1-3-15,0 1 0,0-1 16,1 2-16</inkml:trace>
  <inkml:trace contextRef="#ctx0" brushRef="#br0" timeOffset="72852.2477">18700 10878 0,'0'0'0,"0"0"16,0 0-16,0 0 0,0 0 15,22-15-15,-22 15 0,30-9 16,-7 2-16,-1 2 0,0 0 0,3 2 16,4 2-16,6 0 15,-2 1-15,-2 2 0,-1 3 16,-2-1-16,-3 2 0,4 2 0,-2 4 15,-5 1-15,-4-1 0,-6 1 16,-4 0-16,-6-2 0,-3 1 16,-6 3-16,-5-1 0,1-4 15,-1-2-15,-10 2 0,-6 0 16,3-3-16,1-2 0,-1-4 16,2-3-16,3 0 0,3 1 0,2-1 15,3 0-15,5-1 0,2 2 16,8-3-16,7-1 0,4 0 15,3-1-15,9-2 0,5-2 16,10-3-16,4-2 0,-10 4 16,-7 2-16,-4 2 0</inkml:trace>
  <inkml:trace contextRef="#ctx0" brushRef="#br0" timeOffset="73070.3306">19754 10386 0,'0'0'0,"0"0"0,0 0 16,0 0-16,-13 31 0,3-15 16,-5 5-16,0 3 0,-2 1 0,-7 13 15,-4 3-15,0-2 0,0-4 16,0 3-16,2-6 0,7-5 15,2-5-15,4-4 0</inkml:trace>
  <inkml:trace contextRef="#ctx0" brushRef="#br0" timeOffset="73267.5973">19713 10625 0,'0'0'0,"0"0"16,0 0-16,3 26 0,-3-26 15,0 31-15,-1-6 0,-1 0 16,-1 1-16,-2 11 0,0 3 16,0-4-16,2-2 0,0 0 15,0-5-15,1-7 0,1-5 0,4-10 16,0-10-16,-1 2 0,0 0 16,0 0-16</inkml:trace>
  <inkml:trace contextRef="#ctx0" brushRef="#br0" timeOffset="73451.6969">20225 10092 0,'0'0'16,"0"0"-16,0 0 0,0 0 15,0 0-15,15 22 0,-15-22 16,3 22-16,-3-22 0,1 26 0,-2-11 15,0-2-15,0-1 0,0-3 16</inkml:trace>
  <inkml:trace contextRef="#ctx0" brushRef="#br0" timeOffset="73617.7462">19975 10327 0,'0'0'15,"0"0"-15,0 0 0,25-5 16,-25 5-16,34-6 0,-8 2 15,2 0-15,2-1 0,10 0 0,3-1 16,-3 0-16,-3-1 0,6 3 16,-3 0-16,-7 1 15,-5-1-15,-6 0 0,-3 2 0,-4 0 0</inkml:trace>
  <inkml:trace contextRef="#ctx0" brushRef="#br0" timeOffset="73968.4145">20132 10403 0,'0'0'0,"0"0"0,0 0 0,0 0 15,0 0-15,0 0 0,8 30 16,-8-30-16,0 0 0,0 28 16,0-28-16,-1 20 0,1-20 0,-1 17 15,1-11-15,0 0 16,0-1-16,1-2 0,0 0 0,1-2 15,1-1-15,2-1 0,0-3 16,3-1-16,1-1 0,2 1 16,1 2-16,2-2 0,3 0 15,0 0-15,3 1 0,-2 1 16,-2 1-16,3 2 0,-2 0 16,-3 2-16,-2 0 0,-3 2 15,-1 1-15,-5 0 0,-1 0 0,-3 0 16,-4 2-16,-3 1 0,-2 0 15,-8 2-15,-2 1 0,-3 1 16,-1 1-16,3-2 0,3-3 16,4-1-16</inkml:trace>
  <inkml:trace contextRef="#ctx0" brushRef="#br0" timeOffset="74453.0892">19951 10676 0,'0'0'0,"0"0"0,0 0 16,0 0-16,0 0 0,-1 24 16,1-24-16,0 0 0,-3 25 15,2-15-15,0-3 0,0 1 16,1-1-16,0-3 0,0-4 16,3 1-16,0-1 0,2-2 0,1-2 15,3-1-15,2 1 0,2-3 16,3 2-16,1-2 0,3 3 15,4-2-15,4 0 0,9-1 16,2 2-16,0 0 0,0 1 16,5 1-16,-5 2 0,-4 1 15,-2 1-15,-6 0 0,-5 0 16,-7 0-16,-4 1 0,-7 2 0,-8 2 16,-8 1-16,-8 3 15,-5-2-15,-5 1 0,-7 1 16,-6 1-16,2-1 0,0 1 0,-6 2 15,2-1-15,5-4 0,6 1 16,2-2-16,7 1 0,10-5 16,4-2-16,11-1 0,9 5 15,5-3-15,6 1 0,8-3 16,8-3-16,3 1 0,0 0 0,12-2 16,3-1-16,-2 0 15,-2 1-15,4 0 0,-5 1 16,-7 0-16,-6 0 0,-7 1 0,-5 0 15,-8 3-15,-8 2 0,-1 1 16,-3-2-16,0-1 0</inkml:trace>
  <inkml:trace contextRef="#ctx0" brushRef="#br0" timeOffset="74718.6689">20298 10883 0,'0'0'15,"0"0"-15,0 0 0,0 0 0,0 0 16,0 0-16,0 0 0,12 18 15,-12-18-15,11 20 0,-6-8 16,1 2-16,-1 1 0,1 1 16,-1 0-16,0 0 0,-1-1 15,-1 0-15,1 1 0,-1-3 16,-1-1-16,0 0 0,-1-1 16,0-1-16,1-1 0,-4-1 15,0 0-15,-2-1 0,-2 0 0,-4-1 16,-3-1-16,0-1 0,-1-2 15,-6-2-15,-6-1 0,-3-5 16,1-2-16,5 2 0,3 1 16,4 1-16</inkml:trace>
  <inkml:trace contextRef="#ctx0" brushRef="#br0" timeOffset="80017.996">2710 12260 0,'0'0'0,"0"0"0,0 0 15,-32 7-15,16-1 0,-2 0 0,-6-3 16,-1 3-16,0 0 0,-15 5 15,-2 0-15,1 2 0,3 1 16,-13 4-16,-2 0 16,0 1-16,-1-1 0,-19 9 15,-4 4 1,14-8-16,16-4 0,10-4 0</inkml:trace>
  <inkml:trace contextRef="#ctx0" brushRef="#br0" timeOffset="81618.3424">2704 13075 0,'0'0'0,"0"0"0,0 0 0,0 0 16,0 0-16,0 0 0,0 0 15,0 0-15,0 0 0,-29 18 16,29-18-16,-25 13 0,25-13 0,-33 17 15,8-4-15,-3 0 16,0 0-16,-20 8 0,-9 4 16,1 3-16,-1 2 0,2 0 15,0-1-15,13-7 0</inkml:trace>
  <inkml:trace contextRef="#ctx0" brushRef="#br0" timeOffset="83501.6977">2796 13779 0,'0'0'0,"0"0"16,0 0-16,0 0 0,0 0 0,0 0 16,0 0-16,0 0 15,-27 9-15,27-9 0,-28 10 16,28-10-16,-37 12 0,12-3 0,-5 2 15,-2 2-15,-2 1 0,-12 6 16,-3 3-16,-15 8 0,1 2 16,-16 11-16,-3 3 0,10-2 15,2-3-15,7-5 0,18-8 16,11-8-16</inkml:trace>
  <inkml:trace contextRef="#ctx0" brushRef="#br0" timeOffset="84185.6092">2801 14691 0,'0'0'0,"0"0"0,0 0 15,0 0-15,0 0 0,0 0 16,0 0-16,0 0 0,0 0 0,0 0 16,0 0-16,0 0 15,-34 3-15,34-3 0,-38 19 16,12-6-16,2 3 0,-6 3 16,-5 2-16,-11 8 0,0 1 0,-16 13 15,-1 4-15,-7 6 0,11-5 16,5-4-16,15-11 15,8-9-15</inkml:trace>
  <inkml:trace contextRef="#ctx0" brushRef="#br0" timeOffset="86669.9563">2690 15552 0,'0'0'0,"0"0"16,0 0-16,0 0 0,0 0 0,23-5 15,-23 5-15,0 0 16,18-10-16,-18 10 0,0 0 16,11-6-16,-9 5 0,-2 1 15,3 1-15,-5 1 16,-1 3-16,-2 2 0,-3 4 0,-2 0 15,-6 1-15,0 3 0,-2 3 16,-2 2-16,-4 3 0,-8 10 16,0 4-16,-10 6 0,-2-2 0,3 4 15,1 2 1,-8 9-16,-3-1 0,8-9 16,8-6-16,-4 3 0,1-4 15,7-6-15,6-5 0,4-6 0,6-6 16,3-4-16</inkml:trace>
  <inkml:trace contextRef="#ctx0" brushRef="#br0" timeOffset="88553.2141">2254 10140 0,'0'0'0,"0"0"0,0 0 16,0 0-16,26-3 0,-26 3 15,28 0-15,-11 2 0,1-1 0,2 2 16,5 0-16,2-2 0,0 1 16,13 0-16,4 1 15,0 0-15,-2 0 0,15-1 0,5-1 16,-2 0-16,0-1 0,16 0 15,3-1-15,6 2 0,-4 0 16,14 0-16,-1 1 0,-5-1 16,-5 2-16,39-1 0,-10-3 15,-11 1-15,-7 1 0,3 2 16,3 2-16,-9 2 0,-7-1 0,10-5 16,9-4-16,-6 2 0,-3 2 15,6 1-15,7 3 0,-8-1 16,-8 1-16,15 0 15,10 0-15,-11-2 0,-4-1 0,4-1 16,3 0-16,-6-1 0,-6 2 16,17-1-16,6 1 0,-10 2 15,-8 0-15,12-2 0,8-1 16,-8 0-16,-6 3 0,8-1 16,5 3-16,-9-3 0,-5 1 0,7-6 15,5-3-15,-5 3 0,-4 4 16,10 0-16,4 2 0,-10-4 15,-6-3-15,11 4 0,8 4 16,-9-3-16,-7-2 0,13-1 16,8 0-16,-11 7 0,-7 4 15,12-4-15,7-1 0,-9-1 16,-9-1-16,13 2 0,8 2 16,-9-2-16,-6-1 0,10 0 15,7-1-15,-11 1 0,-8 1 0,13-1 16,10 0-16,-15-4 0,-10 0 15,12 2-15,8 2 0,-15-1 16,-9-1-16,13-1 0,9-1 16,-14 1-16,-9-1 0,13-2 15,8-4-15,-9 2 0,-8 1 0,8-3 16,7 2-16,-9-1 0,-9 0 16,10 0-16,4-1 15,-12-2-15,-9-5 0,13 6 0,9 5 16,-13-1-16,-9 1 0,10 1 15,8 0-15,-10 1 0,-6 0 16,11-3-16,8 1 0,-13 2 16,-11 1-16,10 1 0,6 3 15,-10 3-15,-5 0 0,4 3 16,3 1-16,-12 0 0,-8-1 0,-2 4 16,0-1-16,-14 0 0,-11-4 15,-11-3-15,-9-5 16,-13 0-16,-10-1 0,-7 0 0</inkml:trace>
  <inkml:trace contextRef="#ctx0" brushRef="#br0" timeOffset="98087.3548">6324 10028 0,'0'0'0,"0"0"16,0 0-16,0 0 0,25 1 0,-25-1 15,23 4-15,-23-4 0,28 3 16,-13-2-16,3 2 0,1-1 15,1 0-15,6 2 0,3-2 16,-4 0-16,1 0 0,5 1 16,3 0-16,-3-1 0,0 1 0,11 1 15,2-1-15,-2 0 16,-5-1-16,14-1 0,0 0 16,-3 1-16,-1 0 0,0 1 15,5-1-15,-1 0 0,-2 1 0,14 0 16,-1 1-16,-7-1 0,-5-3 15,12 2-15,6 3 16,-11-2-16,-6 0 0,7-2 0,5-1 16,-5 0-16,-1 1 0,32 2 15,-4-1-15,-16 0 0,-8-1 0,5-1 16,7-1-16,-7 0 0,-4-2 16,5 1-16,4 0 15,-10-1-15,-6-1 0,7 2 16,4 2-16,-7-1 0,-5-3 0,4-5 15,3-1-15,-12 1 0,-6-1 0,6-5 16,4-3-16,-9-1 16,-5-1-16,1-4 0,3-2 15,-11 5-15,-6 2 0,2-9 16,3-5-16,-8 5 0,-4 6 0,-4-9 16,-1-2-16,-8 2 0,-2 5 15,-8-9-15,-3-4 16,-3 3-16,-2 4 0,-13-3 0,-8-1 15,12 14-15,0-1 0,-29-19 16,-8 3-16,25 16 0,0-1 0,-37-17 16,-11 2-16,11 8 15,5 5-15,-12-1 0,-6 0 16,5 2-16,7 0 0,-10 4 16,-6 2-16,6 6 0,2 5 0,-10-1 15,-8-1-15,9 2 0,5 3 16,-14-2-16,-10 0 0,14 2 15,8 1-15,-12 5 0,-7 1 16,10 2-16,9 1 0,-6 2 16,-5 0-16,11-2 0,3-1 0,-6 4 15,-4-1-15,9-1 16,11-2-16,-7 4 0,-6 1 16,10 8-16,6 3 0,-2 0 15,-1-1-15,11-3 0,7-2 0,-3 7 16,0 5-16,5-5 0,4-1 15,1 4-15,5 3 0,4-3 16,5-2-16,4 8 0,3 7 16,6-6-16,5-1 0,1 3 15,2 3-15,3-4 0,3-3 0,10 7 16,12 3-16,-2-2 0,2-3 16,8 2-16,6 5 15,5-8-15,2-5 0,14 1 16,9 1-16,-8-5 0,-5-5 0,15 2 15,11 0-15,-2-1 0,-3-3 0,-20-4 16,-18-5-16,-8-3 16</inkml:trace>
  <inkml:trace contextRef="#ctx0" brushRef="#br0" timeOffset="98904.3682">6951 10511 0,'0'0'0,"0"0"16,0 0-16,5 22 0,-5-22 16,5 20-16,-2-6 0,-1-1 15,1 2-15,0-2 0,0 0 16,-1-4-16,1 0 0,-2-4 16,-1-2-16,0 0 0,0-3 0,0 3 15</inkml:trace>
  <inkml:trace contextRef="#ctx0" brushRef="#br0" timeOffset="99119.952">7008 10420 0,'0'0'0,"0"0"16,0 0-16,23-3 0,-23 3 15,25-4-15,-9 4 0,2 1 16,1 1-16,0 1 0,2 2 16,4 3-16,-4 0 0,-4 1 15,-1 1-15,-4 0 0,-3 1 0,-4 1 16,-2 4-16,-6-3 0,-5-1 15,-4 1-15,-6 0 0,-1 0 16,-1 1-16,-2-2 0,-2 0 16,-4-5-16,4-2 0,4-2 15,6 0-15,-1-1 0</inkml:trace>
  <inkml:trace contextRef="#ctx0" brushRef="#br0" timeOffset="99287.9045">7474 10301 0,'0'0'0,"0"0"16,22-2-16,-8 0 0,1 0 0,3 2 16,2 1-16,8 1 0,2 1 0,0 0 15,-1 0-15,-1 1 16,-2 1-16,1 1 0,-5 2 16,-4-2-16,-4 0 0,-2-3 15</inkml:trace>
  <inkml:trace contextRef="#ctx0" brushRef="#br0" timeOffset="99451.9267">7282 10514 0,'0'0'0,"0"0"15,0 0-15,26-4 0,-26 4 0,48-6 16,-14 2-16,3 0 16,4-2-16,14-1 0,4 0 15,7 0-15,-6 0 0,4 2 0,-6-2 16,-13-1-16,-9-1 0,-7 2 15,-7 1-15,-4 1 0</inkml:trace>
  <inkml:trace contextRef="#ctx0" brushRef="#br0" timeOffset="99686.1789">7701 10131 0,'0'0'0,"0"0"15,0 0-15,10 22 0,-10-22 0,8 37 16,-3-7-16,-2 6 0,0 2 16,-1 20-16,0 6 0,0 13 15,-1-1-15,-1 10 0,0-4 16,-1-1-16,-1-12 0,0-3 16,0-12-16,-3-14 0,-2-9 15,-3-9-15,-2-9 0,0-9 0,-1-6 16,3 0-16,2 1 0,3 1 15</inkml:trace>
  <inkml:trace contextRef="#ctx0" brushRef="#br0" timeOffset="99871.687">7740 10564 0,'0'0'16,"0"0"-16,0 0 0,0 0 0,-20 19 15,20-19-15,-25 28 0,7-11 16,-1 5-16,-3 1 0,-4 4 15,-5 6-15,2-1 0,-1-3 16,0-1-16,-1-1 0,5-10 16,5-7-16,5-7 0,5-4 15,5-6-15,1 3 0,1 0 16,1 1-16</inkml:trace>
  <inkml:trace contextRef="#ctx0" brushRef="#br0" timeOffset="100023.9185">7748 10657 0,'0'0'0,"0"0"0,0 0 15,27 18-15,-16-7 0,3 4 0,2 4 16,4 5-16,-2 1 0,1 3 16,-3 1-16,2-4 0,-1-1 15,5-5-15,1-6 0,-6-8 16,-1-5-16,-3 0 0,-4 0 16,-2 0-16</inkml:trace>
  <inkml:trace contextRef="#ctx0" brushRef="#br0" timeOffset="100203.5373">8161 10249 0,'0'0'0,"0"0"0,26-5 16,-6 3-16,4-1 0,9-1 16,2 0-16,3 1 0,0 1 0,8 1 15,-3 0-15,-6 1 16,-1 0-16,1 0 0,-6 0 0,-10 0 15,-9-2-15,-3 2 0,-3-1 16,0 1-16</inkml:trace>
  <inkml:trace contextRef="#ctx0" brushRef="#br0" timeOffset="100385.2141">8281 10143 0,'0'0'0,"0"0"15,0 0-15,0 0 0,0 0 0,5 32 16,-5-32-16,1 31 0,-1-12 16,0 2-16,0-2 0,1-3 15,0-3-15,0-1 0,1-2 16,-1-1-16</inkml:trace>
  <inkml:trace contextRef="#ctx0" brushRef="#br0" timeOffset="100685.7709">8599 10112 0,'0'0'0,"0"0"16,0 0-16,0 0 0,3 23 15,-3-23-15,-4 29 0,-3-11 0,-1 2 16,-7 2-16,-3 1 16,-1 0-16,-1-3 0,-8 4 15,0-6-15,3-1 0,5-4 0,-7-1 16,-4-3-16,-2 1 0,4 0 15,6-2-15,5-4 0,3-1 16,5-3-16,7-2 0,6-2 16,4 2-16,4-2 0,10-1 15,8 0-15,11-2 0,4 2 16,2-1-16,-1 2 0,7-2 16,-4 2-16,-4 2 0,-4 1 15,-7 2-15,-5 2 0,-10-2 16,-6-1-16,-2 0 0,-2 0 0,-2 0 15</inkml:trace>
  <inkml:trace contextRef="#ctx0" brushRef="#br0" timeOffset="101002.5574">8257 10499 0,'0'0'0,"0"0"16,-18 7-16,7-2 0,-2-1 0,0 3 16,-1 0-16,-3 4 0,3 0 15,0 0-15,3 1 16,0-3-16,2 0 0,4-4 0,5 0 15,6-2-15,4-2 0,6-3 16,8-2-16,3-2 0,4-3 16,6-1-16,6 0 0,10-4 15,1 1-15,10 1 0,1 3 16,-6 1-16,-5 0 0,1 7 16,-4 5-16,-12 0 0,-7-1 0,-7 3 15,-8 2-15,-5-1 0,-4 1 16,-9 2-16,-5 2 0,-6-1 15,-4-1-15,-5 0 0,-3-3 16,-3 0-16,-3-2 0,-2-4 16,-1-3-16,5-2 0,1-3 15,7 1-15,5 2 0,3 0 0</inkml:trace>
  <inkml:trace contextRef="#ctx0" brushRef="#br0" timeOffset="101374.0966">8512 10419 0,'0'0'0,"0"0"0,0 0 15,0 0-15,0 0 0,0 0 16,0 0-16,10 33 0,-10-33 16,1 33-16,-2-14 0,-1 4 15,-2 0-15,1 1 0,1 1 16,-5 2-16,2-2 0,-1-5 16,1-2-16,-2-4 0,-1-2 0,1-3 15,-1-4-15,-1-1 0,0-1 16,-3-3-16,-2-3 15,0-1-15,-1-1 0,1-2 0,-2-2 16,4 0-16,-1 1 0,4-2 16,1 1-16,2 1 0,2-1 15,4 1-15,4 0 0,7 2 16,3 0-16,5 1 0,3 0 16,1 2-16,3 0 0,-2 3 15,0 0-15,-3 0 0,-1 3 0,-1 1 16,-2 1-16,-3 1 0,-3 2 15,-7-2-15,-2 2 0,-3-2 16,-2 2-16,-6 1 0,-5 2 16,-3-1-16,-2 0 0,-3 0 15,-3 1-15,-2 0 0,7-1 16,2-3-16</inkml:trace>
  <inkml:trace contextRef="#ctx0" brushRef="#br0" timeOffset="101553.8095">8084 10861 0,'0'0'15,"0"0"-15,0 0 0,11 24 16,-5-11-16,0 3 0,2 3 16,0-1-16,1 1 0,2 3 15,0-3-15,0-2 0,0-2 0,-2-3 16,-2-2-16,0-1 0</inkml:trace>
  <inkml:trace contextRef="#ctx0" brushRef="#br0" timeOffset="101786.917">8274 10851 0,'0'0'16,"0"0"-16,0 0 0,31-5 16,-31 5-16,44-4 0,-13 2 15,2 0-15,0-1 0,12 0 16,1 1-16,10 2 0,-4 2 0,-3 1 15,-5 0-15,1 4 0,-6 1 16,-8 4-16,-6 2 0,-6 1 16,-6 1-16,-9 3 0,-6-1 15,-5-1-15,-7 1 0,-11 3 16,-7-2-16,-6-3 0,-2-2 0,-3-4 16,-1-3-16,9-1 15,9-2-15,5 0 0</inkml:trace>
  <inkml:trace contextRef="#ctx0" brushRef="#br0" timeOffset="101925.1574">8264 11024 0,'0'0'16,"0"0"-16,0 0 0,0 0 16,0 0-16,22-17 0,-22 17 0,33-14 15,-13 6-15,4 0 0,4 0 16,-1 2-16,2 1 0,10-2 16,-2 2-16,-2-1 0,-2 2 15,2-10-15,-7-6 0,-3 4 0,-7 3 16,-2 3-16</inkml:trace>
  <inkml:trace contextRef="#ctx0" brushRef="#br0" timeOffset="102087.3299">8606 10815 0,'0'0'16,"0"0"-16,0 0 0,0 0 15,3 28-15,-3-28 0,-2 27 16,2-27-16,-5 36 0,2-15 15,0 2-15,-3-4 0,-1-1 0,0-2 16,1-3-16,2-2 0</inkml:trace>
  <inkml:trace contextRef="#ctx0" brushRef="#br0" timeOffset="102204.7319">8430 11082 0,'0'0'0,"0"0"0,0 0 16,0 0-16,0 0 0,0 0 16,0 0-16,0 0 0,0 0 15,21-15-15,-21 15 0,42-6 0,-14 5 16,2-2-16,2 2 15,0 0-15,1-2 0,3 0 16,-5 1-16,-6 0 0</inkml:trace>
  <inkml:trace contextRef="#ctx0" brushRef="#br0" timeOffset="103801.9557">14059 10143 0,'0'0'0,"0"0"0,0 0 0,25 6 16,-13-2-16,5 0 0,2 0 16,5-1-16,1 1 0,11 2 15,4 2-15,2 0 0,3-2 0,17 2 16,4 0-16,10 1 16,-3 0-16,17-2 0,4-1 15,-7-2-15,-4-1 0,14-2 0,1-1 16,30-4-16,-18-5 0,-8 0 15,-4-2-15,-14-4 0,-8-2 16,-3-5-16,-2-2 0,-13 2 16,-9 0-16,1-6 0,2-4 15,-9-4-15,-6-2 0,-3-5 16,-2-4-16,-10 10 0,-7 6 0,-2-15 16,-1-8-16,-5 4 0,-2 2 15,-13-4-15,-8-1 16,-4-1-16,-6 1 0,-5 0 0,-3 0 15,-10 3-15,-6 4 0,-11-4 16,-9-1-16,7 6 0,6 3 16,-23 4-16,-17 0 0,6 0 15,6 2-15,-11 12 0,-7 7 16,4 6-16,3 2 0,-12 7 16,-7 3-16,11 8 0,8 4 0,-5 8 15,-3 7-15,11 5 0,7 4 16,3 13-16,2 9 0,10 0 15,5 1-15,4 10 0,5 6 16,8-4-16,6-1 0,8 5 16,6 3-16,10-6 0,6-4 15,20-6-15,11-4 0,8-7 16,4-6-16,16-2 0,12 0 16,9-7-16,5-6 0,13 6 15,7 1-15,-28-11 0,-21-9 0,-14-4 16</inkml:trace>
  <inkml:trace contextRef="#ctx0" brushRef="#br0" timeOffset="130153.0636">17011 8937 0,'0'0'0,"0"0"0,26-3 0,-26 3 15,32-2-15,-7 0 0,5-1 16,13-2-16,3 1 0,6-1 16,6-1-16,9-1 0,-3-2 15,12 1-15,-1 3 0,2-1 16,-9 1-16,-15 1 0,-10 2 16,-12 0-16,-6 1 0,-8 1 0</inkml:trace>
  <inkml:trace contextRef="#ctx0" brushRef="#br0" timeOffset="130355.3519">17119 9140 0,'0'0'0,"12"0"0,5-1 15,2-1-15,4-4 0,15-3 0,11 0 16,12-3-16,1 3 0,17-4 15,4-3-15,2-1 0,-10 3 0,0-1 16,-10 2-16,-16 5 16,-13 2-16,3 0 0,-13 1 15,-7 2-15</inkml:trace>
  <inkml:trace contextRef="#ctx0" brushRef="#br0" timeOffset="130569.4944">17605 8981 0,'0'0'0,"0"0"15,6 24-15,-4-10 0,-1 2 0,1 7 16,2 5-16,-1 8 0,0 2 16,0 10-16,0 1 15,-1-6-15,0-6 0,0 2 0,-1-4 16,-1-8-16,0-5 0,0-7 15,0-1-15,0-4 0</inkml:trace>
  <inkml:trace contextRef="#ctx0" brushRef="#br0" timeOffset="130769.4194">17688 9120 0,'0'0'0,"0"0"16,0 0-16,0 0 0,0 0 0,-27 22 15,27-22-15,-34 24 16,14-9-16,-4 1 0,-3 4 16,-2-1-16,0 1 0,-7 3 15,-2 0-15,-2 0 0,3-4 0,6-4 16,5-4-16,4-2 0,4-1 16,4-2-16</inkml:trace>
  <inkml:trace contextRef="#ctx0" brushRef="#br0" timeOffset="130886.0318">17583 9260 0,'0'0'0,"12"-2"0,5 4 16,4-2-16,3 0 0,12 0 16,14 0-16,-5 2 0,-4 1 0,6 3 15,0 2-15,-9-3 0,-4 1 16,-7-3-16,-6 1 0,-6-1 16</inkml:trace>
  <inkml:trace contextRef="#ctx0" brushRef="#br0" timeOffset="131085.775">17411 9676 0,'0'0'0,"2"9"0,1 5 0,0 0 15,0 1-15,2 9 0,-1 3 16,0-2-16,2 0 0,1 1 15,0-3-15,1-4 0,-1-2 0,-2-4 16,-1-2-16,0-2 0</inkml:trace>
  <inkml:trace contextRef="#ctx0" brushRef="#br0" timeOffset="131339.7455">17471 9594 0,'0'0'0,"0"0"0,16-4 15,-3 2-15,3 0 0,9-2 16,5 0-16,1 1 0,0 2 0,7-2 16,1 2-16,-4 1 0,-2 2 15,-1 3-15,-2 4 16,-6-2-16,-4 1 0,-6 6 0,-5 4 16,-3 0-16,-4 2 0,-10 1 15,-6 3-15,-2-1 0,0-3 16,-11 6-16,-4 1 0,1-4 15,1-4-15,-1-6 0,-2-3 16,7-3-16,6-1 0,4-1 16</inkml:trace>
  <inkml:trace contextRef="#ctx0" brushRef="#br0" timeOffset="131486.4171">17395 9803 0,'0'0'16,"0"0"-16,0 0 0,0 0 0,0 0 15,0 0-15,0 0 0,32-13 16,-32 13-16,32-4 0,-9 0 15,0 1-15,1-1 0,3 1 16,0 1-16,6-3 0,-2 0 0,-6 1 16,-3-1-16,-3 1 0</inkml:trace>
  <inkml:trace contextRef="#ctx0" brushRef="#br0" timeOffset="131619.4346">17498 9935 0,'0'0'0,"0"0"0,0 0 0,0 0 15,0 0-15,0 0 0,0 0 16,33-9-16,-33 9 0,42-12 16,-11 2-16,1-2 0,2-2 0,3 0 15,-7 1-15,-3 3 0</inkml:trace>
  <inkml:trace contextRef="#ctx0" brushRef="#br0" timeOffset="131904.825">18686 8959 0,'0'0'0,"0"0"16,0 0-16,0 0 0,0 0 0,0 0 15,0 0-15,10 29 0,-10-29 16,2 41-16,-3-9 0,-2 4 15,-1 4-15,-2 16 0,1 2 16,-1 8-16,2-7 0,1 1 16,1-7-16,-1-10 0,2-6 0,-1-3 15,-1-2-15,-2-7 0,1-3 16,-6-4-16,-3-3 0,-5-4 16,-3-3-16,5-1 0,2-2 15,4-1-15</inkml:trace>
  <inkml:trace contextRef="#ctx0" brushRef="#br0" timeOffset="132168.8559">18189 9310 0,'0'0'0,"0"0"0,0 0 16,31-16-16,-17 11 0,3-3 0,5 1 16,0 0-16,1 1 0,7-1 15,1 4-15,-2 1 0,-2 0 16,2 5-16,-6 2 15,-5 3-15,-5 2 0,-7 7 0,-9 5 16,-2 2-16,-4 3 0,-2 3 16,-1 5-16,-1-2 0,-2-3 0,-5 4 15,-2-2-15,4-7 0,1-2 16,5-4-16,3-6 16,5-4-16,2-2 0,7-10 0,8-4 15,-4 2-15,-2 0 0,-2 2 16</inkml:trace>
  <inkml:trace contextRef="#ctx0" brushRef="#br0" timeOffset="132386.8238">19047 9241 0,'0'0'0,"0"0"16,0 0-16,-28 10 0,28-10 0,-32 14 15,8-4-15,0 1 0,0 2 16,-6 5-16,3-2 0,3 0 15,6-1-15,8 0 0,9 0 16,8 1-16,9-1 0,18 3 16,13-3-16,4 1 0,3 0 0,18 3 15,4 2-15,1 2 16,-9-1-16,-9-4 0,-17-4 0,-13-5 16</inkml:trace>
  <inkml:trace contextRef="#ctx0" brushRef="#br0" timeOffset="138797.7064">21715 9343 0,'0'0'0,"0"0"0,0 0 0,21 9 16,-21-9-16,22 12 0,-9-2 15,1-2-15,-2 2 0,-1-1 16,-1-2-16,-1 0 0</inkml:trace>
  <inkml:trace contextRef="#ctx0" brushRef="#br0" timeOffset="138986.3173">22366 9360 0,'0'0'0,"0"0"0,0 0 16,0 0-16,0 0 0,-15 20 15,15-20-15,-25 21 0,7-11 16,-4 2-16,-3 3 0,-3 1 16,0 1-16,-4 1 0,5-3 0,4-2 15</inkml:trace>
  <inkml:trace contextRef="#ctx0" brushRef="#br0" timeOffset="139152.8258">21594 9672 0,'0'0'0,"0"0"0,23-7 15,-4 2-15,3 0 0,19-3 16,9-1-16,3-2 0,1 0 0,22-4 16,20-3-16,-8 4 15,-6 2-15,6-1 0,3 0 16,-15 3-16,-10 1 0,2 0 0,-23 2 16,-23 4-16,-6 0 0,-6 2 15</inkml:trace>
  <inkml:trace contextRef="#ctx0" brushRef="#br0" timeOffset="139336.8769">21729 9846 0,'0'0'0,"0"0"16,-12 22-16,8-9 0,-2 0 15,0 6-15,-1 7 0,-2 7 16,1 1-16,0-1 0,0 0 15,2 2-15,1-3 0,2-7 16,0-4-16,0-4 0</inkml:trace>
  <inkml:trace contextRef="#ctx0" brushRef="#br0" timeOffset="139590.5862">21964 9799 0,'0'0'0,"9"-2"0,3 1 16,1-1-16,1 1 0,8 1 16,4 3-16,-2 1 0,0 3 0,3 5 15,1 4-15,-5 0 0,-2 3 16,-5 4-16,-2 3 0,-4 1 16,-4-1-16,-6 2 0,-4 0 15,-4-3-15,-3-2 0,-4 4 16,-4-2-16,-3-2 0,-4-2 0,-1-4 15,-3-5-15,1-3 0,2-2 16,5-3-16,5 0 16,4-1-16</inkml:trace>
  <inkml:trace contextRef="#ctx0" brushRef="#br0" timeOffset="139719.2737">21841 10049 0,'0'0'0,"8"-3"0,3-1 0,3-1 15,2 0-15,8-3 0,1-1 16,0 2-16,0 2 0,0-2 0,-5 2 16,-4 1-16</inkml:trace>
  <inkml:trace contextRef="#ctx0" brushRef="#br0" timeOffset="139886.8807">21875 10140 0,'0'0'0,"0"0"0,0 0 16,34-8-16,-18 3 0,2-1 15,4 0-15,8-6 0,1-1 0,-4 2 16,-5 1-16,-4 3 0</inkml:trace>
  <inkml:trace contextRef="#ctx0" brushRef="#br0" timeOffset="140068.6283">22368 9867 0,'0'0'0,"0"0"0,0 0 16,0 19-16,0-19 0,0 0 0,-2 32 15,1-19-15,-1 0 0,1-1 16,1-3-16,0-1 0,0-1 15,0-1-15</inkml:trace>
  <inkml:trace contextRef="#ctx0" brushRef="#br0" timeOffset="140286.2559">22525 9754 0,'0'0'0,"0"0"15,0 0-15,0 0 0,7 27 0,-7-27 16,1 43-16,-1-17 15,-1 3-15,0 3 0,-1 1 16,0 8-16,-1-4 0,0 6 16,0-3-16,-1-7 0,2-4 0,-3-4 15,-3-4-15,-1-3 0,-2-3 16,-4-4-16,-5-4 16,0-6-16,1-5 0,4 1 0,2 1 15,3-1-15</inkml:trace>
  <inkml:trace contextRef="#ctx0" brushRef="#br0" timeOffset="140431.155">23119 9612 0,'0'0'0,"0"0"15,0 0-15,14 13 0,-10-7 16,0-1-16,-1 1 0,-1-3 15</inkml:trace>
  <inkml:trace contextRef="#ctx0" brushRef="#br0" timeOffset="140741.8225">22731 9918 0,'0'0'0,"0"0"0,0 0 0,33-8 16,-33 8-16,35-8 0,-10 5 15,-1 0-15,0 1 0,7 0 16,0 2-16,-1 0 0,-2 2 0,-2 2 16,-5 4-16,-6 3 0,-7 3 15,-9 6-15,-8 5 16,0 1-16,-1 0 0,-3 0 0,-1 2 16,1-2-16,1-2 0,1-2 15,2-3-15,3-6 0,3-1 16,8-4-16,4-4 0,4-3 15,1-1-15,8-9 0,8-6 16,-2-1-16,1-3 0,10-9 16,3-6-16,-6 0 0,-3 0 0,-3 4 15,-8 7-15,-6 6 0</inkml:trace>
  <inkml:trace contextRef="#ctx0" brushRef="#br0" timeOffset="140944.5514">23420 9674 0,'0'0'16,"0"0"-16,0 23 0,0-5 15,-2 2-15,-1 15 0,-2 7 16,-1 0-16,2 0 0,-1 6 0,3 0 16,1 0-16,2-7 0,1-8 15,2-7-15,-2-6 0,1-5 0,-3-7 16,-2-5-16,1 0 15,1-3-15,-2 3 0</inkml:trace>
  <inkml:trace contextRef="#ctx0" brushRef="#br0" timeOffset="141252.6437">23518 9565 0,'0'0'15,"11"-4"-15,5-1 0,2-2 16,2 2-16,11-3 0,4-2 15,8 3-15,-1 5 0,1-1 16,2 2-16,5 3 0,-5 3 0,-3 7 16,-3 5-16,-7 1 15,-6 1-15,-2 14 0,-4 8 16,-5-1-16,-3 1 0,-2 6 16,-2 6-16,-2-1 0,-3-3 0,2 10 15,1 1-15,-3-9 0,0-7 16,0 3-16,-2 4 0,-1-10 15,-1-6-15,-6 10 0,-2-9 16,3-18-16,-2-3 0,-9-4 16,-6-2-16,-3-6 0,-3-6 0,10 2 15,6 0-15,3 0 0</inkml:trace>
  <inkml:trace contextRef="#ctx0" brushRef="#br0" timeOffset="141403.5344">23749 9751 0,'0'0'0,"10"-3"15,3-1-15,3 1 0,0-1 0,7-1 16,3 1-16,3-1 16,-4 0-16,-4 2 0,-5 0 0,-2 1 15</inkml:trace>
  <inkml:trace contextRef="#ctx0" brushRef="#br0" timeOffset="141604.1986">23639 9660 0,'0'0'0,"0"0"0,0 0 15,0 0-15,11 24 0,-11-24 16,7 26-16,-3-10 0,0 3 0,1 3 15,-2 1-15,0 1 16,1 0-16,-1 4 0,-1-2 16,0-4-16,0-3 0,-1-3 15</inkml:trace>
  <inkml:trace contextRef="#ctx0" brushRef="#br0" timeOffset="141759.3285">23608 9987 0,'0'0'0,"0"0"0,0 0 15,0 0-15,0 0 0,0 0 0,0 0 16,30-8-16,-30 8 0,34-7 15,-10 2-15,3 0 0,0 0 0,3 1 16,1 0-16,8-1 16,-3 0-16,6 1 0,-3 0 15,-7 1-15,-6 0 0,-5 1 0</inkml:trace>
  <inkml:trace contextRef="#ctx0" brushRef="#br0" timeOffset="142019.4723">23710 10242 0,'0'0'0,"0"0"15,0 0-15,0 0 0,11 24 0,-11-24 16,15 14-16,-15-14 0,20 9 16,-7-7-16,2-3 0,2-1 15,1-3-15,-2-1 0,1-1 16,-3-2-16,-2 1 0,0-6 15,-3-2-15,-3 1 0,-5 0 16,-7 1-16,-6 0 0,-2 4 16,-2 2-16,-3 3 0,-6 2 15,0 0-15,-2 2 0,-5-1 16,0 1-16,7 0 0,4-1 0,5 1 16</inkml:trace>
  <inkml:trace contextRef="#ctx0" brushRef="#br0" timeOffset="142252.9469">23566 9793 0,'0'0'0,"8"-2"0,3-2 16,0 2-16,1-1 0,10-3 15,6 0-15,-1 0 0,1-1 16,3 1-16,4-1 0,5 0 0,-5 1 16,1-1-16,1 0 15,-4 1-15,-3 1 0,-3 0 0,-5 1 16,-4 2-16</inkml:trace>
  <inkml:trace contextRef="#ctx0" brushRef="#br0" timeOffset="142480.8054">24483 10253 0,'0'0'0,"0"0"15,0 0-15,18 15 0,-18-15 0,18 12 16,-18-12-16,16 13 16,-9-7-16,-1-1 0,0 0 0,-2 0 15</inkml:trace>
  <inkml:trace contextRef="#ctx0" brushRef="#br0" timeOffset="142735.6819">25319 9473 0,'0'0'0,"-1001"0"0,2002 0 15,-1001 0-15,-6 27 0,6-27 0,-19 31 16,4-11-16,-2 3 0,-4 2 15,-5 2-15,-5 5 0,0-1 0,-8 5 16,0 0-16,5-7 16,5-6-16,0 0 0,7-6 15,4-4-15</inkml:trace>
  <inkml:trace contextRef="#ctx0" brushRef="#br0" timeOffset="142919.2788">24993 9987 0,'0'0'0,"0"0"0,8 20 16,-4-7-16,0 3 0,2 8 15,-2 5-15,1 0 0,-2 0 0,0 6 16,1 0-16,-1-5 0,-1-2 16,1-5-16,1-6 0,-3-4 15,-2-5-15,0 0 0,1-3 16,0 0-16</inkml:trace>
  <inkml:trace contextRef="#ctx0" brushRef="#br0" timeOffset="143086.249">25132 10019 0,'0'0'0,"0"0"0,0 0 16,34-11-16,-19 4 0,6 0 0,5 0 15,4-1-15,0-1 0,1 2 16,2 0-16,-3 1 0,-2 1 15,2 0-15,-3 2 0,-5 1 16,-4 0-16,-4 0 0</inkml:trace>
  <inkml:trace contextRef="#ctx0" brushRef="#br0" timeOffset="143270.1456">25257 10239 0,'0'0'16,"0"0"-16,0 0 0,8 24 16,-5-12-16,1 1 0,-1 2 15,0-3-15,2 0 0,0 1 16,1 0-16,-2-4 0,-1 1 0,1-4 16</inkml:trace>
  <inkml:trace contextRef="#ctx0" brushRef="#br0" timeOffset="143503.3056">25362 10154 0,'0'0'0,"10"0"0,5 0 16,3 0-16,2 0 0,8 3 0,2 0 16,1 1-16,1 1 0,5 2 15,-4 0-15,-6 1 0,-5-1 16,-5 1-16,-5 0 0,-4 1 15,-4 1-15,-11 1 0,-7 2 16,-4-1-16,-2-1 0,-9-1 16,-6 0-16,2 0 0,1-2 15,-8-4-15,-1-5 0,9-1 0,8 1 16,5 1-16</inkml:trace>
  <inkml:trace contextRef="#ctx0" brushRef="#br0" timeOffset="143699.8082">26047 9667 0,'0'0'0,"0"0"15,0 0-15,18 10 0,-11-4 16,1 1-16,0 4 0,-3-1 15,-1-1-15,0-1 0,-1-1 16,-1 0-16</inkml:trace>
  <inkml:trace contextRef="#ctx0" brushRef="#br0" timeOffset="144003.3111">25917 9850 0,'0'0'0,"0"0"0,24 0 15,-9 0-15,2 0 0,5 3 16,0 0-16,0 1 0,0 1 16,-2 2-16,0 2 0,-6 0 0,-3 1 15,-5 5-15,-4 4 16,-4 1-16,-4 2 0,-3 9 0,-1 1 16,0-3-16,2-2 0,1-1 15,2-2-15,1-2 0,2-2 16,4-2-16,5-1 0,3-4 15,2-2-15,8-7 0,5-3 16,2-3-16,1 0 0,3-6 16,3-2-16,-2-5 0,-1-2 0,4-9 15,0-6-15,-9 8 0,-5 5 16,-5 5-16</inkml:trace>
  <inkml:trace contextRef="#ctx0" brushRef="#br0" timeOffset="144253.8005">26510 9724 0,'0'0'0,"0"10"16,0 7-16,0 1 0,0 3 0,0 15 15,0 7-15,1 6 0,1-4 16,4 6-16,1-4 0,1-8 15,0-6-15,3-2 0,1-5 16,-3-6-16,-2-2 0,-1-5 16,-3-3-16,-1-5 0,-2-5 0,0-6 15,-2-4-15,0 2 16,1 1-16,0 1 0</inkml:trace>
  <inkml:trace contextRef="#ctx0" brushRef="#br0" timeOffset="144590.6915">26568 9562 0,'0'0'16,"0"0"-16,26-6 0,-10 0 0,1 2 15,11-2-15,8-1 16,-2 2-16,-1 1 0,12 2 16,5 1-16,-5 2 0,-3 2 0,7 4 15,0 2-15,-8 1 0,-7 2 16,-1 3-16,-1 4 0,-5 0 15,-2 1-15,0 15 0,-3 8 16,-6-6-16,-3 2 0,0 17 16,-3 9-16,-2-5 0,-2-4 0,0 11 15,-1 2-15,-1-10 0,-2-7 16,0 14-16,0-11 0,-2-13 16,-1-9-16,-7-7 0,-6-5 15,3-10-15,0-2 0,-11-6 16,-9 0-16,0-4 0,-1-2 0,-10-8 15,-6-7-15,13-2 16,3-2-16,5 1 0,7 7 16,6 3-16</inkml:trace>
  <inkml:trace contextRef="#ctx0" brushRef="#br0" timeOffset="144788.1529">26671 9740 0,'0'0'0,"0"0"0,0 0 16,26-7-16,-15 5 0,6-1 16,5 1-16,0 1 0,-1-1 0,10 0 15,2 0-15,-3 0 16,-3-1-16,6 1 0,-2-2 16,-3 1-16,-3-1 0,-4 2 0,-5-1 15,-2 1-15</inkml:trace>
  <inkml:trace contextRef="#ctx0" brushRef="#br0" timeOffset="144970.3769">26809 9610 0,'0'0'0,"0"0"16,0 0-16,0 0 0,0 0 0,7 25 15,-7-25-15,6 29 0,-6-29 0,3 39 16,-2-16-16,-1 2 15,-1-2-15,-2 7 0,-4 1 16,1-13-16,-2-11 0,1 0 16,2-2-16,0 0 0</inkml:trace>
  <inkml:trace contextRef="#ctx0" brushRef="#br0" timeOffset="145120.554">26669 9982 0,'0'0'16,"0"0"-16,0 0 16,0 0-16,0 0 0,0 0 0,6-21 15,-6 21-15,0 0 0,22-14 16,-22 14-16,33-8 0,-14 3 0,4 1 15,4 1-15,-2 0 16,-1-2-16,7 1 0,-2 1 16,-3-1-16,-2 1 0,-4-1 15,-2 1-15,-4 1 0</inkml:trace>
  <inkml:trace contextRef="#ctx0" brushRef="#br0" timeOffset="145485.6724">26746 10224 0,'0'0'15,"0"0"-15,0 0 0,0 0 0,6 23 16,-3-13-16,-1-1 0,1 0 16,0-2-16,0 0 0,-2-3 15,0 0-15,-1-4 0,0 0 16,0 0-16,-1-7 0,-2 2 15,1-5-15,0-1 0,0-2 16,0 1-16,-1-2 0,1 0 16,0 3-16,1 0 0,0-2 15,1 2-15,2 1 0,2 1 0,4 5 16,3 1-16,1 0 0,2 2 16,5 1-16,2 1 0,1 0 15,0 1-15,0 2 0,-1 0 16,-2 0-16,-3 1 0,-3 1 15,-2 3-15,-2-1 0,-3 0 16,-7 2-16,-7 1 0,-4 0 0,-4-1 16,3-2-16,2 1 15,1-4-15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37:30.751"/>
    </inkml:context>
    <inkml:brush xml:id="br0">
      <inkml:brushProperty name="width" value="0.05292" units="cm"/>
      <inkml:brushProperty name="height" value="0.05292" units="cm"/>
      <inkml:brushProperty name="color" value="#FF0000"/>
    </inkml:brush>
  </inkml:definitions>
  <inkml:trace contextRef="#ctx0" brushRef="#br0">9191 4108 0,'0'0'0,"0"0"0,21-8 16,-4 4-16,4 1 0,15-1 0,9-1 16,11-4-16,1-2 0,22-1 15,8 2-15,-3 0 0,-3 1 16,23-3-16,18-2 16,-11 2-16,-9 2 0,64-2 0,0 0 15,-21 6-15,-15 3 0,16-2 16,13-2-16,-17-2 0,-12-1 15,20 2-15,13 1 0,-15 0 16,-11 1-16,25-1 0,16-1 16,-15 4-16,-12-1 0,23 2 15,17 2-15,-20-1 0,-12-1 0,29 1 16,18 0-16,-25 1 0,-17 1 16,28-2-16,19 1 15,-22 1-15,-16 3 0,23-5 0,17 0 16,-24 2-16,-16 1 0,26-2 15,18-1-15,-21 1 0,-17 1 0,22-1 16,13 1-16,-27-1 0,-17-1 16,22 2-16,16 0 15,-29 2-15,-21 3 0,16 2 0,9 1 16,-28 0-16,-17-2 0,6 6 16,6 4-16,-25-2 0,-18-2 15,1 3-15,1-1 0,-25-3 16,-18-3-16,-21-3 0,-14-1 15,-9-2-15</inkml:trace>
  <inkml:trace contextRef="#ctx0" brushRef="#br0" timeOffset="3327.5469">14556 5404 0,'0'0'16,"0"0"-16,0 0 0,0 0 16,0 0-16,13-22 0,-13 22 15,22-11-15,-22 11 0,33-10 0,-12 5 16,3 2-16,3 0 0,4 1 16,4 0-16,11-1 0,2 1 15,14 0-15,4 1 0,2-1 16,1 1-16,20 0 0,1 0 15,12 0-15,-3 0 0,15 2 16,0 0-16,8-2 0,-6-2 0,36 1 16,-8-1-16,-8-1 0,-6-2 15,2 3-15,2 1 16,6 5-16,4 5 0,7-7 0,6-4 16,-5 1-16,-1 1 0,11-1 15,8-1-15,-6-7 16,-3-3-16,10 2 0,8 2 0,-1-3 15,2-1-15,11 6 0,8 6 16,-8-1-16,-5 1 0,14-9 16,8-5-16,-7 8 0,-6 6 0,10-2 15,8-1-15,-8-1 0,-6 0 16,13 2-16,7 3 0,-6-3 16,-4 1-1,67-3-15,48 0 0,-66 0 0,-44 0 16,-15 4-16,-11 2 0,11 0 0,6-1 15,9 3-15,6-1 16,-8-2-16,-7-1 0,8 2 16,5 0-16,-3 2 0,-2 2 15,-1-3-15,2-1 0,-5 1 0,-4-1 16,4 5-16,4 2 0,-4 0 16,-1-2-16,4 0 0,7 0 15,-10 0-15,-4 1 0,3 2 16,2 0-16,-5 5 0,-3 3 15,-7-1-15,-4-3 0,-11-4 16,-9 0-16,-8 0 0,-8 0 0,-14 0 16,-7-1-16,-10 1 0,-5-1 15,-13 2-15,-9 0 0,-31-4 16,-21-1-16,-14-2 0</inkml:trace>
  <inkml:trace contextRef="#ctx0" brushRef="#br0" timeOffset="59250.3849">2982 2647 0,'0'0'16,"0"0"-16,0 0 0,34-1 0,-34 1 16,31 1-16,-8 1 0,5 1 15,1 1-15,15 0 0,3 0 16,13 1-16,3 1 0,4-2 15,0 1-15,16 0 0,0 3 0,15 3 16,1 1-16,5-1 0,-2-4 16,8 0-16,-3 1 0,23-4 15,-11-2-15,-4-7 0,-3-3 16,-10-4-16,-11-1 0,1-6 16,-2-6-16,-6-1 0,-8-1 15,0-3-15,-2 0 0,-5-6 16,-4-4-16,-2-2 0,-5-3 15,-7-1-15,-4-4 0,-7-2 16,-2-2-16,-6 5 0,-3 3 0,-7-4 16,-4-2-16,-8 2 0,-4 3 15,-8-2-15,-5-1 0,-3 2 16,-5 3-16,-6-1 0,-3 0 16,-3 3-16,0 4 0,-12-2 15,-8-4-15,-2 3 0,-2 2 0,-5 1 16,-4 3-16,-9 2 0,-5 1 15,-14 3-15,-8 2 16,0 3-16,1 5 0,-7 0 16,-9 2-16,3 3 0,1 0 0,-4 9 15,-2 7-15,-1 4 0,2 5 16,-3 5-16,-4 3 0,1 4 16,1 3-16,-2 5 0,1 6 15,4 1-15,4 3 0,5 11 16,7 9-16,0-3 0,3-2 0,4 6 15,5 2-15,12 5 16,9 2-16,10 3 0,11-1 16,11-5-16,7-3 0,12 4 0,10 3 15,5-7-15,6-6 0,13 0 16,9-3-16,8-1 0,8-4 16,14 2-16,8 1 0,9-3 15,6-1-15,9 0 0,9-1 16,-32-13-16,-21-13 0,-15-5 0</inkml:trace>
  <inkml:trace contextRef="#ctx0" brushRef="#br0" timeOffset="94116.5389">14465 2983 0,'0'0'0,"0"0"0,0 0 0,0 0 16,0 0-16,0 0 0,-13 29 15,13-29-15,-9 25 0,3-10 16,-2 3-16,-1 1 0,0-1 0,-1 0 16,-1 1-16,-1-3 15,0 1-15,-1 4 0,1-2 16,1-3-16,2-1 0,1-6 16,2 0-16,1-2 0,2-1 0,3-4 15,2-3-15,-2 1 0,2-2 0,-2 2 16</inkml:trace>
  <inkml:trace contextRef="#ctx0" brushRef="#br0" timeOffset="94295.5919">14498 2704 0,'0'0'0,"0"0"0,0 0 0,0 0 16,26-7-16,-26 7 0,22 1 15,-10 0-15,0 2 0,1 0 16,2 1-16,-1 8 0,-1 8 0,2 0 16,-3-4-16,-2-1 0</inkml:trace>
  <inkml:trace contextRef="#ctx0" brushRef="#br0" timeOffset="94731.3589">14917 2962 0,'0'0'0,"0"0"16,0 0-16,-6 18 0,6-18 0,-13 24 15,0-5-15,0 2 0,-1 2 16,-5 7-16,0 2 16,2-2-16,-1-3 0,-1 2 0,4-6 15,2-2-15,2-3 0,2-4 16,1 0-16,4-6 0,0-1 15,4-4-15,3-4 0,0-2 16,0-3-16,3-4 0,0-2 16,2-2-16,2-3 0,3-4 15,4-3-15,0 0 0,2-2 16,5-3-16,2 1 0,-2 2 0,0 4 16,2-3-16,0 2 15,4-2-15,-4 3 0,1 4 0,-1 5 16,-4 3-16,-3 3 0,-1 4 15,-2 2-15,-4 3 0,-1 1 16,-2 7-16,-2 7 16,-3 0-16,-3-2 0,-5 7 0,-5 4 15,-1 1-15,-1 0 0,-1 3 16,-2 3-16,-1 6 0,2-4 0,-1 1 16,-2 1-16,1-2 0,-2-1 15,4-7-15,3-6 0,2-5 16</inkml:trace>
  <inkml:trace contextRef="#ctx0" brushRef="#br0" timeOffset="95362.4367">14434 3802 0,'0'0'0,"0"0"15,0 0-15,-28 0 0,15-1 0,-6 0 16,-4 0-16,-9-1 16,0-2-16,-4 0 0,-2-1 15,-7-5-15,3 0 0,-1-4 16,-1-4-16,-5-4 0,4-1 0,3-5 16,2-4-16,5 0 0,3 0 15,-1-11-15,3-4 0,8 6 16,6 2-16,3-7 0,3-7 15,3 5-15,3 6 0,8-10 16,7-2-16,2 5 0,2 3 0,7-12 16,4 0-16,2 13 15,2 6-15,29-23 0,5 1 16,-6 9-16,-3 6 0,14 2 16,8 0-16,-5 13 0,-4 6 0,11 3 15,8 0-15,-8 7 0,-7 8 16,11 1-16,6 1 0,-9 0 15,-7-1-15,4 11 0,3 8 16,-13-1-16,-9 0 0,-2 9 16,0 5-16,-9 0 0,-7 0 0,-5 9 15,-6 6-15,-11 3 16,-9 0-16,-7 5 0,-4 6 16,-5-3-16,-2-3 0,-15 22 15,-11 15-15,4-16 0,2-11 0,2 1 16,0 1-16,-4 1 15,-4-2-15,-3 0 0,-3 0 16,-1-12-16,1-8 0,0 1 0,0 2 16,-6-10-16,-5-5 0,-8-1 15,-5 0-15,3 0 0,3-2 16,-8-3-16,-7-3 0,2-4 16,0-4-16,1-8 0,0-4 15,22 1-15,15-1 0,11 1 16</inkml:trace>
  <inkml:trace contextRef="#ctx0" brushRef="#br0" timeOffset="96596.2255">15905 3866 0,'0'0'0,"29"0"0,5-1 0,13 1 15,5-1-15,25 1 0,14 0 16,11 2-16,-2 2 0,57 1 15,17-3-15,-23-3 0,-15-4 16,8 0-16,8-1 0,-14 0 16,-6 0-16,13 0 0,11 2 15,-10 1-15,-5-2 0,13 2 16,8 2-16,-14 0 0,-6 1 0,12-1 16,10-2-16,-14 3 0,-11 0 15,9 2-15,5-1 0,-13 1 16,-9-1-16,4 1 0,1 0 15,-13 1-15,-12-1 0,0 0 16,0 1-16,-14-2 0,-10 0 0,2 2 16,2-1-16,-18 0 15,-9 3-15,-4-3 0,-3 0 16,-9-1-16,-6-1 0,-4-1 16,-2 0-16,-9-1 0,-7 2 0,-1 0 15,-3 1-15,-2-2 0,1 0 16,-2 1-16,-1 1 0,-4 0 15,-3 0-15,0-1 0,-1-2 16,-1 1-16,0 0 0,-3 1 16,2 1-16,-2-1 0,2-1 15,-2 1-15,0 0 0,0 0 16,1 3-16,-1-3 0,2 1 16,1 0-16,-1 0 0,0 1 0,0 1 15,-2-3-15,2 3 0,-2-3 16,0 3-16,0-3 0,0 0 15,0 0-15,1 3 0,-1-3 16,0 3-16,0-3 0,0 0 16,0 0-16,0 0 0,0 0 15,0 3-15,0-3 0,0 0 0,0 0 16,0 0-16,0-3 0,0 3 16,0-2-16,0 2 15,2-2-15,-2 2 0,0-4 16,0 2-16,0 2 0,0-3 0,0 3 15,0-4-15,0 4 0,0-4 16,0 4-16,0-2 0,0 2 16,0 0-16,0 0 0,0 0 15,0 0-15,0 0 0,0 0 16,-6-2-16,6 2 0,-13 1 0,6-1 16,2 1-16,-1-1 0</inkml:trace>
  <inkml:trace contextRef="#ctx0" brushRef="#br0" timeOffset="97647.7255">17977 2585 0,'0'0'16,"0"-5"-16,1-3 15,-1 0-15,0 0 0,-1 0 0,0-2 0,-2 0 16,-1 2-16,-4-2 0,-3 2 16,-2-1-16,-4 2 0,-6 1 15,-2 2-15,-3 3 0,-1 2 16,-3 5-16,0 4 0,-8 1 16,0 1-16,3 4 0,2 2 15,3 4-15,3 2 0,-1 5 16,4-2-16,5-2 0,4-2 15,8 1-15,6-2 0,5-1 0,5-3 16,4-4-16,3-5 0,3-5 16,4-4-16,3-5 0,2-2 15,2-5-15,0-2 0,6-3 16,1 2-16,-4-5 0,-5-1 16,-1-2-16,-2-2 0,-2 2 15,-1 1-15,-3-1 0,-1-1 16,-3 3-16,-1 5 0,-4 2 15,-2 3-15,-2 4 0,-3 4 0,-3 4 16,-4 3-16,-2 6 0,-1 4 16,-2 10-16,-1 6 15,-3 2-15,-3 3 0,-2 4 0,-1 4 16,1 9-16,2-2 0,4-6 16,1-5-16,3 0 0,3-7 15,0-7-15,2-5 0,1-6 16,3-1-16,1-5 0,0-3 15,4-5-15,1-5 0,-1 1 0,0 1 16,-2 0-16</inkml:trace>
  <inkml:trace contextRef="#ctx0" brushRef="#br0" timeOffset="98047.1172">18185 2441 0,'0'0'0,"0"0"16,0 0-16,0 0 15,0 0-15,0 0 0,0 0 16,-20 29-16,20-29 0,-23 31 16,8-10-16,-2 3 0,1 3 15,0 2-15,2 3 0,-2 3 0,4-4 16,0 2-16,3-6 0,5-3 16,3-4-16,5-5 0,5-5 15,1-7-15,3-2 0,1-5 16,3-4-16,2-2 0,2-3 15,7-5-15,2-2 0,-2-6 16,-2-4-16,1 1 0,-1 1 16,3-3-16,-3 2 0,-5 5 0,-3 6 15,-4 4-15,-3 4 0,-3 1 16,-4 2-16,-2 6 0,-2 6 16,-3 0-16,-2 2 0,-3 4 15,-2 3-15,-1 7 0,-1 5 16,1 0-16,1 0 0,2 2 15,3 2-15,1-1 0,3 0 0,5-5 16,3-3-16,7-3 0,2-3 16,-2-4-16,-3-1 0,-2-2 15</inkml:trace>
  <inkml:trace contextRef="#ctx0" brushRef="#br0" timeOffset="98469.8417">18952 2524 0,'0'0'0,"0"0"16,0 0-16,0 0 0,0 0 0,0 0 16,0 0-16,-35 9 0,35-9 15,-35 10-15,14-3 0,-2 3 16,-3 2-16,0 3 0,-1 1 16,-7 8-16,1 1 0,5 0 15,3 0-15,2 0 0,7-3 16,6-1-16,5-2 0,6-7 15,5-3-15,5-3 0,4-1 0,4-4 16,1-2-16,2-6 16,2-2-16,-1-2 0,1-1 0,0-4 15,1 0-15,-2-1 0,-1-1 16,-3-2-16,-2 0 0,-4 1 16,-2 3-16,-2 3 0,-2 3 15,-1 3-15,-3 2 0,-1 2 16,-2 3-16,-1 5 0,-2 2 0,-2 6 15,-1 1-15,-1 2 16,1 1-16,-1 0 0,2 1 16,0 0-16,3 1 0,3 2 0,2-3 15,3-3-15,3-4 0,1-4 16,1-4-16,-4-1 0,0 0 16,-1 0-16</inkml:trace>
  <inkml:trace contextRef="#ctx0" brushRef="#br0" timeOffset="98840.3636">19254 2552 0,'0'0'0,"0"0"0,0 0 16,-13 22-16,13-22 0,-20 31 16,8-10-16,-1 0 0,0 1 15,-4 5-15,2-2 0,2-3 16,2-4-16,1-4 0,2-1 15,2-3-15,2-3 0,2-5 0,2-4 16,2-3-16,2-3 0,3-4 16,3-3-16,3-2 0,4-1 15,0-3-15,3-2 0,1 0 16,0 0-16,4 0 0,0 2 16,-3 6-16,-2 3 0,-4 2 15,0 2-15,-3 6 0,-2 3 0,-2 3 16,-2 4-16,-2 4 0,-4 4 15,-2 4-15,-1 2 16,-4 3-16,-1 0 0,0 1 0,-2-1 16,1-2-16,2-1 0,-1-2 15,1-2-15,2-4 0,0-3 16,3-7-16,3-4 0,-2 0 16,2 0-16,-2 0 0</inkml:trace>
  <inkml:trace contextRef="#ctx0" brushRef="#br0" timeOffset="99087.7763">19841 2376 0,'0'0'16,"0"0"-16,0 0 0,-21 26 0,21-26 15,-21 33-15,7-5 0,-7 11 16,-2 2-16,-3 8 0,4-3 15,6-6-15,4-3 0,2-3 16,5-8-16,5-6 0,4-6 0,5-6 16,7-2-16,-2-4 0,4-3 15,0-2-15,0-2 16,1-4-16,-1 0 0,-4 1 16,-2 2-16,-2 0 0</inkml:trace>
  <inkml:trace contextRef="#ctx0" brushRef="#br0" timeOffset="99263.2735">19511 2664 0,'0'0'0,"0"0"0,0 0 16,23-6-16,-23 6 0,30-6 0,-8 3 15,1 0-15,3-1 0,1 0 16,4 0-16,7-2 0,-3 1 15,-5 2-15,-5 0 0,-4 0 16</inkml:trace>
  <inkml:trace contextRef="#ctx0" brushRef="#br0" timeOffset="99466.1551">20097 2645 0,'0'0'0,"0"0"15,0 0-15,-7 18 0,7-18 16,-11 23-16,1-5 0,-1-1 16,-1 1-16,0-1 0,-1 1 15,-2 1-15,3-2 0,2-4 16,3 1-16,2-6 0,4-2 0,0-1 16,0-2-16,0 1 0</inkml:trace>
  <inkml:trace contextRef="#ctx0" brushRef="#br0" timeOffset="99625.6085">20134 2420 0,'0'0'0,"0"0"16,0 0-16,0 0 0,23 11 0,-23-11 15,18 14-15,-18-14 0,17 19 16,-17-19-16,13 16 0,-8-10 15</inkml:trace>
  <inkml:trace contextRef="#ctx0" brushRef="#br0" timeOffset="99871.3153">20496 2445 0,'0'0'0,"0"0"0,0 0 15,-12 18-15,12-18 0,-15 26 16,3-5-16,-2 1 0,-3 1 0,-5 9 16,0 0-16,2 0 15,3-2-15,-1 3 0,4-5 16,3-4-16,3-3 0,5-3 16,3-1-16,5-2 0,4-2 0,3-5 15,4-4-15,-1-3 16,1-2-16,-3-1 0,-2 1 0,-2 1 0</inkml:trace>
  <inkml:trace contextRef="#ctx0" brushRef="#br0" timeOffset="100096.0227">20658 2650 0,'0'0'0,"0"0"0,0 0 16,0 0-16,0 0 0,-9 30 0,9-30 15,-13 26-15,13-26 0,-16 32 16,9-11-16,-1-3 0,1 0 16,1-1-16,0 0 0,1 0 15,0-2-15,2-5 0,1-4 16,2-6-16,0 0 0,3-3 16,0-3-16,0 0 0,-1 1 15,0 0-15</inkml:trace>
  <inkml:trace contextRef="#ctx0" brushRef="#br0" timeOffset="100246.3694">20851 2421 0,'0'0'0,"0"0"16,0 0-16,0 0 0,0 0 0,6 32 16,-6-32-16,-3 29 0,0-10 15,0-3-15,0-1 0,1-3 16</inkml:trace>
  <inkml:trace contextRef="#ctx0" brushRef="#br0" timeOffset="100612.1647">20768 2827 0,'0'0'0,"0"0"16,0 0-16,0 0 0,26 3 0,-26-3 15,22-1-15,-22 1 0,24-2 16,-24 2-16,30-4 0,-14 1 15,2 0-15,-1-2 0,1-1 16,-1 1-16,-2-1 0,0-2 16,1-3-16,0-2 0,-1-1 0,-2 1 15,-2 1-15,-2 0 0,-3-1 16,-2 2-16,-4-1 16,-1 2-16,-3 0 0,-1 3 0,-4 4 15,-1 1-15,-1 0 0,-3 5 16,-3 1-16,1 3 0,-1 0 15,1 4-15,0 3 0,2 3 16,-1 2-16,3 1 0,2 1 16,4-2-16,1-1 0,5 3 15,4 0-15,2-5 0,3-1 0,8-3 16,7-4-16,1-4 0,2 0 16,5-1-16,4-1 0,-6-1 15,-6 0-15,-4 1 0</inkml:trace>
  <inkml:trace contextRef="#ctx0" brushRef="#br0" timeOffset="100912.3009">21624 2554 0,'0'0'0,"0"0"16,0 0-16,-21 7 0,21-7 15,-27 12-15,7-1 0,-1 0 16,1 0-16,0 1 0,0 2 15,-2 3-15,2 1 0,4-1 16,5-1-16,5 0 0,3 0 16,5-1-16,5 0 0,4-2 0,3 0 15,1-2-15,2 0 16,-4-1-16,-2-1 0,1 2 16,-3 0-16,-4-3 0,-1 1 0,-8-2 15,-4 2-15,-5-2 0,-1 1 16,-6 0-16,-4 0 0,-4 1 15,-1-1-15,-12 1 0,-3-4 16,9-1-16,6 0 0,5-1 16</inkml:trace>
  <inkml:trace contextRef="#ctx0" brushRef="#br0" timeOffset="101207.6699">20150 2673 0,'0'0'0,"0"0"0,0 0 15,0 0-15,0 0 0,23 4 16,-23-4-16,27 0 0,-27 0 0,40 0 16,-17-1-16,1 0 15,2 1-15,2 1 0,3 0 16,9 0-16,-1-1 0,-6 0 16,-6 0-16,-4 0 0</inkml:trace>
  <inkml:trace contextRef="#ctx0" brushRef="#br0" timeOffset="114911.8318">2615 5289 0,'0'0'0,"0"0"0,22 0 16,-22 0-16,29-1 0,-12 0 15,4 0-15,9 3 0,0 1 0,4-3 16,0-3-16,3 1 0,-1 2 16,12 1-16,3 0 0,-1-1 15,-6 0-15,15-1 0,2 0 16,-5 1-16,-2 0 0,14 0 15,1-2-15,-5 2 0,-2 0 0,10-2 16,4-1-16,-6 1 16,-4 1-16,4 0 0,6-2 15,20-1-15,-13 1 0,1-1 16,0-1-16,-5 5 0,-5 3 16,7-4-16,-1-2 0,-5 1 0,-4 2 15,6 0-15,5 0 0,-5-3 16,-5 0-16,5 1 0,7 3 15,-7 1-15,0 2 0,3-3 16,4-1-16,-7 2 0,-3 2 16,6-3-16,6-3 0,-4 0 15,-3 1-15,2 2 0,4 2 16,-4-1-16,-6 0 0,8 0 0,2-1 16,-3 3-16,-2 1 0,5-2 15,3 1-15,-5-5 0,-3-3 16,7 2-16,5 0 0,-7 4 15,-5 1-15,7 1 0,5 0 16,-6-4-16,-4-2 0,8 3 16,4 1-16,-5 0 0,-5 1 0,10-2 15,5-1-15,-5 2 0,-8 3 16,3-2-16,3-5 16,-5 0-16,-4-1 0,9 2 0,8 0 15,-11 2-15,-8 0 0,8-2 16,4 0-16,-7 1 15,-4 0-15,13-1 0,8 1 0,-10 1 16,-7 1-16,4-2 0,5-1 16,-7 5-16,-4 2 0,5-5 15,5-3-15,-6-3 0,-3-3 0,11 4 16,7 4-16,-11 1 0,-6 0 16,7 3-16,5-1 15,-6 0-15,-5-2 0,6-2 0,7-3 16,-8 0-16,-4-2 0,8 5 15,7 4-15,-11-1 0,-5-2 16,12 0-16,6-1 0,-6-1 16,-6 0-16,1 4 0,1 1 15,-7-3-15,-3-4 0,9 3 16,6 2-16,-12-3 0,-7-2 0,7 3 16,5 0-16,-10 2 0,-8 0 15,5-2-15,2-2 0,-11 1 16,-8 1-16,-1 2 0,2 2 15,-14 2-15,-10-1 0,-7 0 16,-5 0-16,-8-2 0,-5-1 0,-7 1 16</inkml:trace>
  <inkml:trace contextRef="#ctx0" brushRef="#br0" timeOffset="122617.5266">27064 5236 0,'0'0'0,"0"0"16,0 0-16,0 0 0,0 0 16,0 0-16,32-13 0,-32 13 15,28-3-15,-9 1 0,4 1 16,2 0-16,2 1 0,6-1 15,4-1-15,13 0 0,0 1 0,20 1 16,4 1-16,0-1 16,-2 0-16,23 0 0,3-1 15,11 0-15,-6 0 0,22-1 0,4 0 16,38-2-16,-20 0 0,2 0 16,2 3-16,-16-3 0,-9-2 15,12-1-15,8 0 0,-10 3 16,-7 4-16,11-3 0,8 0 15,-8 2-15,-6 2 0,10 1 16,5 2-16,-13-4 0,-10-1 16,7-1-16,6 1 0,-15-1 0,-11-2 15,3 7-15,2 0 16,-18 0-16,-12-1 0,-7 0 16,-6-4-16,-18 1 0,-13-2 0,-15 0 15,-12-2-15,-4 2 0,-5 0 0,-2 2 16</inkml:trace>
  <inkml:trace contextRef="#ctx0" brushRef="#br0" timeOffset="125231.3881">2559 6740 0,'0'0'0,"14"-2"0,0-3 15,1 3-15,1 2 0,12-3 0,1-2 16,15 4-16,6 2 0,4 1 16,4 1-16,13-1 0,-1 0 15,3-3-15,3-2 0,13 3 16,-1 3-16,12 1 0,0 2 15,9-3-15,-4-2 0,30-3 16,-7-1-16,-8 2 0,-4 1 0,-2 3 16,-3 1-16,-1-1 0,-2-5 15,5-4-15,3-5 0,-3 8 16,-4 4-16,8-4 0,3-1 16,-6 3-16,-3 3 0,5-2 15,3-1-15,-2-1 0,-3 1 0,1 0 16,-1 1-16,-3-5 0,-1-4 15,-3 3-15,-4 2 16,-5 3-16,-3 3 0,-3-3 16,0-3-16,-6 1 0,-5 2 0,-3 2 15,0 1-15,-9-1 0,-2 0 16,-3 4-16,-2 3 0,-11-1 16,-7-3-16,-6-1 0,0-2 15,-11 2-15,-4 0 0,-9 1 16,-3 0-16,-3-5 0,-3-3 15,-2 0-15,-1 2 0,-2 6 16,1 4-16,-6-3 0,-1-5 16,0 0-16,-1 0 0,-4-4 0,-3-3 15,-7 2-15,-4 3 0,-3-1 16,-4 0-16,1 0 16,-4-1-16,-5-1 0,-3-1 0,-8 2 0,-1 0 15,-8 1-15,0 1 16,-6-2-16,-3 2 0,-10-1 15,-1 1-15,2 1 0,1 0 0,-37-4 16,5 0-16,8-1 0,5 0 16,1 0-16,-3-2 0,6 2 15,1 2-15,-6-2 0,-4-1 16,-2 4-16,-1 2 0,1-3 16,1 0-16,2-3 0,2 1 0,-7 2 15,-5 4-15,1 2 0,0-2 16,-3-3-16,0-3 15,0 5-15,1 1 0,1 0 16,-1 2-16,4 0 0,2 0 0,-4 3 16,-3-1-16,5-2 0,6-1 15,0 0-15,2 1 0,8-1 16,3 1-16,2-2 0,1-2 16,3 1-16,6-1 0,1 2 15,1 3-15,8-3 0,2-3 0,3 0 16,0 0-16,10 1 15,5 1-15,4-3 0,3-1 0,5 0 16,7-1-16,7 3 16,3 1-16,10 2 0,5 2 15,2-2-15,-2 3 0,6 0 0,3 0 16,10 3-16,5 3 0,0-4 16,7 1-16,8 1 0,7 4 15,-3 1-15,4 1 0,15 0 16,4-4-16,4 2 0,5 1 0,3 1 15,7 3-15,39 4 0,-7-3 16,4-7-16,2-2 16,-2-1-16,-6 2 0,11-3 0,3 0 15,-4 0-15,1 3 0,11-7 16,5-2-16,-2-2 0,-2 1 16,3-2-16,4-2 15,-5 1-15,-4 1 0,5-3 0,3 1 16,-4 2-16,-2 4 0,6 2 15,7 1-15,-7 0 0,-3 1 0,-2 0 16,2 2-16,-13 2 0,-5 1 16,-1 3-16,1 2 0,-9 3 15,-6 1-15,-9-2 0,-5-1 16,-8-4-16,-9-4 0,-8-4 16,-7-4-16,-11-2 0,-8-2 0,-14 2 15,-7 1-15,-6-1 0</inkml:trace>
  <inkml:trace contextRef="#ctx0" brushRef="#br0" timeOffset="196646.7112">16369 5219 0,'0'0'0,"0"0"0,0 0 15,0 0-15,30-4 0,-30 4 16,27 0-16,-27 0 0,29 0 0,-10 0 16,3 0-16,0 1 0,0 0 15,9-1-15,2 1 0,0-2 16,0 0-16,3-1 0,2 2 16,8 0-16,1 0 0,1 1 15,2 0-15,-2-1 0,-1-2 16,10 2-16,1-3 0,-4 5 15,-2-1-15,10-1 0,1 0 16,-1 0-16,-2-1 0,4 1 16,2 0-16,3-3 0,-9 1 0,5 2 15,4 0-15,-4 1 0,-4 0 16,34-1-16,-4-1 16,-12 1-16,-6 4 0,2-3 0,1 0 15,-9-1-15,-6-1 0,7 1 16,5 0-16,-4 0 0,-3-1 15,5 2-15,4 1 0,-7 0 16,-4 0-16,8 1 0,5 0 16,-7-3-16,-6-1 0,7 2 0,9 1 15,-10 2-15,-5 2 0,8-3 16,5-5-16,-5-1 0,-4-1 16,6 4-16,3 4 0,-5-4 0,-1-2 15,3 0-15,4 2 16,-5 4-16,-4 2 0,5-4 15,2 0-15,-8-1 0,-4-1 0,7 0 16,4 0-16,-6 3 0,-5 2 16,6 3-16,5-1 15,-4-5-15,-4-3 0,6 1 0,3 0 16,-5 2-16,-5-1 0,6 3 16,3 1-16,-10-3 0,-6-2 15,6 1-15,6 4 16,-8-5-16,-5-2 0,7-1 0,6 1 15,-6 0-15,-2 1 0,7 2 16,5 3-16,-8-1 0,-5-1 0,4-1 16,3 0-16,-5-1 15,-4 0-15,7 0 0,2-1 16,0-3-16,-2-3 0,4 9 0,1 6 16,-9-5-16,-5-3 0,4-1 15,4-3-15,-3 1 0,-1 1 16,4 4-16,2 5 0,-4-4 15,-3 0-15,4-6 0,3 0 16,-9-1-16,-5 3 0,7 5 0,3 3 16,-3-5-16,-2-4 0,1-1 15,1 1-15,-7 0 0,-4-2 16,7 1-16,6 0 0,-3 3 16,-3 2-16,4-2 0,2 0 15,-8-1-15,-4 0 0,6 0 16,6-1-16,-4-1 0,-4-2 15,4 2-15,1 2 0,-3 0 16,-3 1-16,3 1 0,3-1 16,-7 1-16,-4 1 0,2 0 0,4 1 15,-1-5-15,-1-3 0,3 3 16,2 1-16,-8 4 16,-3 4-16,5-5 0,3-1 0,-4-1 15,-4-1-15,4 2 0,3 2 16,-2 1-16,0 2 0,3-2 15,2 0-15,-6-4 0,-2-1 16,3 2-16,3 4 0,-3-6 16,-3-3-16,4-2 15,4 1-15,-4 2 0,-1 4 0,3-3 0,4 0 16,-7 1-16,-4 2 0,7 0 16,2 0-16,-6-2 0,-6-4 15,5 3-15,3-1 0,-1 5 16,-1 0-16,2-2 0,2-3 15,-3-1-15,-4 0 0,5 1 16,3 0-16,-11 2 0,-6 2 0,9-4 16,7-2-16,-7 2 0,-6 2 15,3 1-15,3 0 0,-3 0 16,-2-1-16,1 2 0,2 1 16,-1-3-16,-1-4 0,1 2 15,1 0-15,-4 2 0,-1-1 16,1 1-16,1-2 0,-5 0 0,-2 1 15,1 2-15,1 1 16,-3-1-16,0 0 0,-2-1 16,-2-2-16,-16 4 0,1 1 0,5-2 15,3 0-15,-2 1 0,-2 1 16,-2 1-16,-1 1 0,-5-3 16,-1-2-16,0 1 0,0-1 15,-3 1-15,-1 0 0,-4 2 16,-2 0-16,0 1 0,-2-3 15,0 3-15,0-3 0,0 2 0</inkml:trace>
  <inkml:trace contextRef="#ctx0" brushRef="#br0" timeOffset="197525.4149">25221 5241 0,'0'0'0,"0"0"16,0 0-16,0 0 0,0 0 0,0 0 15,0 0 1,0 0-16,0 0 0,0 0 0,0 0 15,0 0-15,0 0 0,0 0 16,-13 19-16,13-19 0</inkml:trace>
  <inkml:trace contextRef="#ctx0" brushRef="#br0" timeOffset="197907.0983">25249 5247 0,'0'0'0,"0"0"0,0 0 16,0 0-16,0 0 0,0 0 15,0 0-15,0 0 0,0 0 0,0 0 16,0 0-16,0 0 0</inkml:trace>
  <inkml:trace contextRef="#ctx0" brushRef="#br0" timeOffset="198304.3877">25320 5220 0,'0'0'15,"0"0"-15,0 0 0,0 0 0,0 0 16,0 0-16,0 0 16,0 0-16,0 0 0,0 0 0,0 0 15,0 0-15</inkml:trace>
  <inkml:trace contextRef="#ctx0" brushRef="#br0" timeOffset="198565.5271">25299 5253 0,'0'0'0,"0"0"0,0 0 16,0 0-16,0 0 0,0 0 0,0 0 15,0 0-15,0 0 0,0 0 16</inkml:trace>
  <inkml:trace contextRef="#ctx0" brushRef="#br0" timeOffset="198790.203">25372 5261 0,'0'0'0,"0"0"0,0 0 15,0 0-15,0 0 0,0 0 0,0 0 16,0 0-16,0 0 0,0 0 16</inkml:trace>
  <inkml:trace contextRef="#ctx0" brushRef="#br0" timeOffset="198976.4972">25378 5246 0,'0'0'0,"0"0"0,0 0 0,0 0 16,0 0-16,0 0 0,0 0 15,0 0-15</inkml:trace>
  <inkml:trace contextRef="#ctx0" brushRef="#br0" timeOffset="200513.8683">24431 3913 0,'0'0'0,"0"0"16,0 0-16,0 0 0,0 0 0,0 0 16,0 0-16,-4 32 15,4-32-15,-6 30 0,-1-9 16,-1 2-16,1 1 0,-2 6 15,-1 1-15,-2 9 0,1-1 0,4-6 16,4-4-16,1-1 0,3-8 16,5-4-16,5-6 0,1-5 15,3-5-15,2-9 0,3-6 16,-1-3-16,-1-2 0,4-6 16,4-4-16,-1-1 0,0 1 15,7-8-15,2-2 0,-5 5 16,-4 4-16,-2-4 0,-4 2 15,-6 6-15,-3 5 0,-3 6 16,-2 4-16,-3 8 0,-2 4 0,-5 7 16,-5 7-16,-2 0 0,-4 3 15,-1 9-15,-2 8 0,-1 8 16,2 0-16,4-1 0,3 0 16,3-7-16,4-5 0,4-4 15,4-8-15,3-7 0,3-4 16,8-6-16,5-5 0,0-5 15,-1-2-15,7-9 0,4-5 16,-1-3-16,0-4 0,3-8 0,-2-3 16,-4 9-16,-3 7 0,-5 3 15,-3 1-15,-7 5 0,-5 4 16,-9 5-16,-7 4 0,-2 6 16,-4 3-16,-4 8 0,-6 3 15,3 0-15,2-2 0,6 1 16,2 2-16,4-3 0,1-3 0,2-2 15</inkml:trace>
  <inkml:trace contextRef="#ctx0" brushRef="#br0" timeOffset="200714.9265">25303 3987 0,'0'0'0,"0"0"15,0 0-15,-17 26 0,17-26 0,-22 32 16,5-8-16,1 2 16,-2 0-16,-3 8 0,3 0 15,-2 0-15,3-7 0,4-7 0,3-5 16,5-7-16,2-3 0,2-1 16,0-1-16,0-1 0</inkml:trace>
  <inkml:trace contextRef="#ctx0" brushRef="#br0" timeOffset="200880.6765">25339 3759 0,'0'0'0,"0"0"0,0 0 16,19 10-16,-19-10 0,20 11 15,-6-2-15,1 0 0,3 1 0,-3-1 16,-1-2-16,-2 0 0</inkml:trace>
  <inkml:trace contextRef="#ctx0" brushRef="#br0" timeOffset="201097.0081">25902 3801 0,'0'0'0,"0"0"0,0 0 15,-28 20-15,12-5 0,-5 5 16,-5 5-16,-7 9 0,1 4 0,-4 9 15,6-1-15,5-5 16,6-2-16,2-3 0,7-8 16,5-6-16,1-3 0,9-5 0,3-6 15,5-2-15,2-2 0,0-6 16,4-2-16,-3-3 0,-3-1 0,-3 2 16,-1 1-16,-3 1 0</inkml:trace>
  <inkml:trace contextRef="#ctx0" brushRef="#br0" timeOffset="201296.7933">25550 4025 0,'0'0'0,"0"0"16,25-4-16,-7 1 0,2 1 0,11-2 15,4 0-15,-1 2 16,0-1-16,9 1 0,1 2 15,-2-2-15,-2-2 0,1-12 16,-3-10-16,-8 6 0,-7 4 0,-6 4 16</inkml:trace>
  <inkml:trace contextRef="#ctx0" brushRef="#br0" timeOffset="201685.7386">26404 3705 0,'0'0'0,"0"0"16,0 0-16,-11 19 0,11-19 0,-21 27 15,3-3-15,-2 1 0,1 3 0,-12 13 16,-5 6-16,-1 9 16,4-3-16,-3 2 0,1-8 15,7-11-15,3-7 0,3-1 16,5-5-16,5-7 0,4-5 0,9-7 15,6-7-15,3-2 0,2-5 16,9-8-16,6-7 16,-1 4-16,0 0 0,14-9 0,6-5 15,-4 7-15,-4 6 0,8-2 16,-2 4-16,-7 6 0,-4 5 0,-6 5 16,-5 4-16,-6 3 15,-2 1-15,-6 9 0,-2 5 16,-4 0-16,-3 1 0,-8 10 15,-5 8-15,0-6 0,-1-1 0,-2 3 16,-1 0-16,3-5 16,1-5-16,0-1 0,-1-2 15,2-5-15,5-3 0,1-3 0</inkml:trace>
  <inkml:trace contextRef="#ctx0" brushRef="#br0" timeOffset="201828.8133">26888 4385 0,'0'0'0,"0"0"0,0 0 0,0 0 16,0 0-16,2 21 0</inkml:trace>
  <inkml:trace contextRef="#ctx0" brushRef="#br0" timeOffset="202426.2613">26252 4746 0,'0'0'0,"0"0"0,-20 6 0,5-1 16,-4 2-16,-15 2 0,-9 0 15,0 1-15,-1 0 0,-22 1 16,-7 2-16,-11 0 0,4-2 0,-21 1 15,-5-3-15,-5-2 0,11 0 16,-56 1-16,5 0 16,28-7-16,20-3 0,-8-5 15,-6-2-15,13-1 0,9-1 0,1-9 16,-2-6-16,16-2 0,12-2 16,2-11-16,3-9 0,14 2 15,13 2-15,3-9 0,4-4 16,7 5-16,6 4 0,12-11 15,11-11-15,7 5 0,6 3 0,14-5 16,9-2-16,9 7 0,4 4 16,16 0-16,11-3 0,1 8 15,0 4-15,23 3 16,16 1-16,-10 8 0,-6 7 0,18 4 16,10 3-16,-5 9 0,-4 4 0,14 8 15,10 3-15,-9 9 16,-6 3-16,0 15 0,2 7 15,-18-2-15,-12-2 0,-2 10 0,0 8 16,-14-5-16,-7-7 0,-7 10 16,-3 6-16,-19 2 0,-12 2 15,-6 2-15,-2 1 0,-12-2 16,-8-3-16,-10 7 0,-8 5 16,-8-8-16,-5-6 0,-18 1 15,-13 3-15,-9-8 0,-7-4 0,-23-2 16,-15-1-16,-2-3 15,0-1-15,-22 12 0,-14 9 16,10-6-16,7-5 0,37-15 16,28-8-16,17-9 0</inkml:trace>
  <inkml:trace contextRef="#ctx0" brushRef="#br0" timeOffset="203296.9669">27854 3612 0,'0'0'0,"0"0"16,-16 16-16,16-16 0,-22 21 0,2 2 16,-6 7-1,-4 6-15,-2 4 0,-14 18 0,-14 20 16,-4 10-16,8-4 0,-3 1 15,-3-1-15,14-15 16,12-12-16,3-5 0,14-22 0,6-9 0,4-8 16,4-3-16</inkml:trace>
  <inkml:trace contextRef="#ctx0" brushRef="#br0" timeOffset="203513.8421">27962 3933 0,'0'0'0,"-5"16"0,-1 3 15,0 2-15,1 2 0,-5 17 16,-2 11-16,-2 8 0,3-2 16,1 4-16,3-4 0,2-11 15,3-7-15,3-4 0,4-11 16,0-8-16,2-8 0,-3-4 15,-1 0-15,0-1 0</inkml:trace>
  <inkml:trace contextRef="#ctx0" brushRef="#br0" timeOffset="203680.6535">28235 3689 0,'0'0'0,"0"0"0,0 0 15,0 0-15,0 0 0,0 0 16,12 33-16,-12-33 0,13 29 0,-1-13 16,2-1-16,-2 0 15,-1-2-15,-2-2 0</inkml:trace>
  <inkml:trace contextRef="#ctx0" brushRef="#br0" timeOffset="203930.4881">28744 3662 0,'0'0'0,"0"0"0,-23 10 16,5-4-16,-4 3 0,-17 7 16,-6 6-16,-2 4 0,1 2 0,-11 5 15,1-3-15,-2 4 16,10-4-16,4-2 0,9-6 0,13-4 16,8-4-16,11-7 0,8-3 15,10-4-15,6-2 0,9-3 16,10-3-16,2-2 0,1-2 0,2 2 15,2 4-15,1-1 0,-5 0 16,-9 3-16,-5 2 0,-8 0 16,-5 1-16,-4 1 0</inkml:trace>
  <inkml:trace contextRef="#ctx0" brushRef="#br0" timeOffset="204113.4641">28000 4249 0,'0'0'16,"0"0"-16,0 0 0,28-9 0,-28 9 16,41-9-16,-10 3 0,2-1 15,3-1-15,14-3 0,1-1 16,9-2-16,-5 1 0,4-4 16,-8-1-16,-7 0 0,-5 2 0,-9 3 15,-7 3-15,-4 2 0</inkml:trace>
  <inkml:trace contextRef="#ctx0" brushRef="#br0" timeOffset="204330.4465">28396 3718 0,'0'0'0,"0"0"15,0 0-15,0 0 0,0 27 0,-2-8 16,-3 8-16,-1 3 15,-2 5-15,-3 20 0,-1 9 16,-1 0-16,-3 0 0,3 11 16,2 8-16,3-2 0,4-16 0,4-5 15,4-14-15,2-17 0,2-7 16,-3-5-16,0-5 0,-2-3 16</inkml:trace>
  <inkml:trace contextRef="#ctx0" brushRef="#br0" timeOffset="204747.5175">28987 3839 0,'0'0'0,"0"0"16,19-3-16,-7 3 0,2 1 0,1 3 16,-1 1-16,2 3 15,0 2-15,-5 1 0,-3 2 16,-4 1-16,-2-1 0,-6 2 15,-5 0-15,-3 0 0,-2-2 0,-3-1 16,-2 0-16,0-2 0,1-1 16,-5-2-16,-1-3 0,6-4 15,2-2-15,3-4 0,2-3 16,3-2-16,3-1 0,3-3 16,0-1-16,5 3 0,2-2 15,-1 1-15,-3 2 0,0 4 16,0 3-16,-1 5 0,0 0 15,0 6-15,0 1 0,-3 6 16,-4 6-16,0 3 0,0 4 0,-2 9 16,-1 7-16,-1 9 0,1 1 15,-1 10-15,1 0 0,2-9 16,3-6-16,1-4 0,4-12 16,1-6-16,2-3 0,0-11 15,3-5-15,-3-3 0,-1 0 0,0-1 16</inkml:trace>
  <inkml:trace contextRef="#ctx0" brushRef="#br0" timeOffset="204981.2797">29430 3753 0,'0'0'0,"13"-3"16,6-2-16,7 0 0,-1-1 0,13 1 15,7 1-15,-4 0 16,-1 0-16,4 0 0,-2 3 16,-7 0-16,-5 0 0,-8 0 0,-5-1 15,-7 1-15,-6 1 0,-8 1 16,-7 2-16,-3-2 0,-1 1 0,2-1 16,2 1-16,2-1 0</inkml:trace>
  <inkml:trace contextRef="#ctx0" brushRef="#br0" timeOffset="205180.0949">29633 3660 0,'0'0'0,"0"0"15,0 0-15,0 0 0,-23 27 0,9-13 16,-4 6-16,-2 3 16,0 5-16,-10 13 0,-3 2 15,4 1-15,2 1 0,-1 6 16,2-2-16,2-1 0,5-9 0,6-8 15,4-6-15,5-6 16,3-4-16,4-9 0,4-9 16,-3 1-16,-1 1 0,-1 0 0</inkml:trace>
  <inkml:trace contextRef="#ctx0" brushRef="#br0" timeOffset="205350.7769">29554 3951 0,'0'0'0,"0"0"15,0 0-15,0 0 0,-8 23 0,8-23 16,-11 34-16,4-11 0,0 4 16,-1 3-16,-1 6 0,-2 6 15,1-2-15,0 4 0,1-4 16,2-5-16,0-6 0,2-6 16,-1-4-16,2-4 0,-1-3 0,2-2 15</inkml:trace>
  <inkml:trace contextRef="#ctx0" brushRef="#br0" timeOffset="205630.563">29622 3950 0,'0'0'0,"0"0"16,0 0-16,23-16 0,-12 13 0,1-3 16,2 2-16,-1 1 15,0 1-15,1 1 0,1 1 16,-2 2-16,-1 3 0,-2 4 15,-2 3-15,-4 2 0,-2 3 0,-1 5 16,-1 5-16,-1 1 0,0 1 16,-1 5-16,0-2 15,0-1-15,0-5 0,-2 0 0,-1-2 16,0-2-16,1-5 0,-3 0 16,-1-2-16,0-3 0,-2-4 15,-4 1-15,0-2 0,0-2 16,-1-2-16,3 1 0,2-2 15,3-1-15</inkml:trace>
  <inkml:trace contextRef="#ctx0" brushRef="#br0" timeOffset="205780.9788">29479 4166 0,'0'0'0,"0"0"16,0 0-16,0 0 0,26-18 0,-26 18 16,31-15-16,-13 8 15,-1-2-15,3 2 0,1 1 16,4-1-16,-1 2 0,-5 0 15,-1 0-15,-2 3 0,-3 2 0,-2-1 16,-2 0-16,-2 1 0</inkml:trace>
  <inkml:trace contextRef="#ctx0" brushRef="#br0" timeOffset="205930.3372">29592 4270 0,'0'0'0,"0"0"16,0 0-16,0 0 0,29-11 0,-29 11 15,27-11-15,-11 5 0,-1 0 16,0 1-16,-2 1 16,-1-2-16,-1 2 0,1-2 0,-1 1 15,-2 1-15</inkml:trace>
  <inkml:trace contextRef="#ctx0" brushRef="#br0" timeOffset="206329.9855">29176 4012 0,'0'0'0,"0"0"16,0 0-16,0 0 0,-2 24 0,2-24 16,-3 31-16,1-11 0,0 2 0,0 3 15,-2 1-15,1-1 16,1-1-16,-2 6 0,2 0 15,-1-4-15,0-3 0,-2 1 16,0 0-16,-2-4 0,-1 0 0,1-3 16,-2-2-16,1-4 0,1-1 15,2-2-15,2-1 0,0-1 16,1-1-16,6 0 0,4-3 16,2 1-16,1-1 0,8 0 15,6-1-15,2 1 0,0 1 0,9-1 16,4 1-16,13 4 15,1 0-15,6-3 0,5-1 16,9 1-16,-6 0 0,16 0 0,0-1 16,-10-2-16,-7-1 0,11 1 15,-1 0-15,-6-4 0,-6-4 16,7 2-16,-23-1 0,-15 4 16</inkml:trace>
  <inkml:trace contextRef="#ctx0" brushRef="#br0" timeOffset="206451.8461">30952 4342 0,'0'0'0,"0"0"16,0 0-16,0 0 0,0 0 15,-20 13-15,20-13 0,-36 16 16,36-16-16,-26 12 0</inkml:trace>
  <inkml:trace contextRef="#ctx0" brushRef="#br0" timeOffset="219724.2963">22163 4800 0,'0'0'0,"0"0"0,0 0 16,0 0-16,0 0 0,0 0 0,0 0 15,0 0-15,0 0 0,0 0 16,-2 26-16,2-26 0,-9 23 16,9-23-16,-19 32 0,7-14 15,-1 1-15,-4 6 0,-2 5 16,-7 6-16,-2-2 0,-8 8 15,-3 3-15,1-2 0,-2 0 0,-7 11 16,0 1-16,3-5 0,2-2 16,-6 10-16,0 4 0,5-5 15,4-4-15,-9 10 0,1 0 16,1-3-16,2-6 0,-23 32 16,5-3-16,9-14 0,5-9 15,-4 4-15,-3 3 0,9-4 16,6-4-16,-5 0 0,-3 2 15,7-5-15,6-5 0,-8 2 16,-6 2-16,8-7 0,7-4 0,-6 8 16,-4 5-16,6-10 0,4-6 15,-6 2-15,-4 2 0,6-1 16,5-2-16,0-1 0,1 1 16,0-7-16,1-3 0,3-1 15,1-1-15,0 0 0,-1 2 16,-3 1-16,-2 1 0,8-10 0,5-5 15,-4 2-15,-4 0 16,4-1-16,1 1 0,4-7 0,5-1 16,4-3-16,3-2 0,5-7 15,0 0-15,-1 0 0,3-1 16,-2 3-16,2-3 0,0 0 16,0 4-16,0-4 0,0 0 15,0 2-15</inkml:trace>
  <inkml:trace contextRef="#ctx0" brushRef="#br0" timeOffset="222746.9516">14180 7621 0,'0'0'0,"0"0"0,0 0 16,-31 4-16,18 0 0,-6 1 16,-5 2-16,-8 4 0,0 2 15,-3 4-15,-4 4 0,-7 7 0,2 1 16,-1 6-16,0 5 15,-2 7-15,5 0 0,-1 9 0,5-1 16,10-6-16,5-5 0,8 3 16,10-2-16,8-9 0,6-4 15,7-4-15,8-3 0,1-7 16,5-3-16,7-8 0,7-5 16,4-2-16,1-2 0,16-3 15,5-2-15,-19 1 0,-15 3 0,-11 0 16</inkml:trace>
  <inkml:trace contextRef="#ctx0" brushRef="#br0" timeOffset="223164.3553">14620 7978 0,'0'0'15,"0"0"-15,0 0 0,-20-2 16,20 2-16,-27 2 0,5 2 15,0 2-15,0 1 0,-11 5 16,-2 3-16,2 1 0,2 2 0,-8 8 16,1 3-16,5 0 0,4 0 15,5 0-15,4 1 0,2 3 16,7-4-16,9-3 0,6-3 16,9-6-16,4-5 0,9-5 15,6-6-15,1-5 0,1-4 0,7-6 16,5-6-16,-5-2 0,-5 0 15,8-8-15,0-2 0,-5-1 16,-6 1-16,-7 3 16,-4 0-16,-5 7 0,-5 5 0,-4 6 15,-4 4-15,-2 3 0,-2 4 16,-4 7-16,-4 8 0,-3 5 0,-2 3 16,0 7-16,1 6 15,2-3-15,1-1 0,3-2 16,4 0-16,6-2 0,3-1 0,7-2 15,3-2-15,-1-10 16,-1-5-16,-3-2 0,-2-1 0,-2 0 16</inkml:trace>
  <inkml:trace contextRef="#ctx0" brushRef="#br0" timeOffset="223397.6608">15273 7833 0,'0'0'0,"0"0"16,0 0-16,-23 31 0,10-13 16,-5 8-16,-3 7 0,-4 12 15,2 3-15,-2 11 0,1 1 16,4 0-16,5-12 0,7-9 16,6-6-16,3-9 0,3-6 15,6-7-15,4-4 0,1-7 0,1-5 16,0-2-16,2-2 15,-4 2-15,-3 2 0,-2 1 0</inkml:trace>
  <inkml:trace contextRef="#ctx0" brushRef="#br0" timeOffset="223546.8321">14917 8115 0,'0'0'0,"0"0"0,0 0 16,29-2-16,-29 2 0,39-7 15,-12 2-15,3 0 0,2 1 0,14-2 16,5 3-16,-1-2 0,-1 0 16,2-1-16,-10 2 0,-8 1 15</inkml:trace>
  <inkml:trace contextRef="#ctx0" brushRef="#br0" timeOffset="223834.845">15888 7950 0,'0'0'15,"0"0"-15,0 0 0,0 0 0,0 0 16,-35-5-16,35 5 0,-45 3 16,19 0-16,-2 3 0,-2 0 15,-5 5-15,2 1 0,3 1 16,3 2-16,4-1 0,4 2 16,4 4-16,9 2 0,6-1 15,4 0-15,9-1 0,8 1 0,1-4 16,3-1-16,-2 0 15,-1 2-15,-4-3 0,-3 0 0,-3 3 16,-5-1-16,-5-3 0,-3-1 0,-7 0 16,-4 0-16,-5 1 15,-2-1-15,-5-1 0,-2-1 16,2-2-16,1-2 0,4-2 16,5-1-16,1 0 0</inkml:trace>
  <inkml:trace contextRef="#ctx0" brushRef="#br0" timeOffset="224130.8802">16741 7910 0,'0'0'0,"0"0"16,0 0-16,-38 10 0,21-3 0,-5 1 16,-4 3-16,-9 7 0,-4 4 0,1 2 15,0 4-15,-4 7 0,4 0 16,0 8-16,10-2 0,11-4 16,11-2-16,11-7 0,11-6 15,9-4-15,9-6 0,8-6 16,6-5-16,-3-1 0,-12 1 0,-9-1 15</inkml:trace>
  <inkml:trace contextRef="#ctx0" brushRef="#br0" timeOffset="224452.8759">16972 8073 0,'0'0'0,"0"0"0,-19 17 16,3-2-16,0 3 0,-5 9 15,0 3-15,3-1 0,4-1 0,5 1 16,7-5-16,6-7 16,6-4-16,10-7 0,8-2 15,4-7-15,4-6 0,1-4 0,2-5 16,4-4-16,-4-1 0,-1-3 16,-3-3-16,-9 1 0,-8 1 15,-7-1-15,-10 3 0,-8 7 16,-9 3-16,-9 7 0,-8 5 15,-5 4-15,-2 5 0,-4 2 16,-3 3-16,1 5 0,7 2 0,8 2 16,6 5-16,10-6 0,7-3 15,13-5-15,12-2 0,-5-5 16,-3 0-16,-2 0 0</inkml:trace>
  <inkml:trace contextRef="#ctx0" brushRef="#br0" timeOffset="224997.09">17617 7974 0,'0'0'0,"0"0"15,0 0-15,-17 25 0,6-9 16,-3 3-16,0 4 0,-6 8 16,-2-2-16,2-3 0,2-2 15,-3 0-15,3-2 0,4-7 16,3-1-16,2-5 0,2-2 15,6-4-15,3-3 0,4-4 16,3-3-16,2-6 0,3-6 16,4-1-16,3-2 0,8-7 0,3 0 15,1 2-15,2 2 0,-3 2 16,0 1-16,-2 4 0,-3 4 16,-6 6-16,-4 4 0,-2 6 15,-3 6-15,-4 3 0,-3 4 16,-2 1-16,0 5 0,-4 3 15,-2 3-15,0-3 0,-1-2 0,-1 1 16,1-1-16,-2-4 0,1-2 16,-1-3-16,2-3 15,-1-2-15,2-3 0,3-5 0,0 0 16,3-2-16,3-4 0,2-6 16,2-2-16,5-4 0,4-2 15,7-7-15,3-3 0,1 4 16,1 2-16,-1 2 0,2 4 15,0-1-15,-5 4 0,-6 8 16,-4 4-16,-3 4 0,-3 3 0,-5 2 16,0 2-16,-4 3 0,-1 4 15,-2 5-15,-2 6 0,-2 2 16,-1 1-16,-1 2 0,0-1 16,0-1-16,-2-2 0,1-2 15,3-4-15,1-6 0,1-1 0,1-4 16</inkml:trace>
  <inkml:trace contextRef="#ctx0" brushRef="#br0" timeOffset="225314.1706">18337 8146 0,'0'0'0,"0"0"16,20-3-16,-6 2 0,3 0 15,3-1-15,2-1 0,1-1 16,1 0-16,7-4 0,0 0 15,0 0-15,1 0 0,1-3 16,-3-2-16,-6 1 0,-4-2 0,-5 0 16,-3-2-16,-4 3 0,-5-1 15,-6 2-15,-5 0 0,-4 5 16,-4 2-16,-9 2 0,-1 3 16,-4 3-16,-2 4 0,1 5 15,2 5-15,1 4 0,2 2 16,0 9-16,6 4 0,9-2 15,7-2-15,8-2 0,7-2 16,11-4-16,9-2 0,12-7 16,9-5-16,5-5 0,6-3 0,-7 0 15,-14-1-15,-11-1 0</inkml:trace>
  <inkml:trace contextRef="#ctx0" brushRef="#br0" timeOffset="225514.1746">19591 8011 0,'0'0'0,"0"0"0,0 0 0,0 0 16,-21 28-16,21-28 0,-21 32 16,9-13-16,-2 2 0,2 0 15,0 4-15,-3 6 0,0 0 0,3-4 16,1-3-16,2-4 0,2-3 15,0-2-15</inkml:trace>
  <inkml:trace contextRef="#ctx0" brushRef="#br0" timeOffset="225668.6715">19606 7797 0,'0'0'0,"0"0"0,0 0 15,0 0-15,30 2 0,-30-2 0,27 9 16,-27-9-16,29 16 0,-16-8 16,-2-1-16,-1-1 0</inkml:trace>
  <inkml:trace contextRef="#ctx0" brushRef="#br0" timeOffset="226002.0017">19928 8112 0,'0'0'0,"0"0"16,-9 22-16,2-6 0,-3 1 16,-6 5-16,0 2 0,0-3 15,3-1-15,0 0 0,3-4 16,2-3-16,1-3 0,5-7 16,2-3-16,6-3 0,2-3 0,3-4 15,3-3-15,1-3 0,2-2 16,3-3-16,2-3 15,5-4-15,1 2 0,-3 1 0,-1 3 16,-3 4-16,-2 4 0,0 2 16,0 2-16,-2 5 0,1 2 15,-2 5-15,0 4 0,-4 6 16,-3 4-16,-5 7 0,-3 6 16,-2-3-16,-2-2 0,-4 3 15,-3 2-15,-1 1 0,-1-1 0,0 0 16,2-7-16,2-5 0</inkml:trace>
  <inkml:trace contextRef="#ctx0" brushRef="#br0" timeOffset="226530.6796">19917 8537 0,'0'0'0,"0"0"0,0 0 15,-35 1-15,17 0 0,-7-1 16,-6 1-16,-11-1 0,-1 0 0,-14 0 16,-4 0-16,3-1 0,0-3 15,-12-5-15,-2-3 0,8-1 16,7-1-16,-7-7 0,3-5 16,11 3-16,5 1 0,-1-11 15,4-3-15,10 4 0,7 0 0,11-8 16,7-4-16,10 2 0,8 3 15,14-5-15,9-6 16,8 4-16,4 0 0,39-16 0,4 8 16,-2 11-16,-1 6 0,11 9 15,7 6-15,-9 7 0,-7 4 16,15 12-16,12 10 0,-13 3 16,-12 6-16,-1 7 0,1 7 15,-14 0-15,-10 2 0,-12 5 16,-8 3-16,-10-3 0,-5-1 0,-10 5 15,-7 1-15,-11-2 0,-6-1 16,-18 3-16,-11 2 0,-4-6 16,-1-5-16,-15 1 0,-10 2 15,-1-5-15,1-4 0,-9-5 16,-4-5-16,7-5 0,5-5 0,-1-1 16,-2-1-16,8-5 15,7-4-15,1-5 0,3-4 16,9-1-16,8-1 0,11-6 0,5-6 15,8-2-15,5-5 0,1 10 16,0 6-16,0 5 0</inkml:trace>
  <inkml:trace contextRef="#ctx0" brushRef="#br0" timeOffset="227097.1682">21362 8179 0,'0'0'0,"0"0"15,0 0-15,9-22 0,-8 14 0,0-2 16,-1-4-16,-2 1 0,-1-3 15,-7-3-15,-3 0 16,-4 3-16,-2 1 0,-4 3 0,-4 3 16,-1 2-16,0 1 0,-8 6 15,1 5-15,1 3 0,1 5 16,2 3-16,3 4 0,4 3 16,4 3-16,3 8 0,3 0 15,5-5-15,5-3 0,10-4 16,8-1-16,4-8 0,3-3 0,7-8 15,7-3-15,1-6 0,0-2 16,5-8-16,4-5 16,-4 0-16,-3-2 0,10-9 0,0-5 15,-6-1-15,-5-1 0,2-7 16,-2 1-16,-6 6 0,-5 4 16,-5 6-16,-4 3 0,-6 4 15,-4 3-15,-4 4 0,-3 3 16,-5 5-16,-2 3 0,-4 8 0,-4 5 15,1 2-15,-1 4 0,-2 12 16,-4 10-16,-1 2 0,-1-1 0,-3 11 16,3 0-16,5-3 15,5-5-15,4-3 0,4-3 16,3-5-16,1-4 0,1-6 16,0-5-16,0-3 0</inkml:trace>
  <inkml:trace contextRef="#ctx0" brushRef="#br0" timeOffset="227264.8053">21840 8032 0,'0'0'0,"0"0"16,0 0-16,-18 15 0,18-15 0,-21 26 16,8-7-16,0 2 15,-1 2-15,-2 3 0,2-2 16,1-2-16,4-4 0,1-4 0,1 0 15,2-3-15</inkml:trace>
  <inkml:trace contextRef="#ctx0" brushRef="#br0" timeOffset="227414.293">21808 7720 0,'0'0'0,"0"0"16,0 0-16,0 0 0,21 16 0,-21-16 15,21 17-15,-21-17 0,32 22 16,-17-14-16,-2 1 0,-1-2 16</inkml:trace>
  <inkml:trace contextRef="#ctx0" brushRef="#br0" timeOffset="227631.2482">22277 7656 0,'0'0'0,"0"0"15,0 0-15,-27 21 0,16-10 0,-7 8 16,-4 6-16,-8 15 0,1 5 16,-11 16-16,-1 2 15,5-4-15,4-3 0,0 5 0,2 3 16,8-14-16,5-10 0,4-4 16,6-8-16,3-11 0,4-5 15,6-8-15,3-8 0,-4 3 0,-1-1 16,1 1-16</inkml:trace>
  <inkml:trace contextRef="#ctx0" brushRef="#br0" timeOffset="227864.6447">22657 7610 0,'0'0'0,"0"0"0,-20 14 16,4 0-16,0 2 0,-8 12 0,-6 8 15,-10 13-15,0 4 0,-9 20 16,-8 21-16,8-11 0,8-8 16,0 2-16,1 0 0,9-18 15,7-10-15,-2-3 0,7-15 16,5-11-16,3-8 0,1-10 16,-2-2-16,1-3 0,0-1 0,3 1 15,3 1-15,0 1 0</inkml:trace>
  <inkml:trace contextRef="#ctx0" brushRef="#br0" timeOffset="228031.5871">21915 7913 0,'0'0'0,"0"0"16,24-6-16,-6 2 0,1 1 0,15-1 16,4 2-16,4 1 15,2 0-15,16 1 0,2 1 0,-5 1 16,-5 2-16,7-1 0,-1 2 15,-1 0-15,-11-2 0,-12 0 16,-7-2-16,-8 0 0</inkml:trace>
  <inkml:trace contextRef="#ctx0" brushRef="#br0" timeOffset="228380.7381">22506 8147 0,'0'0'0,"0"0"0,0 0 0,27-5 16,-12 2-16,3-4 0,4 0 15,8-2-15,0 0 0,1-1 16,0 1-16,-3-4 0,-1 1 16,1-3-16,-3 0 0,-7 2 15,-3 1-15,-9 0 0,-5-1 16,-4 2-16,-4 2 0,-6 3 15,-7 1-15,-2 5 0,-2 2 0,-6 8 16,-3 5-16,2 3 0,3 1 16,1 7-16,3 6 0,1 6 15,5-3-15,7 1 0,5-1 16,3-4-16,6-4 0,12-4 16,11-5-16,2-5 0,1-4 0,8-8 15,8-6-15,-9 1 16,-9 1-16,-5 1 0</inkml:trace>
  <inkml:trace contextRef="#ctx0" brushRef="#br0" timeOffset="228680.2867">23292 7915 0,'0'0'16,"0"0"-16,0 0 0,-14 17 0,14-17 15,-19 27-15,4-8 16,1 5-16,0 2 0,-6 9 0,0 2 15,2-5-15,2-3 0,-1 3 16,5-5-16,2-7 0,2-5 16,4-6-16,3-7 0,3-5 0,4-6 15,-1-1-15,3-3 16,-2-3-16,1-3 0,4-9 16,2-5-16,2 3 0,0 1 15,2 4-15,0 3 0,-1 2 16,-3 3-16,2 2 0,1 5 15,-4 4-15,0 4 0,1 3 0,2 2 16,-2 3-16,0 2 0,1 4 16,2 3-16,-4-2 0,-2-3 0,-2-2 15</inkml:trace>
  <inkml:trace contextRef="#ctx0" brushRef="#br0" timeOffset="229031.6317">23411 8152 0,'0'0'0,"0"0"0,0 0 16,0 0-16,23 11 0,-23-11 15,24 7-15,-24-7 0,35 6 0,-13-7 16,3-2-16,0-1 16,2-3-16,6-5 0,-1-3 15,-5 1-15,-4 1 0,2-5 16,-6 0-16,-5-2 0,-6 2 0,-5 0 15,-7 1-15,-4 6 0,-6 4 16,-4 4-16,-6 4 0,-1 2 16,-3 4-16,2 4 0,0 4 15,2 0-15,3 3 0,5 8 16,2 4-16,1 6 0,5-4 0,5 0 16,6-1-16,7-4 15,6-3-15,8-7 0,8-5 0,6-6 16,4-6-16,6-8 0,5-8 15,-5 3-15,-13 3 0,-9 3 16</inkml:trace>
  <inkml:trace contextRef="#ctx0" brushRef="#br0" timeOffset="229380.9859">24120 8007 0,'0'0'0,"0"0"16,0 0-16,-24 25 0,12-11 0,-1 4 15,-1 4-15,-4 6 0,3 0 16,1-3-16,2-3 0,1-4 16,3-5-16,-1-1 0,2-2 15,4-6-15,3-4 0,0-2 16,2-4-16,2-4 0,3-3 0,5-4 16,5-5-16,0 2 15,2-1-15,6-4 0,3 0 16,0 4-16,0 3 0,-1 4 0,-2 2 15,-3 5-15,-2 2 0,-2 6 16,-3 5-16,-3 2 0,-3 3 16,-4 8-16,-1 4 0,-4 3 15,-2 1-15,-2 0 0,1-2 16,1-2-16,0-1 0,-1 1 16,1-2-16,2-7 0,0-3 15,5-5-15,3-6 0,-1 1 0,-2 0 16,0-1-16</inkml:trace>
  <inkml:trace contextRef="#ctx0" brushRef="#br0" timeOffset="229597.5762">24804 7761 0,'0'0'0,"0"0"15,0 0-15,-20 36 0,8-15 0,-5 8 16,-5 6-16,-7 13 15,0 4-15,-2 9 0,4-2 0,5-3 16,10-12-16,7-3 0,7-9 16,5-13-16,3-6 0,11-8 15,9-7-15,-2-3 0,1-3 0,3-5 16,3-4-16,-2-3 16,-2-1-16,-2 2 0,-8 4 15,-6 4-15</inkml:trace>
  <inkml:trace contextRef="#ctx0" brushRef="#br0" timeOffset="229763.8479">24545 8003 0,'0'0'0,"0"0"16,0 0-16,0 0 0,0 0 0,32 7 16,-32-7-16,46 0 15,-16 0-15,9-1 0,7-2 16,4 1-16,-8 0 0,-7-1 0</inkml:trace>
  <inkml:trace contextRef="#ctx0" brushRef="#br0" timeOffset="230036.4043">25932 7842 0,'0'0'15,"0"0"-15,-22 3 0,6-1 0,-4 3 16,-13 6-16,-5 4 15,2 0-15,0 2 0,-4 6 0,2 3 16,8-4-16,7-1 0,7 3 16,9-1-16,6-2 0,5-2 15,9-1-15,6-2 0,-1-4 16,2-1-16,1 2 0,-2-1 16,-6-2-16,-3-2 0,-6 1 15,-3-2-15,-6 2 0,-6 3 0,-7 1 16,-5 2-16,-1-1 0,-2 0 15,-2-1-15,-3 0 16,4-3-16,5-1 0,1-1 0,5-1 16,3-2-16</inkml:trace>
  <inkml:trace contextRef="#ctx0" brushRef="#br0" timeOffset="230215.5528">26078 8082 0,'0'0'0,"0"0"0,-7 22 16,1-6-16,0 2 0,-5 7 0,-2 2 15,2-3-15,1-1 0,1 1 16,2-3-16,4-6 0,2-5 0,1-2 16,0 0-16,0-3 0</inkml:trace>
  <inkml:trace contextRef="#ctx0" brushRef="#br0" timeOffset="230398.8444">26170 7715 0,'0'0'0,"0"0"0,0 0 15,21 7-15,-13-3 0,3 2 16,4 3-16,1-1 0,-1 1 0,2-1 15,-3 0-15,-2-3 0</inkml:trace>
  <inkml:trace contextRef="#ctx0" brushRef="#br0" timeOffset="230681.6811">26344 7911 0,'0'0'0,"0"0"16,0 0-16,27 8 0,-27-8 0,26 5 15,-8 0-15,0-1 0,-2 0 0,0 2 16,-3 1-16,-2 1 16,-2-1-16,-4 3 0,-4 1 15,-4 0-15,-5 0 0,-3 2 0,-2 0 16,-7 7-16,-1 1 0,-1 1 16,0-1-16,3-1 0,3-2 15,0 1-15,4 1 0,7-4 16,5 0-16,7-4 0,8-3 15,-1-3-15,4-2 0,9 0 16,5-2-16,0-5 0,1 0 0,-6 0 16,-5 1-16,-5 0 0</inkml:trace>
  <inkml:trace contextRef="#ctx0" brushRef="#br0" timeOffset="231035.4392">26659 8112 0,'0'0'0,"0"0"16,0 0-16,26 0 0,-14-2 0,6 0 15,3 2-15,1-1 0,1-2 16,8 0-16,2-2 16,-2 0-16,-1 0 0,-3-3 0,-2 0 15,-2-2-15,-5-1 0,-1-3 16,-5-1-16,-8 2 0,-3 1 15,-5 0-15,-5 1 0,-6 2 16,-5 3-16,-8 1 0,0 5 16,-2 2-16,-1 2 0,0 5 15,1 4-15,4 2 0,2 1 0,1 5 16,2 1-16,2 7 0,6 3 16,9-2-16,9-2 0,5-3 15,4-2-15,10-4 0,8-3 16,7-4-16,4-2 0,6-5 15,7-5-15,-7 1 0,-11-1 16,-11 0-16</inkml:trace>
  <inkml:trace contextRef="#ctx0" brushRef="#br0" timeOffset="231297.5642">27487 7902 0,'0'0'0,"0"0"0,-27 4 15,9 0-15,0 1 0,-8 5 16,1 3-16,3 1 0,2 2 0,7-1 16,5 1-16,7 3 15,5-1-15,6 1 0,4-1 16,2-3-16,4-1 0,-1-2 0,-1 0 16,-2 2-16,-2-2 0,-5 0 15,-3 0-15,-8-1 0,-4 0 16,-5 2-16,-5 2 0,-2 1 15,-3-1-15,-4 1 0,-1-1 16,3-2-16,2-2 0,3-2 16,4-3-16,3 0 0</inkml:trace>
  <inkml:trace contextRef="#ctx0" brushRef="#br0" timeOffset="231831.4863">28514 8115 0,'0'0'0,"0"0"15,0 0-15,-7 24 0,7-24 0,-15 22 16,0-9-16,-3 1 0,-1 0 0,-9 4 16,-4 0-16,-2-2 0,1-3 15,-10 3-15,-2-1 16,2-3-16,2-5 0,0-4 0,-1-3 15,-4-5-15,6 0 0,5-5 16,6 0-16,4-3 0,6 0 16,6-6-16,7-1 0,6-2 15,5 0-15,15-1 0,11 0 16,5 1-16,6 1 0,10 1 16,7-2-16,0 4 0,3 1 0,12-4 15,1 2-15,3-3 0,-7 2 16,-6-1-16,-4 0 0,10-10 15,-18 0-15,-20 7 0,-13 2 16,-10 4-16,-7 2 16,-16 2-16,-12-4 15,0 2-15,-2 3 0,-8 3 0,-3 1 16,1 2-16,-2-1 0,-11 5 0,-2 4 16,6 7-16,5 5 0,4 4 15,3 1-15,7 0 0,6-1 16,8 10-16,6 6 0,4 0 15,2 4-15,9 4 0,6 4 16,2 0-16,3 0 0,10 3 16,5-5-16,2-5 0,3-5 15,4-5-15,2-3 0,-12-7 0,-10-5 16,-6-4-16</inkml:trace>
  <inkml:trace contextRef="#ctx0" brushRef="#br0" timeOffset="232430.6639">29629 7761 0,'0'0'0,"0"0"15,0 0-15,-25-1 0,25 1 0,-38 0 16,7 3-16,0 0 0,0 3 15,-11 6-15,-1 3 0,-3 2 16,5 0-16,10 3 16,8 2-16,8-1 0,6 1 0,10-2 15,8 0-15,3-1 0,3 0 16,4-2-16,1-3 0,1 3 16,-3-1-16,-5-1 0,-3 0 15,-7 1-15,-5-2 0,-6-2 16,-5 1-16,-7 0 0,-4 0 0,-4-3 15,0-1-15,-3-2 0,0-1 16,-3-2-16,4-4 16,7 1-16,4-1 0,5 1 0</inkml:trace>
  <inkml:trace contextRef="#ctx0" brushRef="#br0" timeOffset="232798.5285">29958 7556 0,'0'0'0,"0"0"0,0 0 16,-10 34-16,0-13 0,-3 6 15,-3 3-15,-7 13 0,-1 3 16,-6 8-16,-1-2 0,3-6 16,3-5-16,-2 0 0,5-6 15,5-10-15,1-6 0,4-4 16,1-3-16,2-3 0,1-3 0,4-7 15,1-6-15,4-4 0,4-4 16,6-5-16,6-3 16,5-1-16,3-1 0,4 1 0,3 1 15,5-2-15,0 4 0,-2 5 16,0 2-16,-3 6 0,-3 4 16,-4 5-16,-1 3 0,-6 6 15,-2 4-15,-5 3 0,-5 4 16,-1 1-16,-3 3 0,-3 4 0,-1 4 15,-2 0-15,0 1 0,2 0 16,3-2-16,3-3 0,3-3 16,-2-5-16,0-6 0,-2-2 15</inkml:trace>
  <inkml:trace contextRef="#ctx0" brushRef="#br0" timeOffset="233203.0125">30749 7844 0,'0'0'0,"0"0"0,0 0 16,-28-10-16,28 10 0,-38-5 0,11 7 15,-2 1-15,-1 2 0,-13 7 16,-4 3-16,2 4 0,1 2 16,-4 8-16,3 0 0,5 5 15,9-3-15,10-2 0,8-2 16,10-6-16,9-4 0,8-7 15,8-4-15,7-5 0,5-2 0,2-7 16,4-6-16,-1 1 0,-1-1 16,-2-4-16,-2-3 0,1-4 15,-4-1-15,-5 3 0,-2 3 16,-7 1-16,-4 2 0,-4 4 16,-3 2-16,-4 4 0,-1 2 15,-4 4-15,-3 1 0,0 6 0,-1 3 16,-1 4-16,1 4 15,-2 2-15,0 4 0,1 3 16,3 2-16,1 1 0,3 0 0,5-2 16,2-5-16,5-3 0,5-5 15,4-5-15,3-6 0,-5 0 16,-2-1-16,-3 1 0</inkml:trace>
  <inkml:trace contextRef="#ctx0" brushRef="#br0" timeOffset="233431.0405">31137 7796 0,'0'0'0,"0"0"0,0 0 16,-21 35-16,10-14 0,-3 8 16,-4 5-16,-6 17 0,-1 7 15,-3 9-15,-1-2 0,-1 3 16,4-8-16,0-1 0,7-9 15,3-13-15,4-10 0,2-7 16,2-5-16,1-10 0,-1-5 0,4-9 16,0-5-16,2 1 0,0 3 15,1 4-15</inkml:trace>
  <inkml:trace contextRef="#ctx0" brushRef="#br0" timeOffset="233665.0594">31142 7724 0,'0'0'0,"10"-2"0,5-1 0,1 1 16,2 2-16,6 2 16,1 4-16,0 4 0,-3 0 0,-4 4 15,-2 4-15,-2 7 0,-3 1 16,-7 0-16,-6 1 0,-5-1 16,-5-1-16,-4 0 0,-3-1 15,-3 0-15,-2 2 0,-9 0 16,-2-2-16,1-4 0,0-1 0,4-3 15,-1 0-15,5-4 0,5-3 16,5-2-16,3-1 0,3-3 16</inkml:trace>
  <inkml:trace contextRef="#ctx0" brushRef="#br0" timeOffset="233981.5124">31406 7990 0,'0'0'16,"0"0"-16,21-2 15,-6 0-15,3-1 0,7-2 0,2-2 16,0 0-16,2 2 0,4-5 16,-1-3-16,-5 1 0,-1 2 0,-5-1 15,-5 0-15,-5-1 0,-4-1 16,-6 2-16,-5 1 0,-6 2 16,-5 1-16,-4 1 0,-6 2 15,0 4-15,0 4 0,-5 4 16,-2 2-16,2 7 0,1 2 0,2 6 15,0 3-15,2 4 16,5-2-16,7-2 0,4-1 0,7-2 16,6 0-16,7-6 15,6-1-15,9-5 0,9-4 0,9-9 16,7-4-16,5-7 0,2-6 16,-6 3-16,-14 3 0,-9 3 15</inkml:trace>
  <inkml:trace contextRef="#ctx0" brushRef="#br0" timeOffset="234232.1236">32276 7765 0,'0'0'0,"0"0"0,0 0 15,-29 0-15,12 0 0,-2 6 0,-5 3 16,-6 4-16,-2 1 0,2 1 16,1 3-16,6 0 0,4 1 15,5 4-15,6-2 0,7 0 16,6-1-16,3-1 0,6-2 15,1-1-15,2-3 0,0-1 16,1 0-16,-5-1 0,-3-1 0,-3 0 16,-5 0-16,-5 0 0,-4 0 15,-5 1-15,-4 0 0,-2-2 16,-6 0-16,-8 2 0,-3 2 16,-1-3-16,-2-1 0,7-3 15,7 0-15,4-2 0</inkml:trace>
  <inkml:trace contextRef="#ctx0" brushRef="#br0" timeOffset="234419.0056">32411 8306 0,'0'0'0,"0"0"16,0 0-16,-20 20 0,20-20 0,-21 14 16,13-8-16,0-1 0</inkml:trace>
  <inkml:trace contextRef="#ctx0" brushRef="#br0" timeOffset="242847.0674">25282 8594 0,'0'0'0,"0"0"0,0 0 0,0 0 15,0 0-15,34 0 0,-34 0 16,30-2-16,-13 2 0,6 0 16,5 0-16,2-1 0,2 1 0,15-2 15,6-1-15,0 1 16,0 0-16,20-4 0,5-1 0,12-1 15,-2 1-15,24-2 0,5-1 16,5-1-16,-11 1 0,50-4 16,-11 3-16,-22 0 0,-15 2 0,2 3 15,4 1-15,-14 4 16,-10 3-16,-6 3 0,-3 1 16,-27-1-16,-18-2 0,-14-2 15</inkml:trace>
  <inkml:trace contextRef="#ctx0" brushRef="#br0" timeOffset="243214.0469">29665 8468 0,'0'0'0,"0"0"0,30 0 0,-15 0 16,3-2-16,12 0 0,5-3 16,6 2-16,4 1 0,20-1 15,8 0-15,13-1 0,0-1 0,26 2 16,9-1-16,6 1 0,-10 2 15,59 0-15,-7 0 16,-23 3-16,-16-1 0,2 0 0,1-2 16,-20 1-16,-16 2 0,-7-2 15,-3 0-15,-20-4 0,-17-1 16,-16-2-16,-10-1 0,-9 2 16,-4 2-16,-3 2 0</inkml:trace>
  <inkml:trace contextRef="#ctx0" brushRef="#br0" timeOffset="257266.3417">2302 7717 0,'0'0'15,"12"-3"-15,3 2 0,-1 1 0,1-2 16,10 2-16,5 2 0,3-1 15,4 0-15,13 1 0,7 0 16,2 0-16,4 1 0,20 1 16,2 0-16,14 0 0,1-2 15,20-2-15,0 1 0,45-1 0,-14 1 16,-1 1-16,1 1 0,1-8 16,1-2-16,6 1 0,5 1 15,1 0-15,5-1 0,4 1 16,6-1-16,-2 1 0,-2-2 15,11 0-15,9 0 0,-7-2 16,-2 0-16,4 0 0,6 1 16,-9 0-16,-4-1 0,6-2 15,5-2-15,-8 2 0,-5 1 0,4 3 16,0 3-16,-13 3 0,-9 2 16,-3 3-16,-3 1 0,-16 5 15,-11 2-15,-11 3 0,-7 1 16,-19-10-16,-14-7 0,-24 1 15,-17-1-15,-13 1 0</inkml:trace>
  <inkml:trace contextRef="#ctx0" brushRef="#br0" timeOffset="260181.5423">3240 7994 0,'0'0'0,"0"0"0,0 0 16,0 0-16,0 0 0,0 0 16,0 0-16,0 0 0,0 0 0,0-20 15,0 20-15,0 0 16,-19-15-16,19 15 0,-22-14 15,9 7-15,-2 2 0,-4 2 16,-3 1-16,-1 3 0,0 1 0,-11 5 16,0 1-16,2 2 0,1 0 15,3 5-15,1 4 0,2 3 16,3-2-16,3 2 0,5 4 16,4 1-16,3 1 0,5-4 15,4-4-15,5-1 0,5-3 0,5-6 16,7-2-16,1-5 0,4-4 15,2-5-15,2-5 16,6-6-16,-2-3 0,-1-3 0,0-3 16,-6 0-16,-4 2 0,-1-3 15,-2 1-15,-7 7 0,-7 3 16,0 0-16,-1 4 0,-3 3 16,-2 2-16,-3 4 0,0 3 15,-3 2-15,3 4 0,-4 6 16,2 1-16,0 2 0,1 2 0,4 4 15,0 1-15,6 2 0,1 2 16,6-4-16,6-1 16,-7-4-16,-2-4 0,-1-2 0</inkml:trace>
  <inkml:trace contextRef="#ctx0" brushRef="#br0" timeOffset="260481.1792">3978 7821 0,'0'0'16,"0"0"-16,0 0 0,-21-5 0,21 5 16,-25 2-16,3 2 0,0 1 15,0 2-15,-6 4 0,-3 2 16,4 1-16,0-1 0,5 3 16,5 1-16,5-1 0,6 1 15,8 3-15,5-2 0,5-2 16,1-2-16,5 0 0,5 1 15,0-1-15,-4-1 0,-3 1 16,-5-1-16,-3 1 0,-3 1 0,-12 0 16,-5 1-16,-3-1 0,-2 0 15,-5 0-15,-5-1 0,0-3 16,2-3-16,1-1 0,-1 0 16,6-3-16,3 0 0,3-1 0</inkml:trace>
  <inkml:trace contextRef="#ctx0" brushRef="#br0" timeOffset="260731.5852">4349 7763 0,'0'0'0,"0"0"16,0 0-16,-5 18 0,5-18 0,-10 28 15,-2-4-15,-2 3 16,1 2-16,-8 13 0,-1 3 15,2-4-15,4-2 0,0 4 16,4-7-16,0-1 0,3-7 0,9-9 16,8-5-16,2-8 0,-1-3 15,4-3-15,3-2 0,1-4 16,1-1-16,-3-4 0,-2-1 16,-3 2-16,-1 3 0,-1-1 15</inkml:trace>
  <inkml:trace contextRef="#ctx0" brushRef="#br0" timeOffset="260882.2527">4094 7958 0,'0'0'0,"0"0"0,28-1 0,-9-2 16,0 2-16,9-2 0,6 1 15,2 1-15,-3 1 0,12 0 16,1-1-16,-8 1 0,-7-1 0,-6 1 15</inkml:trace>
  <inkml:trace contextRef="#ctx0" brushRef="#br0" timeOffset="261214.8293">4694 7948 0,'0'0'16,"0"0"-16,0 0 0,0 0 0,-5 26 15,5-26-15,-8 26 0,2-8 16,0 1-16,-1 1 16,-3 2-16,0 2 0,2-3 0,1-3 15,0-3-15,2-3 0,2-2 16,-1-4-16,1-3 0,3-3 16,0-5-16,1-2 0,2-5 15,3 0-15,0-1 0,3-3 16,2-4-16,1 2 0,1 1 0,0-1 15,1 1-15,-1 4 16,1 2-16,1 2 0,4 2 16,-1 1-16,1 2 0,7 3 0,0 5 15,2 0-15,-3 3 0,3 0 16,4 2-16,-6-2 0,-5-2 0,-3-1 16</inkml:trace>
  <inkml:trace contextRef="#ctx0" brushRef="#br0" timeOffset="261581.4159">5211 7976 0,'0'0'0,"0"0"16,0 0-16,0 0 0,-18 21 0,18-21 15,-23 28-15,9-11 0,1 2 16,3 4-16,0 3 15,2 2-15,5-3 0,6-5 16,6-2-16,3-5 0,4-3 0,6-5 16,6-2-16,7-4 0,-2-4 15,2-5-15,2-3 0,-5-2 16,-3-1-16,-1-5 0,-6 0 16,-6-2-16,-4 0 0,-6 0 15,-8 1-15,-6 4 0,-4 3 0,-9 4 16,-8 2-16,1 1 15,-1 4-15,-3 1 0,-3 3 0,4 1 16,3 3-16,5 2 0,3 3 16,5 0-16,5 0 0,8 2 15,6 0-15,0-3 0,-2-1 0,0-2 16</inkml:trace>
  <inkml:trace contextRef="#ctx0" brushRef="#br0" timeOffset="261982.2976">5869 7922 0,'0'0'15,"0"0"-15,0 0 0,-13 25 16,5-13-16,-3 5 0,-4 4 16,-5 4-16,0 1 0,3 3 15,1 4-15,-2-3 0,1-8 0,5-3 16,2-4-16,1-4 15,4-3-15,0-5 0,3-3 0,2-4 16,2-3-16,2-5 0,3-4 16,4-2-16,0 1 0,9-8 15,4-3-15,1 2 0,-1 4 16,2 0-16,5 3 0,-5 0 16,-1 5-16,4-1 0,-4 6 15,-2 1-15,-2 4 0,1 4 16,-3 5-16,-5 0 0,1 2 0,-6 5 15,1 5-15,-4 1 0,-3 0 16,-2 2-16,-2 5 16,-4-3-16,0 0 0,-4 0 0,1 0 15,-1-3-15,0-4 0,0 0 16,0-1-16,3-4 0,2-4 0,-1-1 16,2 0-16,0-2 0</inkml:trace>
  <inkml:trace contextRef="#ctx0" brushRef="#br0" timeOffset="262314.9484">6486 7932 0,'0'0'0,"0"0"16,0 0-16,-14 24 0,14-24 0,-20 29 15,5-8-15,1 2 0,1 3 16,-2 5-16,4 0 15,5-5-15,0-2 0,7-5 0,7-4 16,2-2-16,5-3 0,7-6 16,4-4-16,-1-2 0,0-4 15,2-4-15,-2-3 0,-2-2 16,-2 0-16,-3-5 0,-3-4 16,-4 1-16,-2-1 15,-5 3-15,-6 1 0,-2 2 0,-4 0 0,-7 1 16,-7 3-16,-2 4 0,-1 4 15,-8 2-15,-2 2 16,4 3-16,5 2 0,4 4 0,1 3 16,6 0-16,4 0 0,4-2 15,-1-3-15,2 0 0</inkml:trace>
  <inkml:trace contextRef="#ctx0" brushRef="#br0" timeOffset="262914.9186">7105 7914 0,'0'0'0,"0"0"0,0 0 15,-10 21-15,10-21 0,-16 25 16,2-7-16,-2 2 0,1 1 0,-7 7 16,-3 2-16,3-4 0,1-4 15,2 0-15,0-4 16,4-4-16,4-4 0,5-6 15,4-5-15,4-2 0,1-1 0,4-5 16,2-3-16,0-1 0,2-2 16,5-3-16,2-3 0,7-2 15,4 0-15,-3 3 0,0-1 16,1 3-16,-2 3 0,6-1 16,-1 4-16,-5 3 0,-4 2 0,-2 5 15,-5 5-15,-3 2 0,-3 4 16,-2 5-16,-3 5 15,-2 2-15,-1-2 0,-3 5 16,-4 4-16,-1-1 0,-3-2 0,0 2 16,-3-3-16,4-8 0,1-5 15,-1 0-15,0-1 0,4-5 16,0-2-16,2-3 0,1-4 16,3-2-16,0-2 0,6-3 15,6-5-15,3-1 0,2-2 0,9-4 16,2-1-16,2 4 0,3 0 15,0 4-15,4 2 16,0-1-16,-2 2 0,-2 3 0,0 2 16,-7 3-16,-3 4 0,-2 2 15,-2 4-15,-3 2 0,0 2 16,-5 6-16,-4 3 0,-3-2 16,-4 1-16,-4 1 0,-2 2 15,-2 1-15,-1-3 0,0 0 0,1 2 16,-3-4-16,1-2 0,0-1 15,0-1-15,0-2 16,0 0-16,2-2 0,2-1 0,0-1 16</inkml:trace>
  <inkml:trace contextRef="#ctx0" brushRef="#br0" timeOffset="263116.6602">8102 8003 0,'0'0'0,"0"0"16,0 0-16,-9 23 0,1-11 0,-3 5 15,-3 4-15,0 0 0,2 0 0,-5 3 16,4-3-16,1-2 16,2-1-16,1-5 0,3-5 15,0-2-15,1-2 0,2-2 16,0 1-16,1-1 0</inkml:trace>
  <inkml:trace contextRef="#ctx0" brushRef="#br0" timeOffset="263281.1872">8084 7698 0,'0'0'0,"0"0"0,0 0 16,0 0-16,26 15 0,-18-4 15,6 3-15,-1 2 0,0 0 0,1 2 16,-1-3-16,-3-3 0</inkml:trace>
  <inkml:trace contextRef="#ctx0" brushRef="#br0" timeOffset="263517.5036">8670 7802 0,'0'0'0,"0"0"0,0 0 16,0 0-16,-26 6 0,26-6 16,-29 14-16,10-2 0,-1 0 15,-1 3-15,-1 2 0,0-1 16,0 2-16,-3 6 0,1 1 16,6 0-16,3-1 0,6 6 15,7 1-15,6-3 0,2-4 0,9-3 16,4-3-16,6-4 0,3-4 15,-5 0-15,-4-4 0,-3 0 16</inkml:trace>
  <inkml:trace contextRef="#ctx0" brushRef="#br0" timeOffset="263948.0686">9347 7945 0,'0'0'0,"0"0"15,0 0-15,-18-11 0,18 11 0,-19-9 16,5 5-16,-4 1 0,-3 2 16,-1 2-16,-2 1 0,-8 2 15,1 2-15,-1 4 0,-1 3 16,3 3-16,3 1 0,-2 5 16,4 2-16,6 1 0,6-1 0,5-3 15,5-1-15,6-2 0,6-4 16,7-1-16,9-6 0,-1-2 15,4-4-15,2-5 0,3-1 16,-2-5-16,-2-4 0,5-4 16,0-4-16,-5 0 0,-5 0 15,-4-2-15,-3 0 0,-4 2 16,-2 4-16,-1 2 0,-2 5 16,-3 2-16,-3 5 0,-2 4 15,-4-2-15,-1 7 0,0 2 0,-2 6 16,1 4-16,1 2 0,2 2 15,1 4-15,1 6 16,1-2-16,1-3 0,4 0 0,4-2 16,1-5-16,1-4 0,3-5 15,2-4-15,-3-1 0,-3 0 0,-1-2 16</inkml:trace>
  <inkml:trace contextRef="#ctx0" brushRef="#br0" timeOffset="264198.4428">9977 7706 0,'0'0'16,"0"0"-16,0 0 0,-5 30 16,5-30-16,-15 36 0,3-9 15,-6 11-15,-5 3 0,-3 9 0,1-1 16,3-5-16,3-4 0,3 1 15,6-4-15,7-8 0,4-6 16,9-5-16,8-6 0,4-2 16,3-3-16,8-6 0,5-2 15,3-4-15,1 0 0,-9 2 16,-8-1-16,-5 1 0</inkml:trace>
  <inkml:trace contextRef="#ctx0" brushRef="#br0" timeOffset="264747.9614">9757 8595 0,'0'0'0,"-9"2"0,-4 3 16,-5 0-16,-3-1 0,-12 2 15,-6-1-15,-6 2 0,2-3 0,-5-2 16,-5-2-16,-8-2 0,3-1 16,0-4-16,2-3 0,-3-3 15,5-4-15,5-5 0,4-6 16,6-4-16,4 0 0,-2-13 16,2-7-16,9 3 0,5 0 15,7-10-15,3-5 0,4 3 16,4 4-16,6-33 0,6 4 15,5 10-15,5 5 0,8 6 16,4 3-16,0 7 0,0 6 16,15-2-16,12-3 0,6 11 15,7 8-15,11 4 0,9 5 0,1 5 16,-1 5-16,19 14 0,11 9 16,-13 6-16,-8 3 0,3 10 15,0 8-15,-10 2 0,-8 4 0,-2 10 16,-3 7-16,-13-1 15,-9-2-15,-13 3 0,-8 3 16,-11-6-16,-10-3 0,-11 9 16,-8 4-16,-9-6 0,-5-4 0,-11 4 15,-6 4-15,-7-10 0,-4-6 16,-14-3-16,-9-1 0,4-10 16,4-5-16,-21-5 0,-13-2 15,4-1-15,2-3 0,27-4 16,19-4-16,14-3 0</inkml:trace>
  <inkml:trace contextRef="#ctx0" brushRef="#br0" timeOffset="277330.9674">8288 8495 0,'0'0'0,"17"-1"16,4 0-16,-3-2 0,3 2 0,16-4 16,9-1-16,14 0 0,-2 0 15,23-2-15,7 1 0,-3-2 16,-3 0-16,20 1 0,16 2 16,-15-2-16,-9 0 0,37-3 15,-11 2-15,-20 2 0,-17 3 0,-7 0 16,-4 0-16,-16-2 0,-9 1 15,-14 3-15,-9 1 16,-11 2-16,-6 1 0,-7-2 16,-3-6-16,-6 4 0,-3 0 15,-12 2-15,-10 2 0,-2 0 0,-2 3 16,-10-2-16,-9 0 0,-5 2 16,-4 0-16,-8 5 0,-6 2 15,3-5-15,2-1 0,-44 8 16,5 0-16,14 0 0,13-2 0,3-1 15,3 0-15,11 3 16,10 0-16,17-8 0,13-4 16,16-3-16,10 0 0,13-4 0,8-2 15,11 0-15,9-3 0,22-5 16,16-4-16,-18 9 0,5 0 16,43-4-16,5 2 0,-7 3 15,-6 2-15,10 2 0,6 3 16,-12 2-16,-11 2 0,-5 0 15,-5-1-15,-16 1 0,-12 0 0,-15-1 16,-11 1-16,-10-2 0,-8-1 16,-15 0-16,-11 0 15,-5 3-15,-3 3 0,-20-4 0,-13-2 16,-6-1-16,-5-3 0,-14 5 16,-8 5-16,5-1 0,4 0 15,-11 1-15,-7-1 0,7 3 16,7 0-16,-10 5 0,-6 3 15,16-4-15,10-1 0,10-1 16,7 1-16,17-6 0,13-1 0,17-3 16,16-3-16,5-4 0,9-1 15,20-5-15,15-3 0,6 2 16,3 1-16,21-2 0,15-3 16,-6 5-16,-1 1 0,10 2 15,8 3-15,-9-1 0,-6 1 16,3 1-16,1 1 0,-13 1 15,-10-2-15,-8 5 0,-6 2 16,-19-1-16,-14-1 0,-19-1 16,-11 0-16,-19 2 0,-13 1 0,-37-2 15,-25-2-15,31 1 0,20 1 16,15 0-16</inkml:trace>
  <inkml:trace contextRef="#ctx0" brushRef="#br0" timeOffset="280068.6636">2522 7758 0,'0'0'0,"0"0"0,0 0 0,22-4 16,-22 4-16,22-5 0,-5 1 15,2-1-15,1 2 0,7-1 16,3 1-16,11-2 0,-1 2 0,18-1 15,5-3-15,2 2 0,-1-1 16,21-1-16,4 0 16,12 0-16,-4 1 0,23-3 0,6 0 15,2 1-15,-11 1 0,47 0 16,-1 0-16,-20 2 0,-17 1 16,10-1-16,6 0 0,-17 0 15,-10 0-15,9 2 0,4 2 16,-16 0-16,-8-1 0,-3 5 15,-1 1-15,-16-1 0,-9 0 0,-4-5 16,-3-3-16,-17 1 0,-12-2 16,-7 2-16,-7-1 15,-11 2-15,-7 2 0,-3 0 0,0 0 16,-2 1-16</inkml:trace>
  <inkml:trace contextRef="#ctx0" brushRef="#br0" timeOffset="292567.9514">6277 10965 0,'0'0'15,"0"0"-15,0 0 0,0 0 0,0 0 16,16-16-16,-16 16 0,0 0 15,22-5-15,-22 5 0,26-1 16,-10 0-16,1-1 0,2-1 0,2 1 16,3 0-16,4 2 15,4-1-15,3-1 0,7-1 16,-2 1-16,8-1 0,3 2 0,0-1 16,-1 1-16,12 0 0,-2 1 15,1-2-15,2 1 0,-2-1 16,-2 1-16,9 0 0,-2-1 15,0 1-15,1-2 0,9 1 0,-1-2 16,-2 3-16,0 3 16,-6 0-16,-4-1 0,31-1 15,-6-1-15,-8-1 0,-3 0 0,1 1 16,0 1-16,-2 1 0,-1 1 16,-2-3-16,-2-3 0,-5 2 15,-3 0-15,5-1 0,2 2 16,2-1-16,1-2 0,-3 0 15,0 1-15,-2 0 0,-1 1 0,3-3 16,1-1-16,0 3 16,-2 2-16,-4 1 0,-3-1 15,-1-1-15,-1-2 0,5 3 16,4-1-16,-2 1 0,-1 0 0,2 2 16,2 0-16,-6 0 0,-6-1 15,1-1-15,0-1 0,1 1 16,0 3-16,5-1 0,3 3 15,-4-2-15,-4-4 0,-1 1 16,-2 0-16,1 1 0,1 2 0,5 1 16,4 0-16,-7 1 0,-6 0 15,2-3-15,2-1 16,2 1-16,2 3 0,2-3 16,3-1-16,-8 1 0,-2 1 0,-1-2 15,1-3-15,2 3 0,0 2 16,4-3-16,1-1 0,-5 2 15,-4 2-15,2-2 0,0-1 16,2 1-16,0 1 0,2 1 16,2 0-16,-8-5 0,-4-2 0,4 0 15,3 0-15,2 3 0,2 2 16,0 0-16,-1-1 0,-7 2 16,-4 1-16,4 0 15,3-1-15,2 3 0,0 0 16,-1-2-16,-2-2 0,-2-4 0,-1-3 0,5 3 15,2 2-15,0 1 0,0 1 16,-3-1-16,-2 1 16,-1-2-16,1 1 0,2 1 15,3 0-15,-3-1 0,-2-2 0,2 0 16,-1 0-16,1 1 0,3 0 16,1-1-16,-1 2 0,-4 1 15,-6 1-15,5-2 0,0 0 16,3 0-16,3 1 0,-3-2 15,-1 0-15,-6 1 0,-5 1 16,7-2-16,6 0 0,-3 2 0,-1 1 16,-2 2-16,-2 1 15,1-1-15,2-2 0,-1-4 0,0-2 16,-3 0-16,-3 1 0,5 4 16,5 4-16,-7-4 0,-2-1 15,1-3-15,-1-1 0,2 3 16,2 1-16,-6-2 0,-2 2 15,0-1-15,0 0 0,-2 1 16,0 2-16,2 0 0,2-1 0,1-1 16,0-1-16,-1-1 0,-4 0 15,3 2-15,1 1 16,-4 2-16,-1 3 0,1-5 16,1-5-16,-4 4 0,-4 1 0,-8 1 15,6 1-15,-4 0 0,1-1 16,3-1-16,3 2 0,-1-1 15,-2-1-15,2-2 0,2 1 16,-2 1-16,0 0 0,-1 0 16,-2-1-16,2-2 0,1-1 0,-1 3 15,-2 2-15,-5-2 0,2-1 16,1 0-16,1-1 0,-3 0 16,-3-1-16,4 2 0,1 1 15,-2-1-15,0 1 0,-2-2 16,-3 2-16,2-1 0,2 0 15,-1 0-15,1-1 0,-7 3 0,-1 2 16,3-2-16,3-1 16,1 1-16,-1 0 0,-3-1 15,-1 0-15,3 0 0,0 0 0,0-2 16,2 0-16,-3 0 0,-1 0 16,2-1-16,0 1 0,0 0 15,2 2-15,-2 0 0,-1-2 16,-5 1-16,0 0 0,3 0 15,1 2-15,0-2 0,0 0 0,-1-1 16,0-1-16,0 1 16,1 3-16,0 0 0,1 1 0,-1 0 15,-1 0-15,-2-1 0,0 0 16,1 3-16,1-1 0,0 0 16,0-1-16,-1 1 0,-1-2 15,-2 1-15,0 0 0,0 0 16,-1 1-16,1 0 0,1 1 15,-1-3-15,1 1 0,-1-2 16,-2 1-16,-2-2 0,-1 2 0,2 0 16,3 0-16,-2 0 0,1-1 15,1 0-15,-1-1 16,1-1-16,-2 1 0,3 1 0,1 3 16,2-2-16,1 1 0,-1-1 15,-1 2-15,-1-2 0,0 0 16,0 2-16,0-1 15,1 0-15,0-1 0,-2 0 0,1 0 16,-1 0-16,-1-1 0,0 1 16,1 1-16,1 0 0,0 1 0,0-2 15,-1-2-15,1 4 0,-1-1 16,2-1-16,1 0 0,-1-1 16,-1 1-16,0-2 0,1 1 15,-2 1-15,1 1 0,0-1 16,1 2-16,1-2 0,1 0 15,-1 0-15,-1 0 0,-1 0 16,0-2-16,6 4 0,2-1 16,-2-1-16,1 0 0,-3 1 15,-1 0-15,2 0 0,-1-1 0,1 1 16,2-1-16,-2 0 0,-1 0 16,0 0-16,2 1 0,0 1 15,2 1-15,-2-2 0,0-1 16,-2 1-16,-1 1 0,2-1 15,2 1-15,-1-1 0,0 0 16,-1 1-16,2-1 0,-1-1 0,2 0 16,-1 0-16,1 1 15,-1 0-15,1-1 0,2 1 0,2-1 16,-2 1-16,0 0 0,2 0 16,1-1-16,5 0 0,-2 0 15,0 0-15,1-2 0,-1 1 16,1 0-16,-3 1 0,-1 0 15,1-1-15,1 0 0,1 1 16,-1 0-16,0 0 0,0-1 0,0-1 16,-1 1-16,0 1 0,1 1 15,2-1-15,0-1 0,1 2 16,-1 0-16,2-1 0,-1-1 16,2-1-16,1-1 0,5 1 15,-1 0-15,-1 2 0,-2 1 16,2-1-16,3 0 0,1-1 15,2-2-15,-2 3 0,0 0 16,0-2-16,2 1 0,0 0 16,2 2-16,3-1 0,-3 0 0,4 0 15,4-1-15,-2 0 0,-1-1 16,-1 2-16,0 1 0,0-1 16,1-1-16,25 3 0,-5 1 15,-5-1-15,-4-1 16,0-4-16,-1-2 0,-2 4 0,-2 2 15,3 2-15,3-1 0,-4 0 0,-2-2 16,0 3-16,0-1 16,-3-1-16,-2-2 0,4 4 15,3 4-15,0-4 0,1-2 0,-2 1 16,-2-2-16,-4 1 0,-3 1 16,5-1-16,3 0 0,-1 0 15,1 0-15,1-1 0,1-2 16,-4 2-16,-5 1 0,3-2 15,1-1-15,1 0 0,1 1 0,0 2 16,1 2-16,-1-2 16,-1-1-16,-1 2 0,2 3 15,3-5-15,2-1 0,-1-1 16,1 4-16,-6-2 0,-1-2 0,0 4 16,1-1-16,2 2 0,1 1 15,4-1-15,4-3 0,-6 2 16,-2 0-16,1 2 0,0 0 15,-1 1-15,0 0 0,2 2 16,1-1-16,3-2 0,0-2 0,5 0 16,5 1-16,-8-2 0,-3 1 15,2 2-15,4 4 0,-1-2 16,-1 1-16,2-5 0,1-1 16,0 0-16,1 0 0,-2 2 15,0 1-15,-3-1 0,-1-1 16,2-2-16,2-1 0,0 0 15,-1 1-15,3-1 0,4 0 16,-5-1-16,-3-2 0,2 0 16,1-1-16,-1-3 0,0-3 0,-3 4 15,0 2-15,-1-1 0,-2 0 16,1-2-16,0 0 0,-4 2 16,-3 3-16,3 0 0,3-1 15,0 1-15,2-1 0,1 3 16,3-2-16,-3 1 0,-3 0 15,0 0-15,-2 2 0,-4 5 0,-4 1 16,1 0-16,-1 1 16,-6 1-16,-5 2 0,-13-1 15,-8 1-15,-9-3 0,-6-2 0,-3-3 16</inkml:trace>
  <inkml:trace contextRef="#ctx0" brushRef="#br0" timeOffset="294098.4891">16305 10842 0,'0'0'0,"0"0"0,0 0 16,0 0-16,0 0 0,0 0 15,0 0-15,0 0 0,0 0 16,0 0-16,0 0 0,0 0 0,0 0 16,0 0-16,0 0 0,0 0 15,0 0-15,0 0 0,-7 22 16,7-22-16,0 0 0,-32 17 16,32-17-16,-34 20 0,16-12 0,-3 2 15,-3 0-15,-3-1 16,-1 1-16,-12 1 0,-1-1 15,-1-1-15,-1-2 0,-11 1 16,-1-1-16,3-3 0,3-1 0,-12-3 16,0-2-16,6-4 0,4-3 15,-8-7-15,1-6 0,6 1 16,5 0-16,0-5 0,-2-3 16,8 0-16,3 0 0,-8-4 15,-2-1-15,9 5 0,5 3 0,-3-5 16,-1-3-16,5 3 0,4 2 15,6-3-15,3-1 16,4 2-16,3 5 0,2-9 16,2-2-16,4 3 0,2 5 0,4-3 15,3-1-15,2-1 0,0 3 16,7-3-16,4-1 0,2 5 16,3 1-16,6-8 0,4 1 15,4 1-15,2 2 0,3 1 16,1 3-16,1 4 0,1 1 0,7-4 15,4-3-15,-3 3 0,-3 2 16,35-9-16,2 7 16,-4 5-16,-4 0 0,2 2 15,3-1-15,-6 5 0,-4 3 0,7 0 16,6 2-16,-3 1 0,-2 2 16,5-1-16,3 0 0,-5 5 15,-4 3-15,11-1 0,8-1 16,-9 2-16,-5 0 0,8 4 15,5 2-15,-11 3 0,-7 2 0,7 1 16,5-1-16,-8 3 0,-6 3 16,3-1-16,1 1 15,-9 2-15,-7-1 0,6 7 0,4 2 16,-10-2-16,-6-3 0,-2 5 16,2 6-16,-11-1 0,-6 1 15,3 4-15,3 2 0,-10-2 16,-8-2-16,3 3 0,0 2 15,-4-2-15,-4 0 0,-6-2 0,-5 0 16,-2-2-16,0 1 0,-3 0 16,-2 3-16,-5-3 0,-6 0 15,-4 7-15,-6 7 0,0-9 16,1-5-16,-8 5 0,-5 3 16,-4-1-16,-3-1 0,-4 1 15,-3 1-15,-3-4 0,-1-2 0,-4-2 16,-4 1-16,2-3 15,1-1-15,-6 1 0,-3 2 16,5-10-16,6-4 0,-13 1 16,-7 1-16,-1-6 0,0-6 0,-4 1 15,-3 0-15,10-8 0,7-3 16,1-9-16,1-5 0,17 4 16,13 4-16,7 1 0</inkml:trace>
  <inkml:trace contextRef="#ctx0" brushRef="#br0" timeOffset="296481.7679">19630 11040 0,'0'0'0,"0"0"16,-23 5-16,12-4 0,-1-1 0,-9-1 16,-3-1-16,-3 1 15,0 1-15,-3-3 0,-1-3 16,-5 0-16,1-2 0,-3-1 15,-2-2-15,4-1 0,3-1 0,-10-9 16,-1-1-16,5-1 0,4 3 16,-1-3-16,-1-4 15,2 2-15,2 2 0,0-5 0,4 0 16,4 1-16,2 0 0,3-1 16,3 0-16,2-3 0,0 1 15,7 1-15,2 2 0,5 0 16,3 0-16,2-1 0,0 0 15,3 2-15,1 3 0,5-6 0,2-2 16,-1 7-16,2 5 0,6-7 16,2-1-16,-3 5 0,0 2 15,5-7-15,1-1 0,-1 4 16,1 1-16,1 1 0,1-2 16,-2 3-16,-3 3 0,3-4 15,4 0-15,-2 2 0,-3 1 0,5 1 16,3 0-16,-1 2 0,-1 1 15,3 3-15,0 1 16,-1 0-16,0-1 0,4-1 0,1-2 16,-1 5-16,-2 4 0,5-2 15,3-1-15,-1 1 0,0 2 16,5 1-16,2-1 0,-3 4 16,-3-1-16,12 1 0,5 0 15,-6 2-15,-5 3 0,3-2 16,2-1-16,2 1 0,-1 1 0,27 3 15,-7 2-15,-32-2 16,-3 0-16,22 5 0,3 4 16,-7-4-16,-2-4 0,-3 5 15,-1 1-15,-2 3 0,-2 2 0,1 0 16,2 1-16,-2-4 0,-2-3 16,-2 4-16,0 3 0,-4-1 15,-4 1-15,4-4 0,2-1 16,-5 2-16,-5 2 0,-4 3 15,-4 0-15,-2 0 0,-2-2 0,5 2 16,4 0-16,-17-7 16,0 3-16,3 3 0,2 2 15,-4-3-15,0 1 0,-1 1 0,1 2 16,-4-4-16,-1 0 0,-3 2 16,-4 4-16,2-2 0,-1 1 0,-1 0 15,1 2-15,-6-3 16,-1 0-16,0-1 0,1 0 15,-2-1-15,1 0 0,-2 0 16,-2 0-16,-2 0 0,-1-1 0,-1 2 16,-2 3-16,0-1 0,1-1 15,-3 1-15,0 0 0,-2-1 16,0-1-16,-3 0 0,-1-3 16,2 1-16,1 1 0,1-1 15,-2-2-15,0-1 0,1-2 16,-4 2-16,-4-1 0,3 2 15,2 1-15,-3 0 0,-3-1 16,1 1-16,-1-2 0,0 1 16,-1-1-16,1-3 0,0-3 0,-4 1 15,-2 2-15,1-1 16,0 1-16,-2 1 0,-2-1 0,2-2 16,1-2-16,-4 2 0,-1 2 15,2-2-15,4 0 0,-11-1 16,-4-1-16,6-3 0,5-1 0,-7 1 15,-5 2-15,3 1 16,2 1-16,-4-4 0,-4-1 0,0-2 16,2-1-16,-16-1 15,-5-1-15,6 3 0,4 1 0,-11-4 16,-5-5-16,2 3 0,4 0 16,-48-4-16,-2-1 0,37 3 15,27 1-15,17 2 0</inkml:trace>
  <inkml:trace contextRef="#ctx0" brushRef="#br0" timeOffset="301480.0692">20088 11004 0,'0'0'16,"0"0"-16,0 0 0,0 0 0,23-18 16,-23 18-16,0 0 0,0 0 15,0 0-15,0 0 0</inkml:trace>
  <inkml:trace contextRef="#ctx0" brushRef="#br0" timeOffset="301605.7284">20357 10924 0,'0'0'0,"0"0"0,0 0 16,0 0-16,0 0 0,18 12 0,-18-12 15,0 0-15</inkml:trace>
  <inkml:trace contextRef="#ctx0" brushRef="#br0" timeOffset="302744.8592">28430 5029 0,'0'0'0,"0"0"16,0 0-16,0 0 0,0 0 16,0 0-16,0 0 0,0 0 15,0 0-15,20-6 16,-20 6-16,0 0 0</inkml:trace>
  <inkml:trace contextRef="#ctx0" brushRef="#br0" timeOffset="302957.8492">28587 5015 0,'0'0'0,"0"0"16,0 0-16,0 0 0,0 0 0,0 0 15,0 0-15,0 0 16,0 0-16,0 0 0,0 0 16,0 0-16</inkml:trace>
  <inkml:trace contextRef="#ctx0" brushRef="#br0" timeOffset="303172.5809">28549 5036 0,'0'0'0,"0"0"0,0 0 15,0 0-15,0 0 0,0 0 0,0 0 16,0 0-16,0 0 16,15 24-16,-15-24 0,0 0 0</inkml:trace>
  <inkml:trace contextRef="#ctx0" brushRef="#br0" timeOffset="303376.7018">28585 5029 0,'0'0'0,"0"0"0,0 0 16,0 0-16,0 0 0,0 0 16,0 0-16,0 0 0,0 0 15,0 0-15,0 0 0,0 0 16,6 24-16,-6-24 0,0 0 0,0 0 15</inkml:trace>
  <inkml:trace contextRef="#ctx0" brushRef="#br0" timeOffset="303699.2632">28647 5134 0,'0'0'0,"0"0"0,0 0 16,0 0-16,0 0 0,0 0 0,0 0 16,0 0-16,0 0 0,0 0 15,0 0-15,0 0 0,0 0 16,0 0-16,11 22 0,-11-22 16,0 0-16,0 0 0,0 0 15,0 0-15,0 0 0,0 0 0,0 0 16,0 0-16,0 0 0,0 0 15,0 0-15,0 0 16,0 0-16,25 7 0,-25-7 16,0 0-16,0 0 0,0 0 0,0 0 15,0 0-15,0 0 0,23 7 16,-23-7-16,0 0 0</inkml:trace>
  <inkml:trace contextRef="#ctx0" brushRef="#br0" timeOffset="303861.3727">28735 5182 0,'0'0'0,"0"0"0,0 0 15,0 0-15,0 0 0,0 0 0</inkml:trace>
  <inkml:trace contextRef="#ctx0" brushRef="#br0" timeOffset="304030.9915">28670 5103 0,'0'0'0,"0"0"0,0 0 16,0 0-16,0 0 0,0 0 0,0 0 15,0 0-15,0 0 0,0 0 16,0 0-16,0 0 0</inkml:trace>
  <inkml:trace contextRef="#ctx0" brushRef="#br0" timeOffset="304422.6481">28569 5113 0,'0'0'0,"0"0"0,0 0 16,0 0-16,0 0 0,0 0 16,0 0-16,0 0 0</inkml:trace>
  <inkml:trace contextRef="#ctx0" brushRef="#br0" timeOffset="304627.1835">28533 5123 0,'0'0'0,"0"0"0,0 0 0,0 0 15</inkml:trace>
  <inkml:trace contextRef="#ctx0" brushRef="#br0" timeOffset="304817.5007">28503 5094 0,'0'0'0,"0"0"0,0 0 0,0 0 15,0 0-15,0 0 0,0 0 16,0 0-16</inkml:trace>
  <inkml:trace contextRef="#ctx0" brushRef="#br0" timeOffset="305328.5948">24760 4898 0,'0'0'0,"0"0"0,0 0 16,0 0-16,-21-3 0,21 3 0,0 0 15,-22-4-15,14 1 0,2 0 16,0 1-16,1 0 0</inkml:trace>
  <inkml:trace contextRef="#ctx0" brushRef="#br0" timeOffset="305486.8042">24648 4892 0,'0'0'0,"0"0"15,0 0-15,0 0 0,0 0 16,0 0-16,0 0 0,0 0 16,0 0-16,0 0 0,0 0 15,0 0-15,0 0 0,0 0 0</inkml:trace>
  <inkml:trace contextRef="#ctx0" brushRef="#br0" timeOffset="315266.0832">2278 12304 0,'0'0'0,"0"0"16,0 0-16,0 0 0,0 0 16,24-6-16,-24 6 0,19-2 15,-19 2-15,25-4 0,-12 3 16,3 1-16,-1 0 0,4 0 16,4 0-16,-1 1 0,0 0 0,10 0 15,4-2-15,-3 1 0,2 0 16,2 1-16,7-1 15,5 2-15,-3-1 0,5-1 0,3 1 16,-1-1-16,2 1 0,13-2 16,2 0-16,4 0 0,-8 1 15,5-1-15,5-1 0,5-1 16,-6 0-16,3 1 0,3 2 16,6-3-16,-7 0 0,30 3 15,-4 1-15,-16-2 0,-12-3 0,6-2 16,4 0-16,-6 1 15,-1 2-15,5 2 0,5 1 16,-6 1-16,-4 1 0,4-2 0,3-1 16,-5-1-16,-3 1 0,9-1 15,7-1-15,-5 1 0,-5 0 16,12-1-16,8 0 0,-19 2 16,-12 1-16,11 0 0,7 1 15,-3-1-15,-4 0 0,4-2 16,5-1-16,-7 0 0,-4 1 0,3 1 15,2 2-15,-2-4 0,-1 0 16,3-1-16,-2 1 0,-7 1 16,-5 0-16,14-2 0,7 0 15,-2 0-15,-6 1 0,5 0 16,3-1-16,-18 1 0,-10 2 0,8-2 16,9 1-16,5-1 15,2 0-15,-5 1 0,-4 1 16,-15 1-16,-9-1 0,15-2 0,12 0 15,-8-1-15,-4 1 0,6 4 16,6 1-16,-9 0 0,-5 2 16,6-3-16,5-1 0,-7-1 15,-3-1-15,7 2 0,5 2 16,-8-1-16,-5 1 0,6-3 16,6 0-16,-8 0 15,-4 0-15,4 4 0,3 4 0,-3-5 16,-1-2-16,10 0 0,7 0 15,-12 1-15,-7 0 0,0-2 0,0 0 16,-2-1-16,0 2 0,4 0 16,3 0-16,-2 0 0,-1 0 0,1 2 15,1 1-15,-4 0 16,-3 1-16,2 0 0,3 1 16,-5-1-16,-3 0 0,1-3 15,2-3-15,-2 6 0,-2 2 0,3 0 16,0 1-16,-13-2 15,-8-1-15,-2-2 0,0 0 16,-4-1-16,-2-1 0,1 1 16,1 3-16,-10-3 0,-6-3 15,-1 1-15,1-1 0,-10 8 0,-5 4 16,-2-4-16,-2-3 0,-4-2 16,0-2-16,-7 2 0,-4 1 15,-5-3-15,-5-2 0,5 1 16,3 0-16,2 1 15</inkml:trace>
  <inkml:trace contextRef="#ctx0" brushRef="#br0" timeOffset="316582.3049">7256 12433 0,'0'0'16,"0"0"-16,0 0 0,0 0 0,-22 9 16,22-9-16,-27 9 15,10-4-15,0 0 0,-5 0 16,-4 1-16,-4-3 0,-2 1 15,-12-1-15,-5-2 0,-13-1 0,-2-1 16,-1-2-16,-1-2 16,-14 0-16,0 0 0,-13-2 0,4-2 15,4-3-15,0-1 0,-10-3 16,4 0-16,-33-6 0,14 4 16,9 3-16,6 2 0,6-2 15,7-3-15,-1-3 0,3-2 16,3 2-16,1 2 0,2-8 15,2-6-15,13 2 0,6 3 16,2-3-16,0-2 0,4-1 0,1 2 16,6-5-16,2-2 0,10 0 15,6 1-15,6-1 0,7 1 16,5 0-16,1 2 0,13-6 16,3-3-16,5 1 0,1 2 0,12-1 15,10-3-15,1 7 16,0 4-16,9 0 0,5-2 15,3 1-15,1-2 0,4 0 16,-1-1-16,1 5 0,-2 2 0,9 3 16,5 4-16,-1 0 0,0 2 15,5 0-15,3 1 0,1 6 16,-2 3-16,0 4 0,1 2 16,0-3-16,-1-3 0,6 3 15,5 0-15,-4 3 0,-2 0 0,7 0 16,4 2-16,-4 2 15,-3 0-15,4 3 0,1 1 0,-1 4 16,-1 2-16,1 1 16,-1 3-16,-5-1 0,-6 0 0,3 3 15,3 3-15,-10-2 0,-5-1 16,-6 8-16,0 6 0,-1-1 16,-2 2-16,-8-1 0,-6 0 15,-4-1-15,-3-1 0,0 2 16,2 3-16,-9 0 0,-8 1 0,-6 7 15,-3 4-15,1-2 0,3-2 16,-10 8-16,-3 7 16,-1-3-16,0 0 0,-4-3 0,-4-2 15,-4 1-15,-2 1 0,-8-2 16,-2 0-16,-4-2 0,-2-3 16,-2 0-16,0 0 0,-8-5 15,-4-4-15,-3 0 0,-4-1 16,-3-3-16,-2-2 0,-2-2 15,0 0-15,-7-7 0,-5-3 16,-4-8-16,-2-3 0,3-5 0,2-1 16,-14-2-1,-12 1-15,28 1 16,18 1-16,12 1 0</inkml:trace>
  <inkml:trace contextRef="#ctx0" brushRef="#br0" timeOffset="317598.8632">9153 12197 0,'0'0'16,"0"0"-16,24 3 0,-13 0 16,1 0-16,7 0 0,5 0 15,7 0-15,0 0 0,6 1 16,6-1-16,12 1 0,0-1 0,15 0 15,2 1-15,-7-2 0,-5 0 16,16 1-16,4 2 0,-9-3 16,-5-2-16,15 0 0,3 0 15,-8 0-15,-5 1 0,40 2 16,-7 2-16,-14-4 0,-12 0 0,6 0 16,4 1-16,-12-4 0,-8-3 15,10 3-15,7 2 16,-13 0-16,-6-2 0,11 3 0,7 1 15,-13-3-15,-9-1 0,7 1 16,6 3-16,-8-1 0,-5 3 16,0-6-16,1-3 0,-10 3 15,-8 2-15,6-1 0,3 1 16,-8-1-16,-5 1 0,-1 0 16,1 2-16,-8-3 0,-4 0 0,1 1 15,1 2-15,-8-1 0,-6 0 16,-2-1-16,-3 0 15,-3 0-15,-3-1 0,-4 0 16,-2 1-16,-3 0 0,0-1 0,-4 0 16,-4 0-16,-2 1 0,-4-2 0,-8 0 15,-7-1-15,-1 0 16,-2 2-16,-8-2 0,-7 1 16,2-3-16,0 1 0,-18-2 15,-8 1-15,5 2 0,2 2 0,-19-1 16,-6 0-16,8 2 0,7 0 15,-51 0-15,-1 0 16,21-1-16,14-1 0,-14 2 16,-10 2-16,15 1 0,8 2 0,-11-6 15,-6-3-15,12 1 0,11 1 0,-14 2 16,-11 2-16,16 0 16,10 2-16,-6 1 0,-5 0 15,11-5-15,6-4 0,-4 1 0,-3-1 16,12 3-16,8 2 0,-1 0 15,-1 1-15,15-2 0,11-1 16,1-1-16,-1-1 0,13 0 16,8 1-16,7-2 0,3 1 15,4-1-15,3 3 0,7-4 16,4-1-16,3-1 0,2 0 0,11-1 16,10 2-16,3 1 0,4 1 15,-4-1-15,11-4 16,0 3-16,0 2 0,13 4 0,11 1 15,-3 1-15,-2-2 0,45 1 16,0 0-16,-12 2 0,-9 0 0,2 8 16,2 5-16,-12-3 15,-9 0-15,-5 2 0,-2 2 16,-19-3-16,-13-2 0,-10-2 16,-7-5-16,-4-1 0</inkml:trace>
  <inkml:trace contextRef="#ctx0" brushRef="#br0" timeOffset="324535.9491">2789 10735 0,'0'0'0,"0"0"16,0 0-16,0 0 0,0 0 0,0 0 15,0 0-15,0 0 0,0 0 16,0 0-16,-30 4 0,30-4 15,0 0-15,-34 4 0,34-4 16,-34 2-16,18 0 0,-5 2 16,-3 2-16,-1 1 0,3-1 0,-9 6 15,2 2-15,3 0 16,2-1-16,4 3 0,1 3 16,7 1-16,2-1 0,7 6 15,3-1-15,1-4 0,4-1 16,4 0-16,8-1 0,-1-3 0,3-2 15,5-2-15,2 0 0,0-5 16,2-1-16,-6-2 0,-4 0 16,-3 0-16</inkml:trace>
  <inkml:trace contextRef="#ctx0" brushRef="#br0" timeOffset="324984.0186">2893 10885 0,'0'0'0,"0"0"0,0 0 15,0 0-15,0 0 0,0 0 16,0 0-16,0 0 0,25 14 16,-25-14-16,29 8 0,-29-8 0,34 8 15,-15-5-15,4-2 16,1 0-16,-2-2 0,0-1 15,4-5-15,-1 0 0,-2 1 0,-1-1 16,0-2-16,-5 1 16,-3 0-16,-7-5 0,-4-4 15,-3 3-15,-1 0 0,-5 2 16,-6 2-16,-3 1 0,-4-2 0,-1 5 16,-3 3-16,-4 2 0,-4 2 15,2 4-15,3 3 0,1 4 16,5 2-16,2 5 0,2 3 15,4 4-15,2 2 0,5-1 16,4 0-16,2-2 0,5-1 0,9 2 16,3-1-16,4-4 0,4-2 15,6-6-15,5-3 0,0-5 16,-1-4-16,0-5 0,1-4 16,-2-3-16,-3-3 0,-7 4 15,-4 2-15,-6 1 0</inkml:trace>
  <inkml:trace contextRef="#ctx0" brushRef="#br0" timeOffset="325216.9775">3606 10549 0,'0'0'15,"0"0"-15,0 0 0,0 0 16,-1 30-16,1-30 0,-7 33 0,3-10 15,-3 4-15,-1 4 0,-5 5 16,0 11-16,-2-1 0,-2 7 16,2-5-16,2-6 0,0-3 15,3-4-15,5-7 0,2-8 16,0-4-16,2-5 0,1-3 16,-2 0-16</inkml:trace>
  <inkml:trace contextRef="#ctx0" brushRef="#br0" timeOffset="325585.037">3648 10928 0,'0'0'0,"0"0"0,0 0 0,29 3 16,-29-3-16,25 2 0,-8 0 15,0-1-15,2 0 0,6-2 16,-2-3-16,2 1 0,0-2 0,-3-1 15,0-4-15,-3 1 0,-3 0 16,-3-3-16,-2-2 0,-4 0 16,-3-1-16,-8 1 0,-2 1 15,-3 2-15,-2 2 0,-6 1 16,-3 4-16,-1 2 0,-1 3 0,-4 4 16,1 8-16,0 0 15,2 2-15,1 4 0,1 5 16,7 2-16,3-1 0,6 3 0,3 1 15,6-2-15,4-3 0,5 3 16,1-3-16,9-5 0,6-3 16,3-6-16,2-3 0,2-4 15,2-3-15,-7 0 0,-9 0 16,-5 0-16</inkml:trace>
  <inkml:trace contextRef="#ctx0" brushRef="#br0" timeOffset="326016.3651">4388 10571 0,'0'0'0,"0"0"0,-2 22 16,2-22-16,-8 31 0,-1-6 15,-3 5-15,-5 10 0,2 1 0,-4 9 16,2-2-16,1-4 15,4-5-15,-3 0 0,1-4 16,4-8-16,2-7 0,-1-4 0,1-5 16,2-5-16,0-3 0,3-8 15,0-5-15,3-2 0,3-4 0,3-7 16,2-6-16,3 1 16,2 1-16,6 2 0,1 1 15,2 4-15,0 3 0,11 0 16,6 4-16,-4 2 0,-1 4 0,-2 5 15,-1 4-15,-5 2 0,-1 3 16,-7 5-16,0 4 0,-4 2 16,-5 2-16,-5 1 0,-4 3 15,-5-5-15,-3-3 0,-7 1 16,-6 0-16,-1-1 0,-1-2 16,-6-3-16,-3 0 0,-1-1 15,1-1-15,-1-1 0,0-2 16,6-4-16,2-3 0,6 0 0,6 0 15,1 1-15</inkml:trace>
  <inkml:trace contextRef="#ctx0" brushRef="#br0" timeOffset="326349.4121">4979 10757 0,'0'0'15,"0"0"-15,0 0 0,-4 29 0,4-29 16,-10 35-16,1-11 16,0 0-16,-3 0 0,-2 6 0,0 0 15,1-4-15,1-5 0,-2 1 16,3-5-16,3-5 0,-1-3 0,4-7 16,3-3-16,1-3 15,2-3-15,2-5 0,3-4 16,1-3-16,-3-3 0,7-1 15,2-4-15,6-1 0,1 4 0,1 2 16,-4 1-16,-1 6 0,-2 2 16,3 4-16,1 2 0,1 2 15,0 2-15,1 5 0,-1 5 16,-2 0-16,0 1 0,-5 0 16,-2-3-16,-1 0 0</inkml:trace>
  <inkml:trace contextRef="#ctx0" brushRef="#br0" timeOffset="326816.0431">5592 10845 0,'0'0'16,"0"0"-16,0 0 0,0 0 0,0 0 15,5-18-15,-5 18 16,0 0-16,-9-23 0,9 23 0,-16-17 15,16 17-15,-22-11 0,6 7 16,-6 4-16,1 0 0,0 3 0,-8 4 16,-3 4-16,2 0 15,1-1-15,-2 11 0,3 7 16,2-1-16,5-2 16,8-1-16,3 0 0,7-2 0,1-3 15,11-4-15,5-2 0,5-3 0,2-5 16,4-2-16,6-3 15,-3-3-15,4-2 0,3-4 0,0-1 16,-5-3-16,-3-4 0,-4-1 16,-2-5-16,-5 2 0,-3 1 15,-4 0-15,-3 1 0,-1 3 16,-1 3-16,-4 4 0,-2 3 16,0 4-16,-2 4 0,0 2 15,-5 0-15,3 7 0,0 3 16,3 3-16,-1 6 0,3 2 15,-2 1-15,3 0 0,1 0 0,2-2 16,3-1-16,2-3 0,3-5 16,-1-4-16,2-4 0,-4 0 15,-1-3-15,0 0 0</inkml:trace>
  <inkml:trace contextRef="#ctx0" brushRef="#br0" timeOffset="327084.953">6097 10608 0,'0'0'0,"0"0"16,0 0-16,-9 21 0,9-21 0,-13 29 16,-1-6-16,2 3 15,-4 2-15,-8 12 0,-2 3 16,4-1-16,1-4 0,2 5 15,5-4-15,5-7 0,5-5 0,6-1 16,7-6-16,3-9 16,3-3-16,5-5 0,2-6 15,0-1-15,-1-3 0,6-4 0,-2-4 16,-5 4-16,-5 2 0,-3 2 16</inkml:trace>
  <inkml:trace contextRef="#ctx0" brushRef="#br0" timeOffset="327281.421">5966 10742 0,'0'0'16,"10"1"-16,0 0 0,2 1 15,2-1-15,10 1 0,3 2 16,3 0-16,2 1 0,7 2 15,2 1-15,-4-2 0,-6 1 0,0 0 16,-7-1-16,-5-3 0</inkml:trace>
  <inkml:trace contextRef="#ctx0" brushRef="#br0" timeOffset="327682.0615">6299 10953 0,'0'0'0,"0"0"16,0 0-16,0 0 0,31 1 15,-31-1-15,32 3 0,-15-2 16,0-1-16,3-1 0,3-2 16,6 0-16,-1-1 0,-1-2 15,-1-2-15,-4-1 0,-3 0 16,-1-1-16,-1 0 0,-5-1 0,-2-1 15,-6-3-15,-3-2 16,-2 2-16,-2 1 0,-5 3 16,-6 3-16,-3-1 0,-2 3 0,-4 1 15,-1 3-15,1 2 0,-2 2 16,-1 6-16,0 5 16,4 1-16,4 0 0,4 2 0,3 4 15,5 2-15,4 2 0,7 0 16,6 0-16,4 0 0,2-3 15,11 3-15,5-2 0,-1-2 16,2 0-16,2-5 0,4-2 0,-10-4 16,-6-2-16,-4-1 0</inkml:trace>
  <inkml:trace contextRef="#ctx0" brushRef="#br0" timeOffset="328148.1117">7374 10897 0,'0'0'0,"0"0"0,0 0 16,-6-17-16,1 11 0,-1-3 15,-3-2-15,-2 0 0,0 1 16,-8-1-16,-2 1 0,-5 1 16,0-1-16,-5 3 0,-2 2 15,2 2-15,3 3 0,-11 5 16,1 7-16,2 0 0,4 2 0,5 5 15,3 6-15,4 1 0,5 0 16,3 3-16,8-1 0,4-5 16,4-1-16,12-2 0,7-3 15,6-4-15,1-3 0,5-4 16,-2-2-16,0-4 0,-4-2 16,6-6-16,0-3 0,-3-2 15,-3-2-15,0-9 0,-1-6 16,2-5-16,-5 2 0,-3-5 15,-3-4-15,-3 3 0,-1 2 0,-4 0 16,-1-2-16,-3 5 0,0 4 16,-2 3-16,1 2 0,0 8 15,-1 2-15,-2 3 0,-2 0 16,1 6-16,-1 2 0,0 6 16,-1 6-16,0 2 0,-1 2 0,-3 11 15,1 11-15,-6 7 0,-1 5 16,-12 18-16,-6 9 15,-2-3-15,2 0 0,4-9 16,3-8-16,7-16 0</inkml:trace>
  <inkml:trace contextRef="#ctx0" brushRef="#br0" timeOffset="336705.5497">6370 11923 0,'0'0'0,"0"0"15,0 0-15,0 0 0,0 0 0,0 0 16,0 0-16,0 0 0,0 0 16,-21 20-16,21-20 0,0 0 15,-19 22-15,19-22 0,-24 25 16,11-12-16,0-1 0,-2 1 16,0 0-16,0 1 0,-2 0 15,-3 2-15,0-1 0,4-1 16,1-1-16,1-2 0,3-2 15,0-2-15,4-1 0,6-1 16,4-2-16,3-1 0,2-2 0,4 1 16,3-1-16,7 0 0,4-2 15,0-1 1,5-1-16,3-1 16,0-3-16,-3-1 0,-3 2 0,4-3 15,-1 1-15,-5 2 0,-3-2 0,-3 0 16,-2 0-16,-4-2 0,-2 2 15,-3-1-15,-2 0 16,-3 0-16,-1 1 0,-4-1 16,-2-1-16,0 2 0,-4 1 0,-2-3 15,-4 2-15,0 1 0,-2 0 0,3 1 16,2 2-16,3 0 16</inkml:trace>
  <inkml:trace contextRef="#ctx0" brushRef="#br0" timeOffset="337570.7783">4254 11369 0,'0'0'0,"0"0"16,0 0-16,0 0 0,0 0 0,0 0 15,0 0-15,0 0 0,-31 4 16,31-4-16,-23 9 15,23-9-15,-32 12 0,17-5 0,-4 1 16,4-1-16,-2 0 0,3 0 16,1-1-16,-1-3 0,3 1 0,1-1 15,3 1-15,1-1 16,6 1-16,2-1 0,5-1 16,3 1-16,0-1 0,5-1 15,4 1-15,0-1 0,0 0 0,6 0 16,0-1-16,-3-1 0,-2 1 15,-1-2-15,0 0 0,-6-1 16,-1 0-16,-4-2 0,-1 0 16,-3-1-16,-8-2 15,-3 3-15,-4 1 0,1 1 0,2 1 0,1 0 16</inkml:trace>
  <inkml:trace contextRef="#ctx0" brushRef="#br0" timeOffset="338982.9736">7832 10465 0,'0'0'0,"0"0"16,0 0-16,0 0 0,0 0 0,0 0 15,0 0-15,28-7 0,-28 7 16,38 0-16,-8 0 15,6 1-15,4 0 0,19 1 0,6 1 16,14 1-16,-2-1 0,15 1 16,-1 0-16,1 1 0,-10 0 15,-6 1-15,-13-1 0,-19-2 16,-13-2-16,-16 1 0,-10 0 16,-3-1-16,0-1 0,-2 0 0</inkml:trace>
  <inkml:trace contextRef="#ctx0" brushRef="#br0" timeOffset="339182.0044">8260 10275 0,'0'0'0,"0"0"16,0 0-16,0 0 0,-3 29 0,3-29 15,-7 31-15,1-11 0,0 0 16,-1 2-16,-1-1 0,2 0 16,0-3-16,1 1 0,0-2 15,0-2-15</inkml:trace>
  <inkml:trace contextRef="#ctx0" brushRef="#br0" timeOffset="339350.9476">8586 10308 0,'0'0'0,"0"0"0,0 0 16,-1 21-16,1-21 0,-8 29 15,-1-9-15,-4 2 0,-2 1 16,-7 9-16,-2 3 0,1-1 0,0-4 16,0 0-16,4-4 15,4-7-15</inkml:trace>
  <inkml:trace contextRef="#ctx0" brushRef="#br0" timeOffset="339532.1945">8103 10644 0,'0'0'0,"0"0"0,0 0 0,33 3 16,-33-3-16,41 4 0,-12-2 16,0 0-16,2 1 0,13 1 15,4 1-15,5 1 0,-4 0 0,-4-3 16,1 0-16,-9-1 0,-5 0 15,-2-5-15,-10-3 0,-4 0 16,-3 2-16,-3 1 0</inkml:trace>
  <inkml:trace contextRef="#ctx0" brushRef="#br0" timeOffset="339698.9372">8413 10543 0,'0'0'0,"0"0"16,0 0-16,0 0 0,0 0 0,-13 19 15,13-19-15,-15 31 0,5-13 16,0 3-16,-3 2 0,2 1 16,0-1-16,-1 3 0,-2-2 15,3-4-15,2-3 0,1-3 16</inkml:trace>
  <inkml:trace contextRef="#ctx0" brushRef="#br0" timeOffset="339882.2419">7944 10821 0,'0'0'0,"0"0"0,27 0 0,-7 0 15,4 0-15,14 0 0,11 0 16,3 0-16,3 3 0,22-1 16,7 1-16,6 1 0,-10-2 15,8 2-15,-6 2 0,-5-2 16,-16-2-16,-17 0 0,-12 0 15,-8-1-15</inkml:trace>
  <inkml:trace contextRef="#ctx0" brushRef="#br0" timeOffset="340115.6793">8898 10688 0,'0'0'0,"0"0"0,-25 4 16,25-4-16,-36 12 0,8 0 15,-9 4-15,-12 5 0,-7 1 0,-16 12 16,-7 7-16,-9 8 0,6 1 16,-13 9-16,-8 7 0,19-12 15,13-9-15,-9 7 0,24-16 16,21-14-16,16-10 0,14-10 16,12-5-16,-2 0 0,-2 1 0,-1 1 15</inkml:trace>
  <inkml:trace contextRef="#ctx0" brushRef="#br0" timeOffset="340286.8624">8441 10975 0,'0'0'0,"0"0"16,0 0-16,-3 30 0,3-30 0,-6 35 16,-1-9-16,-2 3 0,-2 4 15,-2 6-15,0-1 16,-1 4-16,3-6 0,5-9 0,2-8 15,1-2-15,1-4 0,0-3 16</inkml:trace>
  <inkml:trace contextRef="#ctx0" brushRef="#br0" timeOffset="340548.6396">8372 10978 0,'0'0'0,"0"0"16,0 0-16,34-3 0,-16 0 0,3 2 15,2 2-15,8 1 0,1 0 16,0 2-16,1 1 0,3-1 16,-4 2-16,-2 3 0,-1 3 15,-7-1-15,-2 1 0,-7 4 16,-4 3-16,-4 1 0,-5 0 0,-5 6 16,-4 2-16,-1 1 15,0-1-15,-2-2 0,-3 1 16,1-5-16,-1-3 0,-3 3 0,0-3 15,2-6-15,0-3 0,-2-8 16,-3-5-16,6 1 0,4 1 16,3 0-16</inkml:trace>
  <inkml:trace contextRef="#ctx0" brushRef="#br0" timeOffset="340699.2574">8336 11140 0,'0'0'0,"0"0"0,0 0 15,35-1-15,-19 2 0,5 0 0,4 0 16,3 0-16,0 1 0,2 3 16,3 2-16,-3-2 0,-3 0 0,1-1 15,-6 0-15,-4-1 0</inkml:trace>
  <inkml:trace contextRef="#ctx0" brushRef="#br0" timeOffset="340833.3416">8365 11322 0,'0'0'0,"0"0"0,0 0 16,27 1-16,-27-1 0,34 0 15,-9-1-15,4-1 0,3 0 16,3-1-16,-5 2 0,-5-1 0</inkml:trace>
  <inkml:trace contextRef="#ctx0" brushRef="#br0" timeOffset="341215.6831">9581 10497 0,'0'0'16,"0"0"-16,0 0 0,0 0 15,-23-7-15,23 7 0,-37 6 16,14-2-16,-2 1 0,-5 4 0,0-1 15,4 0-15,4-1 0,8 0 16,6 0-16,6-1 0,5 1 0,6-3 16,4-1-16,4 0 15,0-1-15,3 0 0,5 0 16,-2 1-16,-1-1 0,1 2 16,-2 1-16,-4 0 0,-3-1 0,-5 3 15,-4-1-15,-4 1 16,-3 1-16,-3 3 0,-6 3 0,-4 3 15,-2 3-15,-10 9 0,-3 4 16,0 2-16,-2 1 0,-7 5 16,3-3-16,1-5 0,5-3 15,-6 0-15,2-3 0,4-7 16,4-5-16,6-4 0,5-3 16,4-2-16</inkml:trace>
  <inkml:trace contextRef="#ctx0" brushRef="#br0" timeOffset="341366.7118">9065 10769 0,'0'0'0,"0"0"0,0 0 15,0 0-15,35 7 0,-35-7 0,38 8 16,-15-2-16,4 3 0,-1-1 16,2 1-16,6 3 0,0 1 0,-4-2 15,-6-1-15,-3-3 0</inkml:trace>
  <inkml:trace contextRef="#ctx0" brushRef="#br0" timeOffset="341548.8018">9208 11174 0,'0'0'0,"0"0"0,0 0 16,0 35-16,0-35 0,1 29 0,0-13 15,1-1-15,0 0 0,3 1 16,-3-4-16,1 0 0,1-3 0,-2-2 16</inkml:trace>
  <inkml:trace contextRef="#ctx0" brushRef="#br0" timeOffset="341799.1995">9221 11155 0,'0'0'0,"0"0"15,0 0-15,30-1 0,-30 1 16,39 3-16,-14-2 0,1 1 16,3 0-16,9 4 0,3 0 15,-3 1-15,-4 0 0,1 2 16,-5-2-16,-7-1 0,-4 0 16,-9 1-16,-7 2 0,-7-2 15,-7-2-15,-8 4 0,-7 1 16,-3-1-16,-4-2 0,-4-1 15,-1-1-15,1 0 0,3-1 0,1-3 16,7-5-16,6-6 0,6-5 16,5 4-16,1 1 0,1 3 0</inkml:trace>
  <inkml:trace contextRef="#ctx0" brushRef="#br0" timeOffset="341999.3462">10211 10685 0,'-1001'0'0,"2002"0"16,-1001 0-16,0 0 0,0 0 0,-22 26 15,5-12-15,-1 1 16,-2 2-16,-4 3 0,-5 3 16,-6 6-16,3-1 0,2-4 15,2-2-15,0 0 0,4-4 0,6-2 16</inkml:trace>
  <inkml:trace contextRef="#ctx0" brushRef="#br0" timeOffset="342168.4254">9938 10924 0,'0'0'0,"0"0"16,0 0-16,8 29 0,-8-29 0,3 35 15,-5-9-15,0 0 16,0 3-16,-2 10 0,-2 0 15,1-6-15,-1-4 0,2 0 0,0-4 16,2-8-16,1-5 0,0-3 16,0 0-16,0-4 0</inkml:trace>
  <inkml:trace contextRef="#ctx0" brushRef="#br0" timeOffset="342398.9541">10059 10964 0,'0'0'0,"0"0"15,0 0-15,31-3 0,-31 3 0,32 1 16,-15 1-16,1 0 0,-2 0 16,7 2-16,0 2 0,-2 2 15,-3-1-15,-2 6 0,-4 3 16,-4 2-16,-4 2 0,-4 3 16,-3-1-16,-3 3 0,-3-2 0,-3 6 15,-1-1-15,0-3 0,1-3 16,-3-6-16,0-4 15,3-3-15,2-2 0,1-1 0</inkml:trace>
  <inkml:trace contextRef="#ctx0" brushRef="#br0" timeOffset="342549.9277">9998 11114 0,'0'0'0,"0"0"0,0 0 16,0 0-16,29-2 0,-29 2 0,30 0 15,-13 1-15,1 1 0,1 0 16,-1 0-16,-2 1 0,-2-2 0,-2 1 16</inkml:trace>
  <inkml:trace contextRef="#ctx0" brushRef="#br0" timeOffset="342682.1437">9953 11298 0,'0'0'0,"0"0"15,0 0-15,0 0 0,34 0 16,-34 0-16,41-3 0,-18 0 16,1-2-16,-2 1 0,-3 0 15,-2 1-15</inkml:trace>
  <inkml:trace contextRef="#ctx0" brushRef="#br0" timeOffset="343066.2712">10711 10786 0,'0'0'0,"0"0"0,0 0 0,0 0 15,-18 22-15,18-22 0,-29 22 16,13-9-16,-1 1 0,2 0 16,0 0-16,3-3 0,2 0 0,1 1 15,4-2-15,3-2 0,3-1 16,6-3-16,6-2 0,4-1 15,1 1-15,5-1 0,6 0 16,-2 1-16,-1 1 0,-1 1 16,-1 2-16,4 2 0,-3 0 15,-2 3-15,-2 3 0,-5 3 16,-4 2-16,-7 5 0,-5 3 16,-4 3-16,-4 0 0,-3 2 15,-2 3-15,-3-5 0,-1-5 0,-7 5 16,-4-4-16,3-4 0,0-5 15,-7-2-15,-4-3 0,1-6 16,1-6-16,-4-9 0,-3-5 16,6-2-16,5-2 0,4 2 15,6 4-15,6 2 0</inkml:trace>
  <inkml:trace contextRef="#ctx0" brushRef="#br0" timeOffset="343166.4443">10586 11118 0,'0'0'0,"0"0"16,25 7-16,-6-2 0,2 1 0,10 6 15,3 4-15,-1 3 0,0 2 16,0 0-16,-6-4 0,-5-3 16</inkml:trace>
  <inkml:trace contextRef="#ctx0" brushRef="#br0" timeOffset="343899.2001">4806 10742 0,'0'0'0,"0"0"0,0 0 0,0 0 15,0 0-15,0 0 0,0 0 16,0 0-16,0 0 0,-4-22 16,4 22-16,11-20 0,-11 20 0,17-25 15,-7 7-15,3-3 0,2-2 16,3-3-16,3-3 0,9-11 15,0-2-15,13-12 0,2-2 16,2 2-16,3 3 0,13-13 16,4 1-16,2-4 0,-6 8 15,7-7-15,-3 5 0,16-10 16,-14 17-16,-7 10 0,-8 6 16,-10 10-16,-7 7 0,-5 5 15,-3 5-15,-9 3 0,-7 3 0,-5 2 16,-5 3-16,0 0 0,3 0 15,-3 0-15,-1 0 0,1 0 16</inkml:trace>
  <inkml:trace contextRef="#ctx0" brushRef="#br0" timeOffset="344216.0925">6812 9369 0,'0'0'0,"0"0"16,0 0-16,0 0 0,0 0 0,-23-8 16,23 8-16,-40 0 0,18 3 15,-4 4-15,-5 2 16,-1 1-16,0 3 0,-10 7 0,1 6 15,-5 4-15,6-1 0,4 10 16,7 1-16,8-5 0,8-2 0,10-3 16,8-2-16,8-5 15,6-3-15,12-5 0,11-4 16,-5-7-16,-2-4 0,-6 0 0,-4 0 16,-10 0-16</inkml:trace>
  <inkml:trace contextRef="#ctx0" brushRef="#br0" timeOffset="344566.8432">6755 9600 0,'0'0'0,"0"0"16,0 0-16,0 0 0,28 7 0,-28-7 16,39 4-16,-16-3 0,1 1 15,6-1-15,2 0 16,10-2-16,1 0 0,-2-2 15,0-2-15,3-1 0,-6-1 0,-5-3 16,-5-3-16,-8 1 0,-6-2 16,-7 0-16,-7-2 0,-4 1 15,-4-2-15,-9 3 0,-8 2 16,-1 2-16,1 3 0,-6 6 16,-4 2-16,4 5 0,2 2 0,-3 5 15,3 3-15,1 2 0,3 0 16,6 6-16,3 4 0,8-2 15,4-2-15,10 2 0,7 0 16,4-4-16,4-4 0,8-4 16,11-3-16,3-3 0,3-3 0,-5-1 15,-10-1-15,-8 0 0</inkml:trace>
  <inkml:trace contextRef="#ctx0" brushRef="#br0" timeOffset="344788.0637">7752 9271 0,'0'0'0,"0"0"0,0 0 16,-9 26-16,4-11 0,-3 6 16,-4 6-16,-3 9 0,-1 3 0,0 4 15,-1 5-15,-1 6 0,1-6 16,2 3-16,2-5 0,5-7 15,2-5-15,3-10 0,2-6 16,1-4-16,0-4 0,0-2 16</inkml:trace>
  <inkml:trace contextRef="#ctx0" brushRef="#br0" timeOffset="345116.1005">7792 9616 0,'0'0'0,"0"0"0,23 0 15,-7-1-15,0 1 0,6-1 16,5 1-16,6-2 0,-1 2 16,2-2-16,2-2 0,4-2 15,-5 0-15,-5-2 0,-3-4 16,-6 0-16,-4 0 0,-9-2 16,-4 0-16,-7 1 0,-6 1 0,-7 1 15,-6-1-15,-5 5 0,-3 2 16,-3 5-16,-2 3 0,3 4 15,2 1-15,-3 7 0,3 4 16,6 2-16,5 2 0,8 4 16,6 3-16,5-1 0,5 1 0,10-4 15,6-1-15,7-5 16,7-3-16,11-4 0,9-3 16,4-7-16,-5-5 0,-13 0 0,-10 1 15,-8 0-15</inkml:trace>
  <inkml:trace contextRef="#ctx0" brushRef="#br0" timeOffset="345532.5424">8671 9301 0,'0'0'0,"0"0"15,0 0-15,-12 21 0,12-21 0,-16 37 16,5-7-16,-1 2 15,0 0-15,-8 14 0,-2 1 16,-2 6-16,3-7 0,2 2 16,5-8-16,3-8 0,2-7 0,5-9 15,0-8-15,4-3 16,4-3-16,0-7 0,4-4 16,2-5-16,-2 0 0,7-9 15,2-5-15,1 0 0,1 0 0,12-1 16,7 0-16,-1 7 0,-2 5 15,6 6-15,1 3 0,-4 3 16,-3 4-16,5 7 0,0 3 16,-9 4-16,-7 0 0,-8 11 15,-6 5-15,-6-2 0,-5-4 0,-15 1 16,-9 2-16,1-3 16,0-5-16,-10-3 0,-8-1 15,2-3-15,1-3 0,-4 1 0,-2 0 16,5-6-16,6-6 0,-1-6 15,4-6-15,12 6 0,4 2 0,5 2 16</inkml:trace>
  <inkml:trace contextRef="#ctx0" brushRef="#br0" timeOffset="345849.8575">9239 9521 0,'0'0'0,"0"0"0,0 20 0,0-20 16,-6 34-16,1-10 0,-2 4 16,-3 5-16,-1-3 0,0 4 15,2-5-15,3-5 0,0-4 0,1-7 16,0-3-16,2-4 16,1-1-16,2-5 0,0-7 15,2-1-15,2-1 0,4-8 0,2-5 16,0-2-16,1 1 0,4-4 15,4 4-15,0 2 0,1 3 16,0 4-16,3 1 0,-1 5 16,-4 1-16,7 5 0,2 1 15,-1 1-15,-2 0 0,0 3 16,0 3-16,1-1 0,0 1 0,-4-1 16,-5-1-16,-1-2 0</inkml:trace>
  <inkml:trace contextRef="#ctx0" brushRef="#br0" timeOffset="346032.2207">9863 9616 0,'0'0'0,"0"0"16,0 0-16,-13 30 0,13-30 0,-18 36 15,4-16-15,1 2 0,1 0 16,-2 4-16,2-2 0,2-4 15,2-3-15,1-2 0,2-3 16,-1-2-16</inkml:trace>
  <inkml:trace contextRef="#ctx0" brushRef="#br0" timeOffset="346183.2021">9881 9364 0,'0'0'0,"0"0"0,0 0 0,0 0 16,26 22-16,-26-22 0,24 21 16,-11-8-16,0 1 0,0-2 15,-4-1-15,0-2 0</inkml:trace>
  <inkml:trace contextRef="#ctx0" brushRef="#br0" timeOffset="346432.8174">10441 9494 0,'0'0'15,"0"0"-15,0 0 0,-15 30 0,8-19 16,-4 7-16,-4 6 16,-5 7-16,-1 1 0,2 0 15,3 2-15,1 2 0,4-4 0,10-5 16,9-2-16,3-5 0,2-4 15,8-5-15,7-5 0,-2-3 16,0-3-16,2-4 0,1-3 16,-7 2-16,-4 0 0,-5 2 15</inkml:trace>
  <inkml:trace contextRef="#ctx0" brushRef="#br0" timeOffset="346616.0492">10234 9585 0,'0'0'0,"0"0"16,22 0-16,-22 0 0,30-2 0,-8 2 15,7 3-15,6-1 16,-2 1-16,4 0 0,4 1 16,2 0-16,-5 0 0,-7 0 0,-7-2 15,-4 1-15</inkml:trace>
  <inkml:trace contextRef="#ctx0" brushRef="#br0" timeOffset="346999.113">10917 9593 0,'0'0'15,"0"0"-15,0 0 0,-16 19 0,16-19 16,-15 27-16,6-9 0,0 1 15,0 0-15,0 5 0,3 1 16,1-4-16,3-3 0,5-2 16,4-3-16,4-3 0,5-3 0,3-5 15,5-4-15,1-1 16,2-3-16,8-3 0,0-3 16,-4-3-16,-4-1 0,-1-5 15,-3-2-15,-3 3 0,-3 3 0,1 1 16,-4 2-16,-6 6 0,-2 2 15,-4 2-15,-2 4 0,-2 6 16,-2 5-16,-1 9 0,-3 7 16,0 3-16,1 4 0,-2 2 15,-1 5-15,1-2 0,1-1 0,-3 4 16,-2-4-16,-2-6 0,-3-4 16,-9-4-16,-7-1 15,-4-5-15,-4-2 0,4-3 0,10-3 16,7-2-16</inkml:trace>
  <inkml:trace contextRef="#ctx0" brushRef="#br0" timeOffset="423417.7079">29469 12386 0,'0'0'0,"0"0"0,0 0 16,0 0-16,0 0 0,16 14 0,-16-14 15,15 18-15,-15-18 0,16 25 16,-6-10-16,0 2 0,-1 0 16,0 2-16,-1 3 0,1-1 15,-1-1-15,4 5 0,1-1 16,2-3-16,1-3 0,4-4 15,1-3-15,-2-5 0,-2-2 0,1-4 16,0-3-16,-1-4 0,0-4 16,4-6-16,0-5 15,-4 0-15,-1-2 0,-3-3 0,-1-1 16,-2 1-16,-1 2 0,-1 3 16,-2 4-16,0 3 15,-2 5-15,0 4 16,-2 5-16,-3 10 0,-3 9 15,2 1-15,0 2 0,1 7 16,1 6-16,-1-3 0,0-1 0,3 4 16,3-1-16,1-5 0,-1-5 15,3-4-15,2-4 16,0-5-16,0-4 0,5-6 0,4-5 16,-6 0-16,-1-2 0,4-11 15,0-8-15,-5 3 0,-1-1 0,1-15 16,0-9-16,-1 4 15,0 2-15,1-15 0,1-3 16,0 2-16,1 2 0,-4 9 16,-2 14-16,-1 8 0</inkml:trace>
  <inkml:trace contextRef="#ctx0" brushRef="#br0" timeOffset="423785.1296">30371 11899 0,'0'0'0,"0"0"0,0 0 0,4 27 16,-4-27-16,2 32 0,-3-7 15,0 4-15,-1 5 0,-6 17 16,-3 8-16,-1-1 16,0-1-16,-1 5 0,-1 5 0,1-6 15,2-11-15,1-11 0,2-7 16,2-9-16,1-6 0,2-5 16,0-2-16,1-8 0,2-2 0,-3-9 15,3-7 1,3-2-16,2-4 0,3-4 0,2-1 15,2 1-15,3 2 0,6-3 16,2 2-16,-1 2 0,1 2 0,1 3 16,2 3-16,0 3 15,-1 4-15,-2 5 0,-1 3 16,-3 5-16,-4 3 0,-1 4 0,-1 3 16,-4 2-16,-2 5 0,-2 3 15,-4 3-15,-1 1 0,-2 0 16,-3 6-16,0 1 0,-2-8 0,-1-4 15,1-5-15,-1-4 0,2-3 16,2-3-16,1-2 0</inkml:trace>
  <inkml:trace contextRef="#ctx0" brushRef="#br0" timeOffset="424104.8382">30917 12401 0,'0'0'0,"0"0"0,0 0 0,-15 27 16,15-27-16,-19 38 15,5-9-15,2-2 0,1-2 0,1 5 16,4-2-16,7 1 0,8-4 0,8-7 16,7-6-1,7-7-15,5-5 0,-4-4 16,-3-1-16,8-19 15,3-11-15,-7-4 0,-5 0 16,-5-1-16,-8 5 0,-8 6 0,-8 4 16,-12 4-16,-9 2 0,-4 7 15,-2 6-15,-9 7 0,-5 6 16,-1 4-16,-2 2 0,-1 12 16,-1 7-16,12-7 0,9-7 0,6-5 15</inkml:trace>
  <inkml:trace contextRef="#ctx0" brushRef="#br0" timeOffset="424666.8042">30804 13380 0,'0'0'0,"0"0"15,0 0-15,-35-3 0,15 2 0,-6-2 16,-4-3-16,-15-2 0,-2 0 15,-27-10 1,-12-6-16,-4-5 0,-4-3 16,-4-6-16,11 1 0,-7-7 0,-4-5 15,-16-20-15,20 4 0,16-2 16,12-1-16,15 9 0,9 5 16,7 2-16,8 0 0,11 0 15,10-1-15,11-6 0,10-3 16,5 8-16,4 4 0,11-8 0,7-4 15,4 0-15,3 1 0,10 6 16,9 5-16,2 1 0,4 1 16,9 2-16,6 0 15,2 10-15,1 7 0,13 8 0,8 5 16,-3 6-16,-1 5 0,3 4 16,4 3-16,-3 10 0,0 7 15,30 21-15,22 13 16,0 21-16,-2 15 15,-50-15-15,-34-9 0,-1 21 16,-1 14-16,-18-12 0,-13-9 0,-17 17 16,-13 11-16,-8-11 0,-7-8 15,-12 5-15,-9 3 16,-4-11-16,-5-8 0,-17 3 16,-12 3-16,1-17 0,0-11 0,-17-1 15,-11 3-15,3-15 0,5-10 0,-21-14 16,-14-8-16,5-6 0,3-5 15,-22-15-15,-14-10 16,45 8-16,28 5 0,21 4 0</inkml:trace>
  <inkml:trace contextRef="#ctx0" brushRef="#br0" timeOffset="425400.3888">29139 12828 0,'0'0'0,"-3"-14"16,-3-2-16,1 2 0,-2 0 15,-6-9-15,-5-2 0,-2-1 16,0-1-16,-11-2 0,-2 1 15,0 3-15,1 0 0,-14 0 16,-3 4-16,1 6 0,3 3 0,-7 7 16,-5 6-16,2 6 15,1 5-15,-8 12 0,1 6 16,1 11-16,7 4 0,0 11 0,1 9 16,-10 35-16,15-4 0,17 1 15,14 2-15,12-12 0,9-8 16,20-5-16,16-5 0,8-8 15,6-5-15,18-9 0,13-6 16,6-3-16,3 0 0,11-10 0,7-6 16,-7-7-16,-5-2 0,4-11 15,3-5-15,-12-9 0,-8-6 16,-5-11-16,-4-9 0,-16-2 16,-12-2-16,-3-13 0,0-9 15,-16-7-15,-10-3 0,-15-1 16,-11-1-16,-9-1 0,-8-1 0,-12 0 15,-9 2-15,-4 2 0,-4 5 16,-8 5-16,-5 3 16,0 11-16,1 7 0,-7 1 15,-6 0-15,-1 11 0,0 5 0,-4 12 16,-1 6-16,-1 7 0,2 3 16,-3 8-16,0 4 0,3 7 15,2 4-15,-1 10 0,2 8 16,15 4-16,12 4 0,14-15 15,12-11-15,8-8 0</inkml:trace>
  <inkml:trace contextRef="#ctx0" brushRef="#br0" timeOffset="425899.9821">28984 13406 0,'0'0'16,"0"0"-16,0 0 0,0 0 0,0 0 16,-20-19-16,20 19 0,-28-10 15,13 7-15,-4 1 0,-2 1 16,-1 1-16,0 0 0,-5 1 16,0 3-16,3 1 0,3 2 0,3 2 15,3 2-15,4 0 0,3 1 16,6-1-16,5-1 15,5 0-15,4 0 0,8-1 16,6 1-16,2-2 0,2-2 0,9 0 16,2-1-16,-3-2 0,-3 0 15,2-4-15,-4-2 0,-6-1 16,-6 0-16,-5-2 0,-4-1 16,-3-3-16,-2-1 0,-6-1 15,-4-3-15,-5-1 0,-3 1 0,-8 2 16,-6 4-16,-3 0 15,-1 0-15,1 0 0,6 3 16,4 1-16</inkml:trace>
  <inkml:trace contextRef="#ctx0" brushRef="#br0" timeOffset="427015.6881">20528 12100 0,'0'0'0,"0"0"16,0 0-16,-31 19 0,18-9 0,-6 7 15,-3 4-15,-8 9 0,-1 3 16,-11 17-16,-3 9 0,3 1 16,3 3-16,-11 23 0,-7 24 15,9-7-15,7-4 0,-5 45 16,9 5-16,15-27 0,11-18 16,12-19-16,9-13 0,8-20 15,6-13-15,17 0 0,15 0 16,4-10-16,5-8 0,12-6 15,9-6-15,0-8 0,-1-6 0,29-16 16,18-11 0,-18-1-16,-14-2 0,3-14 15,0-10-15,-1-10 16,-2-7-16,-24 15 0,-16 13 0,-5-9 16,-4-5-16,-11-1 0,-8 2 0,-3-7 15,-4-5-15,-5 1 16,-2 0-16,-10-2 0,-5-2 0,-9 6 15,-4 6-15,-11-1 16,-9-1-16,-1 12 0,-3 9 0,-11 2 16,-8 3-16,-4 7 0,-4 6 15,-13 11-15,-9 8 0,0 7 16,1 3-16,-6 18 0,-3 13 16,4 6-16,3 4 0,1 11 15,3 9-15,14-5 0,10-2 0,19-17 16,12-13-16,7-8 0</inkml:trace>
  <inkml:trace contextRef="#ctx0" brushRef="#br0" timeOffset="427467.7646">22368 13717 0,'0'0'0,"20"0"16,5 1-16,-2-1 0,5 2 0,20-1 15,23 0 1,2-1-16,2 1 0,25 0 0,23 1 16,10-2-16,-10 0 0,52 0 15,-13 1-15,-7 0 0,-6 0 0,5-3 16,4 0-16,0 0 0,1 0 16,4 0-16,4-1 0,-4 1 15,-1-1-15,4 1 0,4 2 16,-2-1-16,-3 1 0,7 2 15,5 4-15,-9 0 0,-5-1 0,-2 2 16,0 1-16,-7 0 16,-7 0-16,-4-1 0,-6 0 15,-15-2-15,-13-3 0,-12-3 16,-10-2-16,-28 0 0,-18 2 0,-12-1 16</inkml:trace>
  <inkml:trace contextRef="#ctx0" brushRef="#br0" timeOffset="436984.1466">23816 13609 0,'0'0'0,"0"0"0,0 0 15,0 0-15,0 0 0,0 0 16,-19 7-16,19-7 0,0 0 15,0 0-15,-19 16 16,19-16-16,0 0 0,-1 15 16,5-8-16,6 0 15,3 0-15,1 0 0,-1-2 0,2-1 16,3-1-16,0 0 16,-1-1-16,7 0 0,2-1 0,-2 0 15,-1-1-15,-3-2 0,-2 1 16,-3-2-16,-1 1 0,-1-2 15,-2-1-15,-3-1 0,-1 0 0,-1-1 16,-2-1-16,-2-3 0,-1-1 16,-3-2-16,-2-1 15,-4-1-15,-3 1 0,-5 1 16,-1-1-16,-2 3 0,-2 2 0,-4 1 16,-4 2-16,0 1 0,6-1 15,5 2-15</inkml:trace>
  <inkml:trace contextRef="#ctx0" brushRef="#br0" timeOffset="450251.9391">3452 14711 0,'0'0'0,"0"0"0,0 0 15,0 28-15,0-28 0,-4 36 0,-1-9 16,1 5-16,-2 3 0,-3 19 16,-1 7-16,-3 8 0,1-6 15,-1 8-15,1-6 16,2-12-16,3-9 0,1-2 0,3-5 16,1-7-16,1-6 0,-2-12 15,3-8-15,0-2 0,0-2 0,0 3 16</inkml:trace>
  <inkml:trace contextRef="#ctx0" brushRef="#br0" timeOffset="450487.3115">3465 14602 0,'0'0'0,"0"0"15,24 1-15,-7 1 0,-1 1 0,6 4 16,6 4-16,9 8 0,2 3 15,-2 4-15,0 3 0,-1 3 16,-6-4-16,-2 4 0,-6-2 16,-10 1-16,-6 1 0,-12-6 0,-9-2 15,-6-4-15,-5-2 0,-10-1 16,-8-4-16,-1-2 0,2-2 16,-5-5-16,4-6 0,9 0 15,9 1-15,7 0 0</inkml:trace>
  <inkml:trace contextRef="#ctx0" brushRef="#br0" timeOffset="450801.4448">4246 14616 0,'0'0'0,"0"0"0,-4 25 0,1-6 16,0 0-16,-6 13 0,-3 5 15,-5 0-15,-3 1 0,-1 4 16,1-5-16,5-6 0,3-5 0,0-2 16,4-7-16,-1-5 0,4-6 15,1-6-15,3-6 0,1-9 16,4-7-16,4-5 16,6-3-16,1 3 0,2 4 0,5-4 15,2 4-15,-1 6 0,1 3 0,5 2 16,3 1-16,-1 1 0,1 3 15,0 4-15,2 4 0,-4 2 16,-3 3-16,-5-2 16,-6 0-16,-3-1 0</inkml:trace>
  <inkml:trace contextRef="#ctx0" brushRef="#br0" timeOffset="451133.8916">4764 14725 0,'0'0'0,"0"0"15,0 0-15,0 0 0,-19 21 0,19-21 16,-22 27-16,9-9 0,-1 2 0,0 3 16,2 1-16,4-2 15,5-3-15,4 3 0,7-2 16,3-4-16,4-4 0,6-4 15,8-3-15,-4-3 0,1-2 0,6-8 16,-1-4-16,0-5 0,-5-3 16,-1-12-16,-9-3 15,-7 2-15,-4 3 0,-13 1 0,-7 4 16,-7 3-16,-3 3 0,-7 8 16,-4 4-16,2 3 0,1 3 15,0 4-15,1 3 0,4 3 16,6 1-16,2-1 0,6-3 15,3-1-15</inkml:trace>
  <inkml:trace contextRef="#ctx0" brushRef="#br0" timeOffset="451546.8743">5231 14564 0,'0'0'0,"0"0"0,0 0 15,0 0-15,0 0 0,0 0 0,0 0 16,5 26-16,-5-26 0,-8 30 16,2-9-16,2 3 0,-4 2 15,2 2-15,-2 1 0,0 9 16,4-1-16,0-3 0,4-5 15,2-4-15,0-3 0,2 1 16,4-7-16,2-3 0,5-4 16,1-3-16,2-2 15,-3-6-15,-1-2 0,5-10 0,2-8 0,0 0 16,-1 0-16,0-6 0,-1-5 16,-1 1-16,-1 2 0,0-3 15,-2 3-15,-2 2 0,-3 3 0,-1 3 16,1 1-16,-2 4 0,0 3 15,-3 3-15,0 1 16,-1 5-16,1 1 0,-2 1 16,-1 1-16,1 0 0</inkml:trace>
  <inkml:trace contextRef="#ctx0" brushRef="#br0" timeOffset="453216.8945">5550 14868 0,'0'0'0,"0"0"0,0 0 0,0 0 16,0 0-16,32 7 0,-32-7 16,25 4-16,-25-4 0,31 1 15,-10-2-15,0 0 0,-1-1 0,6-1 16,1 0-16,-1-1 15,1 0-15,-1-3 0,-1-3 16,0 0-16,-7-1 0,-1-1 16,-2 1-16,-1-1 0,-2-1 0,-6 2 15,0 1-15,-5 0 16,-2-1-16,-6 4 0,-5 2 0,-2 1 16,-2 2-16,-1 1 0,-5 3 15,0 3-15,-6 3 0,-3 6 16,1 4-16,3 0 0,4 2 15,4 0-15,3 3 0,7-3 16,0-1-16,8 6 0,7 1 16,5-7-16,8-2 0,10 0 15,7-1-15,-1-3 0,3-1 16,-3-1-16,-7-2 0,-6-2 16</inkml:trace>
  <inkml:trace contextRef="#ctx0" brushRef="#br0" timeOffset="453683.8637">6334 14666 0,'0'0'0,"0"0"16,0 0-16,-3 22 0,3-22 0,-4 27 15,-2-7-15,0 2 0,-1 0 16,-5 9-16,-1 3 16,1-5-16,0-2 0,-2 3 0,1-1 15,2-4-15,3-5 0,0-4 16,2-4-16,2-3 0,0 0 16,4-6-16,1-4 0,2-3 15,0-1-15,5-6 0,4-7 16,0-2-16,1-1 0,5-7 15,-2 1-15,3 0 0,0 1 0,3 4 16,0 1-16,0 3 16,-2 3-16,5-1 0,3 1 15,-6 7-15,0 3 0,3 1 0,2 5 16,-9 2-16,-1 0 0,-3 10 16,-5 4-16,-1 1 0,-3 0 0,-4 6 15,-2 4-15,-4 0 16,-1 0-16,-5 1 0,-3-3 15,1-3-15,-1-1 0,1-3 16,0-2-16,2-5 0,1-5 0,3-1 16,1-1-16,1-2 0</inkml:trace>
  <inkml:trace contextRef="#ctx0" brushRef="#br0" timeOffset="453917.0143">7158 14440 0,'0'0'0,"0"0"0,0 0 16,0 0-16,0 29 0,-6-9 16,-3 6-16,-6 6 0,-2 4 15,-14 20-15,-4 6 0,-6 9 16,1-6-16,-3 13 0,2-2 15,-5 5-15,4-8 0,-1 9 16,5-2-16,-2 2 0,12-25 0,10-18 16</inkml:trace>
  <inkml:trace contextRef="#ctx0" brushRef="#br0" timeOffset="455870.1448">7596 14781 0,'0'0'0,"0"0"16,0 0-16,1 29 0,-1-29 15,-3 29-15,-3-5 0,-3 4 16,-3 3-16,-4 15 0,-3 4 16,-3 13-16,0 0 0,-2 10 0,3-3 15,3-7-15,5-6 0,3 1 16,4-7-16,2-8 0,1-8 16,2-7-16,1-6 0,0-7 15,1-5-15,-1-2 0,0-2 16,0-2-16</inkml:trace>
  <inkml:trace contextRef="#ctx0" brushRef="#br0" timeOffset="456150.5659">7493 14652 0,'0'0'0,"0"0"0,0 0 15,28-9-15,-14 6 0,5 2 16,5 2-16,2 3 0,2 3 0,10 5 15,3 2 1,-4 3-16,-3 1 0,4 6 0,-6-1 16,-6-1-16,-4-2 0,-5 5 15,-11 3-15,-6-7 16,-3-2-16,-14 2 0,-6-3 0,-3-5 0,-3-2 16,-8-5-16,-4-1 15,5-2-15,2-1 0,3-5 0,0-2 16,5-8-16,5-3 0,5 2 15,3 4-15,3 2 0</inkml:trace>
  <inkml:trace contextRef="#ctx0" brushRef="#br0" timeOffset="456439.3406">8251 14700 0,'0'0'0,"0"0"0,0 0 0,5 23 16,-5-23-16,0 31 0,-3-11 15,-1 2-15,-4 2 0,-4 6 16,-3 0 0,2-5-16,1-2 0,2-7 0,-1-4 15,2-8-15,2-5 0,0-2 16,1-3-16,3-6 0,2-4 16,1-3-16,0-1 0,8-8 15,6-2-15,1 6 0,1 3 0,3 5 16,2 2-16,2 3 15,1 2-15,8 3 0,2 4 16,-5 2-16,1 1 0,5 6 16,0 4-16,-5-2 15,-5-1-15,-5-1 0,-4-3 0,-4 1 0</inkml:trace>
  <inkml:trace contextRef="#ctx0" brushRef="#br0" timeOffset="456783.8055">8771 14714 0,'0'0'0,"0"0"0,0 0 16,0 0-16,-15 23 0,15-23 0,-21 29 16,9-14-16,-1 0 0,4 3 15,1 3-15,2-1 0,3 1 16,7 3-16,7-1 0,4-2 0,2-3 15,7-4-15,3-2 16,1-3-16,1-1 16,7-4-16,1-5 0,-5-3 0,-4-5 0,-3-11 15,-5-9-15,-7 2 0,-4 2 16,-11-1-16,-10 0 16,-5 0-16,-4 1 0,-4 1 0,-3 2 15,-4 4-15,0 5 0,1 1 16,3 1-16,2 4 0,3 3 0,2 1 15,5 2-15,5 0 0,2-1 16,2 2-16</inkml:trace>
  <inkml:trace contextRef="#ctx0" brushRef="#br0" timeOffset="457117.7939">9338 14659 0,'0'0'0,"0"0"0,0 0 16,4 23-16,-4-23 0,0 31 16,-3-8-16,0 2 0,-4 0 0,-1 10 15,2 2-15,0-5 0,3-1 16,2-4-16,2-3 0,2 0 16,3-5-16,2-4 0,5-4 15,-5-7-15,1-1 0,0-4 16,1-3-16,3-7 0,3-4 15,1-7-15,3-4 0,1-6 16,-2 2-16,-3 0 0,-1 0 16,1-2-16,-3 6 0,1 0 15,-2 3-15,-1 1 0,-1 3 0,0 3 16,1 2-16,-5 5 0,-1 1 16,-2 3-16,-2 2 0,-1 3 15,2-3-15,-2 3 0</inkml:trace>
  <inkml:trace contextRef="#ctx0" brushRef="#br0" timeOffset="457486.3103">9714 14893 0,'0'0'15,"0"0"-15,0 0 0,22 10 16,-22-10-16,24 6 0,-7-3 15,1 1-15,2-1 0,1-2 16,2 1-16,5-2 0,-3-2 0,-2-2 16,-1-1-16,-1-2 0,-2-2 15,-1 0-15,-2-2 0,-3-2 16,-3-1-16,-5-2 0,-4-2 16,-2 2-16,-3 2 0,-2 1 15,-3 3-15,-3 1 0,-3 3 0,-9 3 16,-1 5-16,-1 4 15,-2 4-15,0 6 0,1 4 16,3 2-16,3 2 0,1 12 16,4 4-16,6-2 0,5 0 0,10-1 15,10 1-15,4-3 0,3-2 16,13 5-16,7 0 0,-1-8 16,-2-5-16,-9-7 0,-8-5 15,-5-2-15</inkml:trace>
  <inkml:trace contextRef="#ctx0" brushRef="#br0" timeOffset="457934.7253">10548 15011 0,'0'0'0,"0"0"16,0 0-16,0 0 0,-6-22 0,6 22 16,0 0-16,-26-20 15,11 14-15,-4 4 0,-2 3 16,0 2-16,-1 2 15,-9 5-15,-2 4 0,2 3 0,3 0 16,3 3-16,5 1 0,0 1 0,5-2 16,8-1-16,6 1 15,3-2-15,3-2 0,10-2 0,6-3 16,1-5-16,2-5 0,7-6 16,5-6-16,-2-4 0,-2-2 15,8-11-15,1-8 0,-4-6 16,-3-7-16,3-11 0,-3-2 15,-7 5-15,-4 5 0,0-4 16,0 2-16,-6 11 0,-3 8 0,-4 6 16,-4 4-16,-1 7 0,-2 5 15,-3 9-15,-2 5 16,-4 7-16,-4 5 0,-1 10 0,-2 9 16,0 5-16,-1 2 0,-3 22 15,0 10-15,3-4 16,1-6-16,1 11 0,3-1 0,3-3 15,3-2-15,5 25 0,5-13 16,5-13-16,3-10 0,-5-17 16,-2-12-16,-3-8 0</inkml:trace>
  <inkml:trace contextRef="#ctx0" brushRef="#br0" timeOffset="458451.509">13375 16248 0,'0'0'0,"0"0"0,0 0 15,0 0-15,-33-3 0,33 3 0,-39-1 16,14 0-16,-3-2 0,-8 0 16,-9 2-16,-17-2 0,-2-1 0,-33 0 15,-13-1 1,-16 4-16,7 1 0,-61 0 15,-53 0 1,-80 4-16,29 0 0,81 3 0,56 2 0,-26 1 16,-18 2-1,-10 0-15,-6 2 0,5 0 0,4 1 16,39-1-16,29 0 0,-8 1 16,-4 1-16,-2-4 0,-1-2 0,7-3 15,5-2-15,9 0 0,8 1 16,-23 1-1,-15 2-15,31-2 16,20-3-16,46-1 0,29-1 0,10-5 16,5-3-16,11-1 0,11 0 0,-4 3 15,-2 0-15,-1 2 0</inkml:trace>
  <inkml:trace contextRef="#ctx0" brushRef="#br0" timeOffset="458933.6658">13101 16236 0,'0'0'16,"14"1"-16,0-1 0,-2 0 0,0 1 16,4-1-16,-2-1 15,-2 1-15,-1 0 0,-3-1 16,-6-1-16,-5 0 0,-5-2 0,-7-2 16,-7-4-16,-5 1 0,-2-1 15,-22-1-15,-10 2 16,-2 1-16,0 0 0,-22 0 0,-8 0 15,-14 5-15,3 6 0,-56 0 16,-14-2-16,16 0 0,9-1 16,0 6-16,1 4 0,3-4 0,2-2 15,-8 1-15,-5 2 16,-2 0-16,-1 0 0,-3 0 16,-1 1-16,2-3 0,2-1 0,-3 1 15,-2 2-15,3 0 0,2 0 16,1-1-16,-2-1 0,8 1 15,4 1-15,2 7 0,2 5 16,11 3-16,9 2 0,5 2 16,7 2-16,33-9 0,26-6 0,17-5 15</inkml:trace>
  <inkml:trace contextRef="#ctx0" brushRef="#br0" timeOffset="472667.2015">9424 16475 0,'0'0'0,"0"0"16,0 0-16,0 0 0,0 0 0,0 0 16,0 0-16,-32-16 15,32 16-15,-33-10 0,13 4 16,0 0-16,0 1 0,-4-1 16,-4 0-16,-8-3 0,0-1 15,-3-1-15,-2-1 0,-1-1 0,-1-2 16,-10-4-16,2 1 15,-1-1-15,0 0 0,-8-7 0,4-2 16,4 1-16,4 1 0,-1-4 16,8 2-16,5-2 0,5 0 15,3 1-15,0 3 0,7-3 16,6 0-16,4-4 0,4-1 16,4 3-16,2 1 0,7-4 15,8-4-15,1 3 0,4 3 16,3-4-16,4-4 0,6 5 0,5 1 15,10-4-15,5 2 16,0 3-16,-1 3 0,9 3 16,5 0-16,2 1 0,2 1 0,38-8 15,-6 2-15,-4 9 0,-2 7 16,17-1-16,12 1 16,-11-1-16,-7 0 0,-1 3 0,0 2 15,3 0-15,4 0 0,3-1 16,2 1-16,1 2 15,1 1-15,22 4 0,16 3 16,-1 0-16,-3 0 16,-45-2-16,-30-1 0,21 1 0,13 0 15,-9 2-15,-8 1 0,-3 3 16,-4 3-16,-15 3 0,-10 2 16,12 2-16,6 4 0,-9-1 15,-6-1-15,4 8 0,0 6 16,-10-3-16,-9-2 0,8 15 0,4 8 15,-13-5-15,-8-4 0,6 7 16,2 6-16,-7-2 0,-4-1 0,0 6 16,-1 4-16,-9-9 15,-7-4-15,-3 6 0,-3 8 16,-7-15-16,-6-11 0,-10 7 16,-9 5-16,-1-8 0,-2-4 0,-22 1 15,-15 3-15,-2-9 0,1-6 16,-27-3-16,-17-2 15,8-9-15,6-6 0,-8-1 0,-5-1 16,31 0-16,21 0 0,15 0 16</inkml:trace>
  <inkml:trace contextRef="#ctx0" brushRef="#br0" timeOffset="473800.2862">10839 16434 0,'0'0'16,"0"0"-16,0 0 0,0 0 0,0 0 15,5 23-15,-5-23 0,-1 34 16,0-14-16,-5 5 0,-4 4 16,-2 3-16,-1 3 15,-4 8-15,3-2 0,0 2 0,3-7 16,3-5-16,2-4 16,5-4-16,3-4 0,7-3 0,6-2 15,0-5-15,2-3 0,2-7 0,3-4 16,4-2-16,0-2 15,2-3-15,0-1 0,0-4 0,0-3 16,6-8-16,0-5 16,-8 8-16,-5 6 0,-5 4 0</inkml:trace>
  <inkml:trace contextRef="#ctx0" brushRef="#br0" timeOffset="473898.3325">11199 16484 0,'0'0'0,"0"0"15,0 0-15,0 0 0,9 22 0,-9-22 16,7 18-16,-1-6 0,-1 2 15,0-2-15,-1-1 0,-1-1 16</inkml:trace>
  <inkml:trace contextRef="#ctx0" brushRef="#br0" timeOffset="474134.025">11713 16414 0,'0'0'0,"0"0"0,0 0 16,-8 31-16,8-31 0,-15 39 15,3-12-15,-3 2 0,-4 1 0,-6 13 16,-2 3-16,-4 6 0,4-7 16,-7 4-16,-2-6 0,7-8 15,3-8-15,4 0 0,2 0 16,5-6-16,3-5 0,2-3 15</inkml:trace>
  <inkml:trace contextRef="#ctx0" brushRef="#br0" timeOffset="474303.8516">11649 16833 0,'0'0'0,"0"0"16,0 0-16,17 28 0,-7-14 0,2 4 15,1 1-15,3 6 16,-2 0-16,-1 2 0,1 2 0,0 2 15,-2-5-15,0-6 16,-1-3-16,4-6 0,2-5 0,-2-2 16,-3 0-16,-3 0 0</inkml:trace>
  <inkml:trace contextRef="#ctx0" brushRef="#br0" timeOffset="474503.1324">12458 16355 0,'0'0'0,"0"0"0,0 0 15,-16 18-15,16-18 0,-26 23 0,10-4 16,0 0-16,-2 2 0,-5 7 16,-1 0-16,1-1 0,2 0 0,2 0 15,6-5-15,3-4 0,1-3 16,2-3-16</inkml:trace>
  <inkml:trace contextRef="#ctx0" brushRef="#br0" timeOffset="474684.4521">12589 16571 0,'0'0'0,"0"0"0,0 0 16,-32 14-16,32-14 0,-33 19 0,10-6 15,0-1-15,-2 0 0,-4 2 16,-1 1-16,2-2 0,3-2 16,-2 1-16,7-3 15,2-1-15</inkml:trace>
  <inkml:trace contextRef="#ctx0" brushRef="#br0" timeOffset="474848.9266">12411 16866 0,'0'0'0,"0"0"16,-3 24-16,0-7 0,-3 3 0,-2 13 16,-2 5-16,-1 0 0,0 0 15,0 7-15,-1-2 0,4-7 16,0-5-16,0-1 0,3-7 16,0-5-16</inkml:trace>
  <inkml:trace contextRef="#ctx0" brushRef="#br0" timeOffset="475040.2208">12927 16351 0,'0'0'0,"0"0"0,0 0 15,0 0-15,18 15 0,-18-15 16,12 16-16,-12-16 0,13 26 0,-6-10 15,0 3-15,-1-2 0,2 0 16,-1-3-16,-2-1 16,1-2-16</inkml:trace>
  <inkml:trace contextRef="#ctx0" brushRef="#br0" timeOffset="475220.8305">12678 16631 0,'0'0'0,"0"0"0,0 0 16,41 2-16,-41-2 0,41 5 0,-14-2 16,12 2-16,2-1 0,2 2 15,1 1-15,5 1 0,-3 0 16,-7-4-16,-3-3 0,-3 0 16,-8 0-16,-5 0 0</inkml:trace>
  <inkml:trace contextRef="#ctx0" brushRef="#br0" timeOffset="475401.66">12618 16827 0,'0'0'0,"0"0"0,0 0 0,21 13 16,-21-13-16,36 9 16,-11-4-16,4 1 0,2 0 0,14 2 15,5 1-15,-4-2 0,-3-2 16,11 1-16,-1-1 0,-9-3 0,-7-2 15,-1-1-15,-9 0 16,-5 1-16</inkml:trace>
  <inkml:trace contextRef="#ctx0" brushRef="#br0" timeOffset="475568.5847">12954 16771 0,'0'0'0,"0"0"0,0 0 15,2 30-15,-2-16 0,-1 2 0,0 4 16,-2 1-16,-2 1 0,-4 9 16,-2 1-16,-2-2 0,0 0 15,-1-1-15,2-5 0,4-4 16</inkml:trace>
  <inkml:trace contextRef="#ctx0" brushRef="#br0" timeOffset="475722.0703">12630 17081 0,'0'0'0,"0"0"0,23 7 16,-8-4-16,2 0 15,5 1-15,5 1 0,13 2 16,3 1-16,2-2 0,3-1 0,0 0 16,-8-1-16,-8 0 0</inkml:trace>
  <inkml:trace contextRef="#ctx0" brushRef="#br0" timeOffset="476119.9426">13744 16773 0,'0'0'0,"0"0"15,0 0-15,-3 23 0,3-23 0,-8 24 16,8-24-16,-13 27 0,5-14 15,0 0-15,-2 1 16,0-2-16,1-2 0,-3 1 0,1-4 16,0-5-16,0-5 0,0-3 15,0-2-15,0-2 0,0-1 16,2-8-16,2-6 0,3 0 16,2 0-16,5-3 0,3-4 15,4-4-15,1 5 0,8 4 16,7 3-16,-2 6 0,-1 3 0,9 4 15,3 6-15,-2 3 0,-2 2 16,-6 4-16,-2 5 16,-5 3-16,-2 2 0,-4 5 15,-3 2-15,-3 2 0,-1 2 0,-4 6 16,-2 4-16,-3-3 0,1-6 16,-5 1-16,-4-1 0,-2-5 15,-2-3-15,4-4 0,2-3 16,3-2-16</inkml:trace>
  <inkml:trace contextRef="#ctx0" brushRef="#br0" timeOffset="476335.0049">14517 16300 0,'0'0'15,"0"0"-15,0 0 0,20 16 0,-20-16 16,13 19-16,-7-7 0,-1 2 16,0 2-16,-2-2 0,0-2 15,1-1-15</inkml:trace>
  <inkml:trace contextRef="#ctx0" brushRef="#br0" timeOffset="476591.285">14275 16536 0,'0'0'0,"0"0"16,0 0-16,36 7 0,-18-5 0,4 3 15,4 1-15,1 0 0,-2 0 16,6 4-16,-2 2 16,-5-1-16,-4 0 0,-6 4 0,-7 3 15,-6-4-15,-5 2 0,-7 3 16,-7 4-16,-6 4 0,1 0 0,2-3 15,1-1-15,4-1 0,3 1 16,4 3-16,7 1 0,5-10 16,5-3-16,10-4 0,11-4 15,2-4-15,2-4 0,3-6 16,4-4-16,-2 1 0,-10 2 0,-5 2 16</inkml:trace>
  <inkml:trace contextRef="#ctx0" brushRef="#br0" timeOffset="476919.7688">14917 16300 0,'0'0'0,"0"0"16,0 0-16,25 2 0,-25-2 0,34 7 16,-12 0-16,3 1 0,3 2 15,2 0-15,2 1 0,7 4 16,-1 1-16,1 4 15,-4 3-15,-9-5 0,-5 0 0,-9-2 16,-6 0-16,-12-3 0,-9-1 0,-9-3 16,-5-3-16,-4 0 0,-3-2 15,-3 1-15,-4-1 16,0 0-16,6-2 0,9-1 0,7-1 16,5 1-16,5 0 0,22 7 15,17 5 1,8 0-16,8 0 0,-5-2 15,-6-1-15,11 1 0,5 1 16,-8-2-16,-3-2 0,-10-1 0,-8-3 16,-4-1-16</inkml:trace>
  <inkml:trace contextRef="#ctx0" brushRef="#br0" timeOffset="477168.3242">15210 16669 0,'0'0'0,"0"0"16,0 0-16,0 0 0,-21 14 0,21-14 15,-26 20-15,12-6 16,-2 2-16,1 3 0,0 2 0,-4 8 16,1-1-16,6 0 15,4-2-15,6-1 0,3-3 0,7 5 16,4-1-16,7-3 0,5-2 16,9-4-16,8-3 15,-2-4-15,-2-2 0,9-5 0,1-5 16,-3-5-16,-2-4 0,4-19 15,5-14 1,-12 10-16,-8 7 0,-7 6 0</inkml:trace>
  <inkml:trace contextRef="#ctx0" brushRef="#br0" timeOffset="477434.3561">16032 16147 0,'0'0'0,"0"0"0,0 0 0,0 0 16,26 15-16,-26-15 0,28 15 15,-14-6-15,1 0 0,2 2 16,4 3-16,-1 0 16,-1 0-16,2 5 0,-4 0 15,-4 0-15,-5 1 0,-5-1 16,-7 0-16,-2 1 0,-4-1 0,-7 2 15,-6 0 1,0-3-16,0-3 0,-6-2 0,1-4 16,6-2-16,5-1 0,2-2 15</inkml:trace>
  <inkml:trace contextRef="#ctx0" brushRef="#br0" timeOffset="477585.0651">15724 16298 0,'0'0'0,"0"0"0,0 0 0,27 9 16,-27-9-16,36 12 0,-13-2 16,3-1-16,1 0 0,5 0 15,4-1-15,5 3 0,-2-1 16,1 0-16,-8-1 16,-6-2-16</inkml:trace>
  <inkml:trace contextRef="#ctx0" brushRef="#br0" timeOffset="477784.9753">15708 16412 0,'0'0'0,"0"0"0,0 0 0,0 0 16,24 8-16,-24-8 16,38 9-16,-14-2 0,3 0 0,3 2 15,1 1-15,10 3 0,1 0 16,-4 0-16,-1-1 0,-1 1 15,-6-3-15,-6-2 16</inkml:trace>
  <inkml:trace contextRef="#ctx0" brushRef="#br0" timeOffset="478009.097">16056 16556 0,'0'0'0,"0"0"16,0 0-16,5 20 0,-5-20 15,0 30-15,-3-9 0,1 4 16,-1 3-16,-2 1 0,1 3 16,-3 9-16,1-1 0,-2 4 0,0-6 15,1-2-15,-1-3 0,-1-4 16,-1-2-16,0-5 0,0-2 16,-1-6-16,0-4 0,-1-6 15,0-4-15,-2-8 16,-1-6-16,3 2 0,2 2 0,3 2 15</inkml:trace>
  <inkml:trace contextRef="#ctx0" brushRef="#br0" timeOffset="478158.6369">15831 16659 0,'0'0'0,"0"0"15,0 0-15,16 15 0,-16-15 0,13 14 16,-4-4-16,1 2 0,1 1 15,-2 1-15,-3 1 0,0-1 16,-1-3-16,0 0 0</inkml:trace>
  <inkml:trace contextRef="#ctx0" brushRef="#br0" timeOffset="478302.4283">15709 16893 0,'0'0'16,"0"0"-16,0 0 0,33 0 15,-33 0-15,35 5 0,-14-5 16,3 0-16,4-1 0,2-1 16,-5 1-16,-3 0 0</inkml:trace>
  <inkml:trace contextRef="#ctx0" brushRef="#br0" timeOffset="478534.5077">16434 16768 0,'0'0'15,"0"0"-15,0 0 0,0 0 16,0 0-16,0 0 0,-27 7 16,27-7-16,-33 5 0,12-2 15,-2 1-15,-1 0 0,1 1 0,0 2 16,1 1-16,-2 3 0,3 1 16,9 3-16,6 5 0,6 2 15,4 1-15,4 3 0,7 3 16,3 1-16,5 2 0,3 4 15,0-4-15,-4-5 0,-4-6 0,-4-3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46:29.720"/>
    </inkml:context>
    <inkml:brush xml:id="br0">
      <inkml:brushProperty name="width" value="0.05292" units="cm"/>
      <inkml:brushProperty name="height" value="0.05292" units="cm"/>
      <inkml:brushProperty name="color" value="#FF0000"/>
    </inkml:brush>
  </inkml:definitions>
  <inkml:trace contextRef="#ctx0" brushRef="#br0">2165 3755 0,'0'0'0,"3"-7"16,1-3-16,2 0 0,1-2 0,2-4 16,1 0-16,-1-1 0,-3 2 15,1 0-15,-1 2 16,0 4-16,-3 3 0,-2 5 15,2 5-15,-3 2 0,0 6 0,0 7 16,-4 7-16,4 3 0,1 1 0,2 14 16,0 4-16,1-6 0,2-4 15,4 4-15,4-7 16,3-6-16,5-6 0,6-7 0,6-5 16,5-5-16,3-4 0,9-8 15,7-9-15,1 0 0,2-2 16,15-13-16,6-8 0,2-5 15,-6 3-15,32-25 0,-7 4 16,-16 13-16,-13 8 0,-9 5 16,-7 4-16,-18 11 0,-11 9 0,-14 7 15,-6 4-15,-9 7 0,-6 4 16,1-4-16,1-2 0,3 0 16</inkml:trace>
  <inkml:trace contextRef="#ctx0" brushRef="#br0" timeOffset="399.8108">2036 6531 0,'0'0'0,"0"0"0,0 0 15,12 32-15,-12-32 0,14 30 0,-8-8 16,0 1-16,0 3 0,6 12 16,-1 6-16,5 9 0,0-2 0,6 9 15,3-2-15,-3-9 16,-4-10-16,8-6 0,-1-4 15,4-9-15,-2-8 0,15-10 16,6-10-16,0-7 0,2-3 0,9-15 16,12-11-16,-3 0 0,-4-1 15,43-30-15,13-9 16,-20 15-16,-16 9 0,-4 7 0,-5 3 16,-12 13-16,-13 9 0,-12 7 15,-15 8-15,-5 4 0</inkml:trace>
  <inkml:trace contextRef="#ctx0" brushRef="#br0" timeOffset="819.8653">2176 9854 0,'0'0'0,"7"15"0,1 3 16,-1-2-16,2 2 0,4 12 16,5 12-16,0 0 0,-1-2 0,9 3 15,2-3-15,-2-5 0,-2-5 16,2-7-16,5-7 0,1-8 16,-1-7-16,12-10 15,3-6-15,-5-4 0,0-3 0,13-15 16,5-6-16,-1 0 0,-2 0 0,12-11 15,2-4-15,-1 3 0,-6 8 16,0 0-16,-19 14 0,-15 11 16</inkml:trace>
  <inkml:trace contextRef="#ctx0" brushRef="#br0" timeOffset="1320.286">2413 13084 0,'0'0'0,"6"15"16,-3 3-16,0-5 0,1 2 0,2 3 15,3 1-15,1-1 0,2 0 16,4-3-16,3-2 0,2-9 16,1-6-16,7-9 0,6-7 15,3-9-15,3-6 0,14-13 16,6-3-16,0-1 0,-5 1 0,17-12 15,8-9-15,-23 20 16,-15 14-16,-12 11 0</inkml:trace>
  <inkml:trace contextRef="#ctx0" brushRef="#br0" timeOffset="11950.2745">11989 4440 0,'0'0'0,"0"0"0,0 0 15,0 0-15,0 0 0,24 1 16,-24-1-16,21 3 0,-21-3 0,28 4 16,-11-2-16,0 0 15,2 1-15,3-1 0,2 2 16,2-1-16,-1 0 0,12 0 15,4 0-15,2-1 0,2 1 0,13-2 16,-1-1-16,-2 0 0,-1 0 16,17-1-16,3 0 15,-2-5-15,0-1 0,15-1 0,0 0 16,6-1-16,-8 1 0,40-2 16,-6 0-16,-15 0 0,-10 0 0,2-4 15,1-2-15,-7 3 16,-4 1-16,8 1 0,6 1 15,-13 2-15,-7 1 0,10 0 0,9 1 16,-11 0-16,-7 0 0,8 2 16,6 1-16,-10-2 0,-7 0 0,9-2 15,7-1-15,-10 4 16,-6 1-16,8 1 0,6-1 16,-6 2-16,-4 0 0,5 1 15,5-1-15,-6-2 0,-3-1 0,10-1 16,9-1-16,-12-1 15,-6 3-15,10-1 0,6 2 16,-9-1-16,-5-2 0,7-2 0,4-1 16,-7 2-16,-4 3 0,8 1 15,5 2-15,-12-3 0,-6-3 16,7 2-16,6 2 0,-8-1 16,-5 3-16,11-7 0,5-2 15,-8 3-15,-4 2 0,10-2 16,7 0-16,-7 2 0,-4 2 0,9-3 15,7-1-15,-5-2 0,-1-1 16,8 5-16,4 3 0,-7 2 16,-5 2-16,12-6 0,10-3 15,-11 6-15,-8 4 0,6-5 16,5-2-16,-16 10 0,-11 3 0,2 4 16,2 3-16,-11-11 0,-6-6 15,3 0-15,0 1 16,-15 7-16,-10 4 0,-4-2 15,0-2-15,-8-3 0,-6-1 0,-11 0 16,-7-1-16,-6-1 0</inkml:trace>
  <inkml:trace contextRef="#ctx0" brushRef="#br0" timeOffset="17683.8354">24822 4377 0,'0'0'0,"0"0"0,26-3 16,-26 3-16,31 3 0,-10-3 0,3-2 15,4 3-15,3 1 0,12 0 16,3-2-16,15 0 0,2 0 15,5-2-15,4-1 0,16 0 0,1-1 16,20-1-16,2-1 16,12 1-16,-4-1 0,53-4 15,-11-1-15,-12-3 0,-8 0 0,2 5 16,3 2-16,-12 1 0,-7 0 16,-2-1-16,-1 1 0,-9 5 15,-6 5-15,-3-2 0,-4-2 16,-13 6-16,-12 2 0,-24-3 15,-17-1-15,-11-2 0</inkml:trace>
  <inkml:trace contextRef="#ctx0" brushRef="#br0" timeOffset="18918.849">24507 4721 0,'0'0'0,"0"0"16,0 0-16,-6 29 0,6-29 0,-7 31 16,4-9-16,0 2 0,1 1 15,-1 11-15,2 0 16,0-3-16,1-5 0,0 1 0,0-6 15,0-5-15</inkml:trace>
  <inkml:trace contextRef="#ctx0" brushRef="#br0" timeOffset="19099.7639">25086 4506 0,'0'0'0,"0"0"0,0 0 15,0 0-15,20 21 0,-20-21 16,12 28-16,-6-10 0,-1 3 0,-1 8 16,-4 3-16,-2-2 15,-2 1-15,2-6 0,0-3 16,0-4-16</inkml:trace>
  <inkml:trace contextRef="#ctx0" brushRef="#br0" timeOffset="19362.0342">24569 5073 0,'0'0'16,"0"0"-16,0 0 0,20-18 0,-9 10 16,7-2-16,5-1 0,2 1 15,2 1-15,10-1 0,4 1 16,-1 2-16,-2 3 0,7 3 16,-5 5-16,-5 3 0,-7 3 0,1 6 15,-6 3-15,-10-3 16,-4 2-16,-6 7 0,-5 2 15,-6-2-15,-4 2 0,-6 4 0,-3-1 16,1-5-16,2-5 16,-2-1-16,-1-1 0,2-8 0,0-6 15,3-6-15,3-3 0,2-1 16,3 3-16,2-1 0</inkml:trace>
  <inkml:trace contextRef="#ctx0" brushRef="#br0" timeOffset="19507.6706">24909 5035 0,'0'0'0,"0"0"0,0 0 0,0 0 15,0 0-15,-7 22 0,7-22 0,-15 33 16,5-13-16,-1 3 16,-1 4-16,1 3 0,0 3 15,0 3-15,2-1 0,1-6 0,2-3 16,0-2-16,2-4 0,0-3 16,2-3-16,0-4 0</inkml:trace>
  <inkml:trace contextRef="#ctx0" brushRef="#br0" timeOffset="19716.0742">25468 4730 0,'0'0'15,"11"-6"-15,7-1 0,6-1 16,2 0-16,15-3 0,7-2 16,-2 2-16,0 1 0,6 2 15,-4-1-15,-5 2 0,-4 0 0,-1-2 16,-8 0-16,-9 1 0,-7 3 15,-14 0-15,-8 2 16,-3 0-16,-2 0 0,-8 0 0,-6 0 16,10 1-16,2 0 0,3 2 15</inkml:trace>
  <inkml:trace contextRef="#ctx0" brushRef="#br0" timeOffset="19884.9442">25623 4464 0,'0'0'0,"0"0"16,0 0-16,0 0 0,0 0 15,0 0-15,0 0 0,-4 24 16,4-24-16,-6 29 0,3-9 16,0 2-16,0 2 0,-1 3 15,1 2-15,0 6 0,0-3 16,2-7-16,1-4 0,0-5 0,1-4 0,1-1 16,-1-4-16,-1 0 15</inkml:trace>
  <inkml:trace contextRef="#ctx0" brushRef="#br0" timeOffset="20166.5492">25923 4473 0,'0'0'0,"0"0"0,0 0 16,-1 25-16,1-25 0,-5 31 16,-1-6-16,-2 2 0,-1 2 0,-9 11 15,-3 1-15,0-2 16,0-4-16,-11 6 0,-4-3 15,-4 1-15,5-8 0,-2-6 16,1-8-16,6-3 0,5-2 0,4-7 16,2-5-16,8-1 0,6-1 15,12-6-15,11-5 0,2 0 16,4-1-16,14-3 0,6 1 16,0 2-16,1-2 0,1 3 15,2-1-15,0 4 0,-4 5 0,-11 0 16,-7 1-16,-8 2 0</inkml:trace>
  <inkml:trace contextRef="#ctx0" brushRef="#br0" timeOffset="20800.1931">25699 5063 0,'0'0'0,"0"0"16,0 0-16,0 25 0,0-25 0,0 28 15,0-9-15,0 2 0,-1-2 16,1 5-16,0 0 0,0-4 16,-1-2-16,0-3 0,1-2 15,0-3-15,0 0 0,1-6 16,-1-4-16,2 0 0,0-4 16,1-7-16,2-6 0,3-7 15,1 1-15,5-5 0,5-4 16,-1 6-16,-2 2 0,4 0 15,-1 2-15,-3 5 0,-1 4 0,0 6 16,3 3-16,-3 6 0,-1 4 16,-1 8-16,-3 5 15,-3 1-15,0 0 0,-2 1 0,1 1 16,-3-1-16,-1-1 0,-1-3 16,-2-1-16,-1-4 0,-1-3 15,-3 0-15,0-3 0,-2-1 16,-1-3-16,0-3 0,1-5 15,1-1-15,1-4 0,2-5 0,1-4 16,3-4-16,3-2 0,8-11 16,6-2-16,2 1 0,5 0 15,10-9-15,4-2 0,1 4 16,1 5-16,11-9 0,6 0 16,-7 9-16,-2 6 0,0 5 15,-4 7-15,-11 7 0,-6 7 0,-11 3 16,-6 4-16,-6 4 15,-4 4-15,-14 8 0,-9 8 0,-2 4 16,-1 4-16,-3-1 0,0 1 16,5-3-16,4-3 0,6-7 15,4-5-15,8-5 0,5-4 16,11-4-16,8-3 0,1-2 16,4 0-16,5-3 0,4-2 15,1-1-15,-1-1 0,5 1 0,-3 1 16,-7 6-16,-6 3 0,-7 0 15,-3 0-15,-5 1 0</inkml:trace>
  <inkml:trace contextRef="#ctx0" brushRef="#br0" timeOffset="21009.7593">26511 4978 0,'0'0'16,"0"0"-16,0 0 0,-9 31 0,4-14 15,-3 2-15,-2 4 16,-2 5-16,0-1 0,0-4 16,-2 0-16,1-4 0,1-3 15,-3 1-15,-1-3 0,0-6 0,0-1 0,2-5 16,1-5-16,4-1 16,1-2-16,1 1 0,2 0 15,-1 2-15</inkml:trace>
  <inkml:trace contextRef="#ctx0" brushRef="#br0" timeOffset="21150.5629">26290 5066 0,'0'0'0,"0"0"0,0 0 16,0 0-16,24 8 16,-24-8-16,27 17 0,-8-6 0,4 3 15,0 1-15,0 0 0,10 5 16,4-1-16,-3-2 0,-2-1 0,8 2 16,-2-1-16,-4-5 0,-4-2 15,-6-2-15,-4-2 0,-3 0 16</inkml:trace>
  <inkml:trace contextRef="#ctx0" brushRef="#br0" timeOffset="21322.5078">27046 5140 0,'0'0'15,"0"0"-15,0 0 0,0 0 0,0 0 16,6 23-16,-6-23 15,0 0-15,8 22 0,-6-18 0,1-1 16,0 1-16,-1-2 0,0-1 16</inkml:trace>
  <inkml:trace contextRef="#ctx0" brushRef="#br0" timeOffset="21501.0376">27433 4526 0,'0'0'0,"0"0"0,0 0 0,4 18 15,-4-18-15,5 23 0,-2-8 16,-1 2-16,0 1 0,-1-2 16,0-1-16,0-3 0</inkml:trace>
  <inkml:trace contextRef="#ctx0" brushRef="#br0" timeOffset="21966.3893">27879 4386 0,'0'0'16,"0"0"-16,0 0 0,0 0 15,0 0-15,19 13 0,-19-13 16,3 21-16,-3-21 0,-3 31 0,-4-10 15,1 2-15,-2 0 16,-4 1-16,-4 2 0,-2 5 0,-1-3 16,-3 4-16,1-5 0,2-2 15,1-2-15,4-5 0,2-5 16,2-3-16,2-2 0,5-2 16,3-1-16,3-3 0,3-1 15,7-2-15,6-1 0,4-1 0,2-1 16,6 1-16,4-1 15,7 1-15,-2 1 0,-1 1 0,-2 2 16,-4 4-16,-4 1 0,0 5 16,-6 5-16,-7 1 0,-4 2 15,-4 6-15,-4 6 0,-4 0 16,-3 4-16,-6 2 0,-4 1 16,-3-1-16,-4-3 0,-1 0 15,-1-3-15,0-2 0,0-2 0,-3-1 16,3-5-16,1-5 0,2-5 15,4-8-15,3-4 16,2-3-16,2-4 0,5-12 16,2-9-16,1 6 0,0 6 0,0 2 15</inkml:trace>
  <inkml:trace contextRef="#ctx0" brushRef="#br0" timeOffset="22134.8028">27952 4890 0,'0'0'15,"0"0"-15,0 0 0,-17 15 16,17-15-16,-20 20 0,6-5 15,-4 5-15,-2 4 0,-3 5 16,0 4-16,-5 9 0,1-2 0,-4 5 16,4-7-16,5-6 0,4-5 15,2-4-15,3-7 0,7-9 16,1-3-16,6-9 0,5-4 16,-2 2-16,0 0 0,-2 1 15</inkml:trace>
  <inkml:trace contextRef="#ctx0" brushRef="#br0" timeOffset="22322.0899">28297 4635 0,'0'0'0,"12"-3"0,6-4 16,9-1-16,6 0 0,14-2 16,3 3-16,3-2 0,1 1 15,6-3-15,-5 0 0,-6 2 0,-3 3 16,-2-2-16,-8-1 15,-9 2-15,-6 2 0,-9-1 0,-6 0 16,-1 2-16,-2 1 0,-1 1 16</inkml:trace>
  <inkml:trace contextRef="#ctx0" brushRef="#br0" timeOffset="22520.3809">28771 4370 0,'0'0'0,"0"0"15,0 0-15,0 0 0,-20 25 0,20-25 16,-22 34-16,8-12 0,-3 5 16,-3 3-16,-3 4 0,-7 11 15,2 2-15,-9 8 0,1-4 16,-3 4-16,5-5 0,4-5 16,5-5-16,5-8 0,5-7 0,3-6 15</inkml:trace>
  <inkml:trace contextRef="#ctx0" brushRef="#br0" timeOffset="22700.2527">28538 4880 0,'0'0'0,"0"0"0,0 0 16,-1 21-16,1-21 0,-5 24 15,1-7-15,1 2 0,0 1 0,-1-1 16,2 1-16,-1 2 0,1-4 15,0-4-15,0-3 0,1-1 16,0-3-16,0 0 0</inkml:trace>
  <inkml:trace contextRef="#ctx0" brushRef="#br0" timeOffset="22935.0238">28630 4828 0,'0'0'0,"6"-3"0,4-1 15,5-1-15,3 0 0,10-1 0,4 0 16,2 0-16,3-1 0,7 2 15,-1 1-15,-3 4 0,-1 1 16,-5 3-16,-4 2 0,-1 4 16,-6 0-16,-8 3 0,-4 0 15,-5-1-15,-4 2 0,-6 0 16,-6 1-16,-5 1 0,-2-1 16,-4 1-16,-2 0 0,-2-4 15,0-3-15,-3 0 0,0 1 16,-2-2-16,3-1 0,2-7 0,1-7 15,5 3-15,5-1 0,3 2 16</inkml:trace>
  <inkml:trace contextRef="#ctx0" brushRef="#br0" timeOffset="23173.8607">28806 4616 0,'0'0'0,"0"0"0,0 0 15,0 0-15,-5 26 0,5-26 16,-9 36-16,2-12 0,0 6 0,-2 9 15,-1 7-15,-2 15 0,1 0 16,1 9-16,3-3 0,-1 7 16,1-6-16,0 5 0,3-10 15,-1-7-15,0-8 0,0-6 16,2-3-16,0-6 0,-1-4 16,2-5-16,0-3 15,0-6-15,0 0 0,-1-6 0,1-3 16,0-4-16,0-3 0,0 1 15,2 0-15,-3 0 0</inkml:trace>
  <inkml:trace contextRef="#ctx0" brushRef="#br0" timeOffset="23314.0794">29634 5282 0,'0'0'15,"0"0"-15,0 0 0,-31 13 0,31-13 0,0 0 16</inkml:trace>
  <inkml:trace contextRef="#ctx0" brushRef="#br0" timeOffset="25385.2383">2428 6114 0,'0'0'0,"9"-1"0,7-1 16,0 0-16,4-1 0,14-3 0,9 1 15,5-2-15,6-1 0,22-3 16,12-2-16,15-1 0,-2-1 15,27-7-15,21-5 16,40-5-16,-24 6 0,-1 3 0,0 0 16,-18 2-16,-11 2 0,8 5 15,0 4-15,-16 4 0,-14 4 16,-4 13-16,-7 9 0,-18 6 16,-14 3-16,-21-9 0,-15-6 15,-12-5-15</inkml:trace>
  <inkml:trace contextRef="#ctx0" brushRef="#br0" timeOffset="28550.8607">6132 5896 0,'0'0'0,"0"0"0,20-4 16,-9 2-16,1 0 0,5 2 0,6 0 15,7 0-15,3 0 0,7 1 16,5 1-16,8 2 0,-3-1 16,18-1-16,7 1 0,-2 1 15,-1-1-15,18 4 0,5 1 16,-8-2-16,-5 0 0,28-4 15,10-2-15,32 2 0,-26 1 0,-1 0 16,1-1-16,-6 2 0,-3 0 0,9-4 16,7-1-16,-10 1 15,-12 1-15,19 1 0,13 0 16,-10 1-16,-9-2 0,12-1 16,6-1-16,-11 0 0,-7-1 15,14 4-15,9 0 0,-11-2 16,-8-2-16,15 0 0,11 4 15,-12-4-15,-9 1 0,12 0 0,9 0 16,-12 2-16,-6 1 0,10 1 16,8-2-16,-15-2 0,-10 0 15,15 1-15,10 1 0,-11 0 16,-7 0-16,8 3 0,9-2 16,-16 4-16,-9 0 0,16-5 15,10-2-15,-10-1 0,-5 1 0,10 1 16,8 1-16,-16 0 0,-12 0 15,16 0-15,11 0 0,-13 5 16,-8 1-16,10-5 16,7-4-16,-12-1 0,-8 1 0,15 1 15,11 1-15,-14-1 0,-8-2 16,12-1-16,9 0 0,-12 2 0,-11 4 16,15-2-16,9-2 15,-14 4-15,-10-1 0,13-2 16,7-1-16,-9-2 0,-8 0 0,10 0 15,10 0-15,-16 2 0,-10 2 16,14-1-16,8-1 16,-14-1-16,-9 1 0,4-1 0,4-1 15,-17 2-15,-11 2 0,0-2 16,1-4-16,-17 1 0,-11-1 16,-5 0-16,-3 0 0,-9-3 15,-7 1-15,-17 0 16,-11 4-16,-10-4 0,-6-1 0,-6 2 0,-2 3 15,-3 0-15</inkml:trace>
  <inkml:trace contextRef="#ctx0" brushRef="#br0" timeOffset="44184.1002">8963 7412 0,'0'0'0,"19"0"15,2 0-15,1 0 0,4 0 0,19-1 16,9 0-16,16-1 0,1 1 16,27-1-16,7-1 0,12-2 15,-5 0-15,52-1 0,12 2 16,-23-2-16,-15 0 0,-1 1 16,-1 3-16,-18 3 0,-13 2 0,1 4 15,0 2-15,-23-1 0,-16 1 16,-16 2-16,-11 3 0,-12-4 15,-9-3-15,-6-2 0</inkml:trace>
  <inkml:trace contextRef="#ctx0" brushRef="#br0" timeOffset="48533.5894">9992 7486 0,'0'0'0,"0"0"0,0 0 16,0 0-16,0 0 0,0 0 15,30 2-15,-30-2 0,26 7 0,-26-7 16,38 15-16,-17-6 16,1-1-16,3 2 0,0 1 15,5-1-15,-3-1 0,-4-2 0,-4 0 16,-2-3-16</inkml:trace>
  <inkml:trace contextRef="#ctx0" brushRef="#br0" timeOffset="48701.0206">10039 7835 0,'0'0'0,"0"0"15,0 0-15,28-7 0,-13 4 0,4 0 16,3 1-16,2-1 0,1 2 15,10-1-15,-1 1 16,-5-1-16,-2 1 0,-1-1 0,-5 0 16,-3 1-16</inkml:trace>
  <inkml:trace contextRef="#ctx0" brushRef="#br0" timeOffset="48851.1577">9936 8177 0,'0'0'0,"0"0"15,0 0-15,29-14 0,-29 14 0,35-19 16,-8 5-16,0-2 16,3-3-16,12-6 0,3-2 15,-6 3-15,-7 5 0,-5 2 16</inkml:trace>
  <inkml:trace contextRef="#ctx0" brushRef="#br0" timeOffset="49239.9933">10676 7454 0,'0'0'0,"0"0"15,0 0-15,3 25 0,-3-25 0,5 29 16,-3-9-16,0 1 16,-1 1-16,-1 1 0,-1 0 15,-1 2-15,-1-4 0,-7-1 0,-7-1 16,0-2-16,-2 1 0,-4-3 15,-3-2-15,-6 1 0,2-1 16,1-8-16,2-4 0,5-4 16,4-2-16,7-4 0,5-2 15,7-3-15,6 0 0,12-1 16,9 0-16,6-1 0,6-1 16,12 0-16,4 4 0,-5 6 15,-6 7-15,8 7 0,-1 4 16,-10 4-16,-7 3 0,-10 3 0,-7 4 15,-8 0-15,-7-1 0,-15 8 16,-12 4-16,-2-2 0,-1-3 16,-9 2-16,-6 2 0,3-1 15,5-2-15,-4 1 0,4-7 16,10-6-16,6-6 0,5-4 0</inkml:trace>
  <inkml:trace contextRef="#ctx0" brushRef="#br0" timeOffset="49398.0673">11258 7552 0,'0'0'0,"0"0"16,0 0-16,0 0 0,25 16 0,-25-16 16,12 22-16,-12-22 0,4 30 15,-3-18-15,0-1 0,0-1 16</inkml:trace>
  <inkml:trace contextRef="#ctx0" brushRef="#br0" timeOffset="49550.304">11188 7777 0,'0'0'0,"0"0"0,0 0 15,33-2-15,-33 2 0,30 0 0,-12 1 16,-1 1-16,-2 2 0,2 0 15,-3-2-15,-3 0 0</inkml:trace>
  <inkml:trace contextRef="#ctx0" brushRef="#br0" timeOffset="49699.8621">11155 8086 0,'0'0'0,"0"0"15,0 0-15,18-12 0,-18 12 0,35-19 16,-11 6-16,2-3 0,3 0 15,10-16-15,0-9 0,2-1 16,-8 8-16,-6 6 0</inkml:trace>
  <inkml:trace contextRef="#ctx0" brushRef="#br0" timeOffset="50099.3442">11772 7408 0,'0'0'0,"0"0"15,0 0-15,0 0 0,3 28 16,-3-28-16,-2 40 0,0-16 16,-1 3-16,-3 0 0,-2 0 15,-3 5-15,0-2 0,0-2 16,0-3-16,-2 1 0,0-3 0,-1-7 16,-2-2-16,0-6 0,-2-1 15,2-7-15,2-3 16,4-2-16,1-2 0,7-7 0,5-2 15,6-2-15,3-1 0,10-2 16,7 2-16,1 1 0,2 0 16,4 2-16,4 2 0,2 2 15,-5 5-15,-4 7 0,-2 6 16,-4 4-16,-4 3 0,-8 10 16,-4 7-16,-5 2 0,-4 3 0,-5 3 15,-5 2 1,-3-3-16,-3-2 0,-12 6 0,-6-1 0,5-5 15,1-5-15,-1-1 0,-2-1 16,5-6-16,2-3 0,2-11 16,1-7-16,5 0 0,3-1 0,3 2 15</inkml:trace>
  <inkml:trace contextRef="#ctx0" brushRef="#br0" timeOffset="50280.2497">12289 7360 0,'0'0'0,"10"-4"0,3-2 16,4 1-16,2-1 0,11-1 15,7 0-15,5 0 0,-3 2 0,4 1 16,3 1-16,-1 1 0,-7 1 16,-7-2-16,-5 1 15,-7 0-15,-3 0 0,-4 1 0</inkml:trace>
  <inkml:trace contextRef="#ctx0" brushRef="#br0" timeOffset="50784.7092">12591 7207 0,'0'0'16,"0"0"-16,0 0 0,0 0 0,9 23 15,-9-23-15,-4 29 0,-3-11 16,-3 3-16,-2 1 0,-1 2 15,-2 0-15,0 2 0,-8 5 16,-4-2-16,3-2 0,1-4 16,-2 0-16,2-5 0,5-4 15,2-2-15,4-1 0,2-3 16,5-3-16,1-5 0,9-3 16,6-3-16,5 1 0,5-4 0,8 1 15,6-2-15,6-1 0,-2 3 16,0 0-16,2 3 0,1 1 15,-7 2-15,-7 6 0,-6 4 16,-7 1-16,-5 2 0,-13 2 16,-11 4-16,-2-1 0,-1 1 0,-11 5 15,-5 1-15,2-2 16,1-3-16,5-4 0,3-2 16,5-3-16,5-2 0,3-4 15,3 0-15,4-4 0,4-3 0,12-1 16,10-2-16,1 0 0,-2-2 15,3 2-15,4 1 0,-1 0 16,-2 0-16,0 4 0,-5 3 16,-5 2-16,-3 2 0,-7 1 15,-1 3-15,-4-1 0,-2 1 16,-5 4-16,-6 3 0,-3 0 16,-1 1-16,-3 2 0,1 1 15,-1-2-15,0-4 0,4-1 16,3-4-16,2 0 0</inkml:trace>
  <inkml:trace contextRef="#ctx0" brushRef="#br0" timeOffset="50967.4494">12533 7798 0,'0'0'0,"0"0"0,-2 22 16,2-22-16,-6 32 0,2-12 0,-2 2 15,-2 5-15,1-1 0,-4-2 16,-3 0-16,0-5 0,-1-5 0,-1 1 16,4-4-16,2-2 15</inkml:trace>
  <inkml:trace contextRef="#ctx0" brushRef="#br0" timeOffset="51117.274">12284 7907 0,'0'0'0,"0"0"15,0 0-15,4 25 0,-4-25 0,-1 40 16,-4-9-16,-2-1 16,-3 3-16,-6 11 0,-2 0 15,-8 6-15,-1-1 0,0-5 16,6-9-16,5-8 0</inkml:trace>
  <inkml:trace contextRef="#ctx0" brushRef="#br0" timeOffset="52417.1447">13304 7550 0,'0'0'0,"0"0"0,0 0 16,0 0-16,0 0 0,16-14 15,-16 14-15,35-5 0,-11 0 0,13-1 16,9 0-16,18 0 16,3 2-16,29-3 0,10-3 15,19 0-15,-5 1 0,30 0 16,24 1-16,36 0 0,-35 4 0,-12 3 16,-7 3-16,-27 3 15,-19 3-15,-19 2 0,-10 2 16,-26-4-16,-18-3 0,-10-1 0</inkml:trace>
  <inkml:trace contextRef="#ctx0" brushRef="#br0" timeOffset="56034.7186">16399 7402 0,'0'0'0,"0"0"16,0 0-16,22 0 0,-22 0 0,0 0 16,34 3-16,-19-1 15,1-1-15,4 1 0,3 0 16,1 0-16,1 1 0,10 0 0,4 1 15,-1 0-15,0-2 0,13 2 16,5 1-16,-1-2 0,0 1 16,15 0-16,4-2 15,-3 2-15,-2-2 0,17 0 0,4-2 16,5 3-16,-5 2 0,43-1 16,-6 1-16,-15-4 0,-9-4 15,12-1-15,8-2 0,-13 3 0,-8 1 16,5 0-16,4 0 15,-6 0-15,-5 2 0,14 0 0,9 0 16,-10 0-16,-9-1 0,14 5 16,9 0-16,-11-2 0,-8-3 15,9 1-15,5 0 0,-7 2 16,-6 1-16,8 0 0,4 2 16,-9-6-16,-6-5 0,8 3 0,5 2 15,-6 5-15,-5 2 0,12-8 16,5-3-16,-9-1 0,-7 2 15,10 1-15,8 2 0,-12-4 16,-8-2-16,9-1 0,8 2 16,-13 3-16,-6 4 0,10-4 15,7-4-15,-13 2 0,-7-1 0,8-1 16,7-1-16,-8 3 0,-3 0 16,3 7-16,2 1 15,-7-3-15,-5-1 0,16-5 0,9-1 16,-10 4-16,-9 3 0,9 1 15,9 2-15,-9-3 0,-5 0 16,6 1-16,4 0 16,-13 2-16,-9 2 0,8 3 0,6 3 15,-13-6-15,-7-3 0,-3 4 16,-1 1-16,-11 2 0,-7-2 0,-12 1 16,-11-1-16,-17-2 0,-12-1 15,-5 0-15,-4-1 0,-2-2 16</inkml:trace>
  <inkml:trace contextRef="#ctx0" brushRef="#br0" timeOffset="56901.3991">17216 6099 0,'0'0'0,"-14"1"16,-3 2-16,2 0 0,-4 1 0,-13 5 16,-7 1-16,-10 6 0,-2-1 15,-2 12-15,-1 7 0,-11 8 16,0 1-16,-7 11 0,5 3 15,0 10-15,8-1 0,7 2 16,3 0-16,-4 30 0,17-11 0,16-3 16,11-1-16,11-6 0,7-3 15,11 0-15,9 3 0,1-9 16,1-4-16,10-4 0,5 0 16,3-12-16,2-4 0,6-11 15,6-8-15,4-9 0,5-6 16,12-6-16,8-5 0,3-6 15,0-5-15,6-10 0,5-9 16,-6-3-16,-3-2 0,-1-7 0,-1-3 16,-9-2-16,-5 0 0,-6-6 15,-4-3-15,-8-2 0,-7-1 16,-12-4-16,-9-3 0,-9 1 16,-4-1-16,-5-8 0,-4-5 15,-12 6-15,-8 3 0,-9-3 16,-7-3-16,-9 10 0,-6 9 0,-16 5 15,-10 7-15,-4 10 16,-4 9-16,-17 8 0,-11 4 16,-1 11-16,2 5 0,-2 16 0,-1 9 15,8 5-15,6 1 0,8 8 16,4 6-16,16 1 16,13 0-16,7-4 0,5-2 0,11-14 15,7-8-15,6-6 0</inkml:trace>
  <inkml:trace contextRef="#ctx0" brushRef="#br0" timeOffset="57171.1089">18414 5827 0,'0'0'0,"0"0"0,-19 24 0,10-12 16,-1 2-16,-3 7 0,-3 5 16,-7 11-16,-2 4 0,-10 14 15,0 2-15,-2-3 0,-2 0 16,-3 5-16,5-4 0,3-5 0,8-13 15,7-9-15</inkml:trace>
  <inkml:trace contextRef="#ctx0" brushRef="#br0" timeOffset="57370.0995">18358 6100 0,'0'0'0,"0"0"0,0 0 0,3 29 15,-3-29-15,-2 42 0,-2-13 16,-1 4-16,0 4 0,-2 11 16,1 0-16,-1 6 0,3-4 15,0-9-15,2-6 0,0-6 16,0-8-16,1-6 0,0-2 16,-1-5-16</inkml:trace>
  <inkml:trace contextRef="#ctx0" brushRef="#br0" timeOffset="57535.2162">18759 5887 0,'0'0'0,"11"-5"15,5-2-15,3-1 0,4-1 16,9-2-16,3 2 0,6-2 16,-4 1-16,-2 3 0,-4 0 15,4 1-15,-3 2 0,-7 1 0,-5 1 16,-5 0-16</inkml:trace>
  <inkml:trace contextRef="#ctx0" brushRef="#br0" timeOffset="57683.7902">18807 6175 0,'0'0'16,"0"0"-16,0 19 0,-1-3 15,0 1-15,-2 7 0,1-1 16,0-2-16,0-3 0,0-2 15,-1-5-15,1-1 0,0-2 0,0-1 16</inkml:trace>
  <inkml:trace contextRef="#ctx0" brushRef="#br0" timeOffset="57984.3189">18774 6080 0,'0'0'0,"0"0"16,0 0-16,21-11 0,-21 11 0,33-11 15,-13 5-15,3-1 0,3 0 16,7-2-16,-1 2 0,-3 1 15,-3 2-15,-1 3 0,-2 2 16,-6 3-16,-2 2 0,-9 3 16,-4 2-16,-8 4 0,-5 5 15,-7 0-15,-6 3 16,-10 5-16,-5-1 0,2 2 0,0 0 16,-2-1-16,3-5 0,10-5 15,6-3-15,5-5 0,4-2 0,9-7 16,6-7-16,10-4 15,9-2-15,4-1 0,6-2 0,11-1 16,3 1-16,1-2 0,-2-2 16,-2 0-16,-1 0 0,-5 1 15,-10 6-15,-7 2 0</inkml:trace>
  <inkml:trace contextRef="#ctx0" brushRef="#br0" timeOffset="58234.5941">18944 5827 0,'0'0'0,"0"0"0,0 0 16,1 24-16,-1-24 0,2 34 0,-2-6 15,0 4-15,0 7 0,0 17 16,0 4-16,0 9 0,-1-5 15,0 4-15,-2-8 0,0-8 16,-2-9-16,-6 4 0,-3-4 16,-7-10-16,-4-6 0,-2-7 15,-3-8-15,8-2 0,5-3 16,5-2-16</inkml:trace>
  <inkml:trace contextRef="#ctx0" brushRef="#br0" timeOffset="58371.2123">18665 6431 0,'0'0'0,"0"0"15,0 0-15,35 2 0,-35-2 16,35 5-16,-9 1 0,-1 2 16,0 1-16,12 2 0,3-1 15,-1 1-15,-3 2 0,4-1 16,-4-3-16,-7-3 0,-5 0 16,-5-2-16</inkml:trace>
  <inkml:trace contextRef="#ctx0" brushRef="#br0" timeOffset="58600.5693">19475 5822 0,'0'0'15,"0"0"-15,0 0 0,0 0 0,-10 25 16,10-25-16,-19 34 15,6-13-15,-2 3 0,-2 3 0,-2 1 16,-3 5-16,2-1 0,3 2 16,4-5-16,2-6 0,2-3 0,2-5 15</inkml:trace>
  <inkml:trace contextRef="#ctx0" brushRef="#br0" timeOffset="58733.7822">19601 6024 0,'0'0'0,"0"0"0,0 0 0,0 0 16,-19 23-16,5-7 0,-6 3 16,0 2-16,-1 1 0,-9 8 15,-2 2-15,5-4 0,3-5 0,6-4 16</inkml:trace>
  <inkml:trace contextRef="#ctx0" brushRef="#br0" timeOffset="58917.9379">19499 6218 0,'0'0'0,"0"0"0,4 24 15,-3-5-15,0 2 0,-2 14 16,-3 4-16,2-1 0,0 1 16,0 4-16,1-2 0,-1-10 0,0-5 15,1-3-15,0-6 0,2-10 16,1-4-16,-1-1 0,-1-2 15,3 2-15</inkml:trace>
  <inkml:trace contextRef="#ctx0" brushRef="#br0" timeOffset="59100.7922">19905 5766 0,'0'0'0,"0"0"0,0 0 15,0 0-15,0 0 0,0 30 0,0-30 16,-9 36-16,2-14 0,0 1 16,-2 2-16,2-5 0,2-1 0,-2-1 15,2-2-15,0-2 0</inkml:trace>
  <inkml:trace contextRef="#ctx0" brushRef="#br0" timeOffset="59751.2109">20194 5761 0,'0'0'0,"0"0"0,0 0 16,0 0-16,0 0 0,21 10 15,-21-10-15,0 0 0,6 28 0,-8-17 16,-3 2-16,-3 0 0,-2-1 16,-2 1-16,-2 0 15,-2 1-15,1-2 0,-10 4 0,-1-1 16,1-3-16,0-2 0,3-3 15,2 0-15,3-3 16,1-4-16,5-3 0,6-4 0,2-1 16,3-1-16,5-1 0,6-3 15,3 1-15,4-2 0,3 1 16,0 3-16,-1 5 0,-2 2 0,0 2 16,0 1-16,-4 3 15,-2 0-15,-4 5 0,-4 3 16,-5-1-16,-3 2 0,-6 3 0,-6 2 15,-2 0-15,-3 1 0,-8 4 16,-2 2-16,-1-5 0,-1-4 16,-5 2-16,-1-1 0,7-3 15,6-2-15,4-1 0,3-4 16,3-1-16,4-4 0,9-3 0,5-4 16,5 2-16,3-1 0,11-3 15,7-1-15,4-1 0,4 0 16,1 1-16,4 0 15,2 1-15,-5 3 0,-1 4 0,-3 1 16,-6 1-16,-6 0 0,-7 1 16,-5 3-16,-9 4 0,-6 3 0,-12 5 15,-8 4-15,-2-3 16,-5-1-16,-12 6 0,-4 1 16,0-2-16,2-3 0,-4 4 15,3-1-15,7-5 0,7-2 0,9-5 16,5-2-16,8-3 0,6 0 15,13-6-15,12-5 0,2-1 16,5-1-16,11-3 0,11 0 16,-1-1-16,1 0 15,9-2-15,0 2 0,-9 1 0,-5 1 16,-7 1-16,-11 3 0,-7 1 0</inkml:trace>
  <inkml:trace contextRef="#ctx0" brushRef="#br0" timeOffset="59967.3071">20112 6210 0,'0'0'0,"0"0"16,0 0-16,8 26 0,-7-13 0,-1 6 16,0 8-16,-1 0 0,-1 3 15,-2 9-15,0-2 16,0-3-16,-1-5 0,-1 3 0,-1-3 15,-3-5-15,-2-2 0,-6-4 16,-4-2-16,1-4 0,0-3 0,5-3 16,1 0-16,4-1 15</inkml:trace>
  <inkml:trace contextRef="#ctx0" brushRef="#br0" timeOffset="60068.4478">19862 6481 0,'0'0'0,"0"0"15,0 0-15,22-8 0,-22 8 16,29-6-16,-10 4 0,1 0 15,0-1-15,-3 0 0,-2 2 16,-2-1-16</inkml:trace>
  <inkml:trace contextRef="#ctx0" brushRef="#br0" timeOffset="60239.7459">20823 6129 0,'0'0'0,"8"-1"0,2 1 16,1 0-16,0 2 0,4 3 15,2 1-15,-3 1 0,1 1 16,-4-1-16,-1-2 0,-2 1 0</inkml:trace>
  <inkml:trace contextRef="#ctx0" brushRef="#br0" timeOffset="60383.6611">20649 6374 0,'0'0'0,"0"0"16,0 0-16,27-5 0,-27 5 0,35-6 15,-8 2-15,4-1 16,3 1-16,15-3 0,3 0 16,-8 0-16,-8 0 0,-5 3 15</inkml:trace>
  <inkml:trace contextRef="#ctx0" brushRef="#br0" timeOffset="60667.7077">21612 5971 0,'0'0'16,"0"0"-16,0 0 0,-32 1 0,16 2 16,-4 5-16,-4 2 15,-7 3-15,1 1 0,2 1 0,1 2 16,5-1-16,3 0 0,6 4 15,8 2-15,4-2 0,3-3 16,6 1-16,3 0 0,2-1 16,1-1-16,-1-1 0,-1 1 15,-3-1-15,-3-2 0,-5 0 16,-3 1-16,-4-1 0,-2 1 0,-1-1 16,-4 0-16,-2 0 15,-3-4-15,-3 2 0,-2-2 16,5-4-16,2-1 0,4 0 0,2-1 15,1 0-15</inkml:trace>
  <inkml:trace contextRef="#ctx0" brushRef="#br0" timeOffset="61000.7654">21692 6236 0,'0'0'15,"0"0"-15,0 0 0,29-3 0,-15 2 16,3-2-16,2 0 15,8 0-15,0 0 0,1-4 0,1-1 16,-4-1-16,-3-1 0,1-5 16,-3 0-16,-6 1 0,-4 2 15,-6-1-15,-6-1 0,-3 2 16,-4 2-16,-6 1 0,-6 0 16,3 5-16,1 4 0,-8 2 15,-1 1-15,2 3 0,0 2 0,5 5 16,2 5-16,4 1 0,4 3 15,5 4-15,4 3 0,3-1 16,2 0-16,12 0 0,7-4 16,7-5-16,5-4 0,9-5 15,4-6-15,0-5 0,-3-5 0,-4 1 16,-10 2-16,-9-1 0</inkml:trace>
  <inkml:trace contextRef="#ctx0" brushRef="#br0" timeOffset="61234.5102">22543 5869 0,'0'0'15,"0"0"-15,0 0 0,0 0 16,0 0-16,-5 24 0,5-24 16,-11 38-16,3-13 0,-4 4 15,-4 6-15,0-2 0,-1 3 0,-2 9 16,4-3-16,0 3 0,4-7 15,6-6-15,6-4 0,7-6 16,5-5-16,6-6 0,5-4 16,2-2-16,-1-2 0,2-8 15,3-4-15,-1-1 0,-7 3 0,-4 2 16</inkml:trace>
  <inkml:trace contextRef="#ctx0" brushRef="#br0" timeOffset="61437.8027">22342 6084 0,'0'0'0,"10"0"0,7 0 16,1-2-16,0 0 0,13-1 15,7-2-15,6 1 0,-2 2 0,3-1 16,1 3-16,-8 0 0,-7 0 15,-6 0-15</inkml:trace>
  <inkml:trace contextRef="#ctx0" brushRef="#br0" timeOffset="64017.5964">2021 8918 0,'0'0'0,"0"0"16,0 0-16,0 0 0,0 0 0,27-5 15,-27 5-15,23-6 0,-23 6 16,31-7-16,-12 5 0,3 1 15,-2 0-15,5-1 0,4 2 16,8 0-16,-1-1 0,5 1 16,5 1-16,6-1 0,1 2 0,4 0 15,6 0-15,6 1 16,-2 0-16,8-2 0,5-1 16,5 1-16,-5 1 0,19-2 15,3 0-15,-7 0 0,-4 3 0,51-1 16,-3 3-16,-19-3 0,-14 0 15,7 0-15,0 0 0,-8 0 16,-6-1-16,17 1 16,7 3-16,-6-1 0,-6-3 0,9 0 15,7 2-15,-10 1 0,-4 1 0,13-1 16,9 1-16,-7-4 16,-4-2-16,8 2 0,7 2 15,-9-1-15,-6-2 0,16 1 16,9 1-16,-16-1 0,-12-1 0,13 0 15,12-1-15,-12-1 0,-4 2 16,14 0-16,8 2 0,-11-2 16,-9 1-16,14 0 0,9 0 15,-12 0-15,-8 0 0,17-2 16,13-1-16,-17-1 0,-10-1 0,11 0 16,8-1-16,-9 2 0,-3 1 15,12 1-15,11 1 0,-14-4 16,-8-2-16,13 5 0,9 1 15,-9-3-15,-6 1 0,14 2 16,9 1-16,-13 3 0,-8 2 16,15-4-16,9 1 0,-12 1 15,-10 4-15,19-2 0,10 1 16,-12-2-16,-7-1 0,16 0 16,11 0-16,-15-1 0,-8 1 0,20 3 15,14 0-15,-14-5 0,-9-3 16,17 1-16,14-1 0,-17 3 15,-12 3-15,17-4 0,12 0 16,-17-1-16,-12 0 0,9-1 16,8 0-16,-16 0 0,-11 1 15,8 8-15,5 7 0,-23 2 16,-18-1-16,2 3 0,1 2 16,-21-3-16,-15-2 0,-35-5 0,-25-4 15,-16-1-15</inkml:trace>
  <inkml:trace contextRef="#ctx0" brushRef="#br0" timeOffset="79700.6573">16757 7641 0,'0'0'0,"-13"1"15,-2 0-15,-3 2 0,-4 3 0,-15 9 16,-9 3-16,-9 11 16,1 3-16,-13 15 0,-1 9 15,3 2-15,3 2 0,-2 21 16,0 17-16,14-7 0,12-6 0,6 41 16,19-9-16,18-19 15,13-12-15,22-9 0,17-4 16,2-12-16,4-8 0,21-3 15,14-2-15,-2-17 0,-1-10 0,18-6 16,13-1-16,-1-10 0,-1-5 16,14-11-16,9-5 15,-12-3-15,-8-1 0,12-16 0,7-8 16,-12 4-16,-10 3 0,-1-8 16,-3-3-16,-19-3 0,-12-2 0,-9-2 15,-5 0-15,-10 4 16,-6 3-16,-18-9 0,-10-7 15,-13 3-15,-10 0 0,-13-1 0,-8-2 16,-11 3-16,-9 2 0,-20-4 16,-13-1-16,-3 6 0,0 5 15,-22 8-15,-13 3 0,1 11 0,2 7 16,-12 13-16,-6 6 16,7 9-16,5 3 0,-7 12 15,-3 8-15,14 4 0,8 1 0,2 14 16,2 9-16,15-3 0,11 1 15,18 7-15,15 5 0,24-4 16,15-3-16,-2-17 0,-2-13 16,-1-8-16</inkml:trace>
  <inkml:trace contextRef="#ctx0" brushRef="#br0" timeOffset="80117.2033">19759 7760 0,'0'0'0,"0"0"16,0 0-16,0 0 0,0 0 0,-27 14 16,27-14-16,-48 22 15,18-7-15,-7 3 0,-4 4 0,-9 8 16,2 0-16,-8 7 0,2-3 15,3 0-15,12-6 0,13-4 16,12-1-16,12-6 0,9-4 16,18-6-16,11-5 0,4-1 15,2-1-15,11-1 0,8 0 16,5-3-16,-5-2 16,0 3-16,-1 2 0,-6 5 0,-12 3 0,-11 6 15,-8 1-15,-11 2 0,-7 2 16,-12 6-16,-6 3 0,-6 1 15,-6 1-15,-6 4 16,-3 2-16,-1-1 0,-1-2 0,-2 3 16,0-4-16,3-4 0,1-4 0,1-5 15,1-3-15,9-5 0,6-3 16,5-2-16</inkml:trace>
  <inkml:trace contextRef="#ctx0" brushRef="#br0" timeOffset="80245.9568">19487 8356 0,'0'0'0,"0"0"0,0 0 0,20 13 15,-20-13-15,16 15 0,-6-4 16,-1-3-16,0 1 0,-1-1 0,-2-2 16,0 0-16</inkml:trace>
  <inkml:trace contextRef="#ctx0" brushRef="#br0" timeOffset="80617.2621">19390 8335 0,'0'0'16,"0"0"-16,-15 22 0,4-6 0,-2 3 15,-3 11-15,-1 4 16,2 0-16,1-1 0,0 4 0,6-6 15,3-5-15,5-4 0,9-2 16,6-5-16,4-8 0,3-5 16,8-3-16,5-5 0,3-2 15,0-3-15,15-6 0,5-1 16,-8 2-16,-3 1 0,3 3 0,-1 6 16,-12 5-16,-7 4 0,-9 10 15,-7 5-15,-8 5 0,-6 5 16,-11 11-16,-8 10 0,-2-2 15,-2 0-15,-2-1 0,-3-1 16,1-6-16,-1-3 0,-4 1 16,1-3-16,0-9 0,0-6 15,-4-6-15,-2-3 0,10-3 0,7-1 16,6-3-16</inkml:trace>
  <inkml:trace contextRef="#ctx0" brushRef="#br0" timeOffset="80753.392">19122 8965 0,'0'0'0,"0"0"0,27-4 16,-10 1-16,3 0 0,8-2 15,5-1-15,11-1 0,1-1 0,1 1 16,-8 1-16,-7 1 0</inkml:trace>
  <inkml:trace contextRef="#ctx0" brushRef="#br0" timeOffset="81151.4551">20401 8315 0,'0'0'16,"0"0"-16,0 0 0,0 0 0,-2 28 15,2-28-15,-12 40 0,2-15 16,-1-2-16,-1 2 0,-2 0 15,0 2-15,1-2 0,2-4 16,1-3-16,1-5 0,1-2 0,2-6 16,1-4-16,2-2 15,1-4-15,4-3 0,2-5 16,5-1-16,3-1 0,5 0 16,2-2-16,0 2 0,1 3 0,7 0 15,-1 1-15,0 3 0,-3 5 16,-3 0-16,-2 2 0,-2 3 15,-4 3-15,-2 3 0,-2 2 16,-3-1-16,-2 2 0,-2 0 16,-1 1-16,-3-3 0,-1 0 0,-5 0 15,-3 0-15,-1 0 16,-1-3-16,1 0 0,-1-2 16,2-1-16,1-1 0,2-3 15,1-5-15,1 2 0,2 0 16,-1 1-16</inkml:trace>
  <inkml:trace contextRef="#ctx0" brushRef="#br0" timeOffset="81436.4212">21054 8186 0,'0'0'0,"-5"7"0,-2 4 16,-2 1-16,-1 1 0,-5 5 15,1 1-15,2-2 0,1-2 16,1-2-16,1-3 0,3-3 16,0-2-16,3-3 0,3-2 15,2-5-15,2-2 0,5-3 16,3-4-16,1 0 0,0-1 0,1 0 16,0-1-16,1 2 0,-1-1 15,5 0-15,0 0 0,-4 3 16,-3 1-16,-6 3 0,-5 2 15,-3 3-15,-3 1 0,2-1 16,1 1-16,-1 0 0</inkml:trace>
  <inkml:trace contextRef="#ctx0" brushRef="#br0" timeOffset="81800.5411">20721 8376 0,'0'0'0,"0"0"16,0 0-16,0 0 0,0 0 0,-7 22 15,7-22-15,3 18 0,1-9 16,6 1-16,5-3 0,3-1 15,2-3-15,7-1 0,7-4 16,13-1-16,0-3 0,17-6 16,4-3-16,-5 1 0,-3-1 15,10-6-15,0-4 0,2-1 16,-5 2-16,-2-2 0,-8 0 16,-8-2-16,-9-1 0,-4 2 15,-6 2-15,-5 4 0,-5 4 0,-9-1 16,-7 0-16,-5 5 0,-5 2 15,-8 4-15,-7 3 0,0 4 16,0 5-16,-7 1 0,-8 2 16,2 4-16,2 2 0,-4 7 15,2 4-15,7-3 0,6 1 0,13-2 16,11 2-16,7-5 0,5-2 16,5-3-16,4 0 15,4-3-15,1-1 0,1 2 0,-1 0 16,-4-1-16,-2 0 0,-3-2 15,-4-2-15,-5-1 0</inkml:trace>
  <inkml:trace contextRef="#ctx0" brushRef="#br0" timeOffset="82100.9523">21463 8308 0,'0'0'0,"0"0"0,-20 12 16,7-6-16,-3 3 0,-10 7 0,-6 2 15,1 1-15,0 0 16,-4 3-16,2 0 0,5-3 0,5-3 16,12-2-16,10-1 0,5-3 15,5-1-15,5-4 0,5-2 16,2 0-16,2 0 0,-1 0 0,0-2 16,-4 2-16,-4 0 0,-4 2 15,-3 1-15,-6 1 0,-5 2 16,-11 3-16,-8 1 15,-3 1-15,-3-1 0,-6 1 0,-6 0 16,-1-1-16,-1 1 0,-8 1 16,3-3-16,10-1 0,8-3 0,7-1 15</inkml:trace>
  <inkml:trace contextRef="#ctx0" brushRef="#br0" timeOffset="82251.3885">20732 8656 0,'0'0'0,"0"0"16,0 0-16,0 0 0,0 0 15,7 21-15,-7-21 0,6 26 16,-4-8-16,0 4 0,1 3 16,-1 2-16,0 0 0,1 8 15,2-2-15,0-3 0,3-4 0,0-5 16,-1-5-16,0-3 0,-1-2 16,-2-2-16</inkml:trace>
  <inkml:trace contextRef="#ctx0" brushRef="#br0" timeOffset="82530.5283">21055 8731 0,'0'0'0,"12"-3"0,6 1 15,2-1-15,4 0 0,12 0 16,6 1-16,9 1 0,-1 3 0,9-2 16,-3 0-16,-6 1 0,-6 2 15,1 4-15,-4 3 0,-10 3 16,-7 3-16,-5 1 0,-4 0 15,-7-3-15,-4 2 0,-3 4 16,-2 3-16,-2 1 0,-2-2 0,-3 2 16,-5 0-16,-1-1 15,-2-1-15,-3-3 0,-2 0 16,-1-4-16,-1-1 0,-4-4 16,-4-1-16,2-3 0,-1-2 0,7-1 15,4-1-15,5 0 0</inkml:trace>
  <inkml:trace contextRef="#ctx0" brushRef="#br0" timeOffset="82683.8168">20925 8947 0,'0'0'0,"0"0"0,0 0 15,0 0-15,0 0 0,25-17 16,-25 17-16,32-10 0,-12 5 0,3-1 16,3 0-16,2 1 0,1-1 15,7 0-15,0 1 0,-4 0 16,-3 2-16,-5 0 0,-4 1 15,-2-1-15</inkml:trace>
  <inkml:trace contextRef="#ctx0" brushRef="#br0" timeOffset="82851.3313">20925 9091 0,'0'0'0,"0"0"0,0 0 15,0 0-15,0 0 0,37-8 0,-16 3 16,3-3-16,5 1 0,3-1 15,3 0-15,8-1 0,-2-1 16,-1 1-16,-2 2 0,2-3 16,-7 0-16,-5 2 0,-6 0 15,-5 3-15</inkml:trace>
  <inkml:trace contextRef="#ctx0" brushRef="#br0" timeOffset="83020.1615">21211 8817 0,'0'0'0,"0"0"0,0 0 16,0 0-16,6 27 0,-6-27 15,-1 39-15,-1-11 0,-2 5 16,-1 6-16,-2 4 0,-1 10 0,0-3 16,-1 2-16,1-10 0,3-8 15</inkml:trace>
  <inkml:trace contextRef="#ctx0" brushRef="#br0" timeOffset="90902.6388">3948 10694 0,'0'0'0,"10"1"0,6 1 15,5 1-15,1 1 0,17 2 16,8-1-16,13 2 0,-5 0 0,25 0 16,8-2-16,-5 1 0,-7-2 15,26 0-15,20-3 16,-14 0-16,-7 0 0,54-2 16,-4-2-16,-21 2 0,-13 1 0,12 0 15,10 1-15,-16 0 0,-9-1 16,16 1-16,12 0 0,-15-1 15,-10 0-15,15-4 0,15 0 16,-19 0-16,-14 2 0,22 2 16,13 0-16,-14 1 0,-10-1 0,19-2 15,15-3-15,-18 1 0,-15 1 16,16-1-16,11 2 16,-17-3-16,-10 0 0,20 1 15,19 2-15,-23-1 0,-15 2 0,13-4 16,8-1-16,-13 2 0,-11 1 0,18-1 15,12 1-15,-20-2 16,-13-1-16,14 2 0,13 1 16,-19-1-16,-13-1 0,10 0 15,9-1-15,-19 1 0,-13 2 0,4 1 16,1 2-16,-19 1 0,-14-1 16,-1 2-16,1-1 15,-15 0-15,-12 2 0,-13-1 0,-12-1 16,-8 0-16</inkml:trace>
  <inkml:trace contextRef="#ctx0" brushRef="#br0" timeOffset="96651.4895">9232 8867 0,'0'0'0,"0"0"16,0 0-16,0 0 0,-13 18 0,13-18 16,-23 23-16,8-7 0,-1 0 15,-5 8-15,-6 4 16,1 2-16,-2 2 0,-13 14 0,-11 12 16,3-4-16,5-3 0,2-3 15,9-10-15,8-9 0</inkml:trace>
  <inkml:trace contextRef="#ctx0" brushRef="#br0" timeOffset="96850.8674">9082 9204 0,'0'0'0,"0"0"0,0 22 0,0-22 16,-2 38-16,-1-4 0,-4 7 15,1-1-15,0 2 0,-3 12 16,0 3-16,1-10 0,2-8 0,2-4 16,4-11-16,0-5 0,0-3 15,0-5-15</inkml:trace>
  <inkml:trace contextRef="#ctx0" brushRef="#br0" timeOffset="97084.8435">9437 8859 0,'0'0'0,"0"0"0,0 0 15,-4 24-15,4-24 0,-10 36 0,0-4 16,-2 5-16,-4 4 0,-5 19 16,0 6-16,0 8 0,4-7 15,1 0-15,6-12 16,2-7-16,1-12 0,6-12 0,4-6 15,3-8-15,1-4 0,4-10 16,4-6-16,-2-4 0,0 0 0,-3 1 16,-2 4-16,-3 2 0</inkml:trace>
  <inkml:trace contextRef="#ctx0" brushRef="#br0" timeOffset="97235.1786">9323 9274 0,'0'0'0,"0"0"15,0 0-15,24-4 16,-24 4-16,33-7 0,-10 1 0,2 0 16,2 0-16,2-1 0,3-2 15,4-1-15,-7 2 0,-4 2 16</inkml:trace>
  <inkml:trace contextRef="#ctx0" brushRef="#br0" timeOffset="97417.9978">9742 8890 0,'0'0'0,"0"0"15,26-2-15,-26 2 0,38-3 16,-12 0-16,3-1 0,11 1 0,0 2 16,1-2-16,-1-1 15,7-2-15,-5 3 0,-8-1 0,-7 2 16,-5 0-16</inkml:trace>
  <inkml:trace contextRef="#ctx0" brushRef="#br0" timeOffset="97567.6524">10021 8876 0,'0'0'0,"0"0"0,0 0 16,0 0-16,-17 27 0,17-27 15,-19 26-15,7-9 0,-1 2 0,-2 2 16,0 1-16,-6 4 0,-1-2 15,4-3-15,3-4 0,2-3 16</inkml:trace>
  <inkml:trace contextRef="#ctx0" brushRef="#br0" timeOffset="97900.5608">9802 9132 0,'0'0'0,"0"0"0,0 0 0,-9 25 15,4-10-15,-1 2 0,-1 2 16,1-1-16,0-1 0,0 3 16,0-4-16,2-1 0,2-2 15,1-3-15,1-5 0,0-5 16,4-2-16,0-4 0,2-1 16,3-3-16,2-2 15,4-5-15,3-4 0,3 1 0,4 0 0,3 1 16,0 3-16,6-2 0,0 4 15,-1 3-15,0 4 0,-4 4 16,-2 3-16,-6 3 0,-4 4 16,-2 3-16,-4 4 0,-5 1 15,-2 5-15,-5-1 0,-4 2 0,-5 1 16,-4 0-16,-1-1 16,-3 0-16,0-2 0,0 1 15,3-5-15,3-2 0,2-2 0</inkml:trace>
  <inkml:trace contextRef="#ctx0" brushRef="#br0" timeOffset="98068.2596">10000 9234 0,'0'0'0,"0"0"0,0 0 16,-18 27-16,8-14 0,-1 5 15,-1 4-15,-2 1 0,-1 3 0,-7 5 16,-1 0-16,1-3 0,1-3 15,-2 0-15,3-5 0,3-3 16,4-4-16,2-3 0</inkml:trace>
  <inkml:trace contextRef="#ctx0" brushRef="#br0" timeOffset="98201.4847">9931 9467 0,'0'0'0,"0"0"0,0 0 15,30 9-15,-18-3 0,2 2 0,2 3 16,0 1-16,3 1 0,5 4 15,1-1-15,0-5 0,-2-2 16,-3-2-16,-4-1 0,-1-1 16</inkml:trace>
  <inkml:trace contextRef="#ctx0" brushRef="#br0" timeOffset="98363.5667">10557 8991 0,'0'0'0,"0"0"0,0 0 16,0 0-16,24 6 0,-24-6 15,18 14-15,-18-14 0,20 22 0,-11-11 16,-2-1-16,0-2 0</inkml:trace>
  <inkml:trace contextRef="#ctx0" brushRef="#br0" timeOffset="98536.5983">10383 9282 0,'0'0'0,"0"0"16,0 0-16,30 2 0,-30-2 0,33-1 16,-16 2-16,3 1 0,1 1 15,0-1-15,-1 1 0,2 2 16,-4-2-16,-3-1 0</inkml:trace>
  <inkml:trace contextRef="#ctx0" brushRef="#br0" timeOffset="98685.3086">10408 9585 0,'0'0'0,"0"0"0,0 0 16,25-16-16,-25 16 0,32-21 15,-13 8-15,5-3 0,2-1 16,11-10-16,3-2 0,-7 4 15,-5 4-15,-5 3 0</inkml:trace>
  <inkml:trace contextRef="#ctx0" brushRef="#br0" timeOffset="98854.9389">11079 8765 0,'0'0'0,"0"0"16,0 0-16,0 0 0,-11 27 15,11-27-15,-13 30 0,7-11 16,-2 0-16,0 0 0,2-1 16,-1-4-16,1 0 0,0-3 15,1-1-15,0-1 0</inkml:trace>
  <inkml:trace contextRef="#ctx0" brushRef="#br0" timeOffset="99035.4872">11015 8931 0,'0'0'0,"0"0"0,0 0 0,13-17 15,-13 17-15,24-13 0,-6 6 16,3 1-16,2-1 0,10 0 15,2 0-15,0 1 0,1 3 0,-1-1 16,1 1-16,4 1 16,-5 0-16,-4 2 0,-3 0 15,-4 2-15,-2 1 0,-10 4 0,-6 2 16,-8 2-16,-6 6 0,-11 1 16,-8 2-16,-7 2 0,-2 3 15,6-7-15,6-2 0,5-3 16</inkml:trace>
  <inkml:trace contextRef="#ctx0" brushRef="#br0" timeOffset="99135.002">11012 9197 0,'0'0'0,"0"0"16,0 0-16,0 0 0,0 0 0,0 0 16,26-9-16,-26 9 0,34-12 15,-11 4-15,5 0 16,-1-1-16,0 2 0,7-4 0,0 0 16,-5 2-16,-5 2 0,-4 0 15</inkml:trace>
  <inkml:trace contextRef="#ctx0" brushRef="#br0" timeOffset="99485.5225">11084 9062 0,'0'0'0,"0"0"16,0 0-16,-7 21 0,7-21 0,-7 26 15,5-10-15,-2 3 16,1 3-16,2-1 0,1 2 15,3 2-15,4-2 0,3-3 16,3-3-16,0-5 0,1-2 0,5-6 16,3-2-16,1-3 0,1-1 15,0 0-15,0-3 16,5 1-16,-3 2 0,0 1 16,-1 2-16,-4 2 0,-3 2 0,-6 6 15,-4 4-15,-2 4 0,-4 2 16,-5 4-16,-4 4 15,-3 0-15,-2 1 0,0-2 0,1 0 16,-1-2-16,-1-3 0,-7 3 16,-2-3-16,-1-4 0,-2-2 0,-1-5 15,-2-3-15,6-1 0,6-3 16,3 0-16</inkml:trace>
  <inkml:trace contextRef="#ctx0" brushRef="#br0" timeOffset="99618.6183">10919 9601 0,'0'0'0,"0"0"0,24-3 16,-6 1-16,3-2 0,5 0 15,6-2-15,12-1 0,2 1 0,1-2 16,-10 3-16,-6-1 0</inkml:trace>
  <inkml:trace contextRef="#ctx0" brushRef="#br0" timeOffset="99732.6732">12176 9531 0,'0'0'0,"0"0"0,0 0 15,0 0-15,0 0 0,-9 19 0,9-19 16,0 0-16</inkml:trace>
  <inkml:trace contextRef="#ctx0" brushRef="#br0" timeOffset="100467.2053">6910 10575 0,'0'0'0,"0"0"0,22 3 16,-6-1-16,2 1 0,17 1 15,9 1-15,-2-2 0,2 0 16,22 1-16,9 0 0,9 0 15,-7-2-15,20-4 0,3-4 16,-2-4-16,-13-4 0,39-6 16,-10 2-16,-23-6 0,-16-3 0,-5-7 15,-3-5-15,-17 4 0,-13 1 16,-7-18-16,-5-13 0,-10 5 16,-4 0-16,-18-6 0,-10-7 15,-5 10-15,-4 7 0,-18-9 16,-12-2-16,5 9 0,4 10 0,-23-4 15,-14-2-15,4 11 16,5 8-16,-17 2 0,-13 2 16,13 7-16,10 5 0,-13 12 15,-5 8-15,6 8 0,9 9 0,-4 14 16,-1 12-16,11 3 0,8 3 16,3 27-16,2 16 0,15-8 15,15-5-15,17 18 0,12 11 16,10-16-16,4-11 0,26 4 15,15 3-15,3-17 0,0-11 16,29 1-16,17 0 0,-8-10 16,-4-7-16,-27-13 0,-18-10 15,-12-6-15</inkml:trace>
  <inkml:trace contextRef="#ctx0" brushRef="#br0" timeOffset="105933.9441">3101 10467 0,'0'0'16,"0"0"-16,0 0 0,23-3 0,-23 3 16,25 0-16,-25 0 0,34 1 15,-12 2-15,3-2 0,4 1 16,3 1-16,2 1 0,14-1 15,9 1-15,9 0 0,0 0 0,21 2 16,5 0-16,-4-1 16,-1-1-16,21 1 0,2 1 15,11-3-15,-5-2 0,56 0 0,-4 1 16,-14 0-16,-6 1 0,4-2 16,6 0-16,-15-2 0,-9 0 15,15 1-15,13 0 16,-7 1-16,-4-1 0,13 1 0,12 2 15,-14-5-15,-9 0 0,14-1 16,11 0-16,-11 0 0,-7 1 0,20 0 16,14 1-16,-20-4 15,-14 0-15,14 1 0,10 1 16,-11-1-16,-6-1 0,10 1 0,8 2 16,-17-1-16,-11-1 0,12-1 15,11-3-15,-20 0 0,-15-1 16,5-1-16,4 0 0,-17 4 15,-9 3-15,0-3 0,0-2 16,-18 0-16,-13 1 0,-3 3 16,-1 2-16,-17-1 0,-12 0 15,-5-2-15,-3 1 0,-15 3 0,-11 2 16,-7 2-16,-3 0 0,-7-3 16,-4-3-16,-3-1 15,-3 0-15,-3 4 0,0 0 0,-7 4 16,-3 1-16,-7-2 0,-5-2 15,6-1-15,6 1 16,3-1-16</inkml:trace>
  <inkml:trace contextRef="#ctx0" brushRef="#br0" timeOffset="107184.1176">11415 10272 0,'0'0'0,"0"0"16,0 0-16,23-2 0,-23 2 0,22 5 15,-5 1-15,1 2 0,2 2 0,6 3 16,2 4-16,10 5 15,0 0-15,17 8 0,6 6 16,-1-3-16,-2 2 0,19 8 16,18 7-16,-9-7 0,-7-5 0,43 17 15,10 3-15,-22-12 0,-14-8 16,0-1-16,1 1 16,-12-6-16,-10-8 0,4 2 0,3 1 15,-18-2-15,-11-1 0,-4-5 16,-1-2-16,-13-2 0,-7-1 15,-9-4-15,-5-3 0,-6-2 16</inkml:trace>
  <inkml:trace contextRef="#ctx0" brushRef="#br0" timeOffset="108066.9242">14420 11130 0,'0'0'15,"0"0"-15,0 0 0,0 0 0,-6-22 16,6 22-16,-14-16 0,4 7 16,-2-1-16,-3 2 0,-3 0 15,-2 1-15,-3 2 0,-10 2 16,-2 4-16,-2 2 0,0 2 15,-7 9-15,1 7 0,3 0 16,3 2-16,-6 9 0,1 5 16,9-1-16,6-2 0,7 2 15,6 2-15,5-7 0,5-4 0,13-3 16,11-6-16,0-8 0,5-2 16,9-5-16,8-6 0,-1-3 15,-2-4-15,11-9 0,2-6 16,-6 2-16,-3 0 0,3-9 15,-3-6-15,-11 6 0,-6 4 16,-8 3-16,-2 2 0,-6 5 16,-4 3-16,-1 7 0,-3 5 15,-2 3-15,0 2 0,-2 5 16,-2 3-16,2 5 0,0 3 0,2 5 16,1 6-16,2-3 0,2 0 15,5 0-15,5 1 0,5-1 16,2-4-16,5-2 0,2-4 15,3-3-15,2-2 0,-7-2 16,-6-2-16,-5-2 0</inkml:trace>
  <inkml:trace contextRef="#ctx0" brushRef="#br0" timeOffset="108302.8075">15461 10909 0,'0'0'0,"0"0"0,0 0 16,0 0-16,-20-2 0,20 2 16,-31 12-16,11 0 0,-2 0 0,-3 6 15,-3 4-15,-5 9 16,2 1-16,-2 11 0,5 3 0,6-6 16,6-3-16,8 5 0,11-5 15,7-4-15,5-4 0,13-4 16,8-3-16,4-6 0,3-5 0,-5-1 15,-8-3-15,-8-1 0</inkml:trace>
  <inkml:trace contextRef="#ctx0" brushRef="#br0" timeOffset="108685.0488">16362 11067 0,'0'0'0,"0"0"15,0 0-15,0 0 0,-7-20 16,7 20-16,-22-11 0,6 5 15,-1 0-15,-7 3 0,-6 3 16,-9 4-16,1 3 0,-5 4 16,-4 6-16,-6 7 0,3 3 0,-2 10 15,8 5-15,11-6 0,7-4 16,12 0-16,12-5 0,11-4 16,7-6-16,15-6 0,11-8 15,-8-5-15,0-2 0,12-7 16,3-3-16,-4-2 0,-3-1 15,0-6-15,0-6 0,-9 3 16,-6 3-16,-5-1 0,-6 4 16,-6 6-16,-3 5 0,-3 2 15,-1 4-15,-3 3 0,1 3 0,-3 5 16,-1 5-16,0 3 0,-1 3 16,2 7-16,1 6 0,1-7 15,2 1-15,6 4 16,4 0-16,7-4 0,4-4 0,-5-4 15,-4-4-15,-3-4 0</inkml:trace>
  <inkml:trace contextRef="#ctx0" brushRef="#br0" timeOffset="108969.4174">17183 10989 0,'0'0'0,"0"0"0,0 0 15,-34-6-15,14 6 0,-8 2 16,-5 1-16,-9 2 0,0 1 0,-5 6 16,2 5-16,7 0 15,6 0-15,10 0 0,8 1 16,7 0-16,7 0 0,10 2 0,8 0 16,5 0-16,5-2 15,4-1-15,4-1 0,-1 1 16,-7-2-16,-8-1 0,-6 0 0,-8 0 15,-9-2-15,-7 4 0,-5 1 16,-8-1-16,-5-2 0,-5-5 16,-4-4-16,8-2 0,6-1 15,5 0-15</inkml:trace>
  <inkml:trace contextRef="#ctx0" brushRef="#br0" timeOffset="109251.1351">17987 10943 0,'0'0'0,"0"0"0,0 0 0,-20-8 0,20 8 16,-32-4-16,8 5 15,-5 2-15,-4 3 0,-13 5 0,-4 4 16,2 5-16,3 5 0,-7 10 15,4 3-15,2 7 0,8 1 16,14-4-16,11-4 0,13-2 16,13-5-16,16-4 15,10-5-15,9-5 0,6-5 0,10-4 16,6-6-16,-10 1 0,-17-2 0,-12 1 16</inkml:trace>
  <inkml:trace contextRef="#ctx0" brushRef="#br0" timeOffset="109620.7877">18571 11048 0,'0'0'0,"0"0"15,0 0-15,-25-10 0,25 10 0,-31-2 16,8 4-16,-3 3 0,-2 0 16,-12 7-16,-1 1 0,2 3 15,4 2-15,-4 7 0,3 4 16,9-1-16,6 0 0,5 0 15,9-3-15,7-4 0,5-4 16,13-2-16,8-5 0,5-3 16,4-6-16,5-3 0,4-4 15,0-2-15,-1-2 0,-2-6 16,-4-4-16,1-4 0,-7-1 0,-8 4 16,-5 1-16,-7 4 0,-5 3 15,-2 3-15,-4 1 0,-4 5 16,0 4-16,-4 5 0,-2 4 15,-1 2-15,-2 5 0,1 4 16,1 5-16,5 3 0,5 3 0,3 4 16,5-1-16,5-6 15,6-4-15,9-5 16,9-4-16,-9-3 0,-6-3 0,-4-2 16</inkml:trace>
  <inkml:trace contextRef="#ctx0" brushRef="#br0" timeOffset="110051.287">19349 11126 0,'0'0'0,"0"0"16,0 0-16,-13-19 0,6 13 15,-2-2-15,-3-1 0,-3 1 0,-4 0 16,-7 1-16,-3 6 16,-2 1-16,-2 1 0,0 6 0,0 4 15,-7 7-15,2 3 0,5 5 16,3 3-16,9-2 0,7-1 15,7 2-15,10-4 0,6-6 16,4-3-16,12-7 0,8-4 16,0-5-16,0-6 0,3-5 15,3-6-15,-4-5 0,-3-2 0,-1-6 16,0-4-16,2-7 0,-3-3 16,-5-4-16,-3-3 15,-4-1-15,-4 1 0,-1-2 16,-2 7-16,-2 10 0,-1 7 0,-2 6 15,0 5-15,-2 6 0,0 5 16,-1 8-16,3 4 0,-3 4 16,0 6-16,-4 9 0,-2 8 15,-3 7-15,-1 2 0,-5 10 16,-2 9-16,-7 10 0,-2-1 0,1-2 16,1-1-16,2-2 15,6-9-15,2-8 0,2-5 0,3-12 16,1-7-16,2-7 0,1-4 15,1-2-15</inkml:trace>
  <inkml:trace contextRef="#ctx0" brushRef="#br0" timeOffset="110353.8282">19504 11203 0,'0'0'0,"0"0"16,0 0-16,33 1 0,-33-1 0,35 2 15,-12-2-15,1-2 0,3-1 16,9-1-16,2-1 0,-2-1 16,-1-1-16,6-3 0,-2-2 15,-7-3-15,-5-2 0,-8 1 16,-7 0-16,-9-1 0,-5 1 0,-8 0 16,-6 2-16,-10 5 0,-6 3 15,-6 5-15,-6 2 0,-9 8 16,1 7-16,2 7 0,2 7 15,2 8-15,8 3 0,9 2 16,9 2-16,8-2 0,9-2 16,18 2-16,13-1 0,14-7 15,11-5-15,-14-9 0,-12-6 0,-7-3 16</inkml:trace>
  <inkml:trace contextRef="#ctx0" brushRef="#br0" timeOffset="110852.3262">14909 12247 0,'0'0'16,"0"0"-16,0 0 0,40-2 15,-40 2-15,51-1 0,-10 0 16,16-1-16,5 0 0,29-3 0,13-3 16,24 1-16,2 0 0,33-3 15,8-1-15,45-3 0,-12-1 16,7 2-16,5 1 0,-14 5 16,-10 5-16,18 4 0,12 4 15,-22-1-15,-15 1 0,15 3 16,9 2-16,-10 0 0,-8 0 15,-12 4-15,-6 2 0,-37-5 0,-24-2 16,-6 0-16,-2 0 0,-24-3 16,-15-3-16,-21-2 0,-13 1 15,-10-3-15</inkml:trace>
  <inkml:trace contextRef="#ctx0" brushRef="#br0" timeOffset="111284.3059">20609 11119 0,'0'0'15,"0"0"-15,-17 15 0,17-15 0,-20 17 16,6-1-16,-4 5 16,1 2-16,2 3 0,2 6 0,4 2 15,8 2-15,7-7 0,11-5 16,7-5-16,8-5 0,6-3 16,7-9-16,7-4 0,4-5 15,-4-1-15,5-9 0,-3-5 16,-12 0-16,-9 1 0,-12-10 15,-8-4-15,-8 4 0,-6-1 0,-18 2 16,-14 0-16,-4 6 0,-1 5 16,-16 4-16,-7 6 0,6 4 15,3 4-15,7 8 0,4 4 16,8 2-16,7 1 0,15 4 16,12 1-16,9 0 0,6-3 0,-5-5 15,-3-2-15,-1-3 16</inkml:trace>
  <inkml:trace contextRef="#ctx0" brushRef="#br0" timeOffset="111535.1857">21752 10775 0,'0'0'0,"0"0"15,0 0-15,-26 11 0,15-3 0,-5 4 16,-5 4-16,-6 9 0,1 4 15,-3 9-15,-2 8 16,-3 15-16,3 4 0,-3 15 16,3 2-16,0 0 0,5-10 0,-1-2 15,4-10-15,4-14 0,3-7 16,0-8-16,2-4 0,2-8 16,2-5-16,-1-8 0,-2-7 15,5 1-15,3 0 0,0 0 16</inkml:trace>
  <inkml:trace contextRef="#ctx0" brushRef="#br0" timeOffset="111668.2344">21217 11152 0,'0'0'0,"0"0"0,0 0 16,33-13-16,-33 13 0,43-11 0,-13 4 16,2 0-16,2 1 0,14 0 15,4 1-15,12 1 0,0 0 16,-3 1-16,-14 1 0,-9 0 0</inkml:trace>
  <inkml:trace contextRef="#ctx0" brushRef="#br0" timeOffset="112067.9884">22559 11054 0,'0'0'15,"0"0"-15,0 0 0,-17 26 0,17-26 16,-20 33-16,4-9 0,-2 1 16,-1 2-16,-5 9 0,1 1 15,0 2-15,3-7 0,3-5 16,4-6-16,3-5 0,2-4 0,3-6 16,2-4-16,2-7 15,3-3-15,3-5 0,5-6 16,6-6-16,1 0 0,5-4 15,4-2-15,1 2 0,3 0 0,7-2 16,2 4-16,-4 6 0,-3 5 16,-1 4-16,0 4 0,-3 4 15,-3 4-15,-5 5 0,-4 6 16,-5 3-16,-3 4 0,-6 7 16,-4 6-16,-2 3 0,-3 2 15,-3 2-15,-3 2 0,1-4 0,1-4 16,2 2-16,2-4 15,4-11-15,3-10 0,0-2 16,0-3-16,0-1 0</inkml:trace>
  <inkml:trace contextRef="#ctx0" brushRef="#br0" timeOffset="112401.5795">23117 11141 0,'0'0'16,"0"0"-16,-19 22 0,5-6 0,1 4 16,-3 10-16,-1 7 0,3 3 15,4-4-15,10-4 0,9-3 16,7-6-16,7-6 0,16-5 16,8-8-16,1-3 0,-1-4 15,1-8-15,0-6 0,-1-5 0,-7-3 16,-7-7-16,-4-6 15,-14 2-15,-9 0 0,-13-5 0,-9 0 16,-7 13-16,-8 3 0,-16 2 16,-7 5-16,3 5 0,0 5 15,-3 7-15,-2 4 0,11 4 16,10 4-16,7 4 0,9 2 16,13-6-16,7-3 0,1-2 15,-1-2-15,-1 0 0</inkml:trace>
  <inkml:trace contextRef="#ctx0" brushRef="#br0" timeOffset="112637.806">24125 10856 0,'0'0'15,"0"0"-15,-20 22 0,6-8 16,-4 3-16,-11 14 0,-7 9 15,2 2-15,2 1 0,-4 13 0,-3 9 16,11-12-16,8-9 0,9-3 16,8-8-16,6-9 0,3-8 15,13-6-15,9-8 0,-1-4 16,4-6-16,5-6 16,5-7-16,-10 5 0,-7 3 0,-4 3 15</inkml:trace>
  <inkml:trace contextRef="#ctx0" brushRef="#br0" timeOffset="112801.625">23704 11153 0,'0'0'0,"0"0"0,0 0 0,35-8 16,-13 5-16,4 1 0,3-1 15,6-1-15,2 1 0,16-2 16,3 1-16,0 0 0,-9 0 15,-10 2-15</inkml:trace>
  <inkml:trace contextRef="#ctx0" brushRef="#br0" timeOffset="112968.1026">24547 11084 0,'0'0'0,"0"0"0,0 0 15,0 0-15,-17 24 0,17-24 0,-19 32 16,8-12-16,-2 5 0,-3 1 15,-2 6-15,-4 7 0,1-2 16,3-4-16,3-4 0,-1 0 16,4-6-16,2-3 15</inkml:trace>
  <inkml:trace contextRef="#ctx0" brushRef="#br0" timeOffset="113120.075">24564 10832 0,'0'0'0,"0"0"0,0 0 16,0 0-16,26 11 0,-26-11 15,33 14-15,-16-6 0,-3-2 0,-2 1 16</inkml:trace>
  <inkml:trace contextRef="#ctx0" brushRef="#br0" timeOffset="113338.3989">25207 10842 0,'0'0'15,"-9"11"-15,-4 5 0,-3 7 16,-1 5-16,-11 19 0,-10 21 16,2 3-16,2 4 0,-6 11 15,-3 10-15,4-6 0,7-17 0,0 8 16,12-21-16,5-15 0,6-10 15,1-14-15,3-9 0,-1-8 16,-4-3-16,-2-6 0,-1-3 16,4 2-16,2 2 0,3 2 15</inkml:trace>
  <inkml:trace contextRef="#ctx0" brushRef="#br0" timeOffset="113468.2705">24752 11142 0,'0'0'0,"14"-3"15,4-3-15,7 1 0,4-3 16,14 0-16,5 0 0,10 0 16,1 0-16,-3 0 0,-13 3 15,-9 1-15</inkml:trace>
  <inkml:trace contextRef="#ctx0" brushRef="#br0" timeOffset="113657.8952">25611 11100 0,'0'0'16,"0"0"-16,0 0 0,-11 28 15,4-12-15,-6 4 0,-1 3 16,-1 4-16,-2 2 0,-2 8 16,2-1-16,-1 2 0,4-4 15,3-13-15,3-10 0,1-2 0,2-2 16,0-1-16</inkml:trace>
  <inkml:trace contextRef="#ctx0" brushRef="#br0" timeOffset="113819.1891">25658 10789 0,'0'0'0,"0"0"0,0 0 16,0 0-16,16 22 0,-16-22 0,11 27 15,-4-10-15,0 2 0,0-3 16,-1-2-16,-1 0 0</inkml:trace>
  <inkml:trace contextRef="#ctx0" brushRef="#br0" timeOffset="114051.6978">26239 10993 0,'0'0'0,"0"0"0,0 0 16,-31 12-16,12-5 0,-4 3 16,-3 4-16,-8 8 0,-1 3 15,1 4-15,1 3 0,-3 6 16,7-1-16,7-3 0,5-4 16,9 2-16,11-3 0,8-3 15,7-3-15,9-6 0,6-4 0,10-6 16,7-4-16,-12 0 0,-7-1 15,-7-1-15</inkml:trace>
  <inkml:trace contextRef="#ctx0" brushRef="#br0" timeOffset="114417.5557">26881 11147 0,'0'0'0,"0"0"0,0 0 15,0 0-15,-17-15 0,17 15 0,-31-6 16,11 5-16,-2 2 0,-3 3 15,-5 3-15,-9 5 0,1 3 16,-1 3-16,0 4 0,-1 4 16,5-2-16,9-3 0,5-1 15,7-1-15,5-3 0,8-1 16,7-2-16,9-6 0,7-4 0,6-4 16,7-5-16,-2-2 0,-1-3 15,6-6-15,1-4 0,-3-1 16,0-2-16,-8 3 15,-4-1-15,-5 6 0,-4 3 0,-6 3 16,-1 3-16,-2 3 0,-3 5 16,-2 6-16,-2 6 0,-2 4 15,-2 6-15,0 4 0,-2 2 16,3 1-16,-1 1 0,4 4 16,3-4-16,3-3 0,1 0 15,5-7-15,3-3 0,3-12 0,5-7 16,-4 0-16,-5 0 0,-2 0 15</inkml:trace>
  <inkml:trace contextRef="#ctx0" brushRef="#br0" timeOffset="114668.689">27358 10845 0,'0'0'0,"0"0"16,0 0-16,-8 22 15,8-22-15,-19 34 0,4-10 0,-3 5 16,-2 4-16,-6 13 0,-1 5 16,4-5-16,3-1 0,0 3 15,6-5-15,3-1 0,6-6 0,10-8 16,9-7-16,5-5 16,3-6-16,7-7 0,5-5 15,-1-8-15,1-7 0,-7 5 16,-6 2-16,-6 2 0</inkml:trace>
  <inkml:trace contextRef="#ctx0" brushRef="#br0" timeOffset="114830.8383">27051 11155 0,'0'0'0,"0"0"15,0 0-15,27-4 0,-27 4 0,40-7 16,-11 4-16,2-2 0,2 2 15,13 0-15,3 1 0,-8-1 16,-7 1-16,-6 1 16</inkml:trace>
  <inkml:trace contextRef="#ctx0" brushRef="#br0" timeOffset="115006.1361">27725 11222 0,'0'0'0,"-4"8"0,-1 6 16,-3 1-16,-1 1 0,-6 9 0,-4 2 15,0-1-15,2-1 0,-1-2 16,4-4 0,3-3-16,2-3 0,1-4 0</inkml:trace>
  <inkml:trace contextRef="#ctx0" brushRef="#br0" timeOffset="115157.5227">27835 10804 0,'0'0'0,"0"0"16,0 0-16,0 0 0,21 18 0,-21-18 15,29 20-15,-15-10 0,-2-1 0,-1-2 16</inkml:trace>
  <inkml:trace contextRef="#ctx0" brushRef="#br0" timeOffset="115453.9644">27953 11199 0,'0'0'0,"0"0"16,-14 23-16,5-7 0,-1 1 0,-2 7 15,2 3-15,2-2 16,3-2-16,7 2 0,8-5 15,7-2-15,5-4 0,8-5 16,5-5-16,0-4 0,-2-4 0,2-5 16,2-4-16,3-6 0,-6 0 15,-7-6-15,-6-4 16,-7 1-16,-4 1 0,-8-1 0,-6 0 16,-7 4-16,-7 3 0,-6 3 15,-6 5-15,-1 4 0,-2 4 16,-3 4-16,0 5 0,9 0 0,2 3 15,-1 2-15,5 3 16,9-3-16,4-3 0,3-1 16,0 0-16,2-3 0</inkml:trace>
  <inkml:trace contextRef="#ctx0" brushRef="#br0" timeOffset="115835.4222">28529 11125 0,'0'0'0,"0"0"0,0 0 16,-9 25-16,9-25 0,-14 31 15,3-11-15,-2 0 0,-1 1 0,-4 4 16,2-1-16,1-3 0,3-1 16,1-5-16,2-2 0,2-4 15,1-4-15,2-4 16,1-5-16,2-2 0,0-1 0,5-4 15,1-1-15,5-5 0,2-4 0,2 0 16,1 0-16,5-5 0,2 1 16,3 4-16,4 1 15,-3 4-15,-2 2 0,1 5 0,-2 4 16,-1 4-16,-1 2 0,-2 4 16,-2 4-16,-1 4 0,-4 2 15,-3 9-15,-4 5 0,-5 2 16,-4 1-16,-5 3 0,-2 0 15,-1 5-15,2-1 0,3-5 16,3-4-16,0-6 0,2-5 0,0-5 16</inkml:trace>
  <inkml:trace contextRef="#ctx0" brushRef="#br0" timeOffset="116154.7564">29426 11185 0,'0'0'0,"0"0"16,0 0-16,0 0 0,0 0 0,-38-10 15,38 10-15,-42-4 0,16 3 16,-2 0-16,-1 0 0,-9 2 16,3 0-16,4 2 0,3 3 15,5 1-15,3 0 0,5 7 16,6 4-16,8-5 0,4 2 15,7 2-15,6 3 0,5 2 16,3 0-16,-1 0 0,-1 1 16,-4-4-16,-4-2 0,-6 3 0,-7-4 15,-9-3-15,-6-4 16,-13-2-16,-9-2 16,3-1-16,2 1 0,-12-5 0,-5-1 15,10 0-15,8-1 0,7 1 16</inkml:trace>
  <inkml:trace contextRef="#ctx0" brushRef="#br0" timeOffset="117951.2333">24888 12441 0,'0'0'0,"-14"-3"16,-7-1-16,-11-2 0,-5 0 0,-22-3 16,-23-4-16,2 2 0,0 1 15,-20-2-15,-18-2 0,5 2 16,2 2-16,-50-3 0,13 3 15,5 2-15,7 2 0,-8 2 16,-3 0-16,4 4 0,6 1 0,-21 3 16,-14 1-16,19-2 15,12-1-15,-7 6 0,-5 3 0,-4-3 16,-2-1-16,-6 2 16,-5 5-16,9-3 0,7-3 0,-10 0 15,-8-1-15,7 0 0,7-1 16,-14 3-16,-8 0 0,7 0 15,4-3-15,-7 1 0,-6-2 16,5 2-16,5 1 0,-6 1 16,-4 1-16,6-2 0,4 0 0,-10-3 15,-7 0-15,14-3 0,9-3 16,-3 5-16,-4 4 0,11-7 16,7-6-16,1-3 0,1-2 15,11-1-15,9 0 0,-3-1 16,-2-2-16,13-4 0,8-3 15,-5-2-15,-4 1 0,13-1 0,8-1 16,2-2-16,2-2 16,2 2-16,0 1 0,2-3 15,0-2-15,8 0 0,4 1 0,0-3 16,-1-2-16,10 0 0,7 1 16,2 0-16,0 0 0,8-2 15,3-2-15,-1-2 0,1 0 16,13-1-16,8-1 0,0 2 15,-1 1-15,6 0 0,2 1 0,6-1 16,4 2-16,5 2 16,3 2-16,4-2 0,1 1 15,5 0-15,5-1 0,3-1 0,4-3 16,4-1-16,2-1 0,9 3 16,10 2-16,0-3 0,2-2 15,10 0-15,10 0 0,3-1 16,4-1-16,6 0 0,7 1 15,-2 2-15,1 4 0,11-4 16,8-1-16,0 7 0,-1 4 0,11 3 16,9 2-16,-4 1 0,0 1 15,7-6-15,5-2 0,1 0 16,0 0-16,9 6 0,6 4 16,-2-2-16,-1-4 0,7 2 15,7 0-15,-7 4 0,-2 2 16,15-2-16,11-2 0,-6-3 0,-4-1 15,9 0-15,7 2 16,-2 2-16,-1 3 0,8-1 0,6 2 16,-4 4-16,-3 3 0,6-5 15,3-4-15,-5 0 0,-4 3 16,14 4-16,9 5 0,-12 0 16,-6-1-16,13 1 0,6 0 15,-10-2-15,-7-2 0,7 4 16,6 5-16,-7 1 0,-3 2 0,5-2 15,4 1-15,-9 1 0,-8 1 16,12-2-16,9-1 0,-10 2 16,-8 0-16,7 2 0,7 2 15,-12-1-15,-7 1 0,4 1 16,2 0-16,-7 0 0,-5 3 16,6 2-16,4 1 0,-4 2 15,-4 1-15,3-2 0,3 2 16,-10-3-16,-7-1 0,8 7 15,5 2-15,-9 2 0,-8-2 16,-3 4-16,0 0 0,-13 0 0,-8-2 16,5 6-16,4 5 0,-9-3 15,-6-2-15,1-2 0,2-2 16,-8 2-16,-5 0 0,0 6 16,0 2-16,-6-1 0,-4 1 15,1 3-15,1 2 0,-7 1 16,-2 0-16,-3 1 0,-2 1 15,-10 3-15,-8 0 0,-3 4 16,-1 4-16,-8-6 0,-6-3 0,-7 8 16,-4 4-16,-8 2 0,-6 2 15,-5-4-15,-3-2 0,-8 4 16,-5 2-16,-10 0 0,-6 1 16,-4 1-16,-3 1 0,-8 1 15,-6 2-15,-5-8 0,0-4 16,-12 3-16,-7 2 0,-5-5 15,-3-5-15,-6-1 0,-1 0 16,-4-3-16,-4 0 0,-9-3 16,-7-1-16,0-6 0,-1-3 0,-21 4 15,-13 2 1,2-7-16,2-4 0,2-4 0,1-3 16,3-2-16,2 0 0,-7-3 0,-4 0 15,-1-3-15,0-4 0,-11 0 16,-7-2-16,6-2 0,3-3 15,-6-1-15,-3-2 0,-2 0 16,-1 0-16,-4 2 0,-2 1 16,3-1-16,1-1 0,-5 1 15,-5-1-15,2 1 0,1 0 0,-7 2 16,-6 1-16,4 3 16,2 2-16,-7 4 0,-5 3 15,4 2-15,3 3 0,-9 0 16,-6 3-16,7-1 0,4 1 0,53-7 15,35-6-15,24-2 16</inkml:trace>
  <inkml:trace contextRef="#ctx0" brushRef="#br0" timeOffset="135269.2565">21942 11780 0,'0'0'0,"16"0"16,4 0-16,-2-1 0,4 1 0,13 0 16,5 0-16,9 0 0,-1-1 15,4-1-15,2 0 0,3-1 16,-6 0-16,-2-3 16,-3-2-16,-12 0 0,-8 2 0,-3 0 15,-6 1-15,-3 2 0</inkml:trace>
  <inkml:trace contextRef="#ctx0" brushRef="#br0" timeOffset="135506.2426">22324 11587 0,'0'0'16,"0"0"-16,0 0 0,0 0 16,-16 22-16,16-22 0,-18 29 15,8-9-15,0 1 0,0 1 16,0 3-16,2-1 0,2-1 15,1 6-15,4-2 0,5-3 0,5-2 16,7-2 0,4-3-16,4-1 0,3-4 0,6-1 15,0-3-15,-2-3 0,-1-1 0,-5-4 16,-2-2 0,-6 0-16,-3 0 0,-1 1 0</inkml:trace>
  <inkml:trace contextRef="#ctx0" brushRef="#br0" timeOffset="135668.7578">22039 12206 0,'0'0'0,"0"0"0,29-1 0,-7-1 16,4 1-16,9-3 16,5-1-16,21-6 15,5-3-15,4-1 0,-11 2 0,-3 1 16,-11 2-16,-11 3 0</inkml:trace>
  <inkml:trace contextRef="#ctx0" brushRef="#br0" timeOffset="135836.3821">22388 11950 0,'0'0'0,"0"0"0,0 22 16,0-22-16,-3 29 0,1-6 15,-1 7-15,-1 9 0,0 0 0,0 8 16,1-3-16,-1-6 0,1-5 16,0-1-16,0-7 0,1-5 15</inkml:trace>
  <inkml:trace contextRef="#ctx0" brushRef="#br0" timeOffset="136071.2607">21866 12069 0,'0'0'0,"0"0"15,-4 21-15,2-4 0,0 1 0,2 12 16,3 4-16,3 0 0,4 1 16,11 7-16,8-2 0,5-5 15,5-6-15,14-3 0,3-4 16,2-8-16,2-6 0,10-8 15,1-7-15,-3-3 0,-1-3 0,-10 1 16,-17 3-16,-10 4 0</inkml:trace>
  <inkml:trace contextRef="#ctx0" brushRef="#br0" timeOffset="136303.0404">23001 11848 0,'0'0'0,"0"0"16,-9 25-16,1-5 0,-3 6 0,-4 17 16,-2 8-16,2 1 0,1 1 15,5 9 1,2 8-16,6-9 0,4-7 0,7-5 16,4-11-16,2-11 15,0-9-15,4-10 0,3-8 0,3-12 0,1-9 16,-7 4-16,-4 6 15,-5 1-15</inkml:trace>
  <inkml:trace contextRef="#ctx0" brushRef="#br0" timeOffset="136468.3331">23116 11784 0,'0'0'0,"0"0"15,0 0-15,0 0 0,28 1 0,-28-1 16,41 0-16,-13-1 0,5 0 15,3 0-15,1-1 16,11 0-16,-2-1 0,9-1 0,-3-2 16,-10 2-16,-8 0 0,-5 1 15</inkml:trace>
  <inkml:trace contextRef="#ctx0" brushRef="#br0" timeOffset="136635.1586">23475 11665 0,'0'0'0,"0"0"0,0 0 16,-1 24-16,1-24 0,-4 28 0,4-28 15,-9 37-15,3-14 0,-3 0 16,-1 0-16,-2 3 0,0-4 16,2-3-16,1-3 0,1-3 15</inkml:trace>
  <inkml:trace contextRef="#ctx0" brushRef="#br0" timeOffset="136803.235">23224 11976 0,'0'0'15,"0"0"-15,0 0 16,0 0-16,26-10 0,-26 10 0,41-10 16,-14 4-16,4 0 0,3 1 15,5-1-15,10 0 0,1-2 16,5 3-16,-4-1 0,-7 3 16,-5 1-16,-4 2 0,-8 4 15,-13 1-15,-8 2 0,-10 3 16,-9 4-16,-8 0 0,-7 3 0,6-3 15,4-3-15,4-2 0</inkml:trace>
  <inkml:trace contextRef="#ctx0" brushRef="#br0" timeOffset="136965.0853">23304 12066 0,'0'0'0,"0"0"15,0 0-15,0 0 0,16 17 16,-16-17-16,19 14 0,-8-10 0,1-1 16,-1 1-16,-1-2 15,-1 0-15</inkml:trace>
  <inkml:trace contextRef="#ctx0" brushRef="#br0" timeOffset="137120.8385">23198 12208 0,'0'0'0,"0"0"0,0 0 16,23 9-16,-23-9 0,22 8 15,-22-8-15,24 4 16,-9-2-16,-2 0 0,-2 0 0,-1-1 16</inkml:trace>
  <inkml:trace contextRef="#ctx0" brushRef="#br0" timeOffset="137301.0455">23272 12377 0,'0'0'0,"13"-2"0,6-3 16,7 0-16,4 2 0,14-4 0,8-1 16,0-3-16,1 0 0,7-3 15,0 0-15,-3-2 0,-9 1 0,-13 5 16,-9 2-16,-6 2 15</inkml:trace>
  <inkml:trace contextRef="#ctx0" brushRef="#br0" timeOffset="137486.4201">23572 12069 0,'0'0'0,"0"0"0,0 0 16,2 21-16,-2-21 0,-7 26 0,2-5 15,-3 3-15,-1 2 16,-2 4-16,-2 3 0,-5 5 0,1-3 16,-8 4-16,-1-4 15,4-7-15,4-6 0,4-3 16</inkml:trace>
  <inkml:trace contextRef="#ctx0" brushRef="#br0" timeOffset="137617.9804">23606 12382 0,'0'0'0,"0"0"16,0 0-16,21 18 0,-11-7 0,1 1 16,2 4-16,5 3 0,0 0 15,1-2-15,1 0 0,-3-4 16,-3-1-16,-2-2 0</inkml:trace>
  <inkml:trace contextRef="#ctx0" brushRef="#br0" timeOffset="137851.8842">24056 12035 0,'0'0'0,"0"0"16,0 0-16,31-4 0,-31 4 15,39-4-15,-13 1 0,4 0 16,6-1-16,9-1 0,0-1 0,8-2 15,-2 0-15,-6 0 0,-4 0 16,-7 1-16,-4-1 0,-5-1 16,-7 0-16,-6 3 0,-3 1 15,-2 2-15</inkml:trace>
  <inkml:trace contextRef="#ctx0" brushRef="#br0" timeOffset="138051.5749">24388 11794 0,'0'0'0,"0"0"16,0 0-16,1 42 0,-2-16 0,-3 10 15,0 9 1,-3 18-16,1 5 0,-1 4 0,1-12 16,1 2-16,1-10 15,-2-8-15,-1-10 0,-3-7 0,-1-11 16,5-6-16,0-1 0,2-3 15</inkml:trace>
  <inkml:trace contextRef="#ctx0" brushRef="#br0" timeOffset="138173.5191">24087 12238 0,'0'0'0,"0"0"16,0 0-16,0 0 0,0 0 0,28-3 16,-28 3-16,43-7 0,-17 1 15,4-5-15,7-2 16,1-2-16,4 0 0,5-3 15,-1 1-15,-9 3 0</inkml:trace>
  <inkml:trace contextRef="#ctx0" brushRef="#br0" timeOffset="138352.4102">24786 11778 0,'0'0'15,"0"0"-15,0 20 0,0-5 0,0 1 16,0 6-16,-2 2 0,1 1 16,1 1-16,0-5 0,-1 0 15,0-4-15,1-3 0,0-1 16</inkml:trace>
  <inkml:trace contextRef="#ctx0" brushRef="#br0" timeOffset="138602.2459">24853 11729 0,'0'0'0,"0"0"15,22 0-15,-6 0 0,4 0 16,-1 1-16,0 1 0,4 1 16,-1 1-16,-3 1 0,-3-1 0,-1 3 15,-2 0-15,-2 2 0,-2-1 16,-4 6-16,-3 3 0,-2-1 15,-1 2-15,-5 1 0,-5 3 16,0-4-16,0 0 0,-6 4 16,-1-4-16,3-1 0,1-4 0,3-1 15,1-3-15,2-2 0</inkml:trace>
  <inkml:trace contextRef="#ctx0" brushRef="#br0" timeOffset="138769.4267">24757 11908 0,'0'0'0,"0"0"0,0 0 16,21 6-16,-21-6 0,27 2 15,-8-2-15,0 0 0,1 1 0,2-1 16,2-1-16,4 1 0,-4-1 16,-3 1-16,-4-1 0,-2 1 15</inkml:trace>
  <inkml:trace contextRef="#ctx0" brushRef="#br0" timeOffset="138938.6181">24778 12012 0,'0'0'0,"0"0"0,0 0 16,30 1-16,-15-1 0,3 0 0,0 0 15,8 0-15,-1 0 0,0 1 16,0 0-16,-5 1 0,-4-1 15,-2 0-15,-1 0 0,-4 0 16</inkml:trace>
  <inkml:trace contextRef="#ctx0" brushRef="#br0" timeOffset="139084.961">24722 12175 0,'0'0'0,"0"0"0,0 0 15,32-2-15,-17 2 0,7-2 0,1-2 16,-1-2-16,-1 0 0,-3 1 16,-3 1-16,-3 1 0</inkml:trace>
  <inkml:trace contextRef="#ctx0" brushRef="#br0" timeOffset="139418.2557">24874 12238 0,'0'0'0,"0"0"15,0 0-15,0 0 0,-11 26 16,11-26-16,-1 25 0,3-13 0,1 1 15,4-1-15,2 0 16,2-2-16,2-1 0,3-2 16,4-2-16,6-1 0,-2-1 0,1-2 15,1-1-15,-2-1 0,-2-3 16,-3-2-16,-3 0 0,-5-2 16,-4-2-16,-6-2 0,-6-2 15,-2 2-15,-4 1 0,-11 2 16,-10 4-1,-8 5-15,-6 6 0,-4 3 0,7 4 16,-4 4-16,4 5 0,10-2 16,6 3-16,11 6 0,9 3 15,10-8-15,7-3 0,13-2 16,9-3-16,4-2 0,1-3 16,14 0-16,5-3 0,-1-6 15,-1-5-15,-3-6 0,-3-4 16,-7 2-16,-11 3 0,-9 2 0</inkml:trace>
  <inkml:trace contextRef="#ctx0" brushRef="#br0" timeOffset="139602.6711">25729 11795 0,'0'0'0,"0"0"0,0 0 0,24 8 15,-12-4-15,0 2 0,2 1 16,-1 2-16,0 1 0,2 2 16,-3 1-16,-2-2 0,-1-1 0,-3-3 15</inkml:trace>
  <inkml:trace contextRef="#ctx0" brushRef="#br0" timeOffset="139752.883">25421 12103 0,'0'0'0,"0"0"16,26 0-16,-6-1 0,3 0 0,16-2 16,5 1-16,4-4 0,3 1 15,14-1-15,1-1 16,2 0-16,-8-1 0,-14 3 16,-9 0-16,-9 1 0</inkml:trace>
  <inkml:trace contextRef="#ctx0" brushRef="#br0" timeOffset="139968.8421">25875 12167 0,'0'0'0,"0"0"16,5 18-16,-1-5 0,-1 4 16,-1 4-16,0 3 0,1 7 15,-1 1-15,-1-1 0,0-1 0,-1-4 16,0-3-16,-1 1 0,0-4 15,-3-3-15,0-3 0,-5-4 16,-3-2-16,1-5 0,-1-4 16,2-1-16,1 1 0,1 1 15</inkml:trace>
  <inkml:trace contextRef="#ctx0" brushRef="#br0" timeOffset="140103.7848">25649 12262 0,'0'0'0,"0"0"15,0 0-15,-8 22 0,8-22 16,-10 23-16,10-23 0,-11 26 16,6-9-16,0 0 0,1 1 15,0-2-15,1-2 0,1-2 16</inkml:trace>
  <inkml:trace contextRef="#ctx0" brushRef="#br0" timeOffset="140269.9329">26081 12463 0,'0'0'16,"0"0"-16,0 0 0,12 26 15,-5-17-15,0 3 0,3-1 16,0 1-16,0-1 0,3-2 16,1-5-16,-3-1 0,-1-1 0,-3 0 15</inkml:trace>
  <inkml:trace contextRef="#ctx0" brushRef="#br0" timeOffset="140452.4784">26719 11623 0,'0'0'0,"0"0"16,0 0-16,16 14 0,-16-14 15,11 17-15,-5-5 0,-1 1 16,-3 1-16,0-2 0,0-1 16,1-2-16</inkml:trace>
  <inkml:trace contextRef="#ctx0" brushRef="#br0" timeOffset="140652.9558">26467 11865 0,'0'0'0,"0"0"16,24-1-16,-4-2 0,4 0 0,11-2 16,5 0-16,2-1 0,2-1 15,11-2-15,1 1 16,-7 1-16,-7 1 0,-1 1 16,-8 1-16,-8 0 0,-5 1 0,-5 1 15</inkml:trace>
  <inkml:trace contextRef="#ctx0" brushRef="#br0" timeOffset="140801.7521">26723 11911 0,'0'0'0,"0"0"0,0 0 0,3 23 0,-3-23 16,2 20-16,-1-10 0,1 1 15,1 1-15,0-1 0,1-2 16,1-2-16,0-3 0,1-1 15,-2 0-15,1 0 0</inkml:trace>
  <inkml:trace contextRef="#ctx0" brushRef="#br0" timeOffset="141085.1815">27021 11886 0,'0'0'0,"0"0"0,0 0 15,0 0-15,-25 26 0,25-26 16,-34 24-16,11-10 0,-4 2 15,-3 0-15,-2-2 0,-11 5 16,-1-1-16,-6 3 0,1-2 16,6 0-16,5-2 0,1-1 15,8-3-15,11-5 0,8-3 16,13-2-16,10-2 0,9-1 0,8-1 16,10-2-16,7-2 15,13-2-15,0 0 0,1 0 0,0 1 16,4 1-16,-6 1 0,-8-1 15,-7 2 1,-12 1-16,-8 0 0,-10 1 16,-8 1-16,-1 0 0,-2-1 0,-1 1 0</inkml:trace>
  <inkml:trace contextRef="#ctx0" brushRef="#br0" timeOffset="141287.2586">26735 12353 0,'0'0'0,"0"0"16,0 0-16,0 23 0,0-23 0,-1 31 15,-1-12-15,1 0 0,0 0 16,1-1-16,1-2 0,0 4 16,1-4-16,-1-4 0,1-5 15,-1-2-15,0-2 0,0-1 16,-1-2-16,2 3 0</inkml:trace>
  <inkml:trace contextRef="#ctx0" brushRef="#br0" timeOffset="141551.6227">26816 12300 0,'0'0'0,"0"0"16,0 0-16,31-8 0,-14 6 0,1-1 15,3 1-15,7-2 0,-1 1 16,2 1-16,2 5 15,-2 2-15,-1 2 0,-3 0 16,-4 3-16,1 5 0,-4 3 16,-4 1-16,-6 0 0,-1 5 15,-3 5-15,0-3 0,-2 0 16,-2 1 0,-1 0-16,-2-2 0,-2-2 15,0-5-15,-2-3 0,-4-3 16,-4-3-16,2-2 0,3-1 0,2-2 15</inkml:trace>
  <inkml:trace contextRef="#ctx0" brushRef="#br0" timeOffset="141718.9397">26790 12403 0,'0'0'0,"0"0"15,0 0-15,0 0 0,31 0 16,-31 0-16,35 0 0,-14-2 15,1 1-15,3-1 16,3 1-16,-1 0 16,1 0-16,2 0 0,-5 0 0,-4 1 15</inkml:trace>
  <inkml:trace contextRef="#ctx0" brushRef="#br0" timeOffset="141885.1965">26767 12554 0,'0'0'16,"0"0"-16,0 0 0,28 0 16,-28 0-16,31 0 0,-9-1 15,1-2-15,2 0 0,2-1 16,3-1-16,3 0 0,-5 1 0,-5-1 16</inkml:trace>
  <inkml:trace contextRef="#ctx0" brushRef="#br0" timeOffset="142011.353">27951 12586 0,'0'0'16,"0"0"-16,0 0 0,0 0 0,0 0 16,0 0-16,0 0 0,0 0 15</inkml:trace>
  <inkml:trace contextRef="#ctx0" brushRef="#br0" timeOffset="143069.1981">12615 10535 0,'0'0'0,"13"-2"0,3 0 16,4-1-16,2 0 0,18-4 16,9 1-16,15-1 0,2 1 0,24-3 15,7-1-15,12-3 0,-6-1 16,21-3-16,1-1 16,42-3-16,-17 3 0,-2 1 0,-2 1 15,-20 3-15,-13 3 0,0 2 16,2 0-16,-19 5 0,-14 5 15,-14 1-15,-11 3 0,-17-3 16,-14 0-16,-7-2 0</inkml:trace>
  <inkml:trace contextRef="#ctx0" brushRef="#br0" timeOffset="149457.3888">14617 10373 0,'0'0'0,"0"0"0,0 0 15,19-12-15,-19 12 0,0 0 16,33-2-16,-17 2 0,1 0 0,4 1 16,4 1-16,1 1 15,2 0-15,12 2 0,6 0 16,1 0-16,2 0 0,17 2 16,5 0-16,13 2 15,-2-2-15,20 1 0,4 1 0,-3-1 0,-4 0 16,55 3-16,17 0 0,-18-3 15,-12-4-15,9-2 0,7-3 16,-13 2-16,-8-1 0,15 2 16,10-1-16,-9-4 0,-6-4 0,11-1 15,11 1-15,-17 0 16,-11 2-16,8 2 0,6 0 16,-15-1-16,-11-2 0,3 1 0,3-1 15,-15 3-15,-10 1 0,-4-3 16,-1-1-16,-14 0 0,-9 2 15,-4 4-15,-1 3 0,-11 5 16,-8 0-16,-17-1 0,-13-3 16,-9-1-16</inkml:trace>
  <inkml:trace contextRef="#ctx0" brushRef="#br0" timeOffset="153619.2418">28829 10520 0,'0'0'15,"28"-2"-15,4 1 0,5-1 0,5 0 16,34 0-16,35 1 0,18-2 16,-3-3-16,84 3 0,28 1 15,-36 2-15,-24 1 0,25 2 16,18 1-16,-34 2 0,-23 0 0,16 4 15,11 1-15,-36-2 0,-25-1 16,-15-4-16,-10-1 16,-27 1-16,-17 0 0,-27-9 15,-17-9-15,-4 6 0,-6 2 0,-1 2 16</inkml:trace>
  <inkml:trace contextRef="#ctx0" brushRef="#br0" timeOffset="154001.8601">29988 8418 0,'0'0'0,"14"-1"0,3 0 16,-3 2-16,2 0 0,7 2 0,4 1 16,0 2-16,-1 1 0,1 5 15,-1 3-15,3 4 0,-5 3 16,-3 4-16,-3 2 0,-5 1 15,-3-1-15,-7 6 0,-5 5 16,-5 4-16,-3-2 0,-4 0 16,-4 2-16,-1-8 0,-3-4 0,-6 2 15,-1-1-15,8-8 0,5-6 16,4-5-16</inkml:trace>
  <inkml:trace contextRef="#ctx0" brushRef="#br0" timeOffset="154155.0441">29965 8875 0,'0'0'0,"12"-3"15,5 1-15,-1 0 0,1-1 0,9-1 16,4 1-16,5-1 16,-2 2-16,-1 0 0,-2 1 0,-6 0 15,-5 1-15,-4 0 0,-1 0 16,-4 0-16</inkml:trace>
  <inkml:trace contextRef="#ctx0" brushRef="#br0" timeOffset="154322.1696">29794 9120 0,'0'0'0,"14"-5"0,7 0 15,2 1-15,2-2 0,12-2 16,15-3-16,-1 1 0,-1 1 15,7-1-15,-6 1 0,-6 4 16,-8 0-16,-3 1 0,-8 1 16,-8 1-16</inkml:trace>
  <inkml:trace contextRef="#ctx0" brushRef="#br0" timeOffset="154519.9598">29732 9403 0,'0'0'0,"10"-3"0,7 0 16,4-2-16,3-3 0,16-1 16,6-2-16,12-2 0,1 1 0,16-5 15,2-2-15,-10 1 0,-7 2 16,3-4-16,-6-3 16,-15 4-16,-10 4 0,-6 0 0,-6 5 15,-6 3-15</inkml:trace>
  <inkml:trace contextRef="#ctx0" brushRef="#br0" timeOffset="154802.5157">30275 9089 0,'0'0'0,"0"0"0,0 0 16,0 26-16,0-26 0,-1 35 0,-1-6 16,1 2-16,0 2 0,-1 10 15,0 2-15,0-4 16,-1 0-16,-1 0 0,0-5 0,-3-5 15,-2-2-15,-5 0 0,-4-4 16,3-8-16,-2-5 0,-1-2 16,-2-3-16,0-3 0,0-2 0,-1-5 15,-1-4-15,4-1 16,4 0-16,3-1 0,3-1 0,6 0 16,4 1-16,10-3 0,9 0 15,3-3-15,1 1 0,9-1 16,8-1-16,2-2 0,2-1 15,-2-1-15,-9 6 0,-8 2 0</inkml:trace>
  <inkml:trace contextRef="#ctx0" brushRef="#br0" timeOffset="155002.5411">30684 9100 0,'0'0'0,"0"0"15,0 0-15,29-4 0,-29 4 0,37-5 16,-11 1-16,4-1 16,2-2-16,10-1 0,1-3 15,-3 2-15,-3 2 0,2-3 16,-6 1-16,-7 1 0,-4 2 0,-4 0 16</inkml:trace>
  <inkml:trace contextRef="#ctx0" brushRef="#br0" timeOffset="155303.2079">30943 8857 0,'0'0'0,"0"0"0,0 0 16,4 21-16,-4-21 0,0 35 0,-2-6 16,0 3-16,-2 4 0,0 12 15,1 3-15,-2 7 0,1-6 16,0 2-16,0-8 0,1-9 15,1-5-15,-4-5 0,-3-6 16,-3-7-16,-3-4 0,-3-7 16,-2-2-16,4-2 0,0-1 0,3-1 15,3 2-15,-5-12 16,-5-9-16,1-1 0,4 2 16,4 7-16,2 3 0,10 4 15,8 2-15,1 0 0,2 0 0,9-2 16,6 0-16,3-2 0,1 0 15,-6 1-15,-4 2 0,-4 2 0</inkml:trace>
  <inkml:trace contextRef="#ctx0" brushRef="#br0" timeOffset="155520.2829">31215 9190 0,'0'0'0,"0"0"0,22-6 16,-5 1-16,1 1 0,13-5 16,6 0-16,-1 0 0,0-1 0,6-3 15,-3 2-15,-4 1 16,-3 0-16,-8 0 0,-10 2 0,-9 1 16,-4 1-16,0 1 0,0 1 15,-1 1-15</inkml:trace>
  <inkml:trace contextRef="#ctx0" brushRef="#br0" timeOffset="155719.1766">31255 9005 0,'0'0'16,"0"0"-16,0 0 0,17 33 0,-10-16 16,2 8-16,1 6 15,3 11-15,0 2 0,4 11 0,-1 0 16,0-4-16,-1-4 0,7-1 15,2-5-15,-1-10 0,-4-7 16,6-7-16,0-9 0,-5-6 0,-1-6 16,-5 1-16,-3 0 15,-2 1-15</inkml:trace>
  <inkml:trace contextRef="#ctx0" brushRef="#br0" timeOffset="155903.0107">31721 9204 0,'0'0'16,"0"0"-16,0 0 0,-23 10 0,23-10 0,-30 19 15,10-5-15,-3 3 16,-3 1-16,-12 13 0,-4 4 16,2 0-16,0-1 0,-9 5 15,3-5-15,-1-2 0,6-8 0,6-6 16,4-7-16,8-7 0,5-5 16,9-15-16,7-10 0,1 5 15,0 6-15,0 1 0</inkml:trace>
  <inkml:trace contextRef="#ctx0" brushRef="#br0" timeOffset="156029.0735">31737 8751 0,'0'0'0,"0"0"0,0 0 16,0 0-16,0 0 0,22 23 0,-22-23 15,16 26-15,-16-26 0,12 19 16</inkml:trace>
  <inkml:trace contextRef="#ctx0" brushRef="#br0" timeOffset="158101.5236">3702 12094 0,'0'0'0,"0"0"0,0 0 0,0 0 16,0 0-16,24-4 0,-24 4 16,26 0-16,-26 0 0,35-1 15,-15-1-15,4 1 0,1 0 0,4 0 16,2 0-16,13-2 0,2-1 16,6-1-16,5-1 0,13-1 15,0 0-15,21-3 0,0 1 16,12-2-16,-6 1 0,21-1 15,4 2-15,-7 0 0,-6-4 0,59 2 16,-11 6-16,-8 1 16,-7 3-16,17 0 15,12-2-15,-30 2 0,-20-1 0,6 1 16,4 0-16,8-1 0,8 2 16,30-2-16,22-1 15,18-3-15,12-3 0,-57 0 16,-41 1-16,39-5 0,25-4 15,-27 4-15,-23 2 0,22-2 16,13-1-16,-17 1 0,-11 0 0,23 4 16,17 0-16,-28 5 0,-19 0 15,22 0-15,16-1 16,-25 4-16,-18 2 0,21 3 16,13 1-16,-24-3 0,-15 0 0,1 1 15,3 1-15,-20 0 0,-12-2 0,8 3 16,6-1-16,-18-2 15,-14-3-15,-10-1 0,-7-1 16,-19 3-16,-12 3 0,-16-8 16,-12-5-16,-12-1 0,-7-1 0,1 4 15,2 3-15,1 1 0</inkml:trace>
  <inkml:trace contextRef="#ctx0" brushRef="#br0" timeOffset="161502.6243">5048 12202 0,'0'0'0,"-20"-2"0,-5 1 15,-4 1-15,-2 1 0,-26 5 16,-15 3-16,-17 4 0,-6 1 15,-25 8-15,-9 4 0,-4 3 0,16 1 16,-58 21-16,13 3 16,21-6-16,17-4 0,9 10 15,5 5-15,17 5 0,12 2 16,8-1-16,4-3 0,18-2 0,9-3 16,11-2-16,7-2 0,11-4 15,7-6-15,15 3 0,10 1 16,5-5-16,5-3 0,18-2 15,10-1-15,3-6 0,1-5 16,28 3-16,23 3 16,5-2-16,7-1 0,-1-6 0,1-3 15,2-1-15,3 1 0,14 0 16,4 1-16,5-1 0,1 0 16,12-2-16,8 0 0,-2-3 15,-1-1-15,9 1 0,9 1 16,-6-2-16,-5 1 0,8-5 15,6-3-15,-1-3 0,-1-1 0,20-1 16,13 1 0,-26-1-16,-21-1 0,-3 1 15,-1-1-15,-3-2 0,1-3 0,14 0 16,11-1-16,5-2 16,3-2-16,-51-1 0,-35-1 0,7-8 15,4-5-15,-15 2 0,-13 3 16,16-11-16,10-7 15,-14 3-15,-12 0 0,-8 2 16,-4 0-16,-14 3 0,-10 2 0,-8 0 16,-4 0-16,-5-7 0,-2-4 15,-7 0-15,-6 2 0,-12-3 16,-5 0-16,-9 3 0,-6 1 16,-7-7-16,-5-5 0,-12-4 15,-8-3-15,-8 3 0,-5 1 16,-16-1-16,-9 0 0,-3 3 15,-2 4-15,-5-2 0,-4 1 16,-2 5-16,1 4 0,-9 0 16,-5-2-16,0 6 0,1 2 15,-9 1-15,-6-1 0,3 5 0,3 1 16,-10 1-16,-5-1 0,2 3 16,1 2-16,-4-2 0,-7 0 15,3 1-15,2 0 0,-3 5 16,-2 5-16,-5-2 0,-1-2 0,-5 3 15,-1 0-15,7 4 16,6 1-16,-3 1 0,-7 2 16,5 3-16,5 2 0,-5 2 15,-4 2-15,3 0 0,3-1 0,-4 7 16,-1 3-16,12 0 0,5-1 16,-2 3-16,-4 2 0,9 0 15,6 1-15,-15 10 16,-9 7-16,4 1 0,2 0 15,30-2-15,20-3 0,4-2 16,0 0-16,17-5 0,11-3 0,-3 11 16,1 8-1,12-6-15,10-4 0,7-10 16,7-7-16,4-3 16</inkml:trace>
  <inkml:trace contextRef="#ctx0" brushRef="#br0" timeOffset="162401.3855">10018 13358 0,'0'0'0,"12"4"0,1-1 15,1 1-15,1 0 0,10 2 0,6 2 16,2-1-16,3 1 16,14 3-16,5 0 0,-4-1 0,-5 0 15,16 1-15,5-1 16,0 1-16,-3 0 0,18 2 0,4-1 15,-4-3-15,-5-1 0,16 3 16,10 5-16,17 0 0,-13-4 16,1-1-16,3-1 0,-8-3 15,-4-2-15,7-1 0,5-1 0,-11-1 16,-6 2-16,5-3 0,3-1 16,-6 1-16,-5 1 0,11 0 15,7-1-15,-8-2 0,-7-2 16,6 2-16,1 1 0,-8 0 15,-6 0-15,11-2 0,9-2 16,-9 2-16,-4 1 0,3 0 16,3 1-16,-7 0 0,-6 0 0,6 0 15,6 0-15,-1 0 16,-1 0-16,-2 0 0,-3-1 16,-3 0-16,-1 1 0,-1 1 0,1 0 15,-3-2-15,-2-2 0,5-2 16,1-3-16,-3 1 0,-2 0 15,2 2-15,1 2 0,-3-1 16,-3-2-16,5 0 0,3 0 16,-3 0-16,-2-1 0,5 2 15,5-1-15,-5 1 0,-1 0 0,5-1 16,7-1-16,-3 1 0,-2 0 16,2 2-16,0-1 0,-4 2 15,-4 0-15,8 0 0,6 0 16,-3 1-16,-3-1 0,6-1 15,3 0-15,-7 2 0,-3 5 0,0-2 16,0 1-16,-7-2 16,-4 0-16,2 3 0,0 1 15,-7-1-15,-5-2 0,3-1 16,1-2-16,-13-1 0,-10 0 16,-17 1-16,-11 3 0,-9-4 15,-3-2-15,-5 1 0,-3 2 0,-3 0 16</inkml:trace>
  <inkml:trace contextRef="#ctx0" brushRef="#br0" timeOffset="163551.9047">20290 13609 0,'0'0'0,"0"0"15,0 0-15,31-4 0,-31 4 16,30 2-16,-5-1 0,0 2 15,1-1-15,15 1 0,7-1 16,0 2-16,3-2 0,19 2 16,5 0-16,14 1 0,-4-1 0,18 0 15,2-1-15,1 2 16,1 1-16,55 3 0,13 0 16,-32-1-16,-21-2 0,4 0 0,6 2 15,-7-1-15,-3 0 0,8-2 16,4 0-16,-3-2 0,-1 1 0,6-1 15,4 1-15,-5-1 16,-4-1-16,8-1 0,5 0 16,-8-2-16,-6-3 0,9 6 15,5 3-15,-4-5 0,-3-4 0,6-3 16,6 0-16,-10 2 0,-7 2 16,7 4-16,5 3 0,-5-6 15,-3-5-15,1-1 0,1 1 16,-4 1-16,-3 4 0,2 0 15,0-1-15,-9 1 0,-6 0 16,4 3-16,2 1 0,-6 3 16,-5 1-16,-4-1 0,-1 1 15,-10-4-15,-5-1 0,1 5 0,2 3 16,-9 1-16,-6 2 0,-7-2 16,-6-3-16,-9-1 0,-7-1 15,-7-1-15,-8 0 0,-8-2 16,-6-1-16,-8-1 0,-4 1 15,-3-1-15</inkml:trace>
  <inkml:trace contextRef="#ctx0" brushRef="#br0" timeOffset="177436.7962">13894 10463 0,'0'0'15,"0"0"-15,-10-22 0,6 12 0,0-1 0,-3 1 16,-1 0-16,-1 0 16,2 4-16,-2 2 0,1 4 15,0 3-15,3 1 0,2 9 16,0 4-16,3 6 0,1 4 0,4 10 15,2 10-15,0 13 0,1 3 16,0 22-16,-2 9 16,-2-3-16,-3-2 0,-1 15 0,-4 10 15,0 25-15,0-22 0,2-10 16,4-4-16,1-18 0,1-12 16,2-11-16,-2-7 0,0-11 15,-3-8-15,-7-10 0,-3-6 16,0-8-16,2-4 0,-9-14 15,-5-10-15,7 5 0,4 4 0,3 2 16</inkml:trace>
  <inkml:trace contextRef="#ctx0" brushRef="#br0" timeOffset="179119.1454">13650 10743 0,'0'0'0,"13"-7"0,4-1 16,-1 4-16,0-1 0,15-1 15,8 1-15,4 0 0,3 1 0,20-1 16,7 1-16,14 1 0,-1 2 16,27 1-16,8 1 0,8-2 15,-9-2-15,65-4 0,-5-1 16,-18-2-16,-11-1 0,15-4 15,12-3-15,-16 3 0,-10 2 0,21-6 16,14-4-16,-8 1 16,-5-1-16,26-3 0,16-3 0,-17 8 15,-13 4-15,21-9 0,16-5 16,-17 3-16,-12 1 0,18 4 16,12 2-16,-19 4 0,-13 4 15,23-5-15,15-5 0,-19 4 16,-12 2-16,13 5 0,9 2 15,-20-4-15,-16 0 0,16-2 16,10 0-16,-18 4 0,-12 1 0,12-2 16,9-1-16,-18 3 15,-11 3-15,10-2 0,8-1 16,-17-2-16,-11-2 0,13 3 0,11 3 16,-16 2-16,-11 3 0,7-4 15,6-5-15,-18 4 0,-13 0 16,12 2-16,8-2 0,-15 4 15,-11 2-15,8-3 0,5 0 16,-9-2-16,-6 1 0,8 1 16,7 1-16,-14 1 0,-11-1 0,11 5 15,6 4-15,-14 0 0,-10-1 16,10-1-16,9 0 0,-14 3 16,-8 1-16,6 2 0,6 0 15,-15 2-15,-8-1 0,1-1 16,3 0-16,-9-2 0,-6-1 15,2-1-15,-1-2 0,-10 3 16,-8 2-16,6-1 0,3 0 16,-10-1-16,-6-1 0,-1 2 0,1 0 15,-7 5-15,-4 2 0,0 5 16,2 4-16,-10-1 0,-4 1 16,2 2-16,4 2 0,-4-1 15,-2 0-15,-1 3 0,0 3 16,-12 0-16,-6 0 0,2 8 15,3 7-15,-1-5 0,0-2 0,-7 10 16,-4 7-16,2 0 0,2 1 16,2 3-16,1 3 15,-3-1-15,-1 1 0,-3 12 16,-2 6-16,0-8 0,-1-5 0,2 7 16,1 7-16,-7-5 0,-5-1 0,-1 4 15,-3 3-15,-4-12 16,-2-8-16,-4 4 0,0 0 15,-3-7-15,-1-5 0,-7-4 16,-3-4-16,1-8 0,1-5 0,-9-2 16,-6 0-16,1-3 0,1-1 15,-6-4-15,-3-2 0,-1-5 16,-2-3-16,-9 1 0,-5 2 16,4-4-16,2-1 0,-10 0 15,-6-1-15,5-1 0,4 0 16,-2 1-16,-1 0 0,3-4 15,0-3-15,-6 2 0,-5 1 16,1-3-16,2-2 0,-7 3 16,-5 3-16,1-5 0,1-2 0,-1 0 15,-1 0-15,-2 0 0,1 1 16,-8 2-16,-5 1 0,7 0 16,6 0-16,-5 0 0,-3 3 15,-1-2-15,2 0 0,-3-2 16,-3-3-16,3 5 0,3 2 15,-5 3-15,-1 3 0,2-6 0,2-3 16,-3-4-16,-1-1 16,2 0-16,4-1 0,-20 1 15,-14-1-15,16 1 0,13 1 0,-7-2 16,-3 0-16,0 0 0,1 0 16,-16 1-16,-11 0 15,17-1-15,11 0 0,-4 1 0,-2 1 16,0-1-16,2 0 0,-12-5 15,-8-4-15,10 1 0,5 1 16,-4 6-16,-2 2 0,2-2 16,0-4-16,-6 0 15,-4 0-15,4 0 0,3 0 0,-5 0 0,-5 1 16,5 3-16,4 0 0,-4 2 16,-3 1-16,7-1 0,7 2 15,-9-7-15,-7-5 0,7 6 16,5 3-16,-11 0 0,-5 0 15,5 1-15,5-1 0,-7-2 16,-4-3-16,2 0 0,2-1 0,-4-1 16,-3 0-16,3-2 0,2 1 15,-8 0-15,-4-1 0,7 0 16,7-2-16,-9-1 0,-4 0 16,2 0-16,4-1 0,-3-1 15,-1-1-15,1 1 0,2 0 16,0 1-16,3 2 0,4-1 15,5 1-15,-6 0 0,-4 1 16,5-1-16,5-3 0,-6 1 16,-3-1-16,5 2 0,5 1 0,-5 3 15,-2 2-15,3-2 0,4-2 16,-4-3-16,-2 1 0,1 0 16,1 0-16,-8-3 15,-5 0-15,6 0 0,3 2 0,6 2 16,6 1-16,6-1 0,3 0 15,-3 0-15,0 1 16,9 2-16,7 5 0,4-2 0,3-1 16,9 1-16,10-1 0,-3 8 15,-1 5-15,23-2 0,16-2 16,11-1-16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50:05.460"/>
    </inkml:context>
    <inkml:brush xml:id="br0">
      <inkml:brushProperty name="width" value="0.05292" units="cm"/>
      <inkml:brushProperty name="height" value="0.05292" units="cm"/>
      <inkml:brushProperty name="color" value="#FF0000"/>
    </inkml:brush>
  </inkml:definitions>
  <inkml:trace contextRef="#ctx0" brushRef="#br0">9416 2504 0,'0'0'0,"0"0"16,0 0-16,10 18 0,-10-18 0,12 19 16,-1-7-16,1 2 0,2 2 15,2 0-15,3-1 0,7 5 16,3-3-16,3 1 0,3 0 15,2 0-15,1-2 0,15 5 0,5-3 16,-1-5-16,-2-2 0,15-2 16,5-2-16,7-4 0,-7-1 15,15-6-15,3-4 0,-9-2 16,-6-1-16,36-9 0,-8-2 16,-15 0-16,-12 2 0,0-5 15,-2-4-15,-8 1 0,-5 2 0,-3-2 16,-4-1-16,-4-1 15,-3-1-15,-4-2 0,-2 0 16,-4-4-16,-4-2 0,-3-4 0,-2-2 16,-3 4-16,-2 1 0,-5-4 15,-3 0-15,-8 2 0,-7 5 0,-5-8 16,-5-5 0,-3 4-16,-1 4 0,-9-3 15,-6-3-15,-1 6 0,2 2 0,-4 0 16,0 0-16,-7 2 0,-1 3 0,-5 1 15,-3 0-15,2 5 16,2 5-16,-10-5 0,-6-5 16,4 5-16,4 4 0,-8 4 15,-6 1-15,-1 7 0,1 4 0,-5 1 16,-2 2-16,7 0 0,5 3 16,-8-2-16,-4 2 0,6 0 15,5 2-15,-5 7 0,-2 5 16,9 1-16,5 3 0,0-1 15,2 2-15,-1 0 0,2 1 16,4 6-16,3 7 0,4-2 0,2-1 16,2 4-16,1 3 0,6 0 15,2-1-15,-3 3 0,-3 4 16,5-2-16,3-2 0,4 3 16,3 0-16,-1 1 0,1 0 15,-4 5-15,-2 6 0,3-5 16,3 0-16,1 2 0,2 5 15,4-15-15,3-9 0,4 9 0,0 6 16,4-3-16,1-1 0,3-1 16,4 0-16,0-7 0,2-5 15,4 2-15,6 0 16,-9-14-16,3-1 0,0 3 0,1 2 16,-2 0-16,0 0 0,3 1 15,2 0-15,-3-5 0,0-2 0,1-1 16,-1 1-16,-1-3 15,-3-2-15,0 0 0,1 1 16,-3-3-16,0-2 0,2 1 16,2-2-16,-4 2 0,-2-1 0,-1-2 15,0 1-15,-1-1 0,0-1 0,-2 0 16,1 0-16,-2-1 16,0 0-16,-2 0 0,-2 0 15,2 0-15,0 1 0,-2-1 16,2 5-16,-2-5 0,3-2 0,-3 2 15,0 0-15,0 0 0,0 0 16,0 0-16,0 0 16,0 0-16,0 0 0,0 0 0,-5 2 15,2 1-15,-1 2 0,0-1 16,1-1-16,0 0 0</inkml:trace>
  <inkml:trace contextRef="#ctx0" brushRef="#br0" timeOffset="4713.2402">11064 4088 0,'0'0'16,"0"0"-16,0 0 0,0 0 0,0 0 15,26 5-15,-26-5 0,24-1 16,-24 1-16,32 1 0,-10 1 16,1 0-16,1-1 0,5-2 15,3-1-15,10 1 0,0 1 0,3 0 16,3 1-16,11-3 15,-1 1-15,16-3 0,2 2 16,-6-2-16,-4 2 0,14-2 16,3-1-16,-7-1 0,-4-3 0,15-1 15,2 0-15,-6 3 16,-5 2-16,41-3 0,-5 0 16,-15 1-16,-10 1 0,4 3 15,3 3-15,-9-2 0,-4-1 0,8 1 16,6 2-16,-10 0 0,-6-1 0,9-1 15,7-1-15,-9 2 16,-5 1-16,4-3 0,3 0 16,-6 2-16,-4 1 0,6 1 0,3 0 15,-4 0-15,-4-1 0,6 1 16,5 3-16,-7-4 0,-6-1 16,8 0-16,6-1 0,-10 5 15,-6 1-15,11-3 0,9-3 16,-10 0-16,-6 0 0,8-3 15,7 0-15,-8 2 0,-4 2 0,7-1 16,7 0-16,-8 0 16,-8 1-16,7-2 0,2-2 15,-5 5-15,-4 2 0,9-3 0,7-3 16,-11 0-16,-7 1 0,4 3 16,3 3-16,-8-3 0,-4-2 15,5 1-15,5-2 0,-6 1 16,-6 0-16,4-4 0,1 1 15,-7-2-15,-2 3 0,2-2 16,3 0-16,-4-9 0,-4-5 16,-1 5-16,0 5 0,-8 2 0,-6 2 15,2-5-15,1-2 0,-7 2 16,-5 1-16,10-7 0,5-5 16,-8 1-16,-7 3 15,-2 1-15,-2 1 0,-6 1 0,-4-1 0,-1-3 16,1-2-16,-3-1 15,-1-2-15,-6 1 0,-6-2 16,-5 3-16,-3 2 0,-2-8 16,0-5-16,-9 5 0,-4 3 0,0 4 15,-3-8-15,-6 2 0,-5 0 16,-4-6-16,-4-5 16,-4 3-16,-1 1 0,-8 0 0,-3 1 15,-2 2-15,0 2 0,-34-15 16,1 5-16,6-1 0,7 0 15,-12 1-15,-7 0 16,5 7-16,4 3 16,-10-7-16,-7-5 0,5 8 0,5 4 15,-16-4-15,-8-3 0,3 8 0,2 7 0,-11-5 16,-7-2-16,6 5 0,3 1 16,-7-2-16,-6-4 0,10 7 15,7 4-15,-14 3 0,-12 0 16,10 5-16,9 3 0,-11-5 15,-8-3-15,11 4 0,8 2 16,-10 5-16,-8 2 0,11 1 16,7 1-16,-4 3 0,0 4 15,9 1-15,8 2 0,-7-1 0,-6 1 16,11 0-16,6 1 0,-9 0 16,-7 0-16,10 1 0,7-1 15,-10 10-15,-6 8 0,6-4 16,4-1-16,-4-4 0,-3-2 15,12 3-15,6 3 0,-3 0 16,-4 3-16,15-3 0,10-4 0,-2 1 16,1 0-16,10 4 15,10 2-15,-2-4 0,1-4 0,8-1 16,7-1-16,-4 0 0,-2 4 16,10 2-16,5 3 0,-6 3 15,-3 4-15,10-1 0,7 1 16,-5-2-16,-3 2 0,5-4 0,2-1 15,6 11-15,4 9 16,4 1-16,3 3 0,-1-9 16,-2-3-16,5-4 0,3-3 15,8 10-15,6 7 0,6-3 0,1-3 16,5-4-16,1-2 0,4-3 16,1-2-16,9 5 15,6 3-15,-4-6 0,0-2 0,8 3 16,5 4-16,-5-7 0,-2-8 15,7 13-15,4 6 0,-17-15 0,-10-8 16,-9-8-16</inkml:trace>
  <inkml:trace contextRef="#ctx0" brushRef="#br0" timeOffset="15513.6282">5641 14902 0,'0'0'0,"0"0"16,0 0-16,4-19 0,-4 19 0,0 0 15,-7-24-15,5 13 0,-2-1 16,1-1-16,-4-1 15,2 2-15,-1 1 0,0-1 0,-2-1 16,-2 0-16,1-2 16,-4 1-16,1-1 0,-7-2 0,3 2 15,-4 1-15,-1-1 0,0 3 16,1 1-16,-5 1 16,-6 1-16,1 2 0,3 0 0,-11 2 15,3 2-15,-3 0 0,0 2 16,0 2-16,-2 3 0,1 1 15,-1 1-15,-5 0 0,2 2 16,1 5-16,4 2 0,0 0 16,4 1-16,4-2 0,0-1 0,-2 4 15,-1 4-15,5 0 16,6-1-16,-4 4 0,4-2 16,1-2-16,-1 1 0,-1 8 15,2 3-15,6-9 0,1-2 0,1 3 16,0-1-16,4-3 0,0 1 0,1 1 15,0 1-15,-1 0 0,1-2 16,3 1-16,1 1 16,1 1-16,1 1 0,2-3 15,2-1-15,-1 0 0,3 0 0,0 1 16,0 0-16,2 0 0,-2 0 16,3-2-16,1-1 0,2-2 15,-2 2-15,6 2 0,0 0 16,1-1-16,1-2 0,-1 1 15,1-1-15,-1-1 0,1 0 0,3 0 16,1 0-16,1 0 16,1 0-16,-3-2 0,1 1 15,1-2-15,1-1 0,2 0 0,1 0 16,1 1-16,0-3 0,3 1 16,4-2-16,-2 0 15,-2 0-15,5 2 0,0 2 0,-1-6 16,3-4-16,3 3 15,-2 2-15,1-2 0,-2-2 0,2-1 16,0 0-16,3-1 0,2 0 0,6 0 16,-2 0-16,-1 0 15,2 1-15,-3-1 0,1-3 0,-1 1 16,0 0-16,4 1 16,5-1-16,-6-1 0,-5 0 0,8 0 15,0-1-15,-3-1 0,-4 0 16,3-1-16,0 0 15,-2 0-15,-6 1 0,2-5 0,2-2 16,-6 0-16,0-1 0,4-3 16,2 0-16,-8-3 0,-4 0 15,1 0-15,2 2 0,-2 0 16,0-1-16,-6 0 0,0-3 16,-5 1-16,-2-1 0,4-3 15,1 0-15,-4-2 0,-2 0 0,-2-1 16,-3-2-16,0 3 0,-1 1 15,-1 0-15,0-1 0,2 1 16,-5-1-16,0 0 0,-2 2 16,-2 4-16,0 0 0,-1-3 15,-2-2-15,0 1 0,1 1 0,-3 0 16,-2 0-16,-2 1 16,0 2-16,-2-3 0,-1-3 0,2 4 15,0 1-15,-1 1 0,0 0 16,-1 0-16,-1 1 0,-2-2 15,-1 0-15,-2 0 0,0-2 16,-2 0-16,1 0 0,0 3 16,2 0-16,-2 0 0,-3 0 15,0 0-15,1 0 0,-4-1 16,-1-2-16,1 4 0,1 1 0,0 2 16,-2 0-16,-2-1 0,1-1 15,-3 0-15,2-1 0,0 0 16,0 1-16,-3 0 15,-2 0-15,3 2 0,1 0 0,-6-1 16,-1 2-16,0 0 0,0-1 16,0 2-16,1 1 0,2-1 15,-2 0-15,1 0 0,-3 0 16,1 1-16,1 0 0,-1 1 16,-4 1-16,3 0 0,1 1 0,-3 1 15,-2 2-15,2 0 0,2 0 16,-1 0-16,-1 0 0,0-1 15,-2 2-15,-1 1 0,-2 2 16,1-1-16,2 0 0,-7 2 16,-1 0-16,1 2 0,2 2 0,-9 2 15,-4 1-15,-7 5 16,-4 4-16,16-3 0,13-5 16,10-2-16</inkml:trace>
  <inkml:trace contextRef="#ctx0" brushRef="#br0" timeOffset="39016.7591">3225 9940 0,'0'0'0,"0"0"15,0 0-15,0 0 0,0 0 0,0 0 16,38-5-16,-38 5 0,41-1 15,-12 1-15,5-1 16,3 1-16,4 0 0,16-1 0,3 0 16,7-1-16,-7 1 0,9 1 15,-5 0-15,-11-1 0,-9 0 16,-6 1-16,-12-1 0,-7 1 0,-7 0 16,-1 0-16</inkml:trace>
  <inkml:trace contextRef="#ctx0" brushRef="#br0" timeOffset="39212.9256">3648 10160 0,'0'0'0,"0"0"16,0 0-16,-7 27 0,7-27 0,-10 37 16,5-10-16,-5 8 15,3-1-15,-1 0 0,-2-1 16,0 6-16,2-3 0,-2-1 0,0-3 15,-3-4-15,1-2 0,2-6 16,1-4-16,2-2 0</inkml:trace>
  <inkml:trace contextRef="#ctx0" brushRef="#br0" timeOffset="39364.4686">3208 10679 0,'0'0'0,"0"0"0,22 1 15,-3-1-15,4-1 0,18-2 0,6 2 16,7-1-16,2 0 0,21-1 16,3 0-16,10 0 0,-8-3 0,-8 2 15,-18 1-15,-14 0 16</inkml:trace>
  <inkml:trace contextRef="#ctx0" brushRef="#br0" timeOffset="39647.2151">4987 10075 0,'0'0'0,"0"0"0,0 0 15,0 0-15,-9 25 0,-2-8 0,-5 5 16,-2 4-16,0 6 0,-11 13 15,-2 5-15,6-5 0,3-2 16,1 7-16,6-4 0,6 0 16,5-7-16,14-11 0,10-6 15,3-7-15,1-2 0,7-9 16,5-5-16,-6-5 0,-1-4 16,-7 3-16,-4 2 0,-4 2 0</inkml:trace>
  <inkml:trace contextRef="#ctx0" brushRef="#br0" timeOffset="39813.0673">4542 10376 0,'0'0'16,"0"0"-16,25 0 0,-25 0 16,41-3-16,-9 1 0,6-1 15,16 0-15,0 2 0,21-2 0,4 1 16,-3 0-16,-19 0 0,-10 1 15</inkml:trace>
  <inkml:trace contextRef="#ctx0" brushRef="#br0" timeOffset="40133.134">5316 10434 0,'0'0'0,"0"0"15,-15 17-15,5-5 0,1 3 0,0 8 16,2 4-16,6-4 0,5-1 16,7-3-16,6-5 0,9-5 15,4-3-15,15-6 0,4-4 16,-2-3-16,-3-4 0,4-6 16,-3-5-16,-8 0 0,-9-2 15,-9-8-15,-10-1 0,-12 2 0,-7 2 16,-13 5-16,-11 4 15,-3 7-15,-2 5 0,-8 7 0,-6 7 16,6 2-16,5 2 0,1 3 16,7-1-16,14 0 0,7 1 15,14 1-15,11 0 0,7-9 16,6-6-16,-6 1 0,-5-1 16,-3 1-16</inkml:trace>
  <inkml:trace contextRef="#ctx0" brushRef="#br0" timeOffset="40438.0776">6003 10306 0,'0'0'0,"0"0"0,-5 26 16,-2-8-16,-1 4 0,-6 9 16,-4 6-16,-1-2 0,3 1 0,-2 2 15,3-4-15,0-5 0,4-7 16,4-5-16,1-6 15,1-5-15,3-3 0,0-9 0,4-7 16,0-4-16,1-3 0,6-8 16,6-6-16,1-1 0,1 0 15,4-4-15,1 1 0,-1 6 16,-1 5-16,-1 6 0,3 5 16,-2 4-16,1 4 0,0 5 15,-2 2-15,1 4 0,0 2 0,2 6 16,2 5-16,-5-4 0,-5-2 15,-3-3-15</inkml:trace>
  <inkml:trace contextRef="#ctx0" brushRef="#br0" timeOffset="40781.5943">6278 10478 0,'0'0'0,"0"0"15,0 0-15,23 9 0,-23-9 16,30 6-16,-5-5 0,0-1 16,1-1-16,13-3 0,3-3 15,-1-2-15,-2-1 0,8-2 16,-8 0-16,-4-1 0,-7 0 0,-7-4 16,-9-3-16,-5 2 15,-6 3-15,-12 0 0,-11 2 16,-5 5-16,-2 4 0,-18 7 0,-4 6 15,1 4-15,1 4 0,2 10 16,6 3-16,9 1 0,6-1 16,12 3-16,10-1 0,5-2 15,6-3-15,18-2 0,15-5 16,7-3-16,6-4 0,16-6 16,10-7-16,-12 1 0,-18 0 0,-15-1 15</inkml:trace>
  <inkml:trace contextRef="#ctx0" brushRef="#br0" timeOffset="40964.1283">7586 10363 0,'0'0'0,"0"0"0,0 0 16,-19 31-16,10-17 0,-3 7 15,-2 2-15,-5 10 0,-1 0 0,-1 2 16,-1-1-16,-2 4 0,2-6 15,3-6-15,3-6 16,1-6-16,4-7 0,2-2 0,1 1 16,1-4-16</inkml:trace>
  <inkml:trace contextRef="#ctx0" brushRef="#br0" timeOffset="41106.705">7639 9984 0,'0'0'0,"0"0"16,22 0-16,-8 2 0,2 3 0,1 1 16,5 3-16,0 0 0,-4 0 0,-1-2 15</inkml:trace>
  <inkml:trace contextRef="#ctx0" brushRef="#br0" timeOffset="41463.5644">7942 10419 0,'0'0'0,"-5"9"16,-4 4-16,-2-1 0,-1 2 16,-6 6-16,-2 2 0,1-1 15,2 0-15,-2-1 0,4-3 16,2-5-16,4-2 0,3-8 16,6-2-16,0-7 0,6-3 0,1-3 15,6-5-15,3-2 16,3 0-16,7-11 0,3-1 0,1 3 15,0 2-15,7-1 0,-1 4 16,-1 7-16,-2 6 0,1 8 16,-2 8-16,-5 2 0,-5 2 15,-5 7-15,-2 7 0,-3 2 16,-2 4-16,-5 4 0,-4 3 16,-1 0-16,-3-2 0,1 3 15,0-3-15,-1-7 0,1-6 0,-2-3 16,3-4-16,1-7 0,0-3 15,2-11-15,3-8 0,-2 5 16,-1 3-16,0 1 0</inkml:trace>
  <inkml:trace contextRef="#ctx0" brushRef="#br0" timeOffset="41679.7424">8803 10136 0,'0'0'0,"0"0"0,0 0 15,-19 35-15,8-16 0,-11 16 0,-6 9 16,0 2-16,0 1 0,-2 8 16,1-2-16,3-2 0,6-7 15,10-3-15,10-5 0,6-11 16,6-6-16,12-12 0,10-6 16,0-2-16,1-1 0,13-11 15,1-9-15,-2-3 0,-6-2 0,-9 6 16,-7 5-16,-8 4 0</inkml:trace>
  <inkml:trace contextRef="#ctx0" brushRef="#br0" timeOffset="41835.1452">8446 10383 0,'0'0'0,"0"0"0,0 0 15,33 1-15,-33-1 0,39 0 0,-10 1 16,4-1-16,3 1 0,13 0 15,5 1-15,10 0 0,-2 0 16,-4 1-16,-12-2 0,-11 1 16</inkml:trace>
  <inkml:trace contextRef="#ctx0" brushRef="#br0" timeOffset="42153.7239">9233 10405 0,'0'0'0,"0"0"15,0 0-15,-23 23 0,23-23 0,-31 27 16,12-5-16,2 2 0,0 2 16,1 5-16,5-1 0,3 0 15,6-5-15,12-5 0,9-4 16,7-5-16,2-4 0,10-5 16,6-5-16,1-2 0,0-4 0,7-6 15,-3-6-15,-8 0 0,-7-1 16,-6-9-16,-7-3 15,-12 5-15,-8 3 0,-13 5 0,-10 5 16,-7 2-16,-5 1 0,-9 8 16,-6 3-16,6 4 0,4 2 15,4 3-15,3 3 0,3-2 16,7 2-16,10 0 0,8 2 16,10-1-16,8-1 0,-4-5 15,-2 0-15,-1-1 0</inkml:trace>
  <inkml:trace contextRef="#ctx0" brushRef="#br0" timeOffset="42713.9573">10323 10418 0,'0'0'0,"0"0"0,0 0 15,-16 27-15,7-14 0,-3 3 16,-4 3-16,-4 6 0,-3 0 0,1-1 15,-1-2-15,-2 1 0,3-3 16,4-3-16,4-4 0,2-4 16,3-2-16,3-5 0,3-4 15,4-4-15,5-2 0,6-3 16,6-5-16,1-3 0,3-3 16,13-7-16,4-1 0,1 4 15,-1 2-15,6 1 0,-1 3 16,-6 5-16,-4 4 0,0 6 0,-3 5 15,-12 3-15,-3 2 0,-5 5 16,-3 5-16,-6 1 0,-4 2 16,-5 2-16,-2 4 0,0-5 15,2 0-15,-4-1 0,-2 0 16,2-3-16,0-2 0,3-3 16,0-2-16,2-3 0,2-3 15,4-6-15,3-3 0,4-3 0,2-3 16,6-5-16,7-3 15,4-2-15,2 1 0,5 0 0,4 1 16,-2 3-16,-1 3 0,6-1 16,-2 3-16,-5 1 0,-3 3 0,-4 6 15,-5 3-15,-5 6 16,-4 3-16,-7 6 0,-7 5 16,-3 1-16,-3 1 0,-4 6 15,-2 5-15,1-2 0,2-2 0,1-4 16,2-1-16,1-5 0,3 0 15,2-7-15,3-5 0,0-2 16,0-1-16,-1 0 0</inkml:trace>
  <inkml:trace contextRef="#ctx0" brushRef="#br0" timeOffset="43147.3155">11413 10389 0,'0'0'15,"0"0"-15,0 0 0,-21 18 0,21-18 16,-25 30-16,7-9 0,-1 3 16,0 3-16,-1 4 0,4 1 15,5-5-15,4-3 0,9 2 16,9-6-16,4-3 0,2-4 0,11-8 16,7-5-16,-1-4 15,1-4-15,9-10 0,2-7 16,-2-1-16,-3 2 0,4-7 0,-3 0 15,-11 6-15,-9 6 0,-7 6 16,-3 4-16,-3 1 0,-3 2 16,-8 7-16,-6 5 0,-6 6 15,-5 6-15,-4 14 0,-4 10 16,-1 2-16,-3 3 0,-1 10 16,3 2-16,6-6 0,4-3 15,-3 1-15,0-6 0,1-9 16,0-4-16,0-6 0,2-2 0,1-5 15,0-7-15,-6-3 0,-5-5 16,4-5-16,-1-4 0,2-13 16,0-9-16,4 2 0,2 1 0,4-11 15,3-9-15,4 1 16,4 3-16,6 3 0,6 3 16,-2 8-16,-2 6 0,-1 6 15</inkml:trace>
  <inkml:trace contextRef="#ctx0" brushRef="#br0" timeOffset="43463.9789">13258 10333 0,'0'0'0,"0"0"16,-21-10-16,6 4 0,-2 0 0,-7 1 15,-7 2-15,-10 1 0,1 5 16,-12 8-16,-1 7 0,3 3 16,4 3-16,-6 15 0,4 8 15,8-1-15,8 0 0,4 6 16,10-3-16,3-6 0,4-4 0,2 0 16,3-3-16,1-10 15,2-3-15,-2-3 0,-4-1 16,-2-3-16,-4-4 0,-3-7 0,-5-4 15,3-4-15,0-4 0,4 2 16,4 1-16,3 1 0</inkml:trace>
  <inkml:trace contextRef="#ctx0" brushRef="#br0" timeOffset="43613.815">12502 10462 0,'0'0'0,"14"0"0,7 2 15,8-1-15,2 2 0,14 1 0,7 1 16,7 3-16,-1 1 0,2 0 16,4-1-16,2 0 0,-6-1 0,-9-3 15,-15 1-15,-10-2 16</inkml:trace>
  <inkml:trace contextRef="#ctx0" brushRef="#br0" timeOffset="43947.031">13207 10547 0,'0'0'0,"0"0"16,0 0-16,-33 10 0,33-10 16,-35 18-16,11-4 0,-6 4 15,1 2-15,5-1 0,3-1 16,6 0-16,5-2 0,9 1 16,10-3-16,7-3 0,8-3 0,11-2 15,6-2-15,0-4 0,-1-3 16,8-5-16,2-4 15,-7-1-15,-4-1 0,-1-8 0,-5-4 16,-12 1-16,-10 0 0,-11 2 16,-7 3-16,-3 7 0,-1 0 0,-11 3 15,-8 1 1,1 5-16,2 3 0,-5 3 0,-5 4 16,6-1-16,4 2 0,2 3 15,7 3-15,7-2 0,4 1 0,10 0 16,8 0-16,9-1 0,6-3 15,-7-2-15,-3-1 0,-4 0 16</inkml:trace>
  <inkml:trace contextRef="#ctx0" brushRef="#br0" timeOffset="44264.4247">13762 10503 0,'0'0'0,"0"0"16,0 0-16,-22 7 0,22-7 0,-27 16 15,10-2-15,-1 3 0,-1 2 16,1 4-16,-1 1 0,0 6 16,5-1-16,9 4 0,12-3 15,6-6-15,6-4 0,8-5 16,6-6-16,3-1 0,1-3 16,9-3-16,-2-5 0,-3-5 0,-3-3 15,-7-6-15,-5-4 16,-7-1-16,-7-2 0,-11-5 0,-9-2 15,-6 8-15,-3 3 0,-16-1 16,-9 3-16,1 4 16,1 3-16,0 5 0,-3 3 0,8 4 15,8 3-15,6 7 0,5 6 16,8 2-16,4 2 0,1-4 16,1-4-16,1-5 0</inkml:trace>
  <inkml:trace contextRef="#ctx0" brushRef="#br0" timeOffset="44713.7369">14683 10637 0,'0'0'16,"0"0"-16,0 0 0,-19-18 0,8 11 15,-6-2-15,-6 0 16,0 0-16,-1 1 0,-13 1 15,-3 4-15,1 3 0,1 2 0,-8 8 16,0 7-16,5 2 0,6 1 16,2 9-16,7 3 0,10-2 15,6-1-15,16-2 0,13 0 16,3-3-16,4-4 0,11-5 16,11-4-16,6-4 0,-3-4 0,3-9 15,2-4-15,0-7 16,-7-1-16,-2-10 0,-3-6 15,-6-3-15,-1 1 0,-6-7 0,-5-4 16,-4 3-16,-3 2 0,4-12 16,-5 11-16,-4 12 0,-2 4 0,-4 11 15,-3 7-15,-5 9 16,-1-2-16,-4 8 0,-4 7 16,0 2-16,-2 5 0,-3 6 15,-4 9-15,-1 3 0,-2 1 0,-3 11 16,0 2-16,3-4 0,3 0 15,4 9-15,3 2 0,2-16 16,4-12-16,0-9 0</inkml:trace>
  <inkml:trace contextRef="#ctx0" brushRef="#br0" timeOffset="45364.4968">14928 11558 0,'0'0'0,"0"0"0,0 0 16,0 0-16,-18 11 0,18-11 15,-30 6-15,9-3 0,-2-3 16,-7 2-16,-5 0 0,-3 1 15,0-1-15,-15-2 0,-15-1 16,1-2-16,-1 0 0,-25-1 16,-6-2-1,-10 0-15,-8-1 0,2 0 0,17 0 16,-47-2-16,-14-2 0,27 2 16,17 1-16,-5 3 0,-4 1 15,15-1-15,10-4 0,-17-1 16,-12 2-16,16-1 0,9 2 0,-18 0 15,-13 0-15,15 1 0,9 2 16,-14-2-16,-12-2 0,16 2 16,11 3-16,-16 2 0,-11 2 15,14-4-15,11-3 0,-19 2 16,-12 0-16,17 2 0,13 3 0,-17 1 16,-12 1-16,3-3 15,3-3-15,-16 5 0,-12 4 16,31-1-16,20 0 0,-7-6 15,-4-6-15,-2 7 0,-1 2 0,-6 3 16,-1 0-16,2-3 0,1-2 16,-6 0-16,-3-1 0,4 1 15,1 1-15,-6-1 0,-5-2 16,7-1-16,7 0 0,-5-1 16,-3-1-16,0 1 0,-3-1 0,1 0 15,-1-1-15,6 1 16,5 1-16,-7 2 0,-5 1 15,2 0-15,1-2 0,1 4 0,0 4 16,4 0-16,4-1 0,-11 0 16,-7-1-16,48-1 0,30-1 15,23 0-15</inkml:trace>
  <inkml:trace contextRef="#ctx0" brushRef="#br0" timeOffset="65972.4133">6814 15687 0,'0'0'15,"0"0"-15,0 0 0,0 0 0,0 0 16,0 0-16,0 0 0,0 0 15,-26 13-15,26-13 0,-24 4 16,24-4-16,-26 5 0,10-1 16,-1-2-16,-1-1 0,1 1 15,-4 0-15,-2 0 0,0-1 16,-1 0-16,-9 1 0,-2-1 16,3 1-16,1-1 0,-4 2 15,-4 0-15,-4-1 0,5-3 0,-6 1 16,-2 1-16,3-2 0,3-2 15,-12 2-15,-1-1 16,6 0-16,4-1 0,-5 2 0,-1 1 16,3-2-16,4 1 0,-6-2 15,-3-1-15,7 2 0,0 0 16,0 2-16,-2 0 0,4-2 16,3 1-16,-2-1 0,-5 0 15,4 0-15,4-2 0,-2 1 16,-1-1-16,5-1 0,2 0 0,-4 1 15,-3 0-15,8 0 0,5 0 16,-7 0-16,-5 1 16,5-1-16,6-1 0,1 0 0,-1 1 15,4 0-15,-3 0 0,3 0 16,2-1-16,1 0 0,4 0 16,3 0-16,1-2 0,4 3 0,2 1 15,0 0-15,-3 0 16,3 2-16,2 0 0,-1-1 0,2 1 15,1 0-15,1 0 0,0 0 16,3 1-16,0 0 0,-2 0 16,4 2-16,2 2 15,2-2-15,-2 0 0,4 1 0,-2 0 16,-1 0-16,1 0 0,3 0 16,3 0-16,1 0 0,1 1 0,7-3 15,1 1-15,1 0 0,1 1 16,3-1-16,1 1 15,-1-1-15,-2 0 0,4 0 0,0-1 16,8-1-16,-2-1 0,1 1 16,1 1-16,1-2 0,-4 1 15,2-1-15,2 1 0,0 0 16,2-1-16,4-1 0,1 1 16,-1-1-16,-1 0 0,0 1 15,1 0-15,-1 1 0,-5 0 0,4 0 16,-2 0-16,0-1 0,0 1 15,7-2-15,-3 0 0,0 2 16,-3 1-16,1-1 0,1-1 16,-1 1-16,-1 0 0,-4-2 15,0 1-15,0 1 0,4 0 16,-6 0-16,-1 0 0,1 0 16,0 1-16,-1-1 0,1 0 15,-5-1-15,0 1 0,2-2 16,0-1-16,-4-1 0,-2-1 0,-1 1 15,1 0-15,-4 1 0,1 0 16,-1 0-16,0 1 0,-3-2 16,-2-1-16,-2 2 0,-1 1 15,-2 0-15,-2-1 0,-1 1 16,1 0-16,-4-2 0,1 1 0,-3 1 16,1 0-16,-4 0 15,1-1-15,-2 3 0,1-3 16,-1 3-16,-3-1 0,2 2 0,-4 2 15,2-3-15,0 0 0,-2 0 16,2 0-16,-4 1 0,1 1 16,-2 0-16,0-1 0,-5 0 15,1 0-15,-3 1 0,-1 0 16,1 1-16,-1-2 0,-1 1 16,-4 0-16,-5 0 0,1 1 0,1-1 15,2 0-15,-2 0 16,0 0-16,-3-1 0,-1 1 15,-1-1-15,4-1 0,-4 0 0,2 1 16,-8-1-16,-1-1 0,0 1 16,-2-1-16,2-1 0,-1 2 15,0-1-15,1 1 0,-2 0 16,1 0-16,-5-1 0,-1-2 16,1 3-16,1 0 0,3-1 15,-1-2-15,2 1 0,-1-1 0,3 2 16,-3-1-16,3 1 0,-2 1 15,1-1-15,-1 1 0,2-1 16,0-1-16,0 1 0,-2-1 16,5 3-16,0 4 0,1-4 15,-3 1-15,2-1 0,1 0 0,1 1 16,1-1-16,1 3 16,-2 1-16,1-3 0,3 0 15,0 2-15,1 0 0,1 2 16,0-1-16,-2-1 0,2-1 0,1 0 15,2 0-15,2 1 0,0-2 16,2 1-16,2 0 0,3-1 16,-1 0-16,-1 0 0,-1 1 15,3-1-15,1 0 0,1 0 16,0 0-16,5-1 0,0-1 16,2 2-16,0-2 0,0 1 0,-1-1 15,4 0-15,4 3 16,-1-2-16,3-2 0,2 1 0,4 0 15,0 0-15,2 1 0,8-2 16,5 1-16,-1-1 0,1 1 16,5 0-16,1 0 0,1 0 15,1 0-15,12-1 0,2 1 16,0-1-16,-4 1 0,13 0 16,0-1-16,-2 1 0,2 0 0,-3 0 15,1-2-15,7 2 16,-4 3-16,0-2 0,0 1 15,-1 1-15,-3-1 0,9 0 0,-6 1 16,1-2-16,-4 0 0,0-1 16,-3 0-16,1 2 0,-4 1 15,0 2-15,-3-1 0,-1-1 16,-1-1-16,0-1 0,-3-1 16,-1 0-16,-3 0 0,-4-2 15,-4-1-15,0 2 0,-4 3 0,2-3 16,0-1-16,-7 0 0,-1 2 15,-4-1-15,-2 0 0,0-2 16,-1 0-16,-6 0 0,2 0 16,-3 1-16,1 2 0,-2-2 15,1 1-15,-3 0 0,-2 1 16,0 0-16,0 0 0,-2 0 16,0 0-16,-2 1 0,1 0 15,-4 1-15,2 0 0,-3 1 16,-1 0-16,-3 0 0,-1 0 0,-2-1 15,-3 0-15,0 1 0,1 0 16,-3 0-16,-2 1 0,0-2 16,-4 1-16,1-1 0,-3 0 15,1-1-15,-1 1 0,-6 1 16,0-3-16,0 1 0,1 0 0,-5-1 16,1 0-16,1 0 15,0-1-15,0 1 0,-4-1 0,-3-1 16,2 1-16,-2-2 0,-1 0 15,4 2-15,4 1 0,-4 0 16,-2 1-16,4-2 0,3-1 16,-3 0-16,0 0 0,-1 2 15,3 2-15,-9-2 0,1-2 16,4 1-16,1-1 0,-3 2 16,-1 0-16,3 1 0,3 0 0,-2-2 15,2 0-15,-1 1 16,3 3-16,1-3 0,2 0 15,-1 1-15,3 0 0,-1-1 0,3 0 16,-1 1-16,1-1 0,0-1 16,-2-1-16,8 2 0,-2 2 15,2-1-15,-1-1 0,4 1 16,-3 1-16,0-2 0,-2-3 16,3 2-16,3 0 0,1 0 15,2 1-15,2 1 0,0-1 0,0 1 16,-1-1-16,3 0 0,2 0 15,-4 0-15,1 0 0,2-1 16,0-3-16,4 3 0,3 1 16,-3-1-16,3 1 0,1 0 15,0 1-15,2-1 0,1-3 0,2 3 16,3 0-16,0 1 16,2 0-16,3-2 0,0 0 15,3-1-15,0-1 0,4 0 16,1 1-16,6 0 0,2-1 0,3 0 15,2 1-15,0-1 0,0 0 16,9-1-16,4 1 0,-2-1 16,-5 1-16,4-1 0,2 1 15,-1 1-15,-2-1 0,10-2 16,4 0-16,-5-1 0,-2 1 0,1 2 16,2 0-16,7-1 15,-3 1-15,-4 2 0,0 0 16,2 2-16,-2 1 0,1 0 0,-2-1 15,0 0-15,-3 0 0,10 0 16,0-2-16,-6 5 0,-5 3 16,5-2-16,3 0 0,-7-1 15,-3-1-15,1 0 0,2-2 16,-4 2-16,-1 0 0,-1-1 16,1-2-16,-5 2 0,-5 2 0,1-4 15,1 0-15,-3 1 0,-6 0 16,-3 0-16,-5-2 15,-4 2-15,-1 0 0,-2-1 0,-1 1 16,-4-1-16,0 1 0,-2-1 16,-1 0-16,-2 0 0,0 0 15,-2-1-15,-2 0 0,-2 0 16,1 1-16,-3 0 0,-2 0 16,-3 0-16,-2 0 0,-1 0 15,-3 0-15,-1 0 0,0 0 0,-3 0 16,-2-1-16,0 1 0,-1 1 15,-9-1-15,1-1 0,-1 1 16,-1-1-16,-2 1 0,-2 0 16,0 1-16,3-1 0,-9 0 15,1-1-15,1 1 0,0 0 16,0 0-16,-1 1 0,2-1 16,1 0-16,-2 0 0,-3-1 15,-4 0-15,3-2 0,1 3 16,0 0-16,2-1 0,1 0 0,-2-1 15,-1 0-15,5 1 0,1 0 16,-1 0-16,-2-1 0,3 1 16,5-1-16,-3 1 0,1-1 15,2 0-15,4 0 0,2-1 16,-2 2-16,0-1 0,2 0 0,3-2 16,2-2-16,0 1 15,0 0-15,-1 1 0,-2 1 0,9 1 16,0-1-16,0 0 0,0 0 15,3 1-15,0 0 0,-2 0 16,-1-1-16,3 0 0,3 0 16,1 0-16,0 2 0,1 0 15,1 0-15,1 0 0,3 2 16,-2-1-16,3-1 0,2 1 16,0 1-16,0-1 0,0 1 0,2 0 15,-2-1-15,3 0 16,-2 0-16,2 0 0,0 0 15,-3-1-15,3 1 0,0 0 0,0 0 16,0 0-16,0 0 0,2-2 16,-2 2-16,0 0 0</inkml:trace>
  <inkml:trace contextRef="#ctx0" brushRef="#br0" timeOffset="75804.1415">24438 16594 0,'0'0'0,"0"0"15,0 0-15,0 0 0,0 0 0,0 0 16,0 0-16,0 0 0,0 0 16,0 0-16,11 21 15,-11-21-15,0 0 0,0 0 16,0 0-16,0 0 0,17 26 0,-17-26 15,0 0-15,13 18 0,-9-12 16,2-1-16,-1 1 0,1-1 16,1 0-16,-1 0 0,2 1 15,0 1-15,0-2 0,1 2 16,0-1-16,-1 0 0,0 0 16,-1 0-16,1 1 0,2 0 15,0-2-15,1 2 0,1 1 16,1-1-16,2 1 0,-2-2 0,0-1 15,0 0-15,-1 1 0,2-2 16,-1 0-16,1 0 0,2 0 16,0-1-16,1-2 0,-1 1 15,0-2-15,1 0 0,0 0 16,-2-1-16,0 0 0,1-1 16,2-1-16,-1-2 0,1-1 15,-1 0-15,-2-1 0,-1 2 16,0-1-16,-2 0 0,-1-2 0,-1 1 15,0-1-15,-2 1 0,1 1 16,1 0-16,0-1 0,-2 0 16,-1-2-16,0 0 0,0 1 15,-1-1-15,2-1 0,-1 0 16,-2 1-16,1-2 0,-1 0 16,1 0-16,-1 1 0,1-1 15,-2-3-15,-1 1 0,1 1 16,0-4-16,1 1 0,-3 2 0,-1 0 15,0-2-15,-1 1 16,0 4-16,0 0 0,-1-5 16,0-2-16,0 4 15,-2 0-15,1 0 0,1 2 0,-1-5 16,0 0-16,-2 2 0,1 2 16,-2-1-16,-2 2 0,0 0 15,1 0-15,-1-1 0,1-1 16,-1-1-16,1-1 0,1 1 15,-1 1-15,1 1 0,0 0 0,0 0 16,-2 1-16,0 0 16,0 0-16,-1 1 0,-1-1 15,0 0-15,-1 1 0,-1 2 0,0 0 16,0-2-16,0-1 0,0 2 16,-1 1-16,1 1 0,2 1 15,-2 0-15,-2-1 0,0 1 16,0 1-16,-1-1 0,-2 2 15,1 0-15,0 1 0,2 3 16,0 0-16,1 0 0,1 0 0,-1 0 16,-2 1-16,1 1 0,-1 0 15,1 1-15,-1 0 16,4 0-16,1 1 0,-5 1 0,1 1 16,2 0-16,1 0 0,2-1 15,1 2-15,-1-1 0,-1 1 16,0 0-16,1 0 0,-1 0 15,0 0-15,-1 0 0,0 0 16,0 2-16,0 1 0,0 1 0,0 1 16,2-1-16,-1 1 0,-1 3 15,1 0-15,1-1 16,2-3-16,-1 3 0,2 0 0,-1 0 16,2-1-16,0 1 0,1 0 15,0 0-15,-1 0 0,2 1 16,0 2-1,1-2-15,0 0 0,0-1 0,1 0 0,0 1 16,0 2 0,0-1-16,0 0 0,1-2 0,0-1 15,0-1-15,0 0 0,0 0 16,1 0-16,1-2 0,-1 0 0,0-1 16,1 2-16,1-1 15,-2 0-15,0-3 0,-1-2 16,0-1-16,0 1 0,0-2 0</inkml:trace>
  <inkml:trace contextRef="#ctx0" brushRef="#br0" timeOffset="77034.6123">22886 16013 0,'0'0'15,"0"0"-15,0 0 0,0 0 16,23 9-16,-23-9 0,0 0 0,28 10 16,-28-10-16,22 7 0,-8-2 15,3 0-15,1 0 0,1-1 16,1 0-16,2 0 0,2 0 0,9 0 16,0 0-16,2-2 15,-1 1-15,2 1 0,2 0 16,8 0-16,-1-1 0,-1 0 0,0 0 15,0-2-15,1-1 0,4-2 16,-1 1-16,-3 0 0,-1 0 16,-1-1-16,0-2 0,-3 0 15,-2-1-15,1-3 0,-1-2 16,-2 1-16,-4 2 0,5-4 16,-1-2-16,-7 3 0,0-1 15,0-1-15,-2-1 0,-5 3 16,1 1-16,-1-2 0,-1-4 15,-2 2-15,-3-1 0,0 1 0,-3-3 16,-2 4-16,-2 0 0,-1-1 16,-2 0-16,0 2 0,-1 1 15,0-1-15,-1 0 0,-1-2 16,1-1-16,-2-1 0,0 0 16,0 0-16,1 2 0,-3-1 15,-2 1-15,0 1 0,0-1 0,-1-2 16,-1 0-16,0-1 15,0 0-15,-2 1 0,-2 1 0,0 0 16,-1 1-16,-2-1 0,-3-2 16,1 1-16,-1 0 0,0 1 15,-1 1-15,1 0 0,0-2 16,-7-1-16,-3 1 0,1 1 16,0 1-16,-2 0 0,-3-1 15,0 1-15,-1 1 0,1 1 16,2 2-16,-2-1 0,-1 1 0,-3 1 15,-3 0 1,2 2-16,1 1 0,-7-1 0,-2 1 16,2 1-16,4 3 0,-4 2 15,-1 2-15,3 1 0,4 0 0,-3 2 16,-3 2-16,2-1 0,0 1 16,-5 6-16,-3 2 15,4 0-15,5 1 0,-5 3 16,4 0-16,0 3 0,2 3 0,5 0 15,4 2-15,5 3 0,3 2 16,2-2-16,1-1 0,4 0 16,3-1-16,4 1 0,4 2 15,4-3-15,1 0 0,4 0 16,3 2-16,6-3 16,3-1-16,-3-2 0,-1-3 0,-4-5 15,-3-4-15,-3-4 0</inkml:trace>
  <inkml:trace contextRef="#ctx0" brushRef="#br0" timeOffset="99143.7828">3770 6671 0,'0'0'0,"4"-10"16,-1 1-16,1-3 0,2 0 0,-2-3 15,2-3-15,-3 1 0,-1 0 16,-2 1-16,-3 0 0,-4 4 16,0 2-16,-3 6 0,-2 4 15,1 2-15,-5 3 0,-3 4 16,-6 6-16,-7 9 0,1 2 0,-4 8 16,-6 7-16,-6 6 15,4 0-15,-11 15 0,-1 5 16,2-6-16,4-3 0,-9 12 15,3 3-15,7-15 0,11-11 0,-13 13 16,12-13-16,12-7 0,10-5 0,4-9 16,3-6-1,4-12-15,5-8 0,5-6 0,4-8 16,-3 6-16,0 1 0,-3 2 16,0 2-16,-2 0 0</inkml:trace>
  <inkml:trace contextRef="#ctx0" brushRef="#br0" timeOffset="99400.4013">3726 6460 0,'0'0'0,"0"0"16,0 0-16,0 0 0,0 0 0,0 0 16,15 18-16,-15-18 0,6 26 15,-5-5-15,-1 6 0,-1 5 16,-1 1-16,-2 17 0,-3 5 15,-1 11-15,1-4 0,-4 11 16,-4-1-16,4-9 0,3-6 0,1 6 16,-3-5-16,1-7 15,0-7-15,-3-1 0,-2-4 16,3-11-16,1-5 0,-3-2 16,-3-4-16,4-4 0,4-3 0,2-3 15</inkml:trace>
  <inkml:trace contextRef="#ctx0" brushRef="#br0" timeOffset="99614.8803">3165 7143 0,'0'0'16,"0"0"-16,0 0 0,32-8 0,-18 4 15,5-3-15,4-1 0,2 2 16,0 2-16,10 0 0,3-1 15,-5 3-15,0-1 0,5 0 16,0 2-16,-6 1 0,-3 1 16,-5 3-16,-3 0 0,-4 2 15,-1-3-15,-6 0 0</inkml:trace>
  <inkml:trace contextRef="#ctx0" brushRef="#br0" timeOffset="99931.0456">2935 6169 0,'0'0'0,"0"0"15,0 0-15,-4 22 0,4-22 0,-1 26 16,-2-5-16,1-2 16,-2 2-16,1-2 0,0 3 15,0 1-15,-1-1 0,2-2 0,2-4 16,0-1-16,0-2 0,0-3 15</inkml:trace>
  <inkml:trace contextRef="#ctx0" brushRef="#br0" timeOffset="100115.7502">3158 6056 0,'0'0'0,"0"0"0,0 0 15,-5 18-15,5-18 0,-7 25 16,3-5-16,-3 2 0,0 2 0,0 4 16,-1 2-16,1 4 15,0-6-15,3-4 0</inkml:trace>
  <inkml:trace contextRef="#ctx0" brushRef="#br0" timeOffset="100631.1163">4766 6593 0,'0'0'0,"0"0"0,0 0 15,0 0-15,0 0 0,-29-11 0,29 11 16,-39 0-16,15 3 0,-5 2 15,-7 4-15,-8 3 0,2 4 16,-12 4-16,4 3 0,3-1 16,9 1-16,0 7 0,12 3 15,7-2-15,7-1 0,12 2 16,7 1-16,8-3 0,4-2 0,4 2 16,4 0-16,-1-3 0,-3-5 15,4 4-15,-1-1 16,-7-1-16,-7 0 0,-12-2 0,-9 3 15,-3-7-15,-1-1 0,-10 0 16,-2 1-16,-4-1 0,-3-1 16,-2-3-16,-4 0 0,5-3 15,6-3-15,2-6 0,4-7 16,8 3-16,3 1 0,1-1 16</inkml:trace>
  <inkml:trace contextRef="#ctx0" brushRef="#br0" timeOffset="100867.2956">5083 6762 0,'0'0'0,"0"0"16,0 0-16,-17 28 0,8-12 0,-7 7 16,-3 9-16,-7 12 15,2 2-15,-5 12 0,1 0 16,6-7-16,6-5 0,6-3 0,7-8 15,4-11-15,5-7 0,9-8 16,8-7-16,5-5 0,0-3 16,5-9-16,7-6 0,-8 0 15,-1-1-15,-6 4 0,-5 3 16,-4 4-16</inkml:trace>
  <inkml:trace contextRef="#ctx0" brushRef="#br0" timeOffset="101033.5632">4744 6989 0,'0'0'0,"0"0"16,0 0-16,0 0 0,32-3 0,-10 1 15,7-1-15,-1 0 16,3 0-16,5 0 0,7 0 16,8-1-16,1 2 0,0 0 0,-10 0 15,-8-1-15</inkml:trace>
  <inkml:trace contextRef="#ctx0" brushRef="#br0" timeOffset="101365.0327">5521 6847 0,'0'0'0,"0"0"16,0 0-16,-19 28 0,8-14 0,-3 6 15,-4 4-15,-4 11 0,0 4 16,-3 4-16,2-3 0,4-6 15,4-6-15,5-3 0,3-6 16,7-9-16,1-5 0,5-8 16,1-5-16,2-2 0,2-3 15,2-5-15,4-6 0,-1-1 16,2-1-16,1-5 0,-3-4 16,4-3-16,-1 4 0,-4 5 15,-1 4-15,-3 4 0,-1 7 0,-2 1 16,0 3-16,0 3 0,2 4 15,-3 4-15,3 2 0,1 5 16,-2 1-16,1 5 0,1 2 16,-1 1-16,-1 0 0,-1-3 15,-3-3-15,1-2 0</inkml:trace>
  <inkml:trace contextRef="#ctx0" brushRef="#br0" timeOffset="101698.728">5718 7100 0,'0'0'0,"0"0"16,0 0-16,28 6 0,-15-5 0,4-1 16,4-2-16,1 0 15,1-4-15,7-1 0,2-2 16,-4-1-16,2 0 0,3-6 0,-1-3 15,-7 2-15,-6 0 0,-6-1 16,-4-2-16,-4 4 0,-3 0 16,-8 3-16,-7-1 0,-2 6 15,-2 3-15,-8 7 0,-7 6 16,1 5-16,-1 5 0,-4 6 16,-1 4-16,0 9 0,5 1 0,3 10 15,10 1-15,8-5 0,9-5 16,16-7-16,14-5 0,3-3 15,5-3-15,-8-5 0,-9-3 16,-4-4-16</inkml:trace>
  <inkml:trace contextRef="#ctx0" brushRef="#br0" timeOffset="103783.1016">6097 7179 0,'0'0'0,"0"0"0,0 0 15,0 0-15,0 0 0,0 0 0,0 0 16,29 2-16,-29-2 0,25-4 15,-25 4-15,37-7 0,-17 3 16,3-1-16,4-3 0,-1-1 16,2-1-16,2-3 0,1 1 15,-3-2-15,-3-2 0,3 0 16,-6-1-16,-7 1 0,-5-1 0,-9 0 16,-4 2-16,-4 5 15,-4 1-15,-6 3 0,-6 3 16,-6 2-16,1 3 0,-4 5 0,-4 3 15,4 3-15,3 3 0,-3 6 16,1 3-16,6-1 0,5 2 16,6 2-16,6 2 0,6 0 15,5-1-15,7-2 0,5-4 16,4-2-16,6-4 0,6-4 16,5-4-16,-7-2 0,-7-1 0,-5-1 15</inkml:trace>
  <inkml:trace contextRef="#ctx0" brushRef="#br0" timeOffset="104049.6092">7074 6780 0,'0'0'16,"0"0"-16,0 0 0,-15 17 0,15-17 15,-21 24-15,7-2 0,-3 3 16,-2 3-16,-6 10 0,-1 2 16,4-1-16,2-1 0,0 5 15,4-3-15,5-7 0,4-6 0,5 1 16,6-4-16,5-9 16,2-2-16,6-6 0,5-3 15,1-3-15,2-4 0,-6 2 0,-5 0 16,0-1-16</inkml:trace>
  <inkml:trace contextRef="#ctx0" brushRef="#br0" timeOffset="104214.5332">6797 6980 0,'0'0'16,"11"-3"-16,7-1 0,1 0 15,2 0-15,15 0 0,4-3 16,13 3-16,1 0 0,-54 4 0,51-4 0,-12 1 16,-8 2-16</inkml:trace>
  <inkml:trace contextRef="#ctx0" brushRef="#br0" timeOffset="104564.9787">8541 6471 0,'0'0'0,"0"0"15,0 0-15,0 0 0,-22-17 0,22 17 16,-28-8-16,9 7 0,-2 1 15,-3 2-15,-3 4 16,-12 3-16,-3 2 0,-3 7 0,-6 4 16,-6 10-16,3 2 0,-11 13 15,1 3-15,8 1 0,5 0 16,0 10-16,4 2 0,8-1 16,12-6-16,11 16 0,16-9 15,12-12-15,8-7 0,19-6 16,11-6-16,3-13 0,3-8 0,-18-4 15,-13-3-15,-7 0 0</inkml:trace>
  <inkml:trace contextRef="#ctx0" brushRef="#br0" timeOffset="105015.0991">8824 6923 0,'0'0'0,"0"0"0,0 0 15,0 0-15,-16-14 0,16 14 16,-27-3-16,8 6 0,-3 0 0,-3 2 16,-4 2-16,-9 3 15,-1 3-15,-1 4 0,-2 5 16,-4 6-16,4 1 0,1 7 16,8 1-16,8-4 0,6-3 0,7-3 15,7-2-15,8-4 0,8-2 16,8-5-16,9-6 0,8-4 15,2-4-15,5-7 16,4-2-16,-3-4 0,-1-2 0,8-7 16,1-4-16,-8 0 0,-5 0 15,-2-4-15,-5 0 0,-7 4 16,-8 2-16,-3 5 0,-6 3 16,-2 4-16,-4 5 0,-2 4 15,-3 5-15,-2 0 0,0 1 0,-4 7 16,-2 6-16,0 2 0,1 3 15,-1 4-15,-1 3 0,3 3 16,3-1-16,6-2 0,4-4 16,4-2-16,3-4 15,3-3-15,4-3 0,1-6 0,2-5 0,-4 0 16,-4 0-16,-3 1 0</inkml:trace>
  <inkml:trace contextRef="#ctx0" brushRef="#br0" timeOffset="105297.3291">9332 6992 0,'0'0'0,"0"0"0,0 0 15,-15 26-15,7-14 0,-2 8 16,-1 6-16,0 1 0,0-1 0,-4 7 16,-2-2-16,2 1 0,3-6 15,3-5-15,2-3 16,2-5-16,0-6 0,5-7 0,4-3 15,1-5-15,3-2 0,2-8 16,2-6-16,2-1 16,3-1-16,6-4 0,1 2 0,-2 3 15,-2-1-15,3 2 0,1 4 16,0 6-16,-2 2 0,1 5 16,1 3-16,-1 6 0,-1 3 0,6 4 15,5 3-15,-11-6 0,-4 1 16,-4-3-16</inkml:trace>
  <inkml:trace contextRef="#ctx0" brushRef="#br0" timeOffset="105698.3897">10388 6997 0,'0'0'0,"0"0"0,0 0 15,-16 26-15,7-13 0,-5 3 16,-5 6-16,-5 7 0,1 0 0,-1 0 16,1 0-16,0 0 15,6-6-15,2-5 0,4-4 16,1-5-16,1-4 0,4-6 16,2-4-16,4-2 0,4-4 15,3-3-15,3-5 0,5-5 0,3-2 16,5-2-16,6-3 15,1 4-15,0 2 0,9 0 0,2 1 16,-5 6-16,-4 4 0,4 3 16,1 3-16,-5 6 0,-4 5 0,-3 7 15,-5 4-15,-6 1 16,-4 2-16,-6 5 0,-4 6 16,-2 0-16,-1 0 0,-5 2 15,-3 2-15,-1-3 0,-2-3 0,1-1 16,0-2-16,4-2 0,4-2 15,0-4-15,1-4 0,1-1 16</inkml:trace>
  <inkml:trace contextRef="#ctx0" brushRef="#br0" timeOffset="106113.7216">11552 6971 0,'0'0'0,"0"0"15,0 0-15,0 0 0,-27-14 0,27 14 16,-41 0-16,15 3 16,-4 0-16,-5 5 0,-6 3 15,-10 5-15,2 3 0,-11 7 16,3 6-16,1 2 0,9 0 0,14-5 16,11-2-16,9-6 0,7-3 15,14-7-15,10-3 16,7-6-16,5-3 0,6-5 0,6-3 15,-1-3-15,-1-2 0,5-8 16,-1-2-16,-4-1 0,-3 1 16,-4-1-16,-3-2 0,-8 5 15,-5 4-15,-5 2 0,-5 4 16,-1 1-16,-3 2 0,-3 9 16,-3 3-16,-4 3 0,-3 4 0,-3 4 15,-3 7-15,0 1 0,3 1 16,3 3-16,3 4 0,4-2 15,3-1-15,8-4 0,7-3 16,2-5-16,2-4 0,6-3 16,6-5-16,-7 0 0,-5-1 0,-5 0 15</inkml:trace>
  <inkml:trace contextRef="#ctx0" brushRef="#br0" timeOffset="106679.6681">11986 6978 0,'0'0'0,"0"0"0,0 0 16,-14 24-16,14-24 0,-22 28 15,4-8-15,0 2 0,1 2 0,-8 5 16,1 1-16,3-6 16,2-2-16,1-2 0,3-3 15,4-5-15,2-1 0,7-9 0,4-6 16,4-4-16,2-2 0,3-6 15,3-3-15,9-8 0,5-3 16,3 1-16,2 1 0,-1 1 16,0 4-16,4-2 0,-3 3 15,-6 7-15,-5 3 0,-4 6 16,-1 4-16,-3 3 0,-2 3 0,-4 8 16,-3 4-16,-5 0 0,-2 1 15,-3 6-15,-4 5 0,-2 0 16,-1 0-16,-4 3 0,1 0 15,2-6-15,2-5 0,1-4 16,2-4-16,3-3 0,1-3 16,2-3-16,2-3 0,-1-5 15,3-4-15,6-5 0,4-5 16,2-3-16,3-3 0,6-4 16,6-2-16,-1 3 0,1 1 15,5-1-15,2 2 0,-4 5 0,-3 3 16,-1 4-16,-4 5 0,-4 2 15,-4 5-15,-2 4 0,-2 4 16,-4 4-16,-3 2 0,-2 7 16,-2 6-16,-4-2 15,-3 2-15,-5 8 0,-3 3 0,1-4 16,0-1-16,0-4 0,-1-1 16,3-7-16,0-3 0,3-2 15,0-2-15,2-4 0,1-4 16,1-1-16,2 0 0,0-2 0</inkml:trace>
  <inkml:trace contextRef="#ctx0" brushRef="#br0" timeOffset="106996.8719">12545 7136 0,'0'0'0,"0"0"16,0 0-16,0 0 0,31 2 0,-31-2 15,27 4-15,-27-4 0,38 2 16,-16-3-16,1-3 15,0 0-15,0 0 0,8-6 0,0-2 16,-5 0-16,-2 0 0,-5-2 16,-2 1-16,-3-2 0,-3 2 15,-3-3-15,-4 1 0,-4 1 0,-3 3 16,-8 1-16,-6 2 16,-3 3-16,-2 0 0,-11 8 15,-5 3-15,3 4 0,2 3 0,-1 4 16,0 6-16,1 4 0,6-2 15,6 7-15,4 2 0,9 0 16,4-3-16,14-1 0,11-2 16,2-5-16,3-3 0,15-4 15,10-6-15,-13-2 0,-10-2 0,-7-2 16</inkml:trace>
  <inkml:trace contextRef="#ctx0" brushRef="#br0" timeOffset="107396.9236">13403 7008 0,'0'0'0,"0"0"16,0 0-16,0 0 0,-27-5 0,27 5 15,-32 1-15,12 3 16,-2 2-16,-2 4 0,-1 2 16,-10 6-16,1 0 0,2 5 15,1 3-15,2 5 0,6-2 0,7-3 16,7-4-16,6-2 15,5-2-15,9-6 0,7-3 0,2-4 16,3-5-16,4-5 0,4-6 16,-1-4-16,-1-2 0,7-14 15,3-6-15,-5-1 0,-3-1 16,7-14-16,2-6 0,-5 4 0,-3 4 16,0-2-16,-5 8 15,-5 7-15,-4 7 0,-3 10 0,-5 4 16,-4 6-16,-2 4 0,-5 10 15,-3 7-15,-1 2 0,-3 4 16,-3 9-16,-2 10 0,-5 7 16,-3 5-16,-8 20 0,-2 8 15,2-2-15,2-3 0,-2 10 16,0 0-16,-2 19 0,9-18 0,8-26 16,4-16-16,2-13 0</inkml:trace>
  <inkml:trace contextRef="#ctx0" brushRef="#br0" timeOffset="108080.6096">3537 7824 0,'0'0'0,"0"0"16,0 0-16,0 0 0,0 0 0,0 0 15,-27 27-15,27-27 0,-25 33 16,7-9-16,-3 9 0,-1 2 16,0 3-16,-8 19 0,-3 6 15,-3 17-15,-2-1 0,-1 18 16,-1 13-16,11-20 0,5-17 0,-2 10 16,1-15-16,9-23 15,2-16-15,-1-11 0,1-9 0,6-9 16,-1-4-16,-3-9 0,-1-6 15,3-3-15,1-5 0,3 5 16,0 7-16,3 3 0</inkml:trace>
  <inkml:trace contextRef="#ctx0" brushRef="#br0" timeOffset="108399.5928">3218 7844 0,'0'0'0,"12"-2"0,2-1 15,4 0-15,4 0 0,8 4 0,13 6 16,-4 5-16,-2 5 0,7 9 16,0 6-16,-7 1 0,-4 4 15,-1 11-15,-6 5 0,-7-6 16,-5-2-16,-6 1 0,-6 0 16,-5-3-16,-4-1 0,-12 7 15,-9 1-15,-4-5 0,-1-4 0,-8 1 16,-4 0-16,-3-4 0,2-3 15,-27 13-15,4-6 0,7-10 16,7-5-16,-2-8 0,-2-5 16,10-6-16,10-5 0,-4-10 15,-1-8-15,11-3 0,4-1 0,8-15 16,5-11-16,6 3 0,5 2 16,2 14-16,2 7 15,-2 6-15</inkml:trace>
  <inkml:trace contextRef="#ctx0" brushRef="#br0" timeOffset="108931.1781">3708 8749 0,'0'0'0,"0"0"15,0 0-15,0 0 0,0 0 16,0 0-16,28 11 0,-28-11 15,26 7-15,-26-7 0,37 5 16,-15-5-16,-2-1 0,4-5 16,3-1-16,-3-1 0,-1 0 0,6-7 15,-1-1-15,0 0 16,-5-1-16,2-4 0,-4 0 16,-5 2-16,-5-1 0,-8 1 0,-6-2 15,-2 4-15,-1 3 0,-10 4 16,-6 2-16,0 5 0,-3 3 15,-4 5-15,-2 6 0,1 2 16,0 2-16,-4 9 0,2 5 16,6 1-16,8-1 0,4 2 15,5 1-15,6-4 0,3-2 0,12 0 16,8-1-16,1-9 16,-1-2-16,17-1 0,11-2 15,-10-3-15,0-1 0,-4-1 16,-9-1-16,-6-1 0</inkml:trace>
  <inkml:trace contextRef="#ctx0" brushRef="#br0" timeOffset="109631.8898">4836 8534 0,'0'0'0,"0"0"0,0 0 16,0 0-16,9-18 0,-9 18 0,0 0 16,0-26-16,-2 17 0,-5 0 15,-2 1-15,-6 1 0,1 3 16,-5 1-16,-2 3 0,-2 1 15,-2 4-15,-7 2 0,-1 0 16,5 4-16,4 1 0,-5 3 16,5 2-16,7 0 0,7 1 0,4 1 15,6 2-15,6-3 0,2-1 16,8-1-16,5 1 0,-2 1 16,3-1-16,-1-2 0,-1 0 15,-3 2-15,-3 0 0,-4-3 16,-3-2-16,-4-1 0,-2 2 0,-8 0 15,-4 1-15,-6-1 16,-3-1-16,-2-2 0,0 1 16,-6-2-16,2-2 0,-2-2 0,3-1 15,5-3-15,1-2 0,5-1 16,3 0-16,2 1 0</inkml:trace>
  <inkml:trace contextRef="#ctx0" brushRef="#br0" timeOffset="109848.0793">5148 8564 0,'0'0'0,"0"0"15,0 0-15,0 0 0,-7 25 16,7-25-16,-18 33 0,6-12 16,-2 4-16,-1 1 0,0 1 15,-4 7-15,0-4 0,3-2 16,1-5-16,1 1 0,0-6 0,4-6 15,2-5-15,4-7 0,0-6 16,3 2-16,-2-1 16,1 2-16</inkml:trace>
  <inkml:trace contextRef="#ctx0" brushRef="#br0" timeOffset="109986.4128">5178 8246 0,'0'0'0,"0"0"0,0 0 16,0 0-16,24 11 0,-24-11 16,23 15-16,-23-15 0,25 20 0,-14-11 15,0 0-15,-3-3 0</inkml:trace>
  <inkml:trace contextRef="#ctx0" brushRef="#br0" timeOffset="110306.3071">5473 8558 0,'0'0'0,"0"0"0,0 0 16,-17 25-16,7-9 0,0 5 15,-4 5-15,1 0 0,-1 2 0,-4 7 16,-1-3-16,-1 2 0,5-5 16,1-6-16,6-4 0,-1-4 15,2-4-15,2-5 0,0-2 16,5-4-16,0-5 0,4-4 15,2-4-15,3-5 0,1-2 16,2-5-16,2-3 0,7-7 16,4-2-16,0 1 0,0 2 15,0 5-15,-2 3 0,6-1 0,2 4 16,-4 5-16,-2 4 0,-2 7 16,-2 4-16,-2 5 0,-1 2 15,-1 4-15,1 3 0,-3 1 16,-3 1-16,-2-3 0,-3-3 15,-2-1-15</inkml:trace>
  <inkml:trace contextRef="#ctx0" brushRef="#br0" timeOffset="110713.8516">5714 8734 0,'0'0'0,"0"0"15,0 0-15,0 0 0,25 10 0,-25-10 16,26 6-16,-12-5 0,4 0 16,2-2-16,4 0 0,1-2 15,-3-1-15,10-3 0,0-1 16,-1-1-16,-5 0 0,-1-2 16,-3 0-16,-3-2 0,-4 1 0,-1-5 15,-3 0-15,-3 2 0,-2 3 16,-8 1-16,-3 0 0,-5 3 15,-2 0-15,-4 4 16,-1 0-16,-3 3 0,-2 3 0,-8 5 16,-2 3-16,5 4 0,-1 2 15,2 6-15,0 6 0,4 3 16,3 1-16,3 5 0,7-2 16,7-3-16,5-3 0,7-5 15,4-2-15,5-3 0,3-3 16,8-7-16,4-4 0,4-4 0,-2-3 15,3-3-15,-1-3 16,-4-3-16,-4-2 0,-2 0 0,-8 5 16,-5 1-16</inkml:trace>
  <inkml:trace contextRef="#ctx0" brushRef="#br0" timeOffset="110999.1012">6647 8118 0,'0'0'0,"0"0"0,0 0 16,0 0-16,-4 22 0,4-22 15,-6 25-15,6-25 0,-10 30 0,4-15 16,0 2-16,-2 0 0,1-1 16,3-1-16,1-1 0,0-2 15,1 0-15,0 0 0,1-2 16,0-2-16</inkml:trace>
  <inkml:trace contextRef="#ctx0" brushRef="#br0" timeOffset="111134.4534">6846 8149 0,'0'0'0,"0"0"16,0 0-16,-10 26 0,10-26 15,-13 35-15,1-6 0,-3 0 16,-1 2-16,0 3 0,1-5 16,4-5-16</inkml:trace>
  <inkml:trace contextRef="#ctx0" brushRef="#br0" timeOffset="121381.5712">6966 9463 0,'0'0'16,"0"0"-16,0 0 0,0 0 16,0 0-16,0 0 0,0 0 15,0 0-15,0 0 0,0 0 16,0 0-16,29-2 0,-29 2 0,0 0 16,34-1-16,-34 1 0,27-4 15,-10 2-15,4 1 16,2-1-16,-1 1 0,4-2 0,4 0 15,7-1-15,-1 1 0,4-1 16,3-1-16,5 0 0,-3 0 16,1 1-16,3-3 0,-5 3 15,-2-2-15,8 1 0,2-1 16,-4 1-16,-9 1 0,10-2 16,-1-1-16,-10 2 0,-3 0 0,4-1 15,-3-3-15,-4 6 0,-2 2 16,-3-1-16,-1 2 0,-4-2 15,-4-4-15,-5 3 0,-2 0 16,-3 1-16,-1-1 0,-2 3 16,0 0-16,-3 1 15,-2-1-15,1 3 0,-1-3 0,-2 2 0,2-2 16,-2 0-16,2 0 16,0 0-16</inkml:trace>
  <inkml:trace contextRef="#ctx0" brushRef="#br0" timeOffset="121915.658">8103 9218 0,'0'0'0,"0"0"16,0 0-16,0 0 0,0 0 0,0 0 16,0 0-16,0 0 15,0 0-15,29 11 0,-29-11 16,0 0-16,23 12 0,-23-12 0,19 10 15,-9-7-15,1 1 0,1 1 16,0 0-16,0 0 0,1-2 16,3 1-16,1-1 0,0-1 15,-2 1-15,0 0 0,-1 0 16,-1 0-16,-1-1 0,0 1 16,0-1-16,-2 1 0,-1-2 0,1 2 15,-3-1-15,-1 2 0,0-1 16,-2 1-16,0 0 0,-2 0 15,-1-1-15,-2 1 0,-1 1 16,-1 1-16,1 2 0,-2-1 16,-2 4-16,0-2 0,-2 0 15,-3 2-15,-1 2 0,-4 2 16,2 1-16,-4 6 0,-3 1 16,-1 0-16,-1-4 0,-3 8 0,-2 4 15,-3 2-15,7-7 0,5-5 16</inkml:trace>
  <inkml:trace contextRef="#ctx0" brushRef="#br0" timeOffset="134115.5541">8770 8812 0,'0'0'16,"0"0"-16,0 0 0,36-10 0,-19 4 16,6-1-16,7-1 15,7-2-15,1 0 0,2 1 0,1 0 16,6-1-16,-4 3 0,-1 1 15,-1 1-15,1-1 0,-5 2 16,-9 2-16,-4-1 0,-7 3 16,-2 1-16,-9 3 0,-4 2 15,1 0-15,-1-2 0,0-1 16</inkml:trace>
  <inkml:trace contextRef="#ctx0" brushRef="#br0" timeOffset="134314.6503">8712 9106 0,'0'0'16,"0"0"-16,0 0 0,5 19 0,-5-19 16,7 24-16,-4-7 15,0 0-15,1 1 0,-1 0 0,0 1 16,2-3-16,-1-1 0,0 1 15,0-2-15,-1-3 0</inkml:trace>
  <inkml:trace contextRef="#ctx0" brushRef="#br0" timeOffset="134596.9217">8755 9067 0,'0'0'0,"0"0"16,26-9-16,-7 3 0,2-2 15,14-3-15,7 0 16,3 0-16,1 1 0,14 0 0,2 2 16,2 0-16,-8 1 0,7 2 15,-5 2-15,-10 4 0,-9 3 0,-8 0 16,-7 1-16,-6 0 0,-5 1 16,-8 4-16,-4 3 0,-7 2 15,-7 1-15,-6 2 0,-5 4 16,-2-2-16,-1 0 0,-6 0 15,-3-1-15,1-1 0,3-2 16,4-3-16,7-3 0,4-2 0</inkml:trace>
  <inkml:trace contextRef="#ctx0" brushRef="#br0" timeOffset="134786.4214">8938 8844 0,'0'0'0,"0"0"16,0 0-16,0 0 0,12 25 16,-12-25-16,5 32 0,-1-8 15,-1 2-15,-2 5 0,0 2 16,-1 8-16,0-3 0,-1-4 0,-1-4 16,0 0-16,-1-7 0,2-5 15,0-2-15,0-4 0</inkml:trace>
  <inkml:trace contextRef="#ctx0" brushRef="#br0" timeOffset="134999.5299">9153 8808 0,'0'0'16,"0"0"-16,0 0 0,0 0 0,19 14 15,-19-14-15,10 27 0,-10-27 16,4 37-16,-7-14 0,0 4 15,-1 0-15,-1-1 0,-2 7 16,-2-3-16,-1-3 0,-1-3 16,-7 5-16,-1-1 0,-1-5 15,-1-3-15,3-4 0,4-3 16,3-3-16</inkml:trace>
  <inkml:trace contextRef="#ctx0" brushRef="#br0" timeOffset="135182.4749">8812 9318 0,'0'0'0,"0"0"16,0 0-16,0 0 0,0 0 0,32-7 15,-32 7-15,33-8 0,-8-1 16,3 1-16,2 1 0,2-3 16,2 2-16,9-2 0,-1 2 15,6-1-15,-3-2 0,-7 3 16,-6 1-16,-7 4 0,-4 0 16,-5 4-16,-8 2 0,-10 4 15,-10 4-15,-4 3 0,-5 2 0,3-3 16,4-2-16,3-3 0</inkml:trace>
  <inkml:trace contextRef="#ctx0" brushRef="#br0" timeOffset="135498.9213">8734 9604 0,'0'0'0,"0"0"0,0 0 16,0 0-16,31-22 0,-13 12 16,5-2-16,4-1 0,3 1 0,12-5 15,2-1-15,-1 2 0,-3 1 16,7 0-16,-4 3 15,-7 1-15,-5 2 0,-5 5 0,-7 3 16,-12 4-16,-7 3 0,-9 7 16,-4 3-16,-10 2 0,-5 1 15,-9 3-15,-8 4 0,-3 4 0,4-2 16,-7 3-16,2-3 16,10-7-16,9-5 0,8-4 15,8-4-15,6-2 0,6-3 0,15-8 16,14-6-16,-1-2 0,4-3 0,11-2 15,8-2-15,2 2 16,0 3-16,7-2 0,-1 1 16,-8 1-16,-6 2 0,-5 4 15,-8 7-15,-9 1 0,-5 0 0,-5 1 16</inkml:trace>
  <inkml:trace contextRef="#ctx0" brushRef="#br0" timeOffset="135865.4931">9245 9699 0,'0'0'15,"0"0"-15,0 0 0,17 14 16,-12-8-16,2 3 0,1-2 16,-2 2-16,-3 0 0,1 0 15,-1 1-15,-2 1 0,-2-1 0,-1 1 16,-3-1-16,0 1 0,-1-1 15,0-1-15,-2 1 0,0 0 16,0-2-16,-7 2 0,-1-3 16,-1 0-16,1-2 0,-1-2 15,1-3-15,0-1 0,3 1 16,-4-6-16,1-4 0,-1-2 16,1-2-16,1-1 0,3 0 15,3 0-15,3 0 0,6 0 0,4-1 16,3 0-16,2-1 0,7-1 15,6 0-15,8-5 0,1 1 16,6-2-16,6-2 0,-3 3 16,-2 1-16,-2 2 0,-8 3 15,-6 5-15</inkml:trace>
  <inkml:trace contextRef="#ctx0" brushRef="#br0" timeOffset="136402.0343">9713 9109 0,'0'0'16,"0"0"-16,-3 23 0,1-5 0,0 2 16,-5 20-16,-1 10 15,-1 1-15,0 2 0,-1 15 0,0 12 16,2-14-16,4-10 0,2-3 15,1-11-15,1-9 0,0-6 0,0-6 16,-1-5-16,-1-7 16,1-6-16,-3-6 0,-2-7 15,0-4-15,-1-4 0,-1-11 16,1-9-16,-1-1 0,3 0 0,-2-4 16,1-3-16,2 5 0,1 2 15,2-3-15,2 2 16,3 4-16,4 2 0,7 1 0,6 0 15,1 4-15,1 3 0,7-1 16,4-1-16,1 5 0,0 2 0,13-3 16,5 2-16,-8 7 15,-6 7-15,4 3 0,3 4 16,-7 7-16,-6 2 0,-3 10 16,-4 7-16,-5 2 0,-3 0 0,-7 9 15,-6 6-15,-1-6 0,-2 0 16,-7 7-16,-3 4 0,0-2 15,0-2-15,3-1 0,0 3 16,3-9-16,1-4 0,2-3 16,2 0-16,3-5 0,0-2 0,6-5 15,1-4-15,-1-6 0,0-4 16,1-3-16,3-1 16,-4-7-16,-1-4 0,-5 4 15,0 2-15,-2 1 0</inkml:trace>
  <inkml:trace contextRef="#ctx0" brushRef="#br0" timeOffset="136632.7567">10027 9187 0,'0'0'0,"0"0"0,0 0 0,0 0 15,-6 30-15,6-30 0,-11 33 16,2-12-16,0 4 0,-4 3 15,0 4-15,-3 5 0,0-1 16,-3-4-16,-1-7 0,-5 2 16,3-7-16,1-3 0,-1-3 15,3-6-15,3-3 0,3-1 16,2 0-16,2-2 0</inkml:trace>
  <inkml:trace contextRef="#ctx0" brushRef="#br0" timeOffset="136804.5215">9804 9296 0,'0'0'0,"0"0"16,0 0-16,24 3 0,-24-3 0,25 7 16,-7-2-16,2 3 15,0 1-15,7 5 0,-1 0 16,0-1-16,0 1 0,-1-1 16,1-2-16,-3 0 0,-3-2 0,0 2 15,-2 0-15,-6-2 0,-2-1 16,-1-1-16,-2-2 0,-2 0 15</inkml:trace>
  <inkml:trace contextRef="#ctx0" brushRef="#br0" timeOffset="137064.4292">10530 9250 0,'0'0'16,"0"0"-16,0 0 0,26 4 0,-26-4 15,28 6-15,-13-1 0,0 1 16,1 1-16,5 0 0,0 1 16,-1 0-16,-3-1 0,-2 2 15,-4-1-15,-4 2 0,-3-2 16,-5 3-16,-5 2 0,-2 0 0,-1 0 16,-6 1-16,-6 3 15,-1-2-15,-1 0 0,-7 3 0,-1-1 16,3-4-16,1-3 0,6-3 15,4 0-15,2-2 0</inkml:trace>
  <inkml:trace contextRef="#ctx0" brushRef="#br0" timeOffset="137265.7493">10941 9257 0,'0'0'0,"6"5"16,4 0-16,0 2 0,0 1 15,6 6-15,1 3 0,1 1 16,0 0-16,-2 0 0,-2 0 16,-1 2-16,-6-3 0,-11 4 15,-9 0-15,-6 3 0,-3-2 0,-13 2 16,-12 1-16,10-6 0,7-3 16,6-3-16</inkml:trace>
  <inkml:trace contextRef="#ctx0" brushRef="#br0" timeOffset="137802.7178">8407 9450 0,'0'0'0,"0"0"0,0 0 16,0 0-16,0 0 0,0 0 0,0 0 15,-18 22-15,18-22 0,-13 19 16,13-19-16,-13 23 0,7-11 16,0 1-16,1-1 0,0 0 15,2 1-15,2 1 0,1 2 16,1 0-16,1 2 0,2-1 16,4-1-16,2 3 0,0-3 0,2 0 15,1-3-15,0-3 0,-1-5 16,-2-1-16,-2 0 0,-1-2 15</inkml:trace>
  <inkml:trace contextRef="#ctx0" brushRef="#br0" timeOffset="138037.2044">8713 9422 0,'0'0'0,"0"0"0,0 0 0,0 0 16,0 0-16,-18 18 0,18-18 15,-20 21-15,20-21 0,-25 29 16,11-6-16,-1-2 0,1 1 0,-4 5 16,3 1-16,2-2 15,3-2-15,5 2 0,7-1 16,3-8-16,0-3 0,7 4 16,4 0-16,-3-7 0,1-1 0,1 0 15,-3-2-15,-2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4T03:54:16.210"/>
    </inkml:context>
    <inkml:brush xml:id="br0">
      <inkml:brushProperty name="width" value="0.05292" units="cm"/>
      <inkml:brushProperty name="height" value="0.05292" units="cm"/>
      <inkml:brushProperty name="color" value="#FF0000"/>
    </inkml:brush>
  </inkml:definitions>
  <inkml:trace contextRef="#ctx0" brushRef="#br0">1993 7302 0,'0'0'0,"0"0"0,0 0 0,0 0 16,0 0-16,0 0 0,33-3 16,-33 3-16,22-2 0,-22 2 15,29-1-15,-14 1 0,2 0 0,2 0 16,1 1-16,0-1 15,-1-1-15,10 0 0,3 1 16,0 0-16,-5 0 0,5 2 0,4 0 16,-2-2-16,-1-1 0,13 0 15,2 1-15,-7 0 0,-1 1 16,14 0-16,4-2 16,-6 0-16,-4 0 0,3-2 0,6 2 15,6 1-15,-5 1 0,7-3 16,1-3-16,-6 1 0,-6 1 0,15-1 15,5-2-15,-5 4 16,-4 0-16,37-2 0,-3-3 16,-15 0-16,-11 1 0,6 0 0,5 2 15,-10 1-15,-9 0 0,13 1 16,9 0-16,-9 1 0,-7 1 0,9 0 16,6 0-16,-8 0 15,-5-1-15,10 0 0,10 1 16,-10 1-16,-7 1 0,12 0 15,10 0-15,-10-2 0,-8-2 0,9 0 16,9 1-16,-8 1 0,-9 1 16,13 0-16,7 1 0,-12-1 15,-7 1-15,15 0 0,12 3 16,-13-2-16,-9 0 0,13-1 16,9 2-16,-12-5 0,-6-3 15,10 5-15,11 4 16,-12-3-16,-6 1 0,12-1 0,8 2 15,-11-1-15,-8-1 0,16-1 16,12 1-16,-14 0 0,-11-2 0,10-3 16,7-1-16,-12 2 0,-8 2 15,18 0-15,12 2 16,-16-3-16,-10-1 0,17-2 0,11 2 16,-14 0-16,-8-1 0,15 4 15,11 1-15,-16-1 0,-11-1 0,15-3 16,11-2-16,-14 3 0,-9 1 15,15 0-15,11 1 0,-16 1 16,-11 1-16,8 1 0,6-2 16,-11 0-16,-7-2 0,16 0 15,13-1-15,-19 1 0,-11 1 0,15 4 16,9 1-16,-13 0 16,-9-3-16,15-3 0,12-3 15,-14 5-15,-10 2 0,18-1 16,12-1-16,-18 0 0,-12-1 0,18 2 15,12-1-15,-17 1 0,-11 0 16,15-4-16,13 0 16,-17 1-16,-11 0 0,18-1 0,10-1 15,-14-2-15,-13 1 0,14 2 16,11 1-16,-17-1 0,-11 0 0,18-2 16,11-2-1,-16 4-15,-10 3 0,13-4 0,9-3 16,-15 0-16,-11 0 0,14 3 15,11 1-15,-17-2 0,-11-3 0,19 3 16,13-1-16,-17-2 0,-12-3 16,10 4-16,6 1 15,-9-2-15,-5-6 0,11 2 0,9-1 16,-12 3-16,-8 3 0,16-2 16,12-2-1,-16 2-15,-10 1 0,16-2 0,9 0 0,-15-2 16,-9 2-16,15-1 0,10 0 0,-14-2 15,-12-2-15,15-2 0,11 1 16,-22 3-16,-12 0 0,8 6 16,7 2-16,-16-1 15,-11 1-15,-27 1 0,-20 0 16,-13 2-16</inkml:trace>
  <inkml:trace contextRef="#ctx0" brushRef="#br0" timeOffset="3166.7477">12924 5641 0,'0'0'0,"0"0"0,0 0 15,0 0-15,0 0 0,20-5 16,-20 5-16,0 0 0,0 0 16,26-1-16,-26 1 0,0 0 15,25-1-15,-25 1 0,18 1 16,-8 0-16,0 1 0,1-1 16,0 0-16,1 0 0,1 0 15,1 0-15,2 1 0,1-1 16,0 0-16,0 1 0,2-1 15,0 2-15,0 0 0,9 0 16,1-1-16,-2 0 0,0-1 0,1 2 16,3 0-16,-1 0 0,0-1 15,6 0-15,1 2 0,-2-1 16,-1 0-16,2 1 0,2-2 16,-2 2-16,1-2 15,0 1-15,3 0 0,4-1 0,-1 0 0,1 0 16,1 2-16,-1-1 0,-1-1 15,1-1-15,0 0 16,-1 2-16,-2-1 0,8 2 0,-1-2 16,-1 1-16,-3 0 0,2 0 15,1-2-15,-1 0 0,-3 0 16,1 1-16,1 3 0,-2-1 16,-2 1-16,7-3 0,2-1 15,-9-1-15,-2-1 0,10 2 16,2 1-16,-6-1 0,-3-2 0,3 2 15,3 2-15,-2-1 16,-3 0-16,3 0 0,5 0 16,-5 1-16,-2 0 0,2 1 15,4-3-15,-3 0 0,0 0 0,1 2 16,3 0-16,-5 0 0,-3-4 16,6 2-16,3 1 0,-4 0 15,-5 3-15,8-4 0,2-2 16,-10 1-16,-3-2 0,24-1 15,-2 1-15,-28 1 0,-1 0 0,12 0 16,4-1-16,-8 0 0,-2-2 16,10-1-16,3 1 0,-8 1 15,0 2-15,24-3 0,-3-2 16,-27 1-16,-1-3 0,22-1 16,-6 2-16,-19 0 0,1-4 0,18-4 15,-1 0-15,-22 8 16,1 0-16,23-9 0,-2-2 0,-22 10 15,1 2-15,5-2 0,2 0 16,-5-3-16,1-3 0,1-1 16,2 2-16,-2-3 0,-1 0 15,-1 3-15,2 0 0,-5 2 16,-1-1-16,1-2 16,1-3-16,-5 0 0,-3 3 0,-2-3 15,-2 1-15,-6 3 0,-2 2 16,4-7-16,0-2 0,-4-2 15,-4 0-15,-4 4 0,-1 3 16,-2 0-16,-1-1 0,-2-3 0,-3-1 16,0 3-16,-2 0 0,-3-1 15,-2-1-15,-4 1 0,0 2 16,-4-4-16,-3-2 0,1-2 16,1 1-16,-8-1 0,-5 1 15,1 3-15,0 5 0,-5-4 16,-2-1-16,2-1 0,0-1 0,-10-2 15,-4 1-15,4 2 16,4 3-16,-5-3 0,-3-1 0,2 2 16,0 1-16,-13-2 0,-2 0 15,2 5-15,2 2 0,-32-3 16,7 6-16,10-1 0,8 0 0,-3-3 16,-2 0-16,10 1 15,6 3-15,-6 4 16,-5 3-16,6 1 0,2-2 0,-6 4 0,-5 0 15,6 3-15,3 3 0,-5-2 16,-5-1-16,8 0 0,5-1 16,-4 3-16,-4-1 0,4 3 15,3-1-15,-3 4 0,-2 2 16,8-3-16,4-4 0,-1-4 16,-1-1-16,4 2 0,2 5 15,-3 0-15,-3-1 0,5-1 0,4-1 16,-6 1-16,-3 3 15,8 2-15,7 1 0,-8-5 16,-5-4-16,4 1 0,4 0 0,-3 8 16,-1 4-16,0-7 0,2-5 15,-2 2-15,0 3 16,1 1-16,0 0 0,-3 2 0,-3 2 16,9-2-16,6 0 15,-5 2-15,-4 3 0,6-1 0,4 1 0,-6-2 16,-4-2-16,6 0 15,4 1-15,-2 7 0,-1 4 16,5-5-16,4-5 0,-5 2 0,-3 0 16,5 2-16,4-1 0,-5 2 15,-2 2-15,19-9 0,1 2 16,-5 6-16,-2 1 0,5-5 16,2-3-16,-5 8 0,0 4 15,3-3-15,3-4 0,3 3 0,3 1 16,3-3-16,2-2 0,1 1 15,3 0-15,2-1 0,1-2 0,1 2 16,1 0 0,1-1-16,2 2 0,2 2 15,5 1-15,4 0 0,2-1 0,2 1 16,5 0-16,-1 0 0,0-1 16,7 3-16,4 4 0,-7-6 15,-7-5-15,-5-3 0</inkml:trace>
  <inkml:trace contextRef="#ctx0" brushRef="#br0" timeOffset="10500.2496">18453 5677 0,'0'0'0,"0"0"15,0 0-15,0 0 0,24 1 0,-24-1 16,26 0-16,-10 2 0,3 0 15,3 2-15,3-2 0,2 2 16,0 2-16,14 1 0,4 2 16,0-1-16,2-1 0,13 3 15,4-1-15,9 2 0,-3-3 16,3-1-16,6 0 0,8 0 16,-6-1-16,15-3 0,2-1 15,-6-2-15,-5 1 0,49 3 0,-4 5 16,-14-2-16,-10-2 0,3 0 15,3-1-15,-11 0 0,-4-1 16,14-2-16,12 0 0,-13 2 16,-8 1-16,14-1 15,7 1-15,-8-2 0,-6-1 0,10 2 16,8 2-16,-10-4 0,-7-2 16,11 1-16,6 1 0,-9-2 15,-7-1-15,18 2 0,9 2 16,-15 1-16,-9 0 0,14-2 15,11-2-15,-11 1 0,-7 2 0,9-1 16,8-3-16,-11 2 0,-7-1 16,12 2-16,8 1 0,-8-2 15,-6 0-15,10-2 0,8 1 16,-18 3-16,-13 2 0,15-5 16,9-3-16,-8 0 0,-3-1 0,9 0 15,7 3-15,-11 2 0,-9 0 16,11 1-16,6 1 15,-10-3-15,-7-1 0,10-1 0,7 0 16,-11 1-16,-6-1 0,6 2 16,4 2-16,-8 1 0,-7 0 15,10-1-15,7-1 0,-9-1 16,-6-2-16,7 2 0,4 0 16,-10 1-16,-6 2 0,8 0 15,5-1-15,-8-2 0,-4-2 0,10 1 16,6 1-16,-15 2 15,-10 0-15,5 4 0,5 0 16,-8-1-16,-8 1 0,8 1 0,6 3 16,-14 1-16,-10-1 0,-3 2 15,-3 0-15,-26-4 0,-19-1 16,-13-3-16</inkml:trace>
  <inkml:trace contextRef="#ctx0" brushRef="#br0" timeOffset="15356.5004">12794 5689 0,'0'0'0,"0"0"15,0 0-15,0 0 0,0 0 0,24-3 16,-24 3-16,23 0 16,-10 0-16,3 1 0,3 1 15,0 1-15,-1-1 0,3 2 16,2 0-16,8 0 0,0 0 0,3 0 15,3-1-15,-1 1 0,0-1 16,11-1-16,0-1 16,2 0-16,0 2 0,1-3 15,0 0-15,8 0 0,-2 0 0,-1 1 16,-1-1-16,7 0 0,-5-3 16,4 5-16,0 0 0,-1 4 15,-3 2-15,-1-3 0,0-3 16,8-1-16,0-2 0,0 2 15,0 0-15,-5 0 0,-2-2 0,4 1 16,2-1-16,27 2 0,-6 0 16,-7-2-16,-4-3 0,-8 1 15,-5 1-15,-1 1 0,1 1 16,2 0-16,2 1 0,0 1 16,0 1-16,-4-1 0,0 0 0,3 3 15,3 0-15,-3-1 0,0-3 16,-1 1-16,-2-1 0,-5-3 15,-3-4-15,6 4 0,6 3 16,-1-2-16,0 0 0,1 1 16,-1 2-16,-3-1 0,-3-2 15,1-1-15,2-1 0,-1 3 16,1 1-16,0 4 0,2 1 16,-1-3-16,1 0 0,0-6 15,-1-2-15,-1-1 0,-2 2 16,3 4-16,1 4 0,-2-1 15,-4 0-15,6-5 0,4 0 16,-1 2-16,-2 2 0,0 3 0,-1-1 16,-3 0-16,0-2 0,2-4 15,3-2-15,-2 3 0,-2 3 16,3-1-16,1-1 0,-4 0 16,0 2-16,1-4 0,4-2 15,-1 4-15,0 2 0,-1 2 16,-1 0-16,-2-5 0,-2-4 0,5 2 15,2 1-15,0 3 0,0 5 16,0-2-16,0 0 0,-4-2 16,-1 0-16,0-3 0,2-1 15,3 1-15,2 0 0,0 1 16,0 2-16,-2 0 0,-1 0 16,-1-2-16,0 0 0,-1 0 0,1 0 15,2 1-15,3 1 16,-7 0-16,-5-2 0,3 1 0,4-1 15,2-3-15,0 0 0,1 1 16,0 2-16,-7 0 0,-5 2 16,0-4-16,0-2 15,2 4-15,3 1 0,-3 4 16,-1 0-16,-8-2 0,-4-1 0,0-3 16,0 0-16,-2-4 0,-2 0 15,-3 2-15,-2-2 0,-2 7 16,-2 4-16,-5-4 0,-3-1 15,-6-1-15,-4 0 0,-7 0 16,1 1-16,-1-2 0,-3-2 0,-1 3 16,-3 0-16,-1 2 0,-1 3 15,-6-3-15,-5 0 0,-2-3 16,-6-2-16,-2 0 0,-3 3 16,-4-1-16,-3 1 0,-13 0 15,0 0-15,-3 0 0,0-1 0,-3 1 16,-2 0-16,-13-2 0,0-1 15,-3 0-15,-1-1 0,-8-1 16,4 0-16,0 3 0,0 0 16,-33 0-16,11-1 0,3-1 15,2-2-15,6 3 0,4 6 16,-3-2-16,-3 1 0,2-2 16,1-1-16,1-4 0,0 0 15,0-1-15,0 2 0,-4 2 16,-2 2-16,3 1 0,1 0 15,-6-3-15,-3-3 0,4 1 0,4 0 16,-4 2-16,-2 1 0,4 2 16,0 2-16,2 1 15,-1-1-15,1 0 0,1-1 0,-3-3 16,-2-3-16,3 2 0,0 1 16,0 1-16,-2 1 0,6 1 15,2 1-15,-5 1 0,-5 0 16,8-1-16,4-2 0,3 1 15,0 0-15,1 0 0,1-2 0,-3 0 16,0 0-16,1 0 0,2 0 16,1 1-16,2 2 0,8 4 15,5 1-15,-1-2 0,-1-2 16,-1-5-16,-1-3 0,2 3 16,1 2-16,9-2 0,8-3 0,-3 1 15,0-1-15,1 3 16,2 0-16,4 3 0,2 3 15,6-9-15,3-5 0,-1 4 0,-1 6 16,5 0-16,3 2 0,4-1 16,3 0-16,-1 1 0,0-3 15,3-1-15,3-2 0,8 2 16,2-1-16,-1 3 0,1 1 16,2 2-16,1 0 0,1-1 15,-1-3-15,7 5 0,3 1 0,2-5 16,4-1-16,3 2 15,1 0-15,5 1 0,4 2 16,2-3-16,1-1 0,4-2 16,4-2-16,11 2 0,0 1 0,1-1 15,1-3-15,3 1 0,3 0 16,15 2-16,3 2 0,-2-2 16,-1-2-16,9 0 0,0-2 15,-3 0-15,-2-2 0,38-3 16,-7 1-16,-10 3 15,-5 4-15,-3 1 0,0 1 0,-5-2 0,-3-3 16,6 1-16,2 0 0,-3 4 16,-1 3-16,0-4 0,1-3 15,-2 2-15,-1 2 0,3 0 16,0 0-16,-1 1 0,-1 0 16,3 1-16,3 2 0,-3-3 0,-1-2 15,3 2-15,-1 1 16,-1-4-16,-1-3 0,1 2 0,0 0 15,-2 1-15,-2 1 0,1-1 16,1 0-16,-3 1 16,-3 1-16,2-2 0,2-1 0,-3 8 15,-4 3-15,0-6 0,1-2 16,0-3-16,-2-2 0,0 2 16,0 2-16,-2 2 0,-2 2 15,1 1-15,-1-1 0,-4-4 16,-2-2-16,3 0 0,3 2 15,-7 0-15,-3 2 0,1-1 16,-1 0-16,4 1 0,1 0 0,0-1 16,0-1-16,-5 1 0,-1 0 15,-1-1-15,-2 1 0,1 0 16,-1 0-16,0 0 0,-1 0 16,-4 1-16,-3-1 0,2 0 15,2 0-15,-5 0 0,-1006-1 0,2000-3 16,-1002-2-16,-6 0 0,-3 2 15,0 3-15,-1 1 0,-7-3 16,-6-3-16,-3 1 0,-3 2 16,-1 0-16,0-1 0,-5-2 15,1-3-15,-1 1 0,2 2 16,-3 1-16,-3 0 0,-2-5 16,-2-1-16,0-3 0,0-2 15,-3 1-15,-1-2 0,-1-2 16,1-1-16,-1-1 0,1 0 0,-2-4 15,1-4-15,-1 1 0,2 0 16,-1-3-16,2-2 16,0 2-16,2 3 0,0-3 15,0-3-15,0 2 0,-1 1 0,2 1 16,1-2-16,-1 2 0,1 1 0,-1 0 16,-1 2-16,0 0 15,1 2-15,-3 0 0,-1 1 16,-2 4-16,0-1 0,-2 0 15,-5 1-15,-1 0 0,-3 1 0,-1 2 16,0 4-16,-5-1 0,-1 1 16,-5 2-16,-4 0 0,-1 2 15,-1-1-15,-4 0 0,-2 2 16,-4-1-16,-3 0 0,-2 2 16,0 0-16,-9 3 0,2 3 0,-5 0 15,-2-1-15,-1-1 0,-2 0 16,-12 0-16,-1-1 15,2 0-15,1-2 0,-36 5 16,9 6-16,8-4 0,6-2 0,2-1 16,0-1-16,3 0 0,2-1 15,-1 3-15,-1 0 0,1-1 16,1-2-16,-3 0 0,-3-1 16,-1 1-16,2-1 0,-2-2 15,0 0-15,0 1 0,1 1 0,-6 2 16,-2-1-16,2 4 0,1 4 15,1-7-15,-1-2 0,0 0 16,0 2-16,-2 0 0,-1 2 16,0 1-16,1 1 0,-2-1 15,-1-1-15,6 0 0,2 0 16,1 1-16,-2-2 0,-2 2 16,-1 2-16,-2-2 0,-2-2 15,4 1-15,2-1 0,-1 1 16,-1 0-16,5-1 0,2 2 0,-3 5 15,-2 2-15,2-6 0,1-1 16,-1 0-16,-3 0 0,6 2 16,4 1-16,-3-1 0,-4 0 15,5-2-15,3-1 0,-1 0 16,-1-3-16,3 3 0,0 0 0,0 3 16,-1 2-16,3-1 15,-1-2-15,3 0 0,1-1 16,4 0-16,2 0 0,0 0 15,1 0-15,6 3 0,4 2 0,-1-4 16,-1-1-16,3-1 0,0 1 16,2 5-16,1 1 0,5-1 15,5-3-15,0 1 0,1 2 16,3 3-16,4 4 0,-1-3 16,1-2-16,3 4 0,6 1 15,1 2-15,2 3 0,-2-1 0,-4 0 16,3 5-16,2 0 15,5 6-15,4 1 0,-4 4 0,-2 1 16,3 2-16,3 2 0,1 0 16,3-1-16,11-11 0,0 6 15,0 9-15,-3 4 0,3-2 16,1-1-16,0 1 0,2 1 16,2 6-16,0 2 0,3 21 15,-1-8-15,-1-25 0,0-2 0,1 12 16,-2-3-16,-1-8 15,0-4-15,0-13 0,0 2 0,-4 3 16,-1 1-16,1-7 0,0-6 16,2-4-16</inkml:trace>
  <inkml:trace contextRef="#ctx0" brushRef="#br0" timeOffset="16449.7027">13769 5794 0,'0'0'0,"0"0"16,0 0-16,0 0 0,0 0 0,26-10 15,-26 10-15,31-7 0,-31 7 16,42 1-16,-16 2 0,3-1 16,2 1-16,12 1 15,3 1-15,5 0 0,4 0 0,17 2 16,3 0-16,14 1 0,-1-2 16,18 0-16,0-3 0,11 0 15,-6-1-15,11 0 0,-4-1 16,23-3-16,-16-1 0,-7-2 15,-4-1-15,-13 3 0,-6 2 0,-13 3 16,-7 4-16,-4-4 0,-5 0 16,-7-2-16,-8-1 0,-10 1 15,-9 0-15,-10 1 0,-6 0 16,-8 1-16,-4 0 0,-4-2 16,-4-2-16,-3-4 0,-5-1 15,-7 3-15,-9 0 0,-4 0 16,-3 2-16,-10-4 0,-8-2 15,-3 1-15,-2 1 0,-7-2 16,-4-2-16,-4-1 0,-2 1 0,-42-5 16,5 3-16,13-2 0,8 2 15,0 2-15,0 3 0,3 3 16,2 3-16,-5-1 0,-3 0 16,1 2-16,2 3 0,-2 1 15,-1 2-15,2-4 0,0-2 0,5 0 16,2 1-16,9 4 15,8 1-15,2 0 0,3-2 16,2 1-16,3 0 0,7 1 16,7 1-16,7-4 0,2-2 0,10-2 15,5-1-15,8 3 0,7 1 16,2 3-16,4-1 0,5-2 16,3-1-16,8 0 0,5 2 15,3-2-15,7 0 0,3-1 16,7-1-16,4 3 0,5 3 0,18 0 15,7 1-15,4-1 0,2 1 16,15-1-16,3-3 0,28 1 16,-9-1-16,1 2 0,1 0 15,-6-1-15,-4 0 0,-2-1 16,0 1-16,-3-1 0,-2-2 16,2 4-16,2 5 0,-6 0 15,-4-2-15,-5 0 0,-4-1 16,-12 5-16,-8 2 0,-22-4 15,-15-2-15,-10-3 0</inkml:trace>
  <inkml:trace contextRef="#ctx0" brushRef="#br0" timeOffset="17566.4874">18619 4987 0,'0'0'0,"0"0"0,0 0 16,15-21-16,-15 21 0,17-18 16,-1 6-16,0 3 0,2 0 0,4-3 15,5-3-15,8-6 0,1-5 16,14-7-16,4-2 15,2 0-15,2 1 0,19-11 0,3-2 16,12-3-16,-5 3 0,17-9 16,1 0-16,33-12 0,-18 12 15,2 7-15,2 4 0,-18 2 16,-11 3-16,-3 4 0,0 3 16,-16 7-16,-11 5 15,-10 2-15,-7 2 0,-8 8 0,-6 4 0,-2 5 16,-1 3-16,-9-1 0,-7-1 15,-6 0-15</inkml:trace>
  <inkml:trace contextRef="#ctx0" brushRef="#br0" timeOffset="18217.4352">21782 4029 0,'0'0'16,"0"0"-16,0 0 0,0 0 0,-12-17 15,12 17-15,0 0 0,-21-21 16,14 12-16,-3 1 0,-1 1 16,-1-1-16,-3-1 0,-1 0 15,-3 1-15,1 2 0,1 2 16,-9-1-16,-2 1 0,1 3 0,2 2 16,1 3-16,0 3 15,2 2-15,0 2 0,-1 4 16,-1 2-16,-1 6 0,3 4 0,3 4 15,2 6-15,5-1 0,3-4 16,6 3-16,5-5 16,7-7-16,5-6 0,7-7 0,6-6 15,4-8-15,3-6 0,7-6 16,5-4-16,-3-2 0,-3-3 0,7-9 16,0-4-16,-3-1 15,-3 0-15,2-11 0,-4-2 16,-4 4-16,-4 4 0,-3 1 0,-3 1 15,-6 6-15,-4 3 0,-4 3 16,-2 5-16,-4 6 0,0 4 16,-3 5-16,0 4 0,-2 6 15,-1 5-15,-5 5 0,-5 5 16,-4 1-16,-2 2 0,-4 12 16,-5 8-16,1 4 0,1 4 0,-8 16 15,-1 5-15,4-7 16,4-3-16,4 2 0,5-5 0,6-12 15,4-6-15,3-5 0,6-4 16,-2-11-16,0-4 0,-1-5 16</inkml:trace>
  <inkml:trace contextRef="#ctx0" brushRef="#br0" timeOffset="18567.2699">22018 4130 0,'0'0'0,"0"0"0,0 0 0,0 0 16,0 0-16,23 2 0,-23-2 16,32 2-16,-32-2 0,40 0 15,-14-2-15,-1-2 0,0-1 0,1-2 16,-1-2-16,5-3 16,-3 1-16,-1-4 0,-3-2 15,-3 0-15,-4-1 0,-3-4 16,-5 2-16,-6 5 0,-3-1 0,-7-1 15,-4 3-15,-4 4 0,-4 3 16,-4 7-16,-4 4 0,2 5 16,0 2-16,-1 4 0,-2 4 15,6 1-15,4 1 0,-1 12 16,3 3-16,5-3 0,4-2 0,8-3 16,5-2-16,6-6 15,5-5-15,6-3 0,5-1 16,4-4-16,2-5 0,-7 1 0,-6 0 15,-5-2-15</inkml:trace>
  <inkml:trace contextRef="#ctx0" brushRef="#br0" timeOffset="19150.5871">22818 3891 0,'0'0'0,"0"0"0,0 0 15,0 0-15,-15 18 0,15-18 0,-23 31 16,10-10-16,0 0 0,-2 5 16,0 3-16,-5 5 0,0-2 15,3-5-15,1-4 0,2-1 16,3-4-16,3-2 0,3-3 16,1-6-16,2-4 0,4-5 15,4-5-15,1-3 0,3-4 0,4-5 16,2-5-16,4-1 0,2-1 15,8-8-15,1 2 0,0 5 16,-2 4-16,7-3 0,-1 4 16,-5 5-16,-5 5 0,-2 5 15,-2 6-15,-3 4 0,-3 4 0,-2 4 16,-2 3-16,-5 0 16,-3 4-16,-4 4 0,-3 4 15,-2-2-15,0-1 0,-3 6 16,-1 0-16,1-4 0,1-3 0,0-4 15,-2-2-15,1-4 0,1-2 16,1-6-16,1-3 0,1-2 16,2-2-16,5-8 0,4-6 15,3-1-15,1-2 0,5-5 16,4-4-16,3 1 0,2 1 16,4 3-16,1 2 0,6-2 15,-2 2-15,0 2 0,-2 2 0,-4 7 16,-1 4-16,-1 5 0,1 5 15,-4 0-15,-2 0 0,-5 6 16,-4 5-16,-5 3 0,-3 3 16,-4 4-16,-2 3 0,0-1 15,-1-1-15,-2 0 0,-4 1 16,1-5-16,1-2 0,3-4 0,0-4 16,2-2-16</inkml:trace>
  <inkml:trace contextRef="#ctx0" brushRef="#br0" timeOffset="19532.8376">23784 3916 0,'0'0'0,"0"0"15,0 0-15,0 0 0,0 0 0,-22 21 16,22-21-16,-26 26 0,26-26 15,-26 38-15,11-9 0,3-1 16,1 0-16,1 3 0,5-4 16,2-3-16,3-1 0,13-4 15,7-8-15,3-3 0,1-4 0,7-7 16,5-6-16,-3-2 16,-2-4-16,6-7 0,0-5 15,-5 2-15,-4 1 0,1-8 16,-5-3-16,-8 6 0,-7 5 0,-10 0 15,-9 4-15,0 5 0,-2 4 16,-9 6-16,-8 1 0,-3 4 16,-2 1-16,-1 5 0,-2 5 15,5-1-15,5 1 0,-1 3 16,5 2-16,6 2 0,6 0 0,3-4 16,1-3-16,2-4 15</inkml:trace>
  <inkml:trace contextRef="#ctx0" brushRef="#br0" timeOffset="19801.8214">24626 3825 0,'0'0'15,"0"0"-15,0 0 0,0 0 0,0 0 16,0 0-16,-35 7 15,35-7-15,-37 21 0,14-9 0,-5 1 16,2 2-16,-1 1 0,-3 8 16,1 5-16,3 0 0,3 0 0,2 8 15,7 0-15,6-4 16,5-5-16,9-4 0,6-3 16,5-7-16,5-3 0,10-2 15,6-3-15,-1-4 0,0-3 0,-9 1 16,-6-1-16,-4 1 0</inkml:trace>
  <inkml:trace contextRef="#ctx0" brushRef="#br0" timeOffset="20133.2039">24996 3875 0,'0'0'15,"0"0"-15,0 0 0,0 0 0,-13 25 16,13-25-16,-16 35 15,8-14-15,-2 2 0,-1 1 0,-3 2 16,-1 3-16,2-2 0,2-6 16,1-2-16,2-3 0,3-4 15,0-4-15,3-2 0,2-3 16,0-3-16,5-8 0,3-2 16,0-4-16,0-2 0,2-6 15,2-3-15,1-1 0,1 0 0,6-7 16,2 3-16,-3 5 0,-3 3 15,-1 4-15,-2 4 0,-2 1 16,-1 4-16,1 5 0,1 3 16,-1 2-16,0 3 0,1 5 15,0 5-15,-2-1 0,-1 3 0,-1-4 16,-3-2-16,1-2 0</inkml:trace>
  <inkml:trace contextRef="#ctx0" brushRef="#br0" timeOffset="20601.8781">25589 3916 0,'0'0'0,"0"0"0,0 0 16,0 0-16,0 0 0,0 0 0,0 0 15,-14-19-15,14 19 0,-22-4 16,22 4-16,-30-2 0,15 0 15,-5 4-15,-3 0 0,-2 2 16,1 2-16,-7 4 0,0 4 16,2 2-16,1 3 0,3 2 15,2 4-15,-2 4 0,4-1 16,7-1-16,4-2 0,7-3 16,4-2-16,8-4 0,7-2 15,2-4-15,2-3 0,5-4 16,5-3-16,-1-4 0,-1 0 0,9-6 15,1-1-15,-4-4 0,-3-1 16,-1-5-16,-1-2 0,-3 2 16,-1 0-16,-1 0 0,-2-1 15,-6 5-15,-3 3 0,-2 3 16,-3 1-16,-1 3 0,-3 1 16,-2 6-16,-2 4 0,-1 1 0,-1 4 15,-2 2-15,-2 5 16,1 1-16,-1 1 0,3 4 0,0 1 15,3 0-15,2-1 0,4-3 16,5-1-16,0-5 0,2-3 0,-4-2 16,-1-1-16,-1-2 15</inkml:trace>
  <inkml:trace contextRef="#ctx0" brushRef="#br0" timeOffset="20870.1313">26257 3823 0,'0'0'0,"0"0"0,0 0 15,0 0-15,-23 8 0,23-8 16,-35 17-16,14-6 0,0 3 16,-3 4-16,-4 3 0,-4 6 15,2 1-15,1 8 0,3 1 16,8-6-16,3-4 0,8-1 0,3-1 15,8-7-15,4-3 0,9-5 16,6-2-16,1-3 0,2-3 16,2 0-16,4-2 0,0-3 15,0-2-15,-1 2 0,-8-2 16,-4 3-16</inkml:trace>
  <inkml:trace contextRef="#ctx0" brushRef="#br0" timeOffset="21300.7497">26607 3828 0,'0'0'0,"0"0"0,0 0 15,0 0-15,0 0 0,-12 30 16,12-30-16,-16 29 0,6-11 0,-3 3 16,-2 5-16,0 0 0,2-1 15,-1 6-15,3-2 0,4-4 16,4-3-16,5-5 15,6-2-15,2-4 0,3-3 0,6-4 16,5-3-16,0-4 0,0-4 0,9-6 16,3-5-16,-2-1 15,-1 0-15,4-5 0,-1-3 16,-3 3-16,-3 3 0,-5-1 16,-4 2-16,-5 4 0,-2 3 0,-4 2 15,-4 1-15,-2 5 0,-4 3 16,-5 4-16,-3 3 0,0 5 15,-2 3-15,-1 8 0,-2 8 16,-1 2-16,-1 1 0,-4 7 16,-1 4-16,-1 7 0,4-4 15,-1-3-15,2-4 0,-1 2 16,1-4-16,-7-1 0,-4-4 16,-2-4-16,-1-5 0,-7-1 15,-6-2-15,11-6 0,8-3 0,6-3 16</inkml:trace>
  <inkml:trace contextRef="#ctx0" brushRef="#br0" timeOffset="24650.1877">27328 3505 0,'0'0'15,"0"0"-15,0 0 0,0 0 0,0 0 16,32-9-16,-32 9 0,33-6 15,-12 4-15,1 1 0,1-1 16,2 2-16,1 3 0,5-1 16,-2 1-16,-2 2 0,-3-1 15,-3 3-15,-3 0 0,-6 1 0,-3 3 16,-6 0-16,-4 1 0,-7 1 16,-5 2-16,-6 1 0,-3 1 15,-4 1-15,-4-1 0,-7 3 16,2-1-16,4-1 0,4-1 15,-2 1-15,6-2 0,5-5 16,5-3-16,6-3 0,5-1 16,6-3-16,3-1 0,6-2 0,4-2 15,3-1-15,2-3 0,0 0 16,0 0-16,-1-2 0,0 1 16,-5 0-16,-2 3 0,-3 1 15</inkml:trace>
  <inkml:trace contextRef="#ctx0" brushRef="#br0" timeOffset="24917.6795">27403 3598 0,'0'0'0,"0"0"0,0 0 15,-4 22-15,4-22 0,-8 33 16,0-8-16,-2 3 0,-2 4 0,-4 9 15,1 3-15,3-3 0,2-1 16,1 5-16,4-5 0,2-8 16,3-6-16,4-4 0,2-3 15,5-5-15,3-6 0,3-5 16,4-6-16,1-2 0,0-3 0,-2-2 16,-2 0-16,-4 1 15,-2 3-15,-2 0 0</inkml:trace>
  <inkml:trace contextRef="#ctx0" brushRef="#br0" timeOffset="25116.3407">27394 3933 0,'0'0'16,"0"0"-16,23-8 0,-6 4 16,1-1-16,4 1 0,4-2 15,6-1-15,-1 1 0,0-1 16,0 1-16,-2 0 0,-2 1 0,-1-1 15,-4-1-15,-5 1 0,-4 2 16,-7-1-16,-3 0 0,-6-2 16,-1-1-16,0 1 0,0 1 15,2 1-15</inkml:trace>
  <inkml:trace contextRef="#ctx0" brushRef="#br0" timeOffset="25319.6426">27565 3758 0,'0'0'16,"0"0"-16,0 0 0,0 0 15,0 0-15,10 33 0,-10-33 0,6 37 16,0-11-16,2 3 16,0 3-16,1-1 0,1 0 0,4 2 15,2-2-15,2-5 0,1-2 16,3 0-16,1-6 0,-1-6 16,0-7-16,1-5 0,1-6 15,-1-3-15,0-3 0,-1-5 16,2-4-16,-4-6 0,1-4 0,-4 4 15,-4 6-15,-2 4 0</inkml:trace>
  <inkml:trace contextRef="#ctx0" brushRef="#br0" timeOffset="25488.8848">28419 3494 0,'0'0'0,"0"0"16,0 0-16,0 0 0,26 15 15,-26-15-15,17 15 0,-17-15 16,20 19-16,-10-7 0,-1-1 16,-1-1-16,-1 0 0,0-3 15,-2 0-15,1 0 0</inkml:trace>
  <inkml:trace contextRef="#ctx0" brushRef="#br0" timeOffset="25683.9463">28211 3845 0,'0'0'0,"0"0"16,0 0-16,35-10 0,-16 6 15,4-1-15,4-2 0,0 1 16,2 1-16,7-1 0,2 2 16,-4-2-16,-2 2 0,2-3 15,-3 3-15,-6 0 0,-3 1 0,-4 2 16,-4-1-16,-3 1 0</inkml:trace>
  <inkml:trace contextRef="#ctx0" brushRef="#br0" timeOffset="25870.4905">28328 4060 0,'0'0'0,"9"0"16,4-1-16,3-2 0,4-1 0,8-2 15,2 0-15,0 1 0,1-1 16,1 0-16,-3 0 0,-4-2 16,-3 1-16,-5 1 0,-5 0 15,-2 1-15,-1 2 0,-3 0 16</inkml:trace>
  <inkml:trace contextRef="#ctx0" brushRef="#br0" timeOffset="26069.3383">28488 3920 0,'0'0'0,"0"0"16,0 0-16,0 0 0,0 0 0,0 0 15,3 29-15,-3-29 0,-2 32 16,-1-12-16,0 2 0,-1-2 16,-1 2-16,0 0 0,-1-2 15,1-1-15,-1-2 0,-1 3 16,-1-2-16,-2-4 0,0-2 0,1-1 15,2-2-15,0-3 0</inkml:trace>
  <inkml:trace contextRef="#ctx0" brushRef="#br0" timeOffset="26242.1568">28231 4323 0,'0'0'0,"0"0"16,0 0-16,0 0 0,0 0 0,0 0 16,32 0-16,-32 0 15,40-5-15,-13 3 0,4-1 16,2-3-16,1-1 0,10 2 15,0-1-15,-2 2 0,-1 1 0,3 0 16,-5 1-16,-7 0 0,-5 0 16,-7-1-16,-6 1 0,-3 1 15,-2 0-15,-1-1 0</inkml:trace>
  <inkml:trace contextRef="#ctx0" brushRef="#br0" timeOffset="27235.4443">21222 4407 0,'0'0'0,"0"0"15,0 0-15,0 0 0,0 0 0,0 0 16,0 0-16,0 0 15,0 0-15,0 0 0,0 0 16,-32-8-16,32 8 0,-30-1 0,11 1 16,-3 0-16,-3 1 0,-2 1 15,-4 1-15,-11 2 0,-2-1 0,-3 0 16,-3 2-16,-11 1 0,2 1 16,-4-1-16,-2 1 15,-11 6-15,1 3 0,-12-1 16,2 0-16,2-4 0,2-1 0,-14 4 15,1 1-15,-29 5 0,15-5 16,3 3-16,2 1 0,10-3 16,6-2-16,2 3 0,3 4 15,2 1-15,-1 1 0,-3-3 16,-2-2-16,8-3 0,4-3 0,-1 1 16,-2 1-16,2 3 15,2 2-15,2 2 0,0 1 0,9-6 16,6-2-16,4 3 0,3 1 15,0-2-15,2-3 0,5 1 16,3-1-16,5-1 0,3-2 16,5-3-16,3-2 0,6 5 15,5 4-15,2-8 0,1-2 16,4-4-16,1-1 16,4 0-16,-3 0 0,3 0 15,0 0-15,0 0 0,0 0 0,-2-1 16,2 1-16,-2 0 15,2 0-15,0 0 0,0 0 0,0 0 16,-2 1-16,2-1 0,-4 6 0,2-5 16,0-1-16,2 0 0,-2 0 15,2 0-15</inkml:trace>
  <inkml:trace contextRef="#ctx0" brushRef="#br0" timeOffset="27583.6548">17685 4963 0,'0'0'16,"0"0"-16,0 0 0,0 0 0,0 0 16,0 0-16,0 0 0,0 0 15,0 0-15,-6 28 0,6-28 16,-7 19-16,7-19 0,-9 25 16,9-25-16,-12 31 15,6-18-15,-2 2 0,-1-2 0,2 1 16,1-2-16,-1 0 0,0-1 15,0-1-15,1-2 0,1 0 16,2 0-16,2-1 0,2-1 16,2 1-16,3 0 0,1-3 0,2 0 15,1-3-15,2 0 0,3 0 16,1 0-16,1-1 0,0 0 16,4 0-16,-1 0 0,0 0 15,0 0-15,0 2 0,-1-1 16,0 2-16,-1 0 0,-4 1 15,-2 2-15,-1-1 0,-2-1 0,-1-1 16</inkml:trace>
  <inkml:trace contextRef="#ctx0" brushRef="#br0" timeOffset="38457.4531">22815 5715 0,'0'0'0,"0"0"16,0 0-16,0 0 0,0 0 0,4-23 15,-4 23-15,0 0 16,0 0-16,21-18 0,-10 13 16,2 2-16,1 0 0,4 1 15,4 0-15,2 0 0,2-1 0,11 3 16,4 2-16,0-1 16,1 0-16,15 1 0,5-1 15,-1 2-15,1 2 0,19-3 0,3 0 16,10 0-16,-6 1 0,17-2 15,3-2-15,-8-1 0,-3-3 16,52-2-16,-5 2 0,-22 3 16,-14 2-16,0-7 15,1-3-15,-12 5 0,-9 4 0,3 3 0,0 5 16,-12-4-16,-10-3 0,-2 1 16,-1 0-16,-13-3 0,-9-3 15,-4 2-15,-2 2 16,-12 4-16,-7 2 0,-10-4 0,-6-4 15,-9-2-15,-5-2 0,4 1 16,1 3-16,3 1 0</inkml:trace>
  <inkml:trace contextRef="#ctx0" brushRef="#br0" timeOffset="38917.9563">22821 5777 0,'0'0'16,"0"0"-16,29-6 0,-14 2 0,3 0 16,9 1-16,6-2 0,4 1 15,2 0-15,16-1 0,7-2 16,1 3-16,2 0 0,18 0 0,2 0 16,12 1-16,-4 1 0,19 1 15,1-1-15,39 2 0,-16 3 16,-7-8-16,-4-1 0,-7 2 15,-5 5-15,2-2 0,1-1 16,-5-1-16,-3 1 0,-1 1 16,-2 1-16,-12 2 0,-7 1 0,-5 0 15,-5 1-15,-15-2 0,-12-3 16,-12 3-16,-9 1 16,-7 2-16,-5-1 15,-5-1-15,-4 0 0,-2-2 0</inkml:trace>
  <inkml:trace contextRef="#ctx0" brushRef="#br0" timeOffset="39307.3854">23113 5746 0,'0'0'16,"28"-1"-16,7 1 15,4 0-15,2 0 0,20 1 0,6-1 16,20-1-16,5-1 0,23 1 16,19 0-16,-6-2 0,-5-2 0,56 1 15,-15 3-15,-23 0 0,-15 0 16,-9 1-16,-6 2 0,-13 3 16,-7 1-16,-16 0 0,-9 2 15,-21-2-15,-14-4 0,-9 1 16</inkml:trace>
  <inkml:trace contextRef="#ctx0" brushRef="#br0" timeOffset="39667.4124">23168 4613 0,'0'0'0,"0"0"0,0 0 0,22-9 15,-22 9-15,27-6 0,-7 3 16,3 1-16,3 1 0,5-2 16,2 0-16,10-2 0,-1-1 0,10-1 15,0 0-15,-6 2 0,-4 1 16,-5 1-16,-3 2 16,-5-1-16,-5-2 0,-2 1 0,-4 1 15,-5 1-15</inkml:trace>
  <inkml:trace contextRef="#ctx0" brushRef="#br0" timeOffset="39837.5889">23597 4622 0,'0'0'16,"0"0"-16,0 0 0,0 0 0,0 0 16,0 30-16,0-30 0,-1 29 15,1-13-15,-1 3 0,0 2 16,-1 0-16,-2 1 0,-1 6 15,-2-1-15,2-3 0,0-5 0,1-2 16,0-3-16,2-2 0</inkml:trace>
  <inkml:trace contextRef="#ctx0" brushRef="#br0" timeOffset="40017.4705">23269 5039 0,'0'0'16,"0"0"-16,0 0 0,0 0 0,0 0 15,0 0-15,0 0 16,0 0-16,0 0 0,20-19 0,4 13 15,2-2-15,3 0 0,5-1 16,6 0-16,13-2 0,-1 0 0,17-2 16,0 0-16,5 1 0,-8 2 15,-5 0-15,-4 0 16,-3-2-16,-11-2 0,-11 5 0,-8 3 16,-6 0-16</inkml:trace>
  <inkml:trace contextRef="#ctx0" brushRef="#br0" timeOffset="40267.4773">24145 4518 0,'0'0'0,"0"0"16,0 0-16,30-4 0,-30 4 15,34-3-15,-12-1 0,2 0 16,2 2-16,9-1 0,2 1 15,0-2-15,-1 0 0,9-3 16,-2-2-16,-4 3 0,-5-1 16,-4 0-16,-4 0 0,-7 2 15,-6 3-15,-5-2 0,-5-2 16,1 1-16,-2 2 0,0 0 0</inkml:trace>
  <inkml:trace contextRef="#ctx0" brushRef="#br0" timeOffset="40450.9834">24297 4457 0,'0'0'0,"0"0"0,0 0 15,0 0-15,0 0 0,5 24 16,-5-24-16,2 21 0,-2-21 0,2 28 16,-1-10-16,-1-2 0,0 0 15,1-1-15,1 0 16,1-3-16,0-1 0,-1-3 0,0-4 15,0 1-15,0-2 0,-1 0 16</inkml:trace>
  <inkml:trace contextRef="#ctx0" brushRef="#br0" timeOffset="40634.7336">24539 4355 0,'0'0'0,"0"0"0,0 0 0,0 0 15,7 19-15,-7-19 0,4 24 16,-4-8-16,-3 5 0,0 1 16,-1 1-16,-2-1 0,1 1 0,-2 5 15,0-3-15,2-4 0,0-3 16,2-2-16</inkml:trace>
  <inkml:trace contextRef="#ctx0" brushRef="#br0" timeOffset="41017.2428">24348 4739 0,'0'0'0,"0"0"0,0 0 0,0 0 16,0 0-16,0 0 0,0 0 16,22-11-16,-22 11 0,22-4 15,-22 4-15,30-10 0,-13 6 0,2 1 16,2 1-16,-2-1 16,-2 1-16,0 0 0,-2 2 15,-1 0-15,-2 2 0,-3 0 0,-3 4 16,-1 0-16,-3 4 0,-3 2 15,-3 2-15,-1 2 0,-2-1 16,-5 8-16,-3 0 0,1-1 16,1 0-16,3-3 0,3 0 15,0-1-15,3-2 0,2 1 16,6-2-16,3-5 0,6-3 0,3-2 16,4-2-16,3 0 0,3-2 15,5 0-15,3-2 16,-4 0-16,-1-3 0,0 1 0,1-2 15,-5 1-15,-3 1 0,-3-2 16,-4 1-16,-3-2 0,-3-1 16,-2 0-16,-3-3 0,-4 0 0,-2 2 15,-5-5-15,-4-1 16,4 4-16,0 2 0,1 1 0</inkml:trace>
  <inkml:trace contextRef="#ctx0" brushRef="#br0" timeOffset="41209.6647">25152 4467 0,'0'0'0,"0"0"0,0 0 16,5 21-16,-5-21 0,8 25 0,-3-8 15,0 0-15,-2 0 0,0 0 16,2 1-16,0 1 0,1-1 0,-2-5 15,1-5 1,-2-1-16,0-1 0,-1-1 0</inkml:trace>
  <inkml:trace contextRef="#ctx0" brushRef="#br0" timeOffset="41552.6722">25223 4489 0,'0'0'0,"0"0"0,0 0 16,27-5-16,-27 5 0,26-4 0,-9 2 0,-1 1 16,1-1-16,-1 2 15,1 0-15,-2 2 0,0 0 0,2-1 16,0 0-16,-6 3 0,-5 0 16,-3 2-16,-3-1 0,-4 3 15,-1-1-15,-5 2 0,-4 1 16,-7 4-16,-3 1 0,0-1 15,-1 2-15,-1-2 0,2-1 0,-1 2 16,4-1-16,4-3 0,5-3 16,6-1-16,5-2 0,4-2 15,5-1-15,3-2 16,2-1-16,3-1 0,4 0 0,2-1 16,2 0-16,4 0 0,-3 0 15,-1 3-15,-2 0 0,-5 0 16,-2 0-16,-3 0 0</inkml:trace>
  <inkml:trace contextRef="#ctx0" brushRef="#br0" timeOffset="41800.5212">24987 4923 0,'0'0'0,"0"0"0,0 0 16,0 0-16,0 0 0,23 20 15,-23-20-15,15 16 0,-15-16 16,12 20-16,-7-6 0,1-3 16,-2 0-16,1 0 0,-2-2 0,-1 0 15,-1-3-15,-1 0 0,0-1 16,0-1-16</inkml:trace>
  <inkml:trace contextRef="#ctx0" brushRef="#br0" timeOffset="42167.0244">25028 4934 0,'0'0'0,"0"0"16,0 0-16,18-12 0,-18 12 0,20-10 16,-8 5-16,2 1 15,1 1-15,2-2 0,1 1 16,-2 3-16,0 1 0,-1 1 0,0-1 15,3 1-15,-2 2 0,-3 1 16,-2 0-16,-3 0 0,-3 1 16,-1 1-16,-1 0 0,-3 1 15,-3 1-15,-1 0 0,-1 0 16,-4 0-16,-2 4 0,-6 2 16,-2 1-16,1-1 0,-1 0 0,0-3 15,0-2-15,2 0 0,1 2 16,3-5-16,1-1 0,2-2 15,1 0-15,5 1 0,2-2 16,4-1-16,3 1 0,4-2 16,2 0-16,2 0 0,3 0 15,3 0-15,2-3 0,-1 2 16,1-1-16,0 1 0,-1-1 16,0 1-16,-1-2 0,-4 2 0,-2-1 15,-1 1-15</inkml:trace>
  <inkml:trace contextRef="#ctx0" brushRef="#br0" timeOffset="42386.7623">25413 4898 0,'0'0'0,"0"0"15,0 0-15,0 0 0,0 0 16,5 21-16,-5-21 0,5 20 15,-5-20-15,4 24 0,-3-9 16,1-1-16,1 1 0,-1-2 16,-1 0-16,0-2 0,0-1 15,0-3-15,-1-1 0,0-1 0,0-5 16,-2 3-16,2-3 16,-1 2-16</inkml:trace>
  <inkml:trace contextRef="#ctx0" brushRef="#br0" timeOffset="42669.107">25422 4906 0,'0'0'0,"0"0"16,0 0-16,0 0 0,23-6 16,-23 6-16,30-6 0,-14 4 15,1 1-15,0 0 0,2 1 16,0 1-16,-2-1 0,5 2 16,-1 3-16,-3-1 0,-3 1 0,-4 2 15,-2 3-15,-4 0 16,-5-1-16,-5 1 0,-4 0 0,-2 1 15,-2-1-15,-3 2 0,-3 1 16,0-1-16,0-1 0,2 0 16,0-1-16,4-3 0,2-2 15,2 0-15,4-1 0,4-1 0,3-3 16,8-2-16,5-1 0,2-2 16,1 0-16,6 2 15,3 0-15,-4 2 0,-3-1 0,-3 1 16</inkml:trace>
  <inkml:trace contextRef="#ctx0" brushRef="#br0" timeOffset="43334.9571">28290 5832 0,'0'0'15,"0"0"-15,0 0 0,0 0 0,25-5 16,-25 5-16,31-2 0,-8 1 16,2 0-16,6 1 0,4 1 15,15-1-15,4 0 0,6 0 16,6 0-16,22-2 0,2-1 0,24 0 15,2-2-15,20 0 16,14 2-16,51-3 0,-22 1 0,-12-1 16,-11 2-16,-8-1 0,-7 1 15,-11 2-15,-7 1 0,-8 1 16,-2-2-16,-14 5 0,-7 1 16,-12-1-16,-6 1 0,-12-1 15,-9 1-15,-12-2 0,-5 1 16,-12-1-16,-8 1 0,-10-2 15,-6-1-15,-6-3 0,1-5 0,1 3 16,1 2-16,1 0 0</inkml:trace>
  <inkml:trace contextRef="#ctx0" brushRef="#br0" timeOffset="43733.8855">29063 4480 0,'0'0'0,"20"-7"15,5-2-15,-2 4 0,4-1 0,15-1 16,17-1-16,1-2 0,-1-2 16,11-1-16,-1 2 15,1 1-15,-11 2 0,2 0 16,-7-1-16,-11 1 0,-8 1 0,-11 6 15,-6 4-15,-13 1 0,-8 1 16,-10 1-16,-9 2 16,8-2-16,3-2 0,2-1 0</inkml:trace>
  <inkml:trace contextRef="#ctx0" brushRef="#br0" timeOffset="43934.345">29187 4342 0,'0'0'0,"0"0"0,0 0 16,0 0-16,0 0 0,0 0 15,14 24-15,-14-24 0,8 26 0,-3-9 16,1 1-16,-1-2 16,0 1-16,-1 1 0,1 0 15,1-1-15,0-3 0,0 3 0,0-3 16,-2-2-16</inkml:trace>
  <inkml:trace contextRef="#ctx0" brushRef="#br0" timeOffset="44100.4384">29599 4258 0,'0'0'0,"0"0"15,0 0-15,0 0 0,0 0 0,-1 23 16,1-23-16,-8 30 0,8-30 15,-11 39-15,3-11 0,-1 1 16,0 0-16,-2 3 0,2-4 16,1-6-16</inkml:trace>
  <inkml:trace contextRef="#ctx0" brushRef="#br0" timeOffset="44467.37">29260 4766 0,'0'0'0,"0"0"0,0 0 15,0 0-15,25-16 0,-25 16 0,33-13 16,-15 7-16,2 0 0,1 0 16,2 0-16,-1 1 0,1-1 15,4 0-15,-2 1 0,-4 3 16,-3-1-16,-3 3 0,-2 3 16,-5 0-16,-2 3 0,-7 5 15,-6 3-15,-3 4 0,-2 2 0,-1 4 16,-1 1-16,-1 1 0,0 0 15,-1 3-15,3 0 0,3-3 16,4-2-16,5-4 0,4-4 16,3-4-16,4-3 0,10-5 15,9-7-15,1-1 0,-1-4 16,7-2-16,2 1 0,4-3 16,-4 0-16,-2-2 0,-1-2 15,-4 3-15,-4 2 0,-6 2 16,-5 2-16,-3 0 0,-2-1 0,-8-2 15,-7-4-15,-5 7 0,-4 1 16,2 1-16,2 2 0,3-1 16</inkml:trace>
  <inkml:trace contextRef="#ctx0" brushRef="#br0" timeOffset="44669.9221">30237 4577 0,'0'0'0,"12"-3"0,5-3 0,7-1 16,3 0-16,12-4 0,6 2 16,-2-1-16,-2 1 0,8 0 15,-2-1-15,-8 2 0,-6 1 0,-4 0 16,-9 2-16,-7 0 16,-6 3-16,-12 0 0,-10 3 15,-3-1-15,-3 1 0,6-1 0,4 0 16,1 0-16</inkml:trace>
  <inkml:trace contextRef="#ctx0" brushRef="#br0" timeOffset="44919.9638">30317 4310 0,'0'0'0,"0"0"15,0 0-15,0 0 0,5 24 0,-5-24 16,2 37-16,-1-13 0,1 4 15,-1 6-15,0 7 16,1 10-16,0 0 0,3 11 0,0-3 16,1 2-16,-2-9 0,0-5 15,1-1-15,-3-6 0,-1-4 0,-1-2 16,0-8-16,0-7 0,0-3 16,-1-7-16,-1-5 15,-2-4-15,-1-4 0,2 2 0,0 0 16,1 1-16</inkml:trace>
  <inkml:trace contextRef="#ctx0" brushRef="#br0" timeOffset="45106.4483">30419 4616 0,'0'0'0,"0"0"0,0 0 16,0 0-16,-32 16 0,32-16 15,-30 27-15,12-8 0,-2 2 0,-2 4 16,-3 5-16,-4 8 0,1 0 15,-5 4-15,2-1 0,4-6 16,2-5-16,3-4 0,6-6 16,3-6-16,3-3 0,2-3 15</inkml:trace>
  <inkml:trace contextRef="#ctx0" brushRef="#br0" timeOffset="45301.2621">30311 4821 0,'0'0'0,"0"0"0,0 0 15,22 4-15,-22-4 0,27 11 0,-10-1 16,2-1-16,1-1 0,5 7 16,1 0-16,-3-1 0,-2 0 0,0-3 15,-2 0-15,0-2 16,0 0-16,-5-3 0,-2-3 0,-1 0 16,-2-1-16,-3-3 0,-4-4 15,-2-2-15,-2-3 0,1 3 16,0-1-16,-1 2 0</inkml:trace>
  <inkml:trace contextRef="#ctx0" brushRef="#br0" timeOffset="45467.8661">30540 4275 0,'0'0'0,"0"0"16,0 0-16,0 0 0,24 15 0,-24-15 15,18 26-15,-8-11 0,0 2 0,-1-3 16,-1-1 0,-2-2-16</inkml:trace>
  <inkml:trace contextRef="#ctx0" brushRef="#br0" timeOffset="45684.0704">31001 4374 0,'0'0'0,"0"0"0,0 0 16,11 20-16,-11-20 0,10 24 15,-3-6-15,-1 2 0,0-1 16,-1 4-16,0 0 0,0 4 16,1-1-16,-1-5 0,0-2 0,-1-2 15,-1-4-15,1-4 16,-1-3-16,0-2 0,0 1 0,-1-2 15</inkml:trace>
  <inkml:trace contextRef="#ctx0" brushRef="#br0" timeOffset="46001.3039">31073 4480 0,'0'0'0,"0"0"0,0 0 16,16-13-16,-16 13 0,24-11 15,-7 5-15,2 0 0,0 2 0,2 0 16,2 0-16,5 0 0,0 0 15,-2 1-15,-1 2 0,-4 1 16,-3 0-16,-3 4 0,-4 4 16,-5 1-16,-2 2 0,-10 1 15,-5 4-15,-4 0 0,-4-1 0,-3 4 16,-5 0-16,-5 3 16,2-1-16,0-1 0,2 1 15,7-5-15,5-4 0,0 1 0,6-1 16,6-6-16,3-3 0,10-5 15,6-2-15,5 0 0,2 0 16,3 0-16,3 0 0,0 1 16,-2 0-16,-3 0 0,-2 2 15,-5 2-15,-4 2 0,-2-2 16,-3 1-16,0-1 0</inkml:trace>
  <inkml:trace contextRef="#ctx0" brushRef="#br0" timeOffset="46516.617">30902 4884 0,'0'0'16,"0"0"-16,0 0 0,0 0 16,10 22-16,-10-22 0,11 23 15,-11-23-15,11 29 0,-6-13 16,2-2-16,0 1 0,-1-2 0,0-1 15,-1 1-15,0-4 16,-2 0-16,0-6 0,0-2 16,-3-1-16,0 0 0,0 0 15,-3-6-15,0 1 0,-1-2 0,-1-1 16,0-2-16,0-1 0,2 1 16,1 0-16,1 0 0,2 0 15,2 0-15,5 0 0,4 0 16,2 1-16,2 2 0,6-3 15,2 2-15,0 1 0,-1 0 0,-1 2 16,-1 4-16,-3 1 0,-2 1 16,-4 4-16,-4 0 15,-4 4-15,-6 2 0,-6 3 0,-3 2 16,-4 1-16,0-1 0,-3 1 16,0-2-16,-1 4 0,2 0 15,3-5-15,1-6 0,3 0 16,3-1-16,8-5 0,7-2 15,3-2-15,5-3 0,1-2 16,4-1-16,1-1 0,1 0 0,6-2 16,1-1-16,-3 3 0,0 0 15,-4 1-15,-2 1 0,-3 0 16,-4 0-16,-2 0 0,-2 2 16,-2 1-16</inkml:trace>
  <inkml:trace contextRef="#ctx0" brushRef="#br0" timeOffset="46716.1145">31371 4864 0,'0'0'0,"0"0"0,0 0 15,0 0-15,0 0 0,15 24 0,-15-24 16,7 21-16,-3-7 0,0 2 16,1 0-16,-2-2 0,0-1 15,1 0-15,-1-4 0,0 1 16,1-4-16,-3 1 0,-1-2 15,0-2-15,0-3 0,-1-4 16,-2-3-16,1 1 0,0 1 0,1 0 16</inkml:trace>
  <inkml:trace contextRef="#ctx0" brushRef="#br0" timeOffset="47019.1054">31416 4859 0,'0'0'0,"0"0"0,0 0 16,21-8-16,-21 8 0,32-6 15,-11 2-15,1 0 0,2 2 16,7 0-16,-1 0 0,-4 2 15,-2 1-15,-1 1 0,-2 1 16,-3 3-16,-4 2 0,-5 2 16,-4 0-16,-5 0 0,-4 1 0,-6 0 15,-5 3-15,-4-1 0,-2 2 16,-6 1-16,-1 2 0,1-1 16,0-3-16,5 0 0,4-3 15,5-1-15,3-1 0,3-4 16,2-2-16,5-3 0,7 3 0,3-5 15,3-1-15,2-2 16,3-1-16,3 1 0,2 0 16,5-1-16,-3 1 0,-1 0 15,-1-3-15,-1 2 0,0 1 0,-2 0 16,-2 2-16,-4-1 0,-2 1 16,-3 1-16</inkml:trace>
  <inkml:trace contextRef="#ctx0" brushRef="#br0" timeOffset="47183.7206">32020 5016 0,'0'0'0,"0"0"16,0 0-16,0 0 0,0 0 0,0 0 15,0 0-15,-16 27 0,16-27 16,-28 17-16,17-11 0,1 0 15</inkml:trace>
  <inkml:trace contextRef="#ctx0" brushRef="#br0" timeOffset="56467.8625">2135 6527 0,'0'0'15,"0"0"-15,0 0 0,0 0 16,0 0-16,31-2 0,-31 2 16,31-3-16,-15 3 0,3-1 0,7 0 15,-2 1-15,-1-1 0,15 0 16,2 1-16,-1-1 0,-1-3 15,12 2-15,4-2 0,-3 2 16,-1 0-16,15 1 0,4-1 16,-6 1-16,-5-2 0,15 2 15,3-2-15,-9 3 0,-4 0 0,16-1 16,3 0-16,-12 0 0,-7-2 16,38 0-16,-2 2 15,-15 0-15,-11 2 0,6 0 0,3 0 16,-6-4-16,-3-4 0,6 4 15,2-1-15,-7 4 0,-4 1 0,9-2 16,8-2 0,-13 3-16,-6 1 0,10-3 0,9-1 15,-10 4-15,-5 3 0,8 1 16,8 0-16,-11-2 0,-6-3 0,11 0 16,6 0-16,-9-1 0,-8 0 15,16 6-15,8 4 16,-15-6-16,-10-4 0,11 0 0,10 0 15,-11 4-15,-5 4 0,10-1 16,10-1-16,-12-1 0,-8 1 0,10-4 16,7-1-16,-9 1 15,-7 0-15,11 7 0,7 3 16,-9-7-16,-7-4 0,5-3 16,6 0-16,-6 1 0,-3-2 0,9 3 15,8 0-15,-11 0 0,-4 1 16,14 0-16,8 0 15,-14 0-15,-12-1 0,14 1 16,11 0-16,-12-1 0,-6 0 0,10 0 16,8-1-16,-13 1 0,-8 1 0,17 4 15,11 3-15,-16-6 16,-11-2-16,14 1 0,9 0 16,-10 5-16,-7 2 0,8-5 0,6-5 15,-12 5-15,-10 3 0,18 0 16,13-1-16,-12-2 0,-8-2 15,15 3-15,8-1 0,-13 0 16,-11 1-16,17-5 0,12-1 16,-15-2-16,-10 1 0,15 5 15,12 5-15,-16-3 0,-9-1 0,12 1 16,6 2-16,-11-1 0,-8-1 16,15-3-16,12-1 15,-16 1-15,-12 2 0,13 1 16,9 3-16,-14-3 0,-12 0 0,15 0 15,9 1-15,-13 0 0,-8-2 16,16 2-16,11 0 0,-16-1 16,-10 1-16,11-3 0,8 0 15,-13 1-15,-7 1 0,15-3 16,11-2-16,-15-2 0,-10-1 0,9 4 16,8 2-16,-13-1 0,-8 0 15,13-1-15,10 0 16,-13-3-16,-7 1 0,7 0 0,6-1 15,-11 1-15,-8 0 0,15 0 16,8-1-16,-14-3 0,-11 0 0,12 1 16,9 2-16,-14 0 15,-11 2-15,14-1 0,9 1 16,-15 2-16,-9 1 0,12 2 16,7-1-16,-12-2 0,-7 0 0,8-2 15,7-3-15,-12 3 0,-10 1 16,14-2-16,6-3 15,-8 7-15,-6 5 0,8-4 0,8-1 16,-11-2-16,-7 0 0,14 4 16,8 3-16,-14-3 0,-9-2 0,12 2 15,8-2-15,-10 6 16,-6 3-16,8-5 0,7-3 16,-10-2-16,-6-1 0,8 3 15,7 2-15,-13-1 0,-8 0 0,11 0 16,6-1-16,-7 1 0,-7 1 15,9 0-15,6-2 0,-8 1 16,-6 1-16,8-1 0,5-2 16,-10 0-16,-6 1 0,7-2 15,4-2-15,-8 5 0,-5-1 0,5 0 16,3 0-16,-9-1 0,-8-1 16,9-1-16,4 0 15,-12 1-15,-9 1 0,0 4 0,2 0 16,-8-5-16,-2-3 0,-6 4 15,-5 3-15,-11 2 0,-8 1 0,-4-3 16,-6 0-16,-2-2 16</inkml:trace>
  <inkml:trace contextRef="#ctx0" brushRef="#br0" timeOffset="58583.912">19125 5675 0,'0'0'0,"0"0"16,0 0-16,-27-7 0,17 3 0,-5 4 15,-5 1-15,-2 0 0,-1 0 16,-12 2-16,-1 2 15,-3-2-15,1 1 0,-12 2 0,1 3 16,-1 0-16,0 2 0,-11 0 16,-3-3-16,6 3 0,4 3 15,-9 3-15,2 1 0,6-3 16,5-2-16,0 3 0,2 0 16,4-1-16,3 0 0,-6 2 0,0 1 15,6-1-15,6 0 0,-1 5 16,-1 3-16,7-3 0,2-3 15,4 2-15,1 4 16,-1-5-16,2-1 0,3 6 0,1 4 16,5-6-16,1-4 0,2 7 15,2 4-15,2-1 0,3-2 16,3-3-16,2 0 0,4-2 16,2-1-16,6 1 0,6 1 15,-4-3-15,2 0 0,9 4 0,7 1 16,-6-6-16,2-2 0,13 3 15,5 2-15,-2-6 0,-3-5 16,6 2-16,6 1 0,3-3 16,-1-2-16,13 1 0,0-1 15,-5-2-15,-4-3 0,34 3 16,-2-1-16,-11 2 0,-8 0 0,5-2 16,4-2-16,-6-1 15,-3 0-15,3-1 0,2-1 0,-6 0 16,-5 0-16,6 1 0,5 0 15,-10-1-15,-5 1 0,9-3 16,6-1-16,-7 0 0,-6 0 16,7 1-16,3 0 0,-5-1 15,-3-2-15,4 1 0,7-1 16,-4-1-16,-3 0 0,5-1 16,1-2-16,-5 1 0,-6 0 0,6-2 15,3 0-15,-7 1 0,-5 3 16,4-1-16,3 3 15,-5-8-15,-3-4 0,5 7 0,5 3 16,-3-2-16,-3-4 0,2-3 16,4 1-16,-8-3 0,-4 1 0,4-2 15,4-1-15,-8 6 16,-5 3-16,5-5 0,3-1 16,-14 3-16,-7 1 0,4-4 15,0-3-15,-4 1 0,-2 0 0,-3-1 16,0 0-16,-11 1 0,-6 0 15,-5-4-15,-4-3 0,-1 1 16,0 2-16,-10-2 0,-6 1 16,-4-6-16,-3-3 0,-7-2 15,-5 0-15,6 14 0,-3-3 0,-9-1 16,-6 2-16,-3-1 16,1 1-16,-9-7 0,-4-5 15,0 7-15,0 3 0,-30-9 0,0 4 16,6 2-16,6 3 0,-11-1 15,-5-1-15,9 0 0,6 1 0,-10 9 16,-4 6 0,3-1-16,3 0 0,-15-1 0,-8 0 15,6 2-15,5 3 0,-11 3 16,-6 3-16,7 1 0,5 1 0,-11 3 16,-7 2-16,9 3 0,7-1 15,-16 7-15,-12 3 16,10 0-16,7-2 0,-10 5 15,-6 4-15,7-2 0,8 2 0,34-8 16,23-6-16,17-4 0</inkml:trace>
  <inkml:trace contextRef="#ctx0" brushRef="#br0" timeOffset="68155.6338">5424 7295 0,'0'0'0,"0"0"16,31 4-16,-18-1 0,4-1 0,10 4 15,4 2-15,5-1 0,4-1 0,18 2 16,2 0-1,1 0-15,-3-2 0,22 1 0,2 1 16,12-1-16,-6-1 0,17 0 16,1-1-16,-8-4 0,-6-2 15,43 3-15,-12 3 0,-13-5 16,-14-4-16,4-4 0,2-2 16,-12-2-16,-10 0 0,-2-4 15,0-3-15,-8 4 0,-5 4 0,-5-8 16,-4-8-16,-13 3 0,-8-1 15,-4-1-15,-2 0 0,-5 1 16,-3 1-16,-7-4 0,-4-5 16,-6 0-16,-4-3 0,-8-3 15,-5-3-15,-3 3 0,0 0 16,-8 2-16,-3 0 0,-4-2 0,-2-1 16,-19-1-16,-12-1 15,4 5-15,2 5 0,-10 0 16,-10 3-16,-1 1 0,0 3 0,-10-1 15,-6-1-15,2 10 0,6 7 0,-15 1 16,-11 2-16,6-2 16,5 0-16,-5 7 0,-6 6 15,7 4-15,5 2 0,-6 7 16,-4 5-16,12-2 0,8-1 0,-1 6 16,-2 2-16,12 2 0,6 1 15,8 6-15,4 4 0,11-7 16,8-2-16,4 5 0,2 3 15,13-5-15,8-5 0,11 4 16,9 2-16,3 0 0,5 2 0,12 1 16,11 5-16,4-10 15,-2-5-15,18 2 0,9 2 16,-1-6-16,-1-2 0,7 4 16,5 5-16,-24-11 0,-14-7 0,-10-5 15</inkml:trace>
  <inkml:trace contextRef="#ctx0" brushRef="#br0" timeOffset="72601.6499">4356 7088 0,'0'0'16,"0"0"-16,0 0 0,0 0 16,-6-23-16,6 23 0,0 0 15,-13-20-15,8 11 0,-3 0 0,-2 0 16,-1-1-16,0 0 0,-4 2 16,-1 0-16,-3 1 15,-1 0-15,-6 1 0,-3 1 16,-7-1-16,2 1 0,-13 2 0,2 1 15,0 1-15,1 3 0,-4 1 16,1 1-16,-6 4 0,2 2 16,-3 0-16,-3-1 0,5 1 15,4 2-15,-10 2 0,2 2 16,2 1-16,0 2 16,-9 5-16,-6 6 0,12-6 15,6-5-15,-5 5 0,2 3 0,6 2 16,4 1-16,-19 9 0,6-6 15,7-4-15,8-3 0,7 5 16,4 0-16,8-12 0,-1 1 0,2 2 16,0 1-16,5-2 0,2 1 15,2-2-15,-2-1 0,4 1 16,2-1-16,1-1 0,3-1 16,5-1-16,3 1 0,4-1 15,0-3-15,-1-1 0,1 1 16,0-1-16,0-1 0,6 0 15,1-1-15,4 2 0,4 0 16,1-2-16,-1-1 0,3 0 16,1 0-16,4 0 15,-1-1-15,1 0 0,3-2 0,-1 0 0,0 0 16,2 0-16,1 2 0,3-3 16,-2-1-16,4-1 0,-2 0 15,3 0-15,0 2 0,0-2 16,0-1-16,1 0 0,1 1 15,6 0-15,-2 0 0,0-1 16,-2 0-16,1-1 0,2-1 16,-1 0-16,-2-1 0,3-1 15,1 1-15,-4 0 0,2 1 0,7-3 16,2 0-16,-5-3 0,-1-1 16,-1 0-16,2 0 0,-2 2 15,-4 1-15,2-2 0,0-2 16,0-3-16,2-2 0,-3 1 15,-2 2-15,2-3 0,0-3 0,-5 1 16,-2 2-16,2-2 0,2-2 16,-5 2-16,-3-2 15,-3 0-15,2-2 0,-5 0 16,-4-1-16,-3 3 0,0 3 0,-5-4 16,-1-4-16,-4 1 0,-2-1 15,-2-1-15,-1-2 0,-3 0 16,-2 1-16,-2 0 0,-5-1 15,-1-1-15,0 1 0,-4 2 16,-2 0-16,-5-1 0,-3 1 0,-2 2 16,-5 0-16,-3-1 0,-3 1 15,-9-5-15,-3 3 0,-5 1 16,-6 3-16,-6 3 0,-4 1 16,0 4-16,-3 3 0,-13 2 15,-6 1-15,2 6 0,1 3 16,-42 9-16,10 6 0,9 9 15,5 4-15,-2 6 0,-2 2 16,6 5-16,9 2 0,29-15 0,18-9 16,15-9-16</inkml:trace>
  <inkml:trace contextRef="#ctx0" brushRef="#br0" timeOffset="73820.1977">4302 10222 0,'0'0'0,"0"0"0,0 0 15,0 0-15,0 0 0,-19-20 16,19 20-16,0 0 0,-22-13 0,9 7 16,-3 2-16,1-1 0,-1 2 15,-2-3-15,-2 2 16,-2 0-16,0 0 0,-9 1 0,-3 0 15,1 1-15,1 2 0,-12 1 16,-4 2-16,4 0 0,1 0 0,-2 3 16,-6 1-16,-3 1 15,3 1-15,-3 2 0,-1 4 16,7-1-16,0 0 0,-8 5 16,-1 1-16,9 1 0,4 0 0,-3 8 15,3 1-15,5-3 0,3-3 16,6 3-16,1 1 0,7-4 15,8-3-15,0 6 0,-2 4 16,4-3-16,5-2 16,4 2-16,1 3 0,4-7 0,-1-1 0,6 1 15,4 3-15,2-3 16,3-2-16,7 1 0,5 1 16,0-2-16,0-1 0,11-2 15,12-1-15,-5-3 0,-2-4 0,14-1 16,7-2-16,-1 0 0,-5 0 15,12-3-15,7-3 0,-4 1 16,-1-1-16,42-6 0,-4-4 16,-10 4-16,-9 6 0,6 0 15,4-2-15,-8-3 0,-6-2 0,5 3 16,5 2-16,-10-2 16,-6 0-16,4 0 0,4 0 15,-11 0-15,-5 2 0,2-2 0,3-3 16,-10 3-16,-6-2 0,3-2 15,0-2-15,-5-3 0,-2-2 16,1-2-16,1-1 0,-14-1 16,-10 1-16,11 1 0,3 0 15,-14 3-15,-5 3 0,-6-5 16,0-6-16,-2 0 0,-2-4 0,-8 3 16,-3-1-16,-3 1 0,-1 3 15,-5 0-15,-3 1 0,-5-4 16,-2 1-16,0 4 0,-4-3 15,-3 1-15,-1 2 0,-4-5 16,-4-3-16,3 4 0,-1 2 16,-6-1-16,-7-2 0,2 0 15,1 1-15,-7-2 0,-5-1 16,-1 2-16,0 2 0,-13-3 16,-1 2-16,1 2 0,1 0 0,-6-1 15,-4 0-15,-1 5 0,2 1 16,-34-5-16,9 1 0,12 2 15,9 3-15,-11-1 0,-9-2 16,11 3-16,7 1 0,-6 0 16,-5 3-16,4 0 0,3 2 0,-12 2 15,-8 1-15,11 3 16,4 1-16,-6 3 0,-8 1 16,7 2-16,7 4 0,-9 4 0,-7 3 15,9 1-15,7-1 0,-7 9 16,-3 5-16,4 0 0,6 0 0,25-10 15,18-7-15,10-5 0</inkml:trace>
  <inkml:trace contextRef="#ctx0" brushRef="#br0" timeOffset="78120.3292">26073 7895 0,'0'0'0,"0"0"16,0 0-16,0 0 0,0 0 0,27 4 15,-27-4-15,23 1 0,-23-1 16,27 3-16,-10 0 0,1-1 16,0 0-16,3 0 0,3-1 15,2 0-15,-1 0 0,10 1 16,2 0-16,0-1 0,2-1 15,8 0-15,0 0 0,-1 1 16,-1 2-16,4-2 0,1-1 16,10 2-16,-2 0 0,1-1 15,0-1-15,1 0 0,-1-1 0,12 0 16,-2-2-16,-1 2 0,-2-2 16,12 1-16,1 1 0,-1 0 15,-2 1-15,37-4 0,-5-2 16,-10 2-16,-5 1 0,-2-4 15,1-1-15,-5 1 0,-3 0 16,-1-1-16,-1-1 0,-7 5 16,-4 4-16,-14-4 0,-8-1 15,-16 2-15,-10 0 0,-8 2 16</inkml:trace>
  <inkml:trace contextRef="#ctx0" brushRef="#br0" timeOffset="82851.6323">26659 6532 0,'0'0'0,"0"0"0,0 0 16,0 0-16,0 0 0,0 0 15,0 0-15,0 0 0,0 0 0,-28 22 16,13-6-16,-2 1 0,-1 2 16,-4 4-16,-4 5 15,-7 7-15,2-2 0,-10 11 0,-2 2 16,4-2-16,2-3 0,-4 4 15,4-2-15,6-10 0,7-4 16,5-5-16,9-9 0,2-2 16,3-5-16,0-1 0</inkml:trace>
  <inkml:trace contextRef="#ctx0" brushRef="#br0" timeOffset="83022.4708">26474 6829 0,'0'0'0,"0"0"0,0 0 16,-4 26-16,4-26 0,-7 33 0,3-8 16,-1 2-16,-2 5 0,-1 13 15,2 3-15,0 0 0,1 0 16,-1 4-16,2-6 0,-1-2 16,2-11-16,0-6 0</inkml:trace>
  <inkml:trace contextRef="#ctx0" brushRef="#br0" timeOffset="83384.9216">27169 6345 0,'0'0'0,"0"0"16,0 0-16,0 0 0,0 0 15,-22 26-15,5-11 0,1 1 16,-1 0-16,0 3 0,-2 1 16,2-1-16,3-2 0,1 3 15,5-2-15,5-3 0,4-4 0,9-4 16,6-2-16,4-3 0,3-1 16,9-3-16,3-4 0,-5 3 15,-1 3-15,-4 0 0,-1 2 16,-8-1-16,-5 0 0,-10 4 15,-7 3-15,-5 2 0,-5 1 0,-9 4 16,-8 2-16,1 0 16,1 0-16,-13 2 0,-5 0 15,9-2-15,4-1 0,5-1 16,8-4-16,6-3 0</inkml:trace>
  <inkml:trace contextRef="#ctx0" brushRef="#br0" timeOffset="83684.8257">26755 6788 0,'0'0'0,"0"0"0,0 0 0,0 0 16,0 0-16,-11 20 0,11-20 16,-7 21-16,7-21 0,-7 25 15,4-13-15,1 0 0,0-2 16,0-2-16,2-1 0,2-1 0,-1-4 16,4-3-16,4-3 0,1-3 15,1-2-15,3-2 0,3-1 16,3-1-16,2-1 0,9-4 15,1-1-15,-2 2 0,1 2 16,9 1-16,1 3 0,-7 5 16,-4 1-16,-2 4 0,0 3 15,-5 2-15,-3 2 0,-6 4 16,-4 3-16,-4-1 0,-5 0 0,-6 3 16,-3 1-16,-7-1 0,-4 0 15,-3-1-15,-4 1 0,3-1 16,2-1-16,3-1 0,4-3 15,3-2-15</inkml:trace>
  <inkml:trace contextRef="#ctx0" brushRef="#br0" timeOffset="83867.6336">27044 6815 0,'0'0'0,"0"0"0,0 0 0,0 0 15,-25 23-15,25-23 0,-33 32 16,12-13-16,-2 3 0,-9 7 15,-1 3-15,4-3 0,4-3 0,-4 5 16,4-4-16,2-4 16,1-3-16,4-6 0,5-7 15,2 0-15,2-1 0,2-2 0</inkml:trace>
  <inkml:trace contextRef="#ctx0" brushRef="#br0" timeOffset="84070.7827">26856 7003 0,'0'0'0,"0"0"0,19-3 16,-6 2-16,2 0 0,4 1 0,3 1 15,7 3-15,-1 3 0,1 2 16,0 2-16,3 4 0,-5 0 16,-1 4-16,-3 4 0,-3-2 0,-4 0 15,-4-2-15,-4-1 16,-4-2-16,-2 0 0,-6 0 0,-2 0 16,-3-2-16,-2-1 0,-7-2 15,-4 1-15,1-4 0,0-1 16,-1-3-16,-2-3 0,4 0 15,5 0-15,1-1 0</inkml:trace>
  <inkml:trace contextRef="#ctx0" brushRef="#br0" timeOffset="84250.782">26964 7035 0,'0'0'0,"0"0"15,0 0-15,0 0 0,-19 23 16,19-23-16,-15 26 0,15-26 15,-19 34-15,9-14 0,-1 2 0,0-4 16,1 0-16,-1 1 0,2-3 16,3-5-16,2-4 0,1-2 15,1 0-15,0-1 0</inkml:trace>
  <inkml:trace contextRef="#ctx0" brushRef="#br0" timeOffset="84387.8203">27080 7093 0,'0'0'0,"0"0"0,0 0 15,0 0-15,0 0 0,0 0 0,-15 21 16,15-21-16,-14 24 0,5-8 16,-2 3-16,-1-1 0,-2 0 15,-1 0-15,1-3 0,2-1 16,2-4-16,-1 2 0,2-2 0,2-1 16</inkml:trace>
  <inkml:trace contextRef="#ctx0" brushRef="#br0" timeOffset="84619.2717">27485 6893 0,'0'0'0,"0"0"0,0 0 16,0 0-16,-32 16 0,32-16 16,-30 19-16,13-7 0,2 1 0,-1 2 15,1 0-15,2 0 16,2 0-16,3 4 0,4-1 15,7-3-15,3-1 0,6-1 0,5-2 16,4-3-16,4 2 0,3-4 16,1 0-16,6 0 0,-1 0 15,-6-2-15,-6 0 0,-4-1 16</inkml:trace>
  <inkml:trace contextRef="#ctx0" brushRef="#br0" timeOffset="84901.8228">27929 6513 0,'0'0'0,"0"0"0,0 0 16,24-8-16,-24 8 0,27-4 15,-6 3-15,1-2 0,2 1 16,9-1-16,4 1 0,-3 0 16,-2-1-16,-2 0 0,-2-1 15,0 1-15,-3 1 0,-8 1 16,-5 2-16,-7 0 0,-6 2 0,1-1 16,0-2-16,0 4 0</inkml:trace>
  <inkml:trace contextRef="#ctx0" brushRef="#br0" timeOffset="85084.9994">27917 6672 0,'0'0'0,"0"0"15,25-6-15,-6 0 0,3 1 0,10-4 16,3 1-16,0 1 16,2 1-16,3-2 0,-2 2 0,-6 0 15,-5 1-15,-5 2 0,-3 3 16,-8 1-16,-5 0 0,-6 2 15,-5 1-15,1-1 0,1 1 0,0-2 16</inkml:trace>
  <inkml:trace contextRef="#ctx0" brushRef="#br0" timeOffset="85834.3434">28140 6363 0,'0'0'0,"0"0"0,0 0 15,0 0-15,0 0 0,0 0 16,-5 33-16,5-33 0,-12 32 0,4-7 16,-1 5-16,1 0 15,1-1-15,-2 8 0,0-1 16,1-6-16,2-3 0,-2 2 0,1-5 16,2-4-16,-1-3 0,-4-4 15,-2 0-15,1-5 0,-1-2 16,-2 0-16,-3-3 0,2 0 15,-1 1-15,3-2 0,1 0 16,2 1-16,2-2 0,3 0 16,2-1-16,6-1 0,5 1 0,7-2 15,8-3-15,4 0 0,2 0 16,6-1-16,2-1 16,6-1-16,-2 1 0,-4 1 0,-2 1 15,-8 2-15,-5-1 0,-3 2 16,-6 1-16,-8 4 0,-5 3 15,-13 3-15,-9 2 0,-4 1 16,-4 1-16,-5 4 0,-6 4 16,-5 1-16,3 0 15,3-2-15,3-1 0,7-3 0,6-4 0,4-1 16,7-3-16,7-2 0,4-3 16,12-1-16,8-2 0,6-3 15,3-2-15,11-1 0,6-4 16,-1 2-16,-2 0 0,2 1 15,2 0-15,-7 0 0,-3 0 16,0 4-16,-4 1 0,-10 2 16,-8 0-16,-7 4 0,-4 1 15,-8 2-15,-4 0 0,-12 3 16,-9 2-16,-2 1 0,-2 0 0,-7 3 16,-4 3-16,2 1 0,1 0 15,-5 0-15,4-4 0,10-4 16,9-3-16,6-1 0,7-4 15,5 0-15,5-1 0,13-5 16,11-2-16,7-1 0,4-3 0,10 0 16,6-1-16,1 1 15,-1 2-15,8-1 0,-2-1 16,-8 2-16,-4 1 0,-9 3 16,-5 2-16,-8 0 0,-6 1 0,-7 4 15,-5 2-15,-7 4 0,-6 1 16,-9-1-16,-7 1 0,2-2 15,1-1-15,5-4 0,4 1 16,3-2-16</inkml:trace>
  <inkml:trace contextRef="#ctx0" brushRef="#br0" timeOffset="86270.9233">28206 7111 0,'0'0'16,"0"0"-16,0 0 0,0 0 0,0 0 15,0 0-15,0 0 0,17 24 16,-17-24-16,9 27 0,-8-8 15,0-1-15,0-2 0,0 1 16,0 0-16,-1-1 0,-1-2 16,-1-1-16,0-1 0,-3-1 15,0-1-15,-3-2 0,-2-1 16,-2-1-16,-2 0 0,-5-4 16,-1-2-16,1-2 0,2-2 0,-1-1 15,2-1-15,2 0 0,5-1 16,3-2-16,5-2 0,5 2 15,6-1-15,10 1 0,8 1 16,4 0-16,4 1 0,16 1 16,6 2-16,1 3 15,-1 1-15,14 3 0,-1-1 0,0 4 0,-13-1 16,-9 1-16,-8 1 0,-10-1 16,-6 0-16,-6 0 0,-6-2 15,-4 1-15,-5-1 0,-4 0 16,-2 3-16,-2-3 0,-3-1 15,-1-1-15,0 1 16,3-1-16,-1 2 0,2-3 0,1-4 16,-1 0-16,1 1 0,2-2 15,0 0-15,0-1 0,1 1 0,1 0 16,2 0-16,-1 1 0,1 0 16,-1 0-16</inkml:trace>
  <inkml:trace contextRef="#ctx0" brushRef="#br0" timeOffset="109635.4614">2598 8777 0,'0'0'0,"0"0"0,0 0 15,0 0-15,29-1 0,-17 1 16,6 0-16,0-1 0,-3 0 0,10 0 16,5 1-16,-2-1 0,-3 0 15,4-2-15,2 0 16,-3 1-16,1 1 0,6-1 0,3-3 16,-3 1-16,-1 1 0,4 0 15,-2 0-15,0-1 0,-3 0 16,10-2-16,-2-1 15,-2 2-15,-2 2 0,2-2 0,4 1 16,-5 0-16,-2 1 0,3 0 16,4 1-16,-3 1 0,-4 0 0,12-1 15,1-1-15,-4 0 0,-5 1 16,4-2-16,4-1 16,-6 2-16,1 0 0,4 1 15,2-1-15,-10 0 0,0-1 0,8 0 16,-1 0-16,-6 1 0,-2 1 0,6 2 15,3 0-15,-5-1 0,-3-3 16,4 1-16,2 2 16,-2 1-16,-4 0 0,2-1 15,4 0-15,-2 2 0,-3 0 0,2-1 16,2 0-16,-3 0 0,-7 1 16,6-1-16,3-2 15,-4 1-15,-1-2 0,3 3 0,2 0 16,-6 3-16,-3 0 0,3-3 15,4-2-15,-6 1 0,-1 1 0,4 1 16,1 0-16,-4-1 16,-5-1-16,8 0 0,4 1 15,-7 0-15,-5 1 0,8 0 16,4-1-16,-6-1 0,-5-1 0,3 0 16,3 2-16,-5-1 0,-3 0 15,7-1-15,1 2 0,-8-1 16,0 0-16,1 0 0,1 0 15,-3 1-15,-1-1 0,4 1 16,3-2-16,-6 2 0,-2 0 0,2 0 16,4 0-16,-2 2 0,-1 0 15,1-4-15,-2-2 16,-1 2-16,0 3 0,2-1 0,2 0 16,-9 0-16,0 0 0,8 0 15,3 0-15,-8 0 16,-1 0-16,3 1 0,2 0 15,-3-1-15,-1 0 0,3 1 0,1-1 16,-3 2-16,-1-2 0,5 0 16,3-2-16,-4 4 0,-4 0 0,5 0 15,0 1-15,-2-2 0,0-1 16,1 1-16,2-1 16,-4 0-16,0 0 0,2 2 0,4 0 15,-5 1-15,-3 0 0,5-1 16,4-1-16,-4-1 0,-1 1 0,3 1 15,2-1-15,-3 2 16,-3-1-16,3 0 0,-2 2 16,-2 1-16,-1 1 0,4-3 15,3 0-15,-4-2 0,-1 2 0,4-2 16,1 1-16,-2 1 0,-4-1 16,2 1-16,1-1 15,0 0-15,1 3 0,1-2 0,2 0 16,-1-1-16,-5-4 0,4 5 15,3 1-15,-7 1 0,0-2 0,3 1 16,2 0-16,-2-1 0,-3-1 16,9 0-16,0 0 15,-8 0-15,-2 1 0,8 1 16,0-1-16,-6 0 0,-2 0 0,8 0 16,2-2-16,-9 1 0,0 1 15,8-2-15,4-1 0,-11 0 16,-3 0-16,9 2 0,5 2 15,-10-1-15,-3-1 0,9 0 16,0-1-16,-4 0 0,-3 1 0,2-2 16,2 0-16,-6-2 0,0-1 15,6 2-15,2 2 16,-7-1-16,-2 1 0,9 0 16,3 0-16,-11-2 0,-1 0 0,6 1 15,2 0-15,-8 0 0,1 0 16,5-1-16,0-1 0,-5 2 15,1 0-15,4-1 0,1-2 16,-10-1-16,-2-1 0,5 3 16,4 3-16,-2 0 0,-3-1 0,3 2 15,-1-2-15,1 0 0,-2-3 16,3 2-16,1-1 0,-4-1 16,-2-1-16,4 4 0,2 2 15,-3-1-15,0 1 0,0-3 16,1-1-16,-1-1 0,1 2 15,1-1-15,-1 1 0,-1-2 16,-2 2-16,4-1 0,2 2 16,-3 0-16,-1 1 0,0-3 15,2-2-15,-1 1 0,-1 3 0,2-1 16,0 0-16,-2 0 0,0 2 16,1 0-16,3-1 0,-3 0 15,-3-1-15,4 1 0,2 0 16,-4 2-16,0 1 0,0-1 15,2 0-15,-3-2 0,0-3 0,2 2 16,5 1-16,-4 2 0,-4 1 16,4-1-16,4-1 15,-3 0-15,-3 2 0,3-1 16,1 1-16,-1-1 0,0-2 0,-1 0 16,2 0-16,-2 1 0,-3 2 15,5-1-15,3-1 0,-4 0 16,-2 1-16,1-2 0,5 0 15,-5 0-15,-1 1 0,1-2 16,0-1-16,0 1 0,-1 1 0,1 0 16,3 0-16,-2 1 0,-1 1 15,3-2-15,3-2 16,-4 1-16,-4 0 0,4 1 16,3 0-16,-3 1 0,-2 2 0,1-2 15,1 1-15,-2-2 0,1 0 16,0 0-16,1 0 0,-4 1 15,-2 1-15,4-1 0,4-1 16,-3 1-16,-2 2 0,2-3 16,0-3-16,-1 2 0,-1 1 0,2 1 15,4 2-15,-4-1 0,-1 0 16,2-1-16,3 0 16,-3 0-16,-2-1 0,4-2 0,4 1 15,-4 2-15,-2 2 0,9-1 16,1 0-16,-9-1 0,-3 0 0,10-1 15,3 0-15,-4 1 16,-2 1-16,0-2 0,2 0 16,-2 0-16,0 0 0,2-2 15,0 1-15,-1 1 0,-3 1 0,3-1 16,3 0-16,-3 0 0,-3 2 16,3-1-16,3 2 15,-3-2-15,0-1 0,2 1 0,4 0 16,-4 0-16,-3 0 0,2 2 15,0-1-15,-2-2 0,-3-1 0,5 2 16,4 0-16,-2 0 16,-3 1-16,8-1 0,0 1 15,-9 0-15,1-2 0,6 3 16,1 1-16,-10 0 0,-1 2 0,10-3 16,2-1-16,-9 0 0,-2 2 15,9-1-15,2 0 0,-6-1 16,-2 0-16,4-1 0,3-1 15,-6 1-15,-2 0 0,4 1 16,4 1-16,-6-3 0,-6-1 0,5 2 16,4 2-16,-6-2 0,-1-3 15,4 3-15,5 2 16,-4-3-16,-5-4 0,4 3 0,4 1 16,-4-2-16,-3-1 0,5-2 15,3-1-15,-6 3 0,-4 0 0,3 0 16,0 0-16,-3-3 15,-2 0-15,1 2 0,1-1 16,-4 2-16,-1-1 0,3-1 16,1 0-16,-2-1 0,-2 1 0,6-2 15,4-1-15,-6 0 0,-4-1 16,3 5-16,3 4 16,-2 0-16,-2 0 0,2-5 0,2-3 15,-4 3-15,-3 3 0,3-2 16,1-2-16,-2 2 0,1 1 0,3 0 15,3 1-15,-6-3 16,-3 1-16,5-1 0,3 1 16,-3 1-16,-2 3 0,2-4 15,1-2-15,0 4 0,-1 2 0,2 2 16,1 2-16,0-4 0,-2-2 16,1 2-16,1 0 0,-3-2 15,-3 0-15,5 0 0,5 1 16,-3 2-16,-3 2 0,5-3 15,1-1-15,-4 0 0,-3 1 16,8 0-16,5 0 16,-5 2-16,-4 1 0,6-2 0,5 0 15,-4 0-15,-3 0 0,11 3 16,2 2-16,-2-3 0,-3-2 0,5 1 16,3 0-16,-5 1 0,-5 3 15,8 0-15,5 3 16,-6-1-16,-3-2 0,33 5 0,-1 1 15,-11-2-15,-6 1 0,3 1 16,0 3-16,-13-2 0,-9 0 0,4 2 16,3 1-16,-12-7 0,-8-5 15,-8 2-15,-4 1 16,-6-2-16,-6-1 0,-2-2 0</inkml:trace>
  <inkml:trace contextRef="#ctx0" brushRef="#br0" timeOffset="111086.2963">10985 8818 0,'0'0'0,"0"0"0,-23-4 16,23 4-16,-26-3 0,9 1 15,-5 0-15,-1 0 0,-2 0 16,-12 2-16,-5 1 0,1-2 0,1 0 16,-13-1-16,-2-2 0,1 1 15,1 0-15,-13-1 16,-2-1-16,4-1 0,4 1 0,-12-4 16,-3 2-16,4-3 0,3-3 0,-12-2 15,2-1-15,10 2 16,6-2-16,-27-4 15,6 2-15,11 0 0,10 0 16,1-3-16,5-1 0,4 3 0,6 3 0,-1-3 16,2-2-16,4 2 0,6 2 15,6-3-15,5-1 16,5 1-16,5 1 0,0-3 0,0 0 16,11 8-16,2-2 0,7-1 15,4-4-15,1-1 0,2-1 16,6-3-16,4-2 0,1 8 15,3 2-15,7-2 0,4-1 16,3-1-16,2 1 0,14-4 16,6 0-16,-6 5 0,-3 2 0,11-3 15,7-2-15,-2 1 0,-2 1 16,44-8-16,-1 4 0,-15 2 16,-10 3-16,8 0 0,8 1 15,-8 2-15,-5 2 0,8-3 16,4 0-16,-5 8 0,-4 6 15,12-8-15,11-5 0,-8 2 0,-4-1 16,7 6 0,7 2-16,-9 0 0,-7 0 0,13 4 15,7 3-15,-9-3 0,-6-3 0,10 0 16,7 1-16,-11 3 0,-9 3 16,9 1-16,4 3 0,-11-1 15,-7-1-15,5 4 16,3 3-16,-9 1 0,-6 0 0,10 1 15,7-1-15,-13 6 0,-9 3 0,4-1 16,3 0-16,-7 0 16,-6-1-16,2 2 0,0 4 15,-11-2-15,-9-1 0,-2 8 16,0 6-16,-4-3 0,-3 0 0,-6 3 16,-4 3-16,-4-5 0,-4-3 15,-5 4-15,-4 2 0,-6 4 16,-5 2-16,-6-1 0,-2 0 15,-4-4-15,0-3 0,-4 3 16,-2 5-16,-1-1 0,-2 1 16,-6-1-16,-4-2 0,0-10 0,1-6 15,-10 4-15,-7 2 0,-4-3 16,-1-1-16,-14-7 0,-10-5 16,-5-8-16,-4-4 0,-22 0 15,-15 0-15,0-12 0,1-8 0,-34 6 16,-25 5-16,3-2 15,1 0-15,51 4 0,34 1 0,24 3 16</inkml:trace>
  <inkml:trace contextRef="#ctx0" brushRef="#br0" timeOffset="115718.963">11681 8297 0,'0'0'0,"13"-7"0,4 0 0,-2-1 15,0 0-15,13-8 0,5-4 16,2-1-16,1-3 0,17-10 15,6-4-15,10-8 0,0 1 0,19-12 16,6-2-16,9-3 0,-4 5 16,47-27-16,-9 4 0,-21 10 15,-12 4-15,-1 0 0,-2-1 16,-9 8-16,-6 6 0,-5 6 16,-1 3-16,-14 9 0,-10 6 15,-12 6-15,-8 3 0,-10 7 16,-10 5-16,-8 5 0,-7 6 15,-5 2-15,-4 2 0,-4-5 16,-4-4-16,5 2 0,4-1 0,1 1 16</inkml:trace>
  <inkml:trace contextRef="#ctx0" brushRef="#br0" timeOffset="116018.6492">14171 6510 0,'0'0'0,"0"0"0,0 0 16,0 0-16,-12 22 0,12-22 16,-19 33-16,6-12 0,-3 1 15,0 1-15,-2 2 0,1 5 16,2-2-16,9-3 0,6-2 15,5-4-15,4-3 0,8-4 16,6-2-16,2-5 0,2-3 16,12-4-16,6-4 0,-3-3 0,-2-1 15,7-1-15,0 1 0,-10-1 16,-6-2-16,-7 4 0,-4 3 16,-4-1-16</inkml:trace>
  <inkml:trace contextRef="#ctx0" brushRef="#br0" timeOffset="116204.3795">14373 6647 0,'0'0'0,"0"0"0,0 0 16,-13 28-16,4-15 0,-3 8 16,-2 5-16,-4 10 0,-2 1 15,-3 3-15,-4 1 0,-3 6 16,4-3-16,-2-1 0,4-6 15,1-7-15,2-3 0,4-7 0,4-4 16,3-4-16</inkml:trace>
  <inkml:trace contextRef="#ctx0" brushRef="#br0" timeOffset="116352.5967">14250 7041 0,'0'0'0,"0"0"0,0 0 16,26 15-16,-13-7 0,2 2 15,3 2-15,2 0 0,1 1 0,7 1 16,2-1-16,-3-5 0,-3-1 16,0 0-16,-4-3 0,-3 0 15</inkml:trace>
  <inkml:trace contextRef="#ctx0" brushRef="#br0" timeOffset="116526.5759">14886 6379 0,'0'0'0,"0"0"0,0 0 15,0 0-15,23 12 0,-23-12 16,13 20-16,-8-6 0,0 0 16,-2-2-16,0-1 0,1-1 15</inkml:trace>
  <inkml:trace contextRef="#ctx0" brushRef="#br0" timeOffset="117232.6634">14657 6678 0,'0'0'0,"0"0"0,0 0 16,0 0-16,28 0 0,-28 0 16,35 0-16,-13-1 0,1-1 15,5 0-15,3 1 0,0-1 16,-2-2-16,11 1 0,0 0 15,-4 0-15,-3 1 0,2-1 16,-5-2-16,-7 2 0,-5-1 0,-7 4 16,-6 3-16,-7 0 0,-5 3 15,-7 3-15,-3 5 0,-6 1 16,-5 0-16,-12 7 0,-3 2 16,1-1-16,3 0 0,-5 8 15,4 1-15,7-7 0,5-6 16,3-3-16,5-7 0,10 1 15,6 0-15,8-6 0,8-5 16,7-2-16,6-3 0,8-3 0,5-3 16,1 1-16,-1 0 0,2-1 15,1 0-15,-4 1 0,-1 1 16,2 3-16,-5 1 0,-8 2 16,-6 2-16,-7 2 0,-5 2 15,-6 1-15,-4 2 0,-13 6 16,-9 4-16,2 0 0,-2 2 0,-12 4 15,-7 3-15,-1-1 0,-1 1 16,-3 5-16,1 0 16,8-5-16,3-6 0,8-4 0,4-3 15,9-1-15,5-3 0,11-2 16,9-1-16,2-1 0,2-1 16,10-2-16,8-2 0,0-2 15,0-2-15,6 1 0,6-1 16,-4-2-16,-5-2 0,4 1 15,-1 0-15,-10-1 0,-1-1 0,-3 0 16,-3 0-16,-9 4 0,-4 3 16,-2 0-16,-4-2 15,-3-1-15,-3 0 0,2 5 0,1 3 16,2-1-16,1 3 0,2-1 16,3 3-16,-1 2 0,2 3 15,1 4-15,0 3 0,2 0 16,1-1-16,3 2 0,1 2 15,2 1-15,-2-1 0,0-4 16,1-3-16,-4-2 0,-1-3 0,-2 0 16,-1-2-16,-3-2 15</inkml:trace>
  <inkml:trace contextRef="#ctx0" brushRef="#br0" timeOffset="117468.6646">15768 6632 0,'0'0'0,"0"0"15,0 0-15,10 26 0,-10-26 0,4 41 16,-5-10-16,-2 4 16,0 3-16,0 12 0,-1 1 15,2 6-15,1-8 0,1 2 16,1-8-16,0-10 0,0-7 0,1-7 15,0-5-15,-2-6 0,0-8 16,-1 3-16,1-3 0,0 0 16</inkml:trace>
  <inkml:trace contextRef="#ctx0" brushRef="#br0" timeOffset="117768.1939">15863 6602 0,'0'0'0,"0"0"15,19-7-15,-6 3 0,3 1 0,8 0 16,2-2-16,2 1 16,1 0-16,0 1 0,1 2 0,5 1 15,0 2-15,-3 3 0,-3 4 16,-2 0-16,-4 2 0,-4 5 16,-3 4-16,-3 4 0,-2 0 15,-2 7-15,-2 4 0,-3 3 16,0 1-16,-2 11 0,-1 0 15,-2-7-15,0-5 0,-3 2 16,0-4-16,-1-6 0,-1-2 0,-3-4 16,-2-4-16,1-6 0,-1-1 15,-5-6-15,-4-3 16,-1-7-16,0-3 0,4 0 0,4 1 16,3 1-16</inkml:trace>
  <inkml:trace contextRef="#ctx0" brushRef="#br0" timeOffset="117972.0903">15816 6820 0,'0'0'0,"0"0"15,0 0-15,24-7 0,-13 4 16,6 2-16,4 1 0,-2 0 16,1 0-16,8 1 0,2 0 15,-3 1-15,0 0 0,-4 1 16,-2-1-16,-4 2 0,-2-1 0,-6 4 15,-6-1-15,0 0 0,0-2 16,0 0-16</inkml:trace>
  <inkml:trace contextRef="#ctx0" brushRef="#br0" timeOffset="118118.5041">15795 7031 0,'0'0'0,"0"0"15,0 0-15,26-6 0,-26 6 16,29-3-16,-8 0 0,1 1 15,1-1-15,6-1 16,5 0-16,4 0 0,-5 1 0,1 0 16,-6 0-16,-4 2 0,-6-1 15,-2 1-15</inkml:trace>
  <inkml:trace contextRef="#ctx0" brushRef="#br0" timeOffset="118268.4294">15793 7200 0,'0'0'0,"0"0"16,0 0-16,35-7 0,-13 3 16,3-1-16,5 1 0,3 1 15,4-1-15,10-1 0,2 1 16,0 0-16,-8 0 0,-8 1 0</inkml:trace>
  <inkml:trace contextRef="#ctx0" brushRef="#br0" timeOffset="144422.6193">21786 8678 0,'0'0'0,"0"0"15,0 0-15,0 0 0,0 0 0,0 0 16,27-7-16,-27 7 0,0 0 0,26-6 16,-26 6-16,26-4 15,-10 3-15,0 0 0,2 0 16,-1 0-16,1 0 0,2-1 16,2 1-16,0 1 0,1-1 0,9 0 15,2 1-15,0 0 16,1 0-16,1 0 0,1 0 0,9 0 15,-2 2-15,1-2 0,0 0 16,-1 0-16,-1 1 0,11 2 16,1-1-16,-3 0 0,-1-2 0,2 2 15,2-1-15,0 1 0,0 0 16,11 1-16,0 2 16,-5-3-16,-2-1 0,9-2 0,2-1 15,0 3-15,-2 1 0,1-1 16,0-1-16,3 0 0,-7 0 15,21 2-15,-6 3 0,-1-5 16,-3-2-16,0-2 0,1 1 16,-2 3-16,-2 2 0,3-1 15,1-1-15,-7-2 0,-2 1 0,4-1 16,6 2-16,-3 0 16,-3 1-16,4-2 0,4 1 15,-6-5-15,-4 0 0,5 4 16,2 4-16,-2-4 0,-3-3 0,4 2 15,2 1-15,-1-1 0,0-2 16,-1 1-16,0 0 0,-4 0 16,-1-2-16,5 5 0,3 2 15,-5-3-15,-4-2 0,4 0 16,2 0-16,-1 1 0,0 0 0,2-1 16,2 2-16,-4-1 0,-3 1 15,6-1-15,4 0 16,-6 2-16,-4 1 0,6-2 0,2-3 15,0 1-15,-2 1 0,3 2 16,3 1-16,-3-3 0,-2-3 16,5 4-16,2 0 0,-4 1 15,-1-1-15,2-2 0,3 0 16,0 1-16,0 2 0,4-1 16,4 0-16,-4 0 0,-2-2 0,4 3 15,2 3-15,-2-1 0,0 0 16,0-3-16,3-2 0,-2 0 15,-2 1-15,-2 1 0,1 0 16,-3-1-16,-1-2 0,-1 1 16,-3 0-16,-5-1 0,-7 0 15,-4 6-15,-2 3 0,-4-1 16,-3-2-16,-2-5 0,-1-3 16,-15 5-16,-9 4 0,-10 0 15,-3 0-15,-6-2 0,-3 1 0,-3 0 16</inkml:trace>
  <inkml:trace contextRef="#ctx0" brushRef="#br0" timeOffset="148119.0435">2665 9393 0,'0'0'0,"0"0"0,0 0 15,0 0-15,0 0 0,23 0 16,-23 0-16,0 0 0,27-3 0,-27 3 16,22 0-16,-8 0 15,1 2-15,0 0 0,4 0 16,-1-1-16,-1 2 0,2 0 0,3-1 16,1 0-16,2 1 0,7-1 15,0 0-15,-2 1 0,0 0 16,10 2-16,-1-1 0,-2-1 15,-2-2-15,3 0 0,-1 2 16,0-1-16,-1-1 0,8-1 16,2-1-16,-1 2 0,-5 2 0,4-1 15,4-1-15,-4 0 0,-1-1 16,11-2-16,0-1 0,-6 1 16,-1 4-16,1-1 0,2 0 15,-3-1-15,1-1 0,6 3 16,2 1-16,-8-2 0,-5-1 0,8 0 15,3 1-15,-6 0 0,-7 0 16,9 0-16,2-1 16,-6-2-16,-2 0 0,26-1 15,-1 2-15,-30 2 0,-1 2 0,27-4 16,-5-2-16,-5 2 0,-4 1 16,3 0-16,4-1 0,-10-3 15,-9-1-15,11 2 0,7-1 16,-9 1-16,-5-2 0,4 7 15,4 3-15,-7-4 0,-4-2 0,7-2 16,5-1-16,-4 1 16,2 1-16,-2-2 0,2 1 15,-6 2-15,-2 2 0,5-2 0,6-2 16,-9 0-16,-2 2 0,6-1 16,5 1-16,-8-1 0,-4 0 0,6-1 15,6-1-15,-10 1 16,-7 2-16,12-1 0,4 1 15,-9 2-15,-7 1 0,8 0 16,6 1-16,-8-5 0,-6-2 0,7 0 16,7-2-16,-6 3 15,-2 3-15,3 0 0,3 0 16,-4 1-16,-2 0 0,5 0 0,1-2 16,-4-1-16,-3 0 0,3 1 15,3 0-15,-4-1 0,-1 1 0,2 1 16,7 1-16,-7-1 15,-4 2-15,4-1 0,2-1 16,-3 1-16,-1 1 0,3-1 16,5-1-16,-22 0 15,0 0-15,22 1 0,2 2 0,-20-3 0,0 0 16,23 3-16,3 0 0,-27-2 16,1 0-16,23-3 0,2-1 15,-21 2-15,-1 1 0,22-2 16,2 2-16,-25 0 0,-1 0 0,22 0 15,1 0 1,-5-1-16,-5-1 0,5 2 0,2 0 16,-6 2-16,-2 1 0,2-2 0,1-1 15,-1 1-15,-3 0 0,2 0 16,2-2-16,-5 3 0,-3 4 16,7-4-16,2-1 0,-7-4 15,-4-2-15,5 3 0,4 2 16,-6 0-16,-6-1 0,6 1 15,4 1-15,-22-3 0,0-2 0,24 3 16,-1 1-16,-19 0 0,-1 1 16,6 1-16,3 1 15,-2-2-15,-2 0 0,3-2 0,3-1 16,-2 2-16,-1 2 0,3-1 16,1-2-16,-5 1 0,-2-1 0,3 0 15,3-1-15,-4 0 16,-2 0-16,4 1 0,3 1 15,-8-1-15,-3 0 0,8 0 16,5 1-16,-11-1 0,-2 0 0,4 0 16,3-1-16,-2 1 0,-3-1 15,1 2-15,2 0 16,-3 0-16,-1 1 0,1-2 0,2-1 16,-3 2-16,-2 0 0,3 0 15,2 0-15,-4-2 0,-2-1 16,0 2-16,1 1 0,-4 1 15,1 0-15,1 0 0,2-1 16,-3 1-16,-2 2 0,4-2 16,3-3-16,-2 1 0,-2 0 0,2 1 15,2 3-15,-2-2 16,1-1-16,1-1 0,3-1 0,-2 2 16,-4 2-16,5 0 0,3-1 15,-2-1-15,-2-3 0,3 4 16,1 1-16,-2-1 0,-3-2 0,3 0 15,2-1 1,-2 2-16,-1 1 0,1 0 0,2 0 16,-3 2-16,-3-2 0,6 1 0,4-1 15,-7-1-15,-2 1 0,5 1 16,4 0-16,-3 2 0,-3 0 16,6-2-16,2-2 0,-9 1 15,1 2-15,7-2 0,-1 1 16,-2-2-16,-2-1 0,1 0 15,2 1-15,-3 2 0,-1 1 16,3-1-16,3 0 0,-4-1 0,-3 0 16,3 1-16,4 2 15,-6-2-15,-4 0 0,6-2 0,4 0 16,-4 1-16,-2 0 0,1-1 16,0 1-16,-1 1 0,-1 0 15,2 0-15,1 1 0,-2-2 16,-2-1-16,3 1 0,2 2 15,-3-1-15,-3 0 0,4 1 16,4 0-16,-7-2 0,-2 0 16,4 0-16,4 1 0,-4 1 0,-2-1 15,1-1-15,2 0 16,-2 1-16,-1-2 0,0 1 0,4 1 16,-5-1-16,0 0 0,3-1 15,4-2-15,-5 1 0,-4 0 0,4 2 16,4 1-16,-4-1 15,-3-1-15,2 1 0,1 0 16,-6 0-16,1-1 0,5 1 0,-1 2 16,-5-2-16,-3 0 0,4 1 15,4 2-15,-2-1 0,-4-1 16,1 0-16,2 0 16,-2 1-16,0 0 0,2-2 0,0-1 15,-2 0-15,-3 0 0,3 3 16,4-1-16,-3 0 0,-1 0 0,2-2 15,-1-1-15,-1 2 0,-2 2 16,4 0-16,3-2 16,-5 1-16,-2 1 0,2-1 15,4 0-15,-3 0 0,-3-1 0,3 0 16,-1-1-16,-2-1 0,-2 1 16,4 0-16,4 1 15,-5 0-15,-3-1 0,1 2 0,1-2 16,-3 1-16,0-1 0,7 0 15,1 0-15,-7 0 0,-2 1 0,5 0 16,2-1-16,-7 1 0,2 1 16,0-1-16,0 0 15,-2-1-15,-3 0 0,2 3 0,1-1 16,0 0-16,-1-1 0,2-1 16,1 0-16,-2 0 0,-3 1 0,1 0 15,-1 1-15,1-1 16,1 0-16,0 0 0,2 0 15,-1 1-15,0 1 0,-2-2 16,1-1-16,0 0 0,-1-1 16,2 2-16,2 0 0,-1 0 0,0 0 15,-2 1-15,0 0 16,-1 1-16,-2 0 0,5-1 16,3 0-16,-6-1 0,-3 1 0,1 0 15,2 0-15,-1 1 0,1 1 0,1-2 16,1-3-16,0 3 15,0 2-15,1-2 0,0-1 16,-3 1-16,0-1 0,0 0 16,2 1-16,0 0 0,0 0 0,-1-2 15,2 0-15,-2 0 0,-2-1 16,1 1-16,-1 1 16,1-1-16,1-1 0,0 0 15,3-1-15,-1 1 0,-1-2 0,-1 2 16,-1-1-16,2 1 0,1 1 0,0-1 15,1-2-15,-2 2 0,1-2 16,0 3-16,-1 0 16,2 0-16,1-2 0,4 0 15,2-2-15,-8 2 0,-2-1 16,7 0-16,0 1 0,2-1 0,-1 0 16,-1 1-16,1 0 0,-2 0 15,-1 1-15,2 0 0,4-2 16,-1 2-16,-2 0 0,3 0 15,2-1-15,-3 2 0,0 0 16,-1 0-16,0 2 0,-2 0 0,-2 3 16,-4-1-16,-3 1 0,-3-3 15</inkml:trace>
  <inkml:trace contextRef="#ctx0" brushRef="#br0" timeOffset="148966.3709">12705 9472 0,'0'0'0,"0"0"0,0 0 16,0 0-16,0 0 0,0 0 0</inkml:trace>
  <inkml:trace contextRef="#ctx0" brushRef="#br0" timeOffset="150235.1586">13431 9432 0,'0'0'0,"0"0"0,0 0 0,20 5 15,-20-5-15,22 3 0,-4 0 16,1-2-16,-1 1 0,11 1 15,4 0-15,-2-1 0,-1 0 0,5 2 16,3-1-16,8 3 0,-4 1 16,5-1-16,5-3 15,-3 2-15,0 1 0,15 1 0,3 2 16,-6-2-16,-5 2 0,17-1 16,4-1-16,3 0 0,-7-1 0,4-2 15,4 0-15,-3 1 16,-8 0-16,27-1 0,-3 1 15,-13 1-15,-11-1 0,8 1 16,3 0-16,-8-2 0,-8-2 0,8-2 16,5-2-16,-7 2 0,-7 0 15,7 4-15,5 2 0,-11-5 16,-6-3-16,10-1 0,7-3 16,-10 2-16,-7 1 0,5-1 15,5 2-15,-7-1 0,-6 1 16,5-2-16,3-1 15,-8-2-15,-5-1 0,5 1 0,3 3 16,-2-2-16,-4-1 0,2-4 0,1-4 16,-8 4-16,-3 4 0,-1-1 15,0 0-15,-5 0 0,-2 1 16,-1-4-16,1-2 0,-8 0 16,-3-1-16,0-3 0,2-1 15,-7 1-15,-5 1 0,-3-3 16,-2-2-16,-5 1 15,-3 1-15,-6 5 0,-1-4 0,-3 2 0,-2 3 16,-4-12-16,-3-7 16,0 8-16,-4 3 0,-4-4 15,-4-3-15,-1 2 0,-2 1 0,-15-3 16,-4-1-16,5 6 0,4 2 0,-8-10 16,-5-7-16,0 6 15,0 4-15,-33-11 0,2 8 16,11 1-16,7 2 0,-8 1 15,-5 0-15,11 5 0,12 5 16,-16-1-16,-10 1 0,12-1 0,7 1 16,-9 2-16,-5 2 15,8 2-15,6 2 0,-11 0 0,-7 3 16,9-3-16,8-1 0,-8 5 16,-5 1-16,14 3 0,8 0 0,-13 0 15,-7 2-15,9 0 16,8 3-16,-6 3 0,-4 4 15,6-3-15,5-1 0,-7 1 16,-3-1-16,10 1 0,7 1 0,-5 2 16,-4 0-16,7 3 0,4 0 15,-2 0-15,0-1 0,3-1 16,5-3-16,1 6 0,2 2 16,1-1-16,3-3 0,-1 1 15,0 3-15,3-2 0,0 0 16,3 1-16,-1 3 0,5-2 15,5 0-15,-2 4 0,-2 0 16,4-1-16,3-1 0,2-2 0,4-1 16,7-8-16,1 1 0,-1 5 15,1 6-15,-1-7 0,2-3 16,0 1-16,3 3 0,0-2 16,1-2-16,2 2 0,2 2 15,-2-2-15,0 0 0,3 3 16,0 0-16,0 2 0,-1 1 0,4-2 15,2 1-15,-2-5 0,2 0 16,4-1-16,0 1 16,0-2-16,-1-1 0,2 3 0,-1 1 15,0-2-15,2-1 0,4 0 16,3-1-16,-1 0 0,-2-2 16,2 0-16,0-2 0,0 1 15,0 1-15,1 0 0,2 1 16,-2-3-16,-4-3 0,2 0 15,0 1-15,-3-2 0,-2 2 0,1-2 16,0 1-16,-4-2 0,-1-2 16,-2 2-16,-2-1 15,-2-1-15</inkml:trace>
  <inkml:trace contextRef="#ctx0" brushRef="#br0" timeOffset="151585.3385">18716 9416 0,'0'0'0,"0"0"0,0 0 0,0 0 16,0 0-16,0 0 0,23-6 16,-23 6-16,0 0 0,26 0 15,-11-2-15,2 2 0,1 0 0,1 0 16,5 0-16,1 1 0,2 0 15,13-1-15,3 1 16,-1 1-16,0-1 0,15 0 0,5 1 16,-4-2-16,-1 0 0,17 0 15,4 0-15,3-1 0,-9 0 16,16-1-16,3-1 0,-11 3 16,-6 2-16,42 1 0,-4-1 15,-20-2-15,-14-2 0,2 0 16,2 0-16,-9 2 0,-7 2 0,5-1 15,1 0-15,-12-2 16,-9-2-16,6 2 0,7 0 16,-6 0-16,-4 0 0,6-1 0,3-2 15,-10 2-15,-7 0 0,7-2 16,5 0-16,-9 0 0,-7-2 16,5-3-16,4-2 0,-9-1 15,-6 1-15,4-1 0,3 1 16,-9 2-16,-7 0 0,1-7 15,0-5-15,-5 1 0,-5-1 0,-3-2 16,-2-1-16,-5 4 0,-4 2 16,-6-7-16,-6-6 0,3 14 15,-1-1-15,-6-6 0,-3-3 16,-4 0-16,-3 1 0,-5-2 16,-2-2-16,1 7 0,-1 0 0,-11-5 15,-6-3-15,6 4 16,3 4-16,-8-7 0,-6-3 15,4 5-15,2 5 0,-32-8 0,-2 3 16,13 3-16,9 3 0,-10-3 16,-7 0-16,9 8 15,6 4-15,-8-2 0,-6-1 0,6 1 16,4 1-16,-12 6 0,-8 4 16,14 1-16,8-3 0,-13 5 15,-10 1-15,13-2 0,9-4 0,-10 5 16,-9 2-16,10 4 15,9 1-15,-7 4 0,-2 2 16,6-3-16,5-2 0,-4 2 16,-2 0-16,10 5 0,7 2 0,-4 6 15,-3 4-15,10-4 0,5-1 0,-3-1 16,-2 0-16,9 0 16,7 2-16,-4 6 0,-2 4 15,6-3-15,6-3 0,6 8 16,5 4-16,3-5 0,3-4 0,4 9 15,2 7-15,4-7 0,3-4 16,3-1-16,3 0 16,1-1-16,1-3 0,13-1 0,7-1 15,-3-9-15,-2-5 0,3-1 16,3-1-16,-13-4 0,3 0 16,6 1-16,4 0 0,-3-2 15,-3-1-15,1 0 0,1-2 16,-4 0-16,-1 0 0,-7-1 15,-3-2-15,-10 1 0,-3 1 0,-3-2 16,2 3-16,-2-3 0</inkml:trace>
  <inkml:trace contextRef="#ctx0" brushRef="#br0" timeOffset="152903.3809">19552 9564 0,'0'0'0,"0"0"0,22-4 16,-5 2-16,3 1 0,13-2 15,6 0-15,1 0 0,1 1 0,13-2 16,2 1-16,-1 1 0,-1 1 16,9 1-16,-1 0 0,0 0 15,-11-1-15,-8-1 0,-7 1 16,-14-1-16,-10-3 0,-3 1 16,-3 2-16,-1 1 0</inkml:trace>
  <inkml:trace contextRef="#ctx0" brushRef="#br0" timeOffset="153119.6186">19603 9644 0,'0'0'0,"0"0"0,0 0 0,2 22 15,-2-22-15,3 31 0,1-5 16,-1 0-16,0 0 0,1 11 15,-1 4-15,0-5 0,-1-3 0,1 3 16,-2-3-16,0-6 0,0-4 16,0-4-16,-1-4 0,0-3 15</inkml:trace>
  <inkml:trace contextRef="#ctx0" brushRef="#br0" timeOffset="153290.5277">19799 9757 0,'0'0'0,"0"0"0,29-3 16,-9 0-16,2-1 0,13 0 0,7 1 15,9 0-15,-2 1 0,11 1 16,0 0-16,-9-1 0,-8-1 0,-2-1 16,-8-1-16,-8 1 15,-6 2-15,-5 1 0</inkml:trace>
  <inkml:trace contextRef="#ctx0" brushRef="#br0" timeOffset="153435.9724">20000 9581 0,'0'0'0,"0"0"16,0 0-16,0 0 0,0 0 15,-11 27-15,6-11 0,0-1 16,-3 3-16,1-3 0,2-2 15,1-1-15</inkml:trace>
  <inkml:trace contextRef="#ctx0" brushRef="#br0" timeOffset="153752.8274">19874 9818 0,'0'0'0,"0"0"15,0 0-15,0 0 0,0 0 0,0 0 16,0 28-16,0-28 15,0 0-15,-2 28 0,2-28 16,2 18-16,-2-18 0,0 0 0,13 15 16,-5-14-16,1-1 0,4-2 15,4-4-15,-1 1 0,2-2 16,0-2-16,1-1 0,0 1 16,0 3-16,5-4 0,0 1 15,-3 1-15,-2 5 0,-3 0 16,-1 3-16,-3 3 0,-2 1 15,-2 4-15,-3 2 0,-4 1 16,-2 2-16,-4 2 0,-5 3 0,-1 0 16,0-2-16,-2-2 0,0-4 15,2-2-15,2-1 0,2-1 16</inkml:trace>
  <inkml:trace contextRef="#ctx0" brushRef="#br0" timeOffset="153919.1179">20038 9947 0,'0'0'0,"0"0"0,0 0 16,-6 27-16,6-27 0,-11 28 15,2-10-15,0-2 0,-1-1 16,0 0-16,0-1 0,-2 0 16,0-2-16,2-2 0,1-2 15,3 0-15</inkml:trace>
  <inkml:trace contextRef="#ctx0" brushRef="#br0" timeOffset="154069.3486">20064 10075 0,'0'0'0,"0"0"0,0 0 0,0 0 16,21 19-16,-21-19 0,22 18 16,-9-8-16,1 0 0,2 1 15,-1-1-15,2-1 0,-1-3 0,2 2 16,-3-2-16,-3-1 0</inkml:trace>
  <inkml:trace contextRef="#ctx0" brushRef="#br0" timeOffset="154252.0965">20506 9794 0,'0'0'0,"7"-1"16,4-1-16,3 0 0,1 0 0,9 0 15,5-2-15,0 2 16,-1-1-16,3 1 0,1-1 16,2 1-16,-4-2 0,-7 0 15,-5-3-15,-4 2 0,-2 1 0,-2 1 16</inkml:trace>
  <inkml:trace contextRef="#ctx0" brushRef="#br0" timeOffset="154418.8389">20657 9625 0,'0'0'0,"0"0"0,0 0 0,0 0 15,-7 28-15,7-28 0,-2 31 16,1-13-16,1 2 0,-2 1 16,-2 4-16,1-3 0,0-1 0,-1 1 15,1-2-15,1-5 16</inkml:trace>
  <inkml:trace contextRef="#ctx0" brushRef="#br0" timeOffset="154569.3185">20518 10008 0,'0'0'0,"0"0"0,0 0 15,0 0-15,0 0 0,25-1 16,-25 1-16,32-1 0,-32 1 16,45-5-16,-17 4 0,0 0 15,0 0-15,9-4 0,-2-2 16,-3 1-16,-2 0 0,-5 1 0,-4 1 15,-3 1-15</inkml:trace>
  <inkml:trace contextRef="#ctx0" brushRef="#br0" timeOffset="154869.7012">20877 9808 0,'0'0'15,"0"0"-15,0 0 0,21-8 16,-21 8-16,30-3 0,-10-2 15,2 1-15,1 1 0,9-2 16,1-1-16,-2 2 0,-3 1 0,0-2 16,2 0-16,1 0 0,-5 0 15,-3 2-15,-2 3 16,-3 2-16,-4 3 0,-3 2 0,-2 4 16,-3 0-16,-2 3 0,-3 3 15,-1 1-15,-2 0 0,-1 0 0,-4 2 16,-1-2-16,1-4 0,0-2 15,-1-2-15,-2 0 16,2-6-16,-2-1 0,0-3 0,0-4 16,0-1-16,1 0 0,1-1 15,2 3-15,0-1 0</inkml:trace>
  <inkml:trace contextRef="#ctx0" brushRef="#br0" timeOffset="155035.7558">21239 9655 0,'0'0'0,"0"0"16,0 0-16,0 0 0,0 0 0,-1 28 16,1-28-16,-4 30 0,1-13 15,-2 0-15,-2 3 16,-1-4-16,0 0 0,-2-2 0,-1-1 16,-3-1-16,1-4 0,2-1 15,2-2-15,2 1 0</inkml:trace>
  <inkml:trace contextRef="#ctx0" brushRef="#br0" timeOffset="155333.2685">21058 9669 0,'0'0'0,"0"0"0,0 0 16,3 23-16,-3-23 0,2 33 16,-2-7-16,0 2 0,0 1 0,0 7 15,1 1-15,1-6 16,1-3-16,5 3 0,4-3 15,1-4-15,3-3 0,2-4 16,4-3-16,4-5 0,1-3 0,4-3 16,3-2-16,1 1 0,0-1 15,7-3-15,0-1 0,-5 0 16,-2 3-16,-3 0 0,-2 1 16,-7 2-16,-5-2 0,-5-1 15,-2 1-15,-1 0 0,-1-1 16,-4 0-16,-1-3 0,-3 0 0,-2-1 15,0 1-15,1 1 16,0-1-16</inkml:trace>
  <inkml:trace contextRef="#ctx0" brushRef="#br0" timeOffset="156080.6839">24147 8579 0,'0'0'0,"0"0"0,0 0 15,0 0-15,-23-4 0,23 4 0,-28-2 16,12 3-16,-2 1 0,-2 5 16,-3 2-16,-6 5 0,-2 0 15,0 6-15,0 6 16,2 2-16,2 2 0,-6 11 0,2 6 16,4-2-16,6-3 0,4 10 15,6 2-15,8-6 0,8-5 0,16 5 16,11-2-16,10-4 15,8-7-15,24 6 0,11-1 16,0-7-16,0-4 0,57 8 16,2-6-16,-16-1 0,-8 0 0,9-11 15,7-7-15,-17-5 0,-12-3 16,1-10-16,3-7 0,-14-4 16,-10-1-16,1-8 0,-1-7 15,-16-2-15,-12-2 0,-3-8 16,-3-6-16,-15 1 0,-12 0 0,-13-5 15,-8-2-15,-7 3 0,-5 2 16,-16-5-16,-11-4 16,-7 5-16,-5 4 0,-14 1 0,-9 0 15,-4 9-15,-2 6 0,-9 2 16,-5 1-16,5 8 0,3 6 0,-8 5 16,-7 4-16,9 10 0,7 6 15,-6 11-15,-4 9 16,10 2-16,6 2 0,23-9 15,16-7-15,11-4 16</inkml:trace>
  <inkml:trace contextRef="#ctx0" brushRef="#br0" timeOffset="156386.5066">23620 9558 0,'0'0'0,"0"0"15,0 0-15,32-5 0,-16 2 0,5 1 16,5 0-16,3 0 15,2 1-15,13-1 0,2 1 16,7 2-16,-5 1 0,1-1 16,-1 1-16,2 2 0,-8 2 0,-10-1 15,-9 3-15,-4-3 0,-5 0 0,-3-2 16</inkml:trace>
  <inkml:trace contextRef="#ctx0" brushRef="#br0" timeOffset="156556.0768">23670 9741 0,'0'0'0,"0"0"16,0 0-16,0 0 0,32 4 15,-32-4-15,46-1 0,-17 1 16,2 2-16,4-2 0,5 0 16,10 1-16,1 0 0,7 1 15,-4 0-15,-6-1 0,-7-1 0,-3 0 16,-7 0-16,-7 0 0</inkml:trace>
  <inkml:trace contextRef="#ctx0" brushRef="#br0" timeOffset="156785.4737">23941 9418 0,'0'0'0,"0"0"0,0 0 15,3 25-15,-3-25 0,0 31 0,-2-5 16,0 0-16,0 2 0,-2 12 16,0 4-16,0-3 0,-1-2 15,1 6-15,0-4 0,1-6 16,0-4-16,-3-2 0,1-6 16,2-8-16,-1-2 0,2-4 15</inkml:trace>
  <inkml:trace contextRef="#ctx0" brushRef="#br0" timeOffset="156918.6796">23939 9890 0,'0'0'0,"0"0"16,0 0-16,0 0 0,19 18 0,-19-18 15,18 15-15,-6-6 0,2 1 16,-1 1-16,1 1 0,-1-2 16,1 0-16,0 1 0,-2-3 15,-2 0-15</inkml:trace>
  <inkml:trace contextRef="#ctx0" brushRef="#br0" timeOffset="157285.6185">24425 9491 0,'0'0'0,"0"0"15,0 0-15,0 0 0,0 0 0,6 30 16,-6-30-16,0 29 0,0-29 15,-2 31-15,0-13 16,1-2-16,0-3 0,1-3 0,0-1 16,1-1-16,1-2 0,2-4 15,1-3-15,1-1 0,-1-1 16,4-3-16,3-1 16,0-2-16,1-1 0,5-4 15,0 2-15,-2 2 0,0 1 0,-1 3 16,1 2-16,-2 2 0,0 0 0,1 6 15,-2 5-15,-2 1 0,-2 1 16,-4 5-16,-2 5 16,-1 0-16,-4 0 0,-4 4 0,-4 1 15,0-4-15,1-4 0,-1-3 16,-1-3-16,-1-3 0,-1-3 0,2-1 16,2 0-16,1-1 15</inkml:trace>
  <inkml:trace contextRef="#ctx0" brushRef="#br0" timeOffset="157435.231">24483 9702 0,'0'0'0,"0"0"16,0 0-16,0 0 0,0 0 0,-3 31 15,3-31-15,-5 28 0,5-28 16,-8 32-16,4-12 0,-2-1 16,-1 0-16,1-1 0,-1 0 15,-1 2-15,2-3 0,0-4 16,2-1-16,1-3 0</inkml:trace>
  <inkml:trace contextRef="#ctx0" brushRef="#br0" timeOffset="157637.9449">24510 9895 0,'0'0'0,"0"0"0,0 0 0,0 0 16,0 0-16,0 0 0,5 29 16,-5-29-16,6 21 0,-6-21 15,15 27-15,-5-14 0,0 1 0,3-3 16,4-2-16,1-2 0,1 0 15,8-1-15,-1-5 16,0-2-16,-3-2 0,0-5 0,0-1 16,-3-3-16,-2-2 0,-6-4 15,-3-1-15,-3-2 0,0 0 16,-1 1-16,0 2 0,-2 4 16</inkml:trace>
  <inkml:trace contextRef="#ctx0" brushRef="#br0" timeOffset="157885.8275">24954 9630 0,'0'0'16,"0"0"-16,0 0 0,37-2 15,-21 3-15,6 1 0,7-1 16,7-1-16,-1-1 0,4 0 15,2 0-15,3-1 0,-7 1 0,-3 0 16,-5-2-16,-6 2 0,-5 1 16,-8-2-16,-7 0 15,-4 0-15,-3-2 0,-1 1 0,2 1 16,1 0-16</inkml:trace>
  <inkml:trace contextRef="#ctx0" brushRef="#br0" timeOffset="158103.5647">25198 9452 0,'0'0'0,"0"0"16,0 0-16,9 19 0,-9-19 15,6 25-15,-1-2 0,-2 4 16,0 1-16,0 15 0,-2 7 16,0-3-16,1-3 0,1 9 15,1 0-15,-1-2 0,0-8 0,0-3 16,0-3-16,-1-7 0,0-3 15,-2-7-15,-2-3 16,-3-6-16,-1-4 0,0-2 0,3-1 16,0 0-16</inkml:trace>
  <inkml:trace contextRef="#ctx0" brushRef="#br0" timeOffset="158283.1909">25270 9765 0,'0'0'0,"0"0"16,0 0-16,0 0 0,-14 28 0,14-28 16,-24 28-16,10-11 0,-2 1 15,-1 1-15,-4 3 0,-6 4 16,2-3-16,-1-4 0,2-3 16,-2-4-1,4-4-15,4-2 0,4-2 0,2 0 0</inkml:trace>
  <inkml:trace contextRef="#ctx0" brushRef="#br0" timeOffset="158455.7356">25210 9869 0,'0'0'0,"0"0"0,0 0 16,15 17-16,-9-8 0,2 1 16,2 0-16,-1 2 0,3 0 0,2 1 15,-1 0-15,-1-3 16,-1-3-16,-1-3 0,-1-3 15,-2-4-15,-2-5 0,-1 2 0,1 0 16,-2 2-16</inkml:trace>
  <inkml:trace contextRef="#ctx0" brushRef="#br0" timeOffset="158669.7098">25441 9556 0,'0'0'0,"0"0"15,24-5-15,-9 3 0,2 0 0,5-1 16,4 2-16,7-1 0,-1-1 16,2 0-16,3 0 15,2 1-15,-3 0 0,-8-1 0,-4 1 16,-8 1-16,-4 0 0,-10-2 16,-7-2-16,-5 0 0,-3 0 0,2 1 15,2-1-15,1 3 16</inkml:trace>
  <inkml:trace contextRef="#ctx0" brushRef="#br0" timeOffset="158853.5045">25456 9371 0,'0'0'0,"0"0"0,0 0 16,0 0-16,0 0 0,19 21 0,-19-21 16,13 24-16,-13-24 0,13 31 15,-6-11-15,-2 1 0,-2-1 0,0 1 16,-1-1-16,0 3 0,0-4 15,-1-3-15,-1-2 16,0-4-16,-1-5 0,0 1 0,0-2 16,1 0-16</inkml:trace>
  <inkml:trace contextRef="#ctx0" brushRef="#br0" timeOffset="159038.0761">25679 9431 0,'0'0'0,"0"0"0,0 0 16,6 20-16,-6-20 0,3 21 0,-1-5 15,-2-2-15,-2 1 0,0 0 16,-2 0-16,-4 6 0,-1-1 16,2-4-16,0-1 0,1-3 0</inkml:trace>
  <inkml:trace contextRef="#ctx0" brushRef="#br0" timeOffset="159218.877">25504 9662 0,'0'0'0,"0"0"0,0 0 0,12 21 16,-7-12-16,0 3 0,1 4 15,-1 0-15,0 1 0,0 2 16,0-1-16,-2-1 0,-1-3 0,-1-3 15,0-4-15,1 0 0,-1-2 16,-1 0-16</inkml:trace>
  <inkml:trace contextRef="#ctx0" brushRef="#br0" timeOffset="159503.8805">25576 9647 0,'0'0'16,"0"0"-16,0 0 0,25-4 0,-10 3 15,1 1-15,2 0 0,1-2 16,0 1-16,8 1 0,-1 3 16,-1-2-16,-3 0 0,-4-1 15,-1 2-15,-3-1 0,-2 2 16,-2 2-16,-2 2 16,-1 2-16,-2-1 0,-2 3 0,-1 2 15,-4 0-15,0 1 0,-1-1 16,-3 0-16,0 0 0,-1-2 0,0 1 15,-1-1-15,1-2 0,1 0 16,-2 0-16,0 0 16,0-3-16,1-1 0,-2-2 0,-1-2 15,0-1-15,-1 1 0,2-1 16,1 0-16,2 0 0</inkml:trace>
  <inkml:trace contextRef="#ctx0" brushRef="#br0" timeOffset="159685.4231">25513 9737 0,'0'0'16,"0"0"-16,0 0 0,0 0 0,0 0 16,21-8-16,-21 8 15,0 0-15,30-4 0,-17 3 0,4 1 16,-2 0-16,0 1 0,0 0 16,-1 1-16,-1 1 0,0-1 15,-4 1-15,-1-2 0,-1 2 0,-1-2 16,0 0-16</inkml:trace>
  <inkml:trace contextRef="#ctx0" brushRef="#br0" timeOffset="159863.455">25513 9816 0,'0'0'0,"0"0"15,0 0-15,24-3 0,-24 3 0,25-1 16,-8 1-16,2 0 15,0 0-15,0 0 0,-1 2 16,3-1-16,-2 1 0,-6 0 0,-3-1 16,-1 0-16,-2 0 0,-2-1 15</inkml:trace>
  <inkml:trace contextRef="#ctx0" brushRef="#br0" timeOffset="160057.7329">25350 9973 0,'0'0'0,"0"0"16,0 0-16,0 0 0,30-6 0,-30 6 16,38 0-16,-15-2 0,2 1 15,3 0-15,5 1 0,7 1 16,-1 0-16,-1 1 0,2-1 16,3-1-16,-5 0 0,-7 0 15,-2 1-15,-6-2 0,-4 0 16,-4 1-16,-2 0 0,-3-2 0</inkml:trace>
  <inkml:trace contextRef="#ctx0" brushRef="#br0" timeOffset="160269.6647">25734 9900 0,'0'0'0,"0"0"0,0 0 15,0 0-15,0 0 0,5 31 16,-5-31-16,0 30 0,0-30 0,-2 32 15,-1-15-15,-1-2 16,0 0-16,-2-1 0,0 0 0,-2-1 16,0-1-16,-2-2 0,-1-2 15,0-1-15,0-3 0,-3-1 16,0-2-16,4-1 0,1 1 0,1 0 16</inkml:trace>
  <inkml:trace contextRef="#ctx0" brushRef="#br0" timeOffset="160402.4623">25912 10208 0,'0'0'0,"8"3"0,4 3 15,0-2-15,0 3 0,5 2 0,-2 3 16,0-2-16,-3-2 0,-2 0 16,-1-2-16,-3 0 0</inkml:trace>
  <inkml:trace contextRef="#ctx0" brushRef="#br0" timeOffset="161572.405">28230 9451 0,'0'0'0,"0"0"15,0 0-15,23 7 0,-14-2 0,5 0 16,4-1-16,0 0 16,2 1-16,12 3 0,6-1 15,-2 0-15,0 0 0,16 1 16,6-1-16,-3 0 0,-2 0 0,18 0 15,7-1-15,-5 0 0,-3-2 16,22 0-16,9 0 16,0-4-16,-12-2 0,44-4 0,-9 3 15,-25 1-15,-17 1 0,7-5 16,6 0-16,-15-1 0,-11 0 0,4-5 16,2-5-16,-11 4 15,-8 1-15,1-4 0,2-5 16,-14 0-16,-8 2 0,5-5 15,3-4-15,-8 1 0,-7 3 0,-1-8 16,0-5-16,-5 5 0,-4 2 16,-9-4-16,-4-4 15,-5 5-15,-2 3 0,-4-5 0,-4-4 16,-4 2-16,-4 1 0,-12-2 16,-9-1-16,2 3 0,0 2 0,-11-3 15,-5-1-15,-2 6 16,0 3-16,-11-1 0,-7-1 15,4 0-15,2 1 0,-17 0 0,-9 0 16,7 9-16,7 9 0,-15-1 16,-9-2-16,6 5 0,5 3 15,-15 5-15,-8 0 0,11 2 16,9 2-16,-9 6 0,-6 4 16,11 6-16,9 2 0,-6 12 15,-3 7-15,13-3 0,10-5 0,-2 11 16,-1 7-16,11-3 0,8-3 15,7 7-15,7 7 16,14-9-16,10-6 0,9 3 16,7 3-16,9-6 0,8-4 0,17 2 15,10 0-15,3-7 0,2-4 16,19 1-16,14 0 0,-8-5 16,-6-5-16,8 2 0,9 0 15,-15-3-15,-10-2 0,-2 4 16,-1-1-16,-15-1 0,-11-2 0,-8-5 15,-6-5-15,-4-2 0</inkml:trace>
  <inkml:trace contextRef="#ctx0" brushRef="#br0" timeOffset="164902.7324">2099 10241 0,'0'0'0,"0"0"15,0 0-15,0 0 0,0 0 0,0 0 16,0 0-16,0 0 0,0 0 15,0 0-15,0 0 16,25-8-16,-25 8 0,22-3 16,-22 3-16,32-4 0,-16 1 0,3 0 15,3 1-15,1-2 0,1 1 16,8 0-16,4 2 0,1-2 16,-2 1-16,6 1 0,1 1 15,7-1-15,-5-1 0,4 1 16,6 0-16,2 1 0,-4-1 0,2 0 15,4-1-15,-6 1 0,-1 0 16,14 1-16,0 0 16,-7 1-16,-4 1 0,13-2 0,2 0 15,-12 1-15,-4 1 0,33 4 16,-4 0-16,-28-1 0,0 0 0,27-2 16,0-2-16,-16-2 15,-13-1-15,11 2 0,6 0 16,-5 2-16,-2-1 0,7-1 15,5 0-15,-11-1 0,-7-1 0,7 2 16,4 0-16,-6 0 0,-4 0 16,8 0-16,6 0 0,-6 0 15,-3 1-15,5 1 0,5 0 16,-11-2-16,-8 0 0,9-1 16,6-1-16,-5 2 0,-2 2 0,-2-3 15,2 0-15,-8-1 16,-5 1-16,10 0 0,6-2 15,-8 2-15,-5 2 0,4-2 16,2-1-16,-2 2 0,-2 2 0,4-3 16,2-1-16,-12 0 0,-7 0 15,7-2-15,6 0 0,-5 3 16,-6 4-16,5-1 0,5 0 16,-7 1-16,-3-1 0,5-1 15,6-1-15,-9-3 0,-4-1 0,4 1 16,2 0-16,-4 1 0,-1 1 15,3-1-15,4-1 16,-8 1-16,-3 2 0,5 0 16,2-1-16,-3 1 0,-4-1 15,2-1-15,0-1 0,-2 1 0,-2 1 16,5 1-16,3 2 0,-6 0 16,-3-1-16,5 0 0,2 1 15,-18-3-15,1 0 0,6 0 16,4 1-16,-3-1 0,-1-1 0,5 1 15,5-1-15,-7 3 0,-6 1 16,10-2-16,6 0 16,-7 2-16,-4 1 0,5-2 0,8-2 15,-10 0-15,-3 0 0,7 0 16,7 1-16,-8 0 0,-4 1 0,7 0 16,6 1-16,-8-2 15,-3-1-15,8-1 0,6-2 16,-8 1-16,-5 3 0,6 0 15,5 1-15,-6-1 0,-5 1 0,10 1 16,1 0-16,-1-1 16,-8-2-16,8 1 0,2 1 15,-3 0-15,-1 1 0,8-1 0,2-1 16,-8 1-16,0-1 0,28 0 16,-2-1-16,-15 1 0,-11 3 0,10-2 15,7 2-15,-8-1 16,-6-2-16,3 2 15,3 1-15,-3-3 0,-1 0 0,5-2 0,4 0 16,-8 0-16,-6 1 0,12 0 16,6 1-16,-7-2 0,-6 1 15,6 1-15,5 0 16,-7 1-16,-3 0 0,9-2 0,5-3 16,-10 1-16,-8 1 0,8 1 15,7 1-15,-4-1 16,-3 0-16,8-3 0,5-2 0,-12 4 15,-8 4-15,10 1 0,8-1 16,-5-2-16,-4 0 0,8-1 0,6 0 16,-12 1-16,-8-2 0,14 0 15,9-3-15,-11 5 0,-7 4 16,11-4-16,6-2 0,-7-4 16,-3-1-16,8 5 0,4 2 15,-7 1-15,-8 0 0,12-1 16,7 1-16,-13 0 0,-7 1 0,13-2 15,9-1-15,-10 0 16,-9 1-16,13 2 0,9 1 16,-10 0-16,-7-2 0,12 3 0,11 2 15,-13-2-15,-8-1 0,11-1 16,10-3-16,-13 2 0,-7 0 16,15 0-16,10-1 0,-12-1 15,-10-2-15,13 2 0,9-1 16,-15 4-16,-11 2 0,15-7 15,9-4-15,-12 2 0,-7 3 0,7-1 16,4-3-16,-16 1 16,-9 4-16,2 0 0,2 1 15,-8 0-15,-9-2 0,-8 0 0,-7-2 16,-10 2-16,-7 2 0,-6 0 16,-3 0-16,-3 0 0</inkml:trace>
  <inkml:trace contextRef="#ctx0" brushRef="#br0" timeOffset="173785.7036">13755 9324 0,'0'0'0,"0"0"0,0 0 16,0 0-16,0 0 0,0 0 0,0 0 15,0 0-15,0 0 0,0 0 16,0 0-16,0 0 0,25-6 0,-25 6 15,23 7-15,-23-7 16,30 8-16,-30-8 0,35 9 16,-14-3-16,3 1 0,4 1 15,2-2-15,12 3 0,2 0 0,5 0 16,4 0-16,14 1 0,3-1 16,16 0-16,1 0 0,0-3 15,0-1-15,18 0 0,2 0 16,12 0-16,-4 1 0,45-1 15,-15-3-15,-15-3 0,-9 0 0,-1 2 16,0 3-16,-5-3 16,-3 0-16,-6-2 0,-4 0 15,-4 5-15,-2 1 0,1-1 16,2 0-16,-9 0 0,-5 2 0,-1 0 16,0-2-16,-10-1 0,-7 1 15,-8-1-15,-2 0 0,-7-1 16,-2-1-16,-11-2 0,-7 0 15,-10-1-15,-8-1 0,-5-2 16,-4-1-16,-3 6 0,-4-1 0,-6 1 16,-4-3-16,-10 1 0,-6 1 15,7-3-15,-4-2 0,-4 0 16,-2 0-16,-6-1 0,-4-2 16,-2 2-16,-1 2 0,-8 4 15,-5 1-15,-3-1 0,-1-3 16,-6-1-16,-2-1 0,-9-1 15,3 1-15,-29-1 0,5 2 16,1-2-16,3-3 0,-4 5 16,-3 4-16,3 0 0,2-1 15,1 0-15,1-3 0,-3 0 0,1 1 16,-6-2-16,-3 1 0,6 2 16,4-1-16,0 2 15,1 2-15,1-3 16,1-1-16,1 3 0,2 2 0,6 1 0,5-1 0,6-1 15,3 0-15,5 0 16,4-1-16,10 1 0,7 0 16,4-2-16,1-1 0,11-2 15,5 1-15,10 4 0,6 3 0,5-3 16,4 0-16,3-2 0,2 1 16,9 0-16,6 1 0,7 1 15,6 0-15,-6 2 0,6 0 16,8 1-16,5 3 0,6-1 15,3-1-15,5 2 0,3-1 16,6 1-16,3 1 0,18-1 16,2-3-16,36 4 0,-4-2 15,-8 1-15,-2 0 0,5-3 0,3-1 16,-2 1-16,-5 2 0,7 3 16,2-1-16,-3-2 0,0-4 15,2 0-15,4 1 0,-9 0 16,-6-2-16,-5 3 0,-3 0 15,-7 4-15,-5 0 0,-4 0 16,-5-1-16,-14-1 0,-11-1 0,-8-1 16,-5-2-16,-10-1 0,-6 0 15,-13 1-15,-7-1 16,-7-2-16,-4 1 0,-10-4 0,-6 0 16,-13-3-16,-10 0 0,-13-7 15,-9-6-15,-7 8 0,-5 5 16,-15-2-16,-10 1 0,-4-4 15,-2-5-15,-14 2 0,-10-1 16,-5 5-16,-1 3 0,-8 0 16,-4 1-16,4 4 0,4 2 0,1 2 15,-1 2-15,15 3 16,7 3-16,5 2 0,5 1 16,12-1-16,10-1 0,16 0 0,10 1 15,16-3-15,11-1 0,13-8 16,9-6-16,8 3 0,5-1 15,14 1-15,10 1 0,14-3 16,8-1-16,23-4 0,14-1 16,5 3-16,5 2 0,7 0 15,5 2-15,4 3 0,1 2 0,9 4 16,6 4-16,-2 0 0,-3 0 16,0 3-16,1-1 0,-12 4 15,-6 2-15,-9-5 0,-5-3 16,-11-3-16,-10 0 0,-7 1 15,-7 1-15,-13-1 0,-9-1 16,-7-1-16,-6-2 0,-10 1 16,-6-1-16,-7-2 0,-4-2 15,-9 0-15,-5 1 0,-10-3 16,-10-5-16,-8-2 0,-3-1 0,-12-1 16,-9 2-16,-7 1 0,-5 1 15,-10-4-15,-6-2 0,-6-1 16,-3 0-16,-4 6 0,0 7 15,-3 0-15,0-2 0,-3 2 16,-3-1-16,-2 1 0,1 0 0,0 4 16,-1 4-16,6 1 0,6 2 15,4 2-15,3 2 0,11-1 16,8-1-16,3 1 16,4-1-16,14 0 0,9 0 0,6 0 15,6-1-15,14-2 0,9-4 16,9-2-16,8-1 0,4 0 15,3 1-15,10 2 0,6 0 16,15-5-16,13-2 0,14 3 16,12 1-16,8 1 0,4 1 0,7-5 15,6-1-15,8 0 16,5 1-16,14 0 0,8 2 16,5-3-16,3 1 0,5-1 0,3 3 15,-2 4-15,1 3 0,0-2 16,-2-1-16,-3-1 0,-3 0 15,-2 2-15,-2 0 0,-13 0 16,-11 0-16,-8 1 0,-6 2 16,-14-1-16,-9-1 0,-14 2 15,-9 2-15,-12-4 0,-9-4 0,-13-2 16,-8-4-16,-6 5 0,-5 2 16,1-2-16,-4-1 15,2 1-15,-1 1 0,-2 0 16,1 2-16,-1 1 0,1-1 0,1-2 15,1-1-15,2 0 0,-3-1 16,3 1-16,0 0 0,0 0 16,-1 4-16,1-4 0,0 0 15,0 0-15,0 0 0,0 0 0,0 0 16,0 0-16,-4-3 0,-2 1 16,-2-2-16,0 2 0,1-2 15,2 2-15</inkml:trace>
  <inkml:trace contextRef="#ctx0" brushRef="#br0" timeOffset="175002.6267">16887 9102 0,'0'0'0,"0"0"16,0 0-16,0 0 0,0 0 0,0 0 15,0 0-15,0 0 0,0 0 16,0 0-16,0 0 0,0 0 16,24-3-16,-24 3 0,0 0 15,0 0-15,27-2 0,-27 2 16,0 0-16,22 1 0,-15-1 0,1-1 15,0-2-15,0 2 0,-1 0 16,0 0-16,2-2 0,0 0 16,0 0-16,1 0 0,1-1 15,0 1-15,0 1 0,-1-1 16,0-4-16,0 2 0,0 1 16,-1-1-16,3 0 0,-1 0 15,0 1-15,0 2 0,1 1 16,0-1-16,0 0 0,1-1 15,0 0-15,0 0 0,-1 0 0,1 0 16,1-1-16,1 2 0,-1-1 16,1 1-16,2-1 15,-2 1-15,1-2 0,3 1 0,-1-1 16,-1 2-16,-1-1 0,4 0 16,3 0-16,-1 0 0,0 1 15,-1 0-15,0 0 0,1-1 16,0 0-16,4-1 0,2-1 15,0 1-15,-2 2 0,12-2 0,3-1 16,-3 0-16,0 1 0,4-3 16,3 0-16,1 0 0,2 1 15,11-3-15,3 0 0,-4 1 16,-3 0-16,15-2 0,2-1 16,-3 1-16,-2 2 0,16-3 15,2 0-15,-6-2 0,-3-1 0,42-4 16,-5 3-16,-14 2 15,-9 1-15,7-2 0,6-3 16,-6 3-16,-5 3 0,17-4 0,8-6 16,-6 3-16,-5-1 0,9 5 15,8 3-15,-10-1 0,-6-2 16,10-2-16,7-4 0,-11 2 16,-6 3-16,14-2 0,10 1 15,-9 2-15,-9 5 0,14-5 16,9-3-16,-10 1 0,-5 1 0,13 0 15,12 2-15,-14-1 0,-10 1 16,12 1-16,7 0 0,-13 5 16,-10 2-16,11 2 0,8 2 15,-11-4-15,-8-1 0,7 1 16,3 0-16,-10 3 0,-7 1 0,9 3 16,7 3-16,-11-1 15,-8-1-15,7 1 0,7 0 16,-12-1-16,-8-1 0,11 4 15,7 3-15,-12 1 0,-8 0 0,6-1 16,5 1-16,-10 0 0,-6 0 16,3 3-16,3 4 0,-9 0 15,-6 0-15,6-2 0,7-1 16,-11-2-16,-6-3 0,6 5 16,3 5-16,-9-3 0,-7-4 15,2 5-15,2 4 0,-8-5 0,-7-3 16,0-1-16,0 2 15,-6-2-15,-3 0 0,-1 0 0,-2 2 16,-10-1-16,-6-2 0,1 1 16,-1-1-16,-7-2 0,-5-2 15,-3-3-15,-1-2 0,-4 1 16,-1 2-16,-6-1 0,-2 0 16,-4-4-16,0-2 0,-3 2 15,2-2-15,-2 2 0,-2 2 0,2-2 16,0 0-16,0 0 15,0 0-15,-3-2 0,1-1 16,2 3-16,-2 0 0,-1-1 0,-2-1 16,1-1-16,-1 1 0,1 0 15,-1 1-15,0 0 0,2 0 16,-1 0-16</inkml:trace>
  <inkml:trace contextRef="#ctx0" brushRef="#br0" timeOffset="175393.4406">27685 8572 0,'0'0'16,"0"0"-16,0 0 0,0 0 15,0 0-15,0 0 0,0 0 16,14 21-16,-14-21 0,0 0 15,19 19-15,-19-19 0,14 16 0,-14-16 16,19 19-16,-8-9 0,1-2 16,2 2-16,0 1 0,0-1 15,-1-1-15,2 0 0,0-1 16,0 2-16,-2 0 0,2-1 16,0 0-16,-6-4 0,0 0 0,-2-1 15,-3 1-15,-2-1 16,-2-1-16,-4 0 0,-5 0 15,-2-1-15,-2-2 0,-7 1 16,-6 0-16,-10-3 0,1 1 0,-7 0 16,-4 0-16,-11 2 0,-1 1 15,-9 4-15,1-1 0,14 0 16,11-2-16,10 1 0</inkml:trace>
  <inkml:trace contextRef="#ctx0" brushRef="#br0" timeOffset="249373.6384">23028 11001 0,'0'0'16,"0"0"-16,0 0 0,0 0 0,26-6 15,-26 6-15,20-4 0,-20 4 16,23-3-16,-10 3 0,1 1 16,2-1-16,1 1 0,2 0 15,0 0-15,1 0 0,-1 0 0,3 1 16,3 0-16,6 0 15,-1 1-15,2-1 0,1 3 0,2-3 16,-1 1-16,10-1 0,1 0 16,-2 0-16,0 0 0,2 0 15,4 0-15,5-2 0,-2 0 16,1 0-16,1 1 0,-3 0 16,0 2-16,6-2 0,-3-2 15,0-1-15,2 2 0,-6-2 16,0-2-16,-2 1 0,1 3 0,-1-2 15,1-1-15,1 1 0,-5-2 16,-2 1-16,-2-1 0,0-2 16,1-1-16,-2-1 0,-2 0 15,-2-5-15,-1 1 0,-5-2 16,-1-1-16,0 2 0,1 0 0,-1 2 16,-2 1-16,-2-2 15,-4-2-15,-2 1 0,-1-2 16,-1 1-16,-2-2 0,-1 2 0,0 0 15,-4 1-15,-2 0 0,-1-2 16,-2-2-16,-2 0 0,-3 0 16,-1-2-16,-2-2 0,-1 4 15,-4 2-15,-1 1 0,-2 0 16,-2-2-16,-1-1 0,-5-2 16,-4 1-16,-1-1 0,-1 0 0,-2 0 15,-3 1-15,-9-3 0,0 2 16,-4-1-16,-2 1 15,-1 1-15,1 1 0,-9-2 0,0 2 16,1 0-16,0-1 0,2 4 16,-1 3-16,-2 0 0,0 0 15,-6-2-15,5-1 0,1 5 16,1 3-16,-3 0 0,-1-2 16,2 3-16,5 0 0,-1 3 15,-1 0-15,0 1 0,1 1 0,-5 0 16,4 2-16,0 3 0,0 3 15,-15 2-15,4 0 0,11 2 16,6 1-16,3 3 0,2 2 16,1-3-16,2-2 0,16-2 15,0 4-15,3 1 0,-1 0 16,-1 8-16,0 3 0,6 3 0,3 1 16,3-1-16,2 1 15,6 0-15,5 1 0,4 0 16,3 0-16,6-5 0,5-1 0,4 0 15,3-1-15,5 1 0,5-1 16,3-1-16,3 1 0,5 2 16,-1-2-16,2 0 0,2-2 15,-15-6-15,-10-5 0,-8-3 16</inkml:trace>
  <inkml:trace contextRef="#ctx0" brushRef="#br0" timeOffset="250060.2286">24941 10560 0,'0'0'16,"0"0"-16,0 0 0,0 0 0,26-4 16,-26 4-16,27-3 0,-27 3 15,32-4-15,-11 1 0,4 0 16,3-2-16,0-1 0,13-4 16,3-2-16,3 0 0,1 0 0,16-5 15,1-1-15,13-4 0,0 1 16,-1-3-16,1-2 15,9-3-15,-3 3 0,11-6 0,-4 2 16,3-4-16,-8 2 0,20-6 16,-10 6-16,-15 4 0,-10 2 15,-11 4-15,-7 1 0,-6 0 16,-5-1-16,-12 6 0,-4 2 16,-2 4-16,-1 4 0,-7 2 15,-8 1-15,-4 2 0,-4 1 0,-2 0 16,2 0-16,-3 0 0</inkml:trace>
  <inkml:trace contextRef="#ctx0" brushRef="#br0" timeOffset="252796.4172">27396 9456 0,'0'0'0,"-5"7"16,-2 2-16,-1 0 0,-1 0 0,-6 8 15,-4 4-15,-2 2 0,-2 4 0,-9 5 16,-3 0-16,2-3 0,2-3 16,1 2-16,6-2 15,5-6-15,5-4 0,3-4 16</inkml:trace>
  <inkml:trace contextRef="#ctx0" brushRef="#br0" timeOffset="252971.0158">27339 9564 0,'0'0'16,"0"0"-16,0 0 0,0 32 15,0-32-15,0 42 0,-2-14 0,-3 2 16,0 2-16,-2 8 0,-1-2 15,1 2-15,1-5 0,2-8 16,-1-4-16,2-4 0</inkml:trace>
  <inkml:trace contextRef="#ctx0" brushRef="#br0" timeOffset="253154.7839">27713 9201 0,'0'0'16,"0"0"-16,0 0 0,0 0 16,0 0-16,19 25 0,-19-25 15,5 26-15,-5-26 0,-3 36 16,-3-14-16,-1-2 0,1-2 0,0-2 16,2-2-16,-1-2 0</inkml:trace>
  <inkml:trace contextRef="#ctx0" brushRef="#br0" timeOffset="253327.7086">27512 9522 0,'0'0'0,"0"0"15,0 0-15,33-3 0,-16 2 0,2 1 16,5-1-16,6-1 16,1 2-16,-2-2 0,0-1 15,3 1-15,-4 1 0,-5 0 0,-3-2 16,-5 1-16,-6 0 0,-1-1 15,-1 1-15,-2 1 16</inkml:trace>
  <inkml:trace contextRef="#ctx0" brushRef="#br0" timeOffset="253470.6805">27438 9618 0,'0'0'0,"0"0"0,0 0 16,0 0-16,0 0 0,0 0 0,27 0 15,-27 0-15,29-1 0,-29 1 16,41-2-16,-18 1 0,0-1 15,2 0-15,-1 0 0,-1 1 16,-1 1-16,2-1 0,-4 1 16,-2-1-16</inkml:trace>
  <inkml:trace contextRef="#ctx0" brushRef="#br0" timeOffset="253632.1896">27359 9775 0,'0'0'0,"0"0"15,0 0-15,27 0 0,-27 0 0,34 0 16,-12-1-16,3 0 16,0-1-16,9-1 0,0-2 15,-2 0-15,-2 0 0,0-1 16,-6 2-16,-4 1 0</inkml:trace>
  <inkml:trace contextRef="#ctx0" brushRef="#br0" timeOffset="253806.9606">27645 9549 0,'0'0'16,"0"0"-16,0 0 0,0 0 15,0 0-15,12 25 0,-12-25 16,6 26-16,-4-10 0,-2 3 16,-2 3-16,-1-1 0,-3-2 0,-3-6 15,-2-10-15,1 1 0,2-1 16,0 0-16</inkml:trace>
  <inkml:trace contextRef="#ctx0" brushRef="#br0" timeOffset="253937.6348">27374 9890 0,'0'0'0,"0"0"16,0 0-16,0 0 0,0 0 0,23 3 15,-23-3-15,41-1 16,-16-2-16,5 1 0,2 0 16,1 0-16,0 0 0,9-1 15,-1 3-15,-5 0 0,-4 0 16,0 0-16,-5 0 0,-5 0 0</inkml:trace>
  <inkml:trace contextRef="#ctx0" brushRef="#br0" timeOffset="254121.7231">27069 10118 0,'0'0'0,"0"0"16,0 0-16,33-4 0,-33 4 0,41-7 15,-11 3-15,5-2 0,1 2 16,16-2-16,4 0 0,9-1 16,-3-2-16,11 1 0,-4 1 15,-15 3-15,-11-1 0,-10 1 16</inkml:trace>
  <inkml:trace contextRef="#ctx0" brushRef="#br0" timeOffset="254338.2404">27594 9910 0,'0'0'15,"0"0"-15,0 0 0,8 20 0,-8-20 16,5 32-16,-5-8 0,-1 5 16,-2 3-16,-1 10 0,-1 4 15,-2-4-15,-1-2 0,-1 5 16,2-2-16,0-8 0,2-4 0,-2-6 15,0-7-15,3-6 0,-1-2 16,2-2-16</inkml:trace>
  <inkml:trace contextRef="#ctx0" brushRef="#br0" timeOffset="254487.4507">27563 10110 0,'0'0'0,"0"0"0,0 0 16,0 0-16,0 0 0,-21 19 0,21-19 15,-30 27-15,13-14 0,0 4 16,-3 4-16,0 1 0,0-2 16,-1 3-16,4-4 0,1-3 0</inkml:trace>
  <inkml:trace contextRef="#ctx0" brushRef="#br0" timeOffset="254621.021">27668 10226 0,'0'0'0,"0"0"16,0 0-16,21 15 0,-12-9 0,2 4 16,2 0-16,1-1 0,0 1 15,1-1-15,-1-1 0,-3-1 16</inkml:trace>
  <inkml:trace contextRef="#ctx0" brushRef="#br0" timeOffset="254822.2168">28170 9786 0,'0'0'16,"0"0"-16,0 0 0,13 23 0,-13-23 16,14 24-16,-6-7 15,0 0-15,0 1 0,1 3 16,-1-2-16,-1-1 0,0-3 0,-2-2 15,0-2-15,-2-2 0</inkml:trace>
  <inkml:trace contextRef="#ctx0" brushRef="#br0" timeOffset="255144.1569">28162 9829 0,'0'0'15,"0"0"-15,0 0 0,36-8 0,-19 4 16,6 1-16,6 1 0,2 0 15,2-2-15,13-1 0,4 3 16,7-1-16,-4-1 0,5 2 0,-6 2 16,-10 2-16,-7 0 0,-10 2 15,-6-1-15,-9 5 0,-6 2 16,-16 2-16,-14 1 0,1 0 0,-4 1 16,-15 5-16,-6 1 15,0-3-15,0-2 0,-1 3 0,3-2 16,9-2-16,3-2 0,11-3 15,7-1-15,5-4 0,4-2 16,12 2-16,12 0 0,1-1 16,4 0-16,10-5 0,9-3 15,-1-1-15,1-1 0,2 0 16,3 1-16,-10 0 0,-8 2 0,-5 0 16</inkml:trace>
  <inkml:trace contextRef="#ctx0" brushRef="#br0" timeOffset="255403.8212">28441 9620 0,'0'0'0,"0"0"0,0 0 15,4 34-15,-4-34 0,0 46 16,-3-11-16,0 4 0,0 2 0,-3 19 15,-3 16-15,2-8 0,-1-6 16,0 3-16,3-7 0,0-4 16,3-13-16,1-8 0,2-7 15,2-7-15,3-5 0,-3-11 16,0-6-16,-1 1 0,-2 2 0,2-4 16</inkml:trace>
  <inkml:trace contextRef="#ctx0" brushRef="#br0" timeOffset="255559.8718">28986 9846 0,'0'0'0,"11"-2"0,5-1 16,1 0-16,0 1 0,8-2 16,5 0-16,5 1 0,-1-2 0,-2 1 15,-2 2-15,-6-1 16,-4 1-16,-3 0 0,-4 0 15,-2 1-15</inkml:trace>
  <inkml:trace contextRef="#ctx0" brushRef="#br0" timeOffset="255737.0828">29160 9685 0,'0'0'0,"0"0"0,0 0 16,0 0-16,10 22 0,-10-22 0,4 26 15,-4-26-15,-1 38 0,-2-15 16,-2 5-16,-3 0 0,-1-1 0,-1 2 16,2-5-16,2-3 15</inkml:trace>
  <inkml:trace contextRef="#ctx0" brushRef="#br0" timeOffset="255870.9135">28953 10121 0,'0'0'15,"0"0"-15,0 0 0,0 0 0,0 0 16,27-6-16,-27 6 0,42-8 15,-17 4-15,5-1 16,7 0-16,0-1 0,2-2 0,9 0 16,-1 1-16,-1-1 0,-9 2 15,-6 0-15</inkml:trace>
  <inkml:trace contextRef="#ctx0" brushRef="#br0" timeOffset="256168.4829">29416 9907 0,'0'0'0,"0"0"16,0 0-16,0 0 0,0 0 0,31-17 15,-31 17-15,41-12 0,-18 5 16,6 2-16,6-1 0,0 0 16,1 2-16,12-2 0,-2 1 15,7 1-15,-3 0 0,-5 2 0,-3 2 16,-3 2-16,-8 4 0,-7 1 15,-5 5-15,-9-2 0,-4 2 16,-7 2-16,-5 0 0,-4-1 16,-3 2-16,-3-2 0,0 2 15,-3-4-15,-1-1 0,-2-2 16,-3-3-16,1-1 0,2-1 0,-2-5 16,0-2-1,5 1-15,4 0 0,2 1 0</inkml:trace>
  <inkml:trace contextRef="#ctx0" brushRef="#br0" timeOffset="256337.2914">29828 9672 0,'0'0'0,"0"0"16,0 0-16,0 0 0,8 27 0,-8-27 16,-2 29-16,-2-10 0,0 2 15,-2 2-15,0 4 0,-1-2 0,2-1 16,-3 3-16,0-3 15,1-4-15,-1-4 0,1-3 0,2-1 16,0-4-16</inkml:trace>
  <inkml:trace contextRef="#ctx0" brushRef="#br0" timeOffset="256653.8793">29621 9757 0,'0'0'0,"0"0"0,0 0 15,0 0-15,4 28 0,-4-28 16,1 36-16,-2-13 0,0 3 16,-1 1-16,0 2 0,0 5 15,1-4-15,2-2 0,1-2 16,2-1-16,3-1 0,7-2 16,6-4-16,2-4 0,2 0 15,6-4-15,4-4 0,2-1 16,-1 0-16,6-2 0,4-3 15,3 0-15,-4-1 0,1-1 16,-2 0-16,-7-2 0,-4-1 16,-6 1-16,-4-1 0,-6 3 0,-4 2 15,-8-7-15,-5-4 16,-6-5-16,-6-5 0,5 7 0,1 3 16,1 3-16</inkml:trace>
  <inkml:trace contextRef="#ctx0" brushRef="#br0" timeOffset="358686.2226">1789 10246 0,'0'0'16,"0"0"-16,0 0 0,0 0 0,0 0 16,10 23-16,-10-23 0,10 22 15,-10-22-15,9 27 0,-5-10 16,2 2-16,0-1 0,0 4 16,1 2-16,-3 2 0,1 2 0,1 9 15,1 2-15,-3 0 16,2 1-16,-1 11 0,-1-1 15,2-2-15,-3-3 0,1 12 0,1-1 16,2-1-16,-4-1 0,1 14 16,0 2-16,-2-8 0,-4-5 15,2 11-15,2 1 0,-2-8 16,0-3-16,0 6 0,2 4 16,1 4-16,-1-7 0,-4 26 15,-3-3-15,5-12 0,2-7 0,-2 1 16,1 2-16,-2-8 15,1-4-15,-2 6 0,-1 5 0,-1-7 16,1-3-16,3 5 0,3 5 16,-3-6-16,0-2 0,0 6 15,1 6-15,2-10 0,-3-7 16,1 9-16,1 7 0,0-9 16,3-5-16,-2 4 0,-1 3 15,-1-2-15,-1-2 16,-1 6-16,1 4 0,0-5 0,0-4 0,0 4 15,0 3-15,-2-7 0,1-4 16,1 6-16,-2 4 0,2-8 16,0-3-16,2 5 0,-1 5 15,1-8-15,-2-3 0,1 5 16,1 5-16,-1-10 0,2-6 0,-2 3 16,-1 1-16,2-4 15,0-3-15,-1 0 0,1 0 16,0 1-16,0 2 0,1-3 15,0 1-15,-3-4 0,0-3 0,0 3 16,0 2-16,0-7 0,0-3 16,0 4-16,2 1 15,-2-6-15,-2-2 0,2 1 0,2 2 16,-2-4-16,-2-3 0,4 2 16,0 1-16,1-1 0,-2-1 0,4-3 15,-2-2-15,0-14 16,2 2-16,0 4 0,-2 2 15,1-4-15,-1-3 0,3-1 0,-2-2 16,-2-3-16,-1-1 0,5 3 16,-1 1-16,-1-1 0,-1 0 15,-3-3-15,0-2 0,0-5 16,3 2-16,-3-2 0,0 5 16,0-3-16,0 0 0,0-2 15,-3 0-15,0-4 0,0-3 16,2 1-16,-2 1 0,3 1 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2025/8/24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2025/8/24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2025/8/24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2025/8/24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2025/8/24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2025/8/24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2025/8/24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emf"/><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6.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customXml" Target="../ink/ink5.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0.emf"/><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emf"/><Relationship Id="rId5" Type="http://schemas.openxmlformats.org/officeDocument/2006/relationships/customXml" Target="../ink/ink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emf"/><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 U2</a:t>
            </a:r>
            <a:r>
              <a:rPr lang="zh-CN" altLang="en-US">
                <a:solidFill>
                  <a:srgbClr val="FF0000"/>
                </a:solidFill>
              </a:rPr>
              <a:t>单词</a:t>
            </a:r>
            <a:r>
              <a:rPr lang="en-US" altLang="zh-CN">
                <a:solidFill>
                  <a:srgbClr val="FF0000"/>
                </a:solidFill>
              </a:rPr>
              <a:t>2</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457200" algn="just">
              <a:buNone/>
            </a:pPr>
            <a:r>
              <a:rPr lang="en-US" altLang="zh-CN" sz="2400">
                <a:solidFill>
                  <a:schemeClr val="tx1"/>
                </a:solidFill>
                <a:latin typeface="Times New Roman" panose="02020603050405020304" charset="0"/>
                <a:cs typeface="Times New Roman" panose="02020603050405020304" charset="0"/>
              </a:rPr>
              <a:t>Pu-erh can get expensive. Since the tea is formed into a compressed shape, you have to buy it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fixed amounts. While many vendors offer smaller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mples</a:t>
            </a:r>
            <a:r>
              <a:rPr lang="en-US" altLang="zh-CN" sz="2400">
                <a:solidFill>
                  <a:schemeClr val="tx1"/>
                </a:solidFill>
                <a:latin typeface="Times New Roman" panose="02020603050405020304" charset="0"/>
                <a:cs typeface="Times New Roman" panose="02020603050405020304" charset="0"/>
              </a:rPr>
              <a:t> of their pu-erhs, those samples come </a:t>
            </a: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a substantial markup (</a:t>
            </a:r>
            <a:r>
              <a:rPr lang="zh-CN" altLang="en-US" sz="2400">
                <a:solidFill>
                  <a:schemeClr val="tx1"/>
                </a:solidFill>
                <a:latin typeface="Times New Roman" panose="02020603050405020304" charset="0"/>
                <a:cs typeface="Times New Roman" panose="02020603050405020304" charset="0"/>
              </a:rPr>
              <a:t>溢价</a:t>
            </a:r>
            <a:r>
              <a:rPr lang="en-US" altLang="zh-CN" sz="2400">
                <a:solidFill>
                  <a:schemeClr val="tx1"/>
                </a:solidFill>
                <a:latin typeface="Times New Roman" panose="02020603050405020304" charset="0"/>
                <a:cs typeface="Times New Roman" panose="02020603050405020304" charset="0"/>
              </a:rPr>
              <a:t>). Those big name teas? Some of them can command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(astronomy) prices: four or five figures for less than a pound of tea. </a:t>
            </a:r>
          </a:p>
          <a:p>
            <a:pPr marL="0" indent="457200" algn="just">
              <a:buNone/>
            </a:pPr>
            <a:r>
              <a:rPr lang="en-US" altLang="zh-CN" sz="2400">
                <a:solidFill>
                  <a:schemeClr val="tx1"/>
                </a:solidFill>
                <a:latin typeface="Times New Roman" panose="02020603050405020304" charset="0"/>
                <a:cs typeface="Times New Roman" panose="02020603050405020304" charset="0"/>
              </a:rPr>
              <a:t>The good news is that quality pu-erh costs less than many other quality teas. So even pricey pu-erh can come out cheaper per cup than some other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(celebrate) tea styles. So it’s worth buying your pu-erh with care, which is why I typically do so from vendors who specialize in it and </a:t>
            </a:r>
            <a:r>
              <a:rPr lang="en-US" altLang="zh-CN" sz="2400" u="sng">
                <a:solidFill>
                  <a:schemeClr val="tx1"/>
                </a:solidFill>
                <a:latin typeface="Times New Roman" panose="02020603050405020304" charset="0"/>
                <a:cs typeface="Times New Roman" panose="02020603050405020304" charset="0"/>
              </a:rPr>
              <a:t>   60     </a:t>
            </a:r>
            <a:r>
              <a:rPr lang="en-US" altLang="zh-CN" sz="2400">
                <a:solidFill>
                  <a:schemeClr val="tx1"/>
                </a:solidFill>
                <a:latin typeface="Times New Roman" panose="02020603050405020304" charset="0"/>
                <a:cs typeface="Times New Roman" panose="02020603050405020304" charset="0"/>
              </a:rPr>
              <a:t> either press their own cakes or have long-established relationships that have a </a:t>
            </a:r>
            <a:r>
              <a:rPr lang="en-US" altLang="zh-CN" sz="2400" u="sng">
                <a:solidFill>
                  <a:schemeClr val="tx1"/>
                </a:solidFill>
                <a:latin typeface="Times New Roman" panose="02020603050405020304" charset="0"/>
                <a:cs typeface="Times New Roman" panose="02020603050405020304" charset="0"/>
              </a:rPr>
              <a:t>   61   </a:t>
            </a:r>
            <a:r>
              <a:rPr lang="en-US" altLang="zh-CN" sz="2400">
                <a:solidFill>
                  <a:schemeClr val="tx1"/>
                </a:solidFill>
                <a:latin typeface="Times New Roman" panose="02020603050405020304" charset="0"/>
                <a:cs typeface="Times New Roman" panose="02020603050405020304" charset="0"/>
              </a:rPr>
              <a:t> (prove) track record of quality.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10720" y="378720"/>
              <a:ext cx="10857600" cy="5849640"/>
            </p14:xfrm>
          </p:contentPart>
        </mc:Choice>
        <mc:Fallback>
          <p:pic>
            <p:nvPicPr>
              <p:cNvPr id="2" name="墨迹 1"/>
              <p:cNvPicPr/>
              <p:nvPr/>
            </p:nvPicPr>
            <p:blipFill>
              <a:blip r:embed="rId5"/>
              <a:stretch>
                <a:fillRect/>
              </a:stretch>
            </p:blipFill>
            <p:spPr>
              <a:xfrm>
                <a:off x="801360" y="369360"/>
                <a:ext cx="10876320" cy="5868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7355"/>
            <a:ext cx="10968990" cy="5822315"/>
          </a:xfrm>
          <a:ln>
            <a:solidFill>
              <a:schemeClr val="accent1"/>
            </a:solidFill>
          </a:ln>
        </p:spPr>
        <p:txBody>
          <a:bodyPr>
            <a:normAutofit/>
          </a:bodyPr>
          <a:lstStyle/>
          <a:p>
            <a:pPr marL="0" indent="0" algn="just">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12. a flock of birds </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一群鸟</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flock of birds erupted from the tree and scattered to the ground where they darted between rice grains.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The sudden rustle of wings sent leaves trembling. The ground became a dance floor of hungry beaks.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 feathered cascade spiraled downward and descended to forage for scattered rice grains.</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Feathered rain poured from branches, harvesting rice grains.</a:t>
            </a:r>
          </a:p>
          <a:p>
            <a:pPr marL="0" indent="0">
              <a:buNone/>
            </a:pPr>
            <a:r>
              <a:rPr lang="en-US" altLang="zh-CN"/>
              <a: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27560" y="1278360"/>
              <a:ext cx="10830600" cy="3743280"/>
            </p14:xfrm>
          </p:contentPart>
        </mc:Choice>
        <mc:Fallback>
          <p:pic>
            <p:nvPicPr>
              <p:cNvPr id="2" name="墨迹 1"/>
              <p:cNvPicPr/>
              <p:nvPr/>
            </p:nvPicPr>
            <p:blipFill>
              <a:blip r:embed="rId5"/>
              <a:stretch>
                <a:fillRect/>
              </a:stretch>
            </p:blipFill>
            <p:spPr>
              <a:xfrm>
                <a:off x="718200" y="1269000"/>
                <a:ext cx="10849320" cy="3762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52755"/>
            <a:ext cx="10968990" cy="5796915"/>
          </a:xfrm>
          <a:ln>
            <a:solidFill>
              <a:schemeClr val="accent1"/>
            </a:solidFill>
          </a:ln>
        </p:spPr>
        <p:txBody>
          <a:bodyPr/>
          <a:lstStyle/>
          <a:p>
            <a:pPr marL="0" indent="0">
              <a:buNone/>
            </a:pPr>
            <a:r>
              <a:rPr lang="en-US" altLang="zh-CN" sz="2000" b="1">
                <a:solidFill>
                  <a:schemeClr val="tx1"/>
                </a:solidFill>
                <a:latin typeface="Times New Roman" panose="02020603050405020304" charset="0"/>
                <a:cs typeface="Times New Roman" panose="02020603050405020304" charset="0"/>
              </a:rPr>
              <a:t>13. distribution</a:t>
            </a:r>
            <a:r>
              <a:rPr lang="zh-CN" altLang="en-US" sz="2000" b="1">
                <a:solidFill>
                  <a:schemeClr val="tx1"/>
                </a:solidFill>
                <a:latin typeface="Times New Roman" panose="02020603050405020304" charset="0"/>
                <a:cs typeface="Times New Roman" panose="02020603050405020304" charset="0"/>
              </a:rPr>
              <a:t>分配、分布</a:t>
            </a:r>
          </a:p>
          <a:p>
            <a:pPr marL="0" indent="0">
              <a:buNone/>
            </a:pPr>
            <a:r>
              <a:rPr lang="en-US" altLang="zh-CN" sz="2000" b="1">
                <a:solidFill>
                  <a:schemeClr val="tx1"/>
                </a:solidFill>
                <a:latin typeface="Times New Roman" panose="02020603050405020304" charset="0"/>
                <a:cs typeface="Times New Roman" panose="02020603050405020304" charset="0"/>
              </a:rPr>
              <a:t>The population in China is </a:t>
            </a:r>
            <a:r>
              <a:rPr lang="en-US" altLang="zh-CN" sz="2000" b="1" u="sng">
                <a:solidFill>
                  <a:schemeClr val="tx1"/>
                </a:solidFill>
                <a:latin typeface="Times New Roman" panose="02020603050405020304" charset="0"/>
                <a:cs typeface="Times New Roman" panose="02020603050405020304" charset="0"/>
              </a:rPr>
              <a:t>unevenly distributed</a:t>
            </a:r>
            <a:r>
              <a:rPr lang="en-US" altLang="zh-CN" sz="2000" b="1">
                <a:solidFill>
                  <a:schemeClr val="tx1"/>
                </a:solidFill>
                <a:latin typeface="Times New Roman" panose="02020603050405020304" charset="0"/>
                <a:cs typeface="Times New Roman" panose="02020603050405020304" charset="0"/>
              </a:rPr>
              <a:t>, with eastern regions densely populated. </a:t>
            </a:r>
            <a:endParaRPr lang="en-US" altLang="zh-CN"/>
          </a:p>
          <a:p>
            <a:pPr marL="0" indent="0">
              <a:buNone/>
            </a:pPr>
            <a:endParaRPr lang="en-US" altLang="zh-CN"/>
          </a:p>
        </p:txBody>
      </p:sp>
      <p:pic>
        <p:nvPicPr>
          <p:cNvPr id="4" name="图片 3" descr="Screenshot_20250805_224048_com.youku.phone_edit_1"/>
          <p:cNvPicPr>
            <a:picLocks noChangeAspect="1"/>
          </p:cNvPicPr>
          <p:nvPr/>
        </p:nvPicPr>
        <p:blipFill>
          <a:blip r:embed="rId4"/>
          <a:stretch>
            <a:fillRect/>
          </a:stretch>
        </p:blipFill>
        <p:spPr>
          <a:xfrm>
            <a:off x="661035" y="1557655"/>
            <a:ext cx="5069205" cy="4625340"/>
          </a:xfrm>
          <a:prstGeom prst="rect">
            <a:avLst/>
          </a:prstGeom>
        </p:spPr>
      </p:pic>
      <p:pic>
        <p:nvPicPr>
          <p:cNvPr id="5" name="图片 4" descr="Screenshot_20250803_113809_com.youku.phone_edit_8"/>
          <p:cNvPicPr>
            <a:picLocks noChangeAspect="1"/>
          </p:cNvPicPr>
          <p:nvPr/>
        </p:nvPicPr>
        <p:blipFill>
          <a:blip r:embed="rId5"/>
          <a:stretch>
            <a:fillRect/>
          </a:stretch>
        </p:blipFill>
        <p:spPr>
          <a:xfrm>
            <a:off x="5873115" y="1557655"/>
            <a:ext cx="5637530" cy="4625975"/>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978840" y="409320"/>
              <a:ext cx="8097120" cy="5650920"/>
            </p14:xfrm>
          </p:contentPart>
        </mc:Choice>
        <mc:Fallback>
          <p:pic>
            <p:nvPicPr>
              <p:cNvPr id="2" name="墨迹 1"/>
              <p:cNvPicPr/>
              <p:nvPr/>
            </p:nvPicPr>
            <p:blipFill>
              <a:blip r:embed="rId7"/>
              <a:stretch>
                <a:fillRect/>
              </a:stretch>
            </p:blipFill>
            <p:spPr>
              <a:xfrm>
                <a:off x="969480" y="399960"/>
                <a:ext cx="8115840" cy="5669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noAutofit/>
          </a:bodyPr>
          <a:lstStyle/>
          <a:p>
            <a:pPr marL="0" indent="0" algn="just">
              <a:lnSpc>
                <a:spcPts val="21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 temporary / permanent</a:t>
            </a:r>
          </a:p>
          <a:p>
            <a:pPr marL="0" indent="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应用文）</a:t>
            </a:r>
          </a:p>
          <a:p>
            <a:pPr marL="0" indent="457200" algn="just">
              <a:lnSpc>
                <a:spcPts val="2100"/>
              </a:lnSpc>
              <a:spcAft>
                <a:spcPts val="0"/>
              </a:spcAft>
              <a:buNone/>
            </a:pPr>
            <a:r>
              <a:rPr lang="zh-CN" altLang="en-US" sz="2300">
                <a:solidFill>
                  <a:srgbClr val="FF0000"/>
                </a:solidFill>
                <a:latin typeface="Times New Roman" panose="02020603050405020304" charset="0"/>
                <a:cs typeface="Times New Roman" panose="02020603050405020304" charset="0"/>
              </a:rPr>
              <a:t>假定你是李华，你校校报现就</a:t>
            </a:r>
            <a:r>
              <a:rPr lang="en-US" altLang="zh-CN" sz="2300">
                <a:solidFill>
                  <a:srgbClr val="FF0000"/>
                </a:solidFill>
                <a:latin typeface="Times New Roman" panose="02020603050405020304" charset="0"/>
                <a:cs typeface="Times New Roman" panose="02020603050405020304" charset="0"/>
              </a:rPr>
              <a:t>“The Internet has displaced museums and art galleries”</a:t>
            </a:r>
            <a:r>
              <a:rPr lang="zh-CN" altLang="en-US" sz="2300">
                <a:solidFill>
                  <a:srgbClr val="FF0000"/>
                </a:solidFill>
                <a:latin typeface="Times New Roman" panose="02020603050405020304" charset="0"/>
                <a:cs typeface="Times New Roman" panose="02020603050405020304" charset="0"/>
              </a:rPr>
              <a:t>这一话题征稿。请根据以下内容投稿：</a:t>
            </a:r>
          </a:p>
          <a:p>
            <a:pPr marL="0" indent="457200" algn="just">
              <a:lnSpc>
                <a:spcPts val="2100"/>
              </a:lnSpc>
              <a:spcAft>
                <a:spcPts val="0"/>
              </a:spcAft>
              <a:buNone/>
            </a:pPr>
            <a:r>
              <a:rPr lang="en-US" altLang="zh-CN" sz="2300">
                <a:solidFill>
                  <a:srgbClr val="FF0000"/>
                </a:solidFill>
                <a:latin typeface="Times New Roman" panose="02020603050405020304" charset="0"/>
                <a:cs typeface="Times New Roman" panose="02020603050405020304" charset="0"/>
              </a:rPr>
              <a:t>1. </a:t>
            </a:r>
            <a:r>
              <a:rPr lang="zh-CN" altLang="en-US" sz="2300">
                <a:solidFill>
                  <a:srgbClr val="FF0000"/>
                </a:solidFill>
                <a:latin typeface="Times New Roman" panose="02020603050405020304" charset="0"/>
                <a:cs typeface="Times New Roman" panose="02020603050405020304" charset="0"/>
              </a:rPr>
              <a:t>你的观点；</a:t>
            </a:r>
            <a:r>
              <a:rPr lang="en-US" altLang="zh-CN" sz="2300">
                <a:solidFill>
                  <a:srgbClr val="FF0000"/>
                </a:solidFill>
                <a:latin typeface="Times New Roman" panose="02020603050405020304" charset="0"/>
                <a:cs typeface="Times New Roman" panose="02020603050405020304" charset="0"/>
              </a:rPr>
              <a:t>2. </a:t>
            </a:r>
            <a:r>
              <a:rPr lang="zh-CN" altLang="en-US" sz="2300">
                <a:solidFill>
                  <a:srgbClr val="FF0000"/>
                </a:solidFill>
                <a:latin typeface="Times New Roman" panose="02020603050405020304" charset="0"/>
                <a:cs typeface="Times New Roman" panose="02020603050405020304" charset="0"/>
              </a:rPr>
              <a:t>你的理由。</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the Internet has democratized access to artifacts and artworks, museums and art galleries still remain irreplaceable. My reasons are listed below to justify my argument. </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First, originals possess a unique feature that is lost in pixels. Digital reproductions may dazzle the eye </a:t>
            </a:r>
            <a:r>
              <a:rPr lang="en-US" altLang="zh-CN" sz="2300" b="1">
                <a:solidFill>
                  <a:schemeClr val="tx1"/>
                </a:solidFill>
                <a:latin typeface="Times New Roman" panose="02020603050405020304" charset="0"/>
                <a:cs typeface="Times New Roman" panose="02020603050405020304" charset="0"/>
              </a:rPr>
              <a:t>temporarily</a:t>
            </a:r>
            <a:r>
              <a:rPr lang="en-US" altLang="zh-CN" sz="2300">
                <a:solidFill>
                  <a:schemeClr val="tx1"/>
                </a:solidFill>
                <a:latin typeface="Times New Roman" panose="02020603050405020304" charset="0"/>
                <a:cs typeface="Times New Roman" panose="02020603050405020304" charset="0"/>
              </a:rPr>
              <a:t>, yet to stand before an original artwork is to be immersed in a symphony of textures and scales that vibrates in one's heart long after leaving the gallery.</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Second, museums and art galleries serve as hubs for community engagement and education. By hosting immersive forums, interactive seminars and hands-on workshops, they cultivate the public’s aesthetic sensibility and cultural awareness. </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Rather than becoming obsolete, museums and art galleries are adapting to the digital age by incorporating such technology as virtual tours to enhance the physical experience. I firmly believe that the Internet is an enhancement instead of a replacement of museums and art galleries.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4040" y="1254600"/>
              <a:ext cx="10883520" cy="4678560"/>
            </p14:xfrm>
          </p:contentPart>
        </mc:Choice>
        <mc:Fallback>
          <p:pic>
            <p:nvPicPr>
              <p:cNvPr id="2" name="墨迹 1"/>
              <p:cNvPicPr/>
              <p:nvPr/>
            </p:nvPicPr>
            <p:blipFill>
              <a:blip r:embed="rId5"/>
              <a:stretch>
                <a:fillRect/>
              </a:stretch>
            </p:blipFill>
            <p:spPr>
              <a:xfrm>
                <a:off x="634680" y="1245240"/>
                <a:ext cx="10902240" cy="4697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lstStyle/>
          <a:p>
            <a:pPr marL="0" indent="0">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15. phase</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时期、阶段</a:t>
            </a:r>
          </a:p>
          <a:p>
            <a:pPr marL="0" indent="0">
              <a:buNone/>
            </a:pPr>
            <a:r>
              <a:rPr lang="en-US" altLang="zh-CN" sz="2800">
                <a:solidFill>
                  <a:schemeClr val="tx1"/>
                </a:solidFill>
                <a:latin typeface="Times New Roman" panose="02020603050405020304" charset="0"/>
                <a:cs typeface="Times New Roman" panose="02020603050405020304" charset="0"/>
              </a:rPr>
              <a:t>     phase out</a:t>
            </a:r>
            <a:r>
              <a:rPr lang="zh-CN" altLang="en-US" sz="2800">
                <a:solidFill>
                  <a:schemeClr val="tx1"/>
                </a:solidFill>
                <a:latin typeface="Times New Roman" panose="02020603050405020304" charset="0"/>
                <a:cs typeface="Times New Roman" panose="02020603050405020304" charset="0"/>
              </a:rPr>
              <a:t>逐步淘汰</a:t>
            </a:r>
            <a:r>
              <a:rPr lang="en-US" altLang="zh-CN" sz="2800">
                <a:solidFill>
                  <a:schemeClr val="tx1"/>
                </a:solidFill>
                <a:latin typeface="Times New Roman" panose="02020603050405020304" charset="0"/>
                <a:cs typeface="Times New Roman" panose="02020603050405020304" charset="0"/>
              </a:rPr>
              <a:t>... </a:t>
            </a:r>
          </a:p>
          <a:p>
            <a:pPr marL="0" indent="0">
              <a:buNone/>
            </a:pPr>
            <a:r>
              <a:rPr lang="en-US" altLang="zh-CN" sz="2800">
                <a:solidFill>
                  <a:schemeClr val="tx1"/>
                </a:solidFill>
                <a:latin typeface="Times New Roman" panose="02020603050405020304" charset="0"/>
                <a:cs typeface="Times New Roman" panose="02020603050405020304" charset="0"/>
              </a:rPr>
              <a:t>     chicken out</a:t>
            </a:r>
            <a:r>
              <a:rPr lang="zh-CN" altLang="en-US" sz="2800">
                <a:solidFill>
                  <a:schemeClr val="tx1"/>
                </a:solidFill>
                <a:latin typeface="Times New Roman" panose="02020603050405020304" charset="0"/>
                <a:cs typeface="Times New Roman" panose="02020603050405020304" charset="0"/>
              </a:rPr>
              <a:t>胆怯</a:t>
            </a:r>
          </a:p>
          <a:p>
            <a:pPr marL="0" indent="0">
              <a:buNone/>
            </a:pPr>
            <a:r>
              <a:rPr lang="en-US" altLang="zh-CN" sz="2800">
                <a:solidFill>
                  <a:schemeClr val="tx1"/>
                </a:solidFill>
                <a:latin typeface="Times New Roman" panose="02020603050405020304" charset="0"/>
                <a:cs typeface="Times New Roman" panose="02020603050405020304" charset="0"/>
              </a:rPr>
              <a:t>     tease out</a:t>
            </a:r>
            <a:r>
              <a:rPr lang="zh-CN" altLang="en-US" sz="2800">
                <a:solidFill>
                  <a:schemeClr val="tx1"/>
                </a:solidFill>
                <a:latin typeface="Times New Roman" panose="02020603050405020304" charset="0"/>
                <a:cs typeface="Times New Roman" panose="02020603050405020304" charset="0"/>
              </a:rPr>
              <a:t>找出隐藏信息；套出秘密</a:t>
            </a:r>
          </a:p>
          <a:p>
            <a:pPr marL="0" indent="0">
              <a:buNone/>
            </a:pPr>
            <a:r>
              <a:rPr lang="en-US" altLang="zh-CN" sz="2800">
                <a:solidFill>
                  <a:schemeClr val="tx1"/>
                </a:solidFill>
                <a:latin typeface="Times New Roman" panose="02020603050405020304" charset="0"/>
                <a:cs typeface="Times New Roman" panose="02020603050405020304" charset="0"/>
              </a:rPr>
              <a:t>     roll out</a:t>
            </a:r>
            <a:r>
              <a:rPr lang="zh-CN" altLang="en-US" sz="2800">
                <a:solidFill>
                  <a:schemeClr val="tx1"/>
                </a:solidFill>
                <a:latin typeface="Times New Roman" panose="02020603050405020304" charset="0"/>
                <a:cs typeface="Times New Roman" panose="02020603050405020304" charset="0"/>
              </a:rPr>
              <a:t>推出新产品；出发</a:t>
            </a:r>
          </a:p>
          <a:p>
            <a:pPr marL="0" indent="0">
              <a:buNone/>
            </a:pPr>
            <a:r>
              <a:rPr lang="en-US" altLang="zh-CN" sz="2800">
                <a:solidFill>
                  <a:schemeClr val="tx1"/>
                </a:solidFill>
                <a:latin typeface="Times New Roman" panose="02020603050405020304" charset="0"/>
                <a:cs typeface="Times New Roman" panose="02020603050405020304" charset="0"/>
              </a:rPr>
              <a:t>     pan out</a:t>
            </a:r>
            <a:r>
              <a:rPr lang="zh-CN" altLang="en-US" sz="2800">
                <a:solidFill>
                  <a:schemeClr val="tx1"/>
                </a:solidFill>
                <a:latin typeface="Times New Roman" panose="02020603050405020304" charset="0"/>
                <a:cs typeface="Times New Roman" panose="02020603050405020304" charset="0"/>
              </a:rPr>
              <a:t>（事情）发展</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09880"/>
            <a:ext cx="10968990" cy="5939790"/>
          </a:xfrm>
          <a:ln>
            <a:solidFill>
              <a:srgbClr val="0070C0"/>
            </a:solidFill>
          </a:ln>
        </p:spPr>
        <p:txBody>
          <a:bodyPr>
            <a:noAutofit/>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班暑假作业反馈：</a:t>
            </a: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优质：</a:t>
            </a:r>
          </a:p>
          <a:p>
            <a:pPr marL="0" indent="0" algn="just">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焱堃，禹尧，子佳子宜姐妹，欣宜，之翼，子淳，一诺，</a:t>
            </a:r>
            <a:r>
              <a:rPr lang="en-US" altLang="zh-CN" sz="2400">
                <a:solidFill>
                  <a:schemeClr val="tx1"/>
                </a:solidFill>
                <a:latin typeface="Times New Roman" panose="02020603050405020304" charset="0"/>
                <a:cs typeface="Times New Roman" panose="02020603050405020304" charset="0"/>
              </a:rPr>
              <a:t>l</a:t>
            </a:r>
            <a:r>
              <a:rPr lang="en-US" altLang="zh-CN" sz="2400" baseline="30000">
                <a:solidFill>
                  <a:schemeClr val="tx1"/>
                </a:solidFill>
                <a:latin typeface="Times New Roman" panose="02020603050405020304" charset="0"/>
                <a:cs typeface="Times New Roman" panose="02020603050405020304" charset="0"/>
              </a:rPr>
              <a:t>3</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雨辰，佳琪，文宣</a:t>
            </a: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部分认真：</a:t>
            </a:r>
          </a:p>
          <a:p>
            <a:pPr marL="0" indent="0" algn="just">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钰晴、粟予、炳、</a:t>
            </a:r>
            <a:r>
              <a:rPr lang="en-US" altLang="zh-CN" sz="2400">
                <a:solidFill>
                  <a:schemeClr val="tx1"/>
                </a:solidFill>
                <a:latin typeface="Times New Roman" panose="02020603050405020304" charset="0"/>
                <a:cs typeface="Times New Roman" panose="02020603050405020304" charset="0"/>
              </a:rPr>
              <a:t>JQ</a:t>
            </a:r>
            <a:r>
              <a:rPr lang="zh-CN" altLang="en-US" sz="2400">
                <a:solidFill>
                  <a:schemeClr val="tx1"/>
                </a:solidFill>
                <a:latin typeface="Times New Roman" panose="02020603050405020304" charset="0"/>
                <a:cs typeface="Times New Roman" panose="02020603050405020304" charset="0"/>
              </a:rPr>
              <a:t>、昊宇（套题），梓炀（套题听力），陈沐（只有套题，其余没交），鹏博（</a:t>
            </a:r>
            <a:r>
              <a:rPr lang="en-US" altLang="zh-CN" sz="2400">
                <a:solidFill>
                  <a:schemeClr val="tx1"/>
                </a:solidFill>
                <a:latin typeface="Times New Roman" panose="02020603050405020304" charset="0"/>
                <a:cs typeface="Times New Roman" panose="02020603050405020304" charset="0"/>
              </a:rPr>
              <a:t>7</a:t>
            </a:r>
            <a:r>
              <a:rPr lang="zh-CN" altLang="en-US" sz="2400">
                <a:solidFill>
                  <a:schemeClr val="tx1"/>
                </a:solidFill>
                <a:latin typeface="Times New Roman" panose="02020603050405020304" charset="0"/>
                <a:cs typeface="Times New Roman" panose="02020603050405020304" charset="0"/>
              </a:rPr>
              <a:t>次练字，其余没交），承浩、林航、马赫（练字），天娇（练字听力），</a:t>
            </a:r>
            <a:r>
              <a:rPr lang="en-US" altLang="zh-CN" sz="2400">
                <a:solidFill>
                  <a:schemeClr val="tx1"/>
                </a:solidFill>
                <a:latin typeface="Times New Roman" panose="02020603050405020304" charset="0"/>
                <a:cs typeface="Times New Roman" panose="02020603050405020304" charset="0"/>
              </a:rPr>
              <a:t>Q</a:t>
            </a:r>
            <a:r>
              <a:rPr lang="zh-CN" altLang="en-US" sz="2400">
                <a:solidFill>
                  <a:schemeClr val="tx1"/>
                </a:solidFill>
                <a:latin typeface="Times New Roman" panose="02020603050405020304" charset="0"/>
                <a:cs typeface="Times New Roman" panose="02020603050405020304" charset="0"/>
              </a:rPr>
              <a:t>（套题很认真，但语篇填空错得有点多）</a:t>
            </a: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质量较差：</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次练字，未交套题），冠儒，宇轩（只交一套卷子），奕博（卷子貌似没对答案），单禹（几张练字，两套题）</a:t>
            </a:r>
          </a:p>
          <a:p>
            <a:pPr marL="0" indent="0" algn="just">
              <a:lnSpc>
                <a:spcPts val="2880"/>
              </a:lnSpc>
              <a:spcAft>
                <a:spcPts val="0"/>
              </a:spcAft>
              <a:buNone/>
            </a:pPr>
            <a:r>
              <a:rPr lang="zh-CN" altLang="en-US" sz="2400" b="1">
                <a:solidFill>
                  <a:srgbClr val="FF0000"/>
                </a:solidFill>
                <a:latin typeface="Times New Roman" panose="02020603050405020304" charset="0"/>
                <a:cs typeface="Times New Roman" panose="02020603050405020304" charset="0"/>
              </a:rPr>
              <a:t>特别表扬（写了日日清）：</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122, </a:t>
            </a:r>
            <a:r>
              <a:rPr lang="zh-CN" altLang="en-US" sz="2400">
                <a:solidFill>
                  <a:schemeClr val="tx1"/>
                </a:solidFill>
                <a:latin typeface="Times New Roman" panose="02020603050405020304" charset="0"/>
                <a:cs typeface="Times New Roman" panose="02020603050405020304" charset="0"/>
              </a:rPr>
              <a:t>小胡，晟熙，梓睿，</a:t>
            </a:r>
            <a:r>
              <a:rPr lang="en-US" altLang="zh-CN" sz="2400">
                <a:solidFill>
                  <a:schemeClr val="tx1"/>
                </a:solidFill>
                <a:latin typeface="Times New Roman" panose="02020603050405020304" charset="0"/>
                <a:cs typeface="Times New Roman" panose="02020603050405020304" charset="0"/>
              </a:rPr>
              <a:t>CZ</a:t>
            </a: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176530" y="395605"/>
            <a:ext cx="11400790" cy="5854065"/>
          </a:xfrm>
          <a:ln>
            <a:noFill/>
          </a:ln>
        </p:spPr>
        <p:txBody>
          <a:bodyPr/>
          <a:lstStyle/>
          <a:p>
            <a:pPr marL="0" indent="0">
              <a:buNone/>
            </a:pPr>
            <a:r>
              <a:rPr lang="zh-CN" altLang="en-US" sz="2000">
                <a:solidFill>
                  <a:schemeClr val="tx1"/>
                </a:solidFill>
                <a:effectLst>
                  <a:outerShdw blurRad="38100" dist="38100" dir="2700000" algn="tl">
                    <a:srgbClr val="000000">
                      <a:alpha val="43137"/>
                    </a:srgbClr>
                  </a:outerShdw>
                </a:effectLst>
              </a:rPr>
              <a:t>听力中的位置题（来自雅思听力地图题）</a:t>
            </a:r>
          </a:p>
          <a:p>
            <a:pPr marL="0" indent="0">
              <a:buNone/>
            </a:pPr>
            <a:endParaRPr lang="zh-CN" altLang="en-US" sz="2000">
              <a:solidFill>
                <a:schemeClr val="tx1"/>
              </a:solidFill>
              <a:effectLst>
                <a:outerShdw blurRad="38100" dist="38100" dir="2700000" algn="tl">
                  <a:srgbClr val="000000">
                    <a:alpha val="43137"/>
                  </a:srgbClr>
                </a:outerShdw>
              </a:effectLst>
            </a:endParaRPr>
          </a:p>
        </p:txBody>
      </p:sp>
      <p:pic>
        <p:nvPicPr>
          <p:cNvPr id="4" name="图片 3" descr="Screenshot_20250823_184548_com.xingin.xhs_edit_45"/>
          <p:cNvPicPr>
            <a:picLocks noChangeAspect="1"/>
          </p:cNvPicPr>
          <p:nvPr/>
        </p:nvPicPr>
        <p:blipFill>
          <a:blip r:embed="rId4"/>
          <a:stretch>
            <a:fillRect/>
          </a:stretch>
        </p:blipFill>
        <p:spPr>
          <a:xfrm>
            <a:off x="5099050" y="0"/>
            <a:ext cx="7092950"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305"/>
            <a:ext cx="10968990" cy="5841365"/>
          </a:xfrm>
          <a:ln>
            <a:solidFill>
              <a:schemeClr val="accent1"/>
            </a:solidFill>
          </a:ln>
        </p:spPr>
        <p:txBody>
          <a:bodyPr/>
          <a:lstStyle/>
          <a:p>
            <a:pPr marL="0" indent="0" algn="just">
              <a:spcAft>
                <a:spcPts val="0"/>
              </a:spcAf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freedom</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自由</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记忆：</a:t>
            </a:r>
            <a:r>
              <a:rPr lang="en-US" altLang="zh-CN" sz="2800">
                <a:solidFill>
                  <a:schemeClr val="tx1"/>
                </a:solidFill>
                <a:latin typeface="Times New Roman" panose="02020603050405020304" charset="0"/>
                <a:cs typeface="Times New Roman" panose="02020603050405020304" charset="0"/>
              </a:rPr>
              <a:t>boredom, wisdom </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其他需要记忆的特殊名词：</a:t>
            </a:r>
          </a:p>
          <a:p>
            <a:pPr marL="0" indent="0" algn="just">
              <a:spcAft>
                <a:spcPts val="0"/>
              </a:spcAft>
              <a:buNone/>
            </a:pPr>
            <a:r>
              <a:rPr lang="en-US" altLang="zh-CN" sz="2800">
                <a:solidFill>
                  <a:schemeClr val="tx1"/>
                </a:solidFill>
                <a:latin typeface="Times New Roman" panose="02020603050405020304" charset="0"/>
                <a:cs typeface="Times New Roman" panose="02020603050405020304" charset="0"/>
              </a:rPr>
              <a:t>    revelation, publication (</a:t>
            </a:r>
            <a:r>
              <a:rPr lang="zh-CN" altLang="en-US" sz="2800">
                <a:solidFill>
                  <a:schemeClr val="tx1"/>
                </a:solidFill>
                <a:latin typeface="Times New Roman" panose="02020603050405020304" charset="0"/>
                <a:cs typeface="Times New Roman" panose="02020603050405020304" charset="0"/>
              </a:rPr>
              <a:t>注意区分</a:t>
            </a:r>
            <a:r>
              <a:rPr lang="en-US" altLang="zh-CN" sz="2800">
                <a:solidFill>
                  <a:schemeClr val="tx1"/>
                </a:solidFill>
                <a:latin typeface="Times New Roman" panose="02020603050405020304" charset="0"/>
                <a:cs typeface="Times New Roman" panose="02020603050405020304" charset="0"/>
              </a:rPr>
              <a:t>publicity), perception, reception, suspicion, clarification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9735"/>
            <a:ext cx="10968990" cy="5829935"/>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8. domain</a:t>
            </a:r>
            <a:r>
              <a:rPr lang="zh-CN" altLang="en-US" sz="2400">
                <a:solidFill>
                  <a:schemeClr val="tx1"/>
                </a:solidFill>
                <a:latin typeface="Times New Roman" panose="02020603050405020304" charset="0"/>
                <a:cs typeface="Times New Roman" panose="02020603050405020304" charset="0"/>
              </a:rPr>
              <a:t>领域、范围</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高难度完形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In the heart of the city, where concrete towers clawed at the sky, there lay a forgotten gate. Its iron bars were </a:t>
            </a:r>
            <a:r>
              <a:rPr lang="en-US" altLang="zh-CN" sz="2400" u="sng">
                <a:solidFill>
                  <a:schemeClr val="tx1"/>
                </a:solidFill>
                <a:latin typeface="Times New Roman" panose="02020603050405020304" charset="0"/>
                <a:cs typeface="Times New Roman" panose="02020603050405020304" charset="0"/>
              </a:rPr>
              <a:t>     41     </a:t>
            </a:r>
            <a:r>
              <a:rPr lang="en-US" altLang="zh-CN" sz="2400">
                <a:solidFill>
                  <a:schemeClr val="tx1"/>
                </a:solidFill>
                <a:latin typeface="Times New Roman" panose="02020603050405020304" charset="0"/>
                <a:cs typeface="Times New Roman" panose="02020603050405020304" charset="0"/>
              </a:rPr>
              <a:t> with ivy, and the lock had long surrendered to rust. To most, it was merely a </a:t>
            </a:r>
            <a:r>
              <a:rPr lang="en-US" altLang="zh-CN" sz="2400" u="sng">
                <a:solidFill>
                  <a:schemeClr val="tx1"/>
                </a:solidFill>
                <a:latin typeface="Times New Roman" panose="02020603050405020304" charset="0"/>
                <a:cs typeface="Times New Roman" panose="02020603050405020304" charset="0"/>
              </a:rPr>
              <a:t>     42     </a:t>
            </a:r>
            <a:r>
              <a:rPr lang="en-US" altLang="zh-CN" sz="2400">
                <a:solidFill>
                  <a:schemeClr val="tx1"/>
                </a:solidFill>
                <a:latin typeface="Times New Roman" panose="02020603050405020304" charset="0"/>
                <a:cs typeface="Times New Roman" panose="02020603050405020304" charset="0"/>
              </a:rPr>
              <a:t> in the wall.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One rainy afternoon, a child paused before it. Her fingers traced the </a:t>
            </a:r>
            <a:r>
              <a:rPr lang="en-US" altLang="zh-CN" sz="2400" u="sng">
                <a:solidFill>
                  <a:schemeClr val="tx1"/>
                </a:solidFill>
                <a:latin typeface="Times New Roman" panose="02020603050405020304" charset="0"/>
                <a:cs typeface="Times New Roman" panose="02020603050405020304" charset="0"/>
              </a:rPr>
              <a:t>    43     </a:t>
            </a:r>
            <a:r>
              <a:rPr lang="en-US" altLang="zh-CN" sz="2400">
                <a:solidFill>
                  <a:schemeClr val="tx1"/>
                </a:solidFill>
                <a:latin typeface="Times New Roman" panose="02020603050405020304" charset="0"/>
                <a:cs typeface="Times New Roman" panose="02020603050405020304" charset="0"/>
              </a:rPr>
              <a:t> patterns on the gate, and something within her stirred, a </a:t>
            </a:r>
            <a:r>
              <a:rPr lang="en-US" altLang="zh-CN" sz="2400" u="sng">
                <a:solidFill>
                  <a:schemeClr val="tx1"/>
                </a:solidFill>
                <a:latin typeface="Times New Roman" panose="02020603050405020304" charset="0"/>
                <a:cs typeface="Times New Roman" panose="02020603050405020304" charset="0"/>
              </a:rPr>
              <a:t>    44      </a:t>
            </a:r>
            <a:r>
              <a:rPr lang="en-US" altLang="zh-CN" sz="2400">
                <a:solidFill>
                  <a:schemeClr val="tx1"/>
                </a:solidFill>
                <a:latin typeface="Times New Roman" panose="02020603050405020304" charset="0"/>
                <a:cs typeface="Times New Roman" panose="02020603050405020304" charset="0"/>
              </a:rPr>
              <a:t> she couldn’t name. Pushing it open, she stepped into a </a:t>
            </a:r>
            <a:r>
              <a:rPr lang="en-US" altLang="zh-CN" sz="2400" u="sng">
                <a:solidFill>
                  <a:schemeClr val="tx1"/>
                </a:solidFill>
                <a:latin typeface="Times New Roman" panose="02020603050405020304" charset="0"/>
                <a:cs typeface="Times New Roman" panose="02020603050405020304" charset="0"/>
              </a:rPr>
              <a:t>      45      </a:t>
            </a:r>
            <a:r>
              <a:rPr lang="en-US" altLang="zh-CN" sz="2400">
                <a:solidFill>
                  <a:schemeClr val="tx1"/>
                </a:solidFill>
                <a:latin typeface="Times New Roman" panose="02020603050405020304" charset="0"/>
                <a:cs typeface="Times New Roman" panose="02020603050405020304" charset="0"/>
              </a:rPr>
              <a:t> untouched by time. </a:t>
            </a:r>
          </a:p>
          <a:p>
            <a:pPr marL="0"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41. A. choked 	B. polished 	C. painted 		D. broken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42. A. shadow 	B. relic 	C. decoration 	D. rule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43. A. modern 	B. faded 	C. glowing 		D. digital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44. A. fear 		B. song 	C. call 		D. doubt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45. A. chaos 	B. domain 	C. machine 		D. storm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29870"/>
            <a:ext cx="10968990" cy="6251575"/>
          </a:xfrm>
          <a:ln>
            <a:solidFill>
              <a:schemeClr val="accent1"/>
            </a:solidFill>
          </a:ln>
        </p:spPr>
        <p:txBody>
          <a:bodyPr>
            <a:noAutofit/>
          </a:bodyPr>
          <a:lstStyle/>
          <a:p>
            <a:pPr marL="0" indent="457200" algn="just">
              <a:lnSpc>
                <a:spcPts val="2100"/>
              </a:lnSpc>
              <a:spcAft>
                <a:spcPts val="0"/>
              </a:spcAft>
              <a:buNone/>
            </a:pP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假定你是李华，口语课上外教</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要求学生</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 listen to CD records or to attend live concerts”</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这一话题写一篇发言稿，内容如下：</a:t>
            </a:r>
          </a:p>
          <a:p>
            <a:pPr marL="0" indent="457200" algn="just">
              <a:lnSpc>
                <a:spcPts val="2100"/>
              </a:lnSpc>
              <a:spcAft>
                <a:spcPts val="0"/>
              </a:spcAft>
              <a:buNone/>
            </a:pP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你的观点；</a:t>
            </a:r>
            <a:r>
              <a:rPr lang="en-US" altLang="zh-CN"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r>
              <a:rPr lang="zh-CN" altLang="en-US" sz="23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你的理由。</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While some argue that listening to records at home offers superior audio quality, I firmly believe that attending live concerts provides a more profound and meaningful musical experience. The primary advantage of live performances lies in their emotional authenticity. When artists perform on stage, their raw energy creates magical moments that polished studio recordings cannot replicate.</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Live events create multidimensional immersive experiences, although recordings may deliver flawless sounds. The visual spectacle of lighting, the physical vibrations of notes, and the spontaneous interactions between performers and audience combine to create something truly extraordinary that exists only in that moment.</a:t>
            </a:r>
          </a:p>
          <a:p>
            <a:pPr marL="0" indent="457200" algn="just">
              <a:lnSpc>
                <a:spcPts val="2100"/>
              </a:lnSpc>
              <a:spcAft>
                <a:spcPts val="0"/>
              </a:spcAft>
              <a:buNone/>
            </a:pPr>
            <a:r>
              <a:rPr lang="en-US" altLang="zh-CN" sz="2300">
                <a:solidFill>
                  <a:schemeClr val="tx1"/>
                </a:solidFill>
                <a:latin typeface="Times New Roman" panose="02020603050405020304" charset="0"/>
                <a:cs typeface="Times New Roman" panose="02020603050405020304" charset="0"/>
              </a:rPr>
              <a:t>Moreover, sharing space with thousands of passionate fans creates collective memories and emotional bonds that last a lifetime. The roar of a crowd singing in unison generates a powerful sense of belonging that headphones cannot match. This communal aspect elevates music from mere entertainment to a shared human experience.</a:t>
            </a:r>
          </a:p>
          <a:p>
            <a:pPr marL="0" indent="457200" algn="just">
              <a:lnSpc>
                <a:spcPts val="21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Listening to records or attending live concerts is a domain where the rule “Beauty is in the eye of the beholder” applies.</a:t>
            </a:r>
            <a:r>
              <a:rPr lang="en-US" altLang="zh-CN" sz="2300">
                <a:solidFill>
                  <a:schemeClr val="tx1"/>
                </a:solidFill>
                <a:latin typeface="Times New Roman" panose="02020603050405020304" charset="0"/>
                <a:cs typeface="Times New Roman" panose="02020603050405020304" charset="0"/>
              </a:rPr>
              <a:t> But for me, attending live concerts resonates with me more deeply.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9. sponsor</a:t>
            </a:r>
            <a:r>
              <a:rPr lang="zh-CN" altLang="en-US" sz="2400">
                <a:solidFill>
                  <a:schemeClr val="tx1"/>
                </a:solidFill>
                <a:latin typeface="Times New Roman" panose="02020603050405020304" charset="0"/>
                <a:cs typeface="Times New Roman" panose="02020603050405020304" charset="0"/>
              </a:rPr>
              <a:t>倡议、赞助；赞助者</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与</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赞助、资助</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有关的词汇：</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patron</a:t>
            </a:r>
            <a:r>
              <a:rPr lang="zh-CN" altLang="en-US" sz="2400">
                <a:solidFill>
                  <a:schemeClr val="tx1"/>
                </a:solidFill>
                <a:latin typeface="Times New Roman" panose="02020603050405020304" charset="0"/>
                <a:cs typeface="Times New Roman" panose="02020603050405020304" charset="0"/>
              </a:rPr>
              <a:t>多指艺术方面的资助人，</a:t>
            </a:r>
            <a:r>
              <a:rPr lang="en-US" altLang="zh-CN" sz="2400">
                <a:solidFill>
                  <a:schemeClr val="tx1"/>
                </a:solidFill>
                <a:latin typeface="Times New Roman" panose="02020603050405020304" charset="0"/>
                <a:cs typeface="Times New Roman" panose="02020603050405020304" charset="0"/>
              </a:rPr>
              <a:t>patronize</a:t>
            </a:r>
            <a:r>
              <a:rPr lang="zh-CN" altLang="en-US" sz="2400">
                <a:solidFill>
                  <a:schemeClr val="tx1"/>
                </a:solidFill>
                <a:latin typeface="Times New Roman" panose="02020603050405020304" charset="0"/>
                <a:cs typeface="Times New Roman" panose="02020603050405020304" charset="0"/>
              </a:rPr>
              <a:t>资助艺术</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endorse=advocate</a:t>
            </a:r>
            <a:r>
              <a:rPr lang="zh-CN" altLang="en-US" sz="2400">
                <a:solidFill>
                  <a:schemeClr val="tx1"/>
                </a:solidFill>
                <a:latin typeface="Times New Roman" panose="02020603050405020304" charset="0"/>
                <a:cs typeface="Times New Roman" panose="02020603050405020304" charset="0"/>
              </a:rPr>
              <a:t>公开赞同、公开支持（</a:t>
            </a:r>
            <a:r>
              <a:rPr lang="en-US" altLang="zh-CN" sz="2400">
                <a:solidFill>
                  <a:schemeClr val="tx1"/>
                </a:solidFill>
                <a:latin typeface="Times New Roman" panose="02020603050405020304" charset="0"/>
                <a:cs typeface="Times New Roman" panose="02020603050405020304" charset="0"/>
              </a:rPr>
              <a:t>endorse</a:t>
            </a:r>
            <a:r>
              <a:rPr lang="zh-CN" altLang="en-US" sz="2400">
                <a:solidFill>
                  <a:schemeClr val="tx1"/>
                </a:solidFill>
                <a:latin typeface="Times New Roman" panose="02020603050405020304" charset="0"/>
                <a:cs typeface="Times New Roman" panose="02020603050405020304" charset="0"/>
              </a:rPr>
              <a:t>引申为广告代言）</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subsidize</a:t>
            </a:r>
            <a:r>
              <a:rPr lang="zh-CN" altLang="en-US" sz="2400">
                <a:solidFill>
                  <a:schemeClr val="tx1"/>
                </a:solidFill>
                <a:latin typeface="Times New Roman" panose="02020603050405020304" charset="0"/>
                <a:cs typeface="Times New Roman" panose="02020603050405020304" charset="0"/>
              </a:rPr>
              <a:t>资助、补助（涉及到钱）</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champion</a:t>
            </a:r>
            <a:r>
              <a:rPr lang="zh-CN" altLang="en-US" sz="2400">
                <a:solidFill>
                  <a:schemeClr val="tx1"/>
                </a:solidFill>
                <a:latin typeface="Times New Roman" panose="02020603050405020304" charset="0"/>
                <a:cs typeface="Times New Roman" panose="02020603050405020304" charset="0"/>
              </a:rPr>
              <a:t>坚定支持</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    As a renowned environmental activist, she has consistently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championed</a:t>
            </a:r>
            <a:r>
              <a:rPr lang="en-US" altLang="zh-CN" sz="2400">
                <a:solidFill>
                  <a:schemeClr val="tx1"/>
                </a:solidFill>
                <a:latin typeface="Times New Roman" panose="02020603050405020304" charset="0"/>
                <a:cs typeface="Times New Roman" panose="02020603050405020304" charset="0"/>
              </a:rPr>
              <a:t> the global transition to renewable energy, not only by funding cutting-edge solar research but also by mobilizing youth networks worldwide to advocate for policy changes, demonstrating that true leadership means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championing</a:t>
            </a:r>
            <a:r>
              <a:rPr lang="en-US" altLang="zh-CN" sz="2400">
                <a:solidFill>
                  <a:schemeClr val="tx1"/>
                </a:solidFill>
                <a:latin typeface="Times New Roman" panose="02020603050405020304" charset="0"/>
                <a:cs typeface="Times New Roman" panose="02020603050405020304" charset="0"/>
              </a:rPr>
              <a:t> causes beyond mere financial support.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lstStyle/>
          <a:p>
            <a:pPr marL="0" indent="0">
              <a:buNone/>
            </a:pPr>
            <a:r>
              <a:rPr lang="en-US" altLang="zh-CN" sz="2400" b="1">
                <a:solidFill>
                  <a:schemeClr val="tx1"/>
                </a:solidFill>
              </a:rPr>
              <a:t>10. liberty</a:t>
            </a:r>
            <a:r>
              <a:rPr lang="zh-CN" altLang="en-US" sz="2400" b="1">
                <a:solidFill>
                  <a:schemeClr val="tx1"/>
                </a:solidFill>
              </a:rPr>
              <a:t>自由</a:t>
            </a:r>
          </a:p>
          <a:p>
            <a:pPr marL="0" indent="0">
              <a:buNone/>
            </a:pPr>
            <a:r>
              <a:rPr lang="en-US" altLang="zh-CN" sz="2400" b="1">
                <a:solidFill>
                  <a:schemeClr val="tx1"/>
                </a:solidFill>
              </a:rPr>
              <a:t>      be at liberty to do sth.</a:t>
            </a:r>
          </a:p>
          <a:p>
            <a:pPr marL="0" indent="0">
              <a:buNone/>
            </a:pPr>
            <a:r>
              <a:rPr lang="en-US" altLang="zh-CN" sz="2400" b="1">
                <a:solidFill>
                  <a:schemeClr val="tx1"/>
                </a:solidFill>
              </a:rPr>
              <a:t>     </a:t>
            </a:r>
            <a:r>
              <a:rPr lang="zh-CN" altLang="en-US" sz="2400" b="1">
                <a:solidFill>
                  <a:schemeClr val="tx1"/>
                </a:solidFill>
              </a:rPr>
              <a:t>（无奖竞猜）</a:t>
            </a:r>
          </a:p>
        </p:txBody>
      </p:sp>
      <p:pic>
        <p:nvPicPr>
          <p:cNvPr id="4" name="图片 3" descr="Screenshot_20250808_092841_cn.dictcn.android.digi"/>
          <p:cNvPicPr>
            <a:picLocks noChangeAspect="1"/>
          </p:cNvPicPr>
          <p:nvPr/>
        </p:nvPicPr>
        <p:blipFill>
          <a:blip r:embed="rId4"/>
          <a:stretch>
            <a:fillRect/>
          </a:stretch>
        </p:blipFill>
        <p:spPr>
          <a:xfrm>
            <a:off x="5168265" y="524510"/>
            <a:ext cx="6301105" cy="342265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260720" y="1994040"/>
              <a:ext cx="3197880" cy="1455480"/>
            </p14:xfrm>
          </p:contentPart>
        </mc:Choice>
        <mc:Fallback>
          <p:pic>
            <p:nvPicPr>
              <p:cNvPr id="2" name="墨迹 1"/>
              <p:cNvPicPr/>
              <p:nvPr/>
            </p:nvPicPr>
            <p:blipFill>
              <a:blip r:embed="rId6"/>
              <a:stretch>
                <a:fillRect/>
              </a:stretch>
            </p:blipFill>
            <p:spPr>
              <a:xfrm>
                <a:off x="1251360" y="1984680"/>
                <a:ext cx="3216600" cy="1474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Autofit/>
          </a:bodyPr>
          <a:lstStyle/>
          <a:p>
            <a:pPr marL="0" indent="0" algn="just">
              <a:lnSpc>
                <a:spcPts val="25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 sample</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样本、样品</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中难度完形</a:t>
            </a:r>
            <a:r>
              <a:rPr lang="en-US" altLang="zh-CN" sz="2300">
                <a:solidFill>
                  <a:schemeClr val="tx1"/>
                </a:solidFill>
                <a:latin typeface="Times New Roman" panose="02020603050405020304" charset="0"/>
                <a:cs typeface="Times New Roman" panose="02020603050405020304" charset="0"/>
              </a:rPr>
              <a:t>) </a:t>
            </a: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Walking through the bustling night market, I realized food was more than sustenance; it was a </a:t>
            </a:r>
            <a:r>
              <a:rPr lang="en-US" altLang="zh-CN" sz="2300" u="sng">
                <a:solidFill>
                  <a:schemeClr val="tx1"/>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to cultures. At the first stand, a vendor handed me a wooden toothpick to </a:t>
            </a:r>
            <a:r>
              <a:rPr lang="en-US" altLang="zh-CN" sz="2300" u="sng">
                <a:solidFill>
                  <a:schemeClr val="tx1"/>
                </a:solidFill>
                <a:latin typeface="Times New Roman" panose="02020603050405020304" charset="0"/>
                <a:cs typeface="Times New Roman" panose="02020603050405020304" charset="0"/>
              </a:rPr>
              <a:t>  42   </a:t>
            </a:r>
            <a:r>
              <a:rPr lang="en-US" altLang="zh-CN" sz="2300">
                <a:solidFill>
                  <a:schemeClr val="tx1"/>
                </a:solidFill>
                <a:latin typeface="Times New Roman" panose="02020603050405020304" charset="0"/>
                <a:cs typeface="Times New Roman" panose="02020603050405020304" charset="0"/>
              </a:rPr>
              <a:t> a spicy coconut dumpling. The </a:t>
            </a:r>
            <a:r>
              <a:rPr lang="en-US" altLang="zh-CN" sz="2300" u="sng">
                <a:solidFill>
                  <a:schemeClr val="tx1"/>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of flavors made me understand why locals perceive this as a breakfast staple. </a:t>
            </a:r>
          </a:p>
          <a:p>
            <a:pPr marL="0" indent="45720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As I moved deeper into the market, the </a:t>
            </a:r>
            <a:r>
              <a:rPr lang="en-US" altLang="zh-CN" sz="2300" u="sng">
                <a:solidFill>
                  <a:schemeClr val="tx1"/>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of grilling meats mixed with different seasonings. A chef noticed my </a:t>
            </a:r>
            <a:r>
              <a:rPr lang="en-US" altLang="zh-CN" sz="2300" u="sng">
                <a:solidFill>
                  <a:schemeClr val="tx1"/>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and invited me to bite into his newest creation: durian-packed chocolate. Though </a:t>
            </a:r>
            <a:r>
              <a:rPr lang="en-US" altLang="zh-CN" sz="2300" u="sng">
                <a:solidFill>
                  <a:schemeClr val="tx1"/>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I took a small bite. “Let your taste buds </a:t>
            </a:r>
            <a:r>
              <a:rPr lang="en-US" altLang="zh-CN" sz="2300" u="sng">
                <a:solidFill>
                  <a:schemeClr val="tx1"/>
                </a:solidFill>
                <a:latin typeface="Times New Roman" panose="02020603050405020304" charset="0"/>
                <a:cs typeface="Times New Roman" panose="02020603050405020304" charset="0"/>
              </a:rPr>
              <a:t>   47   </a:t>
            </a:r>
            <a:r>
              <a:rPr lang="en-US" altLang="zh-CN" sz="2300">
                <a:solidFill>
                  <a:schemeClr val="tx1"/>
                </a:solidFill>
                <a:latin typeface="Times New Roman" panose="02020603050405020304" charset="0"/>
                <a:cs typeface="Times New Roman" panose="02020603050405020304" charset="0"/>
              </a:rPr>
              <a:t> the layers,” he advised. </a:t>
            </a:r>
          </a:p>
          <a:p>
            <a:pPr marL="0" indent="0" algn="just">
              <a:lnSpc>
                <a:spcPts val="25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41. A. goodwill 	B. gateway 		C. timeout 		D. green light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42. A. smell 		B. reject 		C. purchase 		D. sample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43. A. explosion 	B. absence 		C. upgrade 		D. complexity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44. A. warmth 	B. rhythm 		C. fragrance 		D. light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45. A. curiosity 	B. embarrassment 	C. aggression 	D. strength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46. A. delighted 	B. angry 		C. panicked 		D. hesitant </a:t>
            </a:r>
          </a:p>
          <a:p>
            <a:pPr marL="0" indent="0" algn="just">
              <a:lnSpc>
                <a:spcPts val="2500"/>
              </a:lnSpc>
              <a:spcAft>
                <a:spcPts val="0"/>
              </a:spcAft>
              <a:buNone/>
            </a:pPr>
            <a:r>
              <a:rPr lang="en-US" altLang="zh-CN" sz="2300">
                <a:solidFill>
                  <a:schemeClr val="tx1"/>
                </a:solidFill>
                <a:latin typeface="Times New Roman" panose="02020603050405020304" charset="0"/>
                <a:cs typeface="Times New Roman" panose="02020603050405020304" charset="0"/>
              </a:rPr>
              <a:t>47. A. forget 		B. analyze 		C. ignore 		D. resist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84360" y="1630080"/>
              <a:ext cx="9167040" cy="4592520"/>
            </p14:xfrm>
          </p:contentPart>
        </mc:Choice>
        <mc:Fallback>
          <p:pic>
            <p:nvPicPr>
              <p:cNvPr id="2" name="墨迹 1"/>
              <p:cNvPicPr/>
              <p:nvPr/>
            </p:nvPicPr>
            <p:blipFill>
              <a:blip r:embed="rId5"/>
              <a:stretch>
                <a:fillRect/>
              </a:stretch>
            </p:blipFill>
            <p:spPr>
              <a:xfrm>
                <a:off x="675000" y="1620720"/>
                <a:ext cx="9185760" cy="4611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1362</Words>
  <Application>Microsoft Office PowerPoint</Application>
  <PresentationFormat>宽屏</PresentationFormat>
  <Paragraphs>77</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微软雅黑</vt:lpstr>
      <vt:lpstr>Arial</vt:lpstr>
      <vt:lpstr>Times New Roman</vt:lpstr>
      <vt:lpstr>Wingdings</vt:lpstr>
      <vt:lpstr>WPS</vt:lpstr>
      <vt:lpstr>选必4 U2单词2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214</cp:revision>
  <dcterms:created xsi:type="dcterms:W3CDTF">2019-06-19T02:08:00Z</dcterms:created>
  <dcterms:modified xsi:type="dcterms:W3CDTF">2025-08-24T04:00:52Z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6A4255299C1F465883498F3AB4E29B50_11</vt:lpwstr>
  </property>
</Properties>
</file>