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tags/tag1.xml" ContentType="application/vnd.openxmlformats-officedocument.presentationml.tags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tags/tag2.xml" ContentType="application/vnd.openxmlformats-officedocument.presentationml.tags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ppt/ink/ink4794.xml" ContentType="application/inkml+xml"/>
  <Override PartName="/ppt/ink/ink4795.xml" ContentType="application/inkml+xml"/>
  <Override PartName="/ppt/ink/ink4796.xml" ContentType="application/inkml+xml"/>
  <Override PartName="/ppt/ink/ink4797.xml" ContentType="application/inkml+xml"/>
  <Override PartName="/ppt/ink/ink4798.xml" ContentType="application/inkml+xml"/>
  <Override PartName="/ppt/ink/ink4799.xml" ContentType="application/inkml+xml"/>
  <Override PartName="/ppt/ink/ink4800.xml" ContentType="application/inkml+xml"/>
  <Override PartName="/ppt/ink/ink4801.xml" ContentType="application/inkml+xml"/>
  <Override PartName="/ppt/ink/ink4802.xml" ContentType="application/inkml+xml"/>
  <Override PartName="/ppt/ink/ink4803.xml" ContentType="application/inkml+xml"/>
  <Override PartName="/ppt/ink/ink4804.xml" ContentType="application/inkml+xml"/>
  <Override PartName="/ppt/ink/ink4805.xml" ContentType="application/inkml+xml"/>
  <Override PartName="/ppt/ink/ink4806.xml" ContentType="application/inkml+xml"/>
  <Override PartName="/ppt/ink/ink4807.xml" ContentType="application/inkml+xml"/>
  <Override PartName="/ppt/ink/ink4808.xml" ContentType="application/inkml+xml"/>
  <Override PartName="/ppt/ink/ink4809.xml" ContentType="application/inkml+xml"/>
  <Override PartName="/ppt/ink/ink4810.xml" ContentType="application/inkml+xml"/>
  <Override PartName="/ppt/ink/ink4811.xml" ContentType="application/inkml+xml"/>
  <Override PartName="/ppt/ink/ink4812.xml" ContentType="application/inkml+xml"/>
  <Override PartName="/ppt/ink/ink4813.xml" ContentType="application/inkml+xml"/>
  <Override PartName="/ppt/ink/ink4814.xml" ContentType="application/inkml+xml"/>
  <Override PartName="/ppt/ink/ink4815.xml" ContentType="application/inkml+xml"/>
  <Override PartName="/ppt/ink/ink4816.xml" ContentType="application/inkml+xml"/>
  <Override PartName="/ppt/ink/ink4817.xml" ContentType="application/inkml+xml"/>
  <Override PartName="/ppt/ink/ink4818.xml" ContentType="application/inkml+xml"/>
  <Override PartName="/ppt/ink/ink4819.xml" ContentType="application/inkml+xml"/>
  <Override PartName="/ppt/ink/ink4820.xml" ContentType="application/inkml+xml"/>
  <Override PartName="/ppt/ink/ink4821.xml" ContentType="application/inkml+xml"/>
  <Override PartName="/ppt/ink/ink4822.xml" ContentType="application/inkml+xml"/>
  <Override PartName="/ppt/ink/ink4823.xml" ContentType="application/inkml+xml"/>
  <Override PartName="/ppt/ink/ink4824.xml" ContentType="application/inkml+xml"/>
  <Override PartName="/ppt/ink/ink4825.xml" ContentType="application/inkml+xml"/>
  <Override PartName="/ppt/ink/ink4826.xml" ContentType="application/inkml+xml"/>
  <Override PartName="/ppt/ink/ink4827.xml" ContentType="application/inkml+xml"/>
  <Override PartName="/ppt/ink/ink4828.xml" ContentType="application/inkml+xml"/>
  <Override PartName="/ppt/ink/ink4829.xml" ContentType="application/inkml+xml"/>
  <Override PartName="/ppt/ink/ink4830.xml" ContentType="application/inkml+xml"/>
  <Override PartName="/ppt/ink/ink4831.xml" ContentType="application/inkml+xml"/>
  <Override PartName="/ppt/ink/ink4832.xml" ContentType="application/inkml+xml"/>
  <Override PartName="/ppt/ink/ink4833.xml" ContentType="application/inkml+xml"/>
  <Override PartName="/ppt/ink/ink4834.xml" ContentType="application/inkml+xml"/>
  <Override PartName="/ppt/ink/ink4835.xml" ContentType="application/inkml+xml"/>
  <Override PartName="/ppt/ink/ink4836.xml" ContentType="application/inkml+xml"/>
  <Override PartName="/ppt/ink/ink4837.xml" ContentType="application/inkml+xml"/>
  <Override PartName="/ppt/ink/ink4838.xml" ContentType="application/inkml+xml"/>
  <Override PartName="/ppt/ink/ink4839.xml" ContentType="application/inkml+xml"/>
  <Override PartName="/ppt/ink/ink4840.xml" ContentType="application/inkml+xml"/>
  <Override PartName="/ppt/ink/ink4841.xml" ContentType="application/inkml+xml"/>
  <Override PartName="/ppt/ink/ink4842.xml" ContentType="application/inkml+xml"/>
  <Override PartName="/ppt/ink/ink4843.xml" ContentType="application/inkml+xml"/>
  <Override PartName="/ppt/ink/ink4844.xml" ContentType="application/inkml+xml"/>
  <Override PartName="/ppt/ink/ink4845.xml" ContentType="application/inkml+xml"/>
  <Override PartName="/ppt/ink/ink4846.xml" ContentType="application/inkml+xml"/>
  <Override PartName="/ppt/ink/ink4847.xml" ContentType="application/inkml+xml"/>
  <Override PartName="/ppt/ink/ink4848.xml" ContentType="application/inkml+xml"/>
  <Override PartName="/ppt/ink/ink4849.xml" ContentType="application/inkml+xml"/>
  <Override PartName="/ppt/ink/ink4850.xml" ContentType="application/inkml+xml"/>
  <Override PartName="/ppt/ink/ink4851.xml" ContentType="application/inkml+xml"/>
  <Override PartName="/ppt/ink/ink4852.xml" ContentType="application/inkml+xml"/>
  <Override PartName="/ppt/ink/ink4853.xml" ContentType="application/inkml+xml"/>
  <Override PartName="/ppt/ink/ink4854.xml" ContentType="application/inkml+xml"/>
  <Override PartName="/ppt/ink/ink4855.xml" ContentType="application/inkml+xml"/>
  <Override PartName="/ppt/ink/ink4856.xml" ContentType="application/inkml+xml"/>
  <Override PartName="/ppt/ink/ink4857.xml" ContentType="application/inkml+xml"/>
  <Override PartName="/ppt/ink/ink4858.xml" ContentType="application/inkml+xml"/>
  <Override PartName="/ppt/ink/ink4859.xml" ContentType="application/inkml+xml"/>
  <Override PartName="/ppt/ink/ink4860.xml" ContentType="application/inkml+xml"/>
  <Override PartName="/ppt/ink/ink4861.xml" ContentType="application/inkml+xml"/>
  <Override PartName="/ppt/ink/ink4862.xml" ContentType="application/inkml+xml"/>
  <Override PartName="/ppt/ink/ink4863.xml" ContentType="application/inkml+xml"/>
  <Override PartName="/ppt/ink/ink4864.xml" ContentType="application/inkml+xml"/>
  <Override PartName="/ppt/ink/ink4865.xml" ContentType="application/inkml+xml"/>
  <Override PartName="/ppt/ink/ink4866.xml" ContentType="application/inkml+xml"/>
  <Override PartName="/ppt/ink/ink4867.xml" ContentType="application/inkml+xml"/>
  <Override PartName="/ppt/ink/ink4868.xml" ContentType="application/inkml+xml"/>
  <Override PartName="/ppt/ink/ink4869.xml" ContentType="application/inkml+xml"/>
  <Override PartName="/ppt/ink/ink4870.xml" ContentType="application/inkml+xml"/>
  <Override PartName="/ppt/ink/ink4871.xml" ContentType="application/inkml+xml"/>
  <Override PartName="/ppt/ink/ink4872.xml" ContentType="application/inkml+xml"/>
  <Override PartName="/ppt/ink/ink4873.xml" ContentType="application/inkml+xml"/>
  <Override PartName="/ppt/ink/ink4874.xml" ContentType="application/inkml+xml"/>
  <Override PartName="/ppt/ink/ink4875.xml" ContentType="application/inkml+xml"/>
  <Override PartName="/ppt/ink/ink4876.xml" ContentType="application/inkml+xml"/>
  <Override PartName="/ppt/ink/ink4877.xml" ContentType="application/inkml+xml"/>
  <Override PartName="/ppt/ink/ink4878.xml" ContentType="application/inkml+xml"/>
  <Override PartName="/ppt/ink/ink4879.xml" ContentType="application/inkml+xml"/>
  <Override PartName="/ppt/ink/ink4880.xml" ContentType="application/inkml+xml"/>
  <Override PartName="/ppt/ink/ink4881.xml" ContentType="application/inkml+xml"/>
  <Override PartName="/ppt/ink/ink4882.xml" ContentType="application/inkml+xml"/>
  <Override PartName="/ppt/ink/ink4883.xml" ContentType="application/inkml+xml"/>
  <Override PartName="/ppt/ink/ink4884.xml" ContentType="application/inkml+xml"/>
  <Override PartName="/ppt/ink/ink4885.xml" ContentType="application/inkml+xml"/>
  <Override PartName="/ppt/ink/ink4886.xml" ContentType="application/inkml+xml"/>
  <Override PartName="/ppt/ink/ink4887.xml" ContentType="application/inkml+xml"/>
  <Override PartName="/ppt/ink/ink4888.xml" ContentType="application/inkml+xml"/>
  <Override PartName="/ppt/ink/ink4889.xml" ContentType="application/inkml+xml"/>
  <Override PartName="/ppt/ink/ink4890.xml" ContentType="application/inkml+xml"/>
  <Override PartName="/ppt/ink/ink4891.xml" ContentType="application/inkml+xml"/>
  <Override PartName="/ppt/ink/ink4892.xml" ContentType="application/inkml+xml"/>
  <Override PartName="/ppt/ink/ink4893.xml" ContentType="application/inkml+xml"/>
  <Override PartName="/ppt/ink/ink4894.xml" ContentType="application/inkml+xml"/>
  <Override PartName="/ppt/ink/ink4895.xml" ContentType="application/inkml+xml"/>
  <Override PartName="/ppt/ink/ink4896.xml" ContentType="application/inkml+xml"/>
  <Override PartName="/ppt/ink/ink4897.xml" ContentType="application/inkml+xml"/>
  <Override PartName="/ppt/ink/ink4898.xml" ContentType="application/inkml+xml"/>
  <Override PartName="/ppt/ink/ink4899.xml" ContentType="application/inkml+xml"/>
  <Override PartName="/ppt/ink/ink4900.xml" ContentType="application/inkml+xml"/>
  <Override PartName="/ppt/ink/ink4901.xml" ContentType="application/inkml+xml"/>
  <Override PartName="/ppt/ink/ink4902.xml" ContentType="application/inkml+xml"/>
  <Override PartName="/ppt/ink/ink4903.xml" ContentType="application/inkml+xml"/>
  <Override PartName="/ppt/ink/ink4904.xml" ContentType="application/inkml+xml"/>
  <Override PartName="/ppt/ink/ink4905.xml" ContentType="application/inkml+xml"/>
  <Override PartName="/ppt/ink/ink4906.xml" ContentType="application/inkml+xml"/>
  <Override PartName="/ppt/ink/ink4907.xml" ContentType="application/inkml+xml"/>
  <Override PartName="/ppt/ink/ink4908.xml" ContentType="application/inkml+xml"/>
  <Override PartName="/ppt/ink/ink4909.xml" ContentType="application/inkml+xml"/>
  <Override PartName="/ppt/ink/ink4910.xml" ContentType="application/inkml+xml"/>
  <Override PartName="/ppt/ink/ink4911.xml" ContentType="application/inkml+xml"/>
  <Override PartName="/ppt/ink/ink4912.xml" ContentType="application/inkml+xml"/>
  <Override PartName="/ppt/ink/ink4913.xml" ContentType="application/inkml+xml"/>
  <Override PartName="/ppt/ink/ink4914.xml" ContentType="application/inkml+xml"/>
  <Override PartName="/ppt/ink/ink4915.xml" ContentType="application/inkml+xml"/>
  <Override PartName="/ppt/ink/ink4916.xml" ContentType="application/inkml+xml"/>
  <Override PartName="/ppt/ink/ink4917.xml" ContentType="application/inkml+xml"/>
  <Override PartName="/ppt/ink/ink4918.xml" ContentType="application/inkml+xml"/>
  <Override PartName="/ppt/ink/ink4919.xml" ContentType="application/inkml+xml"/>
  <Override PartName="/ppt/ink/ink4920.xml" ContentType="application/inkml+xml"/>
  <Override PartName="/ppt/ink/ink4921.xml" ContentType="application/inkml+xml"/>
  <Override PartName="/ppt/ink/ink4922.xml" ContentType="application/inkml+xml"/>
  <Override PartName="/ppt/ink/ink4923.xml" ContentType="application/inkml+xml"/>
  <Override PartName="/ppt/ink/ink4924.xml" ContentType="application/inkml+xml"/>
  <Override PartName="/ppt/ink/ink4925.xml" ContentType="application/inkml+xml"/>
  <Override PartName="/ppt/ink/ink4926.xml" ContentType="application/inkml+xml"/>
  <Override PartName="/ppt/ink/ink4927.xml" ContentType="application/inkml+xml"/>
  <Override PartName="/ppt/ink/ink4928.xml" ContentType="application/inkml+xml"/>
  <Override PartName="/ppt/ink/ink4929.xml" ContentType="application/inkml+xml"/>
  <Override PartName="/ppt/ink/ink4930.xml" ContentType="application/inkml+xml"/>
  <Override PartName="/ppt/ink/ink4931.xml" ContentType="application/inkml+xml"/>
  <Override PartName="/ppt/ink/ink4932.xml" ContentType="application/inkml+xml"/>
  <Override PartName="/ppt/ink/ink4933.xml" ContentType="application/inkml+xml"/>
  <Override PartName="/ppt/ink/ink4934.xml" ContentType="application/inkml+xml"/>
  <Override PartName="/ppt/ink/ink4935.xml" ContentType="application/inkml+xml"/>
  <Override PartName="/ppt/ink/ink4936.xml" ContentType="application/inkml+xml"/>
  <Override PartName="/ppt/ink/ink4937.xml" ContentType="application/inkml+xml"/>
  <Override PartName="/ppt/ink/ink4938.xml" ContentType="application/inkml+xml"/>
  <Override PartName="/ppt/ink/ink4939.xml" ContentType="application/inkml+xml"/>
  <Override PartName="/ppt/ink/ink4940.xml" ContentType="application/inkml+xml"/>
  <Override PartName="/ppt/ink/ink4941.xml" ContentType="application/inkml+xml"/>
  <Override PartName="/ppt/ink/ink4942.xml" ContentType="application/inkml+xml"/>
  <Override PartName="/ppt/ink/ink4943.xml" ContentType="application/inkml+xml"/>
  <Override PartName="/ppt/ink/ink4944.xml" ContentType="application/inkml+xml"/>
  <Override PartName="/ppt/ink/ink4945.xml" ContentType="application/inkml+xml"/>
  <Override PartName="/ppt/ink/ink4946.xml" ContentType="application/inkml+xml"/>
  <Override PartName="/ppt/ink/ink4947.xml" ContentType="application/inkml+xml"/>
  <Override PartName="/ppt/ink/ink4948.xml" ContentType="application/inkml+xml"/>
  <Override PartName="/ppt/ink/ink4949.xml" ContentType="application/inkml+xml"/>
  <Override PartName="/ppt/ink/ink4950.xml" ContentType="application/inkml+xml"/>
  <Override PartName="/ppt/ink/ink4951.xml" ContentType="application/inkml+xml"/>
  <Override PartName="/ppt/ink/ink4952.xml" ContentType="application/inkml+xml"/>
  <Override PartName="/ppt/ink/ink4953.xml" ContentType="application/inkml+xml"/>
  <Override PartName="/ppt/ink/ink4954.xml" ContentType="application/inkml+xml"/>
  <Override PartName="/ppt/ink/ink4955.xml" ContentType="application/inkml+xml"/>
  <Override PartName="/ppt/ink/ink4956.xml" ContentType="application/inkml+xml"/>
  <Override PartName="/ppt/ink/ink4957.xml" ContentType="application/inkml+xml"/>
  <Override PartName="/ppt/ink/ink4958.xml" ContentType="application/inkml+xml"/>
  <Override PartName="/ppt/ink/ink4959.xml" ContentType="application/inkml+xml"/>
  <Override PartName="/ppt/ink/ink4960.xml" ContentType="application/inkml+xml"/>
  <Override PartName="/ppt/ink/ink4961.xml" ContentType="application/inkml+xml"/>
  <Override PartName="/ppt/ink/ink4962.xml" ContentType="application/inkml+xml"/>
  <Override PartName="/ppt/ink/ink4963.xml" ContentType="application/inkml+xml"/>
  <Override PartName="/ppt/ink/ink4964.xml" ContentType="application/inkml+xml"/>
  <Override PartName="/ppt/ink/ink4965.xml" ContentType="application/inkml+xml"/>
  <Override PartName="/ppt/ink/ink4966.xml" ContentType="application/inkml+xml"/>
  <Override PartName="/ppt/ink/ink4967.xml" ContentType="application/inkml+xml"/>
  <Override PartName="/ppt/ink/ink4968.xml" ContentType="application/inkml+xml"/>
  <Override PartName="/ppt/ink/ink4969.xml" ContentType="application/inkml+xml"/>
  <Override PartName="/ppt/ink/ink4970.xml" ContentType="application/inkml+xml"/>
  <Override PartName="/ppt/ink/ink4971.xml" ContentType="application/inkml+xml"/>
  <Override PartName="/ppt/ink/ink4972.xml" ContentType="application/inkml+xml"/>
  <Override PartName="/ppt/ink/ink4973.xml" ContentType="application/inkml+xml"/>
  <Override PartName="/ppt/ink/ink4974.xml" ContentType="application/inkml+xml"/>
  <Override PartName="/ppt/ink/ink4975.xml" ContentType="application/inkml+xml"/>
  <Override PartName="/ppt/ink/ink4976.xml" ContentType="application/inkml+xml"/>
  <Override PartName="/ppt/ink/ink4977.xml" ContentType="application/inkml+xml"/>
  <Override PartName="/ppt/ink/ink4978.xml" ContentType="application/inkml+xml"/>
  <Override PartName="/ppt/ink/ink4979.xml" ContentType="application/inkml+xml"/>
  <Override PartName="/ppt/ink/ink4980.xml" ContentType="application/inkml+xml"/>
  <Override PartName="/ppt/ink/ink4981.xml" ContentType="application/inkml+xml"/>
  <Override PartName="/ppt/ink/ink4982.xml" ContentType="application/inkml+xml"/>
  <Override PartName="/ppt/ink/ink4983.xml" ContentType="application/inkml+xml"/>
  <Override PartName="/ppt/ink/ink4984.xml" ContentType="application/inkml+xml"/>
  <Override PartName="/ppt/ink/ink4985.xml" ContentType="application/inkml+xml"/>
  <Override PartName="/ppt/ink/ink4986.xml" ContentType="application/inkml+xml"/>
  <Override PartName="/ppt/ink/ink4987.xml" ContentType="application/inkml+xml"/>
  <Override PartName="/ppt/ink/ink4988.xml" ContentType="application/inkml+xml"/>
  <Override PartName="/ppt/ink/ink4989.xml" ContentType="application/inkml+xml"/>
  <Override PartName="/ppt/ink/ink4990.xml" ContentType="application/inkml+xml"/>
  <Override PartName="/ppt/ink/ink4991.xml" ContentType="application/inkml+xml"/>
  <Override PartName="/ppt/ink/ink4992.xml" ContentType="application/inkml+xml"/>
  <Override PartName="/ppt/ink/ink4993.xml" ContentType="application/inkml+xml"/>
  <Override PartName="/ppt/ink/ink4994.xml" ContentType="application/inkml+xml"/>
  <Override PartName="/ppt/ink/ink4995.xml" ContentType="application/inkml+xml"/>
  <Override PartName="/ppt/ink/ink4996.xml" ContentType="application/inkml+xml"/>
  <Override PartName="/ppt/ink/ink4997.xml" ContentType="application/inkml+xml"/>
  <Override PartName="/ppt/ink/ink4998.xml" ContentType="application/inkml+xml"/>
  <Override PartName="/ppt/ink/ink4999.xml" ContentType="application/inkml+xml"/>
  <Override PartName="/ppt/ink/ink5000.xml" ContentType="application/inkml+xml"/>
  <Override PartName="/ppt/ink/ink5001.xml" ContentType="application/inkml+xml"/>
  <Override PartName="/ppt/ink/ink5002.xml" ContentType="application/inkml+xml"/>
  <Override PartName="/ppt/ink/ink5003.xml" ContentType="application/inkml+xml"/>
  <Override PartName="/ppt/ink/ink5004.xml" ContentType="application/inkml+xml"/>
  <Override PartName="/ppt/ink/ink5005.xml" ContentType="application/inkml+xml"/>
  <Override PartName="/ppt/ink/ink5006.xml" ContentType="application/inkml+xml"/>
  <Override PartName="/ppt/ink/ink5007.xml" ContentType="application/inkml+xml"/>
  <Override PartName="/ppt/ink/ink5008.xml" ContentType="application/inkml+xml"/>
  <Override PartName="/ppt/ink/ink5009.xml" ContentType="application/inkml+xml"/>
  <Override PartName="/ppt/ink/ink5010.xml" ContentType="application/inkml+xml"/>
  <Override PartName="/ppt/ink/ink5011.xml" ContentType="application/inkml+xml"/>
  <Override PartName="/ppt/ink/ink5012.xml" ContentType="application/inkml+xml"/>
  <Override PartName="/ppt/ink/ink5013.xml" ContentType="application/inkml+xml"/>
  <Override PartName="/ppt/ink/ink5014.xml" ContentType="application/inkml+xml"/>
  <Override PartName="/ppt/ink/ink5015.xml" ContentType="application/inkml+xml"/>
  <Override PartName="/ppt/ink/ink5016.xml" ContentType="application/inkml+xml"/>
  <Override PartName="/ppt/ink/ink5017.xml" ContentType="application/inkml+xml"/>
  <Override PartName="/ppt/ink/ink5018.xml" ContentType="application/inkml+xml"/>
  <Override PartName="/ppt/ink/ink5019.xml" ContentType="application/inkml+xml"/>
  <Override PartName="/ppt/ink/ink5020.xml" ContentType="application/inkml+xml"/>
  <Override PartName="/ppt/ink/ink5021.xml" ContentType="application/inkml+xml"/>
  <Override PartName="/ppt/ink/ink5022.xml" ContentType="application/inkml+xml"/>
  <Override PartName="/ppt/ink/ink5023.xml" ContentType="application/inkml+xml"/>
  <Override PartName="/ppt/ink/ink5024.xml" ContentType="application/inkml+xml"/>
  <Override PartName="/ppt/ink/ink5025.xml" ContentType="application/inkml+xml"/>
  <Override PartName="/ppt/ink/ink5026.xml" ContentType="application/inkml+xml"/>
  <Override PartName="/ppt/ink/ink5027.xml" ContentType="application/inkml+xml"/>
  <Override PartName="/ppt/ink/ink5028.xml" ContentType="application/inkml+xml"/>
  <Override PartName="/ppt/ink/ink5029.xml" ContentType="application/inkml+xml"/>
  <Override PartName="/ppt/ink/ink5030.xml" ContentType="application/inkml+xml"/>
  <Override PartName="/ppt/ink/ink5031.xml" ContentType="application/inkml+xml"/>
  <Override PartName="/ppt/ink/ink5032.xml" ContentType="application/inkml+xml"/>
  <Override PartName="/ppt/ink/ink5033.xml" ContentType="application/inkml+xml"/>
  <Override PartName="/ppt/ink/ink5034.xml" ContentType="application/inkml+xml"/>
  <Override PartName="/ppt/ink/ink5035.xml" ContentType="application/inkml+xml"/>
  <Override PartName="/ppt/ink/ink5036.xml" ContentType="application/inkml+xml"/>
  <Override PartName="/ppt/ink/ink5037.xml" ContentType="application/inkml+xml"/>
  <Override PartName="/ppt/ink/ink5038.xml" ContentType="application/inkml+xml"/>
  <Override PartName="/ppt/ink/ink5039.xml" ContentType="application/inkml+xml"/>
  <Override PartName="/ppt/ink/ink5040.xml" ContentType="application/inkml+xml"/>
  <Override PartName="/ppt/ink/ink5041.xml" ContentType="application/inkml+xml"/>
  <Override PartName="/ppt/ink/ink5042.xml" ContentType="application/inkml+xml"/>
  <Override PartName="/ppt/ink/ink5043.xml" ContentType="application/inkml+xml"/>
  <Override PartName="/ppt/ink/ink5044.xml" ContentType="application/inkml+xml"/>
  <Override PartName="/ppt/ink/ink5045.xml" ContentType="application/inkml+xml"/>
  <Override PartName="/ppt/ink/ink5046.xml" ContentType="application/inkml+xml"/>
  <Override PartName="/ppt/ink/ink5047.xml" ContentType="application/inkml+xml"/>
  <Override PartName="/ppt/ink/ink5048.xml" ContentType="application/inkml+xml"/>
  <Override PartName="/ppt/ink/ink5049.xml" ContentType="application/inkml+xml"/>
  <Override PartName="/ppt/ink/ink5050.xml" ContentType="application/inkml+xml"/>
  <Override PartName="/ppt/ink/ink5051.xml" ContentType="application/inkml+xml"/>
  <Override PartName="/ppt/ink/ink5052.xml" ContentType="application/inkml+xml"/>
  <Override PartName="/ppt/ink/ink5053.xml" ContentType="application/inkml+xml"/>
  <Override PartName="/ppt/ink/ink5054.xml" ContentType="application/inkml+xml"/>
  <Override PartName="/ppt/ink/ink5055.xml" ContentType="application/inkml+xml"/>
  <Override PartName="/ppt/ink/ink5056.xml" ContentType="application/inkml+xml"/>
  <Override PartName="/ppt/ink/ink5057.xml" ContentType="application/inkml+xml"/>
  <Override PartName="/ppt/ink/ink5058.xml" ContentType="application/inkml+xml"/>
  <Override PartName="/ppt/ink/ink5059.xml" ContentType="application/inkml+xml"/>
  <Override PartName="/ppt/ink/ink5060.xml" ContentType="application/inkml+xml"/>
  <Override PartName="/ppt/ink/ink5061.xml" ContentType="application/inkml+xml"/>
  <Override PartName="/ppt/ink/ink5062.xml" ContentType="application/inkml+xml"/>
  <Override PartName="/ppt/ink/ink5063.xml" ContentType="application/inkml+xml"/>
  <Override PartName="/ppt/ink/ink5064.xml" ContentType="application/inkml+xml"/>
  <Override PartName="/ppt/ink/ink5065.xml" ContentType="application/inkml+xml"/>
  <Override PartName="/ppt/ink/ink5066.xml" ContentType="application/inkml+xml"/>
  <Override PartName="/ppt/ink/ink5067.xml" ContentType="application/inkml+xml"/>
  <Override PartName="/ppt/ink/ink5068.xml" ContentType="application/inkml+xml"/>
  <Override PartName="/ppt/ink/ink5069.xml" ContentType="application/inkml+xml"/>
  <Override PartName="/ppt/ink/ink5070.xml" ContentType="application/inkml+xml"/>
  <Override PartName="/ppt/ink/ink5071.xml" ContentType="application/inkml+xml"/>
  <Override PartName="/ppt/ink/ink5072.xml" ContentType="application/inkml+xml"/>
  <Override PartName="/ppt/ink/ink5073.xml" ContentType="application/inkml+xml"/>
  <Override PartName="/ppt/ink/ink5074.xml" ContentType="application/inkml+xml"/>
  <Override PartName="/ppt/ink/ink5075.xml" ContentType="application/inkml+xml"/>
  <Override PartName="/ppt/ink/ink5076.xml" ContentType="application/inkml+xml"/>
  <Override PartName="/ppt/ink/ink5077.xml" ContentType="application/inkml+xml"/>
  <Override PartName="/ppt/ink/ink5078.xml" ContentType="application/inkml+xml"/>
  <Override PartName="/ppt/ink/ink5079.xml" ContentType="application/inkml+xml"/>
  <Override PartName="/ppt/ink/ink5080.xml" ContentType="application/inkml+xml"/>
  <Override PartName="/ppt/ink/ink5081.xml" ContentType="application/inkml+xml"/>
  <Override PartName="/ppt/ink/ink5082.xml" ContentType="application/inkml+xml"/>
  <Override PartName="/ppt/ink/ink5083.xml" ContentType="application/inkml+xml"/>
  <Override PartName="/ppt/ink/ink5084.xml" ContentType="application/inkml+xml"/>
  <Override PartName="/ppt/ink/ink5085.xml" ContentType="application/inkml+xml"/>
  <Override PartName="/ppt/ink/ink5086.xml" ContentType="application/inkml+xml"/>
  <Override PartName="/ppt/ink/ink5087.xml" ContentType="application/inkml+xml"/>
  <Override PartName="/ppt/ink/ink5088.xml" ContentType="application/inkml+xml"/>
  <Override PartName="/ppt/ink/ink5089.xml" ContentType="application/inkml+xml"/>
  <Override PartName="/ppt/ink/ink5090.xml" ContentType="application/inkml+xml"/>
  <Override PartName="/ppt/ink/ink5091.xml" ContentType="application/inkml+xml"/>
  <Override PartName="/ppt/ink/ink5092.xml" ContentType="application/inkml+xml"/>
  <Override PartName="/ppt/ink/ink5093.xml" ContentType="application/inkml+xml"/>
  <Override PartName="/ppt/ink/ink5094.xml" ContentType="application/inkml+xml"/>
  <Override PartName="/ppt/ink/ink5095.xml" ContentType="application/inkml+xml"/>
  <Override PartName="/ppt/ink/ink5096.xml" ContentType="application/inkml+xml"/>
  <Override PartName="/ppt/ink/ink5097.xml" ContentType="application/inkml+xml"/>
  <Override PartName="/ppt/ink/ink5098.xml" ContentType="application/inkml+xml"/>
  <Override PartName="/ppt/ink/ink5099.xml" ContentType="application/inkml+xml"/>
  <Override PartName="/ppt/ink/ink5100.xml" ContentType="application/inkml+xml"/>
  <Override PartName="/ppt/ink/ink5101.xml" ContentType="application/inkml+xml"/>
  <Override PartName="/ppt/ink/ink5102.xml" ContentType="application/inkml+xml"/>
  <Override PartName="/ppt/ink/ink5103.xml" ContentType="application/inkml+xml"/>
  <Override PartName="/ppt/ink/ink5104.xml" ContentType="application/inkml+xml"/>
  <Override PartName="/ppt/ink/ink5105.xml" ContentType="application/inkml+xml"/>
  <Override PartName="/ppt/ink/ink5106.xml" ContentType="application/inkml+xml"/>
  <Override PartName="/ppt/ink/ink5107.xml" ContentType="application/inkml+xml"/>
  <Override PartName="/ppt/ink/ink5108.xml" ContentType="application/inkml+xml"/>
  <Override PartName="/ppt/ink/ink5109.xml" ContentType="application/inkml+xml"/>
  <Override PartName="/ppt/ink/ink5110.xml" ContentType="application/inkml+xml"/>
  <Override PartName="/ppt/ink/ink5111.xml" ContentType="application/inkml+xml"/>
  <Override PartName="/ppt/ink/ink5112.xml" ContentType="application/inkml+xml"/>
  <Override PartName="/ppt/ink/ink5113.xml" ContentType="application/inkml+xml"/>
  <Override PartName="/ppt/ink/ink5114.xml" ContentType="application/inkml+xml"/>
  <Override PartName="/ppt/ink/ink5115.xml" ContentType="application/inkml+xml"/>
  <Override PartName="/ppt/ink/ink5116.xml" ContentType="application/inkml+xml"/>
  <Override PartName="/ppt/ink/ink5117.xml" ContentType="application/inkml+xml"/>
  <Override PartName="/ppt/ink/ink5118.xml" ContentType="application/inkml+xml"/>
  <Override PartName="/ppt/ink/ink5119.xml" ContentType="application/inkml+xml"/>
  <Override PartName="/ppt/ink/ink5120.xml" ContentType="application/inkml+xml"/>
  <Override PartName="/ppt/ink/ink5121.xml" ContentType="application/inkml+xml"/>
  <Override PartName="/ppt/ink/ink5122.xml" ContentType="application/inkml+xml"/>
  <Override PartName="/ppt/ink/ink5123.xml" ContentType="application/inkml+xml"/>
  <Override PartName="/ppt/ink/ink5124.xml" ContentType="application/inkml+xml"/>
  <Override PartName="/ppt/ink/ink5125.xml" ContentType="application/inkml+xml"/>
  <Override PartName="/ppt/ink/ink5126.xml" ContentType="application/inkml+xml"/>
  <Override PartName="/ppt/ink/ink5127.xml" ContentType="application/inkml+xml"/>
  <Override PartName="/ppt/ink/ink5128.xml" ContentType="application/inkml+xml"/>
  <Override PartName="/ppt/ink/ink5129.xml" ContentType="application/inkml+xml"/>
  <Override PartName="/ppt/ink/ink5130.xml" ContentType="application/inkml+xml"/>
  <Override PartName="/ppt/ink/ink5131.xml" ContentType="application/inkml+xml"/>
  <Override PartName="/ppt/ink/ink5132.xml" ContentType="application/inkml+xml"/>
  <Override PartName="/ppt/ink/ink5133.xml" ContentType="application/inkml+xml"/>
  <Override PartName="/ppt/ink/ink5134.xml" ContentType="application/inkml+xml"/>
  <Override PartName="/ppt/ink/ink5135.xml" ContentType="application/inkml+xml"/>
  <Override PartName="/ppt/ink/ink5136.xml" ContentType="application/inkml+xml"/>
  <Override PartName="/ppt/ink/ink5137.xml" ContentType="application/inkml+xml"/>
  <Override PartName="/ppt/ink/ink5138.xml" ContentType="application/inkml+xml"/>
  <Override PartName="/ppt/ink/ink5139.xml" ContentType="application/inkml+xml"/>
  <Override PartName="/ppt/ink/ink5140.xml" ContentType="application/inkml+xml"/>
  <Override PartName="/ppt/ink/ink5141.xml" ContentType="application/inkml+xml"/>
  <Override PartName="/ppt/ink/ink5142.xml" ContentType="application/inkml+xml"/>
  <Override PartName="/ppt/ink/ink5143.xml" ContentType="application/inkml+xml"/>
  <Override PartName="/ppt/ink/ink5144.xml" ContentType="application/inkml+xml"/>
  <Override PartName="/ppt/ink/ink5145.xml" ContentType="application/inkml+xml"/>
  <Override PartName="/ppt/ink/ink5146.xml" ContentType="application/inkml+xml"/>
  <Override PartName="/ppt/ink/ink5147.xml" ContentType="application/inkml+xml"/>
  <Override PartName="/ppt/ink/ink5148.xml" ContentType="application/inkml+xml"/>
  <Override PartName="/ppt/ink/ink5149.xml" ContentType="application/inkml+xml"/>
  <Override PartName="/ppt/ink/ink5150.xml" ContentType="application/inkml+xml"/>
  <Override PartName="/ppt/ink/ink5151.xml" ContentType="application/inkml+xml"/>
  <Override PartName="/ppt/ink/ink5152.xml" ContentType="application/inkml+xml"/>
  <Override PartName="/ppt/ink/ink5153.xml" ContentType="application/inkml+xml"/>
  <Override PartName="/ppt/ink/ink5154.xml" ContentType="application/inkml+xml"/>
  <Override PartName="/ppt/ink/ink5155.xml" ContentType="application/inkml+xml"/>
  <Override PartName="/ppt/ink/ink5156.xml" ContentType="application/inkml+xml"/>
  <Override PartName="/ppt/ink/ink5157.xml" ContentType="application/inkml+xml"/>
  <Override PartName="/ppt/ink/ink5158.xml" ContentType="application/inkml+xml"/>
  <Override PartName="/ppt/ink/ink5159.xml" ContentType="application/inkml+xml"/>
  <Override PartName="/ppt/ink/ink5160.xml" ContentType="application/inkml+xml"/>
  <Override PartName="/ppt/ink/ink5161.xml" ContentType="application/inkml+xml"/>
  <Override PartName="/ppt/ink/ink5162.xml" ContentType="application/inkml+xml"/>
  <Override PartName="/ppt/ink/ink5163.xml" ContentType="application/inkml+xml"/>
  <Override PartName="/ppt/ink/ink5164.xml" ContentType="application/inkml+xml"/>
  <Override PartName="/ppt/ink/ink5165.xml" ContentType="application/inkml+xml"/>
  <Override PartName="/ppt/ink/ink5166.xml" ContentType="application/inkml+xml"/>
  <Override PartName="/ppt/ink/ink5167.xml" ContentType="application/inkml+xml"/>
  <Override PartName="/ppt/ink/ink5168.xml" ContentType="application/inkml+xml"/>
  <Override PartName="/ppt/ink/ink5169.xml" ContentType="application/inkml+xml"/>
  <Override PartName="/ppt/ink/ink5170.xml" ContentType="application/inkml+xml"/>
  <Override PartName="/ppt/ink/ink5171.xml" ContentType="application/inkml+xml"/>
  <Override PartName="/ppt/ink/ink5172.xml" ContentType="application/inkml+xml"/>
  <Override PartName="/ppt/ink/ink5173.xml" ContentType="application/inkml+xml"/>
  <Override PartName="/ppt/ink/ink5174.xml" ContentType="application/inkml+xml"/>
  <Override PartName="/ppt/ink/ink5175.xml" ContentType="application/inkml+xml"/>
  <Override PartName="/ppt/ink/ink5176.xml" ContentType="application/inkml+xml"/>
  <Override PartName="/ppt/ink/ink5177.xml" ContentType="application/inkml+xml"/>
  <Override PartName="/ppt/ink/ink5178.xml" ContentType="application/inkml+xml"/>
  <Override PartName="/ppt/ink/ink5179.xml" ContentType="application/inkml+xml"/>
  <Override PartName="/ppt/ink/ink5180.xml" ContentType="application/inkml+xml"/>
  <Override PartName="/ppt/ink/ink5181.xml" ContentType="application/inkml+xml"/>
  <Override PartName="/ppt/ink/ink5182.xml" ContentType="application/inkml+xml"/>
  <Override PartName="/ppt/ink/ink5183.xml" ContentType="application/inkml+xml"/>
  <Override PartName="/ppt/ink/ink5184.xml" ContentType="application/inkml+xml"/>
  <Override PartName="/ppt/ink/ink5185.xml" ContentType="application/inkml+xml"/>
  <Override PartName="/ppt/ink/ink5186.xml" ContentType="application/inkml+xml"/>
  <Override PartName="/ppt/ink/ink5187.xml" ContentType="application/inkml+xml"/>
  <Override PartName="/ppt/ink/ink5188.xml" ContentType="application/inkml+xml"/>
  <Override PartName="/ppt/ink/ink5189.xml" ContentType="application/inkml+xml"/>
  <Override PartName="/ppt/ink/ink5190.xml" ContentType="application/inkml+xml"/>
  <Override PartName="/ppt/ink/ink5191.xml" ContentType="application/inkml+xml"/>
  <Override PartName="/ppt/ink/ink5192.xml" ContentType="application/inkml+xml"/>
  <Override PartName="/ppt/ink/ink5193.xml" ContentType="application/inkml+xml"/>
  <Override PartName="/ppt/ink/ink5194.xml" ContentType="application/inkml+xml"/>
  <Override PartName="/ppt/ink/ink5195.xml" ContentType="application/inkml+xml"/>
  <Override PartName="/ppt/ink/ink5196.xml" ContentType="application/inkml+xml"/>
  <Override PartName="/ppt/ink/ink5197.xml" ContentType="application/inkml+xml"/>
  <Override PartName="/ppt/ink/ink5198.xml" ContentType="application/inkml+xml"/>
  <Override PartName="/ppt/ink/ink5199.xml" ContentType="application/inkml+xml"/>
  <Override PartName="/ppt/ink/ink5200.xml" ContentType="application/inkml+xml"/>
  <Override PartName="/ppt/ink/ink5201.xml" ContentType="application/inkml+xml"/>
  <Override PartName="/ppt/ink/ink5202.xml" ContentType="application/inkml+xml"/>
  <Override PartName="/ppt/ink/ink5203.xml" ContentType="application/inkml+xml"/>
  <Override PartName="/ppt/ink/ink5204.xml" ContentType="application/inkml+xml"/>
  <Override PartName="/ppt/ink/ink5205.xml" ContentType="application/inkml+xml"/>
  <Override PartName="/ppt/ink/ink5206.xml" ContentType="application/inkml+xml"/>
  <Override PartName="/ppt/ink/ink5207.xml" ContentType="application/inkml+xml"/>
  <Override PartName="/ppt/ink/ink5208.xml" ContentType="application/inkml+xml"/>
  <Override PartName="/ppt/ink/ink5209.xml" ContentType="application/inkml+xml"/>
  <Override PartName="/ppt/ink/ink5210.xml" ContentType="application/inkml+xml"/>
  <Override PartName="/ppt/ink/ink5211.xml" ContentType="application/inkml+xml"/>
  <Override PartName="/ppt/ink/ink5212.xml" ContentType="application/inkml+xml"/>
  <Override PartName="/ppt/ink/ink5213.xml" ContentType="application/inkml+xml"/>
  <Override PartName="/ppt/ink/ink5214.xml" ContentType="application/inkml+xml"/>
  <Override PartName="/ppt/ink/ink5215.xml" ContentType="application/inkml+xml"/>
  <Override PartName="/ppt/ink/ink5216.xml" ContentType="application/inkml+xml"/>
  <Override PartName="/ppt/ink/ink5217.xml" ContentType="application/inkml+xml"/>
  <Override PartName="/ppt/ink/ink5218.xml" ContentType="application/inkml+xml"/>
  <Override PartName="/ppt/ink/ink5219.xml" ContentType="application/inkml+xml"/>
  <Override PartName="/ppt/ink/ink5220.xml" ContentType="application/inkml+xml"/>
  <Override PartName="/ppt/ink/ink5221.xml" ContentType="application/inkml+xml"/>
  <Override PartName="/ppt/ink/ink5222.xml" ContentType="application/inkml+xml"/>
  <Override PartName="/ppt/ink/ink5223.xml" ContentType="application/inkml+xml"/>
  <Override PartName="/ppt/ink/ink5224.xml" ContentType="application/inkml+xml"/>
  <Override PartName="/ppt/ink/ink5225.xml" ContentType="application/inkml+xml"/>
  <Override PartName="/ppt/ink/ink5226.xml" ContentType="application/inkml+xml"/>
  <Override PartName="/ppt/ink/ink5227.xml" ContentType="application/inkml+xml"/>
  <Override PartName="/ppt/ink/ink5228.xml" ContentType="application/inkml+xml"/>
  <Override PartName="/ppt/ink/ink5229.xml" ContentType="application/inkml+xml"/>
  <Override PartName="/ppt/ink/ink5230.xml" ContentType="application/inkml+xml"/>
  <Override PartName="/ppt/ink/ink5231.xml" ContentType="application/inkml+xml"/>
  <Override PartName="/ppt/ink/ink5232.xml" ContentType="application/inkml+xml"/>
  <Override PartName="/ppt/ink/ink5233.xml" ContentType="application/inkml+xml"/>
  <Override PartName="/ppt/ink/ink5234.xml" ContentType="application/inkml+xml"/>
  <Override PartName="/ppt/ink/ink5235.xml" ContentType="application/inkml+xml"/>
  <Override PartName="/ppt/ink/ink5236.xml" ContentType="application/inkml+xml"/>
  <Override PartName="/ppt/ink/ink5237.xml" ContentType="application/inkml+xml"/>
  <Override PartName="/ppt/ink/ink5238.xml" ContentType="application/inkml+xml"/>
  <Override PartName="/ppt/ink/ink5239.xml" ContentType="application/inkml+xml"/>
  <Override PartName="/ppt/ink/ink5240.xml" ContentType="application/inkml+xml"/>
  <Override PartName="/ppt/ink/ink5241.xml" ContentType="application/inkml+xml"/>
  <Override PartName="/ppt/ink/ink5242.xml" ContentType="application/inkml+xml"/>
  <Override PartName="/ppt/ink/ink5243.xml" ContentType="application/inkml+xml"/>
  <Override PartName="/ppt/ink/ink5244.xml" ContentType="application/inkml+xml"/>
  <Override PartName="/ppt/ink/ink5245.xml" ContentType="application/inkml+xml"/>
  <Override PartName="/ppt/ink/ink5246.xml" ContentType="application/inkml+xml"/>
  <Override PartName="/ppt/ink/ink5247.xml" ContentType="application/inkml+xml"/>
  <Override PartName="/ppt/ink/ink5248.xml" ContentType="application/inkml+xml"/>
  <Override PartName="/ppt/ink/ink5249.xml" ContentType="application/inkml+xml"/>
  <Override PartName="/ppt/ink/ink5250.xml" ContentType="application/inkml+xml"/>
  <Override PartName="/ppt/ink/ink5251.xml" ContentType="application/inkml+xml"/>
  <Override PartName="/ppt/ink/ink5252.xml" ContentType="application/inkml+xml"/>
  <Override PartName="/ppt/ink/ink5253.xml" ContentType="application/inkml+xml"/>
  <Override PartName="/ppt/ink/ink5254.xml" ContentType="application/inkml+xml"/>
  <Override PartName="/ppt/ink/ink5255.xml" ContentType="application/inkml+xml"/>
  <Override PartName="/ppt/ink/ink5256.xml" ContentType="application/inkml+xml"/>
  <Override PartName="/ppt/ink/ink5257.xml" ContentType="application/inkml+xml"/>
  <Override PartName="/ppt/ink/ink5258.xml" ContentType="application/inkml+xml"/>
  <Override PartName="/ppt/ink/ink5259.xml" ContentType="application/inkml+xml"/>
  <Override PartName="/ppt/ink/ink5260.xml" ContentType="application/inkml+xml"/>
  <Override PartName="/ppt/ink/ink5261.xml" ContentType="application/inkml+xml"/>
  <Override PartName="/ppt/ink/ink5262.xml" ContentType="application/inkml+xml"/>
  <Override PartName="/ppt/ink/ink5263.xml" ContentType="application/inkml+xml"/>
  <Override PartName="/ppt/ink/ink5264.xml" ContentType="application/inkml+xml"/>
  <Override PartName="/ppt/ink/ink5265.xml" ContentType="application/inkml+xml"/>
  <Override PartName="/ppt/ink/ink5266.xml" ContentType="application/inkml+xml"/>
  <Override PartName="/ppt/ink/ink5267.xml" ContentType="application/inkml+xml"/>
  <Override PartName="/ppt/ink/ink5268.xml" ContentType="application/inkml+xml"/>
  <Override PartName="/ppt/ink/ink5269.xml" ContentType="application/inkml+xml"/>
  <Override PartName="/ppt/ink/ink5270.xml" ContentType="application/inkml+xml"/>
  <Override PartName="/ppt/ink/ink5271.xml" ContentType="application/inkml+xml"/>
  <Override PartName="/ppt/ink/ink5272.xml" ContentType="application/inkml+xml"/>
  <Override PartName="/ppt/ink/ink5273.xml" ContentType="application/inkml+xml"/>
  <Override PartName="/ppt/ink/ink5274.xml" ContentType="application/inkml+xml"/>
  <Override PartName="/ppt/ink/ink5275.xml" ContentType="application/inkml+xml"/>
  <Override PartName="/ppt/ink/ink5276.xml" ContentType="application/inkml+xml"/>
  <Override PartName="/ppt/ink/ink5277.xml" ContentType="application/inkml+xml"/>
  <Override PartName="/ppt/ink/ink5278.xml" ContentType="application/inkml+xml"/>
  <Override PartName="/ppt/ink/ink5279.xml" ContentType="application/inkml+xml"/>
  <Override PartName="/ppt/ink/ink5280.xml" ContentType="application/inkml+xml"/>
  <Override PartName="/ppt/ink/ink5281.xml" ContentType="application/inkml+xml"/>
  <Override PartName="/ppt/ink/ink5282.xml" ContentType="application/inkml+xml"/>
  <Override PartName="/ppt/ink/ink5283.xml" ContentType="application/inkml+xml"/>
  <Override PartName="/ppt/ink/ink5284.xml" ContentType="application/inkml+xml"/>
  <Override PartName="/ppt/ink/ink5285.xml" ContentType="application/inkml+xml"/>
  <Override PartName="/ppt/ink/ink5286.xml" ContentType="application/inkml+xml"/>
  <Override PartName="/ppt/ink/ink5287.xml" ContentType="application/inkml+xml"/>
  <Override PartName="/ppt/ink/ink5288.xml" ContentType="application/inkml+xml"/>
  <Override PartName="/ppt/ink/ink5289.xml" ContentType="application/inkml+xml"/>
  <Override PartName="/ppt/ink/ink5290.xml" ContentType="application/inkml+xml"/>
  <Override PartName="/ppt/ink/ink5291.xml" ContentType="application/inkml+xml"/>
  <Override PartName="/ppt/ink/ink5292.xml" ContentType="application/inkml+xml"/>
  <Override PartName="/ppt/ink/ink5293.xml" ContentType="application/inkml+xml"/>
  <Override PartName="/ppt/ink/ink5294.xml" ContentType="application/inkml+xml"/>
  <Override PartName="/ppt/ink/ink5295.xml" ContentType="application/inkml+xml"/>
  <Override PartName="/ppt/ink/ink5296.xml" ContentType="application/inkml+xml"/>
  <Override PartName="/ppt/ink/ink5297.xml" ContentType="application/inkml+xml"/>
  <Override PartName="/ppt/ink/ink5298.xml" ContentType="application/inkml+xml"/>
  <Override PartName="/ppt/ink/ink5299.xml" ContentType="application/inkml+xml"/>
  <Override PartName="/ppt/ink/ink5300.xml" ContentType="application/inkml+xml"/>
  <Override PartName="/ppt/ink/ink5301.xml" ContentType="application/inkml+xml"/>
  <Override PartName="/ppt/ink/ink5302.xml" ContentType="application/inkml+xml"/>
  <Override PartName="/ppt/ink/ink5303.xml" ContentType="application/inkml+xml"/>
  <Override PartName="/ppt/ink/ink5304.xml" ContentType="application/inkml+xml"/>
  <Override PartName="/ppt/ink/ink5305.xml" ContentType="application/inkml+xml"/>
  <Override PartName="/ppt/ink/ink5306.xml" ContentType="application/inkml+xml"/>
  <Override PartName="/ppt/ink/ink5307.xml" ContentType="application/inkml+xml"/>
  <Override PartName="/ppt/ink/ink5308.xml" ContentType="application/inkml+xml"/>
  <Override PartName="/ppt/ink/ink5309.xml" ContentType="application/inkml+xml"/>
  <Override PartName="/ppt/ink/ink5310.xml" ContentType="application/inkml+xml"/>
  <Override PartName="/ppt/ink/ink5311.xml" ContentType="application/inkml+xml"/>
  <Override PartName="/ppt/ink/ink5312.xml" ContentType="application/inkml+xml"/>
  <Override PartName="/ppt/ink/ink5313.xml" ContentType="application/inkml+xml"/>
  <Override PartName="/ppt/ink/ink5314.xml" ContentType="application/inkml+xml"/>
  <Override PartName="/ppt/ink/ink5315.xml" ContentType="application/inkml+xml"/>
  <Override PartName="/ppt/ink/ink5316.xml" ContentType="application/inkml+xml"/>
  <Override PartName="/ppt/ink/ink5317.xml" ContentType="application/inkml+xml"/>
  <Override PartName="/ppt/ink/ink5318.xml" ContentType="application/inkml+xml"/>
  <Override PartName="/ppt/ink/ink5319.xml" ContentType="application/inkml+xml"/>
  <Override PartName="/ppt/ink/ink5320.xml" ContentType="application/inkml+xml"/>
  <Override PartName="/ppt/ink/ink5321.xml" ContentType="application/inkml+xml"/>
  <Override PartName="/ppt/ink/ink5322.xml" ContentType="application/inkml+xml"/>
  <Override PartName="/ppt/ink/ink5323.xml" ContentType="application/inkml+xml"/>
  <Override PartName="/ppt/ink/ink5324.xml" ContentType="application/inkml+xml"/>
  <Override PartName="/ppt/ink/ink5325.xml" ContentType="application/inkml+xml"/>
  <Override PartName="/ppt/ink/ink5326.xml" ContentType="application/inkml+xml"/>
  <Override PartName="/ppt/ink/ink5327.xml" ContentType="application/inkml+xml"/>
  <Override PartName="/ppt/ink/ink5328.xml" ContentType="application/inkml+xml"/>
  <Override PartName="/ppt/ink/ink5329.xml" ContentType="application/inkml+xml"/>
  <Override PartName="/ppt/ink/ink5330.xml" ContentType="application/inkml+xml"/>
  <Override PartName="/ppt/ink/ink5331.xml" ContentType="application/inkml+xml"/>
  <Override PartName="/ppt/ink/ink5332.xml" ContentType="application/inkml+xml"/>
  <Override PartName="/ppt/ink/ink5333.xml" ContentType="application/inkml+xml"/>
  <Override PartName="/ppt/ink/ink5334.xml" ContentType="application/inkml+xml"/>
  <Override PartName="/ppt/ink/ink5335.xml" ContentType="application/inkml+xml"/>
  <Override PartName="/ppt/ink/ink5336.xml" ContentType="application/inkml+xml"/>
  <Override PartName="/ppt/ink/ink5337.xml" ContentType="application/inkml+xml"/>
  <Override PartName="/ppt/ink/ink5338.xml" ContentType="application/inkml+xml"/>
  <Override PartName="/ppt/ink/ink5339.xml" ContentType="application/inkml+xml"/>
  <Override PartName="/ppt/ink/ink5340.xml" ContentType="application/inkml+xml"/>
  <Override PartName="/ppt/ink/ink5341.xml" ContentType="application/inkml+xml"/>
  <Override PartName="/ppt/ink/ink5342.xml" ContentType="application/inkml+xml"/>
  <Override PartName="/ppt/ink/ink5343.xml" ContentType="application/inkml+xml"/>
  <Override PartName="/ppt/ink/ink5344.xml" ContentType="application/inkml+xml"/>
  <Override PartName="/ppt/ink/ink5345.xml" ContentType="application/inkml+xml"/>
  <Override PartName="/ppt/ink/ink5346.xml" ContentType="application/inkml+xml"/>
  <Override PartName="/ppt/ink/ink5347.xml" ContentType="application/inkml+xml"/>
  <Override PartName="/ppt/ink/ink5348.xml" ContentType="application/inkml+xml"/>
  <Override PartName="/ppt/ink/ink5349.xml" ContentType="application/inkml+xml"/>
  <Override PartName="/ppt/ink/ink5350.xml" ContentType="application/inkml+xml"/>
  <Override PartName="/ppt/ink/ink5351.xml" ContentType="application/inkml+xml"/>
  <Override PartName="/ppt/ink/ink5352.xml" ContentType="application/inkml+xml"/>
  <Override PartName="/ppt/ink/ink5353.xml" ContentType="application/inkml+xml"/>
  <Override PartName="/ppt/ink/ink5354.xml" ContentType="application/inkml+xml"/>
  <Override PartName="/ppt/ink/ink5355.xml" ContentType="application/inkml+xml"/>
  <Override PartName="/ppt/ink/ink5356.xml" ContentType="application/inkml+xml"/>
  <Override PartName="/ppt/ink/ink5357.xml" ContentType="application/inkml+xml"/>
  <Override PartName="/ppt/ink/ink5358.xml" ContentType="application/inkml+xml"/>
  <Override PartName="/ppt/ink/ink5359.xml" ContentType="application/inkml+xml"/>
  <Override PartName="/ppt/ink/ink5360.xml" ContentType="application/inkml+xml"/>
  <Override PartName="/ppt/ink/ink5361.xml" ContentType="application/inkml+xml"/>
  <Override PartName="/ppt/ink/ink5362.xml" ContentType="application/inkml+xml"/>
  <Override PartName="/ppt/ink/ink5363.xml" ContentType="application/inkml+xml"/>
  <Override PartName="/ppt/ink/ink5364.xml" ContentType="application/inkml+xml"/>
  <Override PartName="/ppt/ink/ink5365.xml" ContentType="application/inkml+xml"/>
  <Override PartName="/ppt/ink/ink5366.xml" ContentType="application/inkml+xml"/>
  <Override PartName="/ppt/ink/ink5367.xml" ContentType="application/inkml+xml"/>
  <Override PartName="/ppt/ink/ink5368.xml" ContentType="application/inkml+xml"/>
  <Override PartName="/ppt/ink/ink5369.xml" ContentType="application/inkml+xml"/>
  <Override PartName="/ppt/ink/ink5370.xml" ContentType="application/inkml+xml"/>
  <Override PartName="/ppt/ink/ink5371.xml" ContentType="application/inkml+xml"/>
  <Override PartName="/ppt/ink/ink5372.xml" ContentType="application/inkml+xml"/>
  <Override PartName="/ppt/ink/ink5373.xml" ContentType="application/inkml+xml"/>
  <Override PartName="/ppt/ink/ink5374.xml" ContentType="application/inkml+xml"/>
  <Override PartName="/ppt/ink/ink5375.xml" ContentType="application/inkml+xml"/>
  <Override PartName="/ppt/ink/ink5376.xml" ContentType="application/inkml+xml"/>
  <Override PartName="/ppt/ink/ink5377.xml" ContentType="application/inkml+xml"/>
  <Override PartName="/ppt/ink/ink5378.xml" ContentType="application/inkml+xml"/>
  <Override PartName="/ppt/ink/ink5379.xml" ContentType="application/inkml+xml"/>
  <Override PartName="/ppt/ink/ink5380.xml" ContentType="application/inkml+xml"/>
  <Override PartName="/ppt/ink/ink5381.xml" ContentType="application/inkml+xml"/>
  <Override PartName="/ppt/ink/ink5382.xml" ContentType="application/inkml+xml"/>
  <Override PartName="/ppt/ink/ink5383.xml" ContentType="application/inkml+xml"/>
  <Override PartName="/ppt/ink/ink5384.xml" ContentType="application/inkml+xml"/>
  <Override PartName="/ppt/ink/ink5385.xml" ContentType="application/inkml+xml"/>
  <Override PartName="/ppt/ink/ink5386.xml" ContentType="application/inkml+xml"/>
  <Override PartName="/ppt/ink/ink5387.xml" ContentType="application/inkml+xml"/>
  <Override PartName="/ppt/ink/ink5388.xml" ContentType="application/inkml+xml"/>
  <Override PartName="/ppt/ink/ink5389.xml" ContentType="application/inkml+xml"/>
  <Override PartName="/ppt/ink/ink5390.xml" ContentType="application/inkml+xml"/>
  <Override PartName="/ppt/ink/ink5391.xml" ContentType="application/inkml+xml"/>
  <Override PartName="/ppt/ink/ink5392.xml" ContentType="application/inkml+xml"/>
  <Override PartName="/ppt/ink/ink5393.xml" ContentType="application/inkml+xml"/>
  <Override PartName="/ppt/ink/ink5394.xml" ContentType="application/inkml+xml"/>
  <Override PartName="/ppt/ink/ink5395.xml" ContentType="application/inkml+xml"/>
  <Override PartName="/ppt/ink/ink5396.xml" ContentType="application/inkml+xml"/>
  <Override PartName="/ppt/ink/ink5397.xml" ContentType="application/inkml+xml"/>
  <Override PartName="/ppt/ink/ink5398.xml" ContentType="application/inkml+xml"/>
  <Override PartName="/ppt/ink/ink5399.xml" ContentType="application/inkml+xml"/>
  <Override PartName="/ppt/ink/ink5400.xml" ContentType="application/inkml+xml"/>
  <Override PartName="/ppt/ink/ink5401.xml" ContentType="application/inkml+xml"/>
  <Override PartName="/ppt/ink/ink5402.xml" ContentType="application/inkml+xml"/>
  <Override PartName="/ppt/ink/ink5403.xml" ContentType="application/inkml+xml"/>
  <Override PartName="/ppt/ink/ink5404.xml" ContentType="application/inkml+xml"/>
  <Override PartName="/ppt/ink/ink5405.xml" ContentType="application/inkml+xml"/>
  <Override PartName="/ppt/ink/ink5406.xml" ContentType="application/inkml+xml"/>
  <Override PartName="/ppt/ink/ink5407.xml" ContentType="application/inkml+xml"/>
  <Override PartName="/ppt/ink/ink5408.xml" ContentType="application/inkml+xml"/>
  <Override PartName="/ppt/ink/ink5409.xml" ContentType="application/inkml+xml"/>
  <Override PartName="/ppt/ink/ink5410.xml" ContentType="application/inkml+xml"/>
  <Override PartName="/ppt/ink/ink5411.xml" ContentType="application/inkml+xml"/>
  <Override PartName="/ppt/ink/ink5412.xml" ContentType="application/inkml+xml"/>
  <Override PartName="/ppt/ink/ink5413.xml" ContentType="application/inkml+xml"/>
  <Override PartName="/ppt/ink/ink5414.xml" ContentType="application/inkml+xml"/>
  <Override PartName="/ppt/ink/ink5415.xml" ContentType="application/inkml+xml"/>
  <Override PartName="/ppt/ink/ink5416.xml" ContentType="application/inkml+xml"/>
  <Override PartName="/ppt/ink/ink5417.xml" ContentType="application/inkml+xml"/>
  <Override PartName="/ppt/ink/ink5418.xml" ContentType="application/inkml+xml"/>
  <Override PartName="/ppt/ink/ink5419.xml" ContentType="application/inkml+xml"/>
  <Override PartName="/ppt/ink/ink5420.xml" ContentType="application/inkml+xml"/>
  <Override PartName="/ppt/ink/ink5421.xml" ContentType="application/inkml+xml"/>
  <Override PartName="/ppt/ink/ink5422.xml" ContentType="application/inkml+xml"/>
  <Override PartName="/ppt/ink/ink5423.xml" ContentType="application/inkml+xml"/>
  <Override PartName="/ppt/ink/ink5424.xml" ContentType="application/inkml+xml"/>
  <Override PartName="/ppt/ink/ink5425.xml" ContentType="application/inkml+xml"/>
  <Override PartName="/ppt/ink/ink5426.xml" ContentType="application/inkml+xml"/>
  <Override PartName="/ppt/ink/ink5427.xml" ContentType="application/inkml+xml"/>
  <Override PartName="/ppt/ink/ink5428.xml" ContentType="application/inkml+xml"/>
  <Override PartName="/ppt/ink/ink5429.xml" ContentType="application/inkml+xml"/>
  <Override PartName="/ppt/ink/ink5430.xml" ContentType="application/inkml+xml"/>
  <Override PartName="/ppt/ink/ink5431.xml" ContentType="application/inkml+xml"/>
  <Override PartName="/ppt/ink/ink5432.xml" ContentType="application/inkml+xml"/>
  <Override PartName="/ppt/ink/ink5433.xml" ContentType="application/inkml+xml"/>
  <Override PartName="/ppt/ink/ink5434.xml" ContentType="application/inkml+xml"/>
  <Override PartName="/ppt/ink/ink5435.xml" ContentType="application/inkml+xml"/>
  <Override PartName="/ppt/ink/ink5436.xml" ContentType="application/inkml+xml"/>
  <Override PartName="/ppt/ink/ink5437.xml" ContentType="application/inkml+xml"/>
  <Override PartName="/ppt/ink/ink5438.xml" ContentType="application/inkml+xml"/>
  <Override PartName="/ppt/ink/ink5439.xml" ContentType="application/inkml+xml"/>
  <Override PartName="/ppt/ink/ink5440.xml" ContentType="application/inkml+xml"/>
  <Override PartName="/ppt/ink/ink5441.xml" ContentType="application/inkml+xml"/>
  <Override PartName="/ppt/ink/ink5442.xml" ContentType="application/inkml+xml"/>
  <Override PartName="/ppt/ink/ink5443.xml" ContentType="application/inkml+xml"/>
  <Override PartName="/ppt/ink/ink5444.xml" ContentType="application/inkml+xml"/>
  <Override PartName="/ppt/ink/ink5445.xml" ContentType="application/inkml+xml"/>
  <Override PartName="/ppt/ink/ink5446.xml" ContentType="application/inkml+xml"/>
  <Override PartName="/ppt/ink/ink5447.xml" ContentType="application/inkml+xml"/>
  <Override PartName="/ppt/ink/ink5448.xml" ContentType="application/inkml+xml"/>
  <Override PartName="/ppt/ink/ink5449.xml" ContentType="application/inkml+xml"/>
  <Override PartName="/ppt/ink/ink5450.xml" ContentType="application/inkml+xml"/>
  <Override PartName="/ppt/ink/ink5451.xml" ContentType="application/inkml+xml"/>
  <Override PartName="/ppt/ink/ink5452.xml" ContentType="application/inkml+xml"/>
  <Override PartName="/ppt/ink/ink5453.xml" ContentType="application/inkml+xml"/>
  <Override PartName="/ppt/ink/ink5454.xml" ContentType="application/inkml+xml"/>
  <Override PartName="/ppt/ink/ink5455.xml" ContentType="application/inkml+xml"/>
  <Override PartName="/ppt/ink/ink5456.xml" ContentType="application/inkml+xml"/>
  <Override PartName="/ppt/ink/ink5457.xml" ContentType="application/inkml+xml"/>
  <Override PartName="/ppt/ink/ink5458.xml" ContentType="application/inkml+xml"/>
  <Override PartName="/ppt/ink/ink5459.xml" ContentType="application/inkml+xml"/>
  <Override PartName="/ppt/ink/ink5460.xml" ContentType="application/inkml+xml"/>
  <Override PartName="/ppt/ink/ink5461.xml" ContentType="application/inkml+xml"/>
  <Override PartName="/ppt/ink/ink5462.xml" ContentType="application/inkml+xml"/>
  <Override PartName="/ppt/ink/ink5463.xml" ContentType="application/inkml+xml"/>
  <Override PartName="/ppt/ink/ink5464.xml" ContentType="application/inkml+xml"/>
  <Override PartName="/ppt/ink/ink5465.xml" ContentType="application/inkml+xml"/>
  <Override PartName="/ppt/ink/ink5466.xml" ContentType="application/inkml+xml"/>
  <Override PartName="/ppt/ink/ink5467.xml" ContentType="application/inkml+xml"/>
  <Override PartName="/ppt/ink/ink5468.xml" ContentType="application/inkml+xml"/>
  <Override PartName="/ppt/ink/ink5469.xml" ContentType="application/inkml+xml"/>
  <Override PartName="/ppt/ink/ink5470.xml" ContentType="application/inkml+xml"/>
  <Override PartName="/ppt/ink/ink5471.xml" ContentType="application/inkml+xml"/>
  <Override PartName="/ppt/ink/ink5472.xml" ContentType="application/inkml+xml"/>
  <Override PartName="/ppt/ink/ink5473.xml" ContentType="application/inkml+xml"/>
  <Override PartName="/ppt/ink/ink5474.xml" ContentType="application/inkml+xml"/>
  <Override PartName="/ppt/ink/ink5475.xml" ContentType="application/inkml+xml"/>
  <Override PartName="/ppt/ink/ink5476.xml" ContentType="application/inkml+xml"/>
  <Override PartName="/ppt/ink/ink5477.xml" ContentType="application/inkml+xml"/>
  <Override PartName="/ppt/ink/ink5478.xml" ContentType="application/inkml+xml"/>
  <Override PartName="/ppt/ink/ink5479.xml" ContentType="application/inkml+xml"/>
  <Override PartName="/ppt/ink/ink5480.xml" ContentType="application/inkml+xml"/>
  <Override PartName="/ppt/ink/ink5481.xml" ContentType="application/inkml+xml"/>
  <Override PartName="/ppt/ink/ink5482.xml" ContentType="application/inkml+xml"/>
  <Override PartName="/ppt/ink/ink5483.xml" ContentType="application/inkml+xml"/>
  <Override PartName="/ppt/ink/ink5484.xml" ContentType="application/inkml+xml"/>
  <Override PartName="/ppt/ink/ink5485.xml" ContentType="application/inkml+xml"/>
  <Override PartName="/ppt/ink/ink5486.xml" ContentType="application/inkml+xml"/>
  <Override PartName="/ppt/ink/ink5487.xml" ContentType="application/inkml+xml"/>
  <Override PartName="/ppt/ink/ink5488.xml" ContentType="application/inkml+xml"/>
  <Override PartName="/ppt/ink/ink5489.xml" ContentType="application/inkml+xml"/>
  <Override PartName="/ppt/ink/ink5490.xml" ContentType="application/inkml+xml"/>
  <Override PartName="/ppt/ink/ink5491.xml" ContentType="application/inkml+xml"/>
  <Override PartName="/ppt/ink/ink5492.xml" ContentType="application/inkml+xml"/>
  <Override PartName="/ppt/ink/ink5493.xml" ContentType="application/inkml+xml"/>
  <Override PartName="/ppt/ink/ink5494.xml" ContentType="application/inkml+xml"/>
  <Override PartName="/ppt/ink/ink5495.xml" ContentType="application/inkml+xml"/>
  <Override PartName="/ppt/ink/ink5496.xml" ContentType="application/inkml+xml"/>
  <Override PartName="/ppt/ink/ink5497.xml" ContentType="application/inkml+xml"/>
  <Override PartName="/ppt/ink/ink5498.xml" ContentType="application/inkml+xml"/>
  <Override PartName="/ppt/ink/ink5499.xml" ContentType="application/inkml+xml"/>
  <Override PartName="/ppt/ink/ink5500.xml" ContentType="application/inkml+xml"/>
  <Override PartName="/ppt/ink/ink5501.xml" ContentType="application/inkml+xml"/>
  <Override PartName="/ppt/ink/ink5502.xml" ContentType="application/inkml+xml"/>
  <Override PartName="/ppt/ink/ink5503.xml" ContentType="application/inkml+xml"/>
  <Override PartName="/ppt/ink/ink5504.xml" ContentType="application/inkml+xml"/>
  <Override PartName="/ppt/ink/ink5505.xml" ContentType="application/inkml+xml"/>
  <Override PartName="/ppt/ink/ink5506.xml" ContentType="application/inkml+xml"/>
  <Override PartName="/ppt/ink/ink5507.xml" ContentType="application/inkml+xml"/>
  <Override PartName="/ppt/ink/ink5508.xml" ContentType="application/inkml+xml"/>
  <Override PartName="/ppt/ink/ink5509.xml" ContentType="application/inkml+xml"/>
  <Override PartName="/ppt/ink/ink5510.xml" ContentType="application/inkml+xml"/>
  <Override PartName="/ppt/ink/ink5511.xml" ContentType="application/inkml+xml"/>
  <Override PartName="/ppt/ink/ink5512.xml" ContentType="application/inkml+xml"/>
  <Override PartName="/ppt/ink/ink5513.xml" ContentType="application/inkml+xml"/>
  <Override PartName="/ppt/ink/ink5514.xml" ContentType="application/inkml+xml"/>
  <Override PartName="/ppt/ink/ink5515.xml" ContentType="application/inkml+xml"/>
  <Override PartName="/ppt/ink/ink5516.xml" ContentType="application/inkml+xml"/>
  <Override PartName="/ppt/ink/ink5517.xml" ContentType="application/inkml+xml"/>
  <Override PartName="/ppt/ink/ink5518.xml" ContentType="application/inkml+xml"/>
  <Override PartName="/ppt/ink/ink5519.xml" ContentType="application/inkml+xml"/>
  <Override PartName="/ppt/ink/ink5520.xml" ContentType="application/inkml+xml"/>
  <Override PartName="/ppt/ink/ink5521.xml" ContentType="application/inkml+xml"/>
  <Override PartName="/ppt/ink/ink5522.xml" ContentType="application/inkml+xml"/>
  <Override PartName="/ppt/ink/ink5523.xml" ContentType="application/inkml+xml"/>
  <Override PartName="/ppt/ink/ink5524.xml" ContentType="application/inkml+xml"/>
  <Override PartName="/ppt/ink/ink5525.xml" ContentType="application/inkml+xml"/>
  <Override PartName="/ppt/ink/ink5526.xml" ContentType="application/inkml+xml"/>
  <Override PartName="/ppt/ink/ink5527.xml" ContentType="application/inkml+xml"/>
  <Override PartName="/ppt/ink/ink5528.xml" ContentType="application/inkml+xml"/>
  <Override PartName="/ppt/ink/ink5529.xml" ContentType="application/inkml+xml"/>
  <Override PartName="/ppt/ink/ink5530.xml" ContentType="application/inkml+xml"/>
  <Override PartName="/ppt/ink/ink5531.xml" ContentType="application/inkml+xml"/>
  <Override PartName="/ppt/ink/ink5532.xml" ContentType="application/inkml+xml"/>
  <Override PartName="/ppt/ink/ink5533.xml" ContentType="application/inkml+xml"/>
  <Override PartName="/ppt/ink/ink5534.xml" ContentType="application/inkml+xml"/>
  <Override PartName="/ppt/ink/ink5535.xml" ContentType="application/inkml+xml"/>
  <Override PartName="/ppt/ink/ink5536.xml" ContentType="application/inkml+xml"/>
  <Override PartName="/ppt/ink/ink5537.xml" ContentType="application/inkml+xml"/>
  <Override PartName="/ppt/ink/ink5538.xml" ContentType="application/inkml+xml"/>
  <Override PartName="/ppt/ink/ink5539.xml" ContentType="application/inkml+xml"/>
  <Override PartName="/ppt/ink/ink5540.xml" ContentType="application/inkml+xml"/>
  <Override PartName="/ppt/ink/ink5541.xml" ContentType="application/inkml+xml"/>
  <Override PartName="/ppt/ink/ink5542.xml" ContentType="application/inkml+xml"/>
  <Override PartName="/ppt/ink/ink5543.xml" ContentType="application/inkml+xml"/>
  <Override PartName="/ppt/ink/ink5544.xml" ContentType="application/inkml+xml"/>
  <Override PartName="/ppt/ink/ink5545.xml" ContentType="application/inkml+xml"/>
  <Override PartName="/ppt/ink/ink5546.xml" ContentType="application/inkml+xml"/>
  <Override PartName="/ppt/ink/ink5547.xml" ContentType="application/inkml+xml"/>
  <Override PartName="/ppt/ink/ink5548.xml" ContentType="application/inkml+xml"/>
  <Override PartName="/ppt/ink/ink5549.xml" ContentType="application/inkml+xml"/>
  <Override PartName="/ppt/ink/ink5550.xml" ContentType="application/inkml+xml"/>
  <Override PartName="/ppt/ink/ink5551.xml" ContentType="application/inkml+xml"/>
  <Override PartName="/ppt/ink/ink5552.xml" ContentType="application/inkml+xml"/>
  <Override PartName="/ppt/ink/ink5553.xml" ContentType="application/inkml+xml"/>
  <Override PartName="/ppt/ink/ink5554.xml" ContentType="application/inkml+xml"/>
  <Override PartName="/ppt/ink/ink5555.xml" ContentType="application/inkml+xml"/>
  <Override PartName="/ppt/ink/ink5556.xml" ContentType="application/inkml+xml"/>
  <Override PartName="/ppt/ink/ink5557.xml" ContentType="application/inkml+xml"/>
  <Override PartName="/ppt/ink/ink5558.xml" ContentType="application/inkml+xml"/>
  <Override PartName="/ppt/ink/ink5559.xml" ContentType="application/inkml+xml"/>
  <Override PartName="/ppt/ink/ink5560.xml" ContentType="application/inkml+xml"/>
  <Override PartName="/ppt/ink/ink5561.xml" ContentType="application/inkml+xml"/>
  <Override PartName="/ppt/ink/ink5562.xml" ContentType="application/inkml+xml"/>
  <Override PartName="/ppt/ink/ink5563.xml" ContentType="application/inkml+xml"/>
  <Override PartName="/ppt/ink/ink5564.xml" ContentType="application/inkml+xml"/>
  <Override PartName="/ppt/ink/ink5565.xml" ContentType="application/inkml+xml"/>
  <Override PartName="/ppt/ink/ink5566.xml" ContentType="application/inkml+xml"/>
  <Override PartName="/ppt/ink/ink5567.xml" ContentType="application/inkml+xml"/>
  <Override PartName="/ppt/ink/ink5568.xml" ContentType="application/inkml+xml"/>
  <Override PartName="/ppt/ink/ink5569.xml" ContentType="application/inkml+xml"/>
  <Override PartName="/ppt/ink/ink5570.xml" ContentType="application/inkml+xml"/>
  <Override PartName="/ppt/ink/ink5571.xml" ContentType="application/inkml+xml"/>
  <Override PartName="/ppt/ink/ink5572.xml" ContentType="application/inkml+xml"/>
  <Override PartName="/ppt/ink/ink5573.xml" ContentType="application/inkml+xml"/>
  <Override PartName="/ppt/ink/ink5574.xml" ContentType="application/inkml+xml"/>
  <Override PartName="/ppt/ink/ink5575.xml" ContentType="application/inkml+xml"/>
  <Override PartName="/ppt/ink/ink5576.xml" ContentType="application/inkml+xml"/>
  <Override PartName="/ppt/ink/ink5577.xml" ContentType="application/inkml+xml"/>
  <Override PartName="/ppt/ink/ink5578.xml" ContentType="application/inkml+xml"/>
  <Override PartName="/ppt/ink/ink5579.xml" ContentType="application/inkml+xml"/>
  <Override PartName="/ppt/ink/ink5580.xml" ContentType="application/inkml+xml"/>
  <Override PartName="/ppt/ink/ink5581.xml" ContentType="application/inkml+xml"/>
  <Override PartName="/ppt/ink/ink5582.xml" ContentType="application/inkml+xml"/>
  <Override PartName="/ppt/ink/ink5583.xml" ContentType="application/inkml+xml"/>
  <Override PartName="/ppt/ink/ink5584.xml" ContentType="application/inkml+xml"/>
  <Override PartName="/ppt/ink/ink5585.xml" ContentType="application/inkml+xml"/>
  <Override PartName="/ppt/ink/ink5586.xml" ContentType="application/inkml+xml"/>
  <Override PartName="/ppt/ink/ink5587.xml" ContentType="application/inkml+xml"/>
  <Override PartName="/ppt/ink/ink5588.xml" ContentType="application/inkml+xml"/>
  <Override PartName="/ppt/ink/ink5589.xml" ContentType="application/inkml+xml"/>
  <Override PartName="/ppt/ink/ink5590.xml" ContentType="application/inkml+xml"/>
  <Override PartName="/ppt/ink/ink5591.xml" ContentType="application/inkml+xml"/>
  <Override PartName="/ppt/ink/ink5592.xml" ContentType="application/inkml+xml"/>
  <Override PartName="/ppt/ink/ink5593.xml" ContentType="application/inkml+xml"/>
  <Override PartName="/ppt/ink/ink5594.xml" ContentType="application/inkml+xml"/>
  <Override PartName="/ppt/ink/ink5595.xml" ContentType="application/inkml+xml"/>
  <Override PartName="/ppt/ink/ink5596.xml" ContentType="application/inkml+xml"/>
  <Override PartName="/ppt/ink/ink5597.xml" ContentType="application/inkml+xml"/>
  <Override PartName="/ppt/ink/ink5598.xml" ContentType="application/inkml+xml"/>
  <Override PartName="/ppt/ink/ink5599.xml" ContentType="application/inkml+xml"/>
  <Override PartName="/ppt/ink/ink5600.xml" ContentType="application/inkml+xml"/>
  <Override PartName="/ppt/ink/ink5601.xml" ContentType="application/inkml+xml"/>
  <Override PartName="/ppt/ink/ink5602.xml" ContentType="application/inkml+xml"/>
  <Override PartName="/ppt/ink/ink5603.xml" ContentType="application/inkml+xml"/>
  <Override PartName="/ppt/ink/ink5604.xml" ContentType="application/inkml+xml"/>
  <Override PartName="/ppt/ink/ink5605.xml" ContentType="application/inkml+xml"/>
  <Override PartName="/ppt/ink/ink5606.xml" ContentType="application/inkml+xml"/>
  <Override PartName="/ppt/ink/ink5607.xml" ContentType="application/inkml+xml"/>
  <Override PartName="/ppt/ink/ink5608.xml" ContentType="application/inkml+xml"/>
  <Override PartName="/ppt/ink/ink5609.xml" ContentType="application/inkml+xml"/>
  <Override PartName="/ppt/ink/ink5610.xml" ContentType="application/inkml+xml"/>
  <Override PartName="/ppt/ink/ink5611.xml" ContentType="application/inkml+xml"/>
  <Override PartName="/ppt/ink/ink5612.xml" ContentType="application/inkml+xml"/>
  <Override PartName="/ppt/ink/ink5613.xml" ContentType="application/inkml+xml"/>
  <Override PartName="/ppt/ink/ink5614.xml" ContentType="application/inkml+xml"/>
  <Override PartName="/ppt/ink/ink5615.xml" ContentType="application/inkml+xml"/>
  <Override PartName="/ppt/ink/ink5616.xml" ContentType="application/inkml+xml"/>
  <Override PartName="/ppt/ink/ink5617.xml" ContentType="application/inkml+xml"/>
  <Override PartName="/ppt/ink/ink5618.xml" ContentType="application/inkml+xml"/>
  <Override PartName="/ppt/ink/ink5619.xml" ContentType="application/inkml+xml"/>
  <Override PartName="/ppt/ink/ink5620.xml" ContentType="application/inkml+xml"/>
  <Override PartName="/ppt/ink/ink5621.xml" ContentType="application/inkml+xml"/>
  <Override PartName="/ppt/ink/ink5622.xml" ContentType="application/inkml+xml"/>
  <Override PartName="/ppt/ink/ink5623.xml" ContentType="application/inkml+xml"/>
  <Override PartName="/ppt/ink/ink5624.xml" ContentType="application/inkml+xml"/>
  <Override PartName="/ppt/ink/ink5625.xml" ContentType="application/inkml+xml"/>
  <Override PartName="/ppt/ink/ink5626.xml" ContentType="application/inkml+xml"/>
  <Override PartName="/ppt/ink/ink5627.xml" ContentType="application/inkml+xml"/>
  <Override PartName="/ppt/ink/ink5628.xml" ContentType="application/inkml+xml"/>
  <Override PartName="/ppt/ink/ink5629.xml" ContentType="application/inkml+xml"/>
  <Override PartName="/ppt/ink/ink5630.xml" ContentType="application/inkml+xml"/>
  <Override PartName="/ppt/ink/ink5631.xml" ContentType="application/inkml+xml"/>
  <Override PartName="/ppt/ink/ink5632.xml" ContentType="application/inkml+xml"/>
  <Override PartName="/ppt/ink/ink5633.xml" ContentType="application/inkml+xml"/>
  <Override PartName="/ppt/ink/ink5634.xml" ContentType="application/inkml+xml"/>
  <Override PartName="/ppt/ink/ink5635.xml" ContentType="application/inkml+xml"/>
  <Override PartName="/ppt/ink/ink5636.xml" ContentType="application/inkml+xml"/>
  <Override PartName="/ppt/ink/ink5637.xml" ContentType="application/inkml+xml"/>
  <Override PartName="/ppt/ink/ink5638.xml" ContentType="application/inkml+xml"/>
  <Override PartName="/ppt/ink/ink5639.xml" ContentType="application/inkml+xml"/>
  <Override PartName="/ppt/ink/ink5640.xml" ContentType="application/inkml+xml"/>
  <Override PartName="/ppt/ink/ink5641.xml" ContentType="application/inkml+xml"/>
  <Override PartName="/ppt/ink/ink5642.xml" ContentType="application/inkml+xml"/>
  <Override PartName="/ppt/ink/ink5643.xml" ContentType="application/inkml+xml"/>
  <Override PartName="/ppt/ink/ink5644.xml" ContentType="application/inkml+xml"/>
  <Override PartName="/ppt/ink/ink5645.xml" ContentType="application/inkml+xml"/>
  <Override PartName="/ppt/ink/ink5646.xml" ContentType="application/inkml+xml"/>
  <Override PartName="/ppt/ink/ink5647.xml" ContentType="application/inkml+xml"/>
  <Override PartName="/ppt/ink/ink5648.xml" ContentType="application/inkml+xml"/>
  <Override PartName="/ppt/ink/ink5649.xml" ContentType="application/inkml+xml"/>
  <Override PartName="/ppt/ink/ink5650.xml" ContentType="application/inkml+xml"/>
  <Override PartName="/ppt/ink/ink5651.xml" ContentType="application/inkml+xml"/>
  <Override PartName="/ppt/ink/ink5652.xml" ContentType="application/inkml+xml"/>
  <Override PartName="/ppt/ink/ink5653.xml" ContentType="application/inkml+xml"/>
  <Override PartName="/ppt/ink/ink5654.xml" ContentType="application/inkml+xml"/>
  <Override PartName="/ppt/ink/ink5655.xml" ContentType="application/inkml+xml"/>
  <Override PartName="/ppt/ink/ink5656.xml" ContentType="application/inkml+xml"/>
  <Override PartName="/ppt/ink/ink5657.xml" ContentType="application/inkml+xml"/>
  <Override PartName="/ppt/ink/ink5658.xml" ContentType="application/inkml+xml"/>
  <Override PartName="/ppt/ink/ink5659.xml" ContentType="application/inkml+xml"/>
  <Override PartName="/ppt/ink/ink5660.xml" ContentType="application/inkml+xml"/>
  <Override PartName="/ppt/ink/ink5661.xml" ContentType="application/inkml+xml"/>
  <Override PartName="/ppt/ink/ink5662.xml" ContentType="application/inkml+xml"/>
  <Override PartName="/ppt/ink/ink5663.xml" ContentType="application/inkml+xml"/>
  <Override PartName="/ppt/ink/ink5664.xml" ContentType="application/inkml+xml"/>
  <Override PartName="/ppt/ink/ink5665.xml" ContentType="application/inkml+xml"/>
  <Override PartName="/ppt/ink/ink5666.xml" ContentType="application/inkml+xml"/>
  <Override PartName="/ppt/ink/ink5667.xml" ContentType="application/inkml+xml"/>
  <Override PartName="/ppt/ink/ink5668.xml" ContentType="application/inkml+xml"/>
  <Override PartName="/ppt/ink/ink5669.xml" ContentType="application/inkml+xml"/>
  <Override PartName="/ppt/ink/ink5670.xml" ContentType="application/inkml+xml"/>
  <Override PartName="/ppt/ink/ink5671.xml" ContentType="application/inkml+xml"/>
  <Override PartName="/ppt/ink/ink5672.xml" ContentType="application/inkml+xml"/>
  <Override PartName="/ppt/ink/ink5673.xml" ContentType="application/inkml+xml"/>
  <Override PartName="/ppt/ink/ink5674.xml" ContentType="application/inkml+xml"/>
  <Override PartName="/ppt/ink/ink5675.xml" ContentType="application/inkml+xml"/>
  <Override PartName="/ppt/ink/ink5676.xml" ContentType="application/inkml+xml"/>
  <Override PartName="/ppt/ink/ink5677.xml" ContentType="application/inkml+xml"/>
  <Override PartName="/ppt/ink/ink5678.xml" ContentType="application/inkml+xml"/>
  <Override PartName="/ppt/ink/ink5679.xml" ContentType="application/inkml+xml"/>
  <Override PartName="/ppt/ink/ink5680.xml" ContentType="application/inkml+xml"/>
  <Override PartName="/ppt/ink/ink5681.xml" ContentType="application/inkml+xml"/>
  <Override PartName="/ppt/ink/ink5682.xml" ContentType="application/inkml+xml"/>
  <Override PartName="/ppt/ink/ink5683.xml" ContentType="application/inkml+xml"/>
  <Override PartName="/ppt/ink/ink5684.xml" ContentType="application/inkml+xml"/>
  <Override PartName="/ppt/ink/ink5685.xml" ContentType="application/inkml+xml"/>
  <Override PartName="/ppt/ink/ink5686.xml" ContentType="application/inkml+xml"/>
  <Override PartName="/ppt/ink/ink5687.xml" ContentType="application/inkml+xml"/>
  <Override PartName="/ppt/ink/ink5688.xml" ContentType="application/inkml+xml"/>
  <Override PartName="/ppt/ink/ink5689.xml" ContentType="application/inkml+xml"/>
  <Override PartName="/ppt/ink/ink5690.xml" ContentType="application/inkml+xml"/>
  <Override PartName="/ppt/ink/ink5691.xml" ContentType="application/inkml+xml"/>
  <Override PartName="/ppt/ink/ink5692.xml" ContentType="application/inkml+xml"/>
  <Override PartName="/ppt/ink/ink5693.xml" ContentType="application/inkml+xml"/>
  <Override PartName="/ppt/ink/ink5694.xml" ContentType="application/inkml+xml"/>
  <Override PartName="/ppt/ink/ink5695.xml" ContentType="application/inkml+xml"/>
  <Override PartName="/ppt/ink/ink5696.xml" ContentType="application/inkml+xml"/>
  <Override PartName="/ppt/ink/ink5697.xml" ContentType="application/inkml+xml"/>
  <Override PartName="/ppt/ink/ink5698.xml" ContentType="application/inkml+xml"/>
  <Override PartName="/ppt/ink/ink5699.xml" ContentType="application/inkml+xml"/>
  <Override PartName="/ppt/ink/ink5700.xml" ContentType="application/inkml+xml"/>
  <Override PartName="/ppt/ink/ink5701.xml" ContentType="application/inkml+xml"/>
  <Override PartName="/ppt/ink/ink5702.xml" ContentType="application/inkml+xml"/>
  <Override PartName="/ppt/ink/ink5703.xml" ContentType="application/inkml+xml"/>
  <Override PartName="/ppt/ink/ink5704.xml" ContentType="application/inkml+xml"/>
  <Override PartName="/ppt/ink/ink5705.xml" ContentType="application/inkml+xml"/>
  <Override PartName="/ppt/ink/ink5706.xml" ContentType="application/inkml+xml"/>
  <Override PartName="/ppt/ink/ink5707.xml" ContentType="application/inkml+xml"/>
  <Override PartName="/ppt/ink/ink5708.xml" ContentType="application/inkml+xml"/>
  <Override PartName="/ppt/ink/ink5709.xml" ContentType="application/inkml+xml"/>
  <Override PartName="/ppt/ink/ink5710.xml" ContentType="application/inkml+xml"/>
  <Override PartName="/ppt/ink/ink5711.xml" ContentType="application/inkml+xml"/>
  <Override PartName="/ppt/ink/ink5712.xml" ContentType="application/inkml+xml"/>
  <Override PartName="/ppt/ink/ink5713.xml" ContentType="application/inkml+xml"/>
  <Override PartName="/ppt/ink/ink5714.xml" ContentType="application/inkml+xml"/>
  <Override PartName="/ppt/ink/ink5715.xml" ContentType="application/inkml+xml"/>
  <Override PartName="/ppt/ink/ink5716.xml" ContentType="application/inkml+xml"/>
  <Override PartName="/ppt/ink/ink5717.xml" ContentType="application/inkml+xml"/>
  <Override PartName="/ppt/ink/ink5718.xml" ContentType="application/inkml+xml"/>
  <Override PartName="/ppt/ink/ink5719.xml" ContentType="application/inkml+xml"/>
  <Override PartName="/ppt/ink/ink5720.xml" ContentType="application/inkml+xml"/>
  <Override PartName="/ppt/ink/ink5721.xml" ContentType="application/inkml+xml"/>
  <Override PartName="/ppt/ink/ink5722.xml" ContentType="application/inkml+xml"/>
  <Override PartName="/ppt/ink/ink5723.xml" ContentType="application/inkml+xml"/>
  <Override PartName="/ppt/ink/ink5724.xml" ContentType="application/inkml+xml"/>
  <Override PartName="/ppt/ink/ink5725.xml" ContentType="application/inkml+xml"/>
  <Override PartName="/ppt/ink/ink5726.xml" ContentType="application/inkml+xml"/>
  <Override PartName="/ppt/ink/ink5727.xml" ContentType="application/inkml+xml"/>
  <Override PartName="/ppt/ink/ink5728.xml" ContentType="application/inkml+xml"/>
  <Override PartName="/ppt/ink/ink5729.xml" ContentType="application/inkml+xml"/>
  <Override PartName="/ppt/ink/ink5730.xml" ContentType="application/inkml+xml"/>
  <Override PartName="/ppt/ink/ink5731.xml" ContentType="application/inkml+xml"/>
  <Override PartName="/ppt/ink/ink5732.xml" ContentType="application/inkml+xml"/>
  <Override PartName="/ppt/ink/ink5733.xml" ContentType="application/inkml+xml"/>
  <Override PartName="/ppt/ink/ink5734.xml" ContentType="application/inkml+xml"/>
  <Override PartName="/ppt/ink/ink5735.xml" ContentType="application/inkml+xml"/>
  <Override PartName="/ppt/ink/ink5736.xml" ContentType="application/inkml+xml"/>
  <Override PartName="/ppt/ink/ink5737.xml" ContentType="application/inkml+xml"/>
  <Override PartName="/ppt/ink/ink5738.xml" ContentType="application/inkml+xml"/>
  <Override PartName="/ppt/ink/ink5739.xml" ContentType="application/inkml+xml"/>
  <Override PartName="/ppt/ink/ink5740.xml" ContentType="application/inkml+xml"/>
  <Override PartName="/ppt/ink/ink5741.xml" ContentType="application/inkml+xml"/>
  <Override PartName="/ppt/ink/ink5742.xml" ContentType="application/inkml+xml"/>
  <Override PartName="/ppt/ink/ink5743.xml" ContentType="application/inkml+xml"/>
  <Override PartName="/ppt/ink/ink5744.xml" ContentType="application/inkml+xml"/>
  <Override PartName="/ppt/ink/ink5745.xml" ContentType="application/inkml+xml"/>
  <Override PartName="/ppt/ink/ink5746.xml" ContentType="application/inkml+xml"/>
  <Override PartName="/ppt/ink/ink5747.xml" ContentType="application/inkml+xml"/>
  <Override PartName="/ppt/ink/ink5748.xml" ContentType="application/inkml+xml"/>
  <Override PartName="/ppt/ink/ink5749.xml" ContentType="application/inkml+xml"/>
  <Override PartName="/ppt/ink/ink5750.xml" ContentType="application/inkml+xml"/>
  <Override PartName="/ppt/ink/ink5751.xml" ContentType="application/inkml+xml"/>
  <Override PartName="/ppt/ink/ink5752.xml" ContentType="application/inkml+xml"/>
  <Override PartName="/ppt/ink/ink5753.xml" ContentType="application/inkml+xml"/>
  <Override PartName="/ppt/ink/ink5754.xml" ContentType="application/inkml+xml"/>
  <Override PartName="/ppt/ink/ink5755.xml" ContentType="application/inkml+xml"/>
  <Override PartName="/ppt/ink/ink5756.xml" ContentType="application/inkml+xml"/>
  <Override PartName="/ppt/ink/ink5757.xml" ContentType="application/inkml+xml"/>
  <Override PartName="/ppt/ink/ink5758.xml" ContentType="application/inkml+xml"/>
  <Override PartName="/ppt/ink/ink5759.xml" ContentType="application/inkml+xml"/>
  <Override PartName="/ppt/ink/ink5760.xml" ContentType="application/inkml+xml"/>
  <Override PartName="/ppt/ink/ink5761.xml" ContentType="application/inkml+xml"/>
  <Override PartName="/ppt/ink/ink5762.xml" ContentType="application/inkml+xml"/>
  <Override PartName="/ppt/ink/ink5763.xml" ContentType="application/inkml+xml"/>
  <Override PartName="/ppt/ink/ink5764.xml" ContentType="application/inkml+xml"/>
  <Override PartName="/ppt/ink/ink5765.xml" ContentType="application/inkml+xml"/>
  <Override PartName="/ppt/ink/ink5766.xml" ContentType="application/inkml+xml"/>
  <Override PartName="/ppt/ink/ink5767.xml" ContentType="application/inkml+xml"/>
  <Override PartName="/ppt/ink/ink5768.xml" ContentType="application/inkml+xml"/>
  <Override PartName="/ppt/ink/ink5769.xml" ContentType="application/inkml+xml"/>
  <Override PartName="/ppt/ink/ink5770.xml" ContentType="application/inkml+xml"/>
  <Override PartName="/ppt/ink/ink5771.xml" ContentType="application/inkml+xml"/>
  <Override PartName="/ppt/ink/ink577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66" r:id="rId3"/>
    <p:sldId id="313" r:id="rId4"/>
    <p:sldId id="284" r:id="rId5"/>
    <p:sldId id="257" r:id="rId6"/>
    <p:sldId id="286" r:id="rId7"/>
    <p:sldId id="285" r:id="rId8"/>
    <p:sldId id="258" r:id="rId9"/>
    <p:sldId id="314" r:id="rId10"/>
    <p:sldId id="259" r:id="rId11"/>
    <p:sldId id="315" r:id="rId12"/>
    <p:sldId id="260" r:id="rId13"/>
    <p:sldId id="316" r:id="rId14"/>
    <p:sldId id="261" r:id="rId15"/>
    <p:sldId id="262" r:id="rId16"/>
    <p:sldId id="317" r:id="rId17"/>
    <p:sldId id="264" r:id="rId18"/>
    <p:sldId id="318" r:id="rId19"/>
    <p:sldId id="265" r:id="rId20"/>
    <p:sldId id="319" r:id="rId21"/>
    <p:sldId id="266" r:id="rId22"/>
    <p:sldId id="320" r:id="rId23"/>
    <p:sldId id="267" r:id="rId24"/>
    <p:sldId id="365" r:id="rId25"/>
    <p:sldId id="321" r:id="rId26"/>
    <p:sldId id="268" r:id="rId27"/>
    <p:sldId id="322" r:id="rId28"/>
    <p:sldId id="426" r:id="rId29"/>
    <p:sldId id="269" r:id="rId30"/>
    <p:sldId id="270" r:id="rId31"/>
    <p:sldId id="324" r:id="rId32"/>
    <p:sldId id="373" r:id="rId33"/>
    <p:sldId id="427" r:id="rId34"/>
    <p:sldId id="371" r:id="rId35"/>
    <p:sldId id="367" r:id="rId36"/>
    <p:sldId id="370" r:id="rId37"/>
    <p:sldId id="369" r:id="rId38"/>
    <p:sldId id="368" r:id="rId39"/>
    <p:sldId id="462" r:id="rId40"/>
    <p:sldId id="271" r:id="rId41"/>
    <p:sldId id="325" r:id="rId42"/>
    <p:sldId id="272" r:id="rId43"/>
    <p:sldId id="326" r:id="rId44"/>
    <p:sldId id="273" r:id="rId45"/>
    <p:sldId id="327" r:id="rId46"/>
    <p:sldId id="274" r:id="rId47"/>
    <p:sldId id="328" r:id="rId48"/>
    <p:sldId id="275" r:id="rId49"/>
    <p:sldId id="329" r:id="rId50"/>
    <p:sldId id="276" r:id="rId51"/>
    <p:sldId id="429" r:id="rId52"/>
    <p:sldId id="330" r:id="rId53"/>
    <p:sldId id="277" r:id="rId54"/>
    <p:sldId id="331" r:id="rId55"/>
    <p:sldId id="278" r:id="rId56"/>
    <p:sldId id="335" r:id="rId57"/>
    <p:sldId id="279" r:id="rId58"/>
    <p:sldId id="334" r:id="rId59"/>
    <p:sldId id="280" r:id="rId60"/>
    <p:sldId id="333" r:id="rId61"/>
    <p:sldId id="281" r:id="rId62"/>
    <p:sldId id="332" r:id="rId63"/>
    <p:sldId id="463" r:id="rId64"/>
    <p:sldId id="282" r:id="rId65"/>
    <p:sldId id="283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86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16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58482 47561 490,'-8'-13'6,"2"8"9,1 7 11,0 6 10,-1 6 4,-2 3-5,-3 5-5,-3 3-3,-3 4-6,0 1-7,-1 2-7,-1 3-6,1-3-4,2-6 0,4-5-1,3-6 0,2-4-1,0 1-1,2 0-1,1 0-1,1-1 3,3-1 6,4 0 7,2-2 7,2 0 2,-2 0 0,-1 0-2,0-1 0,-1 2-1,0 2 3,0 2 1,0 1 2,-1 3 0,-1 3-1,0 4-1,-1 2-2,-1 1 0,0 2-3,0 1-1,0 1-1,0 0-3,0 1-3,0-1-4,0 1-2,-1-3-4,-1-2 0,0-3-3,-1-3-1,-1-2-4,2-2-5,0-3-5,2-1-5,0-6-7,2-10-8,0-10-9,2-9-9,-1-4-1,2 3 6,-2 2 7,1 5 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3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74603 48531 441,'-7'-7'3,"0"1"3,2 0 4,1 2 5,-1 0 2,-2 2 2,-2 0 1,-2 2 1,-1 0-1,1 2-3,-1 0-3,0 2-4,0 1-1,-1 3 1,-2 4-1,0 2 0,-1 4 1,-1 3 1,-1 5 1,-1 3 0,0 2 1,1 1-1,0-1 0,2 0 0,2-1-1,3-1 1,2-3-1,4-1 0,2-3-2,2-1-4,2-3-2,2-1-4,2-3-1,2-2-1,1-4 0,3-3 0,3-3-1,2-4-2,3-3-3,3-5-1,2-4-2,1-2 2,1-3 0,1-3 2,0-1-1,1 1 0,-1 1-2,1 1 0,-2 1-1,-2 3 0,-1 1 0,-2 2 0,-4 5 6,-3 6 14,-4 8 13,-4 6 14,-3 5 4,-1 3-2,0 3-4,-1 3-2,-1 1-4,0-1-4,0-1-3,0-1-3,0-1-2,3-3 0,2-1 0,2-2 0,2-3-3,2-3-7,1-3-5,3-2-8,1-4-3,0-4-1,-1-4-2,1-4-1,0-3 0,1-1 1,1-3 2,1-2 1,0-1 1,-2-1-1,-3-1-1,-1-1 0,-1-1 1,0-3 2,-1-1 2,1-2 3,-2-2 1,-2 1 2,-4 0 1,-2-1 3,-3 2 0,-1 3 0,0 3 0,-1 3 0,-2 3 0,-2 3 0,-2 3 1,-1 3 1,-3 2-1,0 2 0,-1 2-1,-1 2 0,-2 2-4,0 2-7,-1 2-8,-1 2-7,-1 1-4,1 3-1,-1 2 0,1 2-2,1-1 0,2-1 0,4-2-1,3-2-1,1-2 0,0 1 0,0 0-2,1 0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96975 45675 333,'157'63'167,"51"46"-1,49 47 1,51 47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26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85377 22290 501,'0'-15'2,"0"2"1,0 2 4,0 2 1,0 6 11,0 8 19,0 9 18,0 10 19,-1 3 3,0 1-14,-2-1-14,0 0-13,-2 1-10,0 1-8,-1 1-8,-2 1-6,0 0-9,-1 1-7,-2-1-9,0 1-6,0-3-5,3-4-1,1-3-1,2-4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26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87450 22013 603,'1'-15'4,"4"2"9,2 2 8,4 3 8,0 1 5,-1 2 0,-1 2-1,0 2-1,0 1 1,3 0 0,4 0 0,2 0 0,1 1-4,-1 4-9,-1 2-8,0 4-9,-3 1-7,-1 3-9,-2 1-7,-2 3-9,-3 2-1,-3 1 2,-2 3 4,-4 1 3,-1 0-5,1-5-12,-1-3-11,0-4-12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26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87409 22940 544,'-15'-8'7,"4"2"15,3 0 14,3 2 14,2 1 7,3 2-2,4 2-2,2 2-2,3 2-6,2 2-10,2 1-11,1 3-9,2 1-9,0 0-9,-1-1-8,1 1-8,0 0-9,-1 0-12,1-1-10,0 1-11,-1-1-4,-1-2 5,-1-2 5,0-2 4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27"/>
    </inkml:context>
    <inkml:brush xml:id="br0">
      <inkml:brushProperty name="width" value="0.05869" units="cm"/>
      <inkml:brushProperty name="height" value="0.05869" units="cm"/>
      <inkml:brushProperty name="color" value="#00BFF3"/>
    </inkml:brush>
  </inkml:definitions>
  <inkml:trace contextRef="#ctx0" brushRef="#br0">89697 21504 374,'1'-22'4,"0"5"9,2 3 7,0 4 9,1 6 13,0 8 15,0 8 17,0 7 17,-1 8-2,-1 5-21,0 6-19,-1 6-20,-2 7-12,-1 6-1,0 7-2,-1 7-3,-2 6-9,0 5-17,-2 5-19,0 4-17,0 0-10,0-7 1,2-8 0,1-5 0,-1-10 1,0-9 2,-2-10 3,0-9 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37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71957 27878 476,'-8'-21'5,"2"5"9,1 5 9,0 5 11,2 5 5,0 7 3,2 7 2,1 8 4,-1 3-3,-1 3-8,0 1-7,-1 2-7,-1 2-4,0-1 1,0 0 0,0 1 0,0 0-1,0 4-5,0 3-3,0 2-4,-1 4-3,-2 2-1,-1 4-1,-3 2-2,0 1-1,2-2-2,2-2-3,3-2-2,-1-3-1,2-4 0,-1-4 0,0-4-1,0-3 0,2-3 1,0-3 1,2-3-1,0-9-1,2-16-5,0-16-5,2-15-4,1-7-1,3 0 3,4 1 4,2 2 2,3-1 3,3-1 0,3 0 2,3-2 0,0 4 3,-3 6 3,-2 7 3,-4 7 4,-2 5 3,1 6 6,0 5 6,0 4 5,-2 4 2,-3 2 0,-3 2 0,-2 2 0,-3 2-3,-1 3-3,0 3-4,-1 3-5,-3 2-1,-2-1-3,-4 1-1,-2-1-2,-3 2 0,-1 1 0,-3 2 1,-2 3 0,0-1-2,-1 0-3,0-1-5,1-1-4,-1-2-3,1-3-3,-1-3-2,0-3-2,2-3-6,1-4-8,2-5-8,3-2-9,1-5-2,4 0 3,2-3 3,4-2 2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37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73352 28884 543,'23'-7'62,"-3"2"-10,-1 2-11,-2 2-10,-2 1-8,-1 0-4,-1 0-5,0 0-4,-2 0-5,-1 2-4,-1 0-4,0 2-4,-3-2-9,-1-2-14,-2-4-13,-2-2-14,-2-3-1,-2 0 12,-2-1 12,-1-1 13,-2-1 8,0 2 7,0 1 5,0 1 7,1 0 2,-1 2 0,0 0 0,0 2-1,0 1 7,-2 2 11,0 2 11,-1 2 12,-1 4 3,0 6-8,1 5-8,-1 7-7,0 1-4,0-1-3,1-3-1,-1-1-1,1-1-3,2 1 0,2 1-2,3 1-1,0-1-1,2-1-2,0-3-2,2-1-2,1-2-1,3 0 0,4-2 1,2-1 1,3-1-4,2-2-6,1-2-7,3-2-6,0-2-5,1 1-3,0 0-1,-1 0-3,-1 1 0,-2 2 2,-4 2 1,-3 2 3,-2 1 3,0 1 3,-2 1 5,0 2 5,-3-1 1,-4 1 1,-4 0 0,-4-1 0,-3 0 2,-2-1-1,-1 0 1,-3-2 1,-1 0 0,-1 0 0,-1-1-1,-1 1 0,0-1 0,-1-1-2,1 0 1,-1-2-2,0 0 2,-1 0 1,-1 0 3,-1 0 1,1-1 4,3 1 2,3 0 4,3 0 2,2-1 4,2-1 2,3 0 3,1-2 2,4-1 2,6-4 2,6-2 1,6-3 3,5-2-3,5 0-6,5 0-5,5 0-7,3 1-5,2 1-6,2 0-4,2 2-6,1 0-6,0 2-6,0 0-6,1 2-7,-3 1-5,-2 2-6,-3 2-5,-3 2-5,-5 0 0,-4-1 6,-5-1 5,-4 0 6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38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80713 28890 520,'-8'-5'12,"2"8"23,1 6 23,0 7 24,0 4 3,-4-1-17,-2 1-16,-3-1-17,-2 2-12,1 3-6,-1 3-8,0 3-5,0 2-6,-1 1-3,-2 1-3,1 0-3,0-1-4,4-5-4,4-5-5,5-5-4,2-6-7,3-8-9,4-8-9,2-8-9,2-3 2,0 1 12,0 0 11,0 2 12,0 0 6,-1-1 1,1-2-1,0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39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81050 29002 485,'14'-21'5,"-1"6"13,-2 7 11,-2 5 13,-1 5 5,0 6 0,0 4 0,-1 5 1,1 2-4,-2 1-7,-1 0-6,0-1-6,-1 1-5,0 1-3,0 1-2,0 2-4,-1-2-1,-1 0-2,0-1-2,-1 0-1,0-5-2,5-7-6,4-6-3,4-8-5,2-5-1,-1-5 3,1-5 2,0-5 2,-1-3 2,1-1 1,0-1 0,-1-1 1,1 0-1,0 0-1,0-1-1,-1 1-1,0 1-3,-2 5-1,-3 3-3,-1 5-2,-1 4-10,0 8-15,0 7-17,0 6-15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39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82445 28970 434,'7'-15'67,"-1"2"-13,0 2-14,-2 3-15,-1-1-7,-2 0 0,-2-2-2,-2 0-1,-2 1-1,-3 2-4,-4 4-2,-2 3-3,-2 2-1,-1 3 2,-1 4 0,-1 2 1,-2 3 2,0 2 2,-1 1 0,-1 3 3,0 1 0,1 1-1,1 1 1,1 1-1,1 1-1,3-1 0,1 1-2,3-1-1,1 0-1,4-3 2,2-1-1,4-2 2,2-3-4,4-1-5,2-2-5,4-2-7,2-4-3,3-2-3,3-6-1,3-2-3,2-5-2,-1-2-2,1-3-3,-1-3-2,-1-1 0,-1 3 3,-2 1 2,-2 2 4,-3 2 3,-3 1 3,-3 0 4,-2 2 3,-3 2 10,-1 6 12,0 4 14,-1 6 13,0 1 4,3-1-8,4 0-6,2-2-8,2-1-7,0-2-8,-1-3-7,1 0-8,0-3-6,2 0-5,0-2-4,1 0-4,2-3-2,1-2 0,3-3 0,1-3 1,1-3 0,-3 0 0,-1-1 2,-2-1-1,-2-2 3,1-1 2,0-3 3,-1-1 4,0-2 2,-2 1 4,-3 0 3,-1-1 3,-1 3 2,-2 3-3,-1 4 0,0 5-2,-2 5 13,0 8 27,-2 8 25,0 8 28,-2 3 2,0 1-18,-2-1-19,0 1-19,-1 0-12,0 1-5,0 1-5,0 1-6,0 1-3,0 1 0,0 1 0,1 1 0,-1 0-4,0-1-5,0-1-8,0-1-5,1-2-3,0-3 1,1-3 1,2-2 2,0-6-8,0-7-16,0-6-16,0-7-15,0-5-2,2 0 13,1-1 14,0-1 13,1 0 9,0 1 8,0 1 5,0 1 7,0 0 6,3 2 6,2 1 8,2 1 5,0 1 5,-1 2 0,0 2 2,-2 2 1,2 2-2,4 0-7,3 2-7,5 1-6,0 0-4,-3 0-2,-3 0-1,-3 0-2,-1 0-5,0 0-10,0 0-11,0 0-9,-2-1-3,1-1 5,-2 0 5,0-1 5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0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85163 28386 438,'0'-15'1,"2"1"3,0 1 1,2 1 4,-1 0 2,-1 2 6,0 1 4,-1 0 5,-1 6 7,0 8 11,0 9 10,0 10 10,-1 3 1,-1 2-11,0 1-11,-1 1-9,-2 1-9,0 1-4,-2 0-5,0 2-6,-1 2-5,0 2-7,1 4-6,-1 3-6,1-1-10,2 0-14,2-3-13,2-2-14,1-4-5,0-6 1,0-5 2,0-6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6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95700 44650 656,'-41'6'91,"19"13"-12,19 12-12,19 13-13,13 7-17,10 4-21,10 3-23,9 3-21,-1-5-16,-8-12-10,-10-13-9,-9-12-10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0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85554 29163 562,'-6'-8'2,"4"0"6,4 0 5,4 0 5,2 1 6,-1 1 7,1 0 5,0 2 7,1 0 0,2 2-4,1 0-6,3 2-5,0 1-5,-2 4-3,-3 2-4,-1 4-4,-2 0-1,-2 1-1,-2 0-1,-2 0 0,-3 0-2,-2 3-4,-4 1-5,-2 3-2,-2 1-4,-3-1 0,-2 1-2,-1-1 0,-1 0-1,0-1 1,2 0 1,1-2 1,1-2 0,3-1 3,1-2 2,2-2 2,5-2-1,8-1-3,8 0-3,7-2-3,4-1-3,-1-4-5,-1-2-3,0-3-4,-2-2-4,1 2-5,-1 1-6,1 0-5,-2 1 1,-5 0 9,-3 0 9,-4 0 8,-1 0 4,0 1 1,1-1 1,2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0"/>
    </inkml:context>
    <inkml:brush xml:id="br0">
      <inkml:brushProperty name="width" value="0.04207" units="cm"/>
      <inkml:brushProperty name="height" value="0.04207" units="cm"/>
      <inkml:brushProperty name="color" value="#00BFF3"/>
    </inkml:brush>
  </inkml:definitions>
  <inkml:trace contextRef="#ctx0" brushRef="#br0">86931 28202 522,'8'-8'0,"-2"1"0,-1-1 0,0 0 0,-1 0 3,2 0 3,0 0 6,1 1 3,2-1 4,0 2 1,1 0 1,2 2 1,-1 1 0,1 2 2,0 2 1,0 2 0,-1 3 1,-1 4-1,0 3 0,-2 5-1,-1 1-1,-2 1-2,-3 0-3,0-1-1,-4 1-2,0 1 0,-3 1-2,-2 1 0,-2 1-1,-2-1-4,-2 1-2,-1-1-4,-1 0-3,0-1-8,2-1-7,1-1-6,0-1-7,0-2-5,1-3-6,-1-1-4,1-4-6,0-6-2,2-6-2,1-6-4,1-2 5,2 0 10,2 2 11,2 1 11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1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86797 28854 484,'0'-16'1,"0"2"0,0 1 2,0 1 1,0 3 11,2 6 19,0 6 19,2 6 21,-1 4 2,-1 3-12,0 3-13,-1 3-12,-2 2-10,-1 1-4,0 1-5,-1 1-5,-2 2-6,0 3-6,-1 3-7,-2 2-7,1 3-5,1-1-7,0 0-5,2 0-6,0-2-4,2-6-2,0-4-2,2-4-1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1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88044 28405 426,'0'-15'0,"0"2"0,0 3 0,0 1 0,0 3 9,2 4 18,1 4 18,0 4 18,0 3 4,-2 5-10,-2 4-11,-2 3-10,-2 3-6,-2 1-3,-2 1-2,-1 1-4,-2 1 0,0-1-2,0 0-1,1 1-1,0-2-2,4-1-2,2-3-3,4-1-3,3-3-7,4-3-8,4-2-11,3-4-9,3-5-5,2-8-1,0-8 0,1-7-2,0-6 2,-1-2 2,-1-1 4,0-2 3,-2-2 2,-1-1 3,-1-1 4,-1 0 1,-1-1 4,-2 3 3,-2 1 3,-2 3 3,-2 3 2,-1 3 3,0 4 3,-1 5 2,-3 2 1,-2 2-2,-4 2-1,-2 3-2,-2 2-1,-2 5-1,0 6-1,-1 4-1,1 3-4,1 1-8,2 1-6,2 2-7,2-2-4,0-1-1,2-3-1,1-1-2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1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89110 28950 425,'-1'14'71,"-2"-1"-15,-2-2-16,-2-2-16,-1-1-4,1 1 5,-1 2 7,0 0 6,-1 2 1,0 1-1,-1 3-2,-1 2-3,0-1-3,4 1-5,2-2-5,4-1-5,3 0-3,4 1-3,4 1-2,3 2-3,4-4-8,2-3-15,1-6-16,3-4-16,1-4-6,-1-1 1,1 0 1,-1-1 2,-1-2 2,-1 0 2,-2-1 2,-2-2 2,-3 1 5,-3-1 8,-3 0 7,-2 0 8,-2 1 6,0 0 1,0 2 3,0 1 3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2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89553 29090 435,'-8'-8'2,"0"2"6,0 0 5,0 2 5,0 1 10,1 2 15,-1 2 15,0 2 15,0 3 1,2 6-13,1 4-12,0 5-14,1 4-8,0 5-2,0 3-4,1 4-2,-3 7-8,-2 8-15,-3 9-13,-4 10-13,0 1-14,1-2-14,1-2-14,0-4-14,2-8 1,3-13 14,1-11 15,2-14 13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3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72578 36068 450,'0'-16'5,"0"2"11,0 1 12,0 1 10,0 1 3,0 0-5,0 2-4,0 1-6,0-2-2,0-2-3,0-3-3,0-3-1,-1 0-3,-2 2-1,-2 4-2,-1 3-2,-4 1 0,-4 1 0,-4-1 2,-3 0 0,-1 2-1,3 4 0,3 4-1,2 4-2,2 3 0,-3 3 0,-2 3 0,-1 4 1,-2 1-1,1 3 0,-1 1 0,0 3-1,1 0 1,-1 0-1,1 1 1,-1-1-1,1 1 1,3-1-1,1 0 0,2 1 0,2-1 0,3-1-2,1-1-1,2-1-1,2-1 0,2-1-2,2-1 0,2-1-1,3-2-1,4-1 1,3-2-1,5-2 0,3-3-2,5-1-4,3-2-5,5-2-4,2-2-5,0-2-4,2-2-6,1-2-4,0-2-1,2-2 3,1-2 3,0-1 4,-2-2-3,-7 2-10,-7 1-8,-7 0-10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6"/>
    </inkml:context>
    <inkml:brush xml:id="br0">
      <inkml:brushProperty name="width" value="0.02516" units="cm"/>
      <inkml:brushProperty name="height" value="0.02516" units="cm"/>
      <inkml:brushProperty name="color" value="#00BFF3"/>
    </inkml:brush>
  </inkml:definitions>
  <inkml:trace contextRef="#ctx0" brushRef="#br0">76700 36650 874,'8'7'77,"0"0"-35,0-2-35,0 0-37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47"/>
    </inkml:context>
    <inkml:brush xml:id="br0">
      <inkml:brushProperty name="width" value="0.02887" units="cm"/>
      <inkml:brushProperty name="height" value="0.02887" units="cm"/>
      <inkml:brushProperty name="color" value="#00BFF3"/>
    </inkml:brush>
  </inkml:definitions>
  <inkml:trace contextRef="#ctx0" brushRef="#br0">76583 37050 761,'-6'7'-7,"4"-1"19,4 0 18,4-2 18,2 0 5,0 0-11,-1 0-10,1 0-11,0 0-13,0 0-17,0 0-16,0 0-16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3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82115 35409 619,'8'-14'3,"-2"3"8,-1 3 6,0 2 7,-2 4 5,-1 4 3,0 4 1,-1 4 3,-3 2-1,0 3-6,-3 2-5,-2 2-5,-1 1-3,-2 1-2,0 1 0,-1 1-2,-1 1-1,0 1-2,0 1-2,1 1-3,-1-1-2,0 0-6,0-1-5,1 0-4,-1-3-2,0-1 1,0-3 2,1-1 1,0-2-1,2-1-1,2-1-1,3 0-2,1-5-9,3-8-12,4-8-15,2-8-14,2-2 0,-2 3 16,-1 2 13,0 4 15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2"/>
    </inkml:context>
    <inkml:brush xml:id="br0">
      <inkml:brushProperty name="width" value="0.03482" units="cm"/>
      <inkml:brushProperty name="height" value="0.03482" units="cm"/>
      <inkml:brushProperty name="color" value="#00BFF3"/>
    </inkml:brush>
  </inkml:definitions>
  <inkml:trace contextRef="#ctx0" brushRef="#br0">59450 44400 631,'-27'25'110,"-3"0"-26,-3 0-26,-2 0-25,-5 3-15,-2 6-1,-3 7-2,-3 6-2,-4 1-3,-3-3-3,-3-3-4,-2-2-3,-1-1-4,3 3-4,3 3-4,4 4-5,4-3-3,6-5-2,7-7-3,6-5-3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4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82400 35469 538,'7'-14'-13,"-2"1"4,-3 2 4,0 2 4,-2 2 4,2 1 6,0 0 6,2 2 5,0 1 6,1 2 5,2 2 4,0 2 7,0 2-2,0 1-5,-2 3-5,0 2-7,-2 1-3,1 2-3,0 0 0,0 1-3,-1 1 0,0 1-1,-1 1-1,-2 1 0,0 1-1,2 0-3,1-1-1,0 1-1,0-1-2,0-1 1,-2-1 1,0-1 0,0 0-1,2 0-2,2-1-2,2 1-3,1-3-2,3-5-2,2-4-2,2-6-2,0-3 0,-1-3 1,-1-4 0,0-2 1,-2-4 1,1-3 1,0-5-1,0-3 2,-1-1 0,1 3 0,0 3 2,0 3 1,-1 0 0,1-3 0,0-3-1,0-2 1,-1-2-1,-1 1-1,0 1-1,-2 1-1,-1 2-2,-2 3-2,-3 3-3,0 3-2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5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83918 35384 467,'21'-1'35,"-5"-4"-5,-5-2-5,-4-3-5,-3-2-4,2 0 0,0 0-2,2 1-1,-2-1-2,-1 0-2,-2 0-3,-2 1-2,-1-1-1,0 0-1,0 0 0,0 1-1,0 0 0,-2 0-2,0 2 0,-2 1-2,-1 0 1,-3 2 3,-4 1 2,-2 0 3,-2 3 1,1 4 1,-1 4 0,0 4 0,1 3 1,-1 3 1,0 3 0,1 3 1,-1 2-1,0 1-1,1 1-1,-1 1-1,1 0-1,0-1 0,2-1 1,1-1 0,1-1 0,0-1-1,2-1 1,1-1-2,2-2 1,4-3-1,4-3 0,4-2-1,3-5-2,1-2-5,3-6-5,2-2-4,1-5-5,1-2-2,1-3-4,1-3-2,0-1-1,-2 3 3,-3 1 3,-1 2 3,-2 2 1,0 1 3,-2 0 0,-1 2 3,0 0 3,-2-2 4,-1 0 7,0-1 4,-2 2 7,0 4 10,-2 6 9,0 4 9,-1 4 1,0 2-5,0 2-6,0 1-6,0 2-5,2 0-3,0-1-4,2 1-4,1-1 0,5-1 1,4-1 2,4 0 1,1-3-7,-1-3-17,-1-2-15,-1-4-16,0-2-6,0-2 3,-1-2 3,1-1 4,0-4 2,-1 0 0,1-3 0,0-1 0,-1-3 1,-1 0 2,-1-1 3,0-1 2,-2-2 2,1-1 2,0-3 2,0-1 2,-2-1 2,-1-1 2,-2 1 3,-2-1 3,-1 2 1,2 1 3,0 3 0,2 2 2,-2 1 2,-1 2 4,-2 2 3,-2 3 3,0 1 4,0 0 3,2 2 5,0 1 2,1 3 10,0 8 13,0 6 14,0 7 14,-1 4 0,-2-1-14,-2 1-13,-2 0-14,-1 0-10,2 2-4,0 3-6,2 1-4,-1 1-5,0-1-3,-2-1-4,0-1-3,0-1-1,0-3 1,2-1 1,0-2 2,1-6-14,-2-7-27,0-8-27,-2-7-27,1-5-2,1 0 23,0 1 23,2-1 23,0 1 17,2 2 8,0 3 10,1 1 8,1 0 7,0 0 2,0-1 2,0-1 4,1 0-1,2 2 0,2 2-2,2 2-2,0 1-2,1 1-3,0-1-4,0 0-3,-1 0-4,1 0-6,0 0-5,0 0-6,-1 1-5,1 0-6,0 2-5,0 0-5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5"/>
    </inkml:context>
    <inkml:brush xml:id="br0">
      <inkml:brushProperty name="width" value="0.04927" units="cm"/>
      <inkml:brushProperty name="height" value="0.04927" units="cm"/>
      <inkml:brushProperty name="color" value="#00BFF3"/>
    </inkml:brush>
  </inkml:definitions>
  <inkml:trace contextRef="#ctx0" brushRef="#br0">86563 34530 446,'1'-27'19,"2"9"12,2 8 11,2 10 13,0 6 1,-2 4-10,-3 3-9,0 5-10,-4 2-3,0 1 2,-3 1 2,-2 1 3,-1 2-2,2 5-4,1 3-6,0 4-5,1 3-2,-2 2-2,0 3 0,-1 1-1,-1 0-6,2-1-7,0 0-9,2-1-8,0-3-7,2-4-3,0-4-4,2-3-4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6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86950 35497 513,'22'-21'87,"-3"7"-18,-3 5-18,-2 6-19,-3 3-9,1 0-2,0 0-2,0 0-3,-1 1-1,-1 2 0,0 2 0,-2 2-1,-1 1 0,-2 3-2,-2 2-3,-2 2-1,-1 0 0,0 1 0,0 0 0,0-1 1,-2 1-1,-4 1 0,-4 2-2,-3 0 0,-3-1-2,2-1-2,1-3-3,0-1-2,2-2-6,-1 0-7,0-2-8,0-1-9,5 0 2,8-2 9,10-1 9,8 0 10,3-2 2,-1-1-7,-2 0-5,-2-1-6,-3-2-6,-1-1-7,-2 0-7,-2-1-7,-1-1-1,-1 0 3,1 0 5,0 0 4,-1-1 5,0-2 6,-2-1 7,0-3 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7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88178 34571 487,'1'-15'20,"2"4"-1,2 3-2,2 3-2,2 1 1,1 0 2,3 0 3,2 0 3,0 1 0,-1 2 0,-1 2-1,0 2-1,-2 2-2,-1 2-2,0 1-2,-2 3-2,-1 2-1,-2 0-1,-3 1-2,0 1 0,-3 2-1,-1 1-1,0 3 0,-1 2 0,-3 0-2,-2 2-2,-3 1-2,-3 1-3,-2 0-4,0-3-4,1-1-6,-1-3-5,1-2-5,2-2-3,3-4-4,1-3-3,1-2-2,0-2 1,1-2 2,-1-2 1,0-3 2,2-4 2,1-4 2,0-3 3,2-5 2,0-2 4,2-3 3,0-3 3,1 0 3,0 1 4,0 3 3,0 1 3,0 3 2,0 3 1,0 3 0,0 3 2,0 1 2,0 0 7,0 0 7,0 0 5,1 3 8,0 6 8,2 6 10,0 6 7,0 4 2,0 1-7,-2 3-7,0 1-8,-2 3-5,0 1-6,-2 2-6,0 3-5,-1 1-5,0 4-5,0 3-5,1 3-4,-2-1-3,2-4 2,-1-4 3,0-3 1,0-4-8,2-2-16,0-1-18,2-2-16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7"/>
    </inkml:context>
    <inkml:brush xml:id="br0">
      <inkml:brushProperty name="width" value="0.04875" units="cm"/>
      <inkml:brushProperty name="height" value="0.04875" units="cm"/>
      <inkml:brushProperty name="color" value="#00BFF3"/>
    </inkml:brush>
  </inkml:definitions>
  <inkml:trace contextRef="#ctx0" brushRef="#br0">89161 34741 451,'8'-14'2,"-2"2"6,-1 4 6,0 3 4,-2 4 9,0 8 12,-2 6 12,0 7 12,-3 5 1,-2 1-10,-4 2-11,-2 3-11,-1 1-6,3 2-4,1 3-5,2 1-3,1-1-2,0-3 0,0-5 0,0-4 0,3-3-5,6-7-10,6-3-10,6-6-9,2-5-6,1-8-1,-1-6-1,1-7-2,-1-6 1,1-3 3,0-4 2,-1-4 4,0-3 1,-1-1 0,0-1 2,-2 0 0,-2 1 2,-1 4 2,-2 3 1,-2 5 2,-2 3 4,-2 5 6,-3 3 6,0 5 5,-4 2 4,0 4-2,-3 2-1,-2 4 0,-1 2-3,-2 4-3,0 2-4,-1 4-4,-1 1-3,0 3-5,0 1-3,1 3-6,0 0-3,2-1-5,2 0-3,2-2-5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7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90247 35450 471,'-7'16'127,"0"-1"-27,2 1-27,1 0-28,-1 0-14,2 1-3,-1 1-2,0 1-4,0 0-2,2 1-3,0 0-3,2-1-2,1 0-3,4-3-5,2-1-4,4-2-3,1-2-6,3-1-7,1 0-6,3-2-7,1-1-5,1-2-5,1-3-3,1 0-4,0-2-2,-3 0 2,-1 0 2,-2 0 0,-2-1 3,-1-1 5,-1 0 3,0-1 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57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90530 35383 512,'-16'-1'4,"2"0"9,1-2 8,1 0 9,0 3 8,0 10 8,0 8 8,1 9 8,-1 5-2,0 4-10,0 3-10,1 3-11,-1 2-8,0 2-8,0 2-7,0 2-6,0 2-9,-3 2-9,-2 1-10,-1 3-9,0-2-6,4-8-2,4-6-1,5-7-3,0-6 1,0-4-1,-2-3 1,0-4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2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92300 35484 506,'8'-22'52,"2"3"-10,0 3-11,1 3-10,1 1-5,2 2-2,0 1-2,1 0 0,1 2-2,1-1 1,2 0 0,0 0 0,-1 1 0,1 0 0,-2 2 2,-1 1 0,1 1 2,1 3 3,3 4 3,2 2 4,-1 3 0,-3 2-3,-3 2-3,-3 1-3,-1 2-2,2-2-3,0-1-3,1-1-3,2 0-2,1 0-2,3 0-3,1 0-2,2-2-4,-1-1-3,1-2-5,-1-2-5,0-2-1,-1-2 1,-1-2 2,0-2 0,-2-1-3,1 0-7,-1 0-7,1 0-7,-1 0-1,-1-2 5,-1 0 7,0-1 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2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95961 34650 517,'-9'10'164,"0"4"-40,-2 3-40,0 5-40,-1 2-21,-3 4-5,-2 3-5,-1 3-4,-2 1-5,0-1-6,1-1-4,-1-1-6,1-2-4,1-2-4,0-1-4,2-3-3,2-2-3,3-3 0,3-3 0,2-2 0,4-6-4,4-8-8,4-8-8,4-8-7,1-3 2,-3 3 11,-1 1 12,-2 2 11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2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59450 44300 498,'46'3'54,"-5"6"-9,-7 7-10,-5 6-11,-3 1-5,4-3-2,3-3 0,3-2-2,3-1 0,3 3-2,3 3 1,4 4-2,2 1 0,4 0-1,3 0-1,3 0 0,3 0-2,3 0-2,3 0-2,4 0-2,1-2-1,0-3 2,0-3 2,0-2 0,-2-1-1,-3 3-6,-3 3-6,-2 4-5,-8 1-2,-8 0 2,-10 0 1,-9 0 2,-9 1 4,-5 4 6,-7 3 7,-5 3 7,-8 3 3,-5 3 3,-7 3 2,-5 4 1,-1-1 1,6-3-4,7-3-3,6-2-3,1-1-3,-3 3-1,-3 3-2,-2 4-1,-1 4-3,3 6-2,3 7-4,4 6-2,1 4-3,0 4-2,0 3-1,0 3-3,-2 3-1,-3 3-2,-3 3-2,-2 4-1,-1-1-4,3-3-5,3-3-5,4-2-6,4-9-3,6-12 0,7-13-1,6-12-1,1-9 2,-3-2 4,-3-3 6,-2-3 4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2"/>
    </inkml:context>
    <inkml:brush xml:id="br0">
      <inkml:brushProperty name="width" value="0.04913" units="cm"/>
      <inkml:brushProperty name="height" value="0.04913" units="cm"/>
      <inkml:brushProperty name="color" value="#00BFF3"/>
    </inkml:brush>
  </inkml:definitions>
  <inkml:trace contextRef="#ctx0" brushRef="#br0">96300 34426 447,'14'-28'5,"-3"5"0,-2 7 3,-4 5 1,0 4 6,0 4 12,1 3 11,2 2 11,-1 3 4,-1 4-5,0 2-5,-2 3-6,-1 3-4,0 1-2,-2 3-4,0 2-4,-1 0-2,2 1-2,0-1-3,2 1-1,-1-1-4,0-1-2,-2-1-2,0-1-4,1-2-3,4-3-7,3-2-6,5-4-6,1-4-1,-1-4 1,-1-6 4,0-4 2,-1-5 2,1-3 1,2-5 3,0-3 1,1-3 0,1-1 2,1-1-1,1-1 1,0 0-1,-2-1-1,-3 1-2,-1 0-1,-2 1 0,0 3-1,-2 3 1,-1 3 0,0 2-2,-2 2-2,-1 2-3,0 3-2,-2 3-8,-2 6-12,-2 6-12,-2 6-12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3"/>
    </inkml:context>
    <inkml:brush xml:id="br0">
      <inkml:brushProperty name="width" value="0.04754" units="cm"/>
      <inkml:brushProperty name="height" value="0.04754" units="cm"/>
      <inkml:brushProperty name="color" value="#00BFF3"/>
    </inkml:brush>
  </inkml:definitions>
  <inkml:trace contextRef="#ctx0" brushRef="#br0">97997 34678 462,'14'-9'1,"-3"0"2,-2-2 2,-4 0 2,-1-1 3,0-1 5,0-1 3,0-1 5,-1-1 0,-1 2-4,0 1-2,-1 1-4,-2 0-3,-1 2-1,0 1-2,-1 1-1,-2 0 0,-2 2 0,-2 0 2,-2 2 1,0 1 1,-1 2 1,0 2 0,0 2 2,0 2 0,-1 4 2,-1 2 1,-1 3 1,-1 2 0,0 1-1,0 2-2,1 0-1,-1 0-1,2 1 0,1-1 0,1 1 0,1-1-2,2-3-2,2-1-3,3-2-3,1-2-4,3 1-4,4 0-3,2 0-5,3-2-4,2-3-5,2-2-5,1-4-5,2-2-1,2-4 3,0-2 3,1-3 3,0-2 3,-3 0 2,-1 0 4,-2 1 4,-2-1 1,-1 2-1,-1 1 1,0 1 0,-2 0 3,-1 0 5,0 0 5,-2 0 7,1 3 10,0 6 18,1 6 16,2 6 17,0 3 2,0-1-13,0 1-13,-1 0-12,1-1-9,0-1-7,0-1-7,0-1-6,1 0-7,1 0-8,3-1-10,2 1-8,0-1-13,-1-2-19,-1-2-17,0-2-19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4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99158 34781 545,'-6'-7'5,"6"1"8,4 0 9,6 2 10,2 0 4,3 2 1,2 0 0,1 2 2,1 1-2,-3 2-2,-1 2-2,-2 2-3,-3 1-3,-2 3-6,-4 2-3,-2 2-6,-4 1-3,-1 3-3,-2 2-2,-1 1-3,-4 1-1,-4-1-2,-3-1-1,-5-1-1,0-1-2,1-2-4,2-3-3,3-1-3,1-3 0,0-2 1,2-4 4,1-2 1,4-4 4,6-2 4,7-4 5,8-2 3,3-1 3,3 2-1,2 2-1,1 3 0,1 0-4,-1 0-5,-1 0-6,-1 0-5,0 0-5,1 0-5,1 0-4,2 0-4,-2 0-2,0-2 0,-1 0 0,0-1 0,-3-1 1,-1 0 1,-2 0 2,-3 1 1,-1-1 2,-2 0 3,-2 0 2,-2 0 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4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100647 34030 477,'0'-15'6,"0"2"11,0 3 12,0 1 11,0 3 5,0 4-2,0 4-1,0 4-3,0 3-2,0 1-3,0 3-3,0 2-3,0 1-2,0 1-2,0 1-2,0 1-2,-1 1-3,0 1-5,-2 1-4,0 1-6,-1 0-3,0-3-7,0-1-4,1-2-6,-2-2-4,2-1-5,-1-1-4,0-1-4,0-4-8,2-10-11,0-8-11,2-9-11,0-3 3,2 5 19,0 3 17,2 4 18,0 2 14,2-1 8,0-2 8,1 0 9,1 0 5,0 2 4,0 3 3,0 1 3,0 1 0,1 2-4,2 0-2,0 2-5,0 0-2,1 0-5,0 0-3,0 0-4,0 0-7,1 0-11,1 0-11,2 0-12,-2-1-7,-1 0-5,-2-2-4,-2 0-4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4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101412 33840 517,'0'-19'46,"0"10"4,0 10 5,0 10 6,0 6-2,0 1-9,0 3-8,0 1-9,-2 3-7,0 3-3,-3 3-6,-2 3-3,-1 2-7,0 0-9,0 2-9,0 1-8,1-1-6,1 0-3,0-1-2,2-1-3,0-4-7,0-4-11,0-4-10,0-6-12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5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102244 33375 449,'-6'-29'3,"2"4"7,4 3 6,2 4 7,4 5 4,4 3 5,3 4 3,5 4 4,2 4-1,0 4-5,-1 4-5,1 3-6,-2 3-3,-1 2-4,-2 0-2,-2 1-2,-3 1-3,-1 3 0,-2 1-2,-2 3-1,-2-1-1,-2-1-1,-2-3-1,-2-1-1,-3-2-1,-4 1-3,-4-1-2,-3 1-3,-3-1-2,1-1-3,-1-1-2,0 0-3,1-4-2,1-3-3,1-4-2,1-4-3,1-4-3,4-4-3,3-4-5,3-3-3,1-5 2,4-2 6,0-3 7,4-2 7,-1-1 6,1 2 6,0 4 4,0 3 6,0 2 2,0 1-2,0 1 0,0 1-2,-1 4 13,-2 10 25,-2 8 27,-2 9 26,-1 5 4,0 1-19,0 1-18,0 1-19,0 0-10,0 1-3,0-1-1,1 1-4,-2-1-4,-2 2-10,-2 1-8,-2 1-8,0-1-9,2-1-5,3-3-7,1-1-6,1-2-6,2 1-3,0-1-5,2 1-4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5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103274 33653 425,'7'-22'0,"0"6"0,-2 5 0,0 5 0,-2 4 9,-1 6 19,0 4 19,-1 5 18,-3 4 4,-2 3-11,-4 4-11,-2 2-11,-2 1-7,0 1-1,1-1-2,-1 0-3,1 1-1,0-1-2,2 1-2,1-1-2,0 0-2,2-3-4,1-1-4,0-3-3,4-2-2,6-4-4,6-5-3,6-3-2,2-5-4,1-8-4,-1-6-5,1-7-4,0-5-2,1-1 1,1-2 1,1-3 1,-1-1 2,-1-1 1,-2 0 2,-2-2 2,-2 0 2,-1 1 2,-1 1 3,-1 2 3,-1 1 0,-2 5 0,-2 3-2,-2 5-1,-3 2 0,-4 4 0,-4 3 0,-4 3-1,-2 2 7,-2 3 13,0 4 13,-1 2 14,0 3 1,-1 2-10,0 2-9,1 1-11,0 2-6,2 0-3,2-1-4,3 1-4,1 0-7,2-1-9,2 1-9,2 0-9,1-2-4,2-1 2,0-2 2,2-2 3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6"/>
    </inkml:context>
    <inkml:brush xml:id="br0">
      <inkml:brushProperty name="width" value="0.05578" units="cm"/>
      <inkml:brushProperty name="height" value="0.05578" units="cm"/>
      <inkml:brushProperty name="color" value="#00BFF3"/>
    </inkml:brush>
  </inkml:definitions>
  <inkml:trace contextRef="#ctx0" brushRef="#br0">104475 34477 394,'-8'-6'61,"-2"2"1,0 4 0,-1 3 0,-1 1-4,1 3-7,-1 2-7,0 2-8,1 1-5,2 1-4,3 1-4,1 2-5,1 0-2,2 1-2,0 1-1,2 1-1,1 0-3,2-1-3,2-1-5,2 0-5,1-2-5,3-1-7,2-1-8,2 0-7,1-3-6,3-1-1,1-2-4,3-2-1,1-2-1,-1-2 1,1-2 2,-1-2 1,-2-1 4,-3 0 7,-4 0 6,-4 0 7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6"/>
    </inkml:context>
    <inkml:brush xml:id="br0">
      <inkml:brushProperty name="width" value="0.04546" units="cm"/>
      <inkml:brushProperty name="height" value="0.04546" units="cm"/>
      <inkml:brushProperty name="color" value="#00BFF3"/>
    </inkml:brush>
  </inkml:definitions>
  <inkml:trace contextRef="#ctx0" brushRef="#br0">104784 34324 483,'-15'-14'4,"4"3"5,3 2 7,2 4 7,2 1 4,-2 0 5,0 0 5,-1 1 4,-1 0-1,2 3-3,1 4-5,0 2-4,1 4-1,1 6 1,-1 4 1,0 5 3,-1 5-3,-2 6-7,-2 6-7,-2 6-7,-1 6-8,-1 4-9,-1 5-10,-1 5-11,0 1-5,2-3-4,2-3-4,3-2-2,1-9 1,2-10 8,2-13 7,2-11 7,0-7 1,0 1-9,-2 0-8,0 0-7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7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93298 38642 464,'-7'-3'12,"2"8"24,2 9 25,2 10 24,1 3 3,0 0-16,0 1-17,0-1-16,-1 1-12,-2-1-4,-2 0-5,-2 1-5,0-1-7,2-1-9,2-1-10,2-1-9,1-2-8,0-3-5,0-3-5,0-2-6,0-4-2,2 1 2,0-2 0,2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3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58350 45700 458,'-47'0'0,"6"0"0,7 0 0,6 0 0,4-2 4,4-3 8,3-3 7,3-2 8,4 2 5,7 9 0,6 10 1,7 10 1,4 8-2,3 10-3,3 10-3,4 9-3,-1 7-3,-3 7-3,-3 6-4,-2 7-2,-5 4-3,-2 3-2,-3 3-3,-3 4-2,-2 2-2,0 4-2,0 3-1,0 3-2,-2-1-1,-3-2-2,-3-3-2,-2-3-1,-3-7-2,1-9 1,-1-10-1,1-8 0,-1-11 2,1-8 3,-1-10 3,1-9 5,4-12 5,9-11 7,10-14 7,10-11 9,8-4 2,10 6-2,10 7 0,9 6-2,2 4-3,-2 4-2,-3 3-2,-3 3-4,-2 4-2,0 7-1,0 6-2,0 7-1,0 2-2,0 1-2,0-1-2,0 1-1,0-1-1,0 1-2,0-1-2,0 1-1,0-3-1,0-2 2,0-3 0,0-3 2,0-4 1,0-3-1,0-3 0,0-2-1,-2-3 0,-3 1-1,-3-1-1,-2 1 0,0-6 0,7-8 1,6-10 1,7-9 1,-1-7 0,-6-3 0,-6-3 1,-6-2-1,-2-5 1,3-2 3,3-3 3,4-3 3,-1-2 0,-3 0-4,-3 0-4,-2 0-3,-3 1-3,1 4-2,-1 3-3,1 3-3,-6-1-4,-8-2-9,-10-3-7,-9-3-7,-5-1-1,0 4 7,0 3 8,0 3 7,0 3-2,0 3-9,0 3-11,0 4-10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7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94450 38678 568,'22'-21'0,"-3"3"0,-3 4 0,-2 5 0,-2 2 7,1 2 14,1 2 13,2 2 14,-2 1 5,-1 0-4,-2 0-5,-2 0-3,-1 1-5,0 2-6,-1 2-4,1 2-5,-1 1-6,0 3-8,-2 2-9,0 2-7,-2 1-3,-1 1 3,0 1 3,-1 1 2,-2 0-7,-1-3-19,0-1-18,-1-2-18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7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94450 39450 522,'-22'0'26,"4"2"2,5 0 2,3 2 1,4 0 4,6 2 5,4 0 6,6 1 5,2 1-2,3-2-7,2-1-7,2 0-8,0-1-8,1 2-6,-1 0-7,1 1-8,-1 1-7,1-2-8,0-1-9,-1 0-8,1-1-8,2 0-5,-1 0-6,3 0-5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07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96782 37649 401,'0'-23'3,"0"4"5,0 3 6,0 3 5,0 2 9,0 1 11,0 0 12,0 2 11,0 3 2,0 6-9,0 6-10,0 6-8,-1 4-7,-1 5-3,0 3-5,-1 5-3,-1 3-2,2 4-3,0 4-1,2 4-2,0 4-2,0 4-3,0 4-2,0 4-2,-1 3-6,0 5-8,-2 3-7,0 5-8,-1 0-9,2-1-6,0-3-9,2-1-8,0-8-3,0-11-2,0-12 1,0-11-1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0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73372 42882 444,'0'-43'57,"0"7"-8,0 9-7,0 7-7,0 5-6,0-1-4,0 0-5,0 1-3,-2-1-4,0 0-3,-3 1-3,-2-1-4,-2 2-1,-2 5 3,-2 3 2,-1 4 2,-2 5 2,-2 5-1,0 7 2,-1 6-1,0 4 1,-1 7-1,1 3 0,-1 6-1,1 1 0,3-2-1,1-2 0,2-1-2,2-3 1,3-2-1,1-2 2,2-1-1,2-4-1,2-3-2,2-4-2,2-5-3,3-3-2,6-2 0,4-4-1,5-2-1,2-5-1,-1-4-4,-1-5-4,-1-5-2,0-5-2,-1-1-1,1-4 0,-1-3 0,1-4-1,0-3 0,-1-4-2,1-4-1,-2-2 1,-1 2 3,-2 1 1,-3 0 3,-1 1 2,0 2-1,-2 0 1,0 1 0,-1 3 3,-1 2 3,1 3 4,0 3 4,-1 4 4,-1 3 4,0 4 4,-1 5 3,-3 6 6,-3 10 5,-2 10 6,-3 9 5,-2 5 0,2-1-4,1-1-4,0-1-5,1 1-4,0 3-5,0 3-3,1 3-5,-1 2-2,2 4-1,0 2 1,2 4-1,0 0-2,2-2-4,0-2-5,2-2-5,0-1-7,1-1-11,1-2-11,2 0-10,0-3-4,0-7 1,0-5 3,-1-7 1,1-3 2,0-2 0,0-2 1,0-2 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1"/>
    </inkml:context>
    <inkml:brush xml:id="br0">
      <inkml:brushProperty name="width" value="0.02719" units="cm"/>
      <inkml:brushProperty name="height" value="0.02719" units="cm"/>
      <inkml:brushProperty name="color" value="#00BFF3"/>
    </inkml:brush>
  </inkml:definitions>
  <inkml:trace contextRef="#ctx0" brushRef="#br0">79050 43850 809,'15'8'103,"-1"0"-39,0 0-40,-2 0-41,-2-1-18,-2 1 2,-4 0 4,-2 0 3,-2-1 0,2 0-4,0-2-4,2 0-4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1"/>
    </inkml:context>
    <inkml:brush xml:id="br0">
      <inkml:brushProperty name="width" value="0.02861" units="cm"/>
      <inkml:brushProperty name="height" value="0.02861" units="cm"/>
      <inkml:brushProperty name="color" value="#00BFF3"/>
    </inkml:brush>
  </inkml:definitions>
  <inkml:trace contextRef="#ctx0" brushRef="#br0">78995 44450 768,'-13'1'31,"4"4"-1,6 2 1,5 3-1,3 1-1,5 0-3,4-2-3,4 0-4,0-2-7,-1-1-12,-2-1-13,-3 0-12,-1-1-11,0 0-8,-2 0-7,0 0-8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2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82622 43243 538,'-15'-7'4,"2"0"7,2 2 8,3 1 7,0 1 4,2 3 0,0 4 1,2 2 0,0 4 1,0 4 1,0 3 0,0 5 1,0 3-2,-2 1-5,0 2-6,-1 3-4,-3 1-4,-2 2-3,-3 3-2,-3 1-2,-1 0-1,0-2-2,2-2 0,1-1-1,1-4-6,3-3-12,1-5-13,2-3-13,4-6-8,6-6-8,6-8-6,6-6-6,2-4 2,-1 0 14,-1 1 12,0-1 14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2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83150 43410 500,'14'-27'23,"-1"9"5,-2 8 6,-2 10 6,-2 6 1,0 5-2,-2 5-1,0 6-2,-2 2-2,1 4-2,0 3-4,0 3-2,-1 0-4,0-3-3,-2-3-3,0-3-4,-1-3-3,2-1-1,0-3-1,2-1-3,2-6-1,4-8-2,3-10-3,5-8-2,1-7-1,1-7-1,0-5 0,-1-6-2,0-2 1,-1 2 1,0 1 2,-2 3 0,-2 3-1,-3 4-5,-2 3-3,-4 5-5,0 5-11,0 8-19,1 8-20,2 8-20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3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84272 43651 485,'22'-15'-2,"-4"0"5,-5 2 5,-3 1 6,-2 0 2,0 0 0,0 1 0,-1-1-1,1-1 1,-2 0 1,-1-1 0,0-1 1,-2 0 0,-1 2-1,0 3 0,-1 1 0,-3 1-1,0 0 1,-3 1-1,-2-1 0,-1 1-1,-2 2-1,0 2-2,-1 2-1,-1 2-1,0 4 0,0 2 1,1 4 0,-2 2 1,-2 3 0,-1 3 1,-3 3 0,0 2 0,1 1-1,1 1-1,1 1-1,1-1-2,2-1 0,2-3-1,3-1 0,1-2-2,2-3-3,2-1-3,2-2-3,3-3-6,6-3-11,4-2-11,5-4-11,2-3-2,-3-4 6,-1-4 6,-2-3 6,-2-2 5,1 0 4,0 2 5,0 1 4,-1 2 6,-1 4 8,0 4 6,-2 4 8,-1 4 6,-2 2 4,-3 3 6,0 4 4,-2 0-1,2-1-4,0-1-7,2-1-5,1-1-8,5-2-13,4-2-13,4-2-11,0-2-8,-1-1-3,-3 0-4,-1-1-2,-2-2-2,-1-1-1,0 0-1,-2-1-2,0-1 2,0 0 2,0 0 4,0 0 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3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85727 43000 501,'-7'42'160,"2"-8"-37,2-9-38,2-8-38,0-4-22,0 5-5,-2 3-5,0 5-5,-1 0-4,0-1-1,0-3-3,1-1-1,-2-1-4,0 1-5,-2 1-4,0 1-4,0 0-6,0-3-5,2-1-5,1-2-6,0-3-3,0-1 0,0-2-1,0-2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3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59550 45300 665,'-29'-15'10,"-5"23"22,-7 22 21,-5 22 20,-6 16 1,-3 14-22,-3 11-21,-2 14-21,-1 8-17,3 7-10,3 6-10,4 7-11,5-7-6,10-19-2,10-18-2,9-19-1,4-15 3,1-8 5,-1-10 7,1-9 7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3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85750 43868 657,'2'-23'5,"4"4"8,4 3 9,3 3 9,3 2 5,0 3 4,0 1 3,-1 2 3,2 2-4,1 2-10,3 2-11,2 2-9,-2 0-18,-3-2-23,-4-2-22,-4-2-24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4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86493 42733 434,'-7'-6'12,"4"4"25,2 4 25,4 4 23,0 4 5,-2 3-17,-2 5-16,-2 4-17,-1 2-11,0 4-5,0 3-5,0 3-4,-1 3-5,0 2-3,-1 4-3,-1 3-3,-2 0-4,0 0-6,-2-2-5,0 0-6,1-3-4,2-4-2,4-3-2,3-5-2,1-3-3,0-5-5,0-3-5,0-5-4,-1-2-3,0 0 0,-2-2 0,0 0-2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4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84997 44144 550,'-21'-8'5,"7"1"10,5-1 10,6 0 9,3 0 5,2 0-4,0 0-2,2 0-2,2 1-3,5 1-2,5 0-2,6 2-2,1 0-1,-2 2 0,0 0-1,0 2-1,-3 1-2,-3 4-4,-3 2-5,-2 4-4,-5 1-2,-2 3 1,-6 2-1,-2 1 0,-5 2-1,-2 2-3,-3-1-3,-3 3-2,-2-2-1,1-3-1,-1-3 0,1-3 0,0-2 0,2 0 2,2-2 1,3 0 1,5-3-1,10-3-2,10-2-4,9-4-2,5-1-6,1-2-10,-1 0-8,1-1-9,-3 0-1,-5 2 7,-5 2 6,-5 2 8,-2 1 3,0 0 0,0 0-2,0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5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87381 43031 480,'0'-12'17,"0"6"-14,0 8-15,0 7-14,0 0 2,-2-3 18,0-4 18,-1-4 18,1-2 10,5 0 2,6 0 2,4 1 3,2-2-2,-1 2-7,-1-1-7,0 0-6,-1 0-4,1 2-3,2 0-2,0 2-2,0 0-2,-1 2 0,-1 0 0,0 2 0,-2 0-2,-1 2-3,0 0-2,-2 1-3,-1 2-1,-2 2 0,-3 2-1,0 1 0,-4 3-1,0 2 0,-3 1-2,-2 3 0,-2 0-2,-2 1 0,-2-1-2,-1 1 0,-2-1-2,1-1-2,-1-1-2,0-1-3,1-2 0,3-3 1,1-2 0,2-4 2,1-3-6,0-4-12,1-4-11,-1-4-13,1-3-1,2-4 8,2-2 7,2-3 9,1-2 6,2 1 6,0-1 6,2 1 5,-1 0 4,0 4 5,-2 3 3,0 3 4,-2 6 15,0 10 26,-2 9 26,0 11 26,-1 5 4,0 0-22,0 2-19,0 1-21,0 0-14,-2-2-8,0 0-8,-1-1-9,0-2-7,2-1-9,2-3-8,2-1-8,1-3-5,0-1-3,0-2-1,0-3-3,1-1-4,2-4-6,2-3-7,2-2-5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6"/>
    </inkml:context>
    <inkml:brush xml:id="br0">
      <inkml:brushProperty name="width" value="0.04998" units="cm"/>
      <inkml:brushProperty name="height" value="0.04998" units="cm"/>
      <inkml:brushProperty name="color" value="#00BFF3"/>
    </inkml:brush>
  </inkml:definitions>
  <inkml:trace contextRef="#ctx0" brushRef="#br0">88463 43050 440,'0'-15'7,"0"2"15,0 3 14,0 1 15,0 4 3,0 6-8,0 6-10,0 5-7,-1 5-6,0 2-1,-2 1-1,0 3-2,-2 2 0,0 2 0,-1 4 0,-2 3-1,1 0 0,1-3-2,0-3-1,2-3-1,0-3-2,2-1 1,0-3-1,2-1 0,2-3-6,6-2-8,4-4-9,5-3-10,2-3-5,-1-6-2,0-4-1,-2-5-2,0-4 1,-1-3 2,1-4 2,0-1 3,-2-3 1,-1-1 4,-2-1 4,-2-1 2,-1-2 3,1-4 4,2-5 2,0-3 4,-1 2 2,-2 6 4,-4 7 2,-2 7 3,-4 5 1,0 3-1,-3 2 0,-2 4-1,-2 3 0,-2 2-2,-2 4 0,-1 3-1,-2 2-3,2 3-5,1 3-4,1 4-6,1 0-5,2-1-10,2-1-7,2 0-9,2-2-2,1-1 3,0-1 3,2 0 3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6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89547 43650 502,'0'15'63,"-2"-1"-6,-1-1-6,0 0-7,-1 0-5,-2 3-2,0 3-4,-1 3-3,0 2-3,2-1-4,2 1-4,2 0-4,1-2-3,2-2-2,0-1-1,2-2-3,1-2-1,1-1 0,3-1 0,2 0 1,2-2-5,2-1-7,1 0-7,3-2-9,0-1-8,-1-2-9,0-3-8,-2 0-10,0-3-3,-1-1 2,1 0 3,0-1 2,-2-1 6,-3 0 9,-3 0 9,-2 0 9,-2-1 7,0 0 2,0-1 4,0-1 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26"/>
    </inkml:context>
    <inkml:brush xml:id="br0">
      <inkml:brushProperty name="width" value="0.04394" units="cm"/>
      <inkml:brushProperty name="height" value="0.04394" units="cm"/>
      <inkml:brushProperty name="color" value="#00BFF3"/>
    </inkml:brush>
  </inkml:definitions>
  <inkml:trace contextRef="#ctx0" brushRef="#br0">89627 43740 500,'-15'-22'37,"2"5"0,2 3 2,3 4 1,0 4 1,0 2-1,0 4 0,0 3-1,0 3-2,1 7-5,-1 5-4,0 7-5,-1 5-4,0 5-3,-1 4-2,-1 6-4,-2 3-4,0 4-4,-1 2-7,-1 3-5,-2 5-5,-2 6-7,-2 5-7,-1 6-6,1-3-1,3-15 2,4-13 4,4-13 3,3-9-4,-1-2-10,0-1-9,0-2-10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62459 22755 999,'-30'-13'-41,"19"6"11,19 6 14,18 6 11,5 2 3,-6-2-8,-7-3-9,-6 0-8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3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7150 15450 601,'0'24'104,"0"1"-23,0 1-24,0 1-23,0-1-13,0 0-2,0 0-2,0-2-3,0 2-3,0 6-1,0 6-3,0 7-2,0 1-2,0-1 1,0 0 0,0-1 0,0-1-1,0 2-2,0 0-3,0 2-1,0-1-1,2 0 0,0-2 0,2 0 0,0-1 0,0 0 0,-1 0 0,2 0-1,-2 1 0,1 2-1,0 2-2,0 2-1,-1 1 0,0-2 1,-2 0 2,0-2 1,-1-1 0,0-2 0,0-2 1,0-1-1,0-3 1,2 0-1,0-2 2,2 0-1,0 0 0,0-1-1,-1 0-2,2 0 0,-2 1-1,1 1 1,0 0 0,0 2 2,-1 0-1,0 1 0,-2-1 0,0 0-1,-1 0 0,2-2-1,0 0-2,2-1 0,-1-2-2,-1-2 0,0-1-1,-1-3-1,-1-2 0,0-3-1,0-3-1,0-3-1,-2-4-2,0-6-4,-3-6-3,-2-6-4,-1-3 1,2 0 7,1 0 6,1 1 7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4"/>
    </inkml:context>
    <inkml:brush xml:id="br0">
      <inkml:brushProperty name="width" value="0.02651" units="cm"/>
      <inkml:brushProperty name="height" value="0.02651" units="cm"/>
      <inkml:brushProperty name="color" value="#F2395B"/>
    </inkml:brush>
  </inkml:definitions>
  <inkml:trace contextRef="#ctx0" brushRef="#br0">6610 15027 829,'-1'-14'0,"-1"2"0,0 4 0,-1 3 0,-1 1-1,0 0-4,0 0-3,0 0-3,-1 3 6,-2 6 15,-2 6 17,-1 6 15,-3 4 2,0 5-10,-1 3-10,-1 4-10,-1 2-9,-2-2-5,0 0-4,-1-1-7,0-2-2,3-1 0,1-3-1,3-1-1,0-3-2,2-3-6,1-3-4,0-3-6,3-3-1,2-4 2,4-4 3,3-4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3"/>
    </inkml:context>
    <inkml:brush xml:id="br0">
      <inkml:brushProperty name="width" value="0.03125" units="cm"/>
      <inkml:brushProperty name="height" value="0.03125" units="cm"/>
      <inkml:brushProperty name="color" value="#00BFF3"/>
    </inkml:brush>
  </inkml:definitions>
  <inkml:trace contextRef="#ctx0" brushRef="#br0">58700 47450 704,'-35'1'9,"32"4"19,31 3 18,32 3 19,11 1-1,-5 1-17,-7-1-20,-5 1-18,-4-1-15,0 1-12,0-1-13,0 1-13,-2-3-3,-3-2 7,-3-3 4,-2-3 7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4"/>
    </inkml:context>
    <inkml:brush xml:id="br0">
      <inkml:brushProperty name="width" value="0.03199" units="cm"/>
      <inkml:brushProperty name="height" value="0.03199" units="cm"/>
      <inkml:brushProperty name="color" value="#F2395B"/>
    </inkml:brush>
  </inkml:definitions>
  <inkml:trace contextRef="#ctx0" brushRef="#br0">7150 15081 687,'1'-13'3,"2"3"5,2 4 7,2 4 4,1 3 5,3 4 1,2 2 3,2 4 1,1 1 0,3 3-5,2 1-4,1 3-5,1 1-1,-1-1 1,-1 1 1,0 0 0,-3 0-4,1 1-12,-2 0-9,-1 3-12,-1-1-9,-1-2-10,0 0-9,-2 0-10,-2-3 0,-2-3 9,-4-3 8,-2-2 9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4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7600 22900 765,'0'14'40,"0"-1"-8,0-2-8,0-2-9,0 0-4,0 1 0,0 3 2,0 2 0,0 1-1,0-1 0,0 1-1,0 0-2,0 0 0,0 1-2,0 1-1,0 1-1,0 1-2,0-1-2,0 1-1,0 0-1,0-2-1,2 0-1,0 0 1,2-2-1,-1-2 0,-1-1-3,0-2-3,-1-2-2,-1-1-4,0 0-4,0 0-4,0-1-4,0 1-4,0 0-2,0 0-2,0 0-2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5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7355 24175 623,'-13'0'-5,"6"0"11,6 0 12,6 0 11,4 0 3,1 0-4,3 0-5,2 0-4,1-1-3,-1-1 0,1 0 0,0-1-1,0-1 0,3 0-1,2 0 0,1 0-1,2-1 0,1 0-2,1-1 0,1-1-2,1-1 1,3 2-1,1 1-1,3 0 1,-1 1-1,-2 0-2,-2 0 0,-1 0-2,1 0-3,5 1-3,4-1-3,6 0-4,0 0 0,-4 0 1,-4 0 2,-3 0 2,-3 1 0,0 0 1,1 2 1,-1 0 0,0 1 1,-1 0 1,-1 0-1,-1 0 2,-1 0 0,1 0 1,-1 0 0,1 0 2,-1 1 0,2 0 0,1 2 0,1 0-1,1 0 1,-1 0-2,0-2 0,1 0-1,-2-1 0,0 0 0,-1 0-1,-1 0 0,-1-1-1,-1 0-1,-1-2 0,-1 0 0,0 0-1,1 0 2,1 2 2,1 0 1,0 1 1,1 0 0,-1 0 1,1 0-1,-1 0 1,1-2-1,-1 0-1,1-2 1,-1 0-2,2 1 1,1-1-1,1 0 0,1 0-1,1 0 0,1 0 0,0 0 0,2 1 0,-1 0-1,0 2-1,1 0 1,-2 1-1,0 0 0,-1 0 0,-1 0 0,-1 0 0,1 0 0,-1 0 0,0 0 1,1 0-1,-1 0 1,0 0-1,1 0 0,-2 0 0,0-2 0,-1 0 0,-1-2-1,0 0 1,-1 1 0,0-1 0,1 0 1,0 0-1,1 2 2,1 0-1,1 2 1,0 0 0,0 0 0,1 0-1,-1 0 0,0 0 0,1 0 0,-1 0 0,1 0-1,-2 0-1,0 0 1,-1 0 0,-1 0-1,0 0 0,1 0-1,1 0 0,1 0-2,0-1 0,0 0 1,1-2-1,-1 0 1,1-2 0,-1 0 0,0-1 0,1-1 1,-1 0-1,0 2 1,1 2-1,-1 2 1,0 0-1,1 0 0,-1-2 0,1 0 0,-2 0-1,-2 2 1,-1 2 0,-3 2-1,-1 1 1,-1 0 0,-1 0 0,0 0 0,-2-1-1,1-1 0,-1 0-2,1-1-2,-2-1 0,-3 0-3,-3 0-1,-2 0-2,-2 0-1,-1 0-1,1 0-1,0 0 0,-1-1-2,0-1-1,-2 0-2,0-1-2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6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20770 22850 566,'22'15'69,"-3"-1"-13,-3-1-13,-2 0-13,-2-2-8,1-1-1,1-1-3,2 0-1,-1-1-3,-1 0-2,-1-1-2,-1 1-4,0 0 0,0 0 0,0 0 0,0 0 0,-1-1 0,-1 1-1,-1 0 1,0 0-1,-2 0 0,-1 1 2,0 2 2,-2 0 0,-2 2 2,-6 1-2,-4 3-1,-5 2 0,-5 0-4,-3 1-6,-5-1-6,-3 1-6,-6 1-2,-5 5 1,-6 3 1,-6 5 1,1-2 2,10-6 1,8-5 2,9-6 2,5-4-10,0-1-21,2-1-21,1 0-20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8"/>
    </inkml:context>
    <inkml:brush xml:id="br0">
      <inkml:brushProperty name="width" value="0.02609" units="cm"/>
      <inkml:brushProperty name="height" value="0.02609" units="cm"/>
      <inkml:brushProperty name="color" value="#F2395B"/>
    </inkml:brush>
  </inkml:definitions>
  <inkml:trace contextRef="#ctx0" brushRef="#br0">7750 21250 843,'29'0'30,"-3"0"-5,-5 0-6,-3 0-6,-3 0-3,-1 2 0,-1 0 0,0 2 0,0 1-1,5 1-3,4 3-1,3 2-4,2 1 0,-3 0-1,-1-1 0,-3 1-1,1 1 1,0 1-1,1 3 1,1 2-1,0 0 1,1-1 0,-1-1-1,1-1 1,-1 1-1,-1 2 1,-1 1-1,-1 3 0,-1 0 1,-1 1-1,-1-1 1,0 1 0,-2-1 0,1-1 1,0-1 0,-1-1 0,1 0 0,0 1 1,-1 1-1,1 1-1,0 0 1,-1-1 0,1-1-1,0-1 0,-1 0 1,-1 0-1,-1-1 1,0 1 0,-2 0 0,1 3 0,0 1-1,0 3 1,-2-1-1,-1-1-1,-2-3-1,-2-1-2,-1-2-1,0-1-2,0-1-1,0-1-1,-1 0-4,-1-2-4,0-1-4,-1-1-6,-2-1-3,-1-2-2,0-2-2,-1-2-3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49"/>
    </inkml:context>
    <inkml:brush xml:id="br0">
      <inkml:brushProperty name="width" value="0.02925" units="cm"/>
      <inkml:brushProperty name="height" value="0.02925" units="cm"/>
      <inkml:brushProperty name="color" value="#F2395B"/>
    </inkml:brush>
  </inkml:definitions>
  <inkml:trace contextRef="#ctx0" brushRef="#br0">7731 21803 752,'-13'5'0,"3"-5"4,4-4 4,4-5 5,3-3 0,2 0 0,2 0-1,2 1 0,1-1-1,1 0-1,2 0 0,0 1 0,0-2-2,1 0-4,0-1-2,0-1-4,0-1-2,-1-2 0,1 0-1,0-1-1,-1 0 1,-1 1 0,0 1 3,-2 1 0,1-2 2,3-3 1,4-5 0,2-3 0,1-1 1,-3 3 0,-1 3 0,-2 3 1,-1 0-1,3-3 1,2-3 0,1-3 1,1 0-1,-2 3 0,-3 3 0,-1 3-1,-1 3-1,0 1 1,-1 2 0,1 3 1,0 1-1,0 0-1,-1 2 0,1 1-1,0 0 0,0 0-1,-1 0 1,1 0-1,0 0 1,0 1 0,-1-1 1,1 0 1,1 0 0,0 2 0,1 1-1,1 0 0,1 1 1,0-2-1,-1 0 2,1-1-1,1-1 1,1 0-1,3 0 0,1 1-1,1-1-1,-1 0 1,-1 0 0,0 0 1,-3 1-1,1 1 0,-2 0 0,-1 2 0,0 0-1,0 2 1,-1 0 0,1 2 1,-2 0-1,-1 0 1,-2 0 1,-2 0-1,-1 1 1,2 2 1,0 2 0,1 2 0,0 0 1,-1-1-1,0-1 1,-2 0-1,0 0 1,2 0-2,0 1 0,2 2-2,-1-1 1,1 1-2,0 0 1,0 0-1,-1-1 1,1-1-1,0 0 1,0-2-1,0 0 1,1 0-1,1 0 0,2 0-1,-2 1 1,-1 0-1,-3 1 1,0 2-1,-2 0 1,1 1-1,1 2 0,2 0 1,-1 0 0,-1-1-1,-1 0 1,0-2 0,-1 0 0,0 0-1,-1-1 1,1 1 0,0 0 0,0 2 0,0 0 0,0 1 0,0 1 0,-1 0 0,1 0 0,0-1 0,0 2 0,0 0 1,0 1 0,-1 1 0,1 1 1,0 1-1,0 2 1,0 0-1,0 0 0,1 1 0,2-1 0,0 1 0,0 0-1,-1-1 0,0 1 1,-2-1-1,0 1 1,0 0-1,0-1 1,0 1 0,0-1-1,1-1 1,1-1-1,2-1 1,-1 0-2,1 1 1,0 2-1,0 0-1,-1 0 0,1-1 0,0-1-1,0-1-1,-1 0 0,1 1 0,0 2-1,0 0 0,-1 0 0,1 1-1,0-1 0,0 1 0,-1-1-1,-3-1-2,-1-1-3,-2 0-2,-1-3 0,0-1 1,0-3 2,0 0 2,-1-2-2,-2 1-5,-2 1-4,-2 2-5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51"/>
    </inkml:context>
    <inkml:brush xml:id="br0">
      <inkml:brushProperty name="width" value="0.02969" units="cm"/>
      <inkml:brushProperty name="height" value="0.02969" units="cm"/>
      <inkml:brushProperty name="color" value="#F2395B"/>
    </inkml:brush>
  </inkml:definitions>
  <inkml:trace contextRef="#ctx0" brushRef="#br0">11145 21725 740,'-13'-9'0,"4"-2"4,6-2 3,5-1 4,2-2 1,1 2-3,2 1-3,0 1-2,1 1-2,2 0-2,0 2 0,1 1-2,2-2-1,3-4 0,4-4 0,2-3-1,2-3 0,1-1-3,1-1-1,1-1-2,1-2 0,1-3 2,0-2 1,2-4 3,1-2 2,-1-2 2,0-2 1,1-2 3,-1 0 1,2 2 1,1 2 0,1 2 0,1 1 1,1 3 3,0 2 1,2 2 3,0 1-1,-2 1-1,0 1-1,-1 1-2,-1 2-2,1 5 1,-1 3-2,0 5 0,0 2 0,-2 0 0,0 2 1,-1 1-1,-1 1 1,-3 2 2,-2 2 1,-1 2 1,-2 1 0,-1 0-1,-1 0 0,-1 0-2,0 0 0,1 0-2,1 0-2,2 0 0,-1 0-2,1 0 1,-1 0 0,1 0 0,-1 0-1,-1 0-1,-1 0 0,-1 0-3,-1 1 1,1 2-1,0 2 0,-1 2 0,0 0 0,-3 1-1,-1 0 0,-2 0-2,-1-1 0,0-1 0,-1 0-1,1-2 0,-1 0-2,-1 0-4,0 0-3,-2 0-4,0 0-2,0 0 2,0 0 0,0 0 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51"/>
    </inkml:context>
    <inkml:brush xml:id="br0">
      <inkml:brushProperty name="width" value="0.02665" units="cm"/>
      <inkml:brushProperty name="height" value="0.02665" units="cm"/>
      <inkml:brushProperty name="color" value="#F2395B"/>
    </inkml:brush>
  </inkml:definitions>
  <inkml:trace contextRef="#ctx0" brushRef="#br0">16900 20600 825,'21'0'-13,"-3"2"8,-4 0 8,-4 2 6,-1 1 7,5 3 3,4 4 4,3 2 3,2 2 0,-1 1-5,-1 1-4,0 2-4,-1 0-4,1 1-3,1 1-2,1 1-3,1 0-2,-1 1-1,1-1 0,-1 1-1,0-1 0,-1-1-1,-1-1 0,-1-1-1,1 1 0,1 5 0,3 3 1,1 5 1,1 0-1,-3-2-1,-1-1-1,-2-3-2,-3-2 1,1-3 0,-2-3 2,-1-3 1,-1-1-3,-3-2-8,-1-1-7,-2-1-8,-2-1-2,0-2 5,-2-2 2,0-2 4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53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16183 21681 699,'-6'-16'45,"4"0"-11,4 1-10,4-1-10,2-1-6,0-1-2,-1-3-2,1-1-2,1-2-2,2-1 1,1-1-1,3-1 0,1-2-1,0-1 1,-1-2-1,1-2 0,1-2 1,1 1 0,3 0 1,1 0 2,2 0 0,1 3 1,1 2 2,1 1 2,1 2 0,3 0 2,1-1 1,3 1 1,1-1 0,2 1 0,2-1-1,2 1 1,1 0-2,1 1 1,-1 1-2,0 1 0,-1 3-1,-2 3-4,-2 4-3,-1 5-2,-4 1-1,-2 2 0,-3 1 1,-3 0 1,-2 1 0,-1 0 0,-1 0-2,-1 0 0,-1 1 1,-1 1 0,0 0 1,-2 2 1,-2 0 0,-1 0 0,-2 0-1,-2 0 0,-1-1 0,0-1 0,-1 0 1,1-1 0,0-1-7,0 2-14,0 0-12,0 2-15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18075 21525 333,'49'20'167,"16"14"-1,16 15 1,16 15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4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60450 45900 549,'0'73'134,"0"-3"-31,0-3-32,0-2-31,-2 3-18,-3 14-3,-3 11-4,-2 14-3,-1 2-3,3-6 0,3-6-1,4-6 0,1-10-7,0-12-15,0-13-13,0-12-14,0-7-11,0 1-9,0-1-7,0 1-9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57"/>
    </inkml:context>
    <inkml:brush xml:id="br0">
      <inkml:brushProperty name="width" value="0.03103" units="cm"/>
      <inkml:brushProperty name="height" value="0.03103" units="cm"/>
    </inkml:brush>
  </inkml:definitions>
  <inkml:trace contextRef="#ctx0" brushRef="#br0">8850 21677 708,'0'-15'-20,"2"0"3,0 2 5,2 1 4,-1 1 5,0 0 8,-2 2 8,0 1 6,-1 2 9,2 4 10,0 4 8,2 4 9,-1 2-1,0 1-13,-2 2-12,0 0-13,-1 2-9,0 3-6,0 3-8,0 4-6,0-1-8,2-1-11,0-3-9,2-1-11,-1-1-2,-1 1 6,0 2 6,-1 0 6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5:58"/>
    </inkml:context>
    <inkml:brush xml:id="br0">
      <inkml:brushProperty name="width" value="0.03064" units="cm"/>
      <inkml:brushProperty name="height" value="0.03064" units="cm"/>
    </inkml:brush>
  </inkml:definitions>
  <inkml:trace contextRef="#ctx0" brushRef="#br0">8863 21793 718,'-21'-8'-2,"5"2"-1,4 1-3,6 1-1,2 1 3,2 3 12,0 4 11,2 2 11,0 3 5,2 4-3,0 2-3,2 3-2,-1 3-3,0 3-3,-2 3-2,0 3-4,-1 1-2,2 1-3,0-1-3,2 1-3,-1-1-2,-1 0 1,0 1-1,-1-1 1,-1 0-3,1-2-2,2 0-4,0 0-3,1-3-3,0 0 0,0-1-1,0-1-1,-1-2 0,0-3-1,-2-3 1,0-2-1,-1-2 0,0-1-1,0 1-1,0 0-2,0-1 0,2-1-3,0 0-1,2-2-2,0-1 1,0 0 3,0-2 2,0 0 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00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12800 22200 689,'0'22'77,"2"-3"-17,0-3-16,2-2-17,-1-3-8,0 1 0,-2 0 0,0 0-1,-1 0-6,2 3-13,0 1-11,2 3-13,-1 1-8,-1-1-2,0 1-3,-2 0-2,0-2-1,0-1 2,0-3 2,0-1 3,0-2 3,0 0 7,0-2 5,0-1 7,0 0 5,0 0 1,0 0 4,0 0 2,0 0 3,0-1 4,0 1 4,0 0 3,0 0 5,0 2 4,0 0 4,0 1 5,0 1 3,0 0 3,0-1 1,0 1 3,0-1-2,0 0-6,0-2-6,0-1-7,0 1-4,0 0-5,0 1-5,0 2-5,1-1-7,0-1-11,2-1-10,0 0-12,1-1-4,0 0 2,0-1 0,0 1 2,0-1 2,0 0 1,0-2 1,0 0 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01"/>
    </inkml:context>
    <inkml:brush xml:id="br0">
      <inkml:brushProperty name="width" value="0.02779" units="cm"/>
      <inkml:brushProperty name="height" value="0.02779" units="cm"/>
    </inkml:brush>
  </inkml:definitions>
  <inkml:trace contextRef="#ctx0" brushRef="#br0">18127 21750 791,'-6'16'68,"2"-1"-15,4 1-14,2 0-15,2-1-10,0 1-6,0 0-5,0-1-8,-1 3-5,0 6-6,-2 3-6,0 6-6,-1 2-5,0-3-4,0-2-5,0-1-3,0-4 1,0-5 9,0-5 9,0-5 8,0-2 6,0 0 3,0 0 2,0 0 3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01"/>
    </inkml:context>
    <inkml:brush xml:id="br0">
      <inkml:brushProperty name="width" value="0.02642" units="cm"/>
      <inkml:brushProperty name="height" value="0.02642" units="cm"/>
    </inkml:brush>
  </inkml:definitions>
  <inkml:trace contextRef="#ctx0" brushRef="#br0">18200 23650 832,'0'14'29,"0"-1"4,0-2 4,0-2 4,1-1-14,2 0-31,2 0-34,2 0-31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0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46825 36100 333,'49'20'167,"16"14"-1,16 15 1,16 15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1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63958 27415 999,'-34'-15'-66,"13"4"13,11 2 14,12 4 13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22"/>
    </inkml:context>
    <inkml:brush xml:id="br0">
      <inkml:brushProperty name="width" value="0.04272" units="cm"/>
      <inkml:brushProperty name="height" value="0.04272" units="cm"/>
      <inkml:brushProperty name="color" value="#FED406"/>
    </inkml:brush>
  </inkml:definitions>
  <inkml:trace contextRef="#ctx0" brushRef="#br0">32089 24050 514,'-22'0'1,"1"2"0,2 0 0,3 2 1,3 0 6,8 0 11,7-1 11,6 2 11,4-2 3,0 1-4,-1 0-6,1 0-5,-1 1-3,-1 0-4,0 1-3,-2 2-3,1 0-3,4 1-2,2 2-2,3 0-2,1 0-1,-3-1-1,-1 0-2,-2-2 0,-2-1 0,1-1-1,0 0 1,0-1-1,-1-1 0,1 1 1,0 1 0,0 2 1,0 0-1,-1 0 1,1 0 0,0-1 1,0 1-1,-1 0 1,1 0 0,0 0 0,0 0 0,-1-1-1,1 1-1,0 0 0,0-1-1,1-1 1,2 0 0,0-1 1,1-1-1,-1 1-2,1 2 0,0 0-3,-1 0 1,1 0-1,0-2 1,-1 0 0,0-2 0,-1 1 0,0 0 1,-2 0 0,0 1 0,0 0 1,-1 1 0,1 2 1,0 0 0,0 1 0,-1 2 0,1 0 0,0 0 0,2-1-1,0 0 0,1-2-2,0-1 0,-1 0 0,-1-2-2,0 0 1,-1-2-1,0-1 0,-1 0 1,1-2 0,0 1 0,0 0 0,-1 2 0,1 0 0,1 2 1,1 2 0,3 2 1,2 2 0,-1-1 1,-1-1-1,-2-2 0,-3-2 0,0-1 0,0 0-2,0-1 0,0 2 0,-1-2-1,1-1-1,0 0 1,0-2-1,-1 1-1,1 0 1,0 2-1,0 0 0,-1 2 0,1 0 0,0 1 1,0 2 0,-1-1 0,1-1 1,0 0 1,0-2 1,-1 0 1,1 0-1,0 0 0,0 0 0,-1 0-1,1 0 0,0-1-1,0 2-1,-1-2 1,1 1-1,0 0 1,0 0 0,-1 1 0,1 0 1,0 1-1,0 2 1,0 0 0,1-1-1,1 1 1,2 0 0,-1-1 0,-1 0-1,-1-2-1,0 0-1,-2-2 0,1 1 0,0 0-1,0 0 0,-1 0-1,1 0 0,0 0-2,0 0-1,-1-1 0,1 0-1,0-2-1,0 0-1,-1-1 1,1 2 0,0 0 0,0 2 2,-1 0 0,-1 1 4,-1 2 2,0 0 3,-2 1 1,-1 0-1,0 0-1,-2-1-2,1 1-1,0 0-1,1 0-2,2 0-1,0 0-2,1 1-3,2 2-3,0 0-3,0 0 1,-2-1 4,-3 0 4,-1-2 4,0-1 3,0 0 0,1-2 3,2 0 0,0-1 1,0 1 0,-1 2 1,1 0-1,0 1 1,0 2-1,0 0 0,0 1-1,0 0 0,-1 0 1,1-2-1,0-1 0,0 0 0,2 0-1,0 0-1,1 0 0,1 0 0,0-1-1,-1 1 1,1 0 0,-1 0-1,0 2 2,-2 0 0,-1 1 1,1 1 0,0 0 0,1-1 1,2 1 0,-2 0 0,-1 0 0,-2-1-1,-2 1 0,-1-1 1,2 0 1,0-2 2,2-1 1,-1 0 0,-1-2 0,-1-1-2,0 0 1,-1-1-2,2 0 1,0 0 1,2 0-1,-1 0 1,-1 1 2,-1 2 0,0 0 2,-1 1 0,2 0 0,0 0-1,2-1-1,-1 1 0,1 0-1,0 0-1,0 0-1,0 0 0,0-1-1,-1 1 0,1 0 0,0 0 0,0 0-1,0 0 1,0-1 0,0 1 0,1 0 1,2 0 0,0 0 0,0 0 1,-1-1-1,0 1-1,-2 0 0,0 0-1,0 0 0,0 0-1,-1-1 1,1 2-1,0 0 0,0 1 0,0 2-1,0-1 2,-1-1 0,1-1 0,0 0 2,0-1 0,0 1 0,0 2 0,-1 0 1,1 0-1,0-1 1,0 0-1,0-2 0,0-1 0,-1 0-1,1-2 0,0 0-1,-1-1 1,0 1-1,-2 2 0,0 0 0,-1 0 0,1 0 0,2-2 0,0 0 0,0-1 1,0 1-1,-2 2 2,0 0 0,-1 1 0,1 0 0,2 0 1,0-1-1,0 1 1,0 0-1,-2 0 0,0 0-1,-1 0 1,1-1-1,2 1 0,0 0 0,1-1 0,0 0-1,0-2 0,0 0 0,-1-1 0,1 1-1,0 2 1,0 0-1,0 1 0,0 0 2,-1 0 0,1 0 1,0-1 0,-2 1 1,-1 0 1,0 0 0,-1 0 1,2 1 0,0 2-1,1 0 0,1 0 0,0-1-1,0 0-1,0-2-1,0 0 1,1 0 0,2 0 0,0 0 1,0-1-1,-3 1-2,-1 0-1,-2 0-2,0-1 0,0-1 0,1 0 1,2-2 0,-1 1 0,-1 0 2,0 1 0,-2 2 2,-1 0 0,0 0 2,-1-1-1,-2 1 2,1 0-1,2 0 0,2 0 0,2 0-2,1-1 0,-1 1 0,1 0-1,0 0-1,-1 0 0,0 0 1,-2-1 0,0 1 0,-2 0 0,2 0 1,-2 0 0,1 0 0,1-1 0,0 1 2,1 0-1,2 0 2,-1 0 0,-1 0-1,0-1 1,-2 1-1,0 0 1,0 2-1,0 0 0,0 1 1,0 0-2,2 0 0,0-2 0,2 0-1,-1-2 0,1 1 0,0 0 1,0 0 0,-1 0 1,-1 0-2,0-1 0,-2 1 0,0 0-1,0 0 0,0 0-1,0 0 1,0-1 0,0 1 0,0 0 0,0 0 1,0 0 1,0 1-1,-1 2 0,2 0 0,-2 1-1,1 0 0,0-1 0,0 1-1,0 0 0,0 0 1,0-1-1,0 1 1,0 1 0,0 1 0,-1 3 0,2 2 0,-2 0 1,1-1 1,0-1 1,0-1 1,1-1 0,0-1-3,1 0 0,2-2-3,-1 0-1,-1 0-1,0-1 0,-2 1-2,0 0 1,0 0 1,0-1 1,0 1 1,-1-3-9,-2-6-17,-2-6-17,-2-6-19,-1-3-3,0 1 10,0-1 11,0 0 9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2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42700 32000 999,'0'14'-12,"2"-2"7,0-4 7,2-2 7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27"/>
    </inkml:context>
    <inkml:brush xml:id="br0">
      <inkml:brushProperty name="width" value="0.03653" units="cm"/>
      <inkml:brushProperty name="height" value="0.03653" units="cm"/>
      <inkml:brushProperty name="color" value="#FED406"/>
    </inkml:brush>
  </inkml:definitions>
  <inkml:trace contextRef="#ctx0" brushRef="#br0">42011 30827 602,'7'7'-29,"-1"-1"9,-1 0 9,0-2 10,-1 1 5,0 0 2,0 1 1,0 2 3,0-1-1,0-1-1,-1 0 0,1-2-2,0 1 1,0 0 1,0 1 0,0 2 2,0 0 1,0 0-2,0-1-1,0 1-1,0 0 0,0 2 0,-1 0-1,1 1 1,0 1-1,0 0 1,0 0-1,0-1 0,0 1 0,0 0-1,0 0 0,0-1 0,0 1 0,0 0-1,-1 0 0,2 0 0,-2-1-1,1 1 1,0 0 0,0 0 0,-1-2 1,0 1-1,-2-2 0,0 0 1,-1-1-1,2-1 1,0 1-1,2 0 1,0 0 0,0 0-1,-1 0-1,2-1 0,-2 1 0,-1 0 0,0 0 0,-2 0-1,1 0 1,0-1 1,2 1-1,0 0 0,1 0 1,0 0 0,0 0-1,0-1 0,-1 2 1,0 0 0,-2 1 0,0 2 1,-1-1 0,2-1-1,0-1 0,2 0 0,-1 0-1,-1 1 0,0 3-1,-2 2 0,1 0-1,0-1 1,2-1 0,0 0 1,0-2 0,0 1-2,-2 0 1,0 0-2,-1-1 0,2-1 0,0-1-1,2 0 1,-1-4-4,-2-2-8,-2-6-6,-2-2-6,-1-4-3,2 0 4,0-1 5,2-1 2,-1-1 4,0 2 0,-2 1 2,0 0 2,0 2 0,0-1-1,2 0 1,0 0-1,1 0 2,-2 0 3,0 1 3,-1-1 4,-2-1 1,2 0-1,-1-1 1,0-1-1,0-1 0,2 2 0,0 1-1,2 0-1,-1 2 0,0-1-2,-2 0-1,0 0-2,0 0 0,0 0 0,2 1 0,0-1 1,1 0 0,0 0 0,0 0 0,0 0 0,0 1 0,-2-1 1,0 0 0,-1 0 0,-2 0 1,2 0 1,-1 1 1,0-1 1,0 0 0,2 0 0,0 0-1,2 0 0,0 1-1,0-1 1,0 0-1,0 0 1,-1 0-1,0-2 1,-2 0-1,0-1 1,-1-1-1,0 0 1,0 0 1,1 1 0,-2 0 0,2 0 0,-1 2-1,0 1 0,0 0 0,0 0-1,0 0 1,0 0 0,1 0 0,0 1-1,2-1 1,0 0 0,1 0 0,0 0 0,0 0 0,0 1 0,0-1 0,-2 0 1,0 0 1,-2 0 0,0 0 1,-2-2 1,0 0 0,-1-1 0,-1 0 0,2 0 0,1 2-1,0 1 0,1 0-1,1 0 0,-1 0 0,0 1-1,0-1 0,0 0 0,0 0 0,0 0-1,0 0 1,0 1 0,0-1 0,0 0 1,0 0-1,1 0 1,-1 0-1,0 1 1,-1-1 0,0 0-1,-2 0 1,0 0 0,0 0 0,0 1 0,2-1 1,1 0 0,-1 0 1,0 0 1,-2 0 1,0 0 2,0 0-1,0-1-1,2-2-2,1 0-2,-1 0 0,0 1-1,-2 0 0,0 2 0,0 0 0,0 0 0,2 1 0,1-1 0,-1 0 1,0 0-1,-2 0 0,0 0 0,0 1 0,0-1-1,2 0-1,1 0 0,0 0 0,0 0 0,0 1 0,0-1 2,0 0-1,0 0 2,0 0 0,0 0 1,0 1 0,-2-1 1,0 0 1,-1 0 0,-1 0-1,2 0 0,1 1-2,0-1-1,1 0 1,0 0 1,0 0 1,1 0 2,-2 0 0,0-1-1,-2-2 1,0 0-1,0-1-1,0 1-1,2-1-1,1 0-2,-1 1-5,-1 1-12,0 0-11,-1 2-12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4"/>
    </inkml:context>
    <inkml:brush xml:id="br0">
      <inkml:brushProperty name="width" value="0.04143" units="cm"/>
      <inkml:brushProperty name="height" value="0.04143" units="cm"/>
      <inkml:brushProperty name="color" value="#00BFF3"/>
    </inkml:brush>
  </inkml:definitions>
  <inkml:trace contextRef="#ctx0" brushRef="#br0">61350 45250 531,'-43'-4'32,"17"-5"8,15-7 7,16-5 8,12-3-1,9 4-8,10 3-7,10 3-8,5 1-5,4 1-3,3-1-3,3 1-3,3-1-4,3 1-2,3-1-3,4 1-3,-1-3-3,-3-2-5,-3-3-3,-2-3-4,-6 1-1,-6 6 0,-6 7 1,-6 6 1,-4 1-2,1-3-5,-1-3-5,1-2-4,-3-3-6,-2 1-8,-3-1-6,-3 1-8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50"/>
    </inkml:context>
    <inkml:brush xml:id="br0">
      <inkml:brushProperty name="width" value="0.03043" units="cm"/>
      <inkml:brushProperty name="height" value="0.03043" units="cm"/>
      <inkml:brushProperty name="color" value="#FED406"/>
    </inkml:brush>
  </inkml:definitions>
  <inkml:trace contextRef="#ctx0" brushRef="#br0">25487 21200 722,'-6'24'73,"6"1"-14,4 1-14,6 1-15,0 1-8,-1 1-5,-2 1-3,-2 1-5,-1-1-3,0 0-3,0-1-4,0-1-2,-1-1-6,2-1-6,-2-1-8,1-1-7,0-3-2,0-3 3,0-4 2,0-4 2,0-5-1,0-2-5,0-6-4,0-2-5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51"/>
    </inkml:context>
    <inkml:brush xml:id="br0">
      <inkml:brushProperty name="width" value="0.02841" units="cm"/>
      <inkml:brushProperty name="height" value="0.02841" units="cm"/>
      <inkml:brushProperty name="color" value="#FED406"/>
    </inkml:brush>
  </inkml:definitions>
  <inkml:trace contextRef="#ctx0" brushRef="#br0">25750 21920 774,'0'-22'-9,"0"4"6,0 5 7,0 3 5,1 1 7,4 0 6,2-1 6,4-1 6,1 0 1,1 2-7,1 2-4,1 2-7,0 1-5,-2 0-5,-3 0-6,-1 1-4,-1-1-4,2 2 0,0 0-1,2 2 0,-2-2-8,-1-2-16,-2-4-17,-2-2-16,-2-1 0,-1 1 14,0 0 15,-1 2 14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51"/>
    </inkml:context>
    <inkml:brush xml:id="br0">
      <inkml:brushProperty name="width" value="0.04373" units="cm"/>
      <inkml:brushProperty name="height" value="0.04373" units="cm"/>
      <inkml:brushProperty name="color" value="#FED406"/>
    </inkml:brush>
  </inkml:definitions>
  <inkml:trace contextRef="#ctx0" brushRef="#br0">26281 20952 503,'-7'-21'-1,"1"3"4,0 4 4,2 5 2,0 4 8,2 8 14,0 6 13,2 7 14,0 4 1,2-1-9,0 1-8,2 0-9,-1 0-7,-1 1-2,0 1-4,-1 1-3,0 1-2,1 3-2,3 1-2,2 2-2,1 3-3,0 1-3,0 2-2,0 2-4,-1-1 0,-1-3 1,-1-5 1,0-3 2,-1-3-2,0-1-6,0-1-5,0-1-4,0 1-7,1 5-6,2 3-5,0 5-7,1-1-3,2-2 1,0-3 0,1-3 0,0-3 3,-2-3 5,-2-3 5,-2-2 5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52"/>
    </inkml:context>
    <inkml:brush xml:id="br0">
      <inkml:brushProperty name="width" value="0.0328" units="cm"/>
      <inkml:brushProperty name="height" value="0.0328" units="cm"/>
      <inkml:brushProperty name="color" value="#FED406"/>
    </inkml:brush>
  </inkml:definitions>
  <inkml:trace contextRef="#ctx0" brushRef="#br0">26700 21816 670,'22'-7'85,"-3"2"-17,-3 2-16,-2 2-16,-4 2-13,-1 2-8,-2 2-9,-2 2-9,-2 1-4,0 3-3,-2 2-3,0 2-1,-3 1-1,-2 1-1,-3 1 1,-4 1 0,0 0 1,1-3 3,0-1 2,2-2 2,0-2 2,0-1 0,1-1-1,-1 0 1,3-3 4,8-2 11,6-4 9,7-2 10,3-2 2,-1 0-4,0 0-5,-2 0-5,-1 1-3,-1 0-2,0 2-1,-2 0-2,-2 3-2,-2 6-2,-4 4-3,-2 5-2,-3 3 0,-1-1-1,0 1 0,-1 0 0,-2-2-1,-2 1-2,-2-2-2,-2-1-2,0-2-3,1-1-1,0-2-2,2-2-3,0-2-1,0-2-3,0-3-1,1 0-1,-1-5-4,2-4-3,0-6-5,2-3-3,1-3 0,0 2 4,1 2 4,2 3 4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52"/>
    </inkml:context>
    <inkml:brush xml:id="br0">
      <inkml:brushProperty name="width" value="0.04321" units="cm"/>
      <inkml:brushProperty name="height" value="0.04321" units="cm"/>
      <inkml:brushProperty name="color" value="#FED406"/>
    </inkml:brush>
  </inkml:definitions>
  <inkml:trace contextRef="#ctx0" brushRef="#br0">27200 20744 509,'8'-29'-6,"2"7"12,0 5 11,1 7 11,1 3 5,2 2-5,0 2-3,1 2-4,0 2-2,-1 2 1,-1 2 1,0 2 0,-1 1 0,0 1-1,-1 2-1,1 0-2,-1 1-1,-1 1-2,0 1-1,-2 2-2,0-1-2,-2-1-2,-1-1-1,0-1-3,-2 2-1,-1 2-1,0 3-2,-1 3-2,-1 1-2,0-1-3,0-1-3,0-1-3,-2 0-1,0 1 1,-3 1 1,-2 1 1,-1-1-2,-2-5-6,0-3-4,-1-4-6,-1-4-2,2-2-1,1-4 1,1-2-1,0-5 1,0-4 1,0-5 2,0-5 1,0-3 4,1 1 4,-1-1 7,0 1 5,1 0 3,2 3 1,2 1 1,2 3 2,0 1 1,0 2 5,-2 2 4,0 3 4,0 3 11,0 6 17,2 5 18,0 7 16,2 5 4,0 5-15,2 5-12,0 5-13,2 5-9,0 4-5,1 6-5,2 4-5,0 2-4,0-4 0,-1-3-2,1-2-1,-1-5-1,0-7-1,-2-7-1,0-7-2,-2-4-6,2-1-16,-2-1-13,1-1-15,1-1-7,0 0 0,1-2 0,2 0 0,0-3 1,0-3 6,-1-2 3,1-4 4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53"/>
    </inkml:context>
    <inkml:brush xml:id="br0">
      <inkml:brushProperty name="width" value="0.04442" units="cm"/>
      <inkml:brushProperty name="height" value="0.04442" units="cm"/>
      <inkml:brushProperty name="color" value="#FED406"/>
    </inkml:brush>
  </inkml:definitions>
  <inkml:trace contextRef="#ctx0" brushRef="#br0">28550 20572 495,'7'-21'4,"-2"3"10,-3 4 9,0 5 9,-2 3 2,0 4-3,0 4-5,0 4-3,0 3-2,0 5-3,0 4-2,0 3-1,0 3 0,0-1 3,0 1 2,0-1 3,0 1 0,0 1-1,0 1-3,0 1-1,0 0-3,0-1-2,0-1-2,0-1-3,0-2 0,2-3 0,0-3-1,2-3 1,1-2-2,3-2-2,3-2-3,4-2-2,0-4-3,1-6-3,0-6-3,0-6-2,-1-4-2,-1-5 1,-1-3 1,-1-4 1,-1-2 1,-2 1 2,-2 1 1,-2 2 1,-2-1 2,-1 1 1,0 0 2,-1-1 2,-3 2 1,0 3 1,-3 3 1,-2 3 1,-1 3 0,0 3 1,0 3-1,1 3 0,-2 2 0,0 2-2,-2 2-2,0 2-1,-1 1-3,1 2-3,-1 0-2,0 2-3,0 1-5,1 3-5,-1 4-6,0 2-6,2 2-3,2-1 0,4 1-1,3 0 0,1-1 1,2-1 0,0-1 2,2-1 0,1-1 4,3-4 4,3-3 5,4-2 5,-1-3 3,-1 0 3,-2-2 3,-2 0 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6:53"/>
    </inkml:context>
    <inkml:brush xml:id="br0">
      <inkml:brushProperty name="width" value="0.05237" units="cm"/>
      <inkml:brushProperty name="height" value="0.05237" units="cm"/>
      <inkml:brushProperty name="color" value="#FED406"/>
    </inkml:brush>
  </inkml:definitions>
  <inkml:trace contextRef="#ctx0" brushRef="#br0">29250 20824 420,'28'0'-30,"-5"0"14,-7 0 12,-5 0 15,-3 0 6,-2 2 1,-1 0 1,0 2 1,-2 0 1,-1 1 1,0 2 1,-1 0 1,-1 2-1,0 2-2,0 2-2,0 1-2,-1 3-1,-1 3 1,0 3 1,-1 3 0,-1 1 0,0-3-1,0-1 0,0-3-1,1 0 0,0 0-2,2-1 0,0 1-2,2-2-1,2-1-2,2-2-2,2-3-1,1-1-1,2-2-1,0-2-1,1-2 0,2-3-4,3-4-8,3-4-7,4-4-8,0-3-5,-2-1 0,0-3-2,0-2-2,-3 1 1,-1 1 1,-2 2 2,-2 3 1,-3 0 1,-1 0 0,-2 0 0,-2 1-1,-2-1 2,-1 0 2,0 0 2,-1 1 2,-3-1 4,-2 0 3,-4 0 3,-2 1 5,-2-1 2,1 0 0,-1 0 1,0 1 1,1-1 0,1 0 1,0 0-1,2 1 1,0-1 2,0 2 5,1 1 3,-1 1 5,0 0 6,2 2 6,1 0 8,0 2 6,0 1 5,0 2 2,-1 2 3,-1 2 2,0 3-2,2 6-7,2 4-7,2 5-6,1 3-5,0 3-2,0 1-3,0 3-2,1 3-1,2 6-2,2 6-2,2 6-1,1 6-4,1 7-6,2 7-7,0 7-7,0 3-9,1 1-12,0-1-13,0 0-13,-1-7-7,-1-15-4,0-14-3,-2-15-3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1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64837 14800 999,'-29'21'0,"8"-3"0,7-5 0,7-3 0,4-2-3,2 0-7,2 0-7,2 0-7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25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36945 31633 486,'-13'-2'7,"4"0"14,6-3 14,5-2 15,2-1 1,3-2-7,2 0-8,2-1-9,1 0-5,1 0-3,1 2-3,2 1-4,-1 0-3,1 0-4,0 0-5,0 0-4,-1 1 0,1-1 1,0 0 2,-1 0 2,0 0 2,-3 0 2,-1 1 1,-2-1 3,-1 0 1,0 0 0,0 0 0,0 0 0,0 1-1,3-1-1,2 0-2,2 0-2,0 0 0,1-2 2,0 0 0,-1-1 3,0 0-1,-2 0 1,-3 2-1,-1 1-1,0 0 0,0 2-1,1 1-1,2 0-1,-1 0-3,1-2-1,0-2-3,0-1-2,-1-1-2,-1 0-3,-1 2-4,0 1-2,-1 0 0,1 0-1,2 0 2,0 0 0,0 0-1,-1-2-4,0 0-3,-2-1-4,-1 0-3,0 1-4,-2 0-3,0 2-4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25"/>
    </inkml:context>
    <inkml:brush xml:id="br0">
      <inkml:brushProperty name="width" value="0.02458" units="cm"/>
      <inkml:brushProperty name="height" value="0.02458" units="cm"/>
      <inkml:brushProperty name="color" value="#00BFF3"/>
    </inkml:brush>
  </inkml:definitions>
  <inkml:trace contextRef="#ctx0" brushRef="#br0">39200 30556 894,'7'-22'2,"-1"6"1,0 5 2,-2 5 1,1 2 2,0 0 0,1 0 1,2 0 1,-1-1-1,-1 0 0,0-1-1,-2-2 0,1 1-1,0-1-1,1 0-2,2 0 0,0 0-7,0 0-11,-1 0-11,1 1-10,-1-1-4,0 2 1,-2 0 2,0 2 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5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63900 43950 567,'-47'-43'68,"6"17"-16,7 15-16,6 16-16,-1 10-7,-5 7 0,-7 6 2,-5 7 0,-3 0 1,4-2 0,3-3 0,3-3 0,3-2-1,3 0-1,3 0-1,4 0-1,-1 3-1,-3 6 1,-3 7-1,-2 6 0,2 4 0,9 4-2,10 3-3,10 3-1,2-2-1,-3-6-2,-3-6-1,-2-6-2,5-4 0,16 1-1,15-1 0,17 1 1,10-6-2,6-8-2,7-10-1,6-9-2,1-5-4,-3 0-5,-3 0-5,-2 0-6,-3 0-7,1 0-7,-1 0-7,1 0-7,-4 0 0,-6 0 7,-6 0 6,-6 0 7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1-04T12:57:30"/>
    </inkml:context>
    <inkml:brush xml:id="br0">
      <inkml:brushProperty name="width" value="0.08333" units="cm"/>
      <inkml:brushProperty name="height" value="0.08333" units="cm"/>
      <inkml:brushProperty name="color" value="#00BFF3"/>
    </inkml:brush>
  </inkml:definitions>
  <inkml:trace contextRef="#ctx0" brushRef="#br0">40050 27566,'18'-27,"-1"0,1 1,0-1,-1 0,1 1,-1-1,1 1,0-1,-1 0,1 0,0 1,-1-1,1 1,-1-1,1 0,0 1,-1-1,1 0,0 1,-1-1,1 1,0-1,-1 0,1 1,0-1,-1 0,1 1,0-1,-1 0,1 0,0 1,-1-1,1 1,-1-1,1 0,0 1,-1-1,1 1,0-1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30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41137 19768 583,'-7'-8'0,"2"0"0,2 0 0,2 0 0,0 1-1,0 1-3,-2 0-2,0 2-2,0-1 0,0 0 1,2-1 3,0-2 0,1 1 2,-2-1 2,0 0 0,-2 0 2,1 0 0,0 0 0,2 1 1,1-1 1,0 0-1,0 0 1,0 0 0,0 0 0,0 1 0,0-1 0,0 0 1,0 0 0,-1 0 1,-1 0 2,0 1 1,-1-1 3,-1 2 4,0 4 7,0 4 6,0 4 8,1 2 1,2-1-4,2 1-5,2 0-3,1 0-3,2 0-4,0 0-2,2-1-3,-1 2-2,1 0-3,0 1-2,0 2-2,0-1-1,0-1 1,-1-1-1,1 0 1,0-1 0,0 1 0,0 2-1,0 0 0,0 1-2,-1 1 0,1 1-1,0 2-1,0-2 0,0-1-1,0-2 0,-1-2 0,1-1 0,-2 1 1,-1 2 0,0 0 2,-1 1-1,2-1 0,0 1-1,1 0-1,1 0 1,0-1 0,0 1 0,0 0 1,0-1-1,-1-1-1,1 0-1,0-2-2,0 0-1,0 2 0,0 0 0,0 1-1,-1 1 1,-1 0 1,-1-1 0,0 1 1,-1 0 1,0 0-1,0-1 1,0 1-1,-1 0 0,2 0 2,-2-1 0,1 1 1,0 0 0,0 0 0,0-1 0,0 1-1,0 0 1,0 0-1,0-1 0,0 1 0,0 0 0,0 0 1,-1-1-1,1 1 2,0 0-1,-2 0 0,0-1 0,-2 1-1,1 0 1,0 0 0,2-1 0,0 1-1,1 0 1,0 0-2,0-1 0,0 1-1,0-1-1,0 0 0,-1-2-2,1-1 0,-1 0-2,-4-2-5,-2-1-5,-3 0-3,-2-2-4,0-2-1,0-2-2,0-2-3,1-2 1,0 0 3,2-1 2,1-2 2,0 1 3,2-1 1,0 0 2,2 0 1,-1 0 2,0 0 2,-2 1 0,0-1 2,-1-1 1,0-2-1,0-2 1,0-1-2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30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41249 19602 490,'-14'-7'-7,"3"0"1,3 2 3,2 1 1,2 0 1,0 0 0,0 0 0,1 0-1,-2 0 1,2 0 1,-1 0 1,0 0 2,0 0 0,0 0 0,0 0 1,0 1 0,0-2 0,0 0 0,0-2 0,0 0 0,0-1 1,1 0 0,-1 1 0,0-1 2,0 0-1,2 0 1,0 0 0,2 0 0,0 1 0,0-1 1,0 0 1,0 0 0,-1 0 1,0 0 3,-2 1 2,0-1 2,0 2 1,2 4 1,2 4 1,2 4 0,1 2-1,0 1-2,0 2-2,0 0-3,0 1-1,0 1-1,-1 1-2,1 2 0,1-1-1,0-1 1,1-1 0,2 0 1,0-1 0,0 1 0,0 1-1,-1 1-1,1 1 0,-2 0 0,-1-1-1,0 1-1,-1 0 0,2-1 1,0 1-1,1 0 1,1-1 0,-2 1-1,-1 0 0,0-1 0,-1 1 0,2 0 0,0-1 1,2 1-1,-1-1 1,-1-1 0,-1-1-1,0 0 1,-1-1-1,2-1-3,0 1 0,2 0-3,-1 0-1,-1-1-1,-1 1 1,0 0-1,0 0 0,0-1-1,1 1 0,2 0 0,-1 0 0,-1-1 1,0 1 1,-2 0 1,1 0-1,0 1 1,1 1 0,2 2 0,-1-1 0,-1-1 0,0-1 1,-2 0 1,0-2 0,0 1-2,0 0-1,0 0-1,0-1 0,0 1 1,0 0 0,0 0 1,-1-1 1,2 1-1,-2 0 1,1 0 0,0-1 1,-2 1 0,0 0 0,-2 0 0,1-1 1,0 1-1,2 0 0,0 0 0,1-1 0,0 1-1,0 0 0,0 0 0,-1-1 0,-1 1 0,0 0 0,-1 0 0,-1-1 1,1 1-1,2 0 0,0 0 1,1-1-1,0 1-1,0 0 0,0 0-1,-1-1-1,0 1 1,-2 0-1,0 0 1,-1-1-1,2 1 0,0 0-1,2 0 0,-1-1 1,-1 1-1,0 0 1,-1 0 1,-1-1 0,0 1-1,0 0 1,0 0 0,-1-1 0,-1 1-1,0 0-1,-1 0-1,-1-1 1,2 1 0,0 0 0,2 0 2,-1-1-1,0 1 1,-2 0-1,0 0 1,-1-1-3,0 1-3,0 0-3,0 0-5,0-2-4,-2 1-7,0-2-7,-1 0-6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32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38768 25500 622,'0'29'16,"0"-5"-2,0-5-2,0-5-2,-1-2-1,-1 2-2,0 0 0,-1 1-2,-1 1-1,0 1 1,0 1 0,0 2 1,-1 0-1,0 1 0,-1 1 0,-1 1 0,-1-1-1,2-1 0,1-3-2,0-1 0,0-1-2,0-1 0,-1 1 0,-1 0-2,-1 0 1,0 1 0,0 1 1,0 1 0,0 0 1,-2-1 1,0 0 0,-1-2 1,0 0 0,0 1 1,2 1 0,1 1 1,-1 1 0,0-1 0,-1 1 1,-1 0-1,-1-1 0,2 1 0,1-1-1,0 1-1,2-1 0,-1-1-2,0-1 0,0 0-1,1-2-1,0-1 1,2-1 1,1-1 0,-1 1 1,0 0 0,-2 1 1,0 1 0,-1 0 0,-2-1 0,0 0 0,-1-2-1,0 0 1,0 0 0,2-1 1,1 1 1,0 0 0,0 0-1,0-1 0,0 1-2,1-1 1,1-1-1,0 0 0,2-2 0,-1 0 0,0 2-1,-1 0 1,-2 1-1,0 0 0,-2 0 0,0-2 0,-1 0 0,0-1 0,0 1-1,2 2 0,1 0-1,-1 0-1,0-1 0,-1 0 1,-1-2-1,-1 0 0,2 0 0,1-1 1,1 1 0,-1 0 1,0 2-1,-2 0 1,0 2-1,-1 0 1,1 1 0,-1 1 1,0 1 0,0 1 0,1 0-1,-1-1 1,0 1-1,0 0 0,-1-1 1,-2 1-1,0 0 1,1-1 0,1-1 0,2-1 0,2 0 0,1-2 0,-2 1 0,0 0 0,-1 0-1,-1-1 1,1 1 0,-1 0 0,0 0 1,1-1 1,0-1-1,2-1 0,1 0 0,-1-1 1,0 1-1,-1 2 1,-1 0-1,-1 1 1,0 1-1,0 1 0,1 2-1,-1-2 0,0-1 0,0-2 0,1-2-1,-1-1 0,0 1 0,0 2 0,1 0 0,-1 1-1,0-1 1,0 1 0,1 0 0,-1-1 0,2-1-1,1 0 1,0-2 0,1 0-1,-2 0 1,0 0 0,-1-1-1,-1 1 1,1 0 0,-1 0 0,0 0 0,0 0 0,1 0 0,-1-1 1,0 1-1,0 0 1,1 2 0,-1 0 1,0 1 1,0 1-1,1 0 1,-1-1 0,0 1 0,0 1 0,0 0 0,1 1 0,-1 1-1,0 1 0,0 0 0,1-1 1,-1 1 0,1-2 0,0-1 0,2-2 0,1-2 0,0-1 1,0 1 0,0 2 1,0 0 0,1 1 1,-1 0-3,0-1 0,0 1-3,1-3-9,0-6-18,2-6-18,1-6-18,1-2-7,3 0 7,4 2 6,2 1 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57350 32150 333,'49'20'167,"16"14"-1,16 15 1,16 15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41449 33800 999,'-8'7'-76,"2"0"17,0-2 19,2 0 19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3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38247 24966 469,'-8'7'-23,"2"-1"29,1-1 31,0 0 30,0 0 7,-2 0-17,-2 1-17,-1 2-16,-3 1-10,-2 3-3,-1 3-2,-3 4-4,-1-1 0,1 1 1,-1-2 0,1-1 0,0-1 1,0-1-1,2-1-1,1 0 0,1-2 0,1-1 2,1 0 0,0-2 2,4-3 1,5-4 0,4-6 1,5-4 0,4-3-1,2 1-3,2-1-3,2 0-4,-1 0-1,-1 1 1,-3-1 0,0 0 1,-2 1 0,1 1 2,1 0 0,2 2 1,-1 0 2,1 0 3,0 1 4,0-1 2,-1 0-2,1 0-7,0 0-9,0 0-6,-1 1-4,1-1 1,0 0 2,0 0 1,0-2-2,3-6-4,2-4-5,2-4-6,-1-3 0,-1 2 3,-3 3 4,-1 2 2,-2 1 3,0 2 1,-2 2 2,-1 3 1,1-1 2,0 0 0,1-1 2,2-1 1,-2 0 1,-1 2 2,-2 3 2,-2 1 2,-1 1 2,2 0 2,0 1 1,1-1 1,1 0 1,0 0-1,0 0-1,0 0-2,0 0-1,1-2 0,2 0-3,0-1 0,0 0-1,-1 1 0,0 0-1,-2 2 1,0-1 0,0-2 1,0-2 2,0-1 1,-1-1 0,1 2 0,0 3 0,0 1 0,-1 1 0,-1-2 2,0 0 1,-2-1 3,1 0-2,0 0-2,1 2-2,2 1-3,-1-1-2,-1 0 0,0-2 1,-2 0-1,1 0 1,0-1-2,1 0 0,2 0-1,-1 0 0,-2-1 0,-3-1 1,0-1 0,-2-1 0,2 0 0,0 1-1,1-1 0,1 0 0,0 1 0,0-1 1,0 0 1,-1 1 0,0-1 1,-2 0 0,0 1 1,-1-1 0,0 2 0,0 1-1,0 1 0,0-1 1,2 0-1,0-1 1,2-1-1,-1-1 1,-1-2 0,0 0-1,-1-1 1,-1 0 0,0-1-1,0 1 1,0-1-1,0 0 0,0 1 1,0-1-1,0 1 0,0 0 0,0 2 0,0 3 0,0 1 0,0 1 1,0-2-1,0 0 1,0-1 1,0 0-1,0 1 0,0 1 0,0 0-1,0 1 0,0-1 0,0-1 1,0-1-1,0-1 1,0 0 1,0 1 1,0-1 1,0 1 0,0 0 0,0 2-1,0 1-1,0 0 0,0 1-1,0-1-2,0 0-1,0 0 0,0-2 1,0 0 1,0-1 2,0 0 0,0-1 0,0 0 0,0 1 1,0-1-1,0 2 0,0 1 0,0 1-1,0-2 1,0-2 0,0-3 0,0-3 1,0-1 0,0 1-1,0 1 1,0 1 0,0 1-1,0 3 0,0 1-1,0 2 0,-1 1-1,-1-3 1,0-2-1,-1-1 0,-1-1 1,2 0-1,0 2 1,2 1 0,-1 0 0,0-1-1,-2-1 1,0-1-1,0-1 0,0 1 0,2-1 0,0 0 0,1 1 0,-2 1-1,0 1 1,-2 1-1,0 0 0,1 1 0,-1-1 0,0 0 0,0 1 0,0 1 0,0 1 1,0 0 0,-1 1 1,0-3 0,-1-2 0,-1-1 0,-1-1 1,0 2 1,0 3 1,0 1 1,0 1-1,1 1 1,-1-1-2,0 0 1,-1 1-2,0 0 0,-1 2-2,-1 1 0,-1-1 0,0 0-1,0-1 1,1-1-1,-1-1 1,0 2 0,0 1 0,1 0 1,-1 1-1,0-1 1,0-2-1,1 0 0,-1-1 0,2 1 1,1-1-1,0 0 0,2 0 0,-1 1 0,0-1 0,0 0 0,0 1 0,0 1 0,1 0 0,-1 2 0,0 0 0,0 0 0,0 1 1,0-1-1,1-1 0,-1 0 0,0-1 1,0-1-1,0-1 0,-2 2 0,0 1 1,-1 0-1,0 1 0,0-1 0,2-2 0,1 0 0,0 0 0,0 1 0,0 0 0,0 2-1,0 0 1,1 0-1,-1 1 0,0-1-1,0-1 1,0 0-1,0-1 0,1-1-1,-1-1 1,0 2 0,0 1 1,0 0 0,0 2 0,-2-1 0,0 0 0,-1 0 0,0 0-1,0 0 0,2 1 0,1-1-1,0 0 1,0 0-1,0 0 0,1 0 0,-1 1 1,0-1 0,0 0 0,0 0 1,0 0 0,-2 0 1,0 1-1,-1-1 2,0-1-2,0 0 1,2-1-1,1-1 0,0-1 0,0 2-1,0 1 1,0 0 0,0 2-1,-1-1 1,-2 0 0,0 0-1,-1-1 1,1-4 0,-1-2-1,0-3 1,1-1 0,1 1 0,0 1 0,2 1-1,0 1 1,0 2 0,1 3 0,-1 1 1,-1 1 0,-2 0-1,-2 0 1,-1 0-1,-2 1 1,2-1 0,1 0 0,1 0 0,0 0 0,0 0 0,0 1-1,1-1-1,-1 0 0,2 0 0,1 0 1,1 0-1,-2 0 1,-2-1-1,-3-2 1,-3 0 0,-2 0 0,0 1 1,1 0 0,-1 2 0,1 0 0,3 0 0,1 1 0,3-1-1,0 0 0,0 2-1,0 1 1,1 0-1,-1 1 0,2-2 0,1 0 0,0-1-1,1-1 0,-2 0 2,0 0 0,-1 0 1,-1 1 0,1 1 0,-1 0 0,0 2 1,0-1-1,1 0 0,-1-1 1,0-2-1,0 1 0,1 1-1,-1 0-1,0 2-1,0 0 0,1 0 0,-1 0 1,0 0-1,0 0 2,1 0 0,-1 0 1,0 1 1,1 1-7,2 5-13,2 6-16,3 4-13,0 1-6,0-1 3,0-2 3,0-2 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5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33066 17183 535,'-7'-6'25,"2"4"8,2 4 7,2 4 8,1 3 2,0 3-5,0 3-6,0 4-4,0 1-4,2 1-4,0 1-2,2 1-3,-1 1-4,0 1-5,-2 1-5,0 1-4,-1-1-3,2 0-1,0-1 0,2-1 0,-1-1-4,-1-3-8,0-1-9,-1-2-7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6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33050 17773 612,'1'-23'14,"4"4"13,2 3 13,4 3 14,0 2 0,1 0-9,0 2-9,0 1-10,0 0-8,1 0-3,1 0-3,2 0-5,-1 1-1,-1 1 3,-1 0 1,0 2 3,-2 0-11,1 2-25,0 0-24,0 2-25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33816 16395 445,'-7'-39'10,"2"16"20,2 15 20,2 16 21,1 9 4,0 5-10,0 3-10,0 5-10,0 1-8,0 2-6,0 1-5,0 1-7,0 1-4,2 0-3,0 2-4,2 1-3,0 0-5,0 2-9,-1 1-8,2 0-9,-1 2-2,1 0 4,2 2 2,0 0 4,0-1-6,-2-6-14,-2-4-15,-2-5-15,-1-5-2,2-5 9,0-5 10,2-4 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4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77250 49100 443,'14'7'27,"-1"-2"2,-2-3 2,-2 0 3,0-1 0,1 3-1,3 4-3,2 2-2,-1 1-2,-1-1-3,-2 0-4,-2-2-3,-2 1-2,-2 2-1,-3 2 0,0 1-1,-3 2-1,-1 0-2,0-1-3,-1 1-2,-3 0-3,-2 1-4,-3 1-3,-3 2-4,-2-1-2,0 1-2,1-1-2,-1 1-2,0-2 0,2-3 1,1-3 1,1-2 2,0-3 2,0-1 4,0-1 4,1 0 5,1-1 8,6 0 13,4 0 12,6 0 13,3-1 2,1-1-8,3 0-10,2-1-9,2-2-5,1-1-3,3 0-3,2-1-3,-1-1-4,-1 2-2,-3 0-5,-1 2-3,-1 0-3,-1 0-1,1 0-2,0 0 0,-1 0-15,-1 0-25,-1 0-26,0 0-26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7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61000 48000 517,'-41'3'7,"19"6"15,19 7 14,19 6 15,10 3 4,4 0-8,3 0-7,3 0-7,3 1-6,3 4-2,3 3-4,4 3-3,1-1-1,0-2-2,0-3 0,0-3-1,1-1-1,4 4-2,3 3-3,3 3-3,1 1-2,1 1-6,-1-1-4,1 1-4,-4-3-5,-6-2-4,-6-3-5,-6-3-3,-4-2-5,1 0-4,-1 0-4,1 0-4,-3-2-2,-2-3-1,-3-3-1,-3-2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7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34450 17497 555,'1'-14'85,"2"2"-19,2 4-17,2 3-19,1 1-8,3 2 1,2 0 1,2 2 0,0 2 1,-1 4-2,-1 4 0,0 3 0,-3 3-6,-3 0-7,-2-1-9,-4 1-9,-2-1-4,-2-1-2,-2-1-2,-1 0-1,-2-2 0,0 1 2,0 0 1,0 0 2,0-2 2,0-1 2,1-2 2,-1-2 1,3-2 4,6-1 5,6 0 4,5-1 4,4-3-1,-2 0-6,-1-3-7,-1-2-7,0 0-6,0 0-7,0 2-7,-1 1-6,0 0-5,0 2-5,-2 0-4,0 2-4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8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35050 16063 523,'9'-22'7,"3"6"14,4 5 13,2 5 14,0 2 3,-3 2-10,-2 0-8,-4 2-10,0 1-5,1 2 1,3 2-1,2 2 0,0 1-2,-3 3-1,-1 2-1,-2 2-2,-2 1-2,0 1-1,-2 1-1,0 1-2,-2 2-1,-1 1 2,0 3 1,-1 1 1,-3 2-3,0 1-6,-3 1-7,-2 1-6,-2-1-5,0-3-2,-1-4-2,-1-1-2,-1-5-3,2-3 0,1-4-2,0-4-2,1-6-2,-1-8-6,-2-8-4,0-7-6,0-4 3,2 1 7,2 1 8,3 1 8,0 1 6,2 1 3,0 1 4,2 1 3,0 1 3,0 4 1,0 3 0,0 3 2,0 4 14,0 6 26,0 6 28,0 5 28,0 4 3,2 2-19,0 0-18,2 1-19,0 2-13,1 5-3,2 3-6,0 5-4,1 0-5,-2 0-7,-1-1-5,0-1-5,-1-1-8,0-1-8,-1-2-9,2 1-7,-2-3-4,1-2 0,0-1 0,0-2 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8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36100 16010 457,'0'-12'58,"0"10"-4,0 8-4,0 9-4,0 6-5,0 1-4,0 3-4,0 1-4,0 3-4,0 1 0,0 2-2,0 3-1,0-2-2,0-2-3,0-3-4,0-3-2,0-2-2,0-3 0,0-1-1,0-2-1,1-3-3,4-1-2,2-2-5,4-2-3,0-3-4,1-3-2,0-2-3,0-4-3,-1-3-2,1-5-1,0-5-1,0-5-1,-1-5-1,-1-3 2,0-5 1,-2-3 1,-1-2 2,0 0 3,-2 0 3,0 0 3,-2 1 2,-1 3 0,0 3 0,-1 3 1,-3 3 3,0 3 4,-3 3 5,-2 3 5,-2 4 2,-4 3 1,-2 4 1,-3 4 0,0 4-3,2 4-7,4 4-6,3 3-7,1 4-2,2 1-1,1 3 1,0 2-1,2-2-4,2-3-10,2-5-11,2-3-10,2-2-2,0-2 6,1-1 6,2 0 6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8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36800 16600 511,'13'8'12,"-2"0"3,-6 0 6,-3-1 3,-2 2 2,0 2-2,0 2-2,0 1-1,0 2 0,0 2 1,0 0 1,0 1 2,0 0 1,0 1 0,0 0 1,0-1 0,0 0-1,0-1-3,0 0-2,0-2-2,1-2-3,2-1-5,2-2-5,2-2-5,2-2-2,3-2 2,4-3 0,2 0 2,1-4-7,1 0-12,-1-3-13,1-2-13,-1-1-8,-1-2-2,-1 0-4,0-1-3,-3 0 2,-1 0 6,-2 2 5,-2 1 6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9"/>
    </inkml:context>
    <inkml:brush xml:id="br0">
      <inkml:brushProperty name="width" value="0.04374" units="cm"/>
      <inkml:brushProperty name="height" value="0.04374" units="cm"/>
      <inkml:brushProperty name="color" value="#F2395B"/>
    </inkml:brush>
  </inkml:definitions>
  <inkml:trace contextRef="#ctx0" brushRef="#br0">37379 16894 503,'-15'-8'1,"2"2"3,2 1 3,2 0 2,2 3 10,1 4 15,0 4 15,2 4 15,0 4 3,2 5-12,0 5-11,2 5-11,0 3-8,0 2-5,0 3-5,0 1-5,0 2-1,0 2 0,0 2 2,0 2 0,0 1-11,2 0-24,0 0-24,2 0-24,0-5-10,0-10 7,0-9 5,0-10 6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7:59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37116 14606 587,'-7'-22'0,"2"4"0,2 5 0,2 3 0,1 2 7,2 0 14,0 0 14,2 0 13,1 1 6,3-1-3,4 0-3,2 0-4,2 0-6,1 2-8,2 1-9,0 0-9,1 1-9,1 1-10,1-2-10,1 2-10,-1-1-13,-3 0-13,-3 0-14,-2 0-14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04"/>
    </inkml:context>
    <inkml:brush xml:id="br0">
      <inkml:brushProperty name="width" value="0.02863" units="cm"/>
      <inkml:brushProperty name="height" value="0.02863" units="cm"/>
      <inkml:brushProperty name="color" value="#6ADCAB"/>
    </inkml:brush>
  </inkml:definitions>
  <inkml:trace contextRef="#ctx0" brushRef="#br0">64957 16822 768,'-47'-42'10,"2"11"20,0 11 21,2 11 19,6 6-12,15 3-45,13 4-47,14 2-45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07"/>
    </inkml:context>
    <inkml:brush xml:id="br0">
      <inkml:brushProperty name="width" value="0.0324" units="cm"/>
      <inkml:brushProperty name="height" value="0.0324" units="cm"/>
      <inkml:brushProperty name="color" value="#6ADCAB"/>
    </inkml:brush>
  </inkml:definitions>
  <inkml:trace contextRef="#ctx0" brushRef="#br0">32450 21690 679,'16'-2'67,"-1"0"-17,1-3-18,0-2-18,-1-1-10,-1 0-3,-1 1-4,0-1-3,0-1-3,3 0-3,3-2-3,3 1-2,3-3-2,1 0 0,2-1-1,3-1 0,0-1 0,1 2 0,-1 1-1,0 1 1,-1-1 0,-1-2 2,-3-1 1,-1-3 2,-2 0 3,-1 1 4,-1 1 3,-1 1 5,-1 1 0,-1 2 0,0 2-2,-2 3-2,-2 0 3,-1 2 5,-2 1 5,-2 0 5,-1 1 4,0 0 0,-1 0 1,1 1 1,0-2 0,0 2-3,0-1-3,0 0-1,0-1-3,1 0 0,2-1 0,0-2-1,1 0-1,1-1-1,1-2-1,2 0-1,-1-1 0,-1 1-1,-1-1 0,0 0 0,-1 1-2,1 1-1,1 0-3,1 2-3,0 1 0,0 0 0,-2 2 1,-1 1 1,0 0-1,0 0-1,-1 0-1,1 0-1,0 0 0,0 0 1,-1 0 1,1 0 0,1 0 1,0-2-1,1 0 0,1-1-1,0-2 0,-1 0-1,0-1 0,-2-1 0,0-1 0,2 0 0,0 0 1,1 1-1,1-1 2,1 0 0,1 0 1,2 1 1,-2-1 0,1 0 0,-2 0 1,-1 1 0,0-1-1,-1 0 1,1 0-1,0 1-1,-1 0 1,-1 2 1,-1 2 1,0 2 1,-2 0 0,1-2 1,0-1 0,0-3 0,-1 0 0,-1 0 0,-1 2-1,0 1 0,-1 0 0,1 0 1,2 0 2,0 0 1,0 1 1,-1 1 3,0 0 2,-2 2 2,0 0 1,-2 0 0,-1 0 1,0 0-1,-1 0 1,2-2-2,0 0-2,1-1 0,1-1-2,2 0-2,0 0-2,2 0-2,0-1-2,1-3-3,1-4-4,1-1-3,1-3-2,2 0-1,0 1-1,1-1 0,0 1 0,1 1 1,0 1 0,-1 1 1,1 0 1,0 0 0,-1 1 1,1-1 0,-2 1 1,-1 1 1,-2 1 3,-3 0 2,-1 2 2,0 1 0,-2 0 2,0 2 1,-2 0 3,1 0 2,0 1 3,0-1 3,0 0 1,2 0-2,0 0-1,1 1-2,1-1-1,0 0 0,-1 0-2,1 0 0,0 0 0,0-2-2,-1 0 0,1-1-1,1-1 0,0 1-2,1-1-1,1 0 0,1-1-2,0 0 0,-1-1 0,1-1-1,-2 0 0,-1-1 1,-2 0 0,-2 1 1,-1-1-1,0 2-3,-1 1-2,1 1-4,0 0 2,0 0 3,0 0 4,0 1 5,-1-1 2,1 0 0,0 0 1,0 1 1,0-1 2,0 0 2,-1 0 4,1 1 3,0-1 1,0 0-1,0 0-3,0 1 0,0-2-3,1 0-2,2-1-1,0-1-4,0-1 0,1 1 0,0-1-1,0 0 0,-1 1-1,-1-1 0,0 0-1,-2 1-1,0 0 0,0 2 0,0 2 0,-1 3 1,1-1 0,0 0 3,0-2 0,0 0 3,0 0-1,0 1 0,-1 0-1,1 2-1,0 0 0,2 1-2,0-1 0,1 0-2,0-1 0,0 0 0,-2-1-2,0-1 1,-2-1-2,-1 2 0,-1 1 0,0 1-2,-1-1 1,2 0 0,0-2 1,2 0 1,-1 0 0,-1 1 1,-1 0 0,0 2 1,0 0 0,0 1 0,1-1 0,2 0 0,-1-1 0,1 0 0,0-1 0,0-1 0,0-1 0,0 0 0,0 0 0,-1 1 0,1-2 0,0 0 0,0-1 0,0-1 1,0 0-1,-1 0 1,1 2 1,0 1-1,0 1 1,0 0 0,0 2 0,-1 1 0,1 0-1,-2 0 0,-1 0-1,0 1 0,-1-1 0,0 0-1,0 0 0,0 0 0,-1-1 0,-1-1 1,0-3 0,-2-2 0,0 1 1,0 1-1,0 2 0,0 2 0,1 1 0,0 1 0,2-1-1,0 0 1,0 0-1,0 0 0,-1 0 1,-2 1-1,0-1 0,0 0 0,0 0 0,0 0 0,0 0 1,2-2 0,1 0 1,0-1 1,0 0 0,0 1 0,-2 0 0,0 2-1,-1 0 0,2 0 1,0 0-1,2 1 0,-1-1 0,1 0-1,0 0-1,0 0 0,0 0 0,0-2 1,0 0 0,0-1 0,-1-1 1,0 1 1,-2-1 0,0 0 1,-1 1 0,2 1-1,0 0 0,2 2-2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08"/>
    </inkml:context>
    <inkml:brush xml:id="br0">
      <inkml:brushProperty name="width" value="0.02809" units="cm"/>
      <inkml:brushProperty name="height" value="0.02809" units="cm"/>
      <inkml:brushProperty name="color" value="#6ADCAB"/>
    </inkml:brush>
  </inkml:definitions>
  <inkml:trace contextRef="#ctx0" brushRef="#br0">42850 18224 783,'0'-16'-44,"0"2"11,0 1 11,0 1 12,0 0 5,2 0 1,0 0 2,2 1 0,0-2 2,0 0 1,-1-1 3,2-1 1,-2 0 1,1 1 1,0 0 0,0 2 0,0 0 0,0 1 0,0-1-1,0 0-1,0 0 0,2 1 0,0-1-1,2 0 0,-1 1 1,-1 1 1,-1 0 1,0 2 2,-1 0 1,0-2 0,0 0 0,0-1 1,-1-1 0,0 0 0,-2 0 2,0 1 0,-1 0 0,2 0-3,0 2-1,2 1-3,-1 0 0,-1 0-1,0 0-1,-1 0 0,-1 0 0,1-2 0,2 0 0,0-1 0,1 0 1,0 1-2,0 0 0,0 2-1,-1 0 0,0 0 0,-2 1 1,0-1 1,-1 0 0,2 0 1,0 0 1,2 0 1,-1 1 0,-1-1-1,0 0 0,-1 0-1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11"/>
    </inkml:context>
    <inkml:brush xml:id="br0">
      <inkml:brushProperty name="width" value="0.03754" units="cm"/>
      <inkml:brushProperty name="height" value="0.03754" units="cm"/>
      <inkml:brushProperty name="color" value="#6ADCAB"/>
    </inkml:brush>
  </inkml:definitions>
  <inkml:trace contextRef="#ctx0" brushRef="#br0">41243 14757 586,'-7'-8'-1,"0"2"-1,2 1-1,1 0-1,1 0 5,3-2 11,4-1 10,2-3 11,3-2 4,4 0-5,2-1-3,3-1-4,2 1-3,1 2-2,1 4-2,2 3-2,-2 1-2,-2 2-1,-1 0-1,-2 2-2,-3 1-1,-1 2-1,-2 2-2,-2 2-2,-2 2 0,-2 3 1,-3 3-1,0 4 2,-2 0-2,2 1-1,0-1-1,1 1-2,0 0-2,-4 1-2,-2 1-3,-3 1-2,-3 0-1,0-1 0,-2-1 0,0-1 0,0-1-1,1-2-3,0-3-1,2-1-3,0-3-5,1-2-8,-1-4-9,0-2-9,0-4 0,2-2 7,1-4 7,0-2 7,1-2 6,1-2 4,-2 0 5,2-1 3,-2 0 4,0-1 4,-2 0 4,0 1 3,0 0 4,0 2 2,2 2 2,1 3 3,0 2 7,0 4 11,0 4 13,0 4 11,1 3 2,2 3-9,2 3-9,2 3-9,1 3-6,2 1-3,0 3-2,1 1-4,1 3-3,-2 1-2,-1 2-4,0 3-3,-1 1-3,2 2-6,0 2-5,2 3-4,-1-2-7,1-4-11,0-4-10,0-3-9,1-6-5,1-5 3,3-6 3,2-7 2,-1-3 4,-3-4 6,-3-2 6,-2-3 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4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62850 48950 999,'23'-24'-75,"-3"4"16,-3 3 19,-2 3 16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11"/>
    </inkml:context>
    <inkml:brush xml:id="br0">
      <inkml:brushProperty name="width" value="0.04204" units="cm"/>
      <inkml:brushProperty name="height" value="0.04204" units="cm"/>
      <inkml:brushProperty name="color" value="#6ADCAB"/>
    </inkml:brush>
  </inkml:definitions>
  <inkml:trace contextRef="#ctx0" brushRef="#br0">42531 14394 523,'0'-23'2,"0"1"3,0 1 4,0 1 4,0 4 7,-2 10 11,0 8 12,-1 10 11,-2 5 1,2 5-10,-1 3-8,0 5-10,0 1-5,2 1-3,0-1-2,2 0-2,0-1-2,0-1-1,0-3-2,0-1-1,0-3-2,2-1-1,0-3-2,2-1-3,2-4-2,4-6-5,3-6-4,5-6-5,1-6-2,-3-6 0,-1-5 0,-2-6-1,-1-5 1,0-3 2,-1-3 1,1-2 3,-2-2 1,-2 1 1,-4 2 3,-2 0 0,-3 2 3,-1 3 2,0 4 1,-1 2 2,-2 4 3,-2 5 1,-2 4 3,-2 6 3,-1 4-1,1 2-2,-1 4-2,0 3-2,1 2-1,1 5 0,0 4 1,2 4 0,0 1-3,2 1-9,1-1-7,0 1-8,2-2-8,2-1-7,2-2-8,2-2-8,2-3-1,2-3 7,2-2 6,2-4 7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11"/>
    </inkml:context>
    <inkml:brush xml:id="br0">
      <inkml:brushProperty name="width" value="0.03654" units="cm"/>
      <inkml:brushProperty name="height" value="0.03654" units="cm"/>
      <inkml:brushProperty name="color" value="#6ADCAB"/>
    </inkml:brush>
  </inkml:definitions>
  <inkml:trace contextRef="#ctx0" brushRef="#br0">43300 14750 602,'7'14'17,"-2"-1"3,-3-2 4,0-2 4,-2 0 0,0 2 0,0 1-1,0 3-1,0 1-1,0 0-1,0-1-2,0 1-1,0-1-2,2-1-2,0-1-1,2 0-1,0-2-3,1-1-1,2 0-3,0-2-1,2-1-5,2-2-4,2-3-5,1 0-4,2-2-6,0 0-5,-1 0-5,1 0-5,0-2-3,0-2 0,-1-4-1,1-2-1,-2-2 0,-1 1-1,-2-1 1,-2 0-1,-2 1 3,0 0 7,-2 2 7,0 1 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11"/>
    </inkml:context>
    <inkml:brush xml:id="br0">
      <inkml:brushProperty name="width" value="0.04241" units="cm"/>
      <inkml:brushProperty name="height" value="0.04241" units="cm"/>
      <inkml:brushProperty name="color" value="#6ADCAB"/>
    </inkml:brush>
  </inkml:definitions>
  <inkml:trace contextRef="#ctx0" brushRef="#br0">43760 14697 518,'-9'-14'2,"0"2"3,-1 4 3,-1 3 3,-1 1 3,2 2 5,1 0 4,0 2 5,2 1 0,1 4 0,0 2-1,2 4 0,0 1-2,2 3 1,0 1 0,2 3 1,0 2-2,0 3-2,0 3-2,0 3-3,0 4-1,2 6-2,0 6-2,2 6-2,1 5-3,1 6-3,3 4-4,2 5-2,1-1-12,0-5-16,-1-6-17,1-6-18,-1-7-4,0-8 9,-2-8 7,0-7 9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12"/>
    </inkml:context>
    <inkml:brush xml:id="br0">
      <inkml:brushProperty name="width" value="0.0396" units="cm"/>
      <inkml:brushProperty name="height" value="0.0396" units="cm"/>
      <inkml:brushProperty name="color" value="#6ADCAB"/>
    </inkml:brush>
  </inkml:definitions>
  <inkml:trace contextRef="#ctx0" brushRef="#br0">43650 13160 555,'0'-23'2,"2"4"4,0 3 3,2 3 3,1 2 4,1 2 8,3 3 6,2 1 7,1 1 0,0 2-3,0 0-6,-1 2-3,0 2-5,-2 6-3,-2 4-3,-2 5-3,-2 4-3,0 1 0,-2 3 0,0 1-2,-2 1 1,-2 1-1,-2-1 0,-2 1 0,-1-2-2,0-3-4,0-3-2,1-3-4,3-3 0,9-4 3,10-5 3,8-3 2,2-2 2,-3 0 0,-4 0-1,-4 0 0,-3 2 1,-1 4 2,-1 4 2,0 4 2,-4 2 0,-2 3-1,-6 2-1,-2 1-2,-4 1-2,0-1-5,-1-1-3,-1-1-5,-1 0-3,0-1-1,0 1-2,0 0-2,0-3-7,1-3-13,-1-4-13,0-4-13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12"/>
    </inkml:context>
    <inkml:brush xml:id="br0">
      <inkml:brushProperty name="width" value="0.04131" units="cm"/>
      <inkml:brushProperty name="height" value="0.04131" units="cm"/>
      <inkml:brushProperty name="color" value="#6ADCAB"/>
    </inkml:brush>
  </inkml:definitions>
  <inkml:trace contextRef="#ctx0" brushRef="#br0">44750 13412 532,'16'-15'58,"-1"4"-2,1 3-3,0 2-2,0 2-4,-1 0-6,1 0-7,0 1-6,-1-2-3,1 2-4,0-1-2,0 0-3,-1 0-4,-1 0-5,-1 0-8,0 0-5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0"/>
    </inkml:context>
    <inkml:brush xml:id="br0">
      <inkml:brushProperty name="width" value="0.03824" units="cm"/>
      <inkml:brushProperty name="height" value="0.03824" units="cm"/>
      <inkml:brushProperty name="color" value="#6ADCAB"/>
    </inkml:brush>
  </inkml:definitions>
  <inkml:trace contextRef="#ctx0" brushRef="#br0">29111 35500 575,'1'15'94,"0"-1"-19,2-1-21,0 0-20,1-1-10,0 3-3,0 2-1,0 2-3,0 0-1,2 1-3,0-1-2,2 1-3,-1-1-1,-1-1-2,-1-1-2,0-1-1,-1-1-2,0-1 1,0 0 0,0-2 1,-1 1-1,-1 1 0,0 3 0,-1 2 1,-1 0-1,0-1 0,0-1 0,0-1 0,0 0 1,0 0-1,0-1 1,0 1 0,0 1-1,0 1-3,0 3-1,0 1-2,0 0 0,0-3 0,0-3 1,0-2 2,-2-3 1,0-1 2,-3 0 3,-2-2 2,-2-1 0,0-2-4,-1-3-4,-1 0-3,-1-5-4,0-4-5,0-6-5,1-3-6,0-4-3,2 2 0,2 1 0,2 1-1,0-1-1,0-3-1,-1-3-1,-1-3-1,-1 0-1,2 5 0,0 3-1,2 5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1"/>
    </inkml:context>
    <inkml:brush xml:id="br0">
      <inkml:brushProperty name="width" value="0.0384" units="cm"/>
      <inkml:brushProperty name="height" value="0.0384" units="cm"/>
      <inkml:brushProperty name="color" value="#6ADCAB"/>
    </inkml:brush>
  </inkml:definitions>
  <inkml:trace contextRef="#ctx0" brushRef="#br0">28326 36450 572,'-22'7'1,"2"-1"-1,4 0 2,3-2-1,2 0 3,0 0 4,2 0 3,1 0 5,1 1 3,2 0 3,2 1 3,2 2 4,1 0 1,0 1-2,0 1-1,0 2-2,0 0-1,0 1-2,0 1-2,0 2-2,0-1-1,2 1-1,0-1-2,2 1-1,0 0-2,2 1-1,0 1-3,1 2-1,1-3-4,0-1-8,0-4-5,0-3-8,0-1-8,2-2-10,0-1-12,1 0-10,0-2-1,0-1 10,-2 0 8,0-1 10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1"/>
    </inkml:context>
    <inkml:brush xml:id="br0">
      <inkml:brushProperty name="width" value="0.02991" units="cm"/>
      <inkml:brushProperty name="height" value="0.02991" units="cm"/>
      <inkml:brushProperty name="color" value="#6ADCAB"/>
    </inkml:brush>
  </inkml:definitions>
  <inkml:trace contextRef="#ctx0" brushRef="#br0">29950 36750 735,'15'0'4,"-3"2"7,-1 0 7,-2 2 8,-1 0 7,-2 2 3,-1 0 6,0 1 4,-1 1-9,0 0-25,0 0-26,0 0-24,-1 0-9,-1 1 6,0 1 7,-1 2 5,-2-1 2,-1-1-3,0-1-3,-1 0-4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4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28664 35400 496,'14'29'113,"-3"-3"-25,-3-5-26,-2-3-25,-2 0-13,2 3-2,0 5-3,2 3-1,-1 1-2,1-1-2,0-3-2,0-1-1,-1-1-2,-1 1-1,0 1 1,-2 1-2,0-1 0,0 0-3,0-1-1,0 0-2,-1-3-1,0-2-1,-2-1-1,0-2 0,-1 0 0,2 1 0,0 3 0,2 1 0,-1 0 0,-1-3 0,0-3 2,-1-2-1,-1-3 2,0 1-1,0 0-1,0 0 1,-2-1 0,0-1-1,-3 0 1,-2-2 0,-2-1-2,-2-2-2,-2-3-1,-1 0-3,-2-3-2,1-1-2,-1 0-2,0-1-2,1-2-1,3 0 0,1-1 0,2-2 0,1 1 1,0-1 0,1 0 0,-1 0 0,0 0 1,0 0 1,0 0 2,0 1 0,1-3 1,-1-2 0,0-3 0,0-3-1,-1-3 0,0-1 0,-1-3-2,-1-1 0,-1-1-1,2 1 1,1 1 0,1 1 1,0 2 3,0 2 3,0 5 5,0 1 3,0 3 6,0 1 5,1 0 6,-1 2 5,0 2 8,0 4 7,0 4 8,0 4 8,1 2-1,1 2-9,0 0-10,2 1-10,0 2-6,2 0-3,0 1-2,2 1-4,0 1-2,0 1-1,0 2-1,0 0-1,0 0-1,0-1-2,0-1-1,0-1-2,1-1-4,2-1-6,2 0-4,2-2-6,2-2-10,5-2-12,4-4-14,3-2-13,1-3 0,-4-1 13,-5 0 13,-3-1 13,-3-1 7,0 0 2,-2 0 0,0 0 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5"/>
    </inkml:context>
    <inkml:brush xml:id="br0">
      <inkml:brushProperty name="width" value="0.04649" units="cm"/>
      <inkml:brushProperty name="height" value="0.04649" units="cm"/>
      <inkml:brushProperty name="color" value="#F2395B"/>
    </inkml:brush>
  </inkml:definitions>
  <inkml:trace contextRef="#ctx0" brushRef="#br0">30200 36750 473,'15'1'18,"-1"2"3,-1 2 3,0 2 3,-1 1 3,1 3 2,2 2 1,0 2 3,0 1 1,-1 1-2,-1 1-1,0 1-2,-1 0-1,-1-1-3,1 0-2,0-2-3,-1 0-3,-3-1-3,-1 1-5,-2 0-3,-3-3-7,-6-5-11,-4-4-10,-5-6-11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58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63250 48650 524,'-25'-22'25,"0"6"1,0 7-1,0 6 1,0 4-2,0 4-2,0 3-3,0 3-3,1 3 0,4 3-1,3 3 0,3 4 0,-1 2 0,-2 4-2,-3 3 0,-3 3-1,-1 3 0,4 3 0,3 3-1,3 4 1,1 4 0,1 6-2,-1 7 0,1 6-1,-1-2 0,1-9 0,-1-10 0,1-8-1,1-3 1,3 7-2,3 6 0,4 7-1,2-1-1,4-6 0,3-6-1,3-6-1,3-6 0,3-2-1,3-3 0,4-3 0,4-6-1,6-5-3,7-7-2,6-5-1,1-8-2,-3-5-1,-3-7 0,-2-5 0,-1-8-1,3-5 1,3-7 0,4-5 0,-3-4 0,-5 0 0,-7 0 1,-5 0 0,-4 0 1,0 0 1,0 0 1,0 0 1,-2 0 1,-3 0 1,-3 0 1,-2 0 0,-5 0 1,-2 0 0,-3 0 0,-3 0 0,-2 1 0,0 4 0,0 3 0,0 3-1,-5 1 0,-9 1 1,-10-1 1,-8 1-1,-8 4 0,-2 9-2,-3 10-3,-3 10-2,-1 5-4,4 4-4,3 3-6,3 3-5,3 3-4,3 3-4,3 3-3,4 4-4,4 1 2,6 0 5,7 0 6,6 0 6,1-2 2,-3-3-1,-3-3-1,-2-2-2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6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42500 36576 520,'38'6'150,"-4"-3"-32,-2-2-35,-3-4-32,0-2-22,1-1-6,2-3-8,3-2-6,-2 1-8,-6 2-4,-3 4-5,-6 3-5,-2 0-5,-1-1-2,1 0-3,0-1-3,-2-2-8,-3-2-13,-3-2-14,-2-2-12,-3 0 0,-2 1 14,-2 0 14,-2 2 14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6"/>
    </inkml:context>
    <inkml:brush xml:id="br0">
      <inkml:brushProperty name="width" value="0.05217" units="cm"/>
      <inkml:brushProperty name="height" value="0.05217" units="cm"/>
      <inkml:brushProperty name="color" value="#F2395B"/>
    </inkml:brush>
  </inkml:definitions>
  <inkml:trace contextRef="#ctx0" brushRef="#br0">42764 35650 421,'-15'0'2,"2"0"2,2 0 3,3 0 3,1 2 5,2 4 9,2 4 9,2 3 9,1 3 3,0 0-3,0-1-2,0 1-3,0 1-3,2 1-3,0 3-4,2 1-4,0 2-2,0 1 0,-1 1 0,1 1-1,0 0-1,-2-1-2,0-1-2,-2-1-1,0-1-4,0-1-6,0-1-4,0-1-6,-2 0-3,-4 1-5,-4 1-2,-3 1-4,-4 1-3,-1-1-3,-3 1-3,-1-1-3,-2-1-1,0-4 3,1-5 3,-1-3 3,2-3-2,1-2-7,3-3-6,1 0-8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8:36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44000 37350 419,'8'22'93,"0"-3"-13,0-3-15,-1-2-13,2-2-9,0 1-6,1 1-5,2 1-5,-1 1-4,1 0-2,0-1-3,0 1-2,-1 0-2,-1-1-3,0 1-1,-2 0-2,0-1-1,0-1 0,0-1 1,0 0 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16"/>
    </inkml:context>
    <inkml:brush xml:id="br0">
      <inkml:brushProperty name="width" value="0.02903" units="cm"/>
      <inkml:brushProperty name="height" value="0.02903" units="cm"/>
      <inkml:brushProperty name="color" value="#00BFF3"/>
    </inkml:brush>
  </inkml:definitions>
  <inkml:trace contextRef="#ctx0" brushRef="#br0">63437 18750 757,'-32'54'100,"15"-19"-27,14-19-25,16-19-26,4-9-26,-3 1-24,-4-1-24,-4 0-24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18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33477 31150 496,'-6'29'140,"2"-5"-34,4-5-33,3-5-34,0-2-18,1 2-3,0 0-2,0 1-2,1 3-2,0 3 1,1 5 2,2 3-1,-1 2-1,-1-1-6,0-2-5,-2 1-5,0-3-5,0 0-6,0-1-6,0 0-5,0-4-6,0-1-4,0-4-5,0-3-4,-1-4-5,-1-6-3,0-6-2,-2-6-4,0-4 4,-2-1 11,0-3 12,-1-2 11,-1 0 7,0 1 4,0 1 1,0 1 4,0 0 2,0 1 0,0-1 0,0 0 1,1 1 3,0 3 3,2 1 5,0 2 4,1 1 3,0 0 5,0 1 5,0-1 3,2-1 4,4 0 1,4-1 3,4-1 2,1-1-1,-1 2-6,-1 1-5,0 0-4,-2 2-6,1 1-4,0 0-5,0 2-4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18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34116 30634 502,'-1'-15'2,"-1"2"3,0 3 4,-1 1 3,-1 3 10,2 6 15,0 4 15,2 6 15,1 3 1,2 3-11,2 3-12,2 3-12,0 2-8,-1 1-4,0 1-3,-2 1-4,1 1-6,0 3-5,1 1-8,2 3-6,-1 0-11,-1 0-12,0 0-15,-2 1-12,0-4-2,0-4 9,0-5 10,0-4 10,0-5 3,0-1-1,0-2-2,0-2-2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19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34724 30347 532,'14'-21'80,"-1"7"-15,-2 5-17,-2 6-15,-1 3-10,2 0-1,0 0-2,1 0-2,0 1-2,0 2-1,-2 2-3,0 2-2,-2 1-2,1 1 0,0 2-1,0 0-1,-1 2-2,-2 3-2,-3 3-3,0 3-3,-2 2-1,0-1-2,0 1 0,0-1-1,-1 0 0,-1-1 0,0-1 1,-1 0 0,-2-3-1,0 0-4,-1 0-3,-2-2-4,0-2-2,1-3-2,-1-2-3,0-4-1,-1-4-3,0-4-5,-1-5-4,-1-5-4,-1-5 1,2-2 8,1-3 8,0-2 7,2-2 5,1 2 4,0 3 2,2 2 4,0 0 2,2 2 5,0 1 3,2 1 3,-1 2 4,0 2 1,-2 4 2,0 3 2,0 4 9,2 6 14,2 5 16,2 7 14,1 3 2,0 1-14,0 1-11,0 1-14,0 1-8,0-1-3,-1 1-5,1-1-4,0 2-4,0 1-3,0 3-4,0 1-5,0 1-5,0-2-7,0 0-8,0 0-7,0-4-9,2-2-9,0-3-8,1-2-10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20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35500 30172 504,'0'24'112,"0"-1"-23,0 1-25,0-1-24,0 1-13,0-1-1,0 1-2,0-1-2,0 0-2,0-1-2,0-1-3,0-1-3,0-1-2,2-3-2,0-1-3,2-2-1,1-5-7,3-8-7,4-8-8,2-8-9,0-4-1,-2-1 2,-4-1 4,-2-1 4,-2-3 2,1-5 2,2-5 1,0-4 2,0-2 2,0 4 1,-2 2 2,0 3 2,-2 4 3,-1 3 1,0 5 3,-1 3 2,-3 5 2,-2 3 2,-4 4 1,-2 4 3,-2 5-3,0 6-5,0 5-5,1 7-6,0 2-7,2 1-7,2-1-8,2 1-6,1-2-4,0-1 1,0-3 2,1-1 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20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36116 30600 527,'6'9'5,"-1"1"10,-2 3 10,-2 2 10,-1 1 4,0 1-3,0 1-4,0 2-2,0-1-2,-2 1-1,0-1-1,-1 1-1,-2-1-2,2-1-2,-1-1-2,0 0-3,0-2-2,2-1 0,0-1-1,2-1 0,2-1-3,6-2-5,4-2-3,5-2-6,3-3-1,-1-4 0,1-4 1,0-4 0,-1-1-1,1 2 1,-1 2-1,1 3 0,-1 0-12,-1 2-20,-1 0-23,0 2-21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20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36521 30844 473,'-14'-8'0,"2"2"2,4 1 0,3 0 2,1 3 10,0 4 19,0 4 19,0 4 18,1 3 5,2 3-13,2 3-11,2 3-11,1 2-9,2 1-4,0 1-5,2 1-4,-1 2-5,1 3-5,0 2-6,0 4-3,0 3-5,2 2-3,0 4-2,1 2-2,0 0-8,-1-4-10,0-4-10,-2-3-11,0-7-6,0-6-3,0-7-3,0-6-4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58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64200 48700 558,'-40'17'28,"23"-16"10,22-15 8,22-15 8,12-7 1,3 3-10,3 3-9,4 4-10,5-3-6,10-5-2,10-7-2,9-5-3,-1-3-1,-8 4-2,-10 3 0,-9 3-2,-5 3-2,0 3-5,0 3-6,0 4-4,-2 2-5,-3 4-4,-3 3-5,-2 3-4,-5-1-9,-2-2-14,-3-3-14,-3-3-14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21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36390 29259 547,'-5'-8'9,"8"0"19,6 0 17,7 0 19,3 2 3,-3 2-13,-1 4-11,-2 3-14,-2 1-6,-3 3-2,-1 2-2,-2 2-3,-2 1-1,0 3-5,-1 2-3,-2 2-5,0-1-2,-2 1-2,-1-2-3,0-1-2,-1 0-1,-2 0-1,0-1 1,-1 1 1,1-3 1,6-5 5,4-4 5,6-6 4,2-2 1,1-2-4,1 0-3,2-1-4,-1-2-2,-1 0 1,-1-1 0,-1-1 1,0 0-4,0 2-8,0 2-9,-1 2-7,0 1-10,0 0-12,-2 0-12,0 1-10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37145 29333 999,'-14'-1'-15,"6"0"8,5-2 9,5 0 10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22"/>
    </inkml:context>
    <inkml:brush xml:id="br0">
      <inkml:brushProperty name="width" value="0.05037" units="cm"/>
      <inkml:brushProperty name="height" value="0.05037" units="cm"/>
      <inkml:brushProperty name="color" value="#00BFF3"/>
    </inkml:brush>
  </inkml:definitions>
  <inkml:trace contextRef="#ctx0" brushRef="#br0">37150 29094 436,'15'-2'172,"-1"0"-41,-1-3-39,0-2-40,-1-1-21,1-2-5,2 0-3,0-1-4,1 0-6,1 0-8,2 2-9,0 1-8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55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65937 28474 886,'-153'-28'71,"39"7"-33,40 6-34,39 8-31,22 2-18,8-2 2,7-1 0,6-3 0,4-1 5,0 0 8,-1 1 9,1-1 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58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22605 41344 538,'-13'-18'11,"6"10"20,6 11 20,6 12 21,2 6 4,0 5-15,-2 3-12,0 4-15,-2 1-9,-1-3-7,0-3-5,-2-3-6,1-1-3,0 3-1,2 1 1,0 3-2,0-2-5,0-2-11,-2-3-13,0-3-11,-1-6-10,0-8-10,0-10-8,0-8-8,0-4 2,0-1 14,0 0 15,0 1 15,0-1 9,0 2 5,0 1 3,0 1 5,0 0 3,0 0 4,0 0 2,0 1 2,0 0 4,2 2 3,0 2 3,2 2 2,0 1 3,0 1 0,0-1 0,0 0 1,0 0 2,1 0 2,2 0 3,0 0 2,1 1 0,2 0-4,0 2-3,1 0-4,1 1-3,0 0-3,-1 0-2,1 0-4,0 0-3,0 0-6,0 0-7,-1 0-4,0 0-7,0 0-3,-2 0-6,0 0-3,-2 0-4,1 0 1,0 0 0,0 0 0,-1-1 3,-2-2 5,-3-2 5,0-1 6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58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23532 40901 504,'-1'-16'0,"0"0"2,-2 1 0,0-1 1,-1 1 4,0 3 5,0 1 5,0 2 7,0 5 7,2 8 10,0 8 10,2 7 10,0 6 1,0 3-12,0 3-9,0 3-11,0 2-7,0 2-6,0 2-4,0 3-6,0 0-6,2 0-6,0 0-7,2 0-7,0 0-10,0-2-12,0 0-13,0-1-11,0-4-4,0-8 5,0-6 6,0-6 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58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23993 40913 547,'-7'-8'0,"0"0"0,2 0 0,1 0 0,1 1 6,3 1 11,4 0 12,2 2 11,3 0 2,0 2-7,1 0-8,2 2-7,0 0-4,1 2-1,1 0 0,2 2 0,-1 1-2,-1 1-1,-1 3-3,0 2-2,-2 3-2,-1 4 0,-1 3-1,0 5 0,-2 1-2,-2 0-2,-3 1-2,0-1-3,-3 0 0,-1 1 0,0-1 0,-1 1 0,-2-3 0,0-3-3,-2-5-2,0-3-3,-1-3-4,1-2-5,-1-2-7,0-2-6,0-3-3,0-1 1,0-2 1,0-1 1,1-5 3,1-4 3,0-5 5,2-5 4,0-3 4,0 3 3,0 0 4,0 1 4,1 0 2,0 2 0,2 1 2,0 1-1,1 1 4,-2 2 2,0 3 5,-2 1 3,1 3 12,2 6 18,2 4 19,2 6 18,1 2 3,0 3-14,0 2-14,0 2-14,0 2-11,0 5-6,0 3-7,0 4-7,-1 2-3,-1 1 1,0-1 0,-1 0 2,-1 0-8,0-2-16,0 0-16,0-1-16,0-3-6,2-5 3,0-5 3,2-4 2,-1-5 2,1 1 0,0-2 0,0 0 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59"/>
    </inkml:context>
    <inkml:brush xml:id="br0">
      <inkml:brushProperty name="width" value="0.04375" units="cm"/>
      <inkml:brushProperty name="height" value="0.04375" units="cm"/>
      <inkml:brushProperty name="color" value="#F2395B"/>
    </inkml:brush>
  </inkml:definitions>
  <inkml:trace contextRef="#ctx0" brushRef="#br0">25113 40990 502,'-8'-7'4,"2"0"6,1 2 7,0 1 7,1 4 7,0 7 7,0 9 6,1 8 7,-2 3 0,2 1-9,-1-1-9,0 0-7,0 1-6,2-1-1,0 1-3,2-1-1,0 0-1,0-3-1,0-1-1,0-3-1,2-2-5,4-2-8,4-4-8,3-3-10,3-4-3,0-8 0,-1-6 1,1-7 1,0-6 1,-1-3 2,1-5 2,0-3 2,-2-2 2,-3 1 0,-3 1 1,-2 2 0,-3 0 3,-1 5 3,0 2 5,-1 3 3,-3 2 2,0 2 2,-3 2 2,-2 3 1,-1 1 0,-2 2-1,0 2-1,-1 3-1,-1 1-4,0 3-5,0 4-7,1 2-5,0 3-4,0 2-3,2 2-2,1 1-3,1 2-4,2 0-4,2-1-4,2 1-4,1-1 1,2-3 6,0-1 7,2-2 5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59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25866 41500 591,'14'1'0,"-3"2"0,-3 2 0,-2 2 0,-3 1 4,0 1 7,-2 2 8,0 0 8,-2 1 4,0 3 0,-2 2 0,0 2 1,-2 0-1,0 1-4,-1-1-2,-2 1-4,1 0-2,1-1-1,0 1-1,2 0-2,0-2-1,2-1-1,0-2-3,2-3-1,3-1-6,6-2-10,5-2-10,7-2-11,3-3-4,-1-4 5,1-4 5,-1-4 3,0-1-2,-3 0-10,-1 2-10,-2 1-9,-3 0-2,-3 2 6,-3 1 8,-2 0 5,-2 1 7,0 0 5,0 0 7,0 1 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9:59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26310 42016 574,'-29'-7'10,"7"2"0,5 2 1,6 2 2,4 2 2,1 2 7,0 2 5,2 2 6,0 2 3,2 3-3,0 3-1,2 3-2,0 3-2,0 1-3,0 3-2,0 1-3,0 3-3,2 1-3,0 2-2,2 3-2,0 5-6,0 10-4,-1 10-7,2 9-5,-2 5-10,1-1-14,0-1-12,0-1-15,0-8 0,0-16 11,0-16 11,0-15 11,0-8 6,0 1-2,-1 1-1,2 2-1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59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65600 47250 545,'21'-19'36,"-5"13"6,-7 12 7,-5 13 6,-4 12 1,0 13-8,0 12-5,0 13-8,0 4-6,0-3-6,0-3-5,0-2-5,0 0-7,0 7-4,0 6-7,0 7-5,0 0-4,0-2-2,0-3-3,0-3-1,0-6-6,0-5-7,0-7-9,0-5-6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0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26127 40109 641,'-6'-8'3,"2"0"7,4 0 7,3 0 6,2 2 6,5 2 3,4 4 5,4 3 4,0 3-1,-3 5-6,-3 5-6,-2 5-6,-4 3-5,-1 1-4,-2 1-5,-2 1-3,-1 0-6,-2 1-4,0-1-4,-2 1-5,0-3-2,-2-1 2,0-4 1,-1-3 1,1-4 0,6-5 0,4-4 0,6-6-1,3-3 1,3-1-1,3-3 0,3-2 0,1 0-2,-3 2-5,-1 2-4,-2 3-5,-3 0 0,-1 0 6,-2 0 4,-2 0 5,-2 0 1,0 0-5,-2 0-3,0 0-4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0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27050 40363 672,'15'-28'108,"-1"9"-24,-1 7-24,0 8-25,0 4-14,1 0-8,3 0-7,2 0-6,0 0-5,-1 0 0,-1 0-3,0 0 0,-3 0-11,-1 0-21,-2 0-19,-2 0-20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46887 41100 591,'-17'26'177,"-2"5"-50,-1 4-50,-3 6-50,0 3-29,1 0-10,1 2-10,1 0-10,2-3-5,5-10-2,3-8-2,4-8-1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2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46550 41155 558,'0'-13'81,"2"6"-9,0 6-8,2 6-9,2 5-7,5 5-7,5 5-7,6 5-6,2 4-11,2 1-15,3 2-15,1 3-15,-1-3-3,-5-6 6,-5-5 7,-4-6 7,-5-4-6,1 1-21,-2 0-19,0 0-20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4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55813 44446 513,'-8'-9'0,"2"0"0,1-2 0,0 0 0,1 0 3,0 3 7,0 1 7,1 2 6,-1 5 8,3 8 11,2 8 9,3 7 10,-1 5 0,-1 1-11,0 1-10,-2 1-10,0 1-8,-2 2-4,0 2-4,-1 3-4,-2 0-6,2 0-8,-1 0-7,0 1-7,0-3-8,2-4-7,0-4-7,2-3-7,0-5-4,0-3 3,0-4 1,0-4 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4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55750 45241 649,'0'-29'4,"0"5"6,0 5 8,0 5 6,1 3 3,2 2-4,2 2-2,2 2-3,3 1 2,7 1 5,6-1 7,5 0 5,1 0-2,-5 2-10,-5 0-11,-5 2-10,-2 0-4,0 2 2,0 0 2,-1 2 3,0 0-7,0 0-11,-2-1-14,0 1-12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4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56475 44030 452,'-1'-56'24,"-1"14"2,0 13 1,-1 15 1,0 9 2,2 6 6,2 6 4,2 6 5,0 4-1,-1 5-5,0 3-5,-1 5-6,-1 3-3,0 6-3,0 5-3,0 4-1,-2 4-3,0 2 0,-3 2-2,-2 2 0,-1 3-7,0 7-12,0 5-13,0 7-13,2-1-9,2-4-6,4-4-4,3-6-5,0-9 1,1-13 9,0-12 7,0-12 9,0-8 2,0 1-2,0 0-3,0 0-2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4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56700 44106 664,'8'-30'12,"0"7"4,0 3 5,-1 6 4,2 3 2,2 2 1,2 3-1,1 1 0,3 1-1,2 0-4,1 0-3,3 0-3,0 0-1,-1 0 0,-1 0 0,-1 0 1,0 0-7,0 1-15,-1-2-15,1 2-14,-2-1-11,-3 0-6,-3 0-8,-2 0-7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4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57429 43224 498,'-22'-21'27,"4"5"2,4 5 2,5 5 2,2 3 0,2 3-3,2 4-4,2 2-2,1 4-1,0 6 2,0 4 2,0 5 2,0 5-1,0 4-3,0 6-2,0 5-4,0 2-2,0 1-1,0 2 0,0 0-2,0-1-7,0-4-16,0-4-13,0-3-15,0-6-14,0-6-11,0-5-13,0-6-12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5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59431 44797 555,'-15'-21'86,"2"7"-14,2 5-15,3 6-15,0 5-8,0 4-5,0 4-4,0 3-4,-1 5-4,-1 4-1,-3 3-2,-2 4-2,-1 3-3,-1 1-2,-1 1-4,-1 1-3,0 0-3,0 2-7,2 0-4,1 2-7,2-2-4,2-3-5,4-5-5,3-3-5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59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65800 48000 674,'28'-69'113,"6"13"-28,7 12-28,6 13-28,3 7-15,0 4-3,0 3-3,0 3-2,-4 1-3,-5 1-5,-7-1-3,-5 1-4,-3-1-12,4 1-19,3-1-21,3 1-19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5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59083 45055 596,'-6'-13'10,"4"6"21,4 6 19,4 6 21,3 5 3,3 5-15,4 5-13,2 6-13,2 1-13,1 2-10,1 1-11,1 1-10,-1-1-8,-3-3-7,-3-3-7,-3-3-7,-2-3-6,0-1-6,-2-2-5,0-2-7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8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17547 47550 660,'-22'37'82,"6"-3"-15,5-5-16,5-3-16,1-4-10,0-2-3,-2-1-5,0-2-4,-1 0-2,-2 3-3,0 3-3,-1 3-1,0 1-5,0-3-4,2-1-5,1-3-5,0-5-11,2-8-16,0-10-17,2-8-17,1-4 0,2 3 16,2 1 16,2 2 16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8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17650 47796 617,'7'-16'0,"-1"2"-1,0 1 1,-1 1-1,-2 1 3,1 2 6,0 2 7,0 3 6,1 0 3,0 2 1,1 0 0,2 2 0,0 2 0,-1 5 1,1 6 0,0 4 0,-1 2-2,0 1-3,-2 0-5,0-1-3,-2 1-1,1 0-1,0-1 1,0 1 0,-1-2-2,0-1-5,-1-2-5,-2-3-3,1-1-4,2-2 1,2-2 0,2-2 0,1-3 0,0-4 1,-1-4 1,1-4 1,0-3 1,2-3 0,0-3 1,1-3 0,1-2 0,0 1 0,0-1 0,-1 0 0,0 1 1,0 1 0,-2 1 1,0 1 1,-2 2 1,-1 3-2,0 2 1,-2 4-1,0 2-2,0-1-3,0 0-4,0 0-3,-1 3-12,-2 6-18,-2 6-18,-2 6-19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9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18668 47991 570,'13'-15'3,"-3"2"6,-4 3 6,-4 1 7,-2 0 3,2 0 3,0-1 3,2-1 3,-2 0-4,-4 0-9,-4 2-9,-4 1-10,-2 1-4,1 2 0,-1 2 1,0 2 1,0 3 1,0 4 3,1 4 2,-1 3 2,0 4 2,0 3-1,1 3 0,-1 3-1,0 1 1,0-1 2,1-1 1,-1-1 2,1-2-1,2-1-1,2-3-3,3-1-2,2-3-3,5-4-7,6-5-6,4-2-6,3-6-3,1-2-1,2-5 1,0-4-1,-1-1-2,1-1-2,-2 0-3,-1 1-2,-1-1 0,-3 2 4,-1 1 5,-2 1 4,-2 1 4,0 0 2,-2 2 2,0 1 3,-2 2 10,2 4 19,-2 4 19,1 4 18,0 2 4,-2 1-13,0 2-12,-2 0-13,2 0-8,4-1-6,4 0-5,4-2-5,1-1-8,-1 0-11,-1-2-11,-1 0-11,-1-3-4,0-1 3,-2-2 3,0-1 4,-1-3 2,1 0-2,2-2 0,0 0-2,0-2 2,-1-2 2,0-1 2,-2-3 4,-1 0 2,-2 3 2,-3 1 3,0 2 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9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20100 47647 558,'7'-29'0,"0"7"2,-2 5 1,0 6 2,-2 3 2,-1 1 5,0-1 4,-1 0 5,-1 2 5,0 6 6,0 4 6,0 6 4,0 2 1,0 1-7,0 1-6,0 2-6,0-1-5,0 1 0,0 0-2,0-1-1,0 1-2,0 1-4,0 2-3,0 0-4,-1 1-5,-1 1-3,0 1-4,-1 1-5,-1 0-3,0-1-4,0-1-4,0-1-4,1-2-8,2-3-12,2-3-11,2-2-13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09"/>
    </inkml:context>
    <inkml:brush xml:id="br0">
      <inkml:brushProperty name="width" value="0.02862" units="cm"/>
      <inkml:brushProperty name="height" value="0.02862" units="cm"/>
      <inkml:brushProperty name="color" value="#F2395B"/>
    </inkml:brush>
  </inkml:definitions>
  <inkml:trace contextRef="#ctx0" brushRef="#br0">20200 48163 768,'0'-15'-6,"2"4"13,0 3 15,2 3 14,0 0 4,2 2-5,0-1-7,1 0-6,2 0-5,0 2-4,1 0-3,2 2-4,-1 0-4,-1 0-6,0 0-6,-2 0-4,0 0-5,2 0-4,0 0-3,1 0-3,0 0-4,0 0-4,-2 0-4,0 0-3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0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20998 47085 540,'0'-35'17,"0"7"2,0 9 4,0 7 2,-2 8 6,0 8 9,-4 8 10,0 7 8,-1 5 0,2 1-10,2 1-11,2 1-11,1 2-8,0 3-9,0 3-8,0 2-9,-1 4-4,0 1 0,-2 2-1,0 2-1,-1 0-4,2 0-8,0-2-9,2 0-8,0-5-6,0-7-4,0-9-4,0-7-4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2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21287 48047 679,'1'-14'38,"4"2"0,2 4-1,4 3 1,0 1-2,-1 2-5,-1 0-3,0 2-5,-1 1-4,0 4-6,-1 2-7,1 4-5,-1 0-3,-2 1-2,-2 0-1,-2 0-1,-2-1 0,-2 1-2,-2 0-1,-2 0-1,-1-1 0,1-1 1,-1-1 1,0 0 1,0-2 0,0-1 1,0 0 0,0-2 1,1 0 1,-1 0 2,0 0 2,0 0 1,2-1 4,6-2 6,4-2 5,6-2 5,1-1 2,1 2-4,0 0-4,0 2-3,0 0-9,1 0-12,2 0-14,0 0-13,0 0-4,-3 0 5,-1 0 6,-2 0 5,-1-1 0,0 0-8,0-2-6,0 0-8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22100 47274 553,'0'-14'1,"2"3"3,0 3 2,2 2 2,0 2 3,2 0 3,0 0 2,1 1 3,2 0 1,0 3-1,1 4 0,2 2-1,-1 3-2,-1 2-2,-1 2-2,0 1-2,-2 1-2,-2-2-1,-3-3 0,0-1 0,-2 0-1,0 4-1,0 2 1,0 3-2,-2 2 0,0-1-2,-3 1-1,-2 0-2,-1-2 1,0-1 0,0-3 1,1-1 2,-1-2-4,0 0-10,0-2-9,0-1-10,1-3-6,0-6-3,2-6-3,1-5-3,0-4 2,2 0 7,0 1 8,2-1 8,0 0 5,0 1 3,0-1 4,0 0 3,0 1 3,0 1 5,0 1 3,0 1 5,0 2 10,0 6 18,0 4 18,0 6 18,0 2 3,0 3-14,0 2-13,0 2-13,-1 1-9,0 1-5,-2 1-5,0 1-5,-1 1-4,2 1 0,0 1-1,2 1 0,0 1-4,0 1-5,0 1-4,0 1-6,0 0-6,0-1-7,0-1-6,0-1-7,0-2-8,2-3-9,0-3-10,2-2-9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3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22750 47515 470,'0'-15'2,"2"1"3,0 0 4,2 2 3,-1 4 7,0 6 11,-2 8 9,0 6 11,-2 4 1,0-1-6,-2 1-6,0 0-7,-1 0-4,2-1-4,0 1-1,2 0-4,0 0-1,0 1-4,0 1-1,0 1-3,0 0-1,0-1 0,0 0 1,0-2-1,1 0-2,2-1-4,2 1-4,2 0-4,2-6-7,3-11-8,3-10-7,4-11-9,-1-5-3,-3 1 4,-3 1 2,-2 1 3,-4 2 4,-1 3 5,-2 3 3,-2 2 6,0 3 2,0-1 2,2 0 2,0 0 2,1-1 1,0-5 1,0-4 1,0-3 1,-1-1 2,-1 5 5,0 3 3,-1 4 5,-3 3 2,0 3-1,-3 1-1,-2 2-1,-1 2-1,-2 2-4,0 2-3,-1 2-3,-1 3-3,0 4-3,0 3-4,1 5-3,0 1-3,2-1-3,2-1-3,2 0-3,2-3-3,0-1-2,2-2-4,0-2-2,2-1 0,2 0 0,2-1 2,2 1 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59"/>
    </inkml:context>
    <inkml:brush xml:id="br0">
      <inkml:brushProperty name="width" value="0.04998" units="cm"/>
      <inkml:brushProperty name="height" value="0.04998" units="cm"/>
      <inkml:brushProperty name="color" value="#00BFF3"/>
    </inkml:brush>
  </inkml:definitions>
  <inkml:trace contextRef="#ctx0" brushRef="#br0">66600 46750 440,'-24'-24'4,"4"4"9,3 3 8,3 3 8,3 6 6,3 9 4,3 10 4,4 10 3,1 7-1,0 6-3,0 7-6,0 6-3,0 7-5,0 10-2,0 10-2,0 9-3,1 6-2,4 3-2,3 3-2,3 4-2,-1 4-4,-2 6-7,-3 7-9,-3 6-6,1 4-11,6 4-11,7 3-12,6 3-11,1-11-8,-3-25-1,-3-25-1,-2-25-2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3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23447 48100 547,'-8'36'131,"0"-5"-28,1-7-29,-1-5-29,1-4-15,2-1-6,2-1-4,2 0-5,3-2-6,4-1-8,4 0-8,3-2-8,3-1-2,0-2 1,0-3 2,-1 0 3,0-2 0,-1 0-1,0 0-1,-2 0-2,-1-1-6,0-1-11,-2 0-12,-1-1-13,1-1-1,0 2 6,1 0 7,2 2 6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3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23827 48214 594,'-8'-14'1,"2"2"5,1 4 4,0 3 3,1 5 11,-2 8 15,0 8 17,-1 7 16,0 6-2,2 5-17,2 3-19,2 4-18,0 6-9,0 6-4,-2 7-2,0 7-2,-1-1-2,0-8-3,0-10-3,1-8-3,-1-6-12,0-3-21,0-3-21,0-3-22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8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49149 48900 647,'0'16'88,"0"-1"-20,0 1-18,0 0-20,0 0-10,0 1-1,0 1-3,0 1-1,0 1-2,0 1-2,0 1-1,0 1-2,-1 0-4,-1-1-5,0-1-5,-1-1-6,-1-1-5,2-1-5,0 0-4,2-2-5,0-2-5,0-1-3,0-2-3,0-2-4,-1-4 0,0-2 6,-2-6 5,0-2 6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9"/>
    </inkml:context>
    <inkml:brush xml:id="br0">
      <inkml:brushProperty name="width" value="0.03026" units="cm"/>
      <inkml:brushProperty name="height" value="0.03026" units="cm"/>
      <inkml:brushProperty name="color" value="#F2395B"/>
    </inkml:brush>
  </inkml:definitions>
  <inkml:trace contextRef="#ctx0" brushRef="#br0">49100 49488 727,'0'-36'-6,"2"7"8,0 7 8,2 7 7,0 4 4,2 0 1,0 2 1,1 1 1,2 0 0,2 2-2,2 1 0,1 0-2,2 2-1,0 1-2,-1 0-2,1 2-2,0 0-6,-1 0-7,1 0-8,0 0-8,-2 0-6,-1 0-3,-2 0-3,-2 0-4,-1 0-2,-1 0-1,1 0-1,0 0 0,-1-2 1,0 0 4,-2-3 4,0-2 5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9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50013 48330 531,'0'-15'3,"0"2"6,0 3 6,0 1 6,0 3 5,0 4 5,0 4 5,0 4 4,-1 3 2,-1 1-5,0 3-3,-1 2-4,-1 2-3,0 3-3,0 3-3,0 3-4,0 3-2,0 2-2,0 4-2,1 3-2,-2 1-3,2-2-5,-1 0-4,0-1-5,0-2-6,2-2-8,0-1-9,2-3-8,0-2-5,0-5-2,0-3-3,0-4-1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19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50150 49225 662,'7'-21'0,"-1"5"0,0 5 0,-1 5 0,0 0 5,3-2 7,3-4 9,4-2 9,0 1 3,-1 3 0,-1 4-2,0 4-1,-3 4-1,-1 4-4,-2 4-4,-2 3-2,-2 4-4,-2 1-2,-2 3-3,-2 2-4,-3 1-2,-2 1-3,-3 1-4,-3 1-4,-1-2-1,2-3-3,2-5-1,3-3-2,3-4 2,6-4 5,5-4 5,7-4 5,3-2 1,2 0-4,0 0-4,1 0-4,-1-1-2,-1 0-2,-2-1-2,-2-1-1,-3 0-3,1 2-7,-2 2-5,0 2-7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0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51347 48144 543,'22'-28'4,"-3"5"9,-3 6 7,-2 7 10,-3 3 1,1 2-3,0 2-3,0 2-5,-1 2-1,-1 4-2,0 2-1,-2 4-2,-1 2 0,-2 3 0,-3 3-1,0 3-1,-3 2 0,-1 1-1,0 1-2,-1 1-1,-2 0-1,0 1 0,-1-1 1,-2 1-1,0-2-2,-2-2-7,0-1-6,-1-2-7,0-3-4,0-3-4,2-3-4,1-2-4,0-5-3,0-5-5,0-4-4,0-5-5,1-5 3,1-4 6,0-3 9,2-5 7,0 0 6,2 1 4,0 3 4,2 1 4,0 2 4,0 1 4,0 1 4,0 1 4,0 1 3,0 2 2,0 3 1,0 1 1,0 3 6,2 4 11,0 4 10,2 4 10,-1 3 1,0 5-6,-2 4-7,0 3-7,-2 4-6,0 1-4,-2 3-4,0 1-4,-2 2-3,0 1-5,-1 1-2,-2 0-4,1 1-4,1-3-7,0-2-8,2-1-5,0-4-7,2-3-4,0-5-5,2-3-4,1-4-6,2-2-5,2-4-6,2-2-5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0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52074 48422 499,'7'-29'1,"-2"5"3,-3 5 3,0 5 2,-2 5 7,2 6 12,0 6 11,1 6 12,0 5 1,-2 4-9,-2 3-8,-2 5-9,-1 1-4,1 2 0,-1 1 1,0 1 1,0 0-1,0 1-3,0-1-1,0 0-3,1-1-4,2-5-5,2-3-6,2-5-5,3-4-6,4-8-7,3-7-6,5-6-7,1-6-3,-1-7 2,-1-5 1,0-7 1,-2-3 2,1 0 2,0-2 3,0-1 1,-2 1 4,-3 2 1,-3 2 4,-2 1 1,-3 4 5,-1 4 4,0 3 4,-1 4 6,-3 5 2,0 3 1,-3 4 2,-2 4 1,-2 3 0,-2 2-2,-2 2-3,-1 2-1,-1 2-4,2 3-3,3 3-5,1 4-3,1-1-4,2-1-4,1-3-4,0-1-4,3-2-3,2-2 0,4-2-2,2-2-1,3-2 1,2-1 2,1 0 1,3-2 3,1 0 3,0-2 3,-1 0 4,1-1 5,-2-1 1,-1 2 2,-2 0 1,-2 2 1,-1 0 8,0 2 12,0 0 13,-1 2 13,0 0 5,-2 3-4,-2 2-4,-2 2-3,-2 1-5,-2 3-3,-2 2-4,-2 2-4,0 0-3,1 1 0,0-1-1,2 1-1,0-1-1,0-1-1,0-1 0,0-1-2,1-1-1,0 0-1,2-2-2,0-1-1,2-1-2,2 0-3,2-2-3,2-1-4,2 0-3,3-2-5,4-1-6,2 0-4,1-2-6,1-2-4,0-2-4,-1-2-5,0-1 0,-1 0 5,0 0 4,-2 0 6,-1 0 2,-3 0-1,-1 0-1,-2 1 0,-2-1 1,0 0 2,-2 0 4,0 0 2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1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53309 48820 545,'-8'-7'0,"0"-1"0,0 0 0,0 0 0,0 3 10,1 6 19,-1 6 20,0 6 20,1 4 4,2 5-13,2 3-11,2 5-12,0 3-9,0 4-7,-2 4-5,0 4-6,-2 3-6,0 2-7,-1 2-6,-1 2-7,0-1-7,2-4-11,2-4-8,2-4-11,0-5-4,0-8-1,-2-6 0,0-6-1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1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53450 48129 727,'0'-16'0,"2"2"0,0 1 0,2 1 0,2 1 9,7 4 15,6 2 18,6 4 15,0 1 1,-3 0-15,-5 0-16,-3 0-16,-1 0-9,3 0-5,4 0-3,2 0-5,-1 0-5,-3 0-8,-4 0-9,-4 0-7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0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64650 44000 561,'50'25'110,"0"0"-22,0 0-22,0 0-23,-2-2-13,-3-3-3,-3-3-5,-2-2-4,2-3-4,9 1-3,10-1-5,10 1-3,-1-1-4,-9 1-5,-10-1-5,-8 1-6,-4 1-5,3 3-8,3 3-7,4 4-8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2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57566 48392 511,'-7'-3'29,"2"8"16,2 9 14,2 10 16,1 2 0,0 0-14,0-1-15,0-1-15,0 1-9,0 1-4,0 3-3,0 1-5,0 1-8,0 1-10,0-1-13,0 0-11,0-1-8,0-1-5,0-3-4,0-1-5,0-4 2,0-3 8,0-4 8,0-4 8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3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57800 48325 556,'8'-14'0,"0"1"0,-1 2 0,1 2 0,1 2 4,4-1 7,2 0 8,3 0 8,1 0 2,-1 0-4,0 1-3,-2-1-4,0 1 0,1 2 1,1 2 4,2 2 1,-2 1 1,1 0-1,-2 0-2,-1 0-1,-2 3-2,-2 7 1,-4 8 0,-3 6-1,-2 3-3,-4 1-4,-2-1-6,-3 1-5,-4-1-7,-2 0-5,-3 1-7,-3-1-7,-2 0-1,0-1 2,1-1 3,-1-1 3,0-3 0,1-3-2,-1-4-2,1-4-3,0-4 0,2-3 1,2-2 0,3-4 3,1-1 0,2-2 4,2 0 1,2-1 3,3-2 3,2-4 1,4-2 2,2-3 2,3-1 2,4 1 0,2 1 0,3 1 1,1 0 1,-1 2 3,0 1 3,-2 1 3,-2 1 2,-1 4-1,-2 3 2,-2 2 0,-2 3 0,-1 2 2,0 2 0,-1 2 1,-4 3-1,-2 3-5,-5 5-4,-4 4-3,-3 1-3,-2 3 0,-1 0 1,-3 0-1,-1 1-2,-1-3-4,-1-1-6,-1-3-4,0-1-2,2-2 1,3-3 3,1-1 1,2-2 3,2-2 5,3-3 4,1-1 5,3-2 2,6-4-1,4-2 1,6-3-1,2-3-2,1-2-1,1-2-2,2-1-2,-1-2-3,-1 2-1,-1 1-2,0 1-2,-2-1-1,1-2-1,0-1-1,0-3-1,-1 0 2,-3 3 3,-1 1 3,-2 2 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3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58160 47896 467,'-8'-15'0,"2"2"0,1 3 0,0 1 0,1 1 3,0-2 5,0 0 5,1-1 6,-2 4 7,2 10 11,-1 10 10,0 9 11,0 6-1,0 1-10,0 1-10,0 1-10,0 1-5,0 4 0,0 3-1,1 2 1,-2 2-3,2 1-3,-1-1-3,0 0-3,0-1-4,2 0-4,0-2-2,2 0-4,0-3-4,0-5-4,0-6-4,0-3-4,2-6-8,6-3-9,4-4-11,5-4-10,3-6-1,-1-8 7,1-8 7,0-7 9,-2-4 5,-1 3 6,-3 1 4,-1 3 5,-2 1 2,-2 0-2,-2 2-2,-2 1-2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4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58869 47718 605,'8'-22'0,"0"3"0,0 3 0,0 2 0,1 3 9,1 3 17,3 1 17,2 2 18,-1 2 2,-1 2-11,-2 2-11,-2 2-11,-3 2-8,-1 4-4,-2 2-4,-1 3-4,-3 3-5,-1 1-5,0 3-5,-1 2-6,-2-1-2,-2 0 2,-2-1 1,-2 0 2,-1-3-4,-1-1-9,-1-2-10,-2-3-10,2-2-2,1-2 2,2-4 4,2-2 2,3-4 6,2-2 6,4-4 7,3-2 8,1-1 6,3 1 7,2 0 8,2 2 6,1 0 4,1 1-1,1-1 0,2 0-1,-2 1 0,-1 2-2,-2 2 0,-2 2-1,-2 2-2,-1 2 0,0 2-2,-2 2-2,-1 1 0,-2 1-2,-2 2-1,-2 0-2,-2 2-1,-3 1-2,-4 3-2,-2 2-3,-2 0 0,1-1 1,-1-1 2,0-1 0,1-2-3,1-2-8,1-4-9,1-3-8,1-2-5,4-4 0,2-2-1,4-3-2,3-3 4,4 0 5,4-2 6,3 0 6,3 0 4,2 1 1,0 0 1,1 2 2,-1 1 2,-1 0 5,-2 2 3,-2 1 5,-2 0 2,-1 2 2,-1 0 0,0 2 2,-4 2 1,-2 6-1,-6 4 1,-2 5-1,-4 2-5,0-3-12,-1-1-12,-1-2-13,-2-2-3,-2 1 1,-2 0 3,-1 0 3,-2-1 2,1-1 3,-1 0 3,1-2 3,-1-1 3,2-1 2,1 0 2,1-2 3,1 1 3,1 0 4,0 1 4,2 2 5,1-1 5,2-1 5,3 0 4,1-2 5,1 1 2,0 2-1,0 2-2,0 2 0,0 1-3,0 3-5,0 2-3,1 1-4,-2 2-5,2 0-2,-1-1-5,0 1-3,0-2-7,2-1-9,0-2-11,2-2-9,0-3-4,0 1 1,0-2 2,0 0 2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4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58850 49186 538,'10'-10'0,"5"-4"1,6-3 0,4-5 1,1 0 2,0 3 5,0 3 4,-2 3 5,-1 1 1,1 0-1,-1 0-1,1 1-1,-1 0 1,1 2 1,0 2 2,-1 2 1,-1 2 1,-1 0-1,-2 2 0,-2 0-1,-2 2-2,-1 2-2,-1 2-3,0 2-2,-3 2-2,-1 2-1,-2 1-2,-2 3 0,-2 0-1,-2-1-1,-2 0-1,-2-2-1,-2 1 1,-2 1 1,-2 3 1,-1 2 2,-2-1-1,0-1 1,0-2-1,0-3 0,1-1-2,1 0-3,0-2-3,2 0-3,0-2-4,-2 1-2,0 0-4,-1 0-3,-1-1-1,0-2 0,0-3-1,1 0 1,-1-4-3,0-2-4,0-4-5,1-2-4,0-3-2,4-3 2,2-3 3,4-3 2,1-3 3,0 0 5,0-1 3,0 0 3,1-1 4,0 1 0,2 1 2,0 1 1,1 1 4,0 1 6,0 1 6,0 1 7,0 1 5,0 2 4,-1 2 4,1 3 5,-1 3 6,-4 6 9,-2 6 9,-3 6 8,-4 5-1,-2 7-12,-3 5-12,-3 7-12,-1 0-8,2-3-5,2-5-7,3-3-5,0-3-3,0 1-1,0-1-1,1 1-1,-1-2-1,2-3-1,1-2-1,0-4-1,5-2-4,8-2-6,8-3-6,8 0-6,3-4-4,1-2 0,0-4-2,-1-2-1,-1-2 2,-1 1 3,-2-1 4,-2 0 4,-3 0 6,-1 1 7,-2-1 8,-2 0 7,-1 2 11,-1 2 12,1 4 13,0 3 11,-1 3 6,0 7-4,-2 6-2,0 6-2,-2 1-14,-1 0-22,0-1-22,-2 0-23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5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61440 48283 450,'-9'-6'10,"14"4"22,13 4 22,15 4 20,5 2 4,-2 1-15,-2 2-15,-1 0-15,-2 1-8,-1 1-3,-2 2-1,1 0-2,-3 0-1,-2-1-2,-1-1-1,-2 0-2,-3-2-4,-1 1-10,-2 0-8,-3 0-9,-4-1 0,-10 1 9,-8 0 8,-9 0 9,-4-1 2,3-1-2,1 0-3,3-2-3,-2 2-5,-4 5-4,-3 5-6,-5 6-5,-3 2-2,-2 4 3,-4 3 1,-3 3 3,-1 0-4,0 0-13,0-1-10,0-1-13,4-4-5,7-6 2,9-5 0,7-6 1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7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64093 47937 479,'0'-15'0,"0"2"13,0 2 12,0 3 13,1 3 6,0 8-1,2 6 0,0 7-1,0 5-2,0 1-5,-2 3-5,0 1-4,-2 3-3,0 3-3,-2 3-2,0 3-3,-1 2-2,0 4-3,0 2-3,0 4-3,1-1 0,0-4 1,2-4 3,1-4 2,0-3-6,1-3-9,2-3-12,0-3-11,1-3-4,-2-1 3,0-3 2,-2-1 2,-1-3 0,-4-2-5,-2-4-4,-3-3-5,-2-3 1,0-6 5,0-4 6,1-5 6,-2-5 4,0-3 0,-1-5 2,-1-3 1,-1-2 1,1-1 1,-1 1 1,0-1 2,2 2 1,3 1 3,2 3 4,4 2 3,2 0 4,2 1 4,2-1 5,2 1 3,2 0 2,2 4-2,1 3-2,3 3-3,1 2-1,0 2-2,0 2-1,-1 3-2,0 0-2,0 2 0,-2 0 0,0 2-1,-3 1 0,-1 4-1,-2 2 1,-2 3-1,-1 3 0,-2 2 0,0 1-1,-2 3 0,-1 0 0,-1-1-1,-3-1 1,-2 0 0,0-3-2,2-1 0,2-2-2,3-2-2,1-1-4,4-1-6,2 1-8,4 0-7,0-1 1,1-2 6,0-3 8,0 0 6,1-2 5,1 0 1,3 0 2,2 0 1,1-1 1,1 0-2,1-2 0,1 0 0,2-3-3,0-2-1,0-3-3,3-3-1,-1-2-2,1 0 2,-1 1 0,1-1 0,-2 1 3,-1 2 4,-3 3 4,-1 1 5,-3 3 4,-3 4 6,-2 4 6,-4 4 5,-2 2 1,0 0-4,-2-1-4,0 1-4,-1 0-4,0 0-5,0 0-4,0 0-5,2-2-5,4-1-4,4-2-6,3-2-4,2-3-3,-1-3 0,0-6-1,-2-2 0,-1-3 0,-1-2-1,0 0 0,-2-1 0,0 1 1,-2 1 5,-1 2 5,0 3 5,-2 0 2,-1 0 2,0 0 1,-1 1 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8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65844 47553 566,'8'-35'3,"0"8"6,0 7 6,-1 8 5,1 5 5,0 1 3,0 0 2,0 2 4,0 0-1,1 0-1,2 0-2,0 0-1,1 2-4,1 4-3,2 4-4,0 4-3,-1 1-6,-3 1-7,-3 0-7,-2 0-7,-3-1-6,0 1-6,-2 0-5,0 0-6,-2 0-3,-2 1-1,-2 1-1,-2 2-1,-2-1 2,-2 1 4,-1 0 6,-3-1 4,-1 1 4,-1-2 4,-2-1 3,1-1 4,-1-1 3,2-2 2,3-2 4,1-2 2,2-2 3,2 1 4,2 0 2,3 0 4,1 1 7,2 0 11,2 1 12,2 2 12,0 1 1,-1 1-9,0 3-9,-2 2-10,0 2-5,-2 3-4,0 3-2,-1 3-4,-2 1-2,0 1-1,-2-1-2,0 1-1,0-2-1,0-1 0,2-3 0,1-1 1,3-6-9,7-9-17,7-8-17,8-9-17,1-7-6,-1-2 5,-3-3 6,-1-3 6,-2-1 5,-1 0 5,-1-1 4,0 1 4,-2 1 6,-1 5 4,0 3 5,-2 4 5,-2 5 13,-2 5 19,-4 4 20,-2 6 20,-3 2 2,-2 1-16,-2 1-16,-1 2-15,-1-1-9,2-1-2,2-1-2,2 0-2,3-3-8,2-4-10,4-4-12,2-4-12,3-4-4,3-2 2,4-3 2,2-3 2,2-1 2,1 1 2,1 1 3,1 1 2,0 0 3,-1 2 5,-1 1 6,-1 1 5,-1 0 3,-2 2 3,-3 1 2,-1 0 2,-3 4 8,-2 3 13,-4 4 14,-2 3 13,-4 4 2,-2 2-9,-4 2-9,-2 1-10,-2 2-10,-2 2-12,0 0-13,-1 1-12,0-1-5,1-3 3,1-3 1,0-2 3,5-4 1,6-1 2,8-2 0,6-1 2,4-4 2,1-1 3,2-2 3,0-1 3,-1-2 1,-3 2 0,-3 1 0,-2 0-1,-4 4 0,-3 4-1,-2 5 1,-4 6-1,-3 2 0,-3 1 2,-5 1 2,-4 1 1,-1 1 1,-1 1-1,1 1-1,-1 2-1,0-2 0,-1 0 1,-1-1 1,-1 0 1,0-3 0,3-1 2,1-2 0,3-2 1,1-3 0,2-1-2,2-2-1,3-2 0,3-2 2,10-1 9,6 0 7,9-1 8,4-3 0,3-2-7,1-4-6,3-2-8,-1-1-4,-2 2-2,-2 3-1,-1 1-2,-2 0-4,-1 0-8,-1-1-8,-1-2-8,-2 1-5,-2 1-2,-4 0-3,-3 2-2,-1-1-2,-2 0-3,-1-1-3,0-2-3,-3-1 3,-4-1 8,-4-3 10,-4-2 8,-1 1 6,2 1 3,2 2 4,3 2 3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28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67112 48647 564,'-22'-29'0,"6"7"5,5 5 6,5 6 5,1 3 3,2 1-1,-1-1-2,0 0 0,1 2 2,2 6 8,2 4 8,2 6 7,1 5 2,0 7-5,-1 7-5,2 7-5,-2 7-4,-1 10-5,0 8-4,-2 9-4,0 6-6,0 2-9,0 4-7,0 3-9,0 4-6,-2 8-6,0 6-5,-1 7-6,-1 1-1,2-4 0,0-6 2,2-4 1,-1-9 4,-1-12 5,0-11 6,-1-12 6,-1-9 3,0-6 0,0-6 1,0-5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57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18199 55300 598,'0'-22'4,"0"5"7,0 3 7,0 4 7,0 4 8,2 6 6,0 4 8,2 6 6,-1 2 0,-1 0-10,0-1-8,-1 1-10,-3-3-10,0-4-15,-4-6-12,0-4-14,-2-3-13,2 0-15,0 0-14,2 1-13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1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64850 44700 571,'-47'1'0,"6"4"-2,7 3 1,6 3-2,10 1 11,17 1 23,15-1 23,16 1 23,9-1 2,3 1-18,3-1-16,4 1-18,1 1-10,0 3-3,0 3-3,0 4-3,1 1-5,4 0-11,3 0-9,3 0-10,-1 0-8,-2 0-8,-3 0-6,-3 0-7,-4-4-1,-3-5 4,-3-7 4,-2-5 4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0:58"/>
    </inkml:context>
    <inkml:brush xml:id="br0">
      <inkml:brushProperty name="width" value="0.04743" units="cm"/>
      <inkml:brushProperty name="height" value="0.04743" units="cm"/>
    </inkml:brush>
  </inkml:definitions>
  <inkml:trace contextRef="#ctx0" brushRef="#br0">17959 53996 463,'-15'-15'-19,"4"4"13,3 3 12,3 2 13,2 3 11,3 2 8,4 2 8,2 2 9,3 1 0,0-2-8,1 0-7,2-2-9,0 0-5,1 0-1,1 0-3,1 0-2,1 1-2,0 0-2,-1 2-1,1 0-3,-1 0-2,-1 0-2,-1-2-2,0 0-2,0-1-1,3 0-1,3 0 1,4 0-1,-1 0 0,-1 0-2,-3 0 0,-1 0 0,0 0-3,3 0-1,3 0-2,3 0-1,0 0-2,-5 0 2,-3 0 1,-4 0 1,-2 0 1,1 0 0,1 0 0,1 0 1,0 0 0,0 2-1,-2 0 1,-1 2 0,1-1 0,0-1 0,1 0 0,1-1 1,1-1-1,0 0-1,-1 0 0,1 0-1,-1 0 1,-1 0-1,-1 0 1,0 0 0,-2-1 0,1-1 0,0 0 1,0-1 0,-1-1 0,1 2 0,0 0 0,0 2 0,0-1 0,3 0-2,2-2 0,2 0-2,-1-1 0,-1 0 0,-3 0 0,-1 0 0,-1 0 1,2-2-1,0 0 0,1-1 1,-3 1-11,-6 4-18,-8 4-19,-6 4-20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3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18371 55127 564,'0'-11'4,"0"12"9,0 10 7,0 11 8,-1 5 3,-2 1-4,-2-1-3,-1 1-3,-2-2-5,2 0-7,1 0-5,0-2-6,2-3-4,0-3 1,2-5 1,0-3-1,4-2 2,6-2 3,6-1 3,5 0 3,3-3 0,-1-4-2,-1-4-1,0-4-2,-3-1-1,1 1-3,-2 0-2,-1 2-2,-1 0-1,-3 0 0,-1 1 1,-2-1-1,-2 0 0,0 0-1,-2 0 0,0 0 0,-2-1-1,-1-1 2,0-3-1,-1-2 1,-3 0 1,0-1 0,-3 0 1,-2 1 1,-2-1 0,0 0 0,-1 1 0,-1-1-1,-1 1 2,0 0 2,0 2 3,1 1 3,0 4 6,2 6 12,2 7 10,2 8 12,2 4 2,0 5-7,2 3-6,0 5-7,2 1-5,0 1-4,2-1-4,0 0-4,0 2-2,0 1 1,-1 2-1,-2 2 0,0 2-1,0-1-6,0 0-4,0 0-5,-1-2-4,-2-3-3,-2-5-4,-2-3-3,0-4-1,-1-3 2,0-3 0,0-3 3,-1-3 0,-2-4 2,-1-4 1,-3-4 2,-1-4 2,1-4 1,-1-4 2,0-3 3,2-4 2,1-1 3,2-3 3,2-1 3,3-1 3,2 1 1,4 1 1,3 1 3,3 0 0,7-1-1,5-1 0,7-1 0,4-1 0,3 1-2,3-1 0,2 1 0,3 0-3,1 1-1,0 1-4,2 1-1,-1 2-2,0 3-1,-1 3-1,-1 3-1,-3 2 0,-2 4 0,-3 3 1,-3 2 1,-4 4 0,-3 2 2,-4 3 2,-5 4 1,-2 1 3,0 3 3,-2 2 3,0 1 2,-2 2 3,1 0 1,0-1 0,0 1 2,0-1-2,0 1-3,-1-1-2,1 1-4,0 0-2,-2-1-1,-1 1-2,0 0-1,-2-2-1,-1 1 1,0-2 0,-1-1 1,-3 0-1,0 0-4,-3-1-4,-2 1-2,-2-1-2,-2-1-1,-2-1-1,-1 0 0,-2-3 1,-2-1 0,0-2 1,-1-2 2,0-3-1,-1-2-2,0-3-2,1-4-1,0-3-3,3-5-2,1-6-3,2-3-3,3-5-1,2-3 0,4-3 2,3-3 1,1 0 0,0 2 3,0 2 0,0 1 3,0 4 4,2 5 8,0 5 8,2 5 9,-3 7 6,-6 10 7,-6 10 6,-6 10 6,-2 3 1,-1 0-8,0-1-5,1-1-8,1-1-4,2-3-6,4-1-4,3-2-4,4-4-7,6-5-6,6-4-8,6-6-7,4-4-1,3-3 3,3-5 3,3-4 5,1-1 3,-1 1 4,-1 1 4,-1 1 4,-3 2 4,-3 4 3,-4 4 3,-4 4 4,-4 3 0,-3 2 0,-2 2-1,-4 2 0,-3 2 0,-3 3 4,-5 4 2,-4 2 4,-2 2 0,-1 1-2,-1 1-4,-1 1-3,1 1-4,1-1-5,2 1-4,3-1-6,1-1-5,4-3-6,3-3-4,3-2-6,2-4-6,3-3-6,4-2-6,2-4-7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3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21150 55746 695,'5'-15'9,"11"4"18,11 3 18,11 2 18,3 3 1,-3 0-16,-5 2-17,-4 1-17,-2-1-10,-1-1-6,-1 0-4,-1-1-4,-2-1-4,-2 2 0,-4 0-1,-3 2-1,-4-1-8,-6 0-13,-6-2-15,-6 0-14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4"/>
    </inkml:context>
    <inkml:brush xml:id="br0">
      <inkml:brushProperty name="width" value="0.04651" units="cm"/>
      <inkml:brushProperty name="height" value="0.04651" units="cm"/>
    </inkml:brush>
  </inkml:definitions>
  <inkml:trace contextRef="#ctx0" brushRef="#br0">21482 54729 472,'-9'-12'1,"-1"-8"0,-3-7 1,-2-8 1,1-2 3,1 7 3,2 6 5,2 5 5,2 4 2,2 2 2,3 3 3,1 1 1,1 3 3,0 6 2,0 4 3,0 6 3,0 6-1,0 7-5,0 8-4,0 9-5,0 3-2,0 2-3,0 0-1,0 2-2,-2 0-2,-1 2-1,-2 0-3,-1 2-1,-1-1-3,2-3-2,2 0-4,2-3-2,1-4-3,0-4-4,0-5-2,0-5-4,-1-7-6,-2-9-10,-2-8-10,-1-10-10,-2-6-1,2-5 8,0-5 9,2-5 9,-1-4 5,-2-4 3,-2-5 1,-1-2 3,-1-4 1,2-1 0,2 0-1,2-1 0,1 1 2,-2 6 4,0 4 5,-1 5 5,0 6 4,2 5 6,2 6 5,2 7 4,1 4 5,0 6 2,0 4 3,0 6 3,1 2-4,2 3-9,2 1-10,2 3-8,1-2-8,3-5-4,2-4-4,2-6-5,2-3-1,3-4 0,3-2 1,3-3 1,0-4 0,-1-2-2,-3-3-1,-1-3-1,-3 1 2,-3 5 6,-2 5 7,-4 5 5,-2 3 6,-2 3 5,-2 4 3,-2 2 4,-4 5 4,-6 6 0,-6 5 3,-5 7 0,-4 2 1,1 0-3,-1 1-1,1-1-2,0-1-5,2-3-6,3-3-8,1-3-6,3-3-5,2-3 0,4-3-1,3-2-1,3-4-1,6-4 2,4-4 1,5-4 0,3-1 3,0 2 3,0 2 4,-1 2 3,1 2 2,0 0 2,-1 2 1,1 0 1,-1 2 0,-1 2 0,-1 1-1,0 3-2,-2 0-3,-1-2-6,0-2-7,-2-2-7,0-4-4,0-4-1,0-6 0,-1-4-2,1-4 1,0-3 4,0-3 2,0-3 4,1-3 2,1-1 3,3-2 3,2-2 3,1-3 3,-1-1 4,1-2 3,0-2 4,-1 2 5,1 7 7,0 7 5,-1 7 7,0 5 2,-2 3-2,-3 3-2,-1 2-3,-2 4-3,-2 4-4,-2 4-5,-2 4-4,-3 4-3,-4 5-2,-4 5-2,-3 5-2,-3 2-2,0 1-3,1-1-3,-1 0-2,1-1-2,2-5 1,3-3-1,1-5-1,2-2 2,2-2 3,2-3 2,2-1 4,2-2 1,2-2 2,2-2 2,2-2 1,3-1 1,4-2-1,3-1-1,5 0-1,0-1 1,-1 0-1,-3 0 1,-1 1 0,-2-1-2,-1 0-3,0 0-5,-2 0-3,-4 2-2,-8 6 0,-8 4 0,-8 5 0,-4 3 0,-1 0-1,-1 0-1,-1-1 0,0 1-1,-1 0 1,1-1 1,-1 1 1,0-1 3,1-1 4,-1-1 3,1 0 4,0-2 2,1-1-1,1-1-1,1 0-1,1-2 2,4-1 6,3 0 5,3-2 6,6-1 2,11-4 2,11-2 1,12-3 1,4-3-3,2 0-6,1-2-7,1 0-6,0 0-3,0 1-1,0 0-1,0 2 0,-1 1-4,-1 0-9,-3 2-8,-1 1-9,-3 0-4,0 0 2,-1 0 2,-1 0 1,-2 1 0,-3 0-1,-3 2-1,-2 0-1,-4 2-3,-1 0-3,-2 2-5,-2 0-4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4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23763 53606 558,'-15'-22'0,"4"5"0,3 3 0,3 4 0,0 2 7,2 2 13,-1 1 13,0 1 14,0 1 2,2 3-6,0 4-7,2 2-7,0 5-5,2 6-1,0 5-2,2 7-2,-1 5-1,-1 8-2,0 6 0,-1 8-1,-1 6-2,0 9-5,0 7-4,0 8-4,0 5-1,0 2 0,0 2 1,0 2 0,0 0-9,0-2-19,0-2-20,0-2-20,0-9-6,2-19 6,0-17 6,2-17 5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6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18831 58371 524,'-7'-6'0,"1"4"0,0 4 0,2 4 0,0 6 7,2 7 16,0 9 14,2 7 16,0 3 1,2-2-13,0-2-12,2-1-13,-1-2-10,-1 1-7,0-1-8,-1 0-6,-1-1-5,0-5-2,0-3-2,0-4-3,0-8-2,2-11-4,0-10-4,2-11-5,-1-7 3,-1-3 9,0-3 7,-2-2 9,1-1 6,2 3 1,2 3 2,2 4 2,1 1 5,2 2 5,0 3 7,1 1 6,1 3 4,2 1 3,0 2 3,1 3 2,1 1 2,1 2 1,2 2 2,0 2 0,-1 3-1,1 2-4,-2 4-6,-1 2-3,0 2-5,0 2-3,-1 0-4,1 1-3,-2 2-2,-3 2-2,-3 1-1,-2 3-2,-3 1-2,0-1-4,-2 1-4,0 0-3,-3-1-3,-4 1-1,-4-1-3,-3 1-1,-4-2 0,-2-1-1,-2-2 1,-1-2 1,-1-3 1,1-1 3,1-2 3,1-2 4,1-3 2,3-4 2,1-4 1,2-4 1,3-3 3,2-1 2,4-3 2,3-1 2,3-3 1,4 0 0,3-1-2,5-1 0,2 1 0,1 3 4,2 3 2,0 3 3,-1 2 1,-1 4-1,-2 3-1,-3 2-1,-2 4-3,-2 4-3,-4 4-5,-2 4-4,-4 3-3,-2 3-2,-4 3-4,-2 3-1,-2 1-2,1 1 0,-1-1 1,0 1 0,0-2 0,1 0 0,-1-1 1,0 0 0,1-4 1,1-3 3,0-5 3,2-3 1,2-5 4,6-8 0,5-6 3,4-7 1,3-4-1,-1 1-5,1-1-5,0 0-4,-1 0-3,-1-3 0,0-1 0,-2-3-1,-1 0 0,0-1-1,-2 1-1,0 0-1,-2-2 1,-1 0 1,0 0 2,-1-2 1,-2 0 3,-1 1 4,0 1 3,-1 1 5,-1 2 3,0 3 3,0 3 3,0 3 3,0 3 5,0 2 7,0 4 6,0 3 7,1 6 5,0 10 1,2 9 2,1 11 2,-1 4-2,-1 2-7,0 1-8,-1 1-6,-1 1-6,2 4-2,0 2-4,2 4-2,0 0-2,0 0-3,0-2-1,0 0-2,0-4-3,0-4-6,0-5-3,0-5-6,2-5-4,4-5-6,3-5-6,5-5-5,3-5-2,1-8-2,3-6 1,2-7-1,-1-6 0,0-3 1,-1-5 1,0-3 0,-3 0 3,-3 7 4,-3 5 5,-2 7 4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6"/>
    </inkml:context>
    <inkml:brush xml:id="br0">
      <inkml:brushProperty name="width" value="0.03364" units="cm"/>
      <inkml:brushProperty name="height" value="0.03364" units="cm"/>
    </inkml:brush>
  </inkml:definitions>
  <inkml:trace contextRef="#ctx0" brushRef="#br0">20550 58676 653,'1'-15'6,"2"2"12,2 2 12,2 3 11,3 0 4,5 2-4,5 0-4,5 2-4,3-1-4,3 0-6,1-1-5,3-2-5,-1 1-5,-2 1-3,-1 0-6,-3 2-3,-2 0-3,-3 2-1,-3 0 0,-3 2-1,-3 1-7,-4 4-14,-5 2-15,-2 4-13,-5-1-4,-2-1 7,-4-2 7,-2-2 7,-1-1 7,2 0 8,3 0 7,1 0 7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7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20664 58192 549,'-24'-16'3,"1"-1"7,-1-1 7,1-1 6,1 1 4,4 5 1,5 3 1,3 4 2,3 6 0,2 8 1,2 7 0,2 9 1,1 4-3,0 1-6,0 0-7,0 2-5,0 1-4,0-1-1,0 0 1,0 1-2,0-3-3,0-3-7,0-5-8,0-3-7,4-8-12,8-9-13,7-9-15,9-11-15,3-7 0,-1-3 13,-2-4 13,1-4 14,-4-1 10,-3 3 8,-5 3 8,-3 4 8,-3 3 8,-2 5 6,-3 4 8,-1 6 7,-2 5 6,-4 6 4,-2 6 5,-3 6 5,-3 4-2,-2 5-10,-2 3-10,-1 5-8,-3 0-8,0-2-4,-1-1-4,-1-3-3,0-1-3,1-1 1,0-1 0,2 0 0,1-3-3,-1-1-5,0-3-7,1-1-6,0-3-2,2-2 4,2-4 3,3-2 3,-1-2 7,0 2 13,-2 0 10,0 2 12,0 0 5,1 3-2,0 2-3,2 2-3,1 1-2,0 3-2,2 2-3,1 2-3,-1-1 0,2 1 0,-1-2 0,0-1 0,0 0-2,2-1-6,0 1-6,2 0-5,0-1-5,0 1-2,0 0-3,0-1-2,0 0-5,0 0-6,0-2-6,0-1-6,1-2-1,2-2 2,2-4 4,2-2 3,1-6 2,3-8-1,2-8 0,2-7 0,-1-1 1,-3 5 6,-3 6 5,-2 7 5,-2 1 4,2 0 1,0-1 2,2-1 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7"/>
    </inkml:context>
    <inkml:brush xml:id="br0">
      <inkml:brushProperty name="width" value="0.03263" units="cm"/>
      <inkml:brushProperty name="height" value="0.03263" units="cm"/>
    </inkml:brush>
  </inkml:definitions>
  <inkml:trace contextRef="#ctx0" brushRef="#br0">21050 59207 674,'9'-16'2,"1"0"6,3 1 5,2-1 5,1 2 5,-1 2 5,1 4 3,0 3 5,0 0 0,1 0-4,1-1-4,2-2-5,0 1-4,1 1-4,1 0-6,1 2-4,-1 0-7,-3 2-8,-3 0-8,-2 2-8,-4 1-8,-1 2-6,-2 2-7,-2 2-6,-2 0 0,-2-1 6,-2-1 8,-2 0 6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7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21156 59348 578,'-15'-1'4,"4"-2"7,3-2 8,3-1 7,1 0 4,2 4-1,0 4 1,2 4-1,0 2-2,0 1-2,0 2-3,0 0-4,0 2-2,2 1-3,0 3-2,2 2-4,-1 2 2,-1 5 3,0 3 3,-2 4 3,0 2 0,0-1-3,0-2-5,0 0-4,0-2-4,0-1-8,0-3-5,0-1-8,0-3-4,-2-1-6,0-3-5,-1-1-4,-2-3-5,0-4-3,-2-5-2,0-2-4,-1-5 2,0 0 9,1-3 8,-1-2 8,0-2 6,0-4 4,0-2 4,0-3 5,2-2 2,1-1 1,2-1 1,2-1 1,1 1 0,0 1 2,0 2 1,0 3 0,0 0 3,2 0 3,0 1 3,2-1 3,-1 1 4,1 3 3,0 1 3,0 2 3,1 2 1,0 2-1,1 2-2,2 2-1,-2 3-2,-1 2-2,-2 4-3,-2 2-3,-1 2-3,0 3-2,0 2-3,0 2-2,-1 0-3,-2 1 0,-2-1-2,-1 1 0,-3-2-1,-2-1 1,-2-2 1,-1-2 0,-2-3 1,0-1 0,1-2 1,-1-2 0,1-3 2,1-2 3,1-4 4,0-2 4,2-3 0,3-4-1,1-2-2,2-3-1,2-3-3,2-3-1,2-3-2,2-3-1,3 0-5,4 2-7,3 1-6,5 3-6,1 2-1,-3 2 5,-1 4 3,-2 3 5,-2 2-5,-1 1-17,-1 0-15,0 2-17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1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66650 44250 501,'-24'29'106,"4"10"-18,3 10-18,3 9-20,3 2-12,3-2-5,3-3-6,4-3-5,1-4-5,0-3-3,0-3-3,0-2-3,1-3-2,4 1-2,3-1-1,3 1-2,4-1-1,7 1-4,6-1-4,7 1-2,7-7-3,9-12-2,10-13-2,10-12-3,-3-12 0,-11-8 3,-14-10 3,-11-9 2,-7-5 3,0 0 4,0 0 3,0 0 4,-4-4 2,-5-5 1,-7-7 1,-5-5 0,-4 0 1,0 10-1,0 10 1,0 9 0,-2 4 0,-3 1-2,-3-1-1,-2 1 0,-11 1-8,-15 3-13,-15 3-13,-16 4-13,-2 4-5,13 6 4,12 7 2,13 6 4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8"/>
    </inkml:context>
    <inkml:brush xml:id="br0">
      <inkml:brushProperty name="width" value="0.02325" units="cm"/>
      <inkml:brushProperty name="height" value="0.02325" units="cm"/>
    </inkml:brush>
  </inkml:definitions>
  <inkml:trace contextRef="#ctx0" brushRef="#br0">26350 55800 946,'35'21'38,"-7"-3"-23,-8-4-21,-8-4-24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08"/>
    </inkml:context>
    <inkml:brush xml:id="br0">
      <inkml:brushProperty name="width" value="0.02671" units="cm"/>
      <inkml:brushProperty name="height" value="0.02671" units="cm"/>
    </inkml:brush>
  </inkml:definitions>
  <inkml:trace contextRef="#ctx0" brushRef="#br0">26333 56400 823,'-6'7'70,"4"-1"-19,4 0-17,4-2-17,3 0-13,1 0-5,3 0-6,2 0-6,-1-1-8,-1 0-14,-2-2-11,-2 0-12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2"/>
    </inkml:context>
    <inkml:brush xml:id="br0">
      <inkml:brushProperty name="width" value="0.03153" units="cm"/>
      <inkml:brushProperty name="height" value="0.03153" units="cm"/>
    </inkml:brush>
  </inkml:definitions>
  <inkml:trace contextRef="#ctx0" brushRef="#br0">32807 54300 697,'-16'37'118,"2"-6"-31,1-4-29,1-5-30,0-1-18,0 1-8,0 3-8,1 1-7,0 1-2,0-1 2,2-1 2,1-1 3,1-2-3,2-5-5,2-3-7,2-4-6,3-5-6,6-6-5,4-6-5,5-6-5,1-1 3,-4 1 10,-5 2 11,-3 2 10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3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33300 53952 627,'0'-15'0,"2"4"0,0 3 0,2 3 0,0 3 6,2 6 15,0 4 13,1 5 13,1 3 3,-2 1-10,-1 2-9,0 0-8,-1 1-7,0 3 0,0 1-1,0 3-2,-1 0-2,1 0-1,0 1-2,0-1-2,0-1-2,0-3-2,0-3-1,0-3-1,1-4-2,2-6-1,1-6-2,3-6-1,1-5 0,0-6 2,0-4 2,0-4 3,-1-6 1,1-1 1,0-4 1,0-3 0,-1 0 1,1 2 0,0 2 0,0 1 0,-2 3-1,-1 3 0,-2 4-2,-2 2 1,-1 2-4,0 2-4,0 3-5,0 1-5,-1 5-9,-1 6-12,0 7-13,-1 8-13,-1 1-3,0-1 8,0-2 8,0-2 8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3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34344 54477 645,'15'-2'6,"-1"-2"3,0-4 5,-2-2 2,-1-1 1,-2 1-2,-2 0-3,-2 2-2,-2 0-1,-1 1 3,0-1 2,-2 0 1,-2 2 0,-3 4-5,-6 4-4,-2 4-5,-2 3 0,0 1 2,2 3 2,1 2 3,0 1 2,1 3 2,-1 2 0,0 1 2,1 1 0,0-1-1,2-1-1,1-1-1,1-1-2,2-2-2,2-3-1,2-1-3,2-2-2,2-2-2,2-3-2,2-1-2,2-3-2,3-6-1,3-4-2,4-5-2,0-3-1,1-2 0,-1 0-1,1-1-1,-2 1 2,-3 3 2,-2 3 1,-4 3 3,-2 3 3,-2 4 2,-2 4 4,-2 4 2,-1 3 5,0 5 6,0 4 6,0 3 6,0 2 2,2-3-5,0-1-5,2-2-4,0-3-4,3-1-7,2-2-4,2-2-6,0-2-4,-1-1-5,0-1-3,-2 0-5,0 0-8,0 0-14,0 1-13,0 2-13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4"/>
    </inkml:context>
    <inkml:brush xml:id="br0">
      <inkml:brushProperty name="width" value="0.03571" units="cm"/>
      <inkml:brushProperty name="height" value="0.03571" units="cm"/>
    </inkml:brush>
  </inkml:definitions>
  <inkml:trace contextRef="#ctx0" brushRef="#br0">32259 55832 616,'-14'-1'0,"3"0"0,3-2 0,2 0 0,4-1 7,4 2 14,4 0 14,4 2 15,3 0 3,5 0-8,4 0-9,3 0-8,4 0-4,3 0-4,3 0-1,3 0-4,4 0-2,6 0-3,6 0-5,5 0-3,4-1-2,-2 0-2,-1-2-1,0 0-2,-3-1-3,-3 2-4,-2 0-4,-4 2-5,-3 0-3,-3 2-4,-5 0-3,-4 2-2,-4 0-3,-5 0 0,-5 0 0,-5 0 0,-3 0 0,-2 0 4,-2 0 3,-2 0 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4"/>
    </inkml:context>
    <inkml:brush xml:id="br0">
      <inkml:brushProperty name="width" value="0.03281" units="cm"/>
      <inkml:brushProperty name="height" value="0.03281" units="cm"/>
    </inkml:brush>
  </inkml:definitions>
  <inkml:trace contextRef="#ctx0" brushRef="#br0">33646 56097 670,'-8'-8'1,"2"2"3,1 1 2,0 0 3,4 1 3,6 1 6,6-1 4,6 0 5,3 0 2,1 2-4,1 0-2,1 2-3,-1 0-2,-1 0-1,-2 0-1,-2 0-1,-3 1-2,-3 4-1,-3 2-2,-2 3-2,-3 3-1,-1 0-1,0 1-1,-1 1-1,-3 2-2,-2 1-1,-4 3-3,-2 2-1,-2 0-3,1 1-4,-1-1-3,0 1-3,0-2-4,0-3-2,1-3-3,-1-3-3,1-4-4,2-6-4,2-6-4,2-6-4,2-4 1,1-3 6,0-3 7,2-3 6,-1 0 5,-1 4 5,0 5 4,-1 3 4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4"/>
    </inkml:context>
    <inkml:brush xml:id="br0">
      <inkml:brushProperty name="width" value="0.03337" units="cm"/>
      <inkml:brushProperty name="height" value="0.03337" units="cm"/>
    </inkml:brush>
  </inkml:definitions>
  <inkml:trace contextRef="#ctx0" brushRef="#br0">33748 56347 659,'-14'-31'29,"4"15"9,4 16 8,4 16 9,2 8 0,0 1-10,0 1-10,0 1-11,-1 2-11,0 4-13,-2 4-13,0 5-15,-1 1-8,2 2-6,0 0-5,2 2-5,0-5 0,0-10 5,0-9 5,0-10 5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5"/>
    </inkml:context>
    <inkml:brush xml:id="br0">
      <inkml:brushProperty name="width" value="0.03286" units="cm"/>
      <inkml:brushProperty name="height" value="0.03286" units="cm"/>
    </inkml:brush>
  </inkml:definitions>
  <inkml:trace contextRef="#ctx0" brushRef="#br0">36347 55481 669,'-2'-13'9,"13"3"16,13 4 17,13 4 18,2 2 1,-7 0-11,-9 0-12,-7 0-12,-3 0-11,3 2-10,3 0-11,3 2-11,0 0-7,-4 0-5,-5-1-5,-3 1-6,-3 1-3,-2 2-3,-3 2-2,0 2-3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5"/>
    </inkml:context>
    <inkml:brush xml:id="br0">
      <inkml:brushProperty name="width" value="0.02967" units="cm"/>
      <inkml:brushProperty name="height" value="0.02967" units="cm"/>
    </inkml:brush>
  </inkml:definitions>
  <inkml:trace contextRef="#ctx0" brushRef="#br0">36132 56132 741,'-19'-8'3,"9"2"7,8 0 6,10 2 7,6 0 5,5 2 5,5 0 5,5 2 4,2 0-5,-2 2-15,0 0-15,-1 2-16,-1 0-10,-3 0-7,-1 0-8,-3 0-6,-2-1 0,-2-1 5,-4 0 7,-3-1 6,-1-1 1,0 0-2,0 0-2,0 0-3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7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84937 48089 528,'-14'-5'68,"4"6"-9,4 6-7,4 6-9,2 3-6,-2 1-5,0 1-6,-2 1-4,1 1-3,0 3-1,2 1-2,1 3 0,-1 0-2,-1 1-1,0-1 0,-1 1-1,-1-3-4,2-3-5,0-5-5,2-3-5,0-1-8,0 5-9,0 4-10,0 3-9,-1 2-5,0-3 1,-2-1-1,0-3 0,0-4 2,2-8 2,2-8 2,2-8 4,0-7 4,0-4 8,-2-4 7,0-6 8,-1-2 4,0 3 2,0 2 1,0 1 2,0 3 0,0 1 1,0 2 0,0 3 1,0 1 4,2 0 7,0 2 9,2 1 8,1 1 4,3 2 0,4 2 0,2 3 1,0 0-2,-1 0-3,-2 0-2,-2 0-3,1 1-2,4 0-5,3 2-4,5 0-3,0 1-5,-1 0-4,-3 0-4,-1 0-4,-2 1-3,-3 0 1,-1 2 1,-2 0 0,-1 0-3,0 0-8,0-2-8,0 0-7,-1-4-3,-1-4 3,-1-5 3,0-5 3,-2-2 4,0 2 6,-2 3 5,0 1 6,-1 1 4,0 1 4,0-1 3,0 0 4,-1 1 9,0 2 14,-2 3 15,0 1 14,0 3 5,0 4-4,2 3-5,0 5-4,1 3-6,-2 2-7,0 1-8,-2 3-7,1 1-6,0 1-5,2 1-5,1 1-5,0 2-5,0 1-4,0 2-4,0 3-5,0 1-4,0 4-7,0 3-5,0 3-6,1-3-4,5-8-4,4-7-2,4-9-3,2-5 2,-1-4 7,1-4 8,0-4 6,-2-3 6,-1 0 5,-2-1 3,-2-2 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2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64300 42100 587,'-24'-24'0,"4"4"1,3 3 0,3 3 0,3 6 8,3 9 15,3 10 14,4 10 15,-1 5 3,-3 4-10,-3 3-8,-2 3-9,-3 4-7,1 7-3,-1 6-4,1 7-3,-3 4-2,-2 3 0,-3 3 0,-3 4 1,-2 2-4,0 4-6,0 3-8,0 3-8,1-1-5,4-2-6,3-3-6,3-3-5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6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38391 53680 633,'2'-15'0,"4"2"0,4 3 0,4 1 0,3 3 7,3 4 13,3 4 13,3 4 14,-2 3 1,-7 1-11,-6 3-12,-8 2-10,-5 2-9,-2 3-5,-4 3-5,-2 3-5,-2 1-2,-3 1 0,-2-1 1,-1 1 1,-2-3-2,2-2-1,1-3-3,1-2-1,3-5 4,6-5 10,6-5 11,6-4 10,5-4 5,4 0-3,3-1-2,5-1-2,0 0 0,-1 2 1,-2 2 0,-2 2 1,-3 2-1,-3 4-2,-3 2-4,-2 4-3,-3 0-3,-1 1-1,0 0-3,-1-1-2,-4 2-2,-2 2-3,-5 1-5,-4 3-2,-2 1-6,-1-1-5,-2 1-5,1-1-7,-3 1-2,0 0 2,-1-1 1,-1 1 1,0-2 1,1-1 0,1-2-1,1-3 1,2-1 2,2-2 6,4-2 5,3-2 5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6"/>
    </inkml:context>
    <inkml:brush xml:id="br0">
      <inkml:brushProperty name="width" value="0.03033" units="cm"/>
      <inkml:brushProperty name="height" value="0.03033" units="cm"/>
    </inkml:brush>
  </inkml:definitions>
  <inkml:trace contextRef="#ctx0" brushRef="#br0">37740 55929 725,'-5'-7'6,"8"2"12,6 2 12,7 2 13,6 0 1,3 0-7,4-2-9,5 0-7,3-2-6,2 0-3,4-1-2,3-2-3,-1 1-3,-2 1-6,-4 0-3,-2 2-5,-4 0-1,-3 2 2,-5 0 2,-3 2 3,-4 1-7,-3 2-13,-3 2-15,-2 2-15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6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38550 56447 639,'9'-14'22,"1"2"-1,3 4-2,2 3-2,1 1 0,1 2-1,2 0-1,0 2-1,-2 1-1,-3 4-1,-4 2-2,-4 4-1,-4 1-2,-2 3 0,-4 1-2,-2 3 0,-3 2-2,-2 1-1,-2 3-1,-1 1-2,-1 0 0,2-3-1,3-3 0,1-3 0,3-3 3,4-2 7,4-4 6,4-3 6,4-2 3,5-4-2,5-2-2,6-3-1,1-2-3,0 2-6,1 1-4,-1 0-5,0 1-8,-3 0-14,-1 0-12,-2 0-14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8"/>
    </inkml:context>
    <inkml:brush xml:id="br0">
      <inkml:brushProperty name="width" value="0.03467" units="cm"/>
      <inkml:brushProperty name="height" value="0.03467" units="cm"/>
    </inkml:brush>
  </inkml:definitions>
  <inkml:trace contextRef="#ctx0" brushRef="#br0">48524 55505 634,'0'-14'25,"3"3"-3,2 2-4,2 4-2,2 2 0,4 2 6,2 2 6,3 2 5,1 1 0,-3 2-3,-1 0-4,-2 2-4,-2 0-3,-1 1-4,-1 2-1,0 0-4,-2 0-2,-2 1-3,-3 0-2,0 0-2,-5 1-3,-4 3-3,-6 3-1,-4 3-4,-2 1-2,-1-1-3,1-1-3,-1 0-4,0-3 0,1-1 1,-1-2 2,1-3 1,0-1 0,2-2 1,3-2 1,1-2-1,5-3 9,6-4 16,7-4 17,8-4 17,4 0 3,3 2-10,3 4-9,3 3-9,1 1-10,1 0-9,-1 0-8,1 0-10,0 0-6,1 0-4,0 0-5,2 0-4,-2 0 0,-5 0 5,-5 0 6,-4 0 5,-5 0 2,1 0-3,-2 0-3,0 0-2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9"/>
    </inkml:context>
    <inkml:brush xml:id="br0">
      <inkml:brushProperty name="width" value="0.04402" units="cm"/>
      <inkml:brushProperty name="height" value="0.04402" units="cm"/>
    </inkml:brush>
  </inkml:definitions>
  <inkml:trace contextRef="#ctx0" brushRef="#br0">50485 54844 499,'-8'-7'0,"1"2"0,-1 2 0,0 2 0,0 3 4,2 4 8,1 4 7,0 4 8,1 2 3,1 3-2,-2 1-2,2 3-2,-2 1-2,-2 1-1,-2 1-2,-2 1-1,-1 0-2,-1 0 0,-1 1-2,-2-1 0,1 0-3,1-3-7,1-1-7,1-3-6,1-1-5,4-3-5,2-1-4,4-2-4,2-5-6,4-8-7,2-8-8,4-8-6,0-4 1,-1-3 12,-1-1 12,0-3 11,-1 0 8,1 1 2,2 1 2,0 1 2,0 1 3,-1 1 1,0 1 3,-2 1 1,-1 2 3,0 1 1,-2 2 2,0 3 2,-1 0 4,1 2 7,2 1 6,0 1 6,1 3 5,2 6 3,0 5 4,1 7 3,0 4-2,-2 1-7,-2 3-7,-2 2-8,-1 0-5,0 1-2,-1-1-3,2 0-2,-2 0-3,1-3-1,0-1-1,0-2-3,0-2 1,0-1 0,0-1 0,0 0 1,1-5-3,3-7-8,4-6-7,2-7-6,2-7-2,0-5 5,-1-7 4,1-5 6,-2-1 2,-1 4 0,-2 3 1,-2 5 1,-1 0 0,0-3 0,-1-3 0,1-3 1,0 2-3,-2 4-4,-1 5-6,0 5-4,-2 6-11,-1 8-14,0 8-16,-1 8-15,-1 3-3,0-1 12,0-1 11,0-1 12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9"/>
    </inkml:context>
    <inkml:brush xml:id="br0">
      <inkml:brushProperty name="width" value="0.04425" units="cm"/>
      <inkml:brushProperty name="height" value="0.04425" units="cm"/>
    </inkml:brush>
  </inkml:definitions>
  <inkml:trace contextRef="#ctx0" brushRef="#br0">51941 55459 497,'14'-14'2,"-3"1"6,-2 2 4,-4 2 6,0 1 2,0 1 0,1-1 0,2 0 0,-2 0-2,-1 0-1,-2 0-2,-2 1-1,-1-1-2,0 0-3,0 0 0,0 0-3,-1 0-1,-2 1-2,-2-1-1,-1 0-1,-3 2-1,0 6 2,-1 4 2,-1 6 1,-2 3 0,0 3 2,-1 3-1,-1 3 1,-1 2 1,0-1 0,1 1 3,-1-1 0,2 0 1,2-1 0,4-1-1,3 0 1,1-3-3,2-1-3,0-3-3,2-1-4,2-4-3,4-4-1,4-6-1,3-4-2,3-4-2,0-4-5,-1-2-3,1-3-4,0-1-2,-1 1 1,1 1 2,0 1 0,-2 1 3,-3 2 2,-3 2 3,-2 3 2,-3 2 10,0 4 14,-2 4 15,0 4 14,-1 2 5,0 3-5,0 2-5,0 2-6,0 0-4,0 1-3,0 0-4,0-1-3,1 0-3,2-1-2,2 0-3,1-2-2,3 0-8,0 0-11,1-1-11,2 1-11,-1-2-9,1-2-6,0-4-5,0-2-7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19"/>
    </inkml:context>
    <inkml:brush xml:id="br0">
      <inkml:brushProperty name="width" value="0.02843" units="cm"/>
      <inkml:brushProperty name="height" value="0.02843" units="cm"/>
    </inkml:brush>
  </inkml:definitions>
  <inkml:trace contextRef="#ctx0" brushRef="#br0">52800 54560 773,'0'-23'3,"2"4"4,0 3 4,2 3 6,1 2 3,1 2 4,3 3 4,2 1 3,2 1-2,3 2-7,3 0-8,4 2-8,-1 0-3,-3 2 0,-3 0 1,-3 2 0,-2 0-3,-1 0-6,0-1-6,-2 2-5,0-2-10,0 1-12,0 0-12,0 0-12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0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53212 53970 630,'-21'-11'52,"6"8"0,6 9 0,6 10 1,3 3-5,0 1-9,0-1-9,0 1-8,0 1-8,-2 3-7,0 3-6,-1 3-8,-2 0-7,2-2-8,-1-1-10,0-3-8,0-2-7,0-3-5,0-3-4,0-2-6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1"/>
    </inkml:context>
    <inkml:brush xml:id="br0">
      <inkml:brushProperty name="width" value="0.03235" units="cm"/>
      <inkml:brushProperty name="height" value="0.03235" units="cm"/>
    </inkml:brush>
  </inkml:definitions>
  <inkml:trace contextRef="#ctx0" brushRef="#br0">54250 55178 679,'7'-15'11,"13"1"19,15 1 22,13 0 19,2 3 1,-10 3-23,-10 2-20,-9 4-22,-6 3-11,-1 6 1,0 4 1,-2 5 0,-2 2-7,-2-3-19,-4-1-17,-2-2-18,-3-2-4,-1-1 8,0-1 9,-1 0 8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1"/>
    </inkml:context>
    <inkml:brush xml:id="br0">
      <inkml:brushProperty name="width" value="0.03294" units="cm"/>
      <inkml:brushProperty name="height" value="0.03294" units="cm"/>
    </inkml:brush>
  </inkml:definitions>
  <inkml:trace contextRef="#ctx0" brushRef="#br0">54159 55982 667,'-15'-8'0,"4"2"0,3 0 0,3 2 0,2 0 7,3 2 11,4 0 14,2 2 11,4 0 4,4 0-4,3 0-7,5 0-4,2 0-7,-1 0-6,1 0-6,-1 0-7,0 0-4,-1 0 1,-1 0 0,0 0 0,-2 0-2,1 2-6,-1 0-4,1 2-5,-1 0-8,-1 0-9,-1 0-9,0 0-9,-3 0-4,-1 0 3,-2 0 2,-2 0 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3"/>
    </inkml:context>
    <inkml:brush xml:id="br0">
      <inkml:brushProperty name="width" value="0.03379" units="cm"/>
      <inkml:brushProperty name="height" value="0.03379" units="cm"/>
      <inkml:brushProperty name="color" value="#00BFF3"/>
    </inkml:brush>
  </inkml:definitions>
  <inkml:trace contextRef="#ctx0" brushRef="#br0">64100 40000 651,'-44'-11'10,"13"28"18,12 28 20,13 29 18,4 13 2,-3 1-14,-3-1-15,-2 1-15,-1-1-12,3 1-13,3-1-12,4 1-11,-1-4-8,-3-6-2,-3-6-3,-2-6-2,-1-9 0,3-8 3,3-10 2,4-9 3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1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56710 54150 557,'1'-16'5,"4"2"11,2 1 11,4 1 9,0 2 4,1 6-4,0 4-5,0 6-4,-2 3-7,-3 1-7,-2 3-7,-4 2-8,-2 2-4,-2 1 1,-2 3-2,-1 1 1,-4 1 0,-2-1 2,-4-1 1,-1-1 1,-2-1 1,2-1-1,2 0 0,3-2 0,1-2 2,2-1 2,2-2 3,2-2 2,4-2 4,6-1 1,6 0 3,6-2 1,2 0 0,-1 0-3,-1 0-3,-1 0-4,-1-1-1,0 0 1,-2-2 0,-1 0 0,-1 1 2,-2 6 2,-2 4 3,-2 5 1,-3 2 0,-4-1-2,-4-1-2,-4 0-2,-2-1-3,-2 1-2,0 1-3,-1 1-1,-1 0-6,1-1-8,-1-1-8,0 0-7,1-2-4,1-1 0,1-1 1,0-1 1,2-1-4,1-2-7,0-2-7,2-2-7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2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57947 54516 530,'0'-12'10,"2"8"19,0 8 19,2 8 20,-1 4 3,-1 1-12,0 1-13,-1 1-13,-2 2-7,-1 3-4,0 3-4,-1 3-4,-2 1-3,0 1-4,-1-1-2,-2 0-3,1 0-5,1-3-10,0-2-9,2-1-10,0-3-1,2-3 4,0-3 4,2-2 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2"/>
    </inkml:context>
    <inkml:brush xml:id="br0">
      <inkml:brushProperty name="width" value="0.02965" units="cm"/>
      <inkml:brushProperty name="height" value="0.02965" units="cm"/>
    </inkml:brush>
  </inkml:definitions>
  <inkml:trace contextRef="#ctx0" brushRef="#br0">58000 55144 741,'1'-29'31,"4"7"-7,2 5-6,4 7-5,1 3 0,3 2 8,1 2 9,3 2 8,0 1-2,-1 2-13,-1 0-11,0 2-14,-3 0-12,-1 0-15,-2-1-13,-2 1-15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2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58515 54237 477,'0'-15'0,"0"2"0,0 2 0,0 3 0,0 3 12,0 8 21,0 6 24,0 7 22,0 4 4,0 1-15,0 1-14,0 1-14,0 2-10,0 3-6,0 3-5,0 3-5,-1 1-6,-1 0-7,0 0-5,-1 1-7,-1-2-7,2 0-8,0-1-7,2-1-8,-1-3-2,0-3 4,-2-5 5,0-3 5,-1-4-3,0-1-8,0-2-8,0-2-9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2"/>
    </inkml:context>
    <inkml:brush xml:id="br0">
      <inkml:brushProperty name="width" value="0.03511" units="cm"/>
      <inkml:brushProperty name="height" value="0.03511" units="cm"/>
    </inkml:brush>
  </inkml:definitions>
  <inkml:trace contextRef="#ctx0" brushRef="#br0">58783 55356 626,'8'-29'6,"1"7"10,2 5 10,0 6 12,0 5 4,-1 2-2,0 4-1,-2 3-1,-1 2-5,-2 5-9,-2 4-8,-2 4-9,-3 2-2,-4 1 2,-4 1 3,-3 1 2,-2-1-2,2-3-9,2-3-7,3-3-9,0-2-1,2 0 6,0-2 4,2 0 6,4-3 5,8-3 4,8-2 4,7-4 5,3-2-7,-1-1-15,-3-3-16,-1-2-17,-2 0-6,-3 0 1,-1 2 3,-2 1 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3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59720 54355 504,'-2'-13'49,"0"6"0,-3 6-1,-2 6 0,-1 5-3,-2 4-6,0 3-5,-1 5-6,-2 2-4,0 1-3,-1 1-4,-1 1-3,-1 0-2,2 2-1,1 1-2,1 1 0,1 0-1,0 1 2,2-1 0,1 0 0,1-2-10,2-5-25,2-5-24,2-4-23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3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60216 54190 461,'6'-22'6,"-1"5"12,-2 3 11,-2 4 12,0 4 3,2 2-7,2 4-6,2 3-7,0 2-4,0 3-1,-2 3-2,0 4-1,-2 1 1,-1 1 0,0 1 3,-1 1 1,-1 1 1,0 3-1,0 1-2,0 3 0,0-1-1,0-3-1,0-3-2,0-3 0,0 2-5,0 7-5,0 7-5,0 7-7,0-1-5,0-6-5,0-7-5,0-7-5,-2-5-7,0-1-8,-3-2-8,-2-2-8,-1-2-2,0-2 6,0-3 7,0 0 5,1-2 6,-1 0 4,0 0 5,0 0 5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4"/>
    </inkml:context>
    <inkml:brush xml:id="br0">
      <inkml:brushProperty name="width" value="0.04486" units="cm"/>
      <inkml:brushProperty name="height" value="0.04486" units="cm"/>
    </inkml:brush>
  </inkml:definitions>
  <inkml:trace contextRef="#ctx0" brushRef="#br0">59650 55041 490,'0'-15'-1,"0"2"0,0 3-1,0 1-2,0 1 6,0 0 11,0 0 10,0 1 12,1-1 3,2 2-2,2 0-4,2 2-3,1 0-1,1 0 4,2 0 2,0 0 2,2 0 1,1 1-5,3-1-4,2 0-3,-1 0-5,-1 2-4,-2 0-4,-2 2-5,-2 0-4,1 0-5,0 0-5,0 0-3,0 0-11,3 2-15,2 0-15,2 2-16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5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58602 55228 586,'1'-21'39,"0"3"-2,2 4-1,0 5-2,2 2-2,0 2-4,1 2-3,2 2-5,-1 2 0,1 2 2,0 2 1,0 2 2,-1 1-4,-1 3-9,0 2-10,-1 2-10,-3 1-4,-3 1-1,-2 1-1,-3 1 0,-3 0-1,0-1-1,-2-1-1,0 0-2,-1-2 0,-1-1 2,-1-1 1,-1-1 1,-1-1 3,0-2 3,1-2 3,-1-2 3,5-3 8,10-2 10,10-4 11,10-2 11,3-2 2,-3 2-11,-3 1-8,-3 0-10,-1 1-5,0 1 1,-1-2-1,1 2 0,0 0 0,0 2 1,-1 2 1,1 2 0,-2 2 0,-2 5 0,-4 4-2,-2 4 0,-4 0-2,-2-1 1,-4-3-1,-2-1-1,-2-1-1,-2 0-5,0-1-4,-1 1-4,0 1-5,1 2-8,1 1-7,0 3-6,2-1-2,3-3 7,1-3 6,2-2 6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6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61227 55171 644,'-6'-8'0,"2"2"0,4 1 0,3 0 0,4 2 9,9 0 17,8 2 18,7 0 18,3 1 2,-2 0-12,-1 0-13,-3 0-12,0 0-10,-1-2-6,1 0-7,-1-1-5,-1-1-5,-3 0 1,-3 0-2,-2 0 0,-4 1-11,-1 2-21,-2 2-23,-2 2-21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3"/>
    </inkml:context>
    <inkml:brush xml:id="br0">
      <inkml:brushProperty name="width" value="0.02647" units="cm"/>
      <inkml:brushProperty name="height" value="0.02647" units="cm"/>
      <inkml:brushProperty name="color" value="#00BFF3"/>
    </inkml:brush>
  </inkml:definitions>
  <inkml:trace contextRef="#ctx0" brushRef="#br0">64250 40550 831,'50'-4'5,"0"-5"12,0-7 11,0-5 11,1-1-1,4 6-12,3 7-12,3 6-13,-1 3-11,-2 0-11,-3 0-12,-3 0-10,-7-2-2,-9-3 8,-10-3 8,-8-2 8,-6-3 4,1 1-1,-1-1 0,1 1-1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6"/>
    </inkml:context>
    <inkml:brush xml:id="br0">
      <inkml:brushProperty name="width" value="0.03604" units="cm"/>
      <inkml:brushProperty name="height" value="0.03604" units="cm"/>
    </inkml:brush>
  </inkml:definitions>
  <inkml:trace contextRef="#ctx0" brushRef="#br0">61832 54346 610,'-8'-8'3,"2"2"5,0 1 6,2 0 5,1 4 6,2 6 8,2 6 7,2 6 7,0 3 0,0 2-6,-2 3-7,0 2-7,-1 1-6,0 2-6,0 2-5,0 3-6,-1 0-3,0 0-1,-2 0-2,0 1-2,-1-3-5,2-2-10,0-3-10,2-3-9,0-4-8,0-3-7,0-4-7,0-4-7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7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63662 54180 612,'0'-15'0,"0"2"0,0 3 0,0 1 0,3 3 7,4 4 11,5 4 14,6 4 11,-2 2 3,-3 0-10,-6-1-8,-4 1-10,-5 2-6,0 4-2,-3 3-4,-2 5-3,-2 1-2,-4-1-3,-2-1-3,-3-1-2,-2-1-1,1-3 0,-1-1 1,1-2 0,1-2 2,4-1 2,4-1 3,5 0 1,4-1 4,6 0 4,5-1 3,7 1 4,3-1 1,-1 0-4,1-2-1,-1 0-4,0-1-1,-2 0 0,-3-1 1,-1 1-1,-3 1 1,-2 2 0,-4 2 0,-2 2 1,-4 1-2,-2 1 0,-4 1-2,-2 2-1,-2 0-2,-2 1-3,0 1-3,-1 1-2,-1 0-2,-1-3 0,-1-1-1,-1-2 0,1-2-5,2-1-7,4 0-8,3-2-8,3-3-6,6-4-6,4-6-5,6-4-5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7"/>
    </inkml:context>
    <inkml:brush xml:id="br0">
      <inkml:brushProperty name="width" value="0.0404" units="cm"/>
      <inkml:brushProperty name="height" value="0.0404" units="cm"/>
    </inkml:brush>
  </inkml:definitions>
  <inkml:trace contextRef="#ctx0" brushRef="#br0">64829 54471 544,'0'-21'0,"1"5"0,2 4 0,0 6 0,1 3 7,0 2 15,0 2 14,0 2 15,0 3 3,0 4-7,0 3-7,0 5-7,-1 2-6,-2 1-2,-2 1-4,-2 1-2,-2 1-4,-2 1-2,-2 1-2,-2 1-2,0 0-2,-1-1 0,0-1-1,0-1-1,2-2-7,2-1-16,4-2-15,3-3-16,-1-1-10,0-4-4,-3-3-5,-2-2-4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7"/>
    </inkml:context>
    <inkml:brush xml:id="br0">
      <inkml:brushProperty name="width" value="0.03173" units="cm"/>
      <inkml:brushProperty name="height" value="0.03173" units="cm"/>
    </inkml:brush>
  </inkml:definitions>
  <inkml:trace contextRef="#ctx0" brushRef="#br0">64850 55057 693,'8'-16'3,"0"0"6,0 1 7,-1-1 6,1 1 5,0 1 3,0 0 3,0 2 2,1 1 0,3 2-6,4 3-6,2 1-4,1 1-6,-1 2-5,-1 0-3,0 2-6,-2 0-6,-1 0-8,-1 0-7,0 0-9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7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65529 53934 495,'-1'-15'11,"-1"2"12,0 3 13,-1 1 11,-1 3 3,2 6-7,0 4-7,2 6-7,0 2-5,0 3 0,0 2-1,0 1-1,0 3-1,0 0 0,0 0-2,0 3 0,-1 0-2,0 2-3,-2 3-2,0 1-3,-2 2-4,0-1-6,-1 0-4,-2 1-5,1-2-7,1 0-8,0-1-9,2-1-7,0-2-5,2-5 2,0-3 0,2-4 1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7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65700 55041 629,'15'-16'2,"-1"-1"4,-1-1 5,0-1 4,-2 0 4,-1 4 4,0 3 4,-2 3 4,0 2 1,2 2-2,0 2-3,1 2-1,0 2-3,-2 4-3,-2 2-3,-2 4-2,-3 2-3,-2 3-2,-4 3-2,-2 3-3,-2 1 0,0-1-2,0-1-1,1 0 0,-1-3-3,0-1 0,0-2-3,0-3-1,2-1-1,4-2 0,4-2 1,4-2 1,3-3-4,2-4-6,1-4-5,3-4-7,1-2-4,1 1 0,2-1-1,0 0-2,-1 1-1,-3 0-4,-3 2-4,-2 1-3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8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66664 53897 514,'-8'-14'6,"2"2"12,1 4 12,0 3 13,0 1 3,0 2-3,-1 0-5,-1 2-4,-1 2-3,0 6-4,0 4-3,0 5-3,-1 4-1,-1 1-1,-3 3 0,-2 1 0,0 3-2,-1 3-4,0 2-3,0 4-4,1 2-5,-1-1-6,0 0-8,1 0-7,0-1-7,2-4-6,2-2-6,3-3-7,1-4-1,2-5 0,2-5 1,2-4 2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8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67300 53934 466,'0'-15'0,"0"2"0,0 3 0,0 1 0,0 3 7,2 6 14,0 4 13,2 6 13,0 2 5,0 1-6,0 1-6,0 2-6,-1 0-4,-1 3-4,0 1-5,-2 3-3,1 1-2,0 3 4,2 1 1,0 3 3,2 0 0,0 2-5,1 1-4,2 1-4,-1-1-5,-2-2-5,-3-2-5,0-1-5,-2-4-7,0-3-7,0-5-9,0-3-7,0-2-6,0 0-2,0-1-3,0 1-3,-2-2 0,0-2 3,-3-4 2,-2-2 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8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66563 55026 609,'-21'-43'94,"8"11"-17,7 9-17,7 11-17,5 5-11,5 2-4,5 2-4,6 2-5,1 1-7,2 2-11,2 0-10,0 2-11,-1-1-8,-2 0-6,-1-2-7,-2 0-5,-4 0-4,-3 1-1,-4 4 0,-4 0-1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29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67650 53940 532,'42'-7'156,"-8"2"-36,-9 2-37,-8 2-37,-6 1-20,1 0-8,0 0-5,0 0-8,1-1-8,3 0-13,3-2-13,3 0-12,1 0-12,-3 2-7,-1 2-10,-2 2-8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3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65300 39900 555,'-22'-15'57,"6"23"-4,7 22-4,6 22-5,3 12-4,0 3-4,0 3-4,0 4-5,0 13-5,0 26-4,0 24-7,0 26-4,-4 27-2,-5 32 2,-7 31 2,-5 32 2,-3-14-1,4-55-4,3-57-6,3-55-3,1-31-17,1-3-26,-1-3-27,1-2-26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0"/>
    </inkml:context>
    <inkml:brush xml:id="br0">
      <inkml:brushProperty name="width" value="0.03962" units="cm"/>
      <inkml:brushProperty name="height" value="0.03962" units="cm"/>
    </inkml:brush>
  </inkml:definitions>
  <inkml:trace contextRef="#ctx0" brushRef="#br0">68714 54810 555,'-14'-15'0,"2"2"0,4 2 0,3 3 0,6-1 11,11 0 22,12-2 22,10 1 23,6-1 2,2 4-16,2 2-17,2 4-16,-1 1-11,-4 0-6,-4 0-5,-3 0-7,-4 0-8,-3 0-12,-4 0-13,-1 0-12,-4 0-6,-3 2-1,-3 0 0,-2 2-1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0"/>
    </inkml:context>
    <inkml:brush xml:id="br0">
      <inkml:brushProperty name="width" value="0.04405" units="cm"/>
      <inkml:brushProperty name="height" value="0.04405" units="cm"/>
    </inkml:brush>
  </inkml:definitions>
  <inkml:trace contextRef="#ctx0" brushRef="#br0">69645 54039 499,'-22'-14'4,"6"1"7,5 2 9,4 2 7,4 6 8,0 8 10,2 9 10,1 10 9,-1 4-2,-1 2-12,0 2-12,-1 3-13,-1 2-7,0 2-2,0 4-2,0 2-1,0 1-10,2-4-14,0-2-16,2-3-15,0-5-4,0-4 7,0-4 7,0-6 8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0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71026 53621 550,'15'-21'0,"-1"5"0,-1 4 0,0 6 0,-2 3 8,-1 2 18,-1 2 18,0 2 17,-2 3 3,-2 4-12,-3 3-11,0 5-11,-5 2-11,-6 3-11,-6 1-11,-5 3-10,-4 0-6,0-1 0,1-1 0,-1-1-1,3-3 3,3-3 3,4-4 4,4-4 4,4-3 3,2 1 5,4 0 4,3 0 4,3-1 2,5-2 0,5-3 1,6 0-1,0-2 0,-1 2-1,-3 0 0,-1 1-1,-2 2 1,-3 0 0,-1 1 1,-2 2 1,-2 1 0,-2 1 0,-2 3 0,-2 2-1,-3 1-1,-2 1-2,-4 1-3,-2 1-2,-3 1-4,-3 0-3,-3-1-6,-3 1-3,-1-2-2,2-1 3,3-2 2,1-2 3,2-3-6,2 1-14,3-2-14,1 0-14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1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72160 53905 510,'0'-13'9,"0"6"17,0 6 16,0 6 18,-1 4 4,-1 1-9,0 3-9,-1 2-9,-1 2-6,0 1-5,0 3-4,0 1-5,-1 2-3,0 1-1,-1 1-1,-1 1 0,-1 0-9,0 1-12,0-1-15,0 1-13,1-3-4,-1-2 3,0-3 5,0-2 4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1"/>
    </inkml:context>
    <inkml:brush xml:id="br0">
      <inkml:brushProperty name="width" value="0.03112" units="cm"/>
      <inkml:brushProperty name="height" value="0.03112" units="cm"/>
    </inkml:brush>
  </inkml:definitions>
  <inkml:trace contextRef="#ctx0" brushRef="#br0">72100 54544 706,'15'-35'49,"-1"9"-5,-1 9-3,0 9-5,-1 4-5,1 2-7,1 0-6,2 2-6,-1 0-3,-1 0 0,-1 0 1,0 0 0,-2 0-9,1 0-20,0 0-17,0 0-20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1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72712 53486 491,'0'-15'0,"0"2"0,0 3 0,0 1 0,0 4 12,0 6 22,0 6 22,0 6 23,-1 4 4,-1 3-14,0 3-14,-1 3-14,-1 3-11,0 2-8,0 4-7,0 3-7,-1 3-4,0 4-3,-1 4-3,-2 4-2,1 1-1,1-2 1,0-3 0,2 0 0,0-7-7,2-6-12,0-9-14,2-7-14,-1-5-8,0-1-5,-2-1-3,0 0-5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2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73447 53590 545,'-9'-5'10,"0"8"19,-2 6 19,0 7 19,-1 5 4,-3 1-12,-2 3-11,-1 1-13,-3 2-7,0 3-6,-1 1-6,-1 3-4,1 0-6,1 0-3,3 0-3,1 1-4,2-3-6,2-4-8,3-3-8,1-5-8,3-4-10,4-6-11,4-6-12,4-6-10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2"/>
    </inkml:context>
    <inkml:brush xml:id="br0">
      <inkml:brushProperty name="width" value="0.0483" units="cm"/>
      <inkml:brushProperty name="height" value="0.0483" units="cm"/>
    </inkml:brush>
  </inkml:definitions>
  <inkml:trace contextRef="#ctx0" brushRef="#br0">73964 53436 455,'0'-15'7,"0"2"15,0 3 14,0 1 15,0 4 3,0 6-9,0 6-9,0 6-8,0 3-5,2 1-1,0 1 0,2 1 0,-1 2-1,0 3 1,-2 3 1,0 3 1,-1 3-2,0 2-2,0 4-4,0 3-2,0 0-4,0 0-6,0-1-3,0-1-6,0-2-6,0-2-8,0-2-7,0-1-8,-1-4-4,0-3 0,-2-5-1,0-3 0,-2-4-3,0-3-3,-1-3-4,-2-2-4,1-2 2,1 0 8,0 0 9,2 0 9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3"/>
    </inkml:context>
    <inkml:brush xml:id="br0">
      <inkml:brushProperty name="width" value="0.03519" units="cm"/>
      <inkml:brushProperty name="height" value="0.03519" units="cm"/>
    </inkml:brush>
  </inkml:definitions>
  <inkml:trace contextRef="#ctx0" brushRef="#br0">73266 54676 625,'-7'-30'5,"2"7"9,2 3 11,2 6 10,2 3 2,4 2-4,2 3-4,4 1-4,1 1 0,3 2 2,1 0 4,3 2 2,2 0-3,1 2-12,3 0-10,1 2-12,1 0-12,-1 2-14,-1 0-13,-1 1-14,-3 1-5,-3-2 3,-4-1 4,-4 0 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3"/>
    </inkml:context>
    <inkml:brush xml:id="br0">
      <inkml:brushProperty name="width" value="0.03167" units="cm"/>
      <inkml:brushProperty name="height" value="0.03167" units="cm"/>
    </inkml:brush>
  </inkml:definitions>
  <inkml:trace contextRef="#ctx0" brushRef="#br0">74819 53081 694,'-7'-7'-4,"4"1"-9,2 0-8,4 2-8,1 0-2,2 2 8,0 0 6,1 2 7,2 0 10,0 0 14,1 0 13,2 0 15,-2 2 8,-1 4 4,-2 4 3,-2 3 5,-2 3-6,-2 1-13,-2 2-14,-2 0-13,-3 0-13,-4 1-8,-3-1-11,-5 1-10,-1-1-6,1-1-2,0-1-2,2-1-3,1-1 2,-1-4 4,0-3 5,0-2 4,2-3 6,1-1 3,2 0 5,2-2 4,3 1 8,2 0 13,4 2 12,3 0 12,2 0 2,5 0-7,4-2-9,4 0-7,2-1-9,1 0-10,1 0-9,1 0-9,-1 0-7,-1 2-5,-2 0-4,-2 2-5,-3-1 1,-1-1 7,-2 0 6,-2-1 7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7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66000 46250 490,'46'26'143,"-5"4"-31,-7 3-29,-5 3-30,-3 3-17,4 3-5,3 3-3,3 4-6,1-6-20,1-11-40,-1-14-38,1-11-38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3"/>
    </inkml:context>
    <inkml:brush xml:id="br0">
      <inkml:brushProperty name="width" value="0.02567" units="cm"/>
      <inkml:brushProperty name="height" value="0.02567" units="cm"/>
    </inkml:brush>
  </inkml:definitions>
  <inkml:trace contextRef="#ctx0" brushRef="#br0">75627 53379 857,'-6'-15'0,"2"2"0,4 2 0,3 2 0,2 2 4,5 1 8,4 0 8,4 2 8,1 0 1,1 2-7,-1 0-6,1 2-6,-1 0-9,-1 2-8,-1 0-9,0 2-9,-3 0 0,-1 2 8,-2 0 9,-2 1 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4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76380 54244 590,'-21'-9'0,"5"0"0,4-1 0,6-1 0,7-1 10,11 2 20,12 1 20,10 1 20,4 1 3,-2 2-13,-2 2-12,-1 2-13,-2 1-13,2 0-10,1 0-13,1 0-10,-1 1-10,-1 2-9,-3 2-7,-1 2-8,-5 0-4,-4-1 0,-4-1-1,-6 0 0,-3-1 4,0 0 6,-2 0 8,0 0 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4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77107 53520 505,'-22'-7'5,"5"-1"10,3 0 10,4 0 10,3 3 7,2 6 3,2 6 3,2 6 4,1 3-2,0 3-8,0 1-9,0 3-8,0 2-5,-2 5-4,0 3-2,-1 4-4,-2 4-2,-2 1-3,-2 2-1,-2 2-3,0 0-6,2-2-7,3-2-8,1-2-8,1-3-8,2-5-6,0-5-7,2-5-6,0-4-3,2-3 3,0-3 1,2-2 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4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78676 53359 628,'8'-15'0,"3"4"0,2 3 0,2 3 0,-1 2 8,-1 3 17,-2 4 15,-2 2 17,-3 3 3,-3 4-9,-2 2-10,-3 3-8,-4 2-11,-2 1-13,-4 1-12,-2 1-14,-1-1-5,-1-3 1,0-3 1,1-2 0,1-3 5,4-1 6,4-1 8,4 0 7,4-1 4,6 0 2,4-1 2,5 1 1,3-1 0,0 0-2,-1-2-2,1 0-2,-2-2-2,-3 2-2,-3-2-1,-2 1-1,-5 2-1,-2 4 1,-6 3 1,-2 5 1,-5 2-1,-4 1 1,-4 1-2,-3 1-1,-2 1 0,-1-1-3,0 1-2,1-1-2,0 0-4,3-3-4,1-1-4,2-2-5,4-3-5,3-1-5,4-2-6,4-2-4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5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79960 53246 420,'0'-29'0,"0"5"0,0 5 0,0 5 0,-3 7 13,-2 10 24,-5 10 24,-4 9 25,-3 6 4,-1 1-16,-3 1-16,-1 1-16,-2 2-11,1 4-4,-1 4-5,1 4-4,-1 3-6,0 0-5,1 2-6,-1 0-5,3-2-8,3-4-8,4-5-8,5-5-10,1-5-1,2-3 5,0-5 3,2-3 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5"/>
    </inkml:context>
    <inkml:brush xml:id="br0">
      <inkml:brushProperty name="width" value="0.05384" units="cm"/>
      <inkml:brushProperty name="height" value="0.05384" units="cm"/>
    </inkml:brush>
  </inkml:definitions>
  <inkml:trace contextRef="#ctx0" brushRef="#br0">80700 53208 408,'1'-34'37,"4"13"3,2 11 3,4 12 3,-1 8-2,-1 6-6,-2 4-6,-2 5-7,-2 1-4,-1 0 0,0-1-2,-1-1-1,-1 3 1,0 5 4,0 6 4,0 6 3,0 3 0,0-2-5,0 0-3,0-2-6,0-1-4,0-1-9,0-3-6,0-2-8,0-3-7,0-3-8,0-5-7,0-3-8,-1-4-5,-1-1-3,0-2-1,-1-3-3,-2-1-1,0-2 1,-1-2 1,-2-2 2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5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79963 54276 561,'-28'-36'4,"9"9"7,7 7 9,8 8 7,6 5 8,4 1 10,4 0 10,3 2 8,4 0-1,3 2-13,4 0-13,2 2-13,0 0-14,0 2-16,-1 0-15,0 2-16,-3 0-6,0 0 2,-1-1 3,0 2 2,-3-2-2,-3 1-4,-3 0-4,-2 0-6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6"/>
    </inkml:context>
    <inkml:brush xml:id="br0">
      <inkml:brushProperty name="width" value="0.03879" units="cm"/>
      <inkml:brushProperty name="height" value="0.03879" units="cm"/>
    </inkml:brush>
  </inkml:definitions>
  <inkml:trace contextRef="#ctx0" brushRef="#br0">81442 52628 567,'14'-21'0,"-1"3"0,-2 4 0,-2 5 0,-1 2 8,1 2 17,2 2 17,0 2 16,0 2 3,-2 2-10,-3 2-12,-1 2-12,-2 2-7,-4 3-6,-2 3-5,-3 3-6,-3 1-1,-2-2 3,-2-3 3,-2-1 2,1-1-2,1 0-10,2-1-10,2 1-8,3-1-2,4-2 7,4-3 7,4-1 7,2 0 3,2 0 0,0 1 0,2 2-1,-1 0 2,1 0 0,0-1 3,0 1 1,-3 1 2,-5 4 2,-4 2 1,-5 3 2,-5 1 0,-2-3-1,-3-1-2,-3-2-2,-2-2-5,0 1-10,0 0-9,1 0-10,0 0-9,1 1-9,0 1-9,2 2-9,1-2-1,3-3 6,1-3 6,2-2 6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36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82450 53197 595,'8'-8'0,"2"2"0,0 1 0,1 0 0,1 2 8,0 0 16,-1 2 16,1 1 17,1-1 2,3-1-9,4 0-10,2-1-9,1-1-8,1 2-5,0 0-4,-1 2-6,-1 0-1,-3 2 0,-3 0 2,-2 2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41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33000 58781 690,'4'-13'8,"8"3"17,7 4 16,9 4 16,1 3 3,-3 2-15,-5 2-12,-3 2-14,-4 1-8,-2-1-4,-4 1-3,-3 0-5,-2 0-2,-4 2-2,-2 0-1,-3 1-3,-3 1 1,0 0-1,-2-1 1,0 1 0,0-1 0,1 0-1,0-2-1,2 0-2,0-2 1,0 1 1,0 0 2,1 0 0,-1-1 2,0-1 1,0 0 2,0-2 0,1-1 4,2-4 8,2-2 7,2-3 7,2-2-1,0 0-9,2 0-10,0 0-10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7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66800 45850 436,'46'25'178,"-5"0"-41,-7 0-41,-5 0-41,-4 1-23,0 4-5,0 3-5,0 3-5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43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48949 58363 577,'4'-15'6,"9"2"11,9 2 13,9 3 11,1 1 2,-5 2-5,-7 2-7,-5 2-6,-4 3-3,-2 4 1,-3 4 0,-1 3 1,-2 3-3,-4 0-10,-2-1-9,-3 1-9,-3 0-3,-2 1 2,-2 1 2,-1 1 1,-2-1-1,2-2-3,1-4-5,1-3-4,0-1 0,0 0 0,0 0 3,1 0 1,-1-1 4,2-1 5,1-1 6,1 0 6,3-2 5,7-2 1,8-2 3,6-2 3,3 0 0,-1 0 0,-1 2-2,0 0 0,-2 1-3,-1 0-2,-1 0-2,-1 0-4,-1 2 0,0 4 0,-2 4 0,0 4 0,-3 1 0,-3 1-1,-2 0-1,-4-1 0,-2 1-2,-3 1-1,-4 2-1,-2 0-1,-1 0-3,-1-1-2,0-1-2,1-1-3,-1 0-2,0 0 1,1-1-1,-1 1 1,1-2-2,2-1-5,3-2-4,1-2-5,3-4-6,4-2-10,4-6-10,4-2-9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49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50411 58184 647,'-9'-15'0,"0"2"0,-2 3 0,0 1 0,0 3 7,1 6 15,0 4 16,2 6 14,0 2 3,1 3-10,-1 2-11,0 2-10,-1 1-6,-2 2-2,-2 3-2,-1 2-2,-2 1-3,2 0-4,1 2-3,1 1-4,-1 2-2,-2 1 1,-1 2 0,-3 2 1,0 0-3,3-1-4,1-3-4,3-2-4,1-3-4,4-7-3,2-5-4,4-6-2,2-6-3,4-2-2,2-6-3,4-2-1,1-5 0,1-4 5,1-4 3,1-3 5,0-1 4,-4 3 4,-3 3 6,-2 3 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49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50850 58184 560,'8'-31'0,"0"5"0,-1 2-2,1 3 1,0 6 7,-2 10 18,-1 10 17,0 10 16,-1 5 5,0 3-10,-1 1-9,1 3-10,0 1-6,-2 2-3,0 3-3,-2 1-3,1 2-4,0 0-4,2 2-3,0 1-4,0-1-3,0 0-6,-2-1-3,0-1-5,-1-2-4,2-2-4,0-2-2,2-1-3,-2-5-8,-4-7-12,-4-7-13,-4-6-11,-1-6 2,1-2 14,0-4 15,2-2 15,0-1 9,0 1 4,0 0 3,1 2 4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49"/>
    </inkml:context>
    <inkml:brush xml:id="br0">
      <inkml:brushProperty name="width" value="0.03033" units="cm"/>
      <inkml:brushProperty name="height" value="0.03033" units="cm"/>
    </inkml:brush>
  </inkml:definitions>
  <inkml:trace contextRef="#ctx0" brushRef="#br0">50338 59309 725,'-8'-8'2,"-2"0"3,0 0 4,-1 0 4,2 0 4,6 1 6,6-1 6,6 0 6,4 0 1,5 2-4,4 1-4,3 0-3,4 0-9,5 0-12,3-1-11,4-1-13,-1 0-9,-7 2-3,-7 2-5,-7 2-4,-5 0-2,-1 0 1,-2-2 2,-2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0"/>
    </inkml:context>
    <inkml:brush xml:id="br0">
      <inkml:brushProperty name="width" value="0.03529" units="cm"/>
      <inkml:brushProperty name="height" value="0.03529" units="cm"/>
    </inkml:brush>
  </inkml:definitions>
  <inkml:trace contextRef="#ctx0" brushRef="#br0">51814 57795 623,'2'-13'80,"2"4"-12,4 6-13,2 5-13,1 2-7,-3 1-6,-1 2-3,-2 0-5,-1 2-6,0 3-9,0 4-10,0 2-9,-1 0-3,-2-1 0,-2-2 2,-2-3 1,-2-1 0,0 0 0,-1-2-1,-2 0 1,1-2-1,-1-1 3,0-1 2,0 0 1,2-2 5,6 0 9,4-2 8,6 0 9,1-1 2,-1 2-4,0 0-3,-2 2-4,-1 1-3,0 3-4,-2 3-2,0 4-4,-3 0-1,-4-1 1,-4-1 0,-4 0 0,-3-2-2,0 1-5,-1 0-5,-1 0-6,0-1-3,0-1-2,2-1-2,1 0-2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1"/>
    </inkml:context>
    <inkml:brush xml:id="br0">
      <inkml:brushProperty name="width" value="0.03004" units="cm"/>
      <inkml:brushProperty name="height" value="0.03004" units="cm"/>
    </inkml:brush>
  </inkml:definitions>
  <inkml:trace contextRef="#ctx0" brushRef="#br0">52400 58063 732,'16'-22'6,"-1"6"13,1 5 13,0 5 12,0 2 2,1 2-10,1 0-10,1 2-9,0 1-6,-1 2 0,-1 2-2,0 2 0,-3 1-7,-1 1-15,-2 2-13,-2 0-14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1"/>
    </inkml:context>
    <inkml:brush xml:id="br0">
      <inkml:brushProperty name="width" value="0.03076" units="cm"/>
      <inkml:brushProperty name="height" value="0.03076" units="cm"/>
    </inkml:brush>
  </inkml:definitions>
  <inkml:trace contextRef="#ctx0" brushRef="#br0">52300 59300 715,'18'0'81,"5"0"-15,5 0-16,5 0-14,2 0-11,0 0-9,1 0-7,-1 0-8,-1 0-2,-2 0 0,-1 0 1,-3 0 2,-2 0-3,-3 0-7,-3 0-7,-2 0-7,-4 0-7,-1 0-9,-2 0-8,-2 0-9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1"/>
    </inkml:context>
    <inkml:brush xml:id="br0">
      <inkml:brushProperty name="width" value="0.03609" units="cm"/>
      <inkml:brushProperty name="height" value="0.03609" units="cm"/>
    </inkml:brush>
  </inkml:definitions>
  <inkml:trace contextRef="#ctx0" brushRef="#br0">53168 58630 609,'-29'-15'4,"7"2"6,5 3 8,7 1 7,2 3 5,2 4 6,0 4 5,2 4 6,1 4-2,2 5-7,2 5-7,2 5-8,0 3-5,0 1-5,-2 1-5,0 1-5,-1 1-4,0 1-7,0 1-7,0 0-6,0 1-7,2-1-7,0-1-7,2-1-7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2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53951 58663 642,'0'-22'0,"2"6"0,0 5 0,2 5 0,1 2 6,3 2 15,4 0 13,2 2 14,1 1 2,-1 2-9,-1 2-10,0 2-9,-2 1-5,-3-1-2,-1 1 0,-2 0-2,-2 1-2,0 1-1,-1 3-1,-2 2-3,-2 2-2,-6 1-2,-4 3-3,-5 1-3,-3 2-2,-2-1-3,1 1-2,-2-1-4,0 0 1,2-3 2,3-1 3,1-2 2,2-3 3,3-1 3,1-2 3,2-2 3,5-3 4,8-3 4,8-2 4,7-4 5,5-1-3,1-2-11,1 0-9,1-1-10,0-1-8,-1 0-5,-1 0-6,-1 1-5,-1-1-4,-1 0-4,-1 0-3,0 0-3,-3 0 2,-3 1 6,-3-1 8,-2 0 6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2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55413 58580 548,'-8'-15'0,"2"2"0,1 3 0,0 1 0,2 3 10,0 4 20,2 4 20,0 4 19,1 4 4,-2 3-12,0 5-13,-1 4-13,-2 1-8,2 2-6,-1 1-6,0 1-4,0 0-10,2-1-10,0-1-11,2-1-12,0-1-5,0-3 1,0-1-1,0-2 0,0-3-1,0-1-1,0-2-2,0-2-2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07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67550 45500 562,'26'23'179,"4"-3"-46,3-3-47,3-2-47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2"/>
    </inkml:context>
    <inkml:brush xml:id="br0">
      <inkml:brushProperty name="width" value="0.03004" units="cm"/>
      <inkml:brushProperty name="height" value="0.03004" units="cm"/>
    </inkml:brush>
  </inkml:definitions>
  <inkml:trace contextRef="#ctx0" brushRef="#br0">55300 59213 732,'7'-22'6,"-1"6"11,0 5 12,-1 5 12,-1 2 2,3 2-6,2 0-7,2 2-5,1 0-7,1 0-5,1 0-6,2 0-6,-1 0-4,-1 0-5,-1 0-4,0 0-5,-3 0-4,1 0-5,-2 0-4,0 0-4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2"/>
    </inkml:context>
    <inkml:brush xml:id="br0">
      <inkml:brushProperty name="width" value="0.04545" units="cm"/>
      <inkml:brushProperty name="height" value="0.04545" units="cm"/>
    </inkml:brush>
  </inkml:definitions>
  <inkml:trace contextRef="#ctx0" brushRef="#br0">55945 58184 484,'-7'-22'0,"2"5"0,2 3 0,2 4 0,0 2 4,0 0 10,-2 1 8,0-1 10,-1 3 6,0 8 5,0 6 5,0 7 5,1 4-2,0 1-6,2 1-6,0 1-8,1 2-5,-2 1-4,0 3-5,-2 1-3,0 3-5,1 2-3,-2 4-4,2 3-4,-1-1-8,2-2-12,0-3-13,2-3-12,-1-1-8,0 2-6,-2 2-4,0 3-5,-1-4 4,2-8 12,0-7 11,2-8 13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3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56248 58255 516,'-17'-30'11,"-2"17"20,-1 18 20,-3 18 21,1 7 4,3 0-15,3-1-12,3-1-15,1-1-7,0-1-5,0-1-3,1-1-3,-1-2-6,0-1-5,0-2-8,1-2-5,0-1-6,0 3-3,2 1-5,1 3-3,1-1-7,2-1-10,2-3-9,2-1-11,2-3 0,2-4 5,2-5 7,2-2 7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3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56700 58536 537,'0'-15'7,"0"2"16,0 3 14,0 1 15,1 4 3,2 6-8,2 6-9,2 6-7,1 3-6,-1 3-3,1 1-2,0 3-2,-1 1-2,-2 1-2,-3 1 0,0 1-2,-2 0-1,0 1-2,0-1-2,0 0-3,0-1-5,0-3-9,0-3-9,0-3-10,0-2-7,0 0-5,0-2-5,0-1-6,-2-2-2,0-2 1,-3-4 2,-2-2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3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56230 59347 629,'-15'-2'6,"2"0"14,3-3 12,1-2 14,3 0 4,4 2-4,4 2-5,4 3-4,3 0-6,3 0-6,4 0-6,2 0-7,1 0-7,1 0-5,0 0-7,-1 0-7,2-1-7,0-1-9,1 0-8,1-1-9,-2-1-1,-3 2 7,-4 0 7,-4 2 6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3"/>
    </inkml:context>
    <inkml:brush xml:id="br0">
      <inkml:brushProperty name="width" value="0.02873" units="cm"/>
      <inkml:brushProperty name="height" value="0.02873" units="cm"/>
    </inkml:brush>
  </inkml:definitions>
  <inkml:trace contextRef="#ctx0" brushRef="#br0">57400 58246 765,'2'-22'8,"6"4"16,4 5 15,5 3 16,3 4-1,1 4-18,1 4-18,1 4-18,-1 1-13,-3-1-11,-3 0-10,-2-2-10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4"/>
    </inkml:context>
    <inkml:brush xml:id="br0">
      <inkml:brushProperty name="width" value="0.03512" units="cm"/>
      <inkml:brushProperty name="height" value="0.03512" units="cm"/>
    </inkml:brush>
  </inkml:definitions>
  <inkml:trace contextRef="#ctx0" brushRef="#br0">58609 58747 626,'-15'-8'1,"4"2"2,3 1 1,3 0 3,2 1 6,3 1 12,4-1 11,2 0 12,5 0 3,6 2-5,5 0-5,7 2-6,3 0-6,0 0-9,2 0-8,1 0-10,0 0-4,-1 0-4,-1 0-1,-1 0-4,-3 0-3,-4 0-4,-3 0-6,-4 0-4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4"/>
    </inkml:context>
    <inkml:brush xml:id="br0">
      <inkml:brushProperty name="width" value="0.0387" units="cm"/>
      <inkml:brushProperty name="height" value="0.0387" units="cm"/>
    </inkml:brush>
  </inkml:definitions>
  <inkml:trace contextRef="#ctx0" brushRef="#br0">59310 58113 568,'-23'-16'0,"4"2"0,3 1 0,3 1 0,3 4 10,2 8 20,4 8 20,3 7 21,1 6 2,2 1-12,0 3-14,2 1-14,-2 3-9,-1 3-7,-2 3-6,-1 3-7,-3 0-6,2-2-8,-1-2-8,0-1-7,0-3-6,2-2-6,0-2-6,2-1-5,1-3-3,2-3 0,2-3 1,2-2-1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5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60545 58228 630,'-7'-10'10,"4"12"22,2 12 20,4 11 20,0 7 3,-2-1-19,-2 0-17,-2 1-18,-2-1-11,-2 0-7,-2 1-7,-2-1-6,0-1-5,0-3-4,2-3-5,1-3-5,1-3-3,2-3-5,2-3-4,2-2-4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5"/>
    </inkml:context>
    <inkml:brush xml:id="br0">
      <inkml:brushProperty name="width" value="0.0339" units="cm"/>
      <inkml:brushProperty name="height" value="0.0339" units="cm"/>
    </inkml:brush>
  </inkml:definitions>
  <inkml:trace contextRef="#ctx0" brushRef="#br0">60550 58810 648,'7'-16'4,"-1"2"7,0 1 8,-1 1 6,-1 1 6,3 2 2,2 2 3,2 3 2,2-1-1,3 2-5,3-1-4,3 0-5,1 0-5,-3 2-6,-1 0-8,-2 2-5,-1 0-10,-1 0-11,1 0-12,0 0-12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47800 49000 999,'1'42'-85,"4"-16"21,3-15 22,3-15 21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5"/>
    </inkml:context>
    <inkml:brush xml:id="br0">
      <inkml:brushProperty name="width" value="0.04236" units="cm"/>
      <inkml:brushProperty name="height" value="0.04236" units="cm"/>
    </inkml:brush>
  </inkml:definitions>
  <inkml:trace contextRef="#ctx0" brushRef="#br0">61324 57818 519,'0'-15'0,"-2"3"0,0 1 0,-2 2 0,1 1 0,0 0 0,2 1 0,1-1 0,0 3 9,0 8 20,0 6 18,0 7 19,0 5 4,0 1-11,0 3-11,0 1-11,-2 2-7,-1 1-4,-2 1-4,-1 1-3,-3 0-6,0 1-7,-1-1-9,-1 0-8,0-2-6,2-5-6,2-5-6,2-4-6,4-7-4,6-7-3,6-6-3,6-7-3,2-4 2,1 0 8,-1 1 6,1-1 9,-1 2 6,-3 2 6,-1 4 6,-2 3 6,-3 4 9,-1 6 13,-2 5 12,-2 7 13,-2 2 3,0-3-8,-2-1-8,0-2-8,0-2-10,4-1-12,2 0-14,4-2-12,0-3-7,1-4-1,0-6-1,0-4-1,0-2 1,1 1 1,1 0 0,2 2 2,-1-1 2,-1-2 2,-1-2 2,-1-1 2,-1-3 3,0-1 1,-2-3 2,0-1 1,-2-2 3,1 1 2,0-1 1,0 1 3,-1 0 1,-2 4 1,-3 3 0,0 3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6"/>
    </inkml:context>
    <inkml:brush xml:id="br0">
      <inkml:brushProperty name="width" value="0.04114" units="cm"/>
      <inkml:brushProperty name="height" value="0.04114" units="cm"/>
    </inkml:brush>
  </inkml:definitions>
  <inkml:trace contextRef="#ctx0" brushRef="#br0">62089 58000 534,'0'-22'0,"0"4"0,0 5 0,0 3 0,-2 4 9,0 6 16,-3 4 17,-2 6 16,-1 2 5,0 1-10,0 1-9,1 2-9,-1 0-6,0 1-5,0 1-3,0 1-4,0 2-4,-2 1-1,0 3-3,-1 1-2,-1 2-3,2-1-4,1 0-3,0 1-5,2-2-1,1-1 1,0-3 1,2-1 1,0-2-10,2-1-21,0-1-21,2 0-22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7"/>
    </inkml:context>
    <inkml:brush xml:id="br0">
      <inkml:brushProperty name="width" value="0.04325" units="cm"/>
      <inkml:brushProperty name="height" value="0.04325" units="cm"/>
    </inkml:brush>
  </inkml:definitions>
  <inkml:trace contextRef="#ctx0" brushRef="#br0">62550 58072 508,'1'-19'14,"2"7"10,2 8 11,2 8 10,-1 4 2,-1 2-5,-2 0-5,-2 1-6,0 1-2,0 2-1,2 0 0,0 1 1,1 2-3,0 1-3,0 3-3,0 2-5,0 0-4,0 2-4,0 1-7,0 1-4,-1 0-1,-1-3 3,0-1 4,-1-3 3,-1-1-6,0-1-13,0 0-15,0-2-13,0 0-9,0-1-1,0 1-1,0 0-2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7"/>
    </inkml:context>
    <inkml:brush xml:id="br0">
      <inkml:brushProperty name="width" value="0.03519" units="cm"/>
      <inkml:brushProperty name="height" value="0.03519" units="cm"/>
    </inkml:brush>
  </inkml:definitions>
  <inkml:trace contextRef="#ctx0" brushRef="#br0">62081 58829 625,'-7'-8'0,"1"2"0,0 0 0,2 2 0,0-1 5,2 0 10,0-1 11,2-2 10,2 1 7,6 1 4,4 0 3,5 2 4,3 0-7,1 2-14,1 0-16,2 2-15,-2 0-12,0 0-7,-1 0-6,0 0-8,-3 0-3,-3 2 1,-3 0 2,-2 2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1:57"/>
    </inkml:context>
    <inkml:brush xml:id="br0">
      <inkml:brushProperty name="width" value="0.03742" units="cm"/>
      <inkml:brushProperty name="height" value="0.03742" units="cm"/>
    </inkml:brush>
  </inkml:definitions>
  <inkml:trace contextRef="#ctx0" brushRef="#br0">63261 57929 587,'-15'-16'0,"4"2"0,3 1 0,3 1 0,3 1 9,5 4 15,6 2 18,4 4 15,4 1 5,1 0-11,3 0-9,1 0-9,2 0-7,0 0-3,-1 0-4,1 0-3,-2 0-8,0 0-12,-1 0-14,0 0-12,-3 0-14,-3 2-11,-3 0-12,-2 2-13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1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56800 57578 587,'15'-34'79,"-1"9"-13,-1 11-16,0 9-14,-2 6-9,1 2-3,0 2-2,0 2-3,-1 0-2,-1 1-2,0 0-3,-2 0-3,-1 1-1,0 1 0,-2 3 0,0 2 0,-2 2-4,-1 1-5,0 3-6,-1 1-7,-3 0-2,-1-3 0,-2-3 2,-1-2 0,-2-2 1,0 1-2,0 1 0,0 1-2,0 0 1,-1-2 1,-2-3 2,0-1 1,0-1 1,1-2 3,0-1 2,2 0 2,2-2 4,6-1 6,4 0 7,6-1 6,3-1-1,3 0-6,3 0-7,3 0-7,1 0-3,-3 0 0,-1 0 1,-2 0 0,-2 0-4,-1 0-7,-1 0-6,0 0-8,-1 0-4,1 0-2,1 0-1,2 0-2,-2 0 1,-1 0 7,-2 0 4,-2 0 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1"/>
    </inkml:context>
    <inkml:brush xml:id="br0">
      <inkml:brushProperty name="width" value="0.02894" units="cm"/>
      <inkml:brushProperty name="height" value="0.02894" units="cm"/>
    </inkml:brush>
  </inkml:definitions>
  <inkml:trace contextRef="#ctx0" brushRef="#br0">57509 58247 760,'-15'-1'3,"4"0"8,3-2 8,3 0 7,2-1 2,3 0-2,4 0-2,2 0-2,2 0-3,2 1-2,0-1-2,2 0-3,1 0-2,3 2-5,3 0-3,3 2-3,2 0-8,1 0-9,1 0-9,1 0-11,-2 0 0,-5 2 6,-5 0 6,-5 2 8,-2 0 0,0 0-6,0-1-5,0 1-5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3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63881 59013 623,'-13'-8'0,"3"0"0,4 0 0,4 0 0,7 1 9,11 1 19,11 0 18,11 2 20,4 0 2,-3 2-11,-4 0-12,-2 2-12,-1 0-13,1 0-16,1 0-14,1 0-16,-3 0-9,-4 0-2,-5 0-4,-4 0-3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3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64663 58368 563,'-15'-8'0,"2"1"0,2-1 0,3 0 0,1 2 8,2 6 16,2 4 15,2 6 16,1 1 4,0 1-8,0 0-9,0 0-8,0 0-6,0 3-3,0 2-3,0 2-2,0 0-4,0 1-7,0-1-5,0 1-5,0-1-7,0 1-9,0 0-9,0-1-7,0 1-3,2 1 3,0 1 4,2 2 4,-1-3 3,-1-3 4,0-5 4,-1-3 3,-1-2-4,0 0-12,0 0-12,0 0-11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4"/>
    </inkml:context>
    <inkml:brush xml:id="br0">
      <inkml:brushProperty name="width" value="0.04375" units="cm"/>
      <inkml:brushProperty name="height" value="0.04375" units="cm"/>
    </inkml:brush>
  </inkml:definitions>
  <inkml:trace contextRef="#ctx0" brushRef="#br0">66060 58321 502,'-16'-14'0,"2"4"0,1 4 0,1 4 0,1 5 9,2 6 18,2 6 18,3 5 19,0 4 0,2 1-13,0 1-15,2 1-14,-1-2-8,-1-3-2,0-4-1,-1-5-2,-1-1-2,2 0-4,0-1-3,2 1-3,3-2-3,7-4-5,8-4-3,6-4-4,3-3-1,1-2 2,-1-2 2,1-1 1,-2-3 2,-3 0 1,-3-1 0,-3-1 2,-3 0 1,-3 0 1,-2 2 1,-4 1 1,-2 0 1,-2 1 2,-2-1 2,-2 0 0,-2 1 2,-4 0-2,-2 2 0,-3 1-2,-2 1 1,-2 2 0,0 2 2,-1 2-1,1 1 1,3 0 1,3 0-1,3 0 1,4-1 0,5-2-2,7-2-1,6-1 0,4-2-3,1 0-4,3 0-4,2 0-3,0 1-1,-1 0 5,-1 2 5,-1 1 4,-1 0 4,-3 0 4,-1 0 4,-2 0 4,-2 2 4,-1 4 8,0 4 6,-2 4 7,-1 2 0,-1 1-4,0 1-6,-1 2-5,-2 0-4,-1 1-4,0 1-3,-2 1-5,0 1-1,-2 1 2,0 1 0,-1 1 2,-2 0-4,-1-1-9,0-1-10,-1-1-9,0-4-11,2-8-14,2-8-13,2-8-13,2-3 1,0 0 14,2 2 16,0 1 16,2 0 9,0 0 6,1 0 5,2 1 5,0-2 4,1 0 2,2-2 2,0 0 2,1 1 1,1 3 1,1 2-1,2 4-1,-1 1 1,-1 0 0,-1 0 0,0 0 0,-3-1-9,-1-2-16,-2-2-16,-2-2-18,-2-2-1,0-2 10,-2-1 11,0-3 12,-1-1 6,0-1 2,0-2 2,0 1 3,0-1 3,0 2 3,0 3 4,0 1 4,0 1 3,0 1 6,0-1 4,0 0 5,0 4 7,2 6 13,0 7 10,2 8 12,-1 4-1,-1 5-13,0 3-13,-1 5-13,-1 3-8,0 4-2,0 4-2,0 5-3,-1 1-8,-1 3-13,0 2-15,-1 2-14,-1-1-10,2-2-5,0-4-5,2-2-5,0-6-1,0-7 4,0-9 4,0-7 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6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48000 48600 551,'23'-91'10,"-3"19"1,-3 19 2,-2 19 1,-5 7 2,-2-3 0,-3-3 1,-3-2 1,-7 0-1,-9 7-2,-10 6-2,-8 7-2,-4 4-2,3 3-1,3 3-2,4 4-1,-4 4 0,-9 6 1,-10 7 1,-8 6 1,-4 4 1,3 4 0,3 3 0,4 3 2,2 1-1,4 1 1,3-1-1,3 1 1,1 2-1,1 7 0,-1 6 0,1 7-1,2 4 0,7 3-1,6 3 1,7 4-2,2 1 0,1 0-1,-1 0 0,1 0-1,-1 3-1,1 6-1,-1 7 0,1 6-1,1-1-1,3-5 1,3-7 0,4-5 0,2-8 0,4-5-2,3-7-2,3-5-2,4-8-1,7-5-1,6-7-1,7-5-1,5-8 0,7-5-3,6-7 0,7-5-3,5-8 0,7-5 0,6-7 0,7-5-1,2-11 0,1-11 0,-1-14 0,1-11 0,-4-6 0,-6 4-1,-6 3 0,-6 3-1,-10 3 2,-12 3 1,-13 3 4,-12 4 2,-9 4 1,-2 6-1,-3 7-1,-3 6-1,-7 4 3,-9 4 6,-10 3 6,-8 3 6,-8 6 3,-2 9 1,-3 10 1,-3 10 1,-2 7 1,0 6-2,0 7 1,0 6-1,0 4-1,0 4-2,0 3-1,0 3-1,3-1-1,6-2-1,7-3-1,6-3-1,3-6-1,0-5-1,0-7-1,0-5-1,7-4-1,17 0-4,15 0-2,16 0-3,9-4-1,3-5 2,3-7 0,4-5 2,2-9-1,4-9-5,3-10-4,3-8-4,-2-6-1,-6 1 2,-6-1 2,-6 1 2,-7 1 2,-6 3 0,-6 3 2,-6 4 1,-4 7 10,1 13 19,-1 12 19,1 13 19,1 7 3,3 4-13,3 3-14,4 3-12,2-1-11,4-2-6,3-3-6,3-3-5,1-2-6,1 0-4,-1 0-3,1 0-4,1-2-2,3-3-1,3-3-1,4-2-1,-3-5 1,-5-2 0,-7-3 2,-5-3 0,-4-2-3,0 0-8,0 0-6,0 0-8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4"/>
    </inkml:context>
    <inkml:brush xml:id="br0">
      <inkml:brushProperty name="width" value="0.03437" units="cm"/>
      <inkml:brushProperty name="height" value="0.03437" units="cm"/>
    </inkml:brush>
  </inkml:definitions>
  <inkml:trace contextRef="#ctx0" brushRef="#br0">68500 57338 640,'1'-43'0,"2"7"0,2 9 0,2 8 0,2 4 9,5 2 18,4 2 19,3 3 19,3 1 2,1 2-13,1 2-12,1 2-14,0 2-11,-1 2-13,-1 2-10,-1 2-13,-2 1-9,-3 1-8,-3 1-7,-2 2-7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5"/>
    </inkml:context>
    <inkml:brush xml:id="br0">
      <inkml:brushProperty name="width" value="0.03474" units="cm"/>
      <inkml:brushProperty name="height" value="0.03474" units="cm"/>
    </inkml:brush>
  </inkml:definitions>
  <inkml:trace contextRef="#ctx0" brushRef="#br0">70749 58613 633,'-8'-8'0,"2"2"0,0 1 0,2 0 0,10 1 12,19-2 23,20 0 24,20-1 24,3 0-2,-11 2-24,-12 2-25,-11 2-24,-8 1-20,-1 2-11,-3 0-12,-1 2-12,-4 1-4,-3 2 3,-4 1 3,-4 3 3,-3 0 4,-2 0 2,-2-2 4,-2 0 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5"/>
    </inkml:context>
    <inkml:brush xml:id="br0">
      <inkml:brushProperty name="width" value="0.03251" units="cm"/>
      <inkml:brushProperty name="height" value="0.03251" units="cm"/>
    </inkml:brush>
  </inkml:definitions>
  <inkml:trace contextRef="#ctx0" brushRef="#br0">70874 59213 676,'-11'-21'46,"10"6"-1,10 6-1,10 7-1,6 1-3,6-1-9,5 0-7,5-1-9,1-1-4,0 2-1,-1 0-2,-1 2-2,-2 0-6,0 2-13,-1 0-13,-1 2-13,-3-1-6,-3-1 0,-5 0 1,-3-1 1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6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74117 57875 541,'-1'-21'0,"-1"5"0,0 4 0,-1 6 0,-2 4 12,0 4 24,-1 4 24,-2 4 24,-1 4 2,-3 5-18,-4 5-20,-2 5-18,-2 2-12,-1 1-7,-1-1-6,-1 0-5,0 1-5,1-1-1,1 1-3,1-1 0,1-1-5,2-3-7,2-4-6,3-1-7,2-6-8,6-7-10,4-6-11,6-8-10,1-3 3,-1 1 15,0-1 16,-1 0 16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6"/>
    </inkml:context>
    <inkml:brush xml:id="br0">
      <inkml:brushProperty name="width" value="0.04369" units="cm"/>
      <inkml:brushProperty name="height" value="0.04369" units="cm"/>
    </inkml:brush>
  </inkml:definitions>
  <inkml:trace contextRef="#ctx0" brushRef="#br0">74350 57938 503,'21'-30'2,"-5"7"6,-5 4 4,-4 4 5,-3 5 5,2 1 4,0 2 5,1 2 5,1 3 0,-2 2-2,-1 3-4,0 4-3,-1 2-3,0 3-1,0 4-2,0 2-3,-1 2 0,-1 1-1,0 1-1,-2 1-1,0 0-1,0 1-1,0-1-2,0 1-2,0-2-2,0-1-1,0-3-3,0-1-3,2-5-2,4-6-4,4-8-5,4-6-5,2-7 1,3-5 3,2-7 3,1-5 4,0-2 2,-3 1 1,-3 3 0,-2 2 0,-2-1 1,1-1 0,1-2 1,2-2 1,-2 1-2,-1 7-1,-2 5-1,-2 7-2,-3 7-8,-3 11-14,-2 12-13,-4 10-14,0 2-1,1-6 10,0-5 11,2-6 10,-1-3 3,-1 2-4,0 0-6,-1 1-5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7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75581 58254 505,'14'-22'33,"-1"3"-3,-2 3-3,-2 2-2,-2 3-4,-1 1 0,0 0-2,-1 2-2,-2 0-1,1-2-2,0 0-2,0-1-1,-1 0 0,-2 0-1,-2 2 1,-2 1 0,-2 1 1,-4 2 1,-2 2 0,-3 2 2,-2 3-1,-2 4 0,0 4 0,0 3-1,-2 4 0,0 2-1,1 1-1,-1 3-1,1 0-1,1 1-1,1 0-1,1-1-2,1-1-1,4-1 0,3-2-1,3-2 0,2-3-3,3-1-6,4-2-6,2-2-5,3-3-4,2-3 1,2-2 0,1-4-1,3-2-1,1-5-4,3-4-4,2-4-5,-1-1 0,-3 1 4,-3 1 3,-3 1 4,-1 0 4,0 2 8,-1 1 6,1 1 7,-1 2 12,-2 6 18,-2 4 17,-2 6 17,-2 3 3,-1 1-14,0 3-14,-2 2-13,1 1-9,0-1-4,2 1-4,0 0-4,2 0-11,0-1-18,1 1-17,2 0-18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7"/>
    </inkml:context>
    <inkml:brush xml:id="br0">
      <inkml:brushProperty name="width" value="0.03229" units="cm"/>
      <inkml:brushProperty name="height" value="0.03229" units="cm"/>
    </inkml:brush>
  </inkml:definitions>
  <inkml:trace contextRef="#ctx0" brushRef="#br0">76600 57426 681,'2'-30'0,"4"5"0,4 3 0,3 4 0,4 5 8,2 3 15,1 4 17,3 4 14,-1 3 4,-1 2-10,-2 2-11,-3 2-9,0 0-11,-2-1-12,-1 0-10,-1-2-11,-1 0-7,0 0-4,-2 0-5,0 0-3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7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77062 56884 586,'-15'-9'7,"4"0"12,3-1 14,2-1 13,3 1 4,0 6-3,2 4-4,0 6-4,1 4-5,0 5-6,0 5-8,0 5-5,0 4-5,0 1-2,0 2 0,0 3-2,0 0-6,-2 0-8,0 0-9,-1 1-9,-2-4-5,2-6-4,-1-5-1,0-6-3,0-4-3,0 1-4,0 0-5,0 0-3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8"/>
    </inkml:context>
    <inkml:brush xml:id="br0">
      <inkml:brushProperty name="width" value="0.03486" units="cm"/>
      <inkml:brushProperty name="height" value="0.03486" units="cm"/>
    </inkml:brush>
  </inkml:definitions>
  <inkml:trace contextRef="#ctx0" brushRef="#br0">78064 58494 631,'-14'-16'0,"3"2"0,2 1 0,4 1 0,6 1 8,12 2 16,10 2 17,11 3 17,2 0 3,-4 2-9,-5 0-10,-5 2-9,2 0-8,7 0-9,9 0-8,7 0-8,0 0-7,-8 0-7,-8 0-7,-7 0-6,-5 0-7,-1 2-4,-1 0-6,-1 2-4,-1 0-1,-4 1 3,-3 2 4,-2 0 3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8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79025 57730 574,'-15'-22'7,"2"3"14,2 3 14,2 3 14,3 6 6,2 10-4,4 10-3,3 9-3,0 6-6,1 1-8,0 1-9,0 1-7,-1 1-8,0 1-7,-1 0-5,-2 2-7,0-1-8,2-3-9,1-3-11,0-3-9,0-4-3,0-3 5,-2-4 6,0-4 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7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49100 47750 648,'-16'-68'33,"19"17"2,19 15 0,19 16 0,5 10-1,-5 7-4,-7 6-3,-5 7-4,-6 5-3,-3 7-2,-3 6-2,-2 7-2,-5 5-2,-2 7-3,-3 6-3,-3 7-2,-9 2-4,-11 1-2,-14-1-5,-11 1-3,-9-4-2,-3-6 0,-3-6 1,-2-6 0,0-4 0,7 1 0,6-1-1,7 1 0,16-7 2,29-12 5,28-13 3,28-12 4,12-7-1,-3 1-5,-3-1-6,-2 1-6,-3 1-3,1 3 2,-1 3 2,1 4 0,-6-1-3,-8-3-8,-10-3-8,-9-2-8,-7-3 0,-3 1 8,-3-1 7,-2 1 8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8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80814 57627 542,'1'-21'8,"2"5"16,2 5 16,2 4 16,1 6 5,-1 6-8,1 6-8,0 6-8,-1 3-6,-2 3-5,-3 1-4,0 3-6,-3 0-4,0 1-2,-2-1-2,0 0-2,-2 0-4,-2-3-5,-2-1-5,-1-3-6,-2 0-7,2 0-6,1-1-7,0 1-7,2-2-2,1-3 3,0-3 3,2-2 3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8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80900 58250 622,'8'-23'4,"0"2"7,0 3 7,-1 1 7,2 3 5,0 2 3,1 4 4,2 3 2,0 1-2,1 0-6,1 0-8,2 0-7,-1 1-4,-1 2 0,-1 2 0,0 2 0,-2 0-2,1 0-2,0-2-3,0 0-2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8"/>
    </inkml:context>
    <inkml:brush xml:id="br0">
      <inkml:brushProperty name="width" value="0.04861" units="cm"/>
      <inkml:brushProperty name="height" value="0.04861" units="cm"/>
    </inkml:brush>
  </inkml:definitions>
  <inkml:trace contextRef="#ctx0" brushRef="#br0">81610 57124 452,'0'-23'3,"0"4"7,0 3 6,0 3 6,0 5 9,0 6 12,0 7 11,0 8 11,0 6 2,0 7-10,0 7-9,0 6-9,-1 7-8,-1 4-6,0 5-7,-1 6-5,-3 0-7,-2-3-8,-3-3-8,-3-2-7,-1-3-8,4 0-8,3-2-8,3 0-9,0-5-1,2-6 9,-1-7 7,0-7 8,0-4 0,2-3-8,0-1-9,2-2-7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9"/>
    </inkml:context>
    <inkml:brush xml:id="br0">
      <inkml:brushProperty name="width" value="0.03017" units="cm"/>
      <inkml:brushProperty name="height" value="0.03017" units="cm"/>
    </inkml:brush>
  </inkml:definitions>
  <inkml:trace contextRef="#ctx0" brushRef="#br0">82250 57094 729,'9'-16'0,"1"0"0,3 1 0,2-1 0,0 2 7,-1 5 16,-1 3 14,0 4 15,-1 2 1,3 0-13,2 0-14,2 0-13,0 0-7,1 2-1,-1 0-1,1 2 0,-2-1-7,-1-1-15,-2 0-14,-2-1-15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09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82915 56434 584,'-14'-15'0,"4"2"0,4 3 0,4 1 0,2 3 11,0 6 21,0 4 22,0 6 21,0 4 3,2 5-17,0 5-15,2 5-16,-1 5-13,0 6-7,-2 6-9,0 6-7,-2 4-7,0 0-5,-2 1-5,0 2-6,-1-6-9,0-10-12,0-12-12,0-9-13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16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74249 56731 588,'-22'-8'18,"20"14"10,20 15 10,19 15 10,10 9 3,2 2-3,0 4-4,2 2-4,1 2-6,3 0-7,4 0-7,2-1-8,2 2-8,2 0-9,0 1-8,1 2-9,2 0-10,1 3-12,3 1-13,1 3-12,-6-6-1,-14-12 11,-16-14 11,-13-11 10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19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87754 51068 596,'-7'-8'0,"2"1"0,2-1 0,2 0 0,1 2 7,0 6 17,0 4 14,0 6 16,-1 2 4,-2 3-10,-2 2-8,-2 1-10,0 4-6,-1 1-3,0 4-5,0 3-4,0 0-3,0-3-1,1-3-1,-1-3-2,0-2-3,0-1-3,0 0-3,0-2-4,0 1-5,-2 5-6,0 3-4,-1 5-7,0 0-1,2-2 2,3-1 2,1-2 2,1-3-1,2-3-2,0-3-5,2-3-2,1-3-1,4-4 2,2-4 2,4-4 3,-1-3 3,-1 0 7,-2-1 5,-2-2 5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0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88150 51277 584,'7'-30'2,"-1"3"4,0 3 3,-1 3 4,-2 7 6,1 9 9,0 10 10,0 9 9,-1 7 1,0 1-8,-2 3-7,0 1-7,-1 2-5,0 1-2,0 1-2,0 1-2,0-1-3,0 0-3,0-1-2,0-1-2,0-2-4,2-1-1,0-3-3,2-1-3,2-8-2,4-10-1,3-13-2,5-12-1,1-8 1,1-6 2,0-6 3,-1-6 4,0-2 1,-2 2 0,-3 2 1,-1 2 0,-2 2 0,-1 3-2,0 4-2,-2 2 0,0 4-4,-2 5-3,-1 5-4,0 5-4,-2 6-8,-1 6-13,0 7-13,-1 8-13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0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89403 51809 623,'14'-9'-1,"-3"0"-1,-3-1-2,-2-1-1,-2-1 3,2 0 9,0 0 8,1 1 9,1-1 4,-2 0-1,-1 0-1,0 1 0,-2-1-3,-1 2-5,0 1-6,-1 1-4,-1-1-3,0 0 0,0-2 2,0 0 0,-2 0-2,0 3-3,-3 1-4,-2 2-4,-1 2-1,-2 2 1,0 2 1,-1 2 0,-2 3 1,0 6 1,-1 4 1,-1 5 0,-1 3 4,1 3 6,-1 1 7,0 2 7,2 1 1,3-3-1,3-2-2,2-1-3,2-3-2,0-1-2,0-3-4,1-1-2,0-2-3,3-2-3,4-3-5,2-1-3,2-2-3,2-4-2,0-3-3,2-2-2,0-3 0,3-2-2,1-1 1,3-3-1,0-1 1,-3 0 3,-1 0 2,-2 1 2,-2 1 6,-1 4 11,0 4 11,-2 4 11,-1 3 3,-1 2-2,0 2-3,-1 2-4,-1 0-3,1-1-4,2-1-5,0 0-4,1-1-7,2-1-10,0 1-10,1 0-11,0-1-3,-1-2 3,0-3 3,-2 0 2,0-2-2,0 0-8,0 0-8,0 0-9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0"/>
    </inkml:context>
    <inkml:brush xml:id="br0">
      <inkml:brushProperty name="width" value="0.02882" units="cm"/>
      <inkml:brushProperty name="height" value="0.02882" units="cm"/>
      <inkml:brushProperty name="color" value="#F2395B"/>
    </inkml:brush>
  </inkml:definitions>
  <inkml:trace contextRef="#ctx0" brushRef="#br0">90400 50626 763,'7'-23'0,"-1"4"0,0 3 0,-1 3 0,3 2 8,11 0 14,9 2 17,11 1 14,2 1 0,-4 2-16,-4 2-17,-3 2-16,-4 1-11,-3 2-7,-3 0-8,-3 2-6,-2 0-4,-3 2-1,-1 0 1,-2 1 0,-2 1 0,0-2 0,-2-1 1,0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8"/>
    </inkml:context>
    <inkml:brush xml:id="br0">
      <inkml:brushProperty name="width" value="0.05497" units="cm"/>
      <inkml:brushProperty name="height" value="0.05497" units="cm"/>
      <inkml:brushProperty name="color" value="#F2395B"/>
    </inkml:brush>
  </inkml:definitions>
  <inkml:trace contextRef="#ctx0" brushRef="#br0">86722 48118 400,'-1'-15'25,"-3"4"-5,-4 3-4,-2 2-6,-1 3-1,0 0 4,2 2 3,1 1 2,0 1 2,0 1-3,0 3-1,0 2-1,1 2-2,-1 2-1,0 2 0,0 1-1,0 2 1,0 2 0,1 0 2,-1 1 2,1 0-1,2-1-3,2-1-1,2-1-3,1 1 0,2 2-1,0 1 1,2 3 0,1-2 1,3-5-1,4-5 2,2-4-1,3-5-2,3-4-7,3-4-7,3-4-7,1-4-4,-1-6-2,-1-3-2,-1-6-2,-1-2-2,-1 1 0,-1 1 0,-1 1-1,-2 2 2,-2 1 4,-4 2 4,-3 3 4,-2 0 3,-2 1 4,-2-1 3,-2 1 4,-1 0 1,0 2-1,0 3-1,0 1-1,0 5 8,0 6 15,0 7 15,0 8 16,-1 3 4,0 3-10,-2 2-9,0 1-10,-2 2-5,0-1-2,-1 1-3,-1-1-3,-1 2-2,2 3-2,0 3-3,2 3-2,0-1-3,0-2-1,0-3-3,0-3-2,5-5-8,10-8-12,10-8-13,9-8-12,4-7-3,-1-6 8,-3-5 7,-1-7 7,-3-1 5,-2 3-1,-1 4 1,-2 2 0,-3 2 2,-1 4 5,-3 3 5,-1 3 3,-3 3 13,-2 4 18,-4 4 19,-2 4 19,-3 2 4,0 3-9,-2 2-11,0 2-9,0 2-7,0 3-2,2 3-3,0 3-3,1 1-2,0-1-2,0-1-2,0-1-2,1-2-2,2-1-2,2-3-1,2-1-2,3-3-4,3-2-5,5-4-5,4-3-7,0-4-2,-3-8-2,-3-6 1,-3-7-2,-2-4 1,-1-1 0,0-1 2,-2-1 0,0-1 3,-2-3 2,-1-1 3,0-2 3,-2 0 3,-1 5 0,0 3 2,-1 5 1,-3 3 1,0 3 1,-3 2 0,-2 4 1,-2 2-1,-2 2-4,-2 3-2,-1 1-3,-2 2-5,-2 3-7,0 4-6,-1 2-6,1 1-6,3-1-2,3 0-3,3-2-3,1 0 2,0-2 7,0-1 8,0 0 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7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49550 48050 795,'96'-22'85,"-5"6"-23,-7 7-23,-5 6-21,-8 3-18,-5 0-8,-7 0-10,-5 0-10,-6 0-3,-3 0 2,-3 0 2,-2 0 2,-6-2-1,-6-3-3,-6-3-2,-6-2-4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1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91113 50075 660,'-8'-8'0,"2"0"0,1 1 0,0-1 0,0 0 4,0 2 7,-1 1 7,-1 0 7,0 3 5,2 4 3,2 4 3,2 4 2,1 3 0,0 5-6,0 4-4,0 3-5,0 3-7,0 3-9,0 1-8,0 3-9,0 0-10,0 0-10,0 0-11,0 1-10,0-5-5,2-6 3,0-7 3,2-6 2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1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91257 52232 668,'-21'-1'0,"3"-1"0,4 0 0,5-1 0,6-1 5,11 0 9,11 0 10,11 0 10,5 0 5,-3 2-1,-2 0 2,-1 2-1,-1 0-4,1 0-7,1 0-9,1 0-7,0 0-8,-2 2-8,0 0-8,0 2-9,-3 0-7,-2 0-4,-1 0-5,-2 0-6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1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91953 51544 640,'-16'-8'0,"2"2"0,1 1 0,1 0 0,1 3 6,4 4 13,2 4 13,4 4 13,1 3 3,0 5-6,0 3-7,0 5-5,0 3-4,0 3-3,0 2-1,0 4-3,-1 1-6,0 1-14,-2-1-11,0 0-14,0-1-2,2 0 4,2-1 7,2-1 4,1-5 0,0-6-7,0-7-7,0-6-8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2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93482 51306 492,'-15'-15'0,"1"4"0,1 3 0,0 3 0,0 3 7,-1 7 13,-3 6 13,-1 6 13,-1 3 3,2 1-8,2 1-8,3 1-7,0 1-6,0-1 0,0 1-2,1-1-1,0-1-1,0-1-2,2-2 0,1-2-1,1-2-2,2-1-2,2-1-2,2-1-1,2-2-2,4-2 1,2-4 1,4-2 0,2-3-3,3-2-5,3-2-6,3-2-6,2-3-5,1-3-4,1-5-5,1-3-5,-1-4-1,-3-2 4,-3-1 3,-3-2 4,-3-1 3,-4 3 4,-5 2 3,-2 1 4,-3 3 4,0 1 6,0 2 6,0 3 6,0 1 5,0 2 4,0 3 3,0 1 5,1 1 0,5 2-1,4 1-3,4 0-1,0 3-2,-1 2-4,-2 4-2,-2 2-3,-2 4-4,-1 4-5,0 3-3,-1 5-5,-2 2-2,-1 3 0,0 1-1,-2 2 1,-1 1 0,-2-1 1,-2-1 2,-1-1 1,-2-2-2,0-3-3,0-3-4,0-3-4,3-4-5,6-6-9,6-6-7,6-6-8,2-3 0,-1 0 9,-1 0 7,0 1 8,-1-3 5,3 0 0,2-3 2,2-1 1,-2-1 0,-1 2-1,-4 2-2,-3 3 0,-1-2-1,-2 0 1,-1-3-1,0-2 0,-2-1 1,0-3-1,-2-2 1,0-1 0,-1-1 3,0-1 3,0 1 5,0-1 4,0 2 1,0 1 0,0 2-2,0 3 0,0 0 3,0 2 8,0 1 9,0 1 8,0 5 12,2 10 14,0 10 14,2 9 15,-1 7-1,-1 5-16,0 3-15,-2 4-15,1 4-12,0 4-5,2 4-7,0 4-5,0 1-8,0-1-7,-1 0-9,-2-2-7,0-2-9,2-6-10,1-4-8,0-6-10,1-5-3,0-7 3,0-7 5,0-6 2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2"/>
    </inkml:context>
    <inkml:brush xml:id="br0">
      <inkml:brushProperty name="width" value="0.02807" units="cm"/>
      <inkml:brushProperty name="height" value="0.02807" units="cm"/>
      <inkml:brushProperty name="color" value="#F2395B"/>
    </inkml:brush>
  </inkml:definitions>
  <inkml:trace contextRef="#ctx0" brushRef="#br0">95900 50579 783,'0'-22'1,"2"6"3,0 5 1,2 5 3,1 2 4,1 0 7,3 0 6,2 0 8,4 0 0,7 2-4,7 0-7,7 2-4,2 1-11,-4 4-15,-2 2-15,-3 4-16,-4 0-8,-5-1 0,-5-1-1,-4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3"/>
    </inkml:context>
    <inkml:brush xml:id="br0">
      <inkml:brushProperty name="width" value="0.03031" units="cm"/>
      <inkml:brushProperty name="height" value="0.03031" units="cm"/>
      <inkml:brushProperty name="color" value="#F2395B"/>
    </inkml:brush>
  </inkml:definitions>
  <inkml:trace contextRef="#ctx0" brushRef="#br0">96500 51900 725,'72'0'117,"-11"0"-32,-12 0-33,-11 0-33,-9 1-18,-2 2-3,-3 2-6,-2 2-3,-5 0-11,-3 1-16,-4 0-18,-4 0-16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3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96219 52700 679,'-28'0'6,"5"0"9,7 0 11,5 0 10,7 0 3,8 2-4,8 0-5,7 2-3,6-1-4,3 0-1,3-2-1,3 0-2,2-1-4,2 0-9,2 0-7,3 0-9,-3 0-9,-6 2-8,-6 0-9,-5 2-8,-5 0-5,-3 0 0,-3 0-1,-2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4"/>
    </inkml:context>
    <inkml:brush xml:id="br0">
      <inkml:brushProperty name="width" value="0.02346" units="cm"/>
      <inkml:brushProperty name="height" value="0.02346" units="cm"/>
      <inkml:brushProperty name="color" value="#F2395B"/>
    </inkml:brush>
  </inkml:definitions>
  <inkml:trace contextRef="#ctx0" brushRef="#br0">98892 51200 937,'-23'0'0,"2"2"0,3 0 0,1 2 0,2 2 1,2 4 3,3 3 3,1 5 2,2 0 1,2-1-1,2-2 0,2-2 0,1 0-5,2 5-5,0 3-6,2 5-7,0 0-6,0-5-8,0-3-8,0-4-7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5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103000 50900 707,'16'0'0,"-1"2"0,1 0 0,0 2 0,1 1 4,3 3 9,3 4 8,3 2 9,0 1 1,-3-1-4,-3-1-5,-3 0-5,-1 1-1,0 5 1,-1 5 2,1 5 2,-3 5-2,-5 4-3,-4 6-5,-6 5-3,-4 1-8,-7-1-11,-6 0-11,-5-2-11,-5-2-6,-1-6 2,-3-4 2,-1-5 2,1-4 0,4-5-2,3-3-1,5-4-1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7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104611 51716 646,'-13'-1'6,"8"-1"11,7 0 12,6-1 11,5-1 3,1 2-8,3 0-6,2 2-8,1 0-3,3 0 2,1 0 1,3 0 2,1 0-3,2 0-4,3 0-6,1 0-5,-1 0-5,-3 0-7,-5 0-7,-3 0-7,-4 0-6,-3 2-7,-3 0-5,-2 2-8,-5-1-1,-2-1 0,-6 0 2,-2-1 1,-3-1 4,0 0 10,0 0 9,0 0 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8"/>
    </inkml:context>
    <inkml:brush xml:id="br0">
      <inkml:brushProperty name="width" value="0.03016" units="cm"/>
      <inkml:brushProperty name="height" value="0.03016" units="cm"/>
      <inkml:brushProperty name="color" value="#F2395B"/>
    </inkml:brush>
  </inkml:definitions>
  <inkml:trace contextRef="#ctx0" brushRef="#br0">50200 47650 729,'-69'-24'-2,"13"4"-3,12 3-4,13 3-3,7 4 7,4 7 17,3 6 19,3 7 17,3 5 5,3 7-8,3 6-9,4 7-9,-1 10-7,-3 16-4,-3 15-6,-2 17-4,-1 7-9,3 0-9,3 0-11,4 0-9,1-2-6,0-3 0,0-3-1,0-2 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105007 51059 583,'-8'-8'1,"0"0"2,0 0 3,0 0 1,1 2 6,-1 2 10,0 4 8,0 3 10,0 3 3,0 7-4,1 5-4,-1 7-3,0 4-5,0 3-4,0 2-5,0 4-4,1 2-3,1 1 1,0 0-2,2 2 1,0-1-8,2-2-12,0-2-13,2-1-14,0-5-4,0-6 4,0-5 4,0-6 4,0-5-2,0 1-10,0-2-9,0 0-10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8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106122 51040 554,'-7'-5'103,"2"8"-21,2 6-19,2 7-20,0 5-12,-2 1-4,-2 2-6,-2 3-5,-1 1-3,1 3 1,-1 1-1,0 2-1,0 1-5,2-1-9,1-2-11,0 0-9,1-2-11,0-5-10,0-4-11,1-3-11,0-5-1,3-6 7,4-6 7,2-6 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8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106200 51676 743,'0'-23'0,"2"4"0,0 3 0,2 3 0,0 2 4,2 0 7,0 2 9,1 1 7,1 1 4,0 2 0,0 2-2,0 2 0,-1 1-3,1 0-6,0 0-4,0 0-6,0 0-7,1 0-12,2 0-11,0 0-10,0 0-7,-1 2 1,0 0 0,-2 2-1,-1-2 1,0-2 2,-2-4 0,0-2 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8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106609 50988 545,'0'-15'5,"0"2"9,0 3 9,0 1 10,-2 5 5,0 8 4,-3 8 3,-2 7 3,-1 5-2,0-1-7,0 1-6,1-1-7,-1 3-6,0 5-6,0 5-5,0 5-6,0 2-1,0 2 1,0 0 2,1 2 1,0-2-6,2-2-15,2-4-16,2-2-15,1-4-9,0-3-2,0-5-3,0-3-2,-1-5 3,0-3 10,-2-4 8,0-4 10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9"/>
    </inkml:context>
    <inkml:brush xml:id="br0">
      <inkml:brushProperty name="width" value="0.02721" units="cm"/>
      <inkml:brushProperty name="height" value="0.02721" units="cm"/>
      <inkml:brushProperty name="color" value="#F2395B"/>
    </inkml:brush>
  </inkml:definitions>
  <inkml:trace contextRef="#ctx0" brushRef="#br0">107050 50429 808,'0'-15'0,"2"2"0,0 2 0,2 2 0,1 2 5,3 1 10,4 0 10,2 2 10,3 0 1,1 2-7,3 0-6,2 2-8,0 0-7,1 2-7,-1 0-9,1 2-7,-3 0-10,-3 2-12,-4 0-11,-4 1-11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29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107593 49940 659,'-1'-15'0,"-1"2"0,0 3 0,-1 1 0,-1 1 5,0 2 8,0 1 9,0 1 9,1 1 4,0 3-1,2 4 0,0 2 0,0 4-3,-2 6-3,-2 4-4,-1 5-4,-2 3-5,0 2-5,0 3-6,0 1-5,1 1-7,0-1-11,2-1-10,1-2-9,0-2-8,0-5-5,0-5-5,0-4-5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31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93200 54476 704,'121'-36'94,"-22"7"-20,-25 7-20,-23 7-19,-13 4-14,-3 4-8,-4 2-8,-1 4-9,-5 1-6,-3 0-7,-5 0-5,-3 0-7,-4 1-5,-2 2-4,-4 2-3,-2 2-4,-3 0 0,-1-1 6,0 0 4,-1-2 6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31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93461 53700 665,'0'16'87,"2"-1"-17,0 1-19,2 0-18,-1 0-10,-1 3-4,0 1-2,-1 3-3,-4 0-3,-2 1-4,-5-1-5,-4 1-2,-2 0-5,-1 1-2,-1 1-2,-1 1-4,-2-1-2,-2 0-3,-1-1-3,-2 0-2,-1-3-1,2-2 1,3-1 2,1-2 1,3-3 0,3-3 0,3-3-1,2-2 0,3-2-3,-1 0-2,0 0-4,0 0-2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31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94600 55050 603,'9'37'8,"1"-4"15,3-3 15,2-5 16,1-3 5,-1-1-8,1-2-6,0-3-7,-1 0-7,-1 0-8,-1-1-6,-1 1-8,-1 0-9,-2-1-11,-2 1-13,-2 0-11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38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105919 54400 542,'7'15'111,"-2"-1"-24,-2-1-24,-2 0-24,-1-1-14,0 1-1,0 1-3,0 2-3,0 0-2,2 1-2,0 1-3,2 1-2,-1 1-3,0-1-1,-2 1-2,0 0-2,-1-2 0,0 1 0,0-2 0,0-1 1,-2-4-6,-2-6-11,-4-8-10,-2-6-11,-1-5-3,2 0 6,3-1 5,1-1 5,0-3-1,0-3-7,-1-5-9,-2-3-8,1 0 0,1 5 7,0 5 8,2 5 7,0 3 5,0 2 4,0 2 2,0 3 3,0-1 4,0 2 2,0-1 3,1 0 4,-2 0 3,-2 2 4,-2 0 5,-2 2 5,0 1 3,2 4 1,3 2 1,1 4 3,0 1-2,0 1-1,-1 1-2,-2 1-3,1 0-3,1 0-4,0-2-6,2-1-4,0 0-4,2 2-3,0 0-1,2 1-3,0 0-5,2-3-8,0-1-9,2-2-7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8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51700 48200 551,'-47'-22'16,"6"6"3,7 7 1,6 6 3,3 3-2,0 0-5,0 0-6,0 0-4,0 0-4,0 0-1,0 0-1,0 0-2,0 0-1,0 0 1,0 0-1,0 0 1,0 1 0,0 4 1,0 3 1,0 3 2,1 3 5,4 3 9,3 3 9,3 4 9,1 5 2,1 10-3,-1 10-4,1 9-4,1 4-3,3 1-3,3-1-2,4 1-3,1 1-1,0 3-3,0 3-1,0 4-1,0-1-2,0-3-3,0-3-2,0-2-1,1-1-3,4 3 1,3 3-1,3 4-1,-1-1 0,-2-3-1,-3-3 0,-3-2-1,-2-5 1,0-2 1,0-3 2,0-3 1,-2-2 2,-3 0 0,-3 0 3,-2 0 0,6-5-8,20-9-19,18-10-18,20-8-19,6-8-6,-2-2 6,-3-3 7,-3-3 6,-4-4 6,-3-3 6,-3-3 5,-2-2 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38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106900 54916 662,'9'-7'0,"3"2"0,4 2 0,2 2 0,1 1-2,1 2-3,-1 0-4,1 2-3,-1 0 7,-3 2 19,-1 0 19,-2 1 18,-2 2 9,-1 2-3,0 2-3,-2 2-2,-1 0-14,-2-1-26,-3-1-27,0 0-25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43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87663 54500 500,'-5'28'96,"4"11"-13,6 8-13,4 12-14,1-2-10,-2-11-7,-4-10-7,-2-11-8,-2-5-4,0-1-6,0 1-3,0 0-5,0-2-4,0 1-2,0-2-1,0-1-4,-2-1-1,0-1-3,-3 0-2,-2-2-3,-2-3-3,-2-6-4,-2-6-4,-1-6-4,-2-5-4,-2-3-3,0-5-2,0-3-3,-1-2 1,2 3 5,2 1 6,3 3 6,0 0 2,0 0 3,0 1 2,1-1 1,0 1 2,0 3 2,2 1 2,1 2 1,0 4 10,2 6 14,1 6 16,0 6 15,1 4 4,0 0-7,0 1-8,1 1-6,-1 0-5,2-1 0,0 0-2,2-2-1,-1 0-3,-1 2-4,0 0-5,-1 1-5,-1 1-2,2-1-2,0 1 0,2 0-2,1-1-6,2-1-12,2-1-12,2 0-12,1-3-8,1-1-2,2-2-4,0-2-2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43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89250 55700 555,'36'21'156,"-7"-3"-36,-7-4-36,-7-4-36,-4-2-24,-2 1-11,-2 1-14,-2 2-11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44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100381 54904 503,'-13'-15'0,"3"2"0,4 2 0,4 3 0,4-1 7,6 0 16,4-2 15,5 1 15,5-3 6,7 0-5,5-1-6,7-1-3,2 0-6,0 2-6,0 2-5,0 3-5,-2 1-5,-6 2-5,-4 2-4,-4 2-4,-6 1-4,-1 2-1,-4 0-4,-3 2-2,-4-1-15,-6-2-27,-6-2-29,-6-2-28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44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100592 53993 424,'-15'-8'2,"4"2"5,3 1 5,3 1 4,0 1 8,2 3 10,-1 4 10,0 2 11,0 4 1,0 6-6,0 4-7,0 5-7,1 2-5,0 1-4,2-1-4,0 1-4,1-1-2,-2 2 1,0 1 0,-1 1 1,-3 0-4,-2-2-7,-4 0-6,-2 0-8,-3-2-6,-1 0-5,-3 1-4,-1-1-5,-2 0-5,-1-1-5,-1-1-4,-1-1-4,1-3-2,3-3 3,3-4 2,3-4 2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44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101450 55800 521,'16'1'0,"-1"2"0,1 2 0,0 2 0,0 1 11,3 3 21,2 2 23,1 2 22,1 0 5,-3-1-13,-1-1-13,-2 0-13,-2-3-13,-1 1-12,-1-2-13,0 0-12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2:47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38237 50561 478,'-3'-13'7,"-6"8"13,-6 7 14,-5 6 14,-2 3 0,3-1-10,3 0-10,2-2-12,0 2-5,-7 4 1,-5 3-1,-7 5 1,-1 0-1,0-3-3,1-3-2,1-3-4,1 0-1,-1 0-2,1 1-1,0 1-3,-1 1 2,1 1 1,0 2 4,-1 0 1,3-1 2,5-1 1,5-2 0,5-3 1,3-1 1,0 0-2,2-2-1,1 0 0,1-1-2,2 1 0,2 1 0,2 2-1,2-1 0,2-1 0,2-1-1,2 0 1,1-1 0,1 0 1,2-1 0,0 1 0,1-1 1,1 0 1,1-2 2,2 0 0,0-1 1,3 1 2,2 2 1,1 0 1,1 1 0,-1 2 1,-1 0-1,-1 1 1,-1 0-3,-2-2-2,-3-2-4,-1-2-4,3 1-1,7 5 1,9 5 1,7 6 1,4 0-1,0 0 0,0-1-2,0 0-1,-3-3-3,-9-3-6,-7-3-4,-9-2-6,2-1-8,11 5-10,11 4-11,11 3-10,-1 1-4,-8-3 3,-11-3 2,-9-2 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30"/>
    </inkml:context>
    <inkml:brush xml:id="br0">
      <inkml:brushProperty name="width" value="0.05536" units="cm"/>
      <inkml:brushProperty name="height" value="0.05536" units="cm"/>
      <inkml:brushProperty name="color" value="#00BFF3"/>
    </inkml:brush>
  </inkml:definitions>
  <inkml:trace contextRef="#ctx0" brushRef="#br0">60955 18081 397,'-13'0'8,"6"0"15,6 0 16,6 0 15,3 0 3,2 0-9,0 0-10,1 0-9,1 1-6,2 2-2,0 2-3,1 2-1,0 1-1,-1 2 1,-1 0 0,0 2 0,-1-1 1,0-1-2,-1-1-1,1 0 0,1-2-3,3-1-3,3 0-2,4-2-3,-1-1-2,-3-4 0,-3-2-1,-3-3 0,-1-2-1,2 2-2,0 0-2,1 2-1,1-1-2,-1 0 2,1-1 1,0-2 1,1 1 1,3-1 1,3 0 1,3 0 2,1 1 1,-1 4 0,-1 3 1,-1 2 2,-1 2 0,1 0 1,0 0 1,-1 0 2,-1 0 0,-1 0-2,-2-1-1,-3 2-1,1-2-1,3-1-2,4 0-1,2-2 0,-1 0-3,-1-2-1,-4 0-2,-3-1-1,0-2-1,3-2-1,3-2 0,3-2 0,1 0 0,-3 0 1,-1 2 1,-3 1 1,-1 1 0,-1 2 2,0 2-1,-2 2 2,0 2 0,-1 2 2,1 2 2,0 2 2,0 1 1,1-1 0,1 1 1,1 0-1,2-1 0,5 0-1,3-2-1,5 0-2,-1-2 0,-3-1-1,-5 0-1,-3-1 0,-3-1-1,1 0-1,-1 0 0,1 0-2,-1-1 1,-1-1 0,-1 0 0,0-1 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3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77600 20575 333,'49'20'167,"16"14"-1,16 15 1,16 15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61696 18146 999,'-8'-8'0,"2"2"0,1 1 0,0 0 0,0 0-5,0 0-10,-1-1-11,-1-1-10,-1-1-2,2 2 6,0 0 7,2 2 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9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53250 48650 585,'-2'-69'-5,"-3"13"12,-3 12 12,-2 13 11,-5 7 5,-2 4-3,-3 3-4,-3 3-3,-2 3-2,0 3-2,0 3-2,0 4-1,-2 2-3,-3 4-2,-3 3-3,-2 3-3,-3 4-2,1 7 0,-1 6-1,1 7-1,-1 4 0,1 3 1,-1 3-1,1 4 1,1 4 1,3 6 0,3 7 1,4 6 0,4-1 1,6-5 0,7-7-1,6-5 0,1-1-1,-3 6 0,-3 7-2,-2 6 0,2-1 0,9-5 0,10-7 2,10-5 0,5-8-1,4-5-2,3-7-2,3-5-1,1-6-2,1-3 0,-1-3-1,1-2 1,4-5-3,9-2-7,10-3-5,10-3-7,4-7-5,0-9-5,0-10-5,0-8-5,-5-4 0,-9 3 5,-10 3 6,-8 4 5,-9 1 2,-6 0 1,-6 0 0,-6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38"/>
    </inkml:context>
    <inkml:brush xml:id="br0">
      <inkml:brushProperty name="width" value="0.06332" units="cm"/>
      <inkml:brushProperty name="height" value="0.06332" units="cm"/>
      <inkml:brushProperty name="color" value="#F2395B"/>
    </inkml:brush>
  </inkml:definitions>
  <inkml:trace contextRef="#ctx0" brushRef="#br0">60971 18150 347,'-8'7'-1,"-1"-1"-2,-2 0-1,0-1-2,0-2-1,1-1 2,0 0 2,2-2 1,1 1 8,0 0 15,2 2 13,1 0 14,1 1 6,3 0-4,4 0-4,2 0-4,4 0-3,6 0-6,4-1-4,5 2-4,1-2-5,-3 1-2,-3 0-2,-3 0-4,-1-1-2,1 0-4,2-2-5,0 0-3,-1-1-2,1 0 1,-2 0 1,-1 0 0,0 0 1,0 0 1,-1 0 1,1 0 1,1-1 0,1-2-1,3-2-1,1-2-1,1 0 0,-1 1 1,-1 0 1,0 2 0,-3 0 1,1 2-2,-2 0 0,-1 2-1,0 1 0,-1 2 0,1 2 0,0 2 1,-1 1 2,1 3 4,0 2 6,-1 2 4,2-1 1,3-3-4,4-3-4,2-2-3,0-3-4,0-1-1,-1 0-3,0-1-3,-2-2-1,1-1 1,-1 0 1,1-1 1,-2-1 0,-1 0 0,-3 0 1,-1 0 1,-1-1 0,1 0 0,1-1 1,2-1-1,-1-1 0,1 2 1,-1 1 0,1 0 0,-1 2 1,-1 0 1,-1 2 1,0 0 1,-1 2 2,5 2 2,2 2 1,3 2 3,-1 0-2,-1-2-1,-4-3-4,-3 0-2,0-4-2,1 0-1,3-3 0,1-2-2,2-1 0,1 0 0,1 1-1,1-1 1,0 0-1,-3 2 1,-1 1 0,-3 0 0,0 1 1,0 0 2,-1 0 1,1 1 3,-1-1 0,-1 2 3,-1 0 0,-1 2 2,0 0 1,1 0-2,2 0 1,0 0-2,2-1-2,3-1-4,3 0-3,3-1-5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0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54244 21568 452,'-8'-7'3,"2"1"9,1 0 7,0 2 7,3 0 4,4 2-3,4 0-2,4 2-2,1 0-2,1 2-3,0 0-2,0 2-3,1 0-1,3 2-1,3 0 0,3 1 0,2 1-1,1-2 0,1-1 0,1 0-1,2-2 0,1-1-1,2 0-1,3-1 0,1-2-1,2-1 1,2 0 1,3-1-1,0-2 0,2-2-1,0-2-2,2-1-2,0-3 0,2 0-2,1-1-1,0-1 0,1-1-1,0 2 2,0 1 1,0 1 2,-2 1 1,-2 2-1,-4 2 2,-2 3-1,-3 1 1,-3 3 1,-4 4-1,-1 2 1,-4 3 1,0 2-1,-1 2-1,-1 1 1,-1 1-1,-1-1 2,-1 0 1,0-2 0,-1-1 0,1-2 0,1-2 0,1-2-1,0-2-1,1 1-1,0 0 0,-1 0-2,2-1 0,1-2-1,2-2 0,3-2 0,0-2-1,1 0-1,-1-1 1,0-1-2,1-1 0,-1 0 1,0 0-1,1 0 1,-2 0-1,0-2 0,-1 0 0,-1-1 0,-1 0-1,-1 2 1,-1 3 1,-1 1-1,-1 1 1,-3 2 0,-1 0 0,-2 2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2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60718 3468 527,'0'-19'8,"0"10"18,0 10 16,0 10 16,-3 7 4,-4 3-11,-6 5-12,-3 3-9,-3 0-9,4-3-2,3-5-3,3-3-4,-3 2-1,-6 7 1,-7 8 2,-7 9 1,-1 0-4,4-4-12,3-5-10,5-5-11,5-8-11,10-11-11,9-11-13,8-10-11,5-7 0,1-1 12,1-3 14,1-1 12,1-4 7,0-3 1,-1-5 1,1-3 1,-2 0 3,-3 6 4,-3 4 3,-2 5 5,-3 3 3,-1 2 7,-1 3 4,0 1 6,-1 2 2,0 2 0,0 2 0,0 3-1,0 2 7,2 4 11,0 3 13,1 5 11,1 3 2,-2 2-10,-1 1-10,0 3-8,-1 1-7,2-1-3,0 1-2,1 0-4,0 0-1,-2 1-3,-2 1 0,-2 1-2,-1 1-2,2 1-2,0 1-3,2 1-1,0-1-3,0 0 0,0-1-1,0-1-1,-1-2 0,1-2 0,0-5 0,0-1 0,2-6 0,2-6 1,3-8 0,3-6 0,2-6 0,-2-3 1,-1-5-1,-1-3 1,1-4-1,0-3 0,1-2-1,1-4 0,1-1 0,0 0 0,-1 0 1,1 0 0,-2 1 0,-1 5 0,-2 4 1,-2 4-1,-2 2-2,-2 3-4,-3 1-6,0 3-3,-4 5-9,-2 10-10,-4 10-11,-2 10-10,0 3 0,2-3 12,4-3 10,3-2 12,0-2 4,-1 1-2,0 1-2,-1 2-3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3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62582 3365 410,'28'-22'24,"-7"5"-1,-7 3-3,-7 4-1,-3 3-2,0-1-4,0 0-2,0 0-3,-2 1-1,-2 0-2,-3 2 1,-4 1-1,-2 1 0,-1 3 0,-3 4 1,-2 2 0,-1 4 1,-1 4 1,-1 3 1,-1 5 2,0 2 0,0-1 1,2 1 1,1-1 0,0 0 1,1-1-2,-1-1 0,0-1 0,2-1-2,3-3-1,3-1-1,2-2-2,4-2-3,4-3-5,4-1-5,4-2-5,2-4-3,3-4-3,2-5-3,2-5-1,0-3-2,1 0 1,-1 1 1,1-1 0,-1 1 2,-3 2 3,-1 3 4,-2 1 4,-2 2 3,-1 0 4,-1 2 3,0 1 3,-2 1 5,-2 3 7,-3 4 5,0 2 6,-2 3 3,0 2-2,0 2-2,0 1-2,0 1-2,0 0-3,0-2-3,0-1-4,1 0-2,1 0-2,3-1-3,2 1-1,2-1-4,2-2-5,2-2-4,1-2-4,3-3-5,1-3-4,3-2-5,2-3-3,0-4-2,1-2 1,-1-3 0,1-3 1,-1-3 2,1-1 4,-1-3 3,1-1 3,-1-1 3,-1 1 4,-1 1 4,-1 1 2,-2 2 5,-4 3 5,-5 3 5,-3 3 5,-4 1 7,-2 2 7,-3 1 7,-4 0 8,-2 4 0,-1 6-5,-3 6-5,-2 6-7,0 4-3,-1 1-3,0 3-3,1 1-2,-1 2-2,2 1 0,1 1 0,1 1 0,0 0-1,2-1-1,1-1 1,1-1-2,1-1 0,2-1-2,2-1 0,2-1 0,2-2-3,3-3-4,4-2-2,2-4-4,3-2-5,2-2-5,1-3-7,3 0-6,1-5-2,3-6 1,2-6 1,1-5 2,1-3 0,-1 1 0,-1 1 1,-1 1 1,-2-2 0,-1-3 2,-2-5 2,-2-3 1,-2-3 2,-1-3 2,-1-1 1,-1-2 3,-1-1 1,-2 0 2,-2 0 2,-2 0 1,-2 2 3,-1 4 5,0 3 4,-1 5 5,-1 3 5,0 3 5,0 3 4,0 3 6,0 4 1,1 8 1,2 7-2,0 6 1,0 8-3,-4 7-3,-2 9-4,-3 7-3,-2 5-2,0 2-2,0 2-2,0 2-1,0-2-1,1-2 0,-1-5-1,0-4-1,1-4-2,2-2-4,2-3-4,2-3-3,2-2-10,4-3-14,2-1-14,4-2-14,1-4-2,1-3 8,1-4 9,2-4 10,1-6 4,3-8-1,3-7-1,3-9-1,0-2 1,-1 3 1,-3 4 2,-1 2 2,-3 2 2,-3 4 4,-3 3 2,-2 3 4,-3 1 2,-1 2 1,0 1 2,-2 0 1,0 1 1,0 0 3,0 0 1,0 1 2,-1 1 9,-2 5 15,-2 6 16,-2 4 16,-2 4 4,0 3-9,-1 3-8,-1 3-8,-1 0-6,2-3-6,0-3-4,2-3-5,1 0-4,0 1-1,1 3-3,2 2-1,1 0-1,2-2-4,2 0-2,2 0-2,1-3-3,1-3-5,2-3-5,0-2-3,1-4-2,0-3 2,-1-2 2,1-4 3,0-2 1,0-1 2,-1-3 2,1-2 0,-1-1 0,-1-2-3,0 0-2,-2-1-3,0 0-2,0-1 1,0 0 0,0 1 1,0-2 1,1 0 2,2-1 1,0-1 2,0-1 2,-3 1 0,-1-1 0,-2 1 1,-1 0 1,0 1 3,0 0 1,0 2 4,-1-1 1,-2-5 2,-2-3 2,-2-5 2,-3 3 1,-2 7 2,-3 9 0,-3 7 1,-2 4 0,0 2-1,1 0 0,-1 2-1,0 0-4,-2 3-5,0 2-5,-1 2-6,0 1-2,-1 1 1,0 1 2,1 2 1,0-1-2,1 1-8,0 0-8,2-1-6,1 0-5,1-2-2,1-3-3,1-1-1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4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70872 2400 547,'-6'9'6,"2"3"14,4 4 12,3 2 13,2-1 2,5-3-7,4-4-9,4-4-8,2-3-6,3-2-6,1-2-4,3-2-6,-1-2-3,0-2-2,0-2-3,-2-2-1,-2 0-2,-1 1 1,-3 0 0,-1 2-1,-5 5 5,-6 10 9,-8 10 7,-6 9 9,-6 7 5,-2 3-2,-3 2 1,-3 4-1,-2 1-1,-3 0-2,-1 0-2,-2 0-2,-2 0-2,1 0-5,0 0-3,-1 1-5,2-3-3,1-4-6,3-4-5,1-3-4,3-5-4,3-2 1,3-3-1,3-2-1,5-7-3,8-9-10,8-8-8,8-9-9,4-6-2,2-1 6,3-3 4,2-1 5,-1-1 6,-2 3 6,-1 1 8,-2 3 6,-3 1 4,-1 3 2,-2 1 3,-3 2 1,0 2 3,0 3 4,0 1 5,-1 2 3,0 1 5,0 0 5,-2 0 6,0 0 5,-2 2 4,-1 4 2,-1 4 4,0 4 1,-1 3-1,0 1-6,0 3-7,0 2-6,-1 1-5,-2 1-4,-2 1-4,-2 1-3,-2 1-2,-2 3 1,-2 1 1,-1 2 0,-1 0-4,2-3-12,2-3-11,2-3-12,2-5-11,2-8-9,2-8-11,2-8-9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4"/>
    </inkml:context>
    <inkml:brush xml:id="br0">
      <inkml:brushProperty name="width" value="0.0355" units="cm"/>
      <inkml:brushProperty name="height" value="0.0355" units="cm"/>
      <inkml:brushProperty name="color" value="#F2395B"/>
    </inkml:brush>
  </inkml:definitions>
  <inkml:trace contextRef="#ctx0" brushRef="#br0">72200 4021 619,'15'-14'4,"-1"2"9,-1 4 7,0 3 9,-2 1 3,1 0-1,0 0-1,0 0-2,0 1 1,1 2-1,1 2 0,2 2 1,-1 2-4,-1 2-8,-1 1-6,0 3-8,-3 1-2,-1 0 4,-2 0 2,-2 0 3,-1-1-13,0 1-31,0 0-31,0 0-30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5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73659 1722 586,'0'-19'10,"0"7"16,0 8 15,0 8 16,-2 6 2,-4 4-9,-4 3-9,-3 5-10,-4 2-7,-2 3-5,-1 1-6,-3 2-4,0 1-3,-1-1 0,1-1 0,-1-1 0,3-2-1,3-1-2,4-3-1,4-1-3,7-4-3,8-7-5,9-5-7,10-6-5,4-5-5,0-3-4,2-5-4,1-4-3,-1-1-1,-3 1 0,-3 1 2,-3 1 2,-3 1 2,-3 4 5,-2 3 4,-4 3 5,-2 1 5,0 0 6,-2 0 6,0 0 7,-2 0 6,1 0 5,0 0 5,0 0 6,2 0 3,2 0 1,3 0 0,4 1 1,0-1-2,-1 2-3,-1 0-3,-1 2-3,-1 1-4,0 2-1,-2 2-2,0 1-2,-3 3-6,-3 0-6,-2 1-9,-4 2-7,-1 0-7,-2 1-5,0 1-5,-1 1-6,-2 1-3,-2 2-1,-2 0-2,-1 1-2,-1-1 4,2-5 7,3-3 8,1-4 7,1-2 5,0 0 3,0 0 2,0 0 3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5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73694 3500 519,'-14'0'3,"3"2"6,2 0 5,4 2 7,2 1 6,0 3 8,2 4 7,0 2 8,1 2 0,0 1-8,0 1-10,0 2-7,-1 1-6,-2 2-1,-2 4-2,-2 3-1,0 1-1,1-1 0,0-1 0,2-1-1,0-3-6,2-3-11,0-5-14,2-3-11,1-5-9,4-4-4,2-6-5,4-4-4,1-5-1,1-6 1,1-4 0,2-4 2,-2-2 4,-3 6 9,-3 5 8,-2 5 9,-2 2 5,0-2 3,0 0 4,0-1 2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6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74093 3458 516,'7'-14'2,"0"3"4,-2 2 3,0 4 5,-1 2 4,1 0 4,2 2 5,0 0 5,1 1 0,0 0-7,0 0-6,0 0-6,-1 1-5,1 0-2,0 2-4,0 0-1,-1 2-3,-2 2 0,-3 1-1,0 3-1,-3 3 2,-1 4 5,0 3 5,-1 5 5,-1 0 3,2 0 4,0 0 3,2-2 3,0-1 1,0-1-2,0-1-2,0-1-1,0-2-3,0-1-4,0-2-3,0-2-4,-1-2-10,-2-1-18,-2-1-17,-2 0-18,-1-4-5,1-2 8,-1-6 7,0-2 8,-1-6 4,0-6 0,-1-5 2,-1-7 0,0-1 3,2 3 5,2 4 5,2 2 4,1 2 4,0 2 2,0 2 0,1 3 3,0 1 9,3 2 21,4 2 19,2 2 20,1 3 3,-2 2-13,-2 4-13,-2 2-13,-1 3-9,0 4-2,0 2-3,0 3-2,-1 1-4,-2-1-1,-2-1-3,-2 0-1,1-5-6,5-5-8,2-6-8,5-6-9,3-4-2,2-1 2,2-3 3,1-2 2,3-3 0,2-5-5,1-5-3,3-5-4,-1-1 0,-1 0 4,-3 1 3,-1 1 4,-2 3 4,-4 5 4,-3 5 5,-2 5 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6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75166 2127 560,'6'-10'-11,"-3"10"25,-2 12 26,-3 10 24,-3 5 8,2-1-11,-1-1-11,0-1-10,0-2-9,2-1-4,0-3-5,2-1-6,2-2-5,4-1-9,4 0-6,3-2-8,3-2-7,-2-2-8,-1-4-7,-1-2-7,0-4-4,0-2 0,0-4-1,0-2-1,-2-2 2,-1 1 4,-2-1 3,-2 0 4,-1 1 5,0 0 7,0 2 5,0 1 8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19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55600 48450 579,'23'-25'1,"-3"0"4,-3 0 2,-2 0 3,-8 1 5,-8 4 4,-10 3 6,-9 3 4,-9 4 2,-5 7-5,-7 6-3,-5 7-3,-4 5-4,0 7 0,0 6-2,0 7-1,0 4-1,0 3-1,0 3-1,0 4 0,3 4-1,6 6 1,7 7 0,6 6 1,6 3 0,6 0-1,7 0 0,6 0 0,3-2-1,0-3-2,0-3-1,0-2-3,3-6-2,6-6-1,7-6-1,6-6-3,9-7-1,13-6-2,12-6-1,13-6-2,7-6-3,4-2-7,3-3-5,3-3-5,-1-2-4,-2 0 0,-3 0-1,-3 0 0,-9 0 0,-11 0 0,-14 0 1,-11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6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75406 2250 671,'-15'16'96,"2"1"-20,2 1-20,3 2-20,0 0-12,0 1-5,0 0-6,0 3-6,0 0-6,-2 2-8,0 3-8,-1 1-8,0 0-2,0-1 3,2-3 5,1-1 3,0-4 3,2-3 0,0-4 0,2-4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6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75063 3800 562,'-8'8'26,"2"2"-4,1 0-4,0 1-4,1 2 0,-2 1 4,0 3 5,-1 2 4,0-1 1,2-1 0,2-2-3,2-2 0,1-3-1,2 1-2,0-2 0,2 0-2,0-1-1,2-1-4,0 1-3,1 0-3,2-1-2,0-1-1,1 0 0,2-1-1,0-1-3,1 1-4,1 1-5,2 2-5,-1-1-3,-1-2-2,-1-3-1,0 0-2,-1-2 0,1 0-1,1 0 1,1 0 0,1-2-1,-2 0-1,-1-3-3,-1-2-1,-1-1 0,0 0 3,-2 1 3,0-1 2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6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75348 3861 597,'-9'-13'15,"-2"8"16,-2 7 16,-1 6 16,-2 5 3,0 5-11,1 4-12,-1 3-11,0 2-9,-2 1-7,0-1-7,0 1-7,-2 0-7,2 0-9,1 2-8,1 1-8,2-3-2,2-5 6,4-7 7,3-5 5,1-3-5,2 0-15,0 0-16,2 0-15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7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77059 2590 504,'-8'-5'10,"2"8"20,1 6 20,0 7 19,1 5 4,0 5-12,0 3-14,0 5-13,0 2-9,-2 2-4,0 2-4,-1 2-5,-2 0-2,0-1 0,-2-3 1,0-2-1,0-3-4,3-3-11,1-5-9,2-3-10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7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77451 1937 393,'11'-9'0,"7"-4"0,7-2 0,7-3 0,4 0 4,1 3 7,0 2 8,2 4 8,0 3 1,-2 2-3,0 4-4,-1 3-3,-2 1-3,-3 1-2,-3 1-2,-3 2-2,-3 0-1,-3 2-1,-3 0 0,-3 1-1,-3 1 2,-2 2 1,-4 0 2,-2 1 2,-4 1 2,0-1 2,-3 1 3,-2 0 2,-1 0 0,0 3 0,0 1-2,1 3 0,-1 1-1,2 3-1,1 1-1,0 3-1,2 0-1,0 2-2,2 1 0,0 1-1,1 0-2,-2 0-1,0 0-1,-2 1-2,1-1-1,0 0 1,2 0-1,1 1-1,0-3-1,0-2-6,0-3-5,0-3-5,-2-3-7,-2-5-12,-4-3-10,-2-4-10,-2-5-2,-2-6 8,0-6 7,-1-6 9,-4-5 3,-7-7 1,-7-5 1,-6-6 0,-4-3 1,3 3 3,2 2 2,2 2 3,2 2 2,3 5 3,3 3 4,3 5 2,3 0 2,1 0 3,2-1 1,3-1 3,2 0 4,4 3 7,4 1 6,4 2 7,6 1 3,6-3-4,7-2-3,7-1-3,5-1-2,1 2-1,2 3-1,3 1-2,-1 2-2,0 2-4,-1 3-2,-1 1-4,-3 2-3,-3 4-2,-5 2-2,-3 4-2,-4 2-1,-2 3 0,-4 3 1,-3 3 0,-4 3-1,-8 3-4,-6 3-3,-7 3-3,-5 1-1,-3-1 0,-3-1 1,-2-1 0,-2-2 2,1-1 0,1-3 2,1-1 2,2-3 1,1-3 2,3-3 3,1-2 2,3-3 2,3-1 2,3-1 1,3 0 1,4-2 2,6 0 3,6-2 3,6 0 3,5-3 0,5-2-2,5-3-3,5-4-1,3 0-6,1-1-7,1 0-7,0 0-8,1 1-3,-3-1 3,-2 0 1,-1 0 2,-4 2 1,-5 1-3,-5 2-3,-5 2-2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8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78042 2300 604,'-22'1'3,"4"4"8,4 2 7,5 4 7,1 1 4,2 1 2,1 1 0,0 1 2,2 5 0,0 7-2,2 8-1,0 9-2,1 4-2,-2 3-3,0 4-4,-2 2-3,0 2-8,0 0-10,0-1-13,1 1-11,-1-4-4,0-8 1,0-8 1,0-7 2,0-7-4,2-2-11,0-3-10,2-2-11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8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80547 1916 463,'22'-7'4,"-3"2"11,-3 2 9,-2 2 9,-1 2 5,3 4-3,3 2-2,4 3-2,-1 3-2,-1 2-4,-3 1-4,-1 3-3,-3 1-3,-2 3-5,-4 1-3,-3 3-4,-3 2-2,-6 3 0,-4 2 0,-5 4 0,-4 0-1,-4-2-2,-2-1-3,-3-3-1,-1-3-3,1-3-1,1-5-2,1-3-1,2-4-2,3-4 1,3-5 0,3-3 0,2-4-2,4-6-2,2-4-3,4-5-3,1-4-1,0-5 0,0-3 0,0-4 0,0-1 1,2 3 6,0 3 3,2 3 6,0 3 4,2 3 5,0 3 5,1 3 6,1 3 9,-2 6 13,-1 4 15,0 6 13,-2 3 2,0 3-8,-2 4-8,0 2-10,-1 4-5,0 6-3,0 7-3,0 5-3,-1 2-4,0 0-2,-2-1-4,0-2-3,-2 0-4,0-1-6,-1-2-5,-2 0-6,1-2-7,1-3-6,0-3-7,2-3-8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9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81806 2137 538,'6'-6'64,"-1"6"-11,-2 4-9,-2 6-9,-1 4-3,0 7 5,0 5 7,0 7 5,0 3-4,-2 4-12,0 3-14,-1 2-12,-3 2-9,-2-2-2,-3 0-4,-4-2-1,1-2-5,1-5-5,2-5-5,2-5-5,3-7-9,2-7-10,4-8-12,3-8-10,1-7 0,3-6 14,2-5 13,2-6 13,0-3 10,1 1 6,0 1 6,0 1 5,0 1 5,1 3 7,1 1 4,2 3 6,-1 2 4,-1 3 2,-1 2 1,0 4 3,-1 2-1,1 2-3,1 3-3,2 1-4,-1 1-5,-1 1-9,-1 2-9,-1 0-9,0 1-5,0 0-3,0 0-4,-1 0-2,0-1-1,0 0 3,-2-2 1,0 0 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49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82606 1655 478,'0'-24'4,"0"1"7,0-1 7,0 1 8,0 7 9,0 14 11,0 15 13,0 15 11,-1 9 0,-1 2-12,0 4-13,-1 3-12,-1 4-10,2 7-8,0 7-7,2 8-7,-3 8-4,-6 12 2,-6 12 2,-5 11 1,-3 6-5,2-1-14,3-1-13,1-1-14,3-8-8,5-13-5,3-13-4,4-15-5,1-12 2,0-12 9,-2-12 8,0-11 9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0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83965 1516 501,'10'-7'4,"4"2"7,4 2 9,3 2 7,0 3 3,-3 6-3,-4 4-3,-4 5-2,-5 4-3,-2 1-4,-6 3-3,-2 1-3,-5 2-10,-6 3-15,-4 1-15,-5 3-15,-2-1-4,1 0 6,1-1 6,1-1 7,1-3 6,1-3 5,1-5 6,1-3 5,2-4 4,3-3 1,2-2 1,4-4 2,3-2 0,2-2 3,4-2 2,3-2 2,2-2 3,5 0 7,4-1 5,4-1 6,0-1 2,1 2-1,-2 1-1,-1 0-2,-2 4 0,-1 6-1,-2 6-2,-2 6 0,-2 4-1,-2 2-2,-2 4-2,-2 3-1,-3 2-1,-2-1 4,-4 0 1,-2 1 4,-1-2 0,1-2 1,0-1-1,2-2 0,1-3 0,0-3-4,2-3-1,1-3-3,2-6-13,7-10-21,6-10-24,6-9-22,2-9-9,1-5 4,0-6 5,-1-6 5,-1 1 6,-4 8 8,-5 7 9,-3 9 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0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53900 48500 612,'46'3'97,"-5"6"-21,-7 7-22,-5 6-22,-4 1-12,0-3-2,0-3-2,0-2-2,-2-1-1,-3 3 1,-3 3 0,-2 4 1,-5 2-10,-2 4-21,-3 3-21,-3 3-20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0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85000 2094 527,'37'-8'25,"-3"0"3,-5 0 5,-4 0 4,0 1 2,1-1 2,3 0 0,1 0 1,2 1-2,1 0-4,1 2-3,1 1-4,-1 0-5,-2 2-8,-1 0-8,-3 2-7,-3 0-5,-3 0 0,-4 0 0,-5 0-1,-5 2-13,-10 4-26,-8 3-25,-9 5-26,-3 0-3,5-2 20,3-4 20,4-3 20,2-1 12,-2 0 6,0 0 6,-1 0 5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0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84729 2659 556,'-49'28'2,"12"-7"4,11-7 3,12-7 4,8-4 4,5 0 3,2-1 2,5-2 4,5-2 1,8-4-2,6-4-2,7-3-1,2-3-2,0 2-3,-1 1-3,-1 1-3,-2 1-3,-3 2 0,-4 2-2,-1 3 0,-5 1-2,-3 3-2,-4 4-1,-4 2-1,-4 3-1,-4 4 0,-4 2 0,-4 3 0,-4 3 0,-5 3 0,-5 3 0,-5 3 1,-3 2-1,-1-1 1,-1 0-1,0 1-1,-2-2 2,1-2 0,0-1 1,0-2 2,1-4 1,5-1 0,3-4 1,5-3 0,6-3 4,12-4 9,11-4 6,10-4 9,6-4-5,3-2-17,1-3-16,2-3-16,2-3-13,-1 0-6,0-1-8,1-1-6,-1-1-2,-2-1 2,0-1 4,-1-1 3,-3 0 4,-5 4 9,-4 3 7,-6 3 8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0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86047 1140 510,'-21'-27'44,"7"11"-1,5 9-2,6 10-1,4 8-1,2 7-1,2 7-1,2 7-1,1 5-3,-1 5-3,1 2-3,0 6-4,1 4-4,2 9-3,1 7-4,3 9-4,1 0-5,0-4-5,-1-5-7,1-4-7,1-4-6,1 1-7,3-1-6,2 1-7,0-5-5,1-8 0,-1-10-2,1-8-2,-3-7 3,-5-5 4,-5-5 4,-4-4 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1"/>
    </inkml:context>
    <inkml:brush xml:id="br0">
      <inkml:brushProperty name="width" value="0.02897" units="cm"/>
      <inkml:brushProperty name="height" value="0.02897" units="cm"/>
      <inkml:brushProperty name="color" value="#F2395B"/>
    </inkml:brush>
  </inkml:definitions>
  <inkml:trace contextRef="#ctx0" brushRef="#br0">86650 925 759,'7'-28'0,"-2"5"0,-3 7 0,0 5 0,-1 3 0,1 0 2,3 0 0,2 1 1,1 0 2,0 2 2,0 2 2,0 2 3,1 4 6,3 6 8,3 5 10,4 7 10,-1 3-5,1 1-16,-2 1-16,-1 1-18,-1-2-11,-3-2-9,-1-2-8,-2-4-8,-2-3-3,0-1 3,-2-2 3,0-2 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1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88122 1255 523,'-17'-13'27,"-2"6"9,-1 6 8,-3 6 9,-1 5-2,-1 5-10,-1 5-10,-1 6-10,1 0-9,3 0-8,3-1-6,3-1-7,3-1-4,3-3 0,2-1 1,4-2-1,2-1-2,2 1-5,2 1-5,2 1-5,1 0 2,0-1 8,0 0 9,0-2 8,0 0 8,0 3 6,-1 2 7,1 1 6,0 2 5,-2 1 2,0 1 2,-2 1 2,0 1-1,-2 1-3,0 1-4,-2 1-3,0-2-3,1-3-3,-1-5-2,0-3-2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2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88431 1584 489,'16'-9'4,"0"-2"7,-1-2 9,1-1 7,-1-1 2,-1 2-2,-1 3-2,0 1-2,-1 1-2,3 0-2,2 0 0,2 1-1,1-1-3,1 2-5,1 1-5,1 0-6,-1 1-3,-3 0-5,-3 0-3,-3 1-4,-3 0-4,-2 3-6,-4 4-4,-2 2-6,-4 2-1,-4 2 3,-4 0 2,-3 1 3,-4 1 3,0 0 5,-1 0 4,-1-1 5,0 0 3,3 0 2,1-2 2,2 0 2,2-2 1,1-1 1,0-1 0,2 0 0,1 0 2,0 2 1,2 2 1,1 1 2,0 3 7,0 0 12,0 1 12,0 1 13,0 2 4,0 1-4,0 3-4,0 2-3,0 1-6,-2 4-6,0 3-6,-1 3-6,-2 2-4,0 0-3,-1 2-3,-1 1-3,-1-2 1,0-4 0,0-3 3,1-5 1,0-7-12,4-12-23,2-12-26,4-12-24,3-7-3,4-1 18,4-2 18,3-2 18,3-1 13,2 1 7,0 1 7,1 1 8,1 1 5,1 3 4,1 1 4,1 3 5,0 1-1,-1 1-1,-1 1-3,-1 1-3,0 1-3,0 2-5,-1 2-3,1 3-6,-2 0-4,-1 0-7,-2 0-7,-3 0-6,-2 0-6,-2-2-9,-4 0-7,-2-1-7,-3 0 0,-2 1 11,-2 0 8,-2 2 10,-1 0 7,1 2 2,-1 1 4,0 0 2,0 1 3,0 1 0,0-1 0,1 0 1,-1 0 1,0 2-1,0 0 1,0 2 0,1 2 11,2 6 22,2 4 23,3 5 23,0 4 4,1 1-15,2 3-13,0 1-14,2 2-8,2 3-1,2 1-1,2 2-2,2 4-3,3 5-5,3 4-5,3 6-6,1 0-6,-1-1-8,-1-2-8,-1-2-8,-2-5-6,-2-10-3,-4-8-4,-3-8-3,-1-6-8,0 1-9,0 0-10,0 0-10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8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88061 12487 506,'6'-32'47,"-3"15"5,-2 14 5,-4 16 4,-2 8-2,-5 5-10,-4 3-10,-4 4-9,-2 3-8,-1 1-3,-1 0-5,-1 2-3,0 1-2,-1 0-1,1 2-1,-1 1-1,1-1-3,-1-2-4,1-2-6,-1-2-4,3-4-5,7-5-5,5-7-5,6-5-4,4-6-6,2-4-4,2-6-5,2-4-4,1-4 0,1-2 6,2-2 7,0-1 6,0-2 4,-1 1 0,0-1 1,-2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8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90068 12828 642,'15'-3'0,"-1"-2"-2,-1-5 0,0-4-2,-2 0 5,-1 1 7,0 2 9,-2 2 9,0 1 2,-2 1 0,-1-1-3,0 0-1,-2-1-1,-1 0-3,0-1-3,-1-1-1,-1-1-2,0 2-3,0 1-1,0 1-2,-2 0-2,0 2-1,-3 0-1,-2 2-1,-1 1 0,-2 2 0,0 2-1,-1 2 0,-1 2 1,0 2 1,0 1 0,1 3 2,-2 2 0,0 0 0,-1 1 2,-1 1-1,0 0 0,2-2-2,2-3-1,3-1-3,0-1 0,2 0-2,0 0 1,2 0-1,1-3-6,2-2-12,2-6-13,2-2-13,1-2-4,2 2 3,0 2 4,2 2 2,-1 0 3,1 0 1,0-2 2,0 0 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3:59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89266 12625 472,'-7'-5'9,"2"3"19,2 4 19,2 3 18,1 4 3,2 2-11,0 2-13,2 2-13,0 1-6,0 1-2,-1 1-3,2 1-1,-2 3-2,1 5-2,0 5 0,0 5-2,-1 0-2,0-2-2,-2-3-3,0-3-2,0-4-3,2-3-1,2-4-1,2-5-3,1-5 0,-1-10-3,1-8-1,0-9-1,1-6 0,3-3 2,4-3 3,2-3 2,2-4 1,3-4-2,1-6-3,3-4-2,-1 0 0,-1 8 0,-3 6 2,-1 7 2,-3 5-4,-1 3-6,-2 3-6,-2 3-7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00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90367 12746 460,'0'-16'-3,"1"-2"-6,2 0-4,0-1-7,1 1 4,-2 1 11,0 2 12,-2 3 11,0 0 5,0 2-3,0 1-3,0 0-2,-1 2-3,-2 1 0,-2 0-1,-1 2 0,-3 1-1,0 2-1,-2 2-1,0 2-1,-2 3 1,-1 4 0,-3 3 0,-1 5 1,-2 2 0,0 1 0,1 1 0,-1 1 1,1 1 0,3-1-1,1 1-1,3-1-1,1 0 1,4-3-1,2-1-1,4-2 1,3-4-1,4-3-1,4-4-1,3-4-1,4-4-5,1-4-8,3-4-8,2-3-8,-1-3-4,-1 2 0,-3 1-1,-1 1 0,-2 1 4,-3 2 8,-1 2 7,-2 3 8,-2 2 12,0 7 18,-2 6 17,0 6 18,-2 1 3,-1-1-11,0-2-11,-1-2-12,-1-1-8,1 1-7,2 1-8,0 1-6,1 1-8,-2-2-8,0-1-9,-2-1-7,1-6-8,4-14-11,2-12-8,4-13-9,0-4 2,1 4 14,0 3 15,0 5 14,0 2 10,1 3 3,1 1 5,2 3 3,-1 1 5,-1 4 5,-1 3 5,0 2 4,-3 3 3,1 0-1,-2 2 0,0 1-1,-2 1 0,-1 1 3,0 3 2,-2 2 1,-2 3 0,-2 4-4,-3 3-3,-4 5-3,-1 2-3,-1 1-2,-2 1-2,0 1-2,0-1-1,1-3 1,0-3 0,2-3 0,5-6-6,10-10-13,9-10-14,11-10-13,4-5-4,1-1 3,-1-1 5,0 0 3,0-1 5,-3 1 3,-2 0 4,-1 3 4,-2-1 4,-1 1 2,-1-1 4,-1 1 2,-2 0 2,-2 2 1,-4 3 1,-3 1 0,-1 2 0,-2 3 1,-1 1 0,0 2-1,-3 3 11,-2 2 19,-4 4 20,-2 2 19,-2 4 5,-2 4-10,0 3-11,-1 5-11,-2 2-7,0 1-4,-1 1-6,-1 2-4,0-1-3,0 2-1,2 1-1,1 1-2,1 0 0,2-1 0,2-1-1,3-1 0,0-2-2,2-3-6,0-3-5,2-2-6,2-3-1,4-3 1,3-1 3,5-2 1,3-4-3,3-6-9,3-5-9,3-7-9,3-4-5,1-1-1,2-3 0,3-1-2,-2-1 3,-3 3 5,-5 1 4,-3 3 6,-5 2 5,-1 2 6,-4 4 5,-3 3 6,-2 1 9,-4 0 14,-2 0 12,-4 1 15,-1 1 2,-2 4-6,0 4-6,-1 4-7,-1 3-4,0 3-3,0 3-2,0 3-3,1 2-3,1 0-2,0-1-2,2 1-1,0-1-3,2 1-2,0-1-1,2 1-2,3-2-4,6-3-4,5-2-6,7-4-5,2-5-4,-1-8-3,-1-8-2,-1-7-2,0-6 0,1-1 1,1-3 3,2-1 2,-3 0 3,-3 1 3,-5 3 3,-3 1 3,-2 2 3,-2 1 1,-1 1 2,0 1 1,-3 2 0,-4 2-1,-4 4-1,-4 3 0,-2 2-2,-2 0-2,0 2-2,-1 1-1,-2 2-5,-1 5-6,-3 6-8,-1 4-6,0 1-1,5-3 4,3-2 5,4-4 4,3 0 2,0 0 3,2 1 0,1 2 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1"/>
    </inkml:context>
    <inkml:brush xml:id="br0">
      <inkml:brushProperty name="width" value="0.02619" units="cm"/>
      <inkml:brushProperty name="height" value="0.02619" units="cm"/>
      <inkml:brushProperty name="color" value="#F2395B"/>
    </inkml:brush>
  </inkml:definitions>
  <inkml:trace contextRef="#ctx0" brushRef="#br0">53850 49100 839,'-40'4'36,"23"10"-3,22 10-1,22 9-2,8 2-8,-2-2-14,-3-3-15,-3-3-13,-6-2-9,-5 0 0,-7 0-2,-5 0-1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01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93458 12900 560,'29'0'4,"-5"0"8,-5 0 9,-5 0 7,-3 2 3,-2 4-3,-2 4-2,-2 3-3,-2 3-3,-1 2-5,0 0-5,-1 1-4,-3 0-3,-2 1-2,-4 0-1,-2-1-2,0 0 1,2-3 0,4-1 1,2-2 1,4-1 0,2-1 1,4 1 1,2 0 0,2 0 1,1-1 2,2 1 1,0 0 2,-1 0 1,-1 0 0,-2-1 0,-2 1-1,-2 1 1,-2 1 1,-3 3 1,0 2 0,-4 1 1,0 3-2,-3 1-2,-2 3 0,-4 1-1,-6 1 1,-5 0 1,-6 2-1,-6 2 0,-3 1-3,-5 2-4,-2 2-2,-3 0-9,1-3-14,2-4-16,0-1-14,3-6-6,6-4 2,4-4 3,5-6 2,4-3 5,5 0 5,3-2 8,4 0 5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01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92663 9827 447,'-3'-10'11,"-2"10"21,-5 12 22,-4 10 22,-3 6 4,-1 1-14,-3 0-13,-1 2-14,-3 3-8,-3 5-4,-3 4-5,-3 6-4,-2 4-3,0 4-3,-2 3-4,0 5-2,-1-1-4,3-5-1,2-4-4,2-6-2,3-6-10,8-7-16,7-9-17,7-7-17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02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92347 9971 448,'-14'-23'2,"2"3"3,4 1 4,3 3 4,1 1 3,2 2 5,0 3 3,2 1 4,2 1 6,4 2 9,4 1 8,3 0 9,3 4 0,2 6-10,0 6-9,1 6-9,2 4-8,3 6-5,3 5-7,3 5-5,3 4-6,5 4-10,3 4-8,4 4-8,-1-1-6,-6-6-4,-6-6-3,-5-6-3,-5-4-7,-3-1-7,-3-3-8,-2-1-9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08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73681 19477 443,'-13'-1'0,"3"-2"1,4-2 1,4-1 0,2-2 2,0 0 4,0 0 2,0 0 4,1 1 5,2 0 5,2 2 7,2 1 5,1 1 4,-1 2 0,1 2 1,0 2 1,-1 2-3,0 3-5,-2 3-6,0 4-6,-2 1-3,1 3-2,0 2-1,0 1-2,1 2-2,0-1-3,1 1-2,2-1-2,0 0-2,-1-3 0,1-1-1,0-2 0,1-3-1,2-3 1,1-3-1,3-2 0,1-3 0,1-2-1,2-2-1,0-2-1,2-4 1,2-6 0,4-5 1,4-7 1,2-5 1,4-5 0,4-4 0,4-6 0,5-5-2,4-6-2,5-6-3,6-5-4,-1-1-5,-5 5-8,-5 4-9,-4 6-7,-8 6-3,-8 8 6,-9 7 6,-8 9 4,-7 5-3,1 2-14,-2 4-12,0 3-13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11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62675 27501 526,'-36'0'4,"9"0"9,7 0 9,8 0 9,6 1 3,2 4-1,4 2-3,3 4-3,2 1-1,3 3-3,3 2-2,4 1-2,2 2-3,3-1 1,3 1-2,3 0-1,2-1 0,1 1-1,1-1 0,1 1-1,2-2-1,6-1 0,5-2-1,4-2-1,4-3 0,2-1-2,2-2-1,2-2-1,1-2-1,-1-2-1,1-2-2,0-2 0,1-5-4,3-6-3,4-7-4,2-7-4,1-5-2,1-4 0,0-4 0,-1-4 0,-2-2 0,-5 0 2,-4 0 1,-6 0 1,-4 1 2,-2 4 2,-3 2 4,-3 3 3,-5 4 1,-6 2-2,-5 3-1,-7 3-2,-4 0 0,-4-1-1,-5-3 2,-2-1-1,-7-3-1,-6-2 0,-7-4-2,-7-3-1,-5-1 0,-1-2 0,-2 0-1,-3-2 1,-2 1 1,-4 0 0,-4 2 1,-4 0 1,-3 3 1,0 6 1,-2 4 1,0 5 0,-1 3 1,-2 3 2,0 1 0,-1 3 2,-2 1 0,-2 4 1,-2 3 1,-1 3 0,-3 3 1,-2 5-1,-1 6-1,-2 4-1,-1 5 1,0 5 1,2 5 1,1 5 2,2 4 0,3 2-1,3 4 0,3 2-1,3 3 0,6 0-1,4 2 1,6 0 0,4 2-1,7 0 0,5 1-2,7 2 0,5-1-1,8-1-5,7-1-2,6 0-4,9-2 0,9-2 0,10-2 0,10-2 2,5-4 1,-2-6 1,0-5 1,-1-7 1,-4-4-7,-4-4-13,-6-5-15,-3-3-15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13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89820 29500 404,'13'0'8,"-5"2"22,-4 0 22,-6 2 22,-5 2 5,-9 7-11,-8 6-12,-7 6-10,-5 4-9,-1 4-6,0 4-5,-2 5-6,0 1-3,2 2-5,0 0-2,1 2-4,3-2-1,4-2 1,3-3 0,4-3 1,4-4-9,1-4-15,2-3-17,3-5-16,2-6-13,6-8-9,4-10-9,6-8-10,1-4 6,-1 1 19,0 1 18,-2 0 20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13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89424 29700 432,'-1'-16'0,"0"2"0,-2 1 0,0 1 0,0 2 8,2 6 19,2 4 16,2 6 19,2 4 4,4 3-6,2 5-6,3 4-8,2 2-5,1 4-3,2 3-4,0 3-4,2 2-5,3 3-7,3 1-7,3 2-7,2 0-8,2-2-11,2-2-11,3-1-12,-1-3-7,0-2-5,-1-1-4,-1-3-6,-4-3 0,-6-5 2,-5-5 3,-6-4 2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14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95519 27557 457,'-10'-3'9,"-6"11"16,-4 12 18,-5 10 17,-2 5 3,1 0-11,1 0-11,1 1-11,1-2-8,-1 0-5,1-1-6,-1-1-5,2-1-6,1-2-4,3 0-6,1 0-6,6-8-9,10-13-15,10-13-16,10-12-15,4-8 0,1-3 15,-1-3 14,1-2 14,-1-2 11,1 1 6,-1 1 6,1 2 5,-2 0 5,-1 3 4,-3 1 3,-1 3 2,-3 2 5,-2 7 6,-4 3 4,-3 6 5,-1 3 3,0 4 0,0 2 1,0 4 1,0 3-1,0 3-2,0 5-1,0 3-2,0 4-3,0 1-3,-1 3-4,1 1-4,0 1-2,0-1-2,0-1-2,0-1-2,1-2-3,0-3-1,1-3-3,2-3-3,0-4-2,3-2-4,2-6-4,2-3-3,0-6-2,1-7 1,0-9 1,-1-7 2,1-6 0,2-3 2,0-3 1,1-2 1,0-4 0,1-2-1,0-4-1,-1-2-1,0 1-1,-2 6-1,-3 6 0,-1 5-1,-4 12-8,-4 15-17,-6 16-16,-4 15-16,-2 6-2,0-5 13,2-5 11,1-4 13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16"/>
    </inkml:context>
    <inkml:brush xml:id="br0">
      <inkml:brushProperty name="width" value="0.05835" units="cm"/>
      <inkml:brushProperty name="height" value="0.05835" units="cm"/>
      <inkml:brushProperty name="color" value="#00BFF3"/>
    </inkml:brush>
  </inkml:definitions>
  <inkml:trace contextRef="#ctx0" brushRef="#br0">97344 27865 377,'7'-8'0,"-2"1"2,-2-1 1,-2 0 2,-1 0 2,2-2 2,1 0 4,0-1 2,-1 0 3,-2 0 2,-4 2 3,-2 1 3,-3 2 0,-2 6-4,-1 4-2,-3 6-4,-1 1-1,1 1 0,-1 0-1,0-1 0,-1 3 0,-3 4 1,-3 3 1,-3 5 1,1 0-1,3-1-2,4-3-1,5-1-2,3-3-4,4-1-5,4-2-6,4-3-6,5-2-4,6-6 0,5-4-2,7-6 0,2-2-3,-1-2-4,-1 0-3,-1-1-4,-2-1 0,-1 1 5,-3-1 3,-1 0 6,-3 3 9,-3 4 19,-2 6 16,-4 4 18,1 2 3,4 0-12,3-2-12,5 0-10,1-2-11,-1-1-8,0 0-7,-2-1-9,0-3-5,1-2-3,1-4-4,1-2-3,0-2 1,-1 1 3,0-1 3,-2 0 4,-2 0 4,-1-2 4,-2 0 5,-2-1 3,-2 0 6,-1 1 6,0 1 5,-2 0 6,-1 3 6,-4 3 9,-2 2 9,-3 4 7,-4 3 2,0 4-4,-3 4-4,-1 3-4,-2 3-4,2 2-3,1 0-2,1 1-4,0 0-2,2 1-3,1-1-3,1 1-2,1-1-3,2-1-2,2-1-1,2 0-2,2-2-5,3-1-7,4-1-8,2-1-7,4-2-4,1-4-3,5-4-1,2-4-2,0-4 0,-1-4 3,-3-3 2,-1-5 4,-2-2 2,-1-1 2,0-1 2,-2-1 2,-1 0 3,-1 1 2,0 1 3,-2 1 2,-1 1 4,-2 1 3,-2 0 4,-2 2 4,-3 2 1,-2 1 0,-4 2-1,-2 2-1,-1 2 1,-1-1 1,0 0 1,0 0 1,0 1-1,1 2-1,-1 2-3,0 2-2,1 3-2,3 2-4,1 4-2,2 2-4,4 1-6,8-1-8,6 0-10,7-2-8,4-2-3,-1-2 5,1-4 5,-1-2 4,-1-2 5,-5 2 2,-3 0 5,-4 2 2,-2-1 5,1 0 4,2-2 4,0 0 4,0-1 7,-1 0 6,0 0 8,-2 1 6,0 0 3,-2 3-2,-1 4-4,0 2-1,-2 2-2,-1 2 1,0 0 0,-1 1 1,-3 1-1,0 0-6,-3 0-4,-2-1-4,-1 2-3,0 0-2,0 1 0,1 1-1,-1 0-3,2-1-6,1 0-5,0-2-5,3-4-10,4-6-17,4-7-17,4-8-16,1-1-1,-1 1 14,0 2 16,-2 2 14,0 2 13,0 1 13,-1 0 11,1 2 13,1 0 5,2 2-2,2 0-3,1 2-2,1 0-1,-1 2-1,0 0-2,-2 2 0,0 0-4,0 0-6,-1-1-6,1 1-6,-2-2-8,-4-6-8,-4-4-8,-4-5-9,-2-4 1,2-1 8,0-3 10,2-1 9,0-2 5,0 1 2,0-1 2,0 1 1,0 0 4,0 1 6,0 1 7,0 1 5,0 1 5,2 2 2,0 2 2,2 3 1,-1 5 7,-1 10 12,0 10 11,-1 9 11,-2 6 1,-1 3-10,0 1-9,-1 3-10,-2 1-9,-2 4-6,-2 2-6,-1 4-6,-2 4-5,0 6-4,0 5-2,1 7-4,-1 4-1,2 5 1,0 3 2,2 4 2,1-1-13,2-7-24,3-7-26,1-7-25,1-9-6,2-10 11,0-12 12,1-9 12,1-8 8,0-1 6,0-2 5,0-2 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17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100771 27256 443,'14'-35'0,"-1"9"0,-3 9 0,0 9 0,-2 3 4,3 0 10,2-2 10,2 0 9,2 0 3,3 0-3,3 2-3,3 1-3,2 0-4,1 0-5,0 0-4,2 0-5,-1 1-3,-3 0 2,-3 1-1,-3 2 1,-2 0-4,-2 0-7,-3 0-8,-1 0-7,-4-2-8,-4-4-7,-6-4-8,-4-3-8,-3-3 3,-2 2 10,0 1 12,-1 1 11,-1 1 7,2 0 6,1 2 3,1 1 6,0 0 4,0 0 6,0 0 6,0 0 6,1 5 6,2 8 5,2 9 6,3 10 5,0 4 0,0 2-7,0 3-6,0 1-7,0 0-6,0 0-4,0-1-4,0-1-5,-1 0-3,-1-1-3,0 0-2,-1 1-3,-2-3-2,0-2-1,-2-3-3,0-3-2,-2-2-2,-2-1-6,-1 0-4,-3-2-4,0-2-4,1-3-1,0-3-2,2-2-1,0-4-1,1-4 2,-1-4 2,0-4 2,2-2 1,2-3 3,4-2 1,3-1 3,2-3 2,3 0 0,4-1 2,2 0 0,3-1 2,1 4 2,3 3 4,2 3 3,-1 2 2,-1 2 2,-2 2 2,-2 3 1,-2 1 1,-1 2-3,-1 2-2,0 2-1,-3 1-3,-1 3-1,-2 2-2,-1 2-2,-4 1-1,-2 0-3,-4-1-3,-2 1-2,-3 0-1,-3 1-1,-4 2-1,-2 0 0,-2-1-1,-1-1 3,-1-2 0,0-2 3,-1-2 1,1-2 4,0-3 1,3 0 4,-1-2 3,1 1 5,-1 2 4,1 0 6,0 1 4,2-2 7,3 0 5,1-2 7,4 1 5,4 2 6,6 2 6,5 2 5,4 1-1,7 1-8,6 2-9,5 0-8,5 1-7,3 2-3,3 0-5,3 1-4,1 1-6,0 1-9,0 1-9,0 1-8,0 1-9,-1 0-9,-2-1-10,0 1-9,-2-3-1,-5-3 9,-4-4 8,-3-4 9,-3-3 1,-1-1-3,-1 0-3,0-1-5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1"/>
    </inkml:context>
    <inkml:brush xml:id="br0">
      <inkml:brushProperty name="width" value="0.02514" units="cm"/>
      <inkml:brushProperty name="height" value="0.02514" units="cm"/>
      <inkml:brushProperty name="color" value="#F2395B"/>
    </inkml:brush>
  </inkml:definitions>
  <inkml:trace contextRef="#ctx0" brushRef="#br0">53650 49900 875,'-40'0'38,"23"0"-7,22 0-5,22 0-7,10 1-8,1 4-13,-1 3-12,1 3-13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18"/>
    </inkml:context>
    <inkml:brush xml:id="br0">
      <inkml:brushProperty name="width" value="0.05044" units="cm"/>
      <inkml:brushProperty name="height" value="0.05044" units="cm"/>
      <inkml:brushProperty name="color" value="#00BFF3"/>
    </inkml:brush>
  </inkml:definitions>
  <inkml:trace contextRef="#ctx0" brushRef="#br0">102981 26606 436,'8'-28'33,"2"7"6,0 6 3,1 8 5,0 6-1,-4 4-8,-3 5-8,-2 6-7,-3 3-6,0 3-3,-2 3-2,0 3-4,-2 0-3,0-1-4,-1-3-4,-1-1-3,-1-3-5,2-1-6,0-2-6,2-2-5,1-4-3,2-5 1,2-4 1,2-5 1,3-6 0,4-2 2,3-5 0,5-3 2,2-3 1,1-1 4,1-1 4,1-1 3,0 1 4,-1 3 4,-1 3 3,0 3 4,-3 2 3,-1 4 0,-2 3 0,-3 3 1,-3 2 6,-8 3 12,-6 4 10,-7 2 12,-5 2 1,-2 2-9,-2 0-9,-1 2-10,0-1-6,1 1-4,2 0-5,3 0-4,5-1-5,10-1-6,10-1-5,9 0-7,5-1 1,-1-1 3,-1 1 4,0 0 5,-4 0 2,-3 2 2,-4 0 1,-4 1 2,-4 2 1,-2 0 1,-4 1 1,-2 1 1,-4 1 0,-6 1 0,-4 2 1,-5 0 0,-2 0 1,-1 1 1,1-1 1,0 1 1,-1-1 0,1-3 0,-1-1 0,1-2-1,1-2 1,2 1 2,4 0 3,3 0 2,6-1 2,11-1 2,8 0 3,11-2 2,7-2-2,5-2-7,5-4-5,4-2-6,1-2-5,-7 2-1,-6 0-3,-5 2-1,-4 1-1,1 2 0,0 2-1,-1 2-1,-3 1 4,-6 3 6,-8 2 5,-6 2 7,-6 0 3,-4-1-2,-4-1-1,-3 0 0,-3-2-5,-1-1-5,-1-1-6,-1 0-6,0-1-2,-1 1 0,1 2 0,-1 0 2,1 0 1,0-1 2,-1 0 4,1-2 2,1-1 1,2 0 0,4-2-1,3 0 1,7-1 6,10 1 13,12 2 14,10 0 14,8 0 1,5-2-10,4-2-9,6-2-10,3-1-9,2 2-9,2 0-7,2 2-9,-1-1-10,0 1-11,-4 0-12,0 0-11,-7 0 0,-10 0 12,-9 0 11,-11 0 11,-3 0 2,0 0-10,1 0-8,2 0-10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66725 14650 333,'49'20'167,"16"14"-1,16 15 1,16 15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26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10227 16725 430,'-36'-14'0,"9"3"0,7 2 0,9 4 0,5 3 8,4 2 14,4 3 16,4 4 14,3 3 3,3 5-8,4 5-9,2 5-8,1 4-6,-1 1-3,-1 2-3,-1 3-3,0 0 0,2 0 1,0 0 1,1 1 2,0 0 0,1 4-3,-1 2-1,1 4-1,0 1-3,-1 0-1,1 0-2,0 0-1,-1-2-1,1-4 0,-1-4 0,1-3 0,-1-5-1,1-3-1,0-5-2,-1-3-3,2-5 0,1-5 1,3-4-1,1-6 0,5-9 1,7-13 0,6-14 1,8-14 1,9-16-2,11-19-1,12-18-2,13-19-3,9-8 0,9 2 0,9 1-1,9 3 0,-5 9-6,-19 15-13,-18 16-12,-19 15-12,-13 13-9,-7 8-6,-6 10-6,-7 8-5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29"/>
    </inkml:context>
    <inkml:brush xml:id="br0">
      <inkml:brushProperty name="width" value="0.05669" units="cm"/>
      <inkml:brushProperty name="height" value="0.05669" units="cm"/>
      <inkml:brushProperty name="color" value="#F2395B"/>
    </inkml:brush>
  </inkml:definitions>
  <inkml:trace contextRef="#ctx0" brushRef="#br0">30640 39528 388,'-5'-7'6,"8"2"12,6 3 13,7 1 12,4 1 3,-1 2-7,1 0-7,0 2-7,0 0-5,1 1-3,1 1-3,1 2-4,1-1-1,3-2-1,1-3 1,3 0 0,0-2 0,2 0-2,1 0 0,1 0-1,0 0 0,0 0-1,1 0 1,-1 0-1,-1 0 0,0 0-1,-1 0 0,-1 0-1,-1 0 0,-1 0 0,-1 0 2,-1 0 0,0-2 0,1 0 1,0-3 0,2-2 1,0-1 0,-1 2 0,-1 1 0,-1 1 1,0-1 1,1 2 0,0-1 0,3 0 1,-2 0 1,0 2 1,-1 0-1,-1 2 2,-1 0-1,-1 2-3,-1 0-1,-1 2-1,0 0-3,1 0-1,1-1-1,1 2-1,0-2-1,1 1 1,-1 0 2,1 0 0,0-1-1,0 0-3,2-2-3,1 0-4,2-2-1,1 0 1,2-2 1,2 0 1,0-1 0,-3 0-1,-4 0-2,-1 1 0,-3-1 0,0 2 0,1 0-1,-1 2 2,2-2-1,1-2 1,2-4 1,3-2 1,0-1 2,2 2 5,1 3 6,1 1 4,-1 1 3,-2 2 0,-2 0 0,-1 2 0,-2 0-1,-2 0-1,0 0-3,-1 0 0,0 0-3,-1 0 0,1 0-2,-1 0 0,0 0-3,-1 0-3,-1 0-2,-1 0-3,0 0-1,3 0 1,1 0 1,3 0 0,-1 1 2,0 2 1,-1 2 3,-1 2 2,-1 1 1,-1 1 0,-1 2 2,-1 0 0,-2 0-2,-1-1-2,-2 0-5,-2-2-3,0-2-8,5-4-13,3-4-14,5-4-12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31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46546 34057 472,'-1'-23'16,"-2"2"2,-2 3 3,-1 1 2,-2 3 0,0 1-1,0 2-3,0 2 0,0 2-3,-2 1 0,0 0-1,-1 2-1,-2 0-1,-2 2-2,-1 0 0,-3 2-2,-1 0 0,-1 2-1,-1 0-1,-1 2 1,0 1-2,1 1 2,1 3-1,1 2 1,0 1 0,0 2 1,1 0 0,-1 1 0,0 1 1,1 1-2,-1 1 0,1 2-1,0 0 0,0 3 1,2 1 0,1 3 1,2 1 0,2 0-1,4 2-1,3 1-1,1 0 0,2 1 0,0-1 1,2 1-1,0-1-1,2 0 1,0 1-2,2-1 0,0-1-1,2-1-1,0-3 0,1-1 0,2-3-1,2-3 0,2-3 1,1-3-1,3-1 0,2 0 0,1-1 1,3 1-1,2-2 1,3-2 0,3-4-1,3-2 1,3-2-1,4 0-2,4 0-1,4 0-1,0-3-1,-2-2-4,-3-5-2,-3-4-3,-4-3-2,-2-1 1,-3-3 0,-3-1 0,-4-3 0,-3-1 0,-4-3 0,-5-1 0,-2-2 1,-2-1 1,-2 0 2,-2-2 1,-2 0 3,-1 0 1,0-1 1,-1 1 2,-4 0 1,-2 1 0,-5 1 0,-4 2 0,-1 0 0,-1 3 0,0 2 0,1 1 0,-2 3 1,-2 5 0,-2 3-1,-1 4 1,-2 3-1,-1 1-2,-1 0-2,-1 2-2,-1 1-3,-3 4-2,-1 2-3,-2 4-4,-1 1-2,1 3-3,1 2-2,1 2-4,4 0 0,5 1-1,6 0 0,7-1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31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47350 34600 572,'7'24'134,"-2"3"-32,-2 1-32,-2 3-31,-1 2-17,2 6-2,0 5-3,2 4-1,-1 2-8,-1 0-15,0-1-15,-1-2-13,-1-4-13,0-7-10,0-9-10,0-7-11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32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46800 42740 497,'19'-8'7,"5"2"13,6 0 15,7 2 13,-1 1 3,-4 2-9,-5 2-8,-5 2-9,-3 2-6,-2 2-4,-3 1-5,-1 3-5,-2 2-1,-2 0 0,-3 1 2,-1 1 0,-2 1 0,-4 1-4,-2 2-4,-3 0-3,-3 0-2,-2 1 3,-2-1 1,-1 1 1,-3-2 1,0-3 0,-1-3-1,-1-2 1,0-2-1,1-1 0,0 1 1,2 0 1,1 0 1,1 0 3,1 0 4,1-1 2,1 2 4,4 0 4,2 1 4,4 2 4,3-2 0,6-1-6,4-2-6,5-2-5,4-2-2,1-2-1,3-2-1,1-2 1,2-2-6,1 0-8,1-1-9,1-2-9,-1 1-3,-1-1 2,-3 0 4,-1 0 2,-2 1-4,-1 0-9,-1 2-9,-1 1-9,-2-1-2,-5 0 6,-3-2 7,-4 0 6,-2 0 5,0 0 5,0 2 3,0 1 5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32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46125 41916 483,'-14'-28'0,"2"7"0,4 7 0,3 7 0,0 1 2,-2-2 5,-2-3 4,-1-3 5,-2-1 2,2 2 3,0 2 1,2 3 1,-1 0 0,-1 2-2,-3 1-2,-2 0-3,-1 2-1,-1 0 1,-1 2 0,-1 0 0,-3 3 0,-3 2 1,-5 3 0,-3 4 0,-3 2-1,-3 5-1,-1 3-2,-2 5-1,-1 2 0,0 1-1,0 1 0,0 1 0,1-1 0,5 0 0,4-1 1,4-1 0,3 0-1,2 1-3,4 1-2,3 1-2,4 1-2,3 2-1,4 2 0,4 3 0,4-1 0,4 0 0,4-2 0,3 1 1,4-3-1,1-2 0,3-2-3,2-1 0,1-3-1,3-1-2,1-3 0,3-1-1,0-2-1,2-1-2,1-1-2,1-1-1,1-2 0,4-4 0,3-5 1,2-2 0,3-5 1,2 0 1,2-3-1,2-2 0,0-3 0,-4-3 1,-3-5 0,-2-4 0,-3-3 0,-2-3-2,-1-3-2,-3-2-2,-3-3-1,-3-1 2,-5 0 0,-3-2 1,-4-1 1,-3-2 3,-3-3 1,-2 0 3,-4-1 2,-3 1 2,-2 3 1,-4 2 2,-2 1 2,-5 0-1,-4 0 2,-4 0 0,-2 0 0,-3-1 1,-1 1 1,-3 0 0,-1 3-1,-1 5-2,0 7-1,-2 5-3,0 6 0,1 3 0,1 4 0,1 4 1,1 4-3,-1 6-4,1 4-4,-1 5-4,3 2-4,3-1-4,5-1-2,3 0-4,2-2-3,1 1-1,-1 0-2,0-1-1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39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68854 36800 557,'-17'18'112,"-2"5"-24,-1 5-25,-3 5-24,-1 3-14,-1 2-3,-1 2-4,-1 3-3,-1 1-2,-1 6-2,0 2 0,-2 5-1,-2 2-2,-1 0-3,-2 0-2,-2 0-5,0-3-3,3-3-7,3-4-7,3-4-6,4-5-2,3-7 4,5-7 3,3-7 2,6-9-5,6-12-14,7-12-14,8-11-15,1-5-1,-3 7 14,-3 4 12,-2 4 14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0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69700 37642 507,'7'-15'2,"-2"2"4,-3 3 3,0 1 3,-1 2 5,1 0 4,3 2 4,2 1 5,2 2 2,2 5 0,2 6 1,1 4-1,2 4-1,2 1-2,0 3-3,1 1-2,1 4-3,3 5-2,1 5-2,3 5-3,3 0-1,5 0 1,4-3-1,6-2 0,4-1-6,4-2-11,3 0-12,5-1-12,0 0-6,-4-1-3,-4 0-1,-4 1-2,-6-4-1,-6-4 0,-7-5 0,-7-4 1,-5-4 0,-1 1 2,-2 0 1,-2 0 2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1"/>
    </inkml:context>
    <inkml:brush xml:id="br0">
      <inkml:brushProperty name="width" value="0.0309" units="cm"/>
      <inkml:brushProperty name="height" value="0.0309" units="cm"/>
      <inkml:brushProperty name="color" value="#F2395B"/>
    </inkml:brush>
  </inkml:definitions>
  <inkml:trace contextRef="#ctx0" brushRef="#br0">54450 48650 712,'-21'-21'7,"10"10"14,10 10 16,9 9 13,4 7 3,1 7-9,-1 6-9,1 7-10,-1 5-11,1 7-13,-1 6-12,1 7-14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69972 35200 612,'-15'24'86,"2"-1"-16,2 1-17,3-1-17,-2 3-10,-2 3-3,-3 4-3,-3 5-4,-2 0-3,0 0-2,1-1-4,-1-1-2,1-3-1,3-4 1,1-3 1,2-5 1,2-2-8,1-3-14,0-1-15,2-2-16,3-6-9,6-10-3,6-10-5,6-9-2,1-4 4,-1 2 13,-2 4 15,-2 3 12,-2 2 9,-1 1 3,0 1 2,-2 1 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1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70200 35026 583,'14'-29'1,"-3"7"3,-2 5 2,-4 7 2,0 2 3,0 2 4,1 0 4,2 2 2,0 2 2,0 2 0,-1 3-2,1 4 0,0 2-1,2 3 0,0 4 1,1 2 1,0 2-2,-2 3-1,-2 1-2,-2 3-2,-1 0-1,0 0-1,-1 1-1,2-1 0,-2-1-2,1-3-1,0-3-2,0-3-2,1-3-1,2-4-1,2-5-2,2-2-2,1-8-1,1-10-1,1-9 0,2-11-2,0-5-1,3-4-1,1-3-1,3-2-1,-1-1 0,-3 2 0,-3 2 0,-2 2 0,-3 4 1,-1 4 0,0 5 1,-2 5 0,-1 4 0,-2 3-2,-3 3-1,0 3-2,-4 5-6,0 8-11,-3 8-12,-2 7-12,-1 3-1,2-2 9,1-4 10,0-3 9,2-1 6,0 0 2,2 0 2,1 0 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2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71748 35312 476,'7'-8'3,"-2"-2"3,-3 0 6,0-1 4,-2 0 2,0 1 1,0 0-1,0 2-1,-2 0 1,-2 2-2,-4 1 0,-2 0-1,-2 2-2,1 2-2,-1 2-4,0 2-2,-1 4 0,-2 4 0,-1 5 2,-3 5 0,0 3 2,1-1 1,1 1 2,1-1 1,-1 2 0,0 1-1,-1 3-2,-1 1 0,2-1-3,5-5-2,4-5-2,6-5-2,5-5-4,7-6-6,8-6-7,6-6-7,3-4-3,1-3-2,-1-3-1,1-3-1,-2-1 0,-2 2 3,-1 3 2,-2 1 4,-4 5 11,-5 9 18,-5 6 20,-4 9 18,-4 3 6,0-1-8,-2 0-9,0-2-7,0 0-7,0 0-3,2-1-4,0 1-3,4-2-7,8-2-12,6-4-11,7-2-11,3-5-5,-3-2-2,-1-5 1,-3-4-1,-1-2 1,-3-1 4,-1-1 5,-2-1 2,-1 0 5,0 1 6,-1 0 3,1 2 6,-2 2 5,-2 1 4,-4 2 5,-2 2 4,-3 4 10,-1 6 14,0 6 14,-1 6 14,-2 4 1,0 3-12,-2 3-12,0 3-13,0 1-8,0-1-2,2-1-3,1-1-3,0-2-2,2-1 0,0-3-1,2-1 0,0-2-1,0-1-3,0 0-2,0-2-3,3-2-3,5-4-8,7-4-7,6-4-6,1-4-3,-3-4 3,-3-4 2,-3-3 4,-2-5-1,0-5-1,-2-5-1,0-5-1,-3-1 1,-1 4 5,-2 2 5,-2 3 5,-1 3 4,0 3 4,0 3 4,0 3 3,0 2 2,0 1 0,0 0-1,0 2 1,1 1-1,2 1 0,2 0-2,2 2-1,1 2 0,0 6-3,0 4-1,-1 6-2,0 2 0,-2 3-1,-2 2 0,-2 1-1,-1 3 0,0 1 0,0 3 0,0 1-1,-1 2-1,0-1 0,-2 1-1,0-1 0,-1-1-1,-2-3 1,0-3-1,-1-3 1,2-5-5,6-8-9,6-8-8,5-8-9,4-3-2,0-1 4,-1 0 5,1 1 5,1-1 2,1 2 2,3 1 2,2 1 1,-1 0 1,0 0 2,-1 0 2,0 1 1,-3 0 2,-1 2 0,-2 2 0,-3 2 2,-1 2-3,0 1-3,-2 0-3,0 2-5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74679 34799 507,'0'-43'-13,"0"11"16,0 10 16,0 9 16,0 8 7,0 6-2,0 6 0,0 6-2,-1 4-1,-1 5-2,0 3-1,-1 5-2,-1 4-3,2 8-4,0 6-4,2 8-5,-1 5-1,0 7-2,-2 5 1,0 7-1,-2 2-9,0 0-15,-1 0-17,-2 1-16,1-6-9,1-10-2,0-9-2,2-10-2,0-8 2,2-7 6,0-7 5,2-7 5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2"/>
    </inkml:context>
    <inkml:brush xml:id="br0">
      <inkml:brushProperty name="width" value="0.02912" units="cm"/>
      <inkml:brushProperty name="height" value="0.02912" units="cm"/>
      <inkml:brushProperty name="color" value="#F2395B"/>
    </inkml:brush>
  </inkml:definitions>
  <inkml:trace contextRef="#ctx0" brushRef="#br0">76099 35295 755,'-1'-13'2,"-1"4"5,0 6 5,-1 5 4,-1 4 6,2 5 4,0 5 7,2 5 4,0 3-1,0 1-10,0 1-9,0 1-9,0 0-6,0-1-1,0-1-3,0-1 0,0-2-9,0-1-12,0-2-14,0-2-14,-1-3-1,0-3 10,-2-3 10,0-2 11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3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76055 34934 566,'8'-10'-1,"3"0"0,2-3 0,2-1-1,1-3 0,3 0 1,2-1 2,1-1 1,2 1 4,1 3 7,1 2 7,1 4 7,0 2 1,-1 1-3,-1 0-5,-1 2-3,-3 1-2,-3 2-3,-4 2-1,-4 2-2,-3 2-2,-1 3-3,0 4-2,-2 2-4,-2 3 0,-6 1 0,-4 3 1,-5 1 1,-4 2-1,-3 1-1,-4 1-2,-1 1-2,-4 0 1,1-1 1,-2-1 1,-1-1 2,1-2 0,1-1-1,3-3 0,1-1-1,3-3 2,1-2 4,2-4 5,3-3 4,3-2 4,6-4 5,6-2 5,6-3 5,5-3 0,5 0-4,6-2-5,4 0-3,2-1-6,1 1-9,-1-1-8,0 0-7,0 1-10,-3 1-8,-1 0-9,-2 2-9,-4 1-3,-1 0 4,-4 2 3,-3 1 3,-2-1 4,-2-2 2,-2-2 3,-2-2 3,-3-2 3,-4-3 6,-4-3 6,-3-3 5,-3-2 3,2-1 1,1-1 1,1-1 2,0 0 0,0 1 0,0 1 0,1 1 1,0 2 0,2 1 2,2 3 1,2 1 0,1 2 5,1 2 6,-1 3 6,0 1 6,0 4 6,2 6 8,0 6 6,2 6 7,0 5-1,0 7-6,0 5-9,0 6-7,0 6-4,0 4-4,0 6-1,0 4-3,0 4-1,0 3-1,0 3-1,0 4 1,-1 0-9,0 0-13,-2 1-15,0-1-15,0-5-9,0-10-5,2-12-5,0-10-5,1-8 2,-2-5 6,0-5 7,-2-4 6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3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77927 34297 562,'2'-14'4,"6"2"8,4 4 8,5 3 7,2 1 3,-2 2-4,-3 0-3,-1 2-4,-1 1-4,2 4-3,0 2-4,1 3-3,0 3-3,-1 2-2,0 1-3,-2 3-1,-2 1-6,-2-1-6,-4 1-8,-2-1-6,-5 1-4,-4 0-2,-6-1 1,-4 1-2,-3-1 4,-1-1 7,-1-1 8,-1-1 7,-1-2 4,-1-2 2,-1-4 1,-1-3 2,0 0 1,1 0 0,1 1 0,1 2 1,2-1 2,1-1 4,2 0 5,3-2 4,3-1 8,6-2 10,6-2 11,6-2 11,5-2 0,5-1-9,6-3-8,4-2-10,3 0-8,2 0-5,3 2-7,1 1-5,1 0-7,-1 0-8,-2 0-8,0 1-7,-2-1-4,-5 2-2,-3 0 0,-4 2-1,-4 1 0,-1 0 2,-2 2 2,-2 0 1,-3 1 4,-3-2 5,-2 0 6,-4-2 6,-2 0 3,-3-2 1,-4 0 1,-2-1 1,-1-1 1,1 0 0,1 0 1,0 1-1,1-1 1,-1 2 0,-1 1 0,-2 0 0,2 1 2,1 0 6,2 0 4,2 0 6,2 1 5,-1 2 4,0 2 5,0 2 6,1 3 1,2 2-2,2 3-1,2 4-2,1 2-1,0 3 0,0 3-2,0 3 1,0 3-4,0 4-4,0 4-4,0 5-5,0 2-2,0 4-1,0 2-1,0 4-1,0-2-5,0-3-9,0-4-9,0-3-10,1-6-7,0-6-7,2-6-7,0-5-6,1-7-3,0-6 0,0-8 0,0-6-1,0-3 6,0 0 11,-1 2 11,2 1 10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78224 35481 521,'0'-24'-3,"0"2"-7,0 1-6,0 1-6,0 1 0,0 1 4,0 1 5,0 1 6,-2 5 12,-6 10 23,-4 10 21,-5 10 21,-2 5 4,1 4-13,1 3-15,1 3-14,-1 1-8,0-2-2,-1 0-2,-1-1-3,1-2-2,2-1-3,4-3-1,3-1-3,4-5-5,6-7-10,6-7-7,6-6-10,5-7-6,5-6-2,5-5-3,5-7-3,1-2-1,-2 0 3,-1-1 3,-3 1 1,0-1 4,-1 1 1,0-1 3,1 1 1,-2 1 8,-1 5 10,-3 3 11,-1 5 11,-3 2 8,-3 4 4,-2 3 4,-4 2 5,-3 4 2,-2 4 0,-4 4-1,-2 4 0,-3 2-2,-2 3-6,-2 1-3,-1 3-5,-2 0-4,2-1-3,0-1-2,2-1-3,4-4-12,6-8-19,8-8-20,6-8-21,4-6-5,3-2 10,1-3 8,3-3 10,-1 1 8,-3 3 9,-3 4 8,-3 5 8,-2 1 7,-1 0 7,0 0 7,-2 0 5,-1 1 5,0 2 2,-2 3 2,-1 1 2,0 3 1,-2 5 0,-1 6 2,0 4 0,-3 2-3,-4 1-7,-4-1-6,-4 1-7,-4 2-4,-5 7-2,-5 5-2,-5 6-1,-1 1-2,1-7 1,3-6-1,1-5-1,5-7 2,9-7 3,7-6 2,8-8 4,6-4-3,7-3-5,6-4-7,5-2-6,2 0-4,-1 3-3,-3 3-2,-1 3-2,-3 2-4,-3 2-5,-3 2-4,-2 2-5,-3 1-3,1 0-3,0 0-3,0 0-2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8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51927 42039 687,'-11'-5'6,"-4"6"12,-5 6 12,-5 6 12,0 1 1,5-1-10,4-2-10,6-2-10,0 1-6,-3 5 0,-5 5-2,-3 5-1,-3 2 0,2-1 1,1-1 0,1-1 2,1-2-2,3-1-7,1-3-6,3-1-6,1-2-5,4-2-2,2-3-3,4-1-3,3-2-4,4-4-3,4-3-5,3-2-3,2-3 2,0 0 9,-2-1 10,-1-1 9,-1-1 8,-2 2 6,-2 1 5,-2 0 7,-2 3 7,-1 2 5,0 3 8,-1 4 5,-1 2 3,0 3-3,0 4-3,0 2-2,-1 2-4,-1 1-4,0 1-4,-1 1-5,-1 1-4,2-1-3,0 1-3,2-1-3,0 0-2,0-1-3,0-1 0,0-1-2,1-4-12,2-8-22,2-8-23,2-8-22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49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52300 42660 570,'22'-22'2,"-1"5"1,-2 3 4,-3 4 1,1 3 2,3 0-2,4 2 0,2 1-2,0-1 0,0 2-1,0-1-1,-2 0-2,-2 0 0,-1 2-2,-3 0-1,-1 2-1,-2 1-1,-1 2 0,0 2 0,-2 2-1,-1 1 1,-2 1 3,-3 2 4,-1 0 2,-1 0 4,0 1 3,0 0 4,0 0 3,-1 0 3,0 1 2,-2 1 2,0 2 2,-1 0 0,0 1-3,0 1-2,0 1-4,0 2-2,2 1-2,0 3-2,2 1-3,-1 2-1,-1 1-1,0 1 0,-1 1 0,-1-1-3,0-2-3,0-1-5,0-2-3,0-3-3,0 0-2,0-1-2,0 0-2,-2-3-5,-2-3-7,-4-3-6,-2-2-8,-2-4-1,-2-3 2,0-2 2,-1-4 3,-1-3 2,-1-7 2,-2-6 2,1-5 2,-3-6 2,0-3 3,-1-4 1,-1-4 3,1-1 4,1 5 3,3 4 5,1 4 4,3 3 2,4 2 3,4 4 0,5 3 2,1 3 2,0 1 5,0 2 3,0 2 4,0 2 2,3 1-2,2 0-1,2 2-1,1 0-1,0 2-1,0 0-2,0 2 0,-2 2-2,-1 4-2,-2 4-1,-2 3-3,-1 4-2,0 2-1,0 1-1,0 3-1,0 1 0,-2 1 0,0 1 1,-2 1 0,0-2-1,-2-1-1,0-4-2,-1-3-2,-1-3 0,0-1 2,0-2 0,1-2 2,-1-2 0,0-2 2,0-3 0,0 0 1,0-4 1,0-2-1,1-4-1,-1-2 0,1-3-1,2-3-3,2-4-1,2-1-2,1-4-3,2 0-3,0-1-2,2 0-3,1 0-3,3 2-2,4 4-3,2 3-1,2 3-1,0 1 3,-1 2 2,1 2 2,-2 2 3,-3 1 3,-3 0 3,-2 2 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1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54350 49200 790,'-25'20'5,"0"-9"12,0-10 11,0-8 10,7-3 3,17 7-9,15 6-8,16 7-7,5 4-10,-2 3-8,-3 3-9,-3 4-9,-4 1-7,-3 0-3,-3 0-4,-2 0-3,-5 0-2,-2 0 1,-3 0 2,-3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1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54718 42334 529,'1'-22'46,"2"6"-6,2 5-9,2 5-7,1 3-4,0 2-2,0 2 1,0 2-2,-2 1 0,-1 3 1,-2 2 0,-2 2 1,-1 1-1,0 2-1,0 0 0,0 1-1,0 3-1,0 3 0,0 5-1,0 3-1,0 3 0,0 3-3,0 1-3,0 2-1,0 1-3,0-2-1,0 0-2,0-1-1,0-2 0,0-3 0,0-3 2,0-3 1,1-3-3,0-3-9,2-3-7,0-3-8,-2-4-4,-6-4 0,-6-6-1,-5-4 0,-3-6 1,0-6 2,2-5 3,1-6 2,1-5 1,1-1 0,0-2 1,2-2 1,1-1 1,2 3 4,3 2 3,1 1 3,1 4 2,2 5 1,0 5 1,2 5 0,0 5 4,2 6 10,0 6 8,2 6 8,-1 3 1,-2 0-7,-2-1-6,-2 1-8,-1 0-4,0 0-3,0-1-1,0 1-2,0-1-1,0 0 1,0-2 0,1 0 1,0-4-1,3-3-3,4-4-2,2-3-2,4-6-3,4-2-2,3-5-4,5-3-2,2-1-1,-1 2 0,1 4 1,-1 3 0,-1 3 3,-1 2 4,-2 4 4,-2 3 4,-3 2 5,-1 2 4,-2 2 4,-2 1 5,-3 3 4,-1 2 6,-2 2 4,-2 1 7,-1 2 0,0 0-1,0-1-2,0 1-2,1-1-3,0-3-5,2-1-5,0-2-4,2-2-3,0-2-3,1-2-2,2-2-3,1-2-3,3 0-6,3-2-3,4 0-6,1-4-2,1-4-3,1-5-3,1-5-1,0-2-1,1-1 3,-1 1 0,1-1 3,-2 0 3,-3-1 4,-3-1 4,-3-1 5,-2 1 2,-2 1 2,-2 3 0,-2 1 1,-2 2 3,-1 3 4,0 1 3,-1 2 5,-1 2 6,2 3 10,0 1 10,2 2 10,0 2 2,1 2-8,2 2-5,0 2-8,1 2-4,2 2-3,0 1-3,1 3-3,0 0-4,0 0-4,-2-2-5,-1 0-5,0-1-3,-2 1-1,-1 2-1,0 0-1,-2 0-4,0 1-6,-2 0-6,0 0-5,-3 0-3,-2 1 2,-4 1 1,-2 2 2,-2-2 2,-1-1 1,-2-2 1,0-2 2,1-3 2,1-1 3,2-2 3,2-2 3,2-1 4,-1 0 2,0 0 3,0 0 4,1 1 9,2 2 14,2 2 15,2 2 15,1 1 2,-2 2-11,0 0-10,-2 1-12,1 2-7,1 0-6,0 1-4,2 1-5,0 0-4,0-1 0,0-1-2,0 0 0,0-1-2,0 0-4,0-1-2,0 1-4,1-1-1,1-1 0,3 0-1,2-2 0,1 1 2,-2 2 2,-1 2 4,0 1 1,-2 1 2,-1-2 0,0-3-1,-1-1-1,0-4 0,1-8 0,3-6 0,2-7 0,2-6-3,2-3-5,2-5-5,1-3-6,1-1-2,-2 1 2,-3 3 1,-1 2 3,0-1 3,0 1 5,1-2 5,2-1 6,-1 2 4,-1 3 6,-1 5 4,0 3 5,-2 3 2,-1 1 0,0 0-2,-2 2-1,1 1 4,2 2 9,2 2 7,2 3 9,0 0-2,-1 2-12,-1 0-11,0 2-12,0 0-7,1 0-4,3 0-3,2 0-3,0 0-1,-1 0 1,-1 0 2,0 0 2,-2 1 0,-3 2 1,-1 2 0,-2 2 1,-3 1 0,-2 3 2,-3 2 0,-4 2 3,-2 1 0,-3 3-1,-4 1 1,-1 3 0,-3 0 1,0-1-1,1-1 2,-1-1-1,1-1 1,3-3-1,1-1 1,2-2-1,6-5 3,7-6 5,7-8 7,9-6 5,3-3 1,1 1-5,0 0-5,-1 2-5,0 1-3,-1 3-2,0 1-2,-2 2-1,0 1 0,-1 0 3,1 0 2,0 0 3,-4 4-2,-7 6-4,-6 7-7,-7 7-4,-5 4-2,-2-1 0,-2 1 1,-1-1 0,-2 0 2,1-3 0,-1-1 1,0-2 0,0-1 2,-3 1 2,-1 1 3,-3 1 2,0 0 2,1-1 4,1 0 3,1-2 4,2-2 1,1-1 3,3-2 2,1-2 1,5-2 2,8-1 1,8 0 0,8-1 1,6-4-4,5-2-8,5-5-9,5-4-7,2-3-6,1 0-5,-1-1-4,0-1-4,-1 1-1,-3 2 1,-3 4 0,-3 3 2,-2 0-1,-1 0-2,-1-2-3,-1 0-2,-2 0-2,-1 0-3,-2 2-4,-2 1-2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1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57794 42861 551,'-28'-15'13,"5"4"4,6 3 4,7 3 2,3 3 6,2 5 6,2 6 7,2 4 5,2 6 0,2 5-7,2 6-8,2 7-8,1 6-4,-1 8-2,1 7-3,0 9-2,-1 6-4,0 7-5,-2 5-6,0 6-4,-1 3-9,0 0-12,-1 0-12,2 0-12,-1-7-7,1-14 2,2-13 1,0-14 1,1-10 4,0-6 8,0-5 8,0-6 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1"/>
    </inkml:context>
    <inkml:brush xml:id="br0">
      <inkml:brushProperty name="width" value="0.02574" units="cm"/>
      <inkml:brushProperty name="height" value="0.02574" units="cm"/>
      <inkml:brushProperty name="color" value="#F2395B"/>
    </inkml:brush>
  </inkml:definitions>
  <inkml:trace contextRef="#ctx0" brushRef="#br0">59712 42350 854,'5'24'84,"-4"1"-36,-6 1-34,-4 1-37,-3-1-15,0-1 4,0-3 5,1-1 3,0-3 2,2-3-2,2-3-3,2-2-1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2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59566 42385 557,'6'8'3,"-1"3"10,-2 2 8,-2 2 9,-1 2 2,-2 3-5,0 3-3,-1 3-4,-1 0-2,2-1 0,0-3 1,2-1 0,-1-3 0,-1-3-4,0-3-3,-1-2-3,-1-1-1,2 3 1,0 3 0,2 4 1,0 1 1,2 3-1,0 1 0,2 3 1,1-3 0,3-5 2,4-7 2,2-5 1,1-6-6,-1-8-12,-1-6-13,0-7-14,-2-6-7,1-3-1,0-4-2,0-4-2,0-5 0,3-2 2,2-6 2,2-2 1,3-3 3,5 0 2,4 0 2,6 0 2,1 3 8,-2 4 11,-1 6 11,-3 4 13,-3 6 6,-5 7 2,-5 7 2,-5 7 2,-5 6 5,-6 8 7,-6 6 8,-6 7 9,-3 4-2,-1 1-10,-1 1-9,-1 1-11,1-1-8,4-2-9,4-5-9,4-1-9,4-3-11,4-3-13,4-1-14,4-2-14,1 0 1,-1 2 12,-1 2 14,-1 2 12,-1 0 10,-2-1 7,-2-1 6,-2 0 7,0-3 4,3-1 2,4-2 2,2-1 1,0-2 1,-1 0 2,-2 0 0,-2 0 1,-2 2 1,-2 5 2,-3 5 1,0 6 3,-5 2-2,-2 1-4,-5 1-6,-4 1-3,-2 0-4,-1-1-2,-1-1-1,-1-1-3,-2 0-1,-1 1-2,-3 1-2,-1 1-2,-1-1-2,3-4-2,1-5-3,3-3-2,1-3-1,2-2 2,3-2 2,1-2 1,1-3-2,0-2-8,1-4-8,-1-2-6,2-3-5,2-3 2,4-3 1,2-3 0,3-2 3,0 1 6,2-1 5,0 1 5,2 0 4,2 4 2,2 3 1,2 3 1,1 2 6,3 2 9,2 2 10,1 3 8,2 0 6,1 2 2,1 0 3,2 2 2,-2 1-1,-1 2-2,-3 2-3,-1 2-3,-2 1-4,-1 1-6,-1 2-5,0 0-7,-3 1-3,-3 3-3,-2 2-2,-4 2-3,-1-1-5,-2 0-8,0 0-6,-2-2-9,-1-1-3,-1-1-2,-3-1 0,-2 0-1,0-2 2,2-3 5,2-1 6,3-2 6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2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60100 43883 574,'-26'-6'34,"10"4"9,12 4 10,11 4 10,7 3-1,7 3-10,5 4-10,7 2-10,3 1-9,2-1-8,2-1-8,3-1-9,1-1-7,3-1-9,4 0-9,3-2-8,-2-2-4,-3-2 0,-4-4 2,-3-2 0,-6-2-1,-8 0-3,-6 0-4,-6 0-3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2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62666 42774 622,'-7'-8'0,"2"0"2,2 0 1,2 0 1,2 5 10,2 8 19,2 9 19,2 10 19,-1 3 1,0 0-17,-4 1-16,0-1-17,-2 0-13,0 1-7,0-1-9,0 1-8,-2-2-5,0-2-4,-4-1-3,0-2-3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3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62788 42887 544,'24'-16'0,"1"1"0,1-1 0,1 0 0,0 2 4,1 3 10,-1 3 8,1 2 8,-1 2 5,-1 0-3,-1 0-2,-1 1-1,-2 0-2,-3 3 0,-3 4-1,-2 2 0,-4 3-3,-1 2-6,-2 2-5,-2 1-7,-2 2-1,-2 2-1,-2 0 2,-2 1 1,-3 0-2,-4 1-4,-4 0-4,-3-1-4,-4 2-3,-3 1-4,-3 3-3,-3 2-3,-2-1 0,1-2 1,0-1 4,-1-2 2,1-2 1,1-1 1,2-1 1,0-1 0,3-2 2,4-2 3,6-4 3,5-3 3,6-2 11,8-4 16,8-2 17,7-3 18,6-3-1,3 0-16,3-2-18,3 0-17,0 0-9,-1 3-5,-3 1-2,-1 2-4,-2 2-6,1 0-8,-1 2-9,0 0-9,-1 1-4,-4-2-2,-5 0 0,-3-2-2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3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63363 42222 491,'-15'-29'0,"4"7"0,3 5 0,3 7 0,0 2 8,2 2 15,-1 1 15,0 0 15,0 3 4,2 4-10,0 4-8,2 4-9,0 6-5,2 9-1,0 9-2,2 8-1,0 8-1,0 6-2,-1 6-2,2 5-1,-2 8-1,1 9-1,0 8-1,0 10-1,-1 4-8,-2 1-18,-2 1-16,-2 1-16,0-10-8,0-22 4,2-21 2,0-21 4,1-12 0,0 1-1,0-1-1,0 1-2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4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65394 42484 521,'-10'-1'8,"10"-1"13,11 0 15,12-1 14,2-1 4,-1 2-10,-4 0-9,-3 2-9,0 0-6,3 0-4,3 0-4,3 0-4,0 1-4,-3 4-4,-3 2-4,-2 3-3,-4 2-3,-3 0 2,-3 0 1,-2-1 1,-3 2 2,-2 2 2,-2 1 2,-2 3 3,-3 1 2,-4 1 2,-4 1 1,-3 1 1,-4 1 2,0 1 1,-1 1 1,0 1 1,-2 0 0,2 1-1,1-1-1,1 1-1,1-3-2,1-3-1,1-5-1,1-3-1,1-7-7,2-10-11,2-10-11,2-9-10,5-9-8,6-5-2,8-6-2,6-6-3,3-2 1,1 2 6,0 2 4,-1 2 6,1 3 4,0 4 5,-1 3 5,1 5 5,-2 3 7,-3 3 7,-3 3 8,-2 3 7,-5 6 13,-6 10 17,-6 10 17,-6 10 18,-4 5-1,-3 4-16,-3 3-17,-3 3-16,-2 2-13,-1 2-6,-1 2-7,-1 3-8,2-2-5,3-4-7,5-4-5,3-3-6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4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66900 43000 508,'21'0'2,"-3"0"4,-4 0 5,-4 0 3,-4 1 8,-1 4 8,-2 2 10,-1 4 9,-2 1 1,0 3-9,0 1-7,0 3-8,-1 2-5,-1 1-3,0 3-2,-1 1-3,-1 0-3,0-5-3,0-3-3,0-4-3,3-5-9,6-7-15,5-4-16,7-7-14,3-5-6,0-2 7,-1-3 4,1-3 6,-2 1 6,-1 3 5,-2 4 6,-2 4 5,-3 3 8,-1 1 7,-2 0 8,-2 2 8,-1 1 9,0 4 12,0 2 11,0 4 11,-1 2 4,-1 3-5,0 3-4,-1 4-5,-2 0-5,-1 1-6,0-1-6,-1 1-6,-1-1-5,2-1-3,0-1-4,2 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9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93154 46393 433,'0'-15'-2,"0"2"1,0 3 1,0 1 0,-1 4 11,-2 8 24,-2 6 22,-2 8 23,-1 4 4,1 6-16,-1 5-17,0 5-15,-1 1-11,-2-2-4,-2-2-6,-1-1-4,-2-2-3,2-2-4,1 0-3,1-1-2,0-1-5,0-3-4,0-1-5,1-3-4,3-6-11,8-12-17,8-12-16,8-11-18,2-7 0,1-1 13,-2-1 15,-1-1 14,-1 0 10,-1 2 7,-1 0 6,0 1 6,-2 2 6,-1 3 3,0 3 5,-2 3 3,-1 2 6,0 2 7,-2 2 8,0 3 8,-1 2 5,1 4 5,2 4 3,0 4 4,0 3-1,0 5-7,-2 4-8,0 3-7,-1 3-4,2-1 0,0 1-1,1-1-2,1 1-1,-2-1-4,-1 1-3,0-1-3,-1 1-3,0-1-2,-1 1-1,2-1-1,-1 0-3,1-3-1,2-1-3,0-2-2,3-8-2,4-13-1,3-12-2,5-13-1,0-7-1,-1-2 2,-3-2 2,-1-2 1,-1-2 1,1-2 1,2-2 0,0-2 2,0 2-2,-1 6-5,-1 5-5,-1 7-5,-2 5-2,-4 3-1,-5 4 0,-2 5 0,-5 6-4,0 10-7,-3 10-8,-2 9-6,-1 3 0,2-5 10,1-5 9,0-4 9,1-3 2,1-1-3,-1 1-3,0 0-5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2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54300 49800 743,'-65'3'2,"23"6"18,22 7 16,22 6 17,12 3 2,3 0-13,3 0-13,4 0-14,2-2-11,4-3-8,3-3-10,3-2-10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4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68780 42950 553,'-10'9'133,"-4"3"-28,-4 4-31,-3 2-28,-3 3-19,-1 3-6,-1 3-8,-1 3-6,1-1-4,3-3 2,2-5 1,4-3 0,3-3-5,1 1-15,2 0-14,2 0-14,2-2-10,-1-3-9,0-3-7,0-2-8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5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68650 41923 423,'0'-15'2,"0"-1"2,0 0 3,0 1 3,2 0 7,4 4 12,4 3 11,3 3 11,4 3 4,1 5-6,3 6-4,2 4-5,0 5-5,-1 5-5,-1 5-4,-1 5-6,1 4-2,3 4-1,3 4-2,3 4 0,1 4-1,-2 6-1,0 4 0,0 5-1,-2-1-13,0-7-23,1-7-25,-1-6-23,-1-8-11,-5-7 2,-3-9 4,-4-7 3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7"/>
    </inkml:context>
    <inkml:brush xml:id="br0">
      <inkml:brushProperty name="width" value="0.03047" units="cm"/>
      <inkml:brushProperty name="height" value="0.03047" units="cm"/>
      <inkml:brushProperty name="color" value="#F2395B"/>
    </inkml:brush>
  </inkml:definitions>
  <inkml:trace contextRef="#ctx0" brushRef="#br0">71461 42050 721,'43'0'74,"-6"0"-15,-7 0-14,-7 0-16,-4 1-8,-3 2-5,-1 2-2,-2 2-4,-2 1-4,-2-1-2,-3 1-4,-1 0-2,-2 1-2,-4 1-2,-2 3 0,-3 2-2,-4 1-1,-2 1 2,-3 1 0,-3 2 1,-2-2 0,0-1 1,1-3 1,-1-1 0,-1-1 1,-3 0-1,-3-1 0,-3 1 0,1-1 1,5 0-1,5-2 1,5-1 1,6-2-2,10-4-3,8-4-2,9-4-4,3 0 1,-3 1 2,-3 2 3,-2 2 3,-3 3 0,-3 4 1,-1 3-1,-2 5 0,-2 2 2,-2-1 5,-2 1 4,-2 0 5,0-2-3,0-1-6,2-2-9,0-2-7,3-4-4,4-2 1,4-6 2,4-2 0,1-3 2,-1 0 3,-1 0 1,0 0 3,-2 3 4,-1 4 2,0 6 5,-2 4 4,-1 4 4,-2 0 7,-2 1 7,-2 1 5,-1 0 3,0-1-4,0-1-2,0 0-3,1-5-14,3-6-27,4-8-27,2-6-27,1-4-6,-2 1 12,-2-1 12,-2 0 13,-1 2 9,0 1 7,-1 2 5,1 2 7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8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72750 42459 652,'7'-8'-1,"-1"0"-4,0 0-4,-1 0-3,-1 2 6,1 2 17,1 4 15,2 3 17,-1 2 4,-2 3-5,-3 3-6,0 4-5,-2 1-4,0 1-2,0 1-1,0 1-1,0 1-4,0 1-5,0 1-5,0 1-6,-1 1-4,-1-1-8,0 1-5,-1-1-7,-1 0-3,0-3-1,0-1 0,0-2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8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73285 41655 596,'23'-29'4,"-1"5"8,-1 5 7,-1 5 8,-1 4 3,-1 2-2,0 4-2,-2 3-2,0 1-2,1 3-1,1 2-2,1 2-1,-1 2-3,-2 2-4,-4 1-3,-3 3-5,-2 1-1,0-1 0,-2 1 0,0 0 1,-4 0-2,-6 3-4,-6 2-4,-6 1-4,-3 2-3,-1-1-1,-1 1-2,-1-1-1,-1-1 0,-1-1 0,-1-2 2,-1-3 1,2-2 2,3-4 2,4-4 1,5-4 3,2-3 0,0-2 0,2-2-2,1-2 0,2-3-1,4-3-1,4-5 0,4-4 0,3-2 1,5-1-1,4-1 2,3 0 0,2 1 0,-3 5 1,-1 4 0,-2 6 0,-3 4 4,-3 2 5,-3 4 8,-2 2 5,-3 4 4,-2 4 2,-2 3 1,-2 5 1,-3 3-1,-4 3 0,-3 3-3,-5 3-1,-2 0-2,1-1-1,-1-3-1,1-1-1,0-3-4,2-1-5,2-3-5,3-1-6,0-2-2,0-1 0,1-1-1,-1 0 1,3-5 0,6-6-1,6-8-1,6-6 1,2-4-2,-1 1 0,0-1 0,-2 0-2,0-1 1,2-3 0,0-3 0,1-3 0,0 1 2,-2 5 0,-2 5 1,-2 5 1,-2 0 0,-1-4-1,0-4-2,-2-3-1,-1-2 0,-2 1 3,-2 1 3,-1 1 4,-2 1 1,2 1 1,1 0 0,0 2 1,1 0 1,0-1 0,0-1-1,1-1 1,-2 0 3,0 3 7,-2 1 7,0 2 6,0 2 6,0 3 3,2 1 3,1 2 4,0 5 1,4 10 0,0 8 0,4 9-1,-1 5-3,1 2-3,0 3-6,0 1-4,-1 0-4,0 0-1,-2-1-2,0-1-1,-1-4-5,0-4-6,0-5-8,0-5-5,1-7-15,2-10-20,2-10-21,2-9-21,0-4-2,-1 2 19,0 4 17,-2 3 19,-1 1 11,0 1 4,-2-1 6,0 0 4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9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73204 41201 576,'8'-17'1,"1"-4"4,2-2 3,0-2 2,0 4 7,-1 14 9,0 14 10,-2 14 9,-1 8 1,-2 4-6,-3 4-6,0 5-7,-4 1-4,-2 0-3,-4 0-4,-2 0-2,-3 1-4,-1 0 0,-3 1-3,-1 2-1,-2-1-2,2-2 2,1-2-1,1-2 1,0 0-4,-2-1-9,0 0-7,0 0-9,-2-2-8,2-6-9,1-4-10,1-4-9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4:59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73950 43400 689,'22'0'4,"-1"2"6,-2 0 7,-2 2 6,-3 0 4,-1 0-1,-3-1-1,0 2-1,-1-1 0,3 3 3,3 2 1,4 2 1,-1 1-3,1-1-11,-2 1-9,-1 0-11,-1 0-5,-2 0 0,-3-1-1,-1 1-1,-1-2-8,0-2-18,0-4-17,0-2-18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0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75458 40930 424,'1'-27'4,"2"9"10,2 8 9,2 10 10,0 5 2,-1 3-5,0 4-4,-2 2-4,0 3-2,-2 3-3,0 3-1,-2 3-1,0 3-1,0 1 0,0 2 0,0 3 0,0 1-1,0 0 0,0 2-2,0 1 0,1 0-1,0 0 0,2 0 1,0 1-1,0-3-1,0 0-4,-2-3-5,0-1-3,-1-3-3,2-2 0,0-1-1,2-3 0,-1-1 0,-1-3 2,0-1 1,-1-2 2,-3-3-3,-2-3-6,-4-3-7,-2-2-5,-2-3-2,1-2 5,-1-2 4,0-2 4,1-2 3,0 0 1,2-1 2,1-2 1,-1-1 1,-2-3-1,-2-4 1,-1-1 0,-2-4-1,0 0 0,1-1 0,-1-1-1,0-1 1,1-1 0,-1-1 2,0-1 0,2 0 1,3 0 2,2-1 1,4 1 2,2 0 2,0 3 2,2 1 2,0 3 2,2 1 1,0 4-1,2 3-2,0 3 0,2 1-1,2 2-1,1 1-1,3 0-1,0 4 0,0 4 0,-2 5 0,0 6 0,-4 2 0,-2 3 1,-6 2 0,-2 1 0,-4 2 0,0-1 0,-2 1 0,0-1 0,-1-1-1,-1-1 0,-1-2-1,-1-2-1,0-3 0,2-1 0,2-2-2,3-2-1,5-6-3,11-6-6,11-9-6,11-8-7,6-4-1,3-1 0,1-1 2,2-1 1,1 0 2,1-1 3,-1 1 3,0 0 2,0-1 4,2 1 2,0-1 2,2 1 2,-2 0 2,-6 3-1,-4 1 0,-5 3 0,-4 2 4,-5 4 8,-3 4 8,-4 5 7,-5 3 5,-5 4-1,-4 3-1,-6 5-1,-3 4-2,-3 2-5,-4 3-4,-1 3-5,-5 2-4,-3 1 0,-5 1-1,-3 1-2,-2 0 0,3 1 0,2-1 0,1 1 0,4-3 0,5-3 0,5-5 0,5-3 0,6-3 0,8-1 1,7 0-1,9-2 1,5-1-1,5-2-2,3-2-1,5-2-2,0-1-1,0 0 1,-1 0 1,-1 0-1,-1 1-1,0 2-3,0 2-5,1 2-4,-2 1-1,0 1 2,-1 1 2,-1 2 3,-1 1-4,1 3-8,-1 3-9,1 3-9,-3 2-4,-4-1 1,-3 1 0,-4-1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2"/>
    </inkml:context>
    <inkml:brush xml:id="br0">
      <inkml:brushProperty name="width" value="0.02868" units="cm"/>
      <inkml:brushProperty name="height" value="0.02868" units="cm"/>
      <inkml:brushProperty name="color" value="#F2395B"/>
    </inkml:brush>
  </inkml:definitions>
  <inkml:trace contextRef="#ctx0" brushRef="#br0">74142 42945 767,'-2'-13'31,"-2"4"1,-4 6 1,-2 5-1,-4 3-3,-3 3-6,-5 3-7,-3 4-7,-6 4-3,-5 7 1,-6 6-1,-6 8 0,-5 5-4,-2 4-8,-3 4-10,-4 4-9,6-5-2,14-10 3,14-13 3,13-11 3,7-7-3,-2 1-7,0 0-10,-1 0-7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81475 43075 333,'49'20'167,"16"14"-1,16 15 1,16 15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2"/>
    </inkml:context>
    <inkml:brush xml:id="br0">
      <inkml:brushProperty name="width" value="0.02798" units="cm"/>
      <inkml:brushProperty name="height" value="0.02798" units="cm"/>
      <inkml:brushProperty name="color" value="#F2395B"/>
    </inkml:brush>
  </inkml:definitions>
  <inkml:trace contextRef="#ctx0" brushRef="#br0">56200 48800 786,'43'50'124,"-11"0"-53,-14 0-52,-11 0-54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3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85100 40597 790,'1'-21'0,"2"7"0,2 5 0,2 6 0,2 3 0,5 0-1,4 0 0,3 0 0,1 0 6,-5 0 13,-3 0 12,-4 0 12,-2 1 2,0 4-11,-1 2-9,1 4-10,0 1-12,-2 1-13,-1 1-14,0 2-13,-3-1-8,-4 1 0,-4 0 0,-4-1-1,-1 0 4,1-4 10,0-3 10,2-2 8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5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84146 41360 570,'-9'8'0,"-3"-1"0,-4 1 0,-2 0 0,0-1 2,3-1 5,3 0 5,3-1 4,6-4 4,13-5 2,12-4 3,11-5 2,7-3-2,-1-2-6,0 0-8,0 0-6,-1-1-6,-3 4-2,-4 3-3,-1 3-3,-6 2-1,-4 2-1,-4 2 0,-6 2 0,-4 1 0,-4 0 1,-4 0 0,-4 0 0,-3 2 3,-4 4 5,-2 4 5,-3 3 5,-2 3 3,1 0 3,-1-1 1,1 1 3,0 0 0,2-1 0,3 1-1,1 0-1,2-1-1,0 1-1,2 0-2,1-1-1,1 0-1,2-1-3,2 0-1,2-2-3,2-1-5,4-2-9,2-3-9,4 0-9,0-4-6,-1-3-2,-1-2-3,0-3-2,-3-2 2,-2 2 8,-4 1 7,-2 0 8,-3 2 5,-2 2 4,-2 2 4,-2 2 3,-1 2 3,1 0 3,-1 1 2,0 2 1,0 0 2,-1 1 0,-2 2-1,0 0 0,0 0 0,-1-1-2,0 0 0,1-2-1,2-1-2,6-1 0,6 0-1,6-1-1,3-3 0,2-3-1,0-2 0,1-3 0,1-2-2,0 2-2,-1 1-1,1 0-3,-1 2 0,0 0 1,-2 2 1,-1 0 1,-1 2-1,-2 2-2,-2 2-4,-2 2-1,-2 1-2,-2 2 3,-2 0 1,-2 1 3,-2 1 1,-3 2 2,-4 0 2,-1 1 1,-3 0 3,0-1 3,1-1 5,-1 0 4,1-2 1,1-1-3,1 0-1,1-2-2,1-1 2,2-1 5,2 0 5,2-1 6,6-3 2,8-3-2,9-2-1,10-3-2,4-4-4,2-2-3,3-3-5,1-3-4,2-1-5,1 1-5,0 0-5,2 2-5,-1 2-2,-3 1 0,-4 2 1,-1 2 1,-5 2 2,-3 2 4,-5 3 4,-3 1 4,-4 3 5,-4 4 4,-5 3 6,-2 5 5,-5 2 2,-2-1-4,-3 1-2,-4 0-4,-2-1-3,-1 1-3,-3 0-4,-1-1-4,-3 1-3,-1 2-3,-3 0-4,-1 1-2,0-1-3,3-1 0,3-2 0,3-2-1,2-3-1,3-1-4,1-2-2,2-2-4,2-3 0,1-2 0,0-4 0,2-2 0,0-3 2,1-4 2,-1-2 3,0-3 2,0-2 2,2-1 3,1-1 2,0-1 3,1 1 2,1 3 2,-2 3 2,2 3 3,-1 2 3,0 2 4,0 2 6,0 2 4,1 3 10,4 4 15,2 4 15,4 4 14,2 1 2,1-1-13,3 0-13,2-2-14,0 0-8,-1 0-5,-1 0-5,0-1-5,0 2-3,5 2-4,3 2-2,5 1-3,4 4-1,7 4 3,5 3 3,6 4 1,3 2-7,0-1-18,0-1-19,0-1-19,-5-3-2,-10-5 10,-9-5 12,-11-5 12,-5-2 2,0 0-6,-2 0-7,0 0-6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5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85300 41378 657,'7'-21'-13,"0"5"20,-2 5 23,0 5 20,-2 5 7,0 7-9,-2 7-9,0 8-10,-1 2-5,0-1-4,0-2-2,0 1-4,0 0-3,0 3-4,0 2-5,0 5-5,0-1-7,0-2-8,0-2-10,0-1-9,0-4-7,2-3-6,0-4-6,2-4-6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5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85739 41733 730,'-5'-6'9,"6"4"20,6 4 17,6 4 20,2 2-3,1 1-23,0 2-24,0 0-22,-2 0-14,-1-2-1,-2-2-1,-2-2-2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07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86968 40650 519,'-1'-17'6,"12"-3"10,13-3 10,13-3 12,5 1 0,-2 7-8,-2 5-9,-1 6-9,-3 3-6,0 1-3,-1-1-5,-1 0-4,-2 0-3,-1 0-2,-3 0-3,-1 0-3,-8 1-4,-9 2-7,-11 2-7,-12 2-7,-5-1 1,-3-2 9,-1-3 9,-3-4 10,0-1 4,0 1 3,-1-1 2,1 0 1,0 0 2,3 2 3,1 1 3,3 0 2,1 1 2,2 1 1,3-1 1,1 0 1,2 1 4,2 4 10,2 2 8,3 4 8,0 1 2,4 3-6,0 2-5,4 2-6,-1 1-5,-1 3-3,0 1-4,-2 3-3,0 0-2,0 1 0,0-1 1,0 1-1,0-2-1,0-3-6,0-3-5,0-3-5,3-3-9,4-6-13,5-4-14,6-6-12,1-5-3,1-7 8,-1-7 8,1-7 8,-1-4 7,1-1 4,0 0 6,-1-2 6,1 1 3,0 4 3,-1 2 2,1 3 3,-2 3 3,-3 5 6,-3 3 4,-2 5 5,-3 2 3,1 2 3,0 2 2,0 3 3,-1 1 0,-2 3-1,-3 4-1,0 2 0,-4 4-1,0 4-1,-3 3-1,-2 5-1,-3 3-3,-6 5-5,-4 3-5,-5 4-5,-3 3-2,-1 1 0,0 0 1,-2 2 0,1-2-5,3-4-9,3-4-10,3-3-10,3-5-6,2-5-1,4-5-3,3-5-1,2-4 1,0-4 4,2-4 5,1-4 3,0 1 14,0 6 24,0 6 24,0 6 23,0 3 8,0-1-11,0 1-10,0 0-11,1-1-6,0 1-4,2 0-3,0-1-3,3-1-8,2-2-12,4-4-13,2-3-12,2-3-6,1-6 2,1-4 1,2-5 2,1-4 1,5-1 0,3-3 1,5-1 1,1-2 1,1-2 3,-1 0 2,0 0 3,0-1 2,-1 1 4,-1 1 2,-1 1 4,-4 3 4,-5 5 9,-6 4 8,-7 6 8,-5 6 8,-7 10 10,-8 8 8,-6 9 9,-3 3-2,-1-1-11,1-3-12,-1-1-12,3-3-9,3-3-6,4-3-7,5-3-6,4-3-7,7-4-8,8-4-8,6-4-8,4-3-3,3 0 5,1-1 4,3-2 4,-1 0 4,-1 1 6,-3-1 3,-1 0 6,-6 3 5,-9 6 7,-8 6 7,-9 6 7,-5 1 1,1-1-3,-1-2-3,0-2-4,-1-1-1,-1 1-1,-3 2 0,-1 0-1,-3 0-3,-3 1-5,-3 0-6,-3 0-4,1-2-1,4-1 4,3-2 4,5-2 5,2-2 1,2 0 1,3-2 0,1 0 0,2 0 7,2 2 16,2 2 14,3 2 14,0 2 2,2 3-11,0 3-11,2 3-12,0 1-8,0-2-5,0-3-5,0-1-6,4-5-8,7-8-10,9-8-12,7-8-10,5-3-2,-1 1 8,1 1 9,-1 1 9,-1 2 4,-2 2 3,-1 4 2,-2 3 3,-3 1 2,-1 0 5,-3 0 4,-1 0 5,-5 2 4,-5 4 6,-6 4 4,-5 4 7,-5 1-3,-2 1-7,-2 0-9,-1 0-8,-3-1-5,-2-1-3,-2-1-3,-1 0-3,-2-1-1,-1 1 0,-1 2 2,-1 0-1,0 0 2,0-1 3,-1 0 1,1-2 3,1 0 2,2 0 5,4 0 4,3 0 4,2-1 4,1 1 2,1 0 4,1 0 2,5-1 2,11-1 2,12 0 2,10-2 1,8-2-3,8-6-9,7-4-9,6-5-10,4-2-4,0 0 0,-1 2-1,1 1 0,0 2-5,0 2-11,-1 4-10,1 3-10,-2 1-5,-4 0 0,-4 0-1,-4 0-1,-6 0 1,-7 1 0,-9 2 1,-7 0 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10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32789 45644 517,'-23'0'0,"3"0"0,1 0 0,3 0 0,0-1 3,0-1 3,1 0 6,-1-1 4,1-1 1,2 2 0,3 0-2,1 2-1,1-1 0,0 0-1,0-2 1,1 0-1,2-1-6,5 0-12,7 0-13,6 1-13,4-1 5,1 2 18,3 0 21,2 2 19,-1 0 9,-3 0-2,-3 0-2,-3 0-2,3-2-2,9 0 0,9-3-1,9-2 0,3-1-3,-2 0-7,-2 1-5,-2-1-7,-1-1-6,1 0-5,-1-1-7,0-1-6,-1-3-2,-2-2 0,-1-3 2,-3-3 1,-2-2 0,-3-1-1,-3-1 0,-3-1 0,-3-2-1,-3-3 1,-2-2 0,-4-4 0,-2-2 1,-2 0 0,-3-2 2,0 0-1,-4-2 1,-2-3 1,-4 0 0,-2-3 0,-3-1 0,-1 2 2,-3 0 2,-2 2 0,-1 1 3,-1 4 3,-1 2 3,-1 3 2,-2 4 3,-1 2 1,-2 3 1,-3 3 2,-2 4 0,-4 5 1,-5 4 0,-2 6 0,-3 4 1,0 4-1,0 4-1,-1 4 1,2 3-1,0 5 0,2 3 0,0 5 0,1 3-1,2 5-2,0 3-1,1 4-1,3 4-2,4 2 0,3 3-1,5 4 0,4 2-1,7 3-3,5 4-3,6 2-2,5 0-3,4-3-4,4-3-2,3-3-5,6-3-2,7-4-4,7-4-2,7-4-3,5-5 0,6-5 3,4-7 3,6-5 3,-3-5-2,-9-3-8,-8-2-6,-9-4-7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17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57560 48619 493,'0'-15'0,"0"1"0,0 1 0,0 1 0,0-1 5,0 0 11,0-1 11,0-1 11,0 0 1,0 2-6,0 2-6,0 3-7,-2-1-2,-2 0 1,-4-2 2,-2 1 2,-2-1-2,-2 4-1,0 2-3,-1 4-3,-2 2-2,-1 2 0,-3 2-2,-1 2-2,-3 3 1,-1 5-1,-3 5 0,-1 5 1,0 3-1,3 1-1,3 1-1,3 1 0,2 0-1,-1 0 0,1 1 1,-1-1 0,2-1 0,5-1-2,3-3-1,4-1-2,3-2 0,2-2 0,2 0 2,2 0 1,3-3-4,4-1-6,3-2-7,5-2-6,2-3-4,1-1 1,1-2 1,1-2 0,1-2 2,1-1 1,1 0 1,1-1 2,-1-3-4,-1 0-6,-3-3-8,-1-2-8,-3 0-3,-3 0 0,-2 2-1,-4 1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18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58340 49223 443,'28'1'83,"-6"4"-20,-5 2-20,-6 4-20,-5 2-10,-2 3-1,-4 3 0,-2 3 0,-4 2-3,-2-1-2,-3 1-3,-3-1-4,-2-1-1,2-3 0,1-3-1,1-2 0,0-3 1,2-1 0,1 0 1,0-2 1,6-3-1,8-4-1,9-6-3,10-4-2,2-3-3,0 1-2,0-1-4,-2 0-2,-2 0-2,-1-2 1,-3 0 1,-1-1 0,-1-2 0,-1-1-3,1-3-1,0-1-3,-2-3 1,-1-1 3,-2-3 3,-2-1 4,-1-1 2,2 0 3,0-1 4,1 1 2,0 1 5,-2 3 6,-2 3 5,-2 3 6,-2 3 5,1 2 4,0 4 4,0 3 5,-1 5 4,0 8 5,-2 8 4,0 7 4,-2 6-2,-2 1-8,-2 3-9,-2 1-9,0 2-6,1 1-3,0 1-4,2 0-4,-1 1-5,0-1-3,-1-1-6,-2-1-3,1-3-6,2-2-7,3-3-5,1-2-6,1-8-9,0-11-11,0-10-11,0-11-11,1-6 3,1 1 17,3-1 17,2 1 17,1 0 10,0 4 4,0 3 5,0 3 4,0 2 4,3 0 3,2 2 3,2 1 3,0 0 2,1 2-2,0 1-1,0 0-1,-1 2-4,-1 0-5,-1 2-6,-1 1-5,-1 0-7,0 0-8,-2 0-8,0 0-8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18"/>
    </inkml:context>
    <inkml:brush xml:id="br0">
      <inkml:brushProperty name="width" value="0.04838" units="cm"/>
      <inkml:brushProperty name="height" value="0.04838" units="cm"/>
      <inkml:brushProperty name="color" value="#F2395B"/>
    </inkml:brush>
  </inkml:definitions>
  <inkml:trace contextRef="#ctx0" brushRef="#br0">60126 48656 454,'0'-22'3,"2"5"5,0 3 6,2 4 5,-1 7 9,-1 10 11,0 9 12,-1 11 11,-3 8 3,-2 6-7,-4 8-7,-2 6-6,-2 6-9,0 4-7,0 3-8,1 4-8,-1 3-10,0-1-10,0 0-12,1 1-12,0-2-6,4-1-4,2-3-4,4-1-3,1-7 1,0-11 3,0-10 4,0-11 5,0-8 0,0-3 0,0-4-2,0-4-1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19"/>
    </inkml:context>
    <inkml:brush xml:id="br0">
      <inkml:brushProperty name="width" value="0.05333" units="cm"/>
      <inkml:brushProperty name="height" value="0.05333" units="cm"/>
      <inkml:brushProperty name="color" value="#F2395B"/>
    </inkml:brush>
  </inkml:definitions>
  <inkml:trace contextRef="#ctx0" brushRef="#br0">60548 49431 412,'-7'-8'0,"2"0"0,2 1 0,2-1 0,0-1 2,0 0 5,-2-1 5,0-1 4,-1 4 10,0 11 15,0 12 14,1 10 15,-1 4 2,2 0-12,0-1-11,2-1-12,0-2-7,0-1-4,0-3-5,0-1-5,0-2-2,2 1-2,0 0-2,2-1-2,-1 0-5,1-1-7,0-1-9,0 0-7,-3-3-6,-8-3-3,-6-3-2,-7-2-3,-3-3 1,1-1 2,1 0 4,1-1 3,1-3 0,1-2-3,0-4-2,2-2-3,1-2-1,1-1 2,1-2-1,1 0 2,1 1 2,4 1 5,2 2 6,4 2 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2"/>
    </inkml:context>
    <inkml:brush xml:id="br0">
      <inkml:brushProperty name="width" value="0.02786" units="cm"/>
      <inkml:brushProperty name="height" value="0.02786" units="cm"/>
      <inkml:brushProperty name="color" value="#F2395B"/>
    </inkml:brush>
  </inkml:definitions>
  <inkml:trace contextRef="#ctx0" brushRef="#br0">56100 49600 789,'-40'0'-9,"23"0"17,22 0 16,22 0 18,8 3 4,-2 6-8,-3 7-7,-3 6-7,-4 3-18,-3 0-26,-3 0-27,-2 0-26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19"/>
    </inkml:context>
    <inkml:brush xml:id="br0">
      <inkml:brushProperty name="width" value="0.02709" units="cm"/>
      <inkml:brushProperty name="height" value="0.02709" units="cm"/>
      <inkml:brushProperty name="color" value="#F2395B"/>
    </inkml:brush>
  </inkml:definitions>
  <inkml:trace contextRef="#ctx0" brushRef="#br0">60850 49613 812,'24'-15'3,"-1"2"6,1 2 7,-1 3 5,0 1 4,-1 2-3,-1 2 0,-1 2-2,-1 1-3,-1 0-3,0 0-3,-2 0-4,0 0-7,-1 2-11,1 0-12,0 2-11,-2-1-2,-1-1 8,-2 0 7,-2-1 7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19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62141 49110 425,'-7'-8'3,"0"2"6,2 1 5,1 0 7,-1 3 6,0 4 7,-2 4 8,0 4 8,-1 4 0,0 5-5,1 5-6,-1 5-5,-1 3-4,0-1-3,-1 0-1,-1 1-2,0-2-1,4-2-3,2-1-3,4-3-1,2-2-3,4-2-5,2-4-5,4-3-5,1-4-7,3-6-8,1-6-8,3-6-10,1-4-3,-1-3-2,1-4 1,0-2-1,-2-3 2,-3-3 6,-3-3 4,-2-2 6,-4-2 4,-1 1 2,-2 1 5,-2 2 2,-2 1 2,-2 5-1,-2 3 1,-1 4-1,-2 4 4,0 3 6,0 3 6,0 2 7,3 2 4,6-2 4,6 0 2,6-1 3,2 0-2,-1 2-6,-1 2-7,0 2-7,-2 2-3,1 2 0,0 2 2,0 2 0,-1 2 2,-1 3 4,0 3 4,-2 4 3,-1 1 1,-2 1 1,-2 1-2,-2 1 1,-2 1-1,-2 1-2,-2 1 0,-2 1-2,-1-1-2,0 1-6,1-2-4,-1-1-5,3-6-13,8-9-19,6-10-21,7-10-19,5-4-2,1-1 16,3 0 16,1 1 16,2-1 8,-1 2 2,1 1 1,-1 1 1,-1 1 1,-3 0 0,-3 2-1,-3 1 0,-2 0 2,-4 2 2,-3 0 2,-2 2 4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20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63927 48555 393,'0'-42'15,"0"9"6,0 11 5,0 9 6,0 11 8,0 12 14,0 11 11,0 13 14,-1 6-2,0 2-13,-2 2-14,0 2-14,-2 3-11,0 6-9,-1 4-9,-2 5-9,0 4-7,-1 3-3,-2 3-3,0 3-5,1-3-6,2-11-10,4-9-10,3-10-9,0-7-7,0-6-3,-2-4-3,0-4-2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21"/>
    </inkml:context>
    <inkml:brush xml:id="br0">
      <inkml:brushProperty name="width" value="0.05263" units="cm"/>
      <inkml:brushProperty name="height" value="0.05263" units="cm"/>
      <inkml:brushProperty name="color" value="#F2395B"/>
    </inkml:brush>
  </inkml:definitions>
  <inkml:trace contextRef="#ctx0" brushRef="#br0">68925 47950 418,'-42'2'4,"-6"4"9,-6 4 10,-6 3 8,7 1 5,18-4 1,19-4-1,19-4 2,10-2-4,3 0-5,3 0-5,3 0-6,3 0-3,5 2-1,3 0-1,4 2-2,5-1 0,5 2-2,4-2-1,5 1-2,6 0 0,4-2-1,5 0 0,5-2-2,3-2 1,4-4 0,3-4-1,3-3 1,0-2-2,0 2-3,-1 3-5,-1 1-3,-3 2-1,-4 2 1,-3 2 1,-5 2 1,-5 2 2,-8 4 1,-9 2 1,-6 4 3,-8 0 0,-4 1 1,-5 0 1,-5 0 1,-3-1 0,-3-1 2,-1-1 1,-2 0 2,-1-2 0,1-2 0,2-3 0,0 0 1,3-3 0,7-1-1,5 0-1,7-1 0,4-2-1,6-2 0,4-2-1,6-2-1,2 0-1,1 3-1,1 1-3,2 2-2,-3 2 0,-3 2 0,-4 2 0,-4 2 0,-2 1 0,-2 2 1,0 0 0,-2 2 0,1-2 1,1-1-1,0-2 1,2-2 1,0-1-1,2-2 2,0 0 1,2-2 1,-1 0 2,-1-2 0,0 0 3,-1-1 0,-2-1 2,-2 0 1,-2 0-1,-2 0 2,-3 1-2,-5 1 0,-5 0-2,-5 2-1,-3 0-9,-1 2-14,-1 0-14,-1 2-15,-2 2-8,-4 6-3,-5 4-1,-2 5-2,-4 1 1,-1-2 2,0-4 3,-1-3 2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25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91983 49055 421,'-1'-14'0,"-1"3"0,0 2 0,-1 4 0,-3 2 9,-4 2 19,-4 2 20,-3 2 18,-2 2 3,2 2-13,3 1-14,1 3-13,-2 4-5,-7 4 0,-7 5 1,-7 5 2,-4 3-1,0 2-4,-2 3-4,0 1-3,-1 0-2,3-2-1,2-2-1,2-1-1,2-2-5,3 1-10,3-1-10,3 0-8,4-1-4,5-5 2,5-3 3,5-4 3,3-4-6,3-1-13,4-2-15,2-2-13,2-3-4,0-3 8,0-2 8,0-4 7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25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91513 49040 407,'-22'-28'4,"6"7"6,5 7 7,5 7 6,2 4 9,2 3 8,0 4 8,2 2 10,1 4 1,4 4-5,2 3-6,4 5-5,1 3-6,3 3-5,1 3-4,3 2-6,2 3-5,1 1-5,3 0-5,1 2-6,2 0-5,-1 1-7,1-1-7,-1 0-7,0 1-7,-1 2-7,-1 2-8,-1 2-7,-2-2 1,-4-6 7,-5-5 9,-3-7 8,-3-4 0,0-3-5,-2-3-6,0-2-6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07"/>
    </inkml:context>
    <inkml:brush xml:id="br0">
      <inkml:brushProperty name="width" value="0.06495" units="cm"/>
      <inkml:brushProperty name="height" value="0.06495" units="cm"/>
      <inkml:brushProperty name="color" value="#FED406"/>
    </inkml:brush>
  </inkml:definitions>
  <inkml:trace contextRef="#ctx0" brushRef="#br0">85899 18350 338,'-78'14'8,"19"-3"3,17-2 2,17-4 4,12 0 5,4 0 8,6 1 9,5 2 8,2 0 0,3-1-7,2 1-7,2 0-9,1 0-4,1 0-3,1 0-3,2-1-2,0 1-2,1-2-1,1-1-1,1 0-1,1-1 0,0 0 0,-1-1 0,1 2 1,0-1 0,1 1-1,1 1-1,1 2-1,0-1 0,1-2 1,0-3 2,-1 0 1,0-5 1,-1-2-2,-1-5 0,-1-4-2,1 0 0,1 1-2,3 2 0,1 2-2,2 2 0,-1 1-1,1 0 0,-1 2 0,1 0-1,1 2 0,1 0-1,1 2 0,-1 0 0,-2 0 0,-1 0 1,-3 0-1,0 0 1,1 0-1,1 0 0,1 0 1,-1 0 0,-3 0 0,-3 0 1,-2 0 1,-3 0 1,1 0 0,0 0 0,-1 0 1,1 0 0,0 0 0,-1 0-1,1 0-1,1-1 1,3 0-1,3-2-1,3 0 1,1-2-1,-1 0 0,-1-1-2,-1-1 1,2 0-2,3 2-1,4 2-2,5 2 0,-2 2-1,-4 2 0,-5 2 0,-5 2 2,-2 1 1,-1-1 3,1 1 4,0 0 4,0-1 0,3-1-1,1 0-2,3-1-2,3-3-1,6-1-2,6-2-2,6-1-2,4-4-1,0-2 0,2-4 1,0-2 0,-1 1 0,-4 3 0,-4 4-1,-4 4 1,-5 2 0,-5 2 1,-7 0 2,-5 2 1,-4 1 3,-1 1 3,-1 3 4,0 2 3,0-1 1,3-2-1,3-4-1,3-2 0,3-3-2,3-1-2,3 0-3,3-1-2,2-1-2,0 0 0,2 0 0,1 0-2,-1 1 1,-2 2-1,-2 2 1,-1 2 0,-2 2 0,-1 0 1,-2 1 1,1 2 0,-2 0 0,1-1-1,-1 1-1,0 0 0,0-1-2,-3-2 0,-1-3-1,-3 0 0,1-2-11,0 0-21,0 0-20,3 0-21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17"/>
    </inkml:context>
    <inkml:brush xml:id="br0">
      <inkml:brushProperty name="width" value="0.03977" units="cm"/>
      <inkml:brushProperty name="height" value="0.03977" units="cm"/>
      <inkml:brushProperty name="color" value="#FED406"/>
    </inkml:brush>
  </inkml:definitions>
  <inkml:trace contextRef="#ctx0" brushRef="#br0">96531 4000 553,'-9'16'86,"0"-1"-19,-2 1-17,0 0-18,-1 1-11,-1 3-5,-1 3-5,-2 3-4,0 1-3,-1 1-1,-1-1-1,-1 1-1,-2 1-1,-1 2-1,-3 4-1,-1 3 0,-1 0-3,3-4-3,1-2-3,3-3-4,4-7-6,10-12-9,9-13-7,8-10-10,4-7 0,-1 1 3,-1-1 6,0 1 5,-1-2 5,3-2 6,2-1 6,1-2 7,1-1 4,-1 1 0,0 0 2,-2 3 1,-2 0 1,-3 4 0,-2 3 1,-4 3-1,-1 2 4,0 2 7,0 2 7,0 3 7,1 1 6,2 3 8,1 4 8,3 2 6,0 3 1,0 2-9,-2 2-7,0 2-7,-2 1-6,1 3-3,0 1-2,0 3-2,-2 1-3,-1 1-1,-2 1-3,-1 1-1,-2 0-2,0-1-1,0-1-2,0-1-2,1-7 0,5-11 1,4-12-1,4-11 1,2-7 0,1 1 1,1-1 0,2 1 1,-2 0 0,1 2 0,-2 3-1,-1 1 0,-1 2-1,-1-1-1,-1 0-1,0 1-1,-1-1-1,0 0-2,-1 1-2,1-1-2,-1 0-2,-1 0-1,0 1-1,-2-1-1,-1 1-6,0 1-9,-2 0-8,0 2-10,-3 3-6,-4 6-2,-4 6-3,-4 6-2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18"/>
    </inkml:context>
    <inkml:brush xml:id="br0">
      <inkml:brushProperty name="width" value="0.04644" units="cm"/>
      <inkml:brushProperty name="height" value="0.04644" units="cm"/>
      <inkml:brushProperty name="color" value="#FED406"/>
    </inkml:brush>
  </inkml:definitions>
  <inkml:trace contextRef="#ctx0" brushRef="#br0">98617 4481 473,'14'-8'47,"-1"-2"-10,-2 0-8,-2-1-10,-2-1-4,-1 0-1,0 1 0,-2-1 0,0 0-2,0 0-5,0 1-4,0-1-3,-2 1-3,-2 2 0,-4 2 1,-2 3-1,-3 0 1,-2 3 3,-1 2 1,-3 3 2,-1 1 1,-1 3 1,-2 3 1,0 4 1,-1 1 1,-1 3 1,-1 2 2,-1 1 0,1 3 0,1 1 0,2 2-2,3 3 0,1-1-1,2-1-1,2-3 0,3-1 0,1-3-1,2-3-2,2-3-1,2-3-2,3-3-3,4-2-1,4-4-3,3-2-3,4-5-3,2-2-6,1-5-6,3-4-6,2-4-1,3-5 0,3-5 0,2-5 2,2 0 2,-3 2 3,-2 3 5,-1 3 3,-5 3 5,-5 5 4,-6 3 4,-6 4 5,-4 5 6,-3 6 8,0 6 7,-3 6 9,-1 2 3,0 1 1,0 0 1,0 0 0,2-1-3,2-1-5,3-1-6,4-1-6,2-2-4,3-2-6,4-4-5,2-2-4,3-3-6,3 0-5,3-2-4,3 0-6,1-3-3,-2-4-4,0-3-1,-1-5-4,-1-2 0,-1-1 1,-1-1 1,-1-1 1,-1-1 3,-3 1 5,-1-1 4,-2 1 6,-3 0 1,-3 2 1,-3 3 1,-2 1 0,-3 7 14,-2 10 29,-2 12 29,-2 10 28,-2 5 5,-2 1-18,-2-1-19,-1 1-19,-2 0-12,2 0-6,1 2-5,0 1-5,2 0-8,-1-1-7,0-1-10,0-1-7,1-3-5,0-1 1,2-4 0,1-3 1,2-8-7,5-14-13,6-14-14,4-13-14,2-6 0,-1 1 15,-1 3 13,0 2 14,-2 3 11,-3 5 8,-1 5 9,-2 5 9,-1 3 4,0 2 2,0 2 0,0 2 2,1 2 5,4 0 10,2 2 9,3 0 10,2 1-2,0 0-11,-1 0-13,1 0-12,-1 0-10,-1 0-9,-1 0-9,0 0-8,-2 0-6,-1 0-3,0 0-2,-2 0-4,-1-1 2,0-2 5,-2-2 4,0-1 6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19"/>
    </inkml:context>
    <inkml:brush xml:id="br0">
      <inkml:brushProperty name="width" value="0.04504" units="cm"/>
      <inkml:brushProperty name="height" value="0.04504" units="cm"/>
      <inkml:brushProperty name="color" value="#FED406"/>
    </inkml:brush>
  </inkml:definitions>
  <inkml:trace contextRef="#ctx0" brushRef="#br0">101837 3989 488,'0'-14'2,"0"1"4,0 2 4,0 2 4,0 6 9,0 8 13,0 9 13,0 10 14,-2 4 2,0 2-8,-3 3-8,-2 1-10,-1 2-6,0 2-7,0 2-6,1 3-7,-1-1-7,2 0-6,0-1-9,2-2-7,1-1-2,2-1 2,2-3 2,2-2 2,2-3-11,2-5-22,1-5-25,3-4-23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3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51750 48950 731,'-24'-25'5,"4"0"10,3 0 11,3 0 10,6 3 4,9 6-3,10 7-3,10 6-3,4 6-6,0 6-10,0 7-10,0 6-11,1 6-8,4 6-9,3 7-8,3 6-8,-2 1-6,-6-3 0,-6-3-2,-6-2-2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19"/>
    </inkml:context>
    <inkml:brush xml:id="br0">
      <inkml:brushProperty name="width" value="0.04322" units="cm"/>
      <inkml:brushProperty name="height" value="0.04322" units="cm"/>
      <inkml:brushProperty name="color" value="#FED406"/>
    </inkml:brush>
  </inkml:definitions>
  <inkml:trace contextRef="#ctx0" brushRef="#br0">103004 3940 509,'-9'-27'5,"0"11"13,-2 9 12,0 10 12,-1 6 4,-1 3-3,-1 4-2,-1 2-2,-1 2-5,0 1-4,0 1-4,1 1-6,-1 1-3,0-1-3,1 1-2,-1-1-3,1-1-3,2-1-1,3-3-1,1-1-2,3-3-4,6-2-9,4-4-8,6-2-9,4-6-6,7-5-3,5-5-4,7-7-3,3-3 0,0-1 5,2-1 4,1-1 5,-3 1 5,-6 5 6,-5 3 6,-6 4 5,-8 6 8,-7 8 11,-8 8 12,-7 8 10,-5 3 7,0-1 2,1-1 3,-1-1 2,1-2-1,2-1-6,3-2-4,1-2-6,2-1-4,4 1-5,3 1-5,2 1-4,3 0-5,4 0-6,2-2-4,3-1-5,1-2-3,-1-2-1,0-4 0,-2-2 0,1-4-2,1 0-6,3-3-3,2-2-6,1-4 0,3-6 3,1-5 3,3-6 3,-1-4 4,-3-1 4,-3-1 4,-3 0 4,-3 0 3,-4 5 0,-5 3 3,-2 5 0,-4 3 2,-1 2 2,0 4 2,-1 3 1,-3 2 1,-4 0-1,-4 2-1,-3 1-2,-3 2 1,1 5-1,-1 6-1,0 4 1,2 3-8,5-1-15,3 1-14,4 0-14,4-2-7,4-1 3,4-2 2,4-2 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19"/>
    </inkml:context>
    <inkml:brush xml:id="br0">
      <inkml:brushProperty name="width" value="0.03706" units="cm"/>
      <inkml:brushProperty name="height" value="0.03706" units="cm"/>
      <inkml:brushProperty name="color" value="#FED406"/>
    </inkml:brush>
  </inkml:definitions>
  <inkml:trace contextRef="#ctx0" brushRef="#br0">104334 4550 593,'21'1'3,"-3"2"7,-4 2 6,-4 2 7,-4 1 3,-2 3-2,-4 2 1,-2 2-1,-3 1-1,-2 1 2,-2 1 0,-2 1 1,0 0-2,3-3-5,1-1-4,2-2-4,2-1-4,4-1-2,2 1-3,4 0-2,3 0-2,5-1 0,5 1 1,5 0-1,2 1 0,-3 3-1,-1 3-1,-2 4-1,-4 0 1,-3 2 3,-4 1 3,-4 1 2,-4 2 3,-4 3 1,-4 3 3,-4 3 2,-5 2 1,-5 2-1,-7 2-1,-5 2 0,-4-1-8,-1-2-16,-1-3-16,0-3-14,0-5-6,3-6 5,3-5 4,3-6 6,3-4 0,1 1-5,2 0-4,3 0-4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0"/>
    </inkml:context>
    <inkml:brush xml:id="br0">
      <inkml:brushProperty name="width" value="0.03304" units="cm"/>
      <inkml:brushProperty name="height" value="0.03304" units="cm"/>
      <inkml:brushProperty name="color" value="#FED406"/>
    </inkml:brush>
  </inkml:definitions>
  <inkml:trace contextRef="#ctx0" brushRef="#br0">99200 7773 665,'10'-14'38,"4"4"-7,3 4-7,5 4-8,3 1-4,5-2-2,3-2-2,4-1-2,6-4 4,6-2 8,8-3 8,6-3 9,2-1 0,-2 4-8,-4 3-6,-2 3-8,-6 2-8,-6 2-9,-8 2-9,-6 2-9,-8 1-10,-9 2-15,-8 0-13,-9 2-15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1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100064 7074 603,'-1'-11'9,"-1"10"18,0 10 18,-1 10 19,-3 7 2,-2 6-12,-3 6-13,-3 7-13,-5 3-7,-4 3-5,-5 4-3,-4 2-5,-1-3-3,7-10-7,5-10-4,7-9-5,2-6-5,2-1-1,1-1-3,0-1-2,2 0-5,1 2-4,0 0-7,2 1-5,0-1-2,2-3 0,0-3 0,2-2 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100266 8850 999,'-1'15'-40,"-1"-1"10,0-1 12,-1 0 11,-1 0 4,2 3-3,0 3-4,2 4-3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1"/>
    </inkml:context>
    <inkml:brush xml:id="br0">
      <inkml:brushProperty name="width" value="0.02651" units="cm"/>
      <inkml:brushProperty name="height" value="0.02651" units="cm"/>
      <inkml:brushProperty name="color" value="#FED406"/>
    </inkml:brush>
  </inkml:definitions>
  <inkml:trace contextRef="#ctx0" brushRef="#br0">98955 8700 829,'-8'14'2,"2"-1"1,1-2 3,0-2 2,0-1 2,0 2 1,-1 0 2,-1 1 1,-5 6 0,-6 11 0,-7 11 1,-7 10-1,-4 4-1,-2-4-4,-3-4-1,-1-4-4,1-4-1,4-3 0,3-5 0,5-3 1,4-4-6,3-3-11,4-3-10,5-3-12,3-3-5,6-4-1,4-4-1,6-4-2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2"/>
    </inkml:context>
    <inkml:brush xml:id="br0">
      <inkml:brushProperty name="width" value="0.03355" units="cm"/>
      <inkml:brushProperty name="height" value="0.03355" units="cm"/>
      <inkml:brushProperty name="color" value="#FED406"/>
    </inkml:brush>
  </inkml:definitions>
  <inkml:trace contextRef="#ctx0" brushRef="#br0">99999 9600 655,'6'18'99,"0"3"-21,-4 4-22,0 5-22,-4 1-12,0 1-3,-4-1-3,0 0-3,-1-1-5,2-3-10,2-3-9,2-3-8,0-3-8,0-3-6,-2-3-5,0-2-7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2"/>
    </inkml:context>
    <inkml:brush xml:id="br0">
      <inkml:brushProperty name="width" value="0.04039" units="cm"/>
      <inkml:brushProperty name="height" value="0.04039" units="cm"/>
      <inkml:brushProperty name="color" value="#FED406"/>
    </inkml:brush>
  </inkml:definitions>
  <inkml:trace contextRef="#ctx0" brushRef="#br0">100431 9097 544,'8'-8'-1,"0"0"-2,0 1-1,0-1-3,0 1 0,-1 2 3,1 2 2,0 2 2,0 1 3,2 0 3,0 0 4,1 0 3,1 0 1,0 2 0,0 0-2,-1 2-2,0 1 2,0 6 3,-2 2 2,0 5 3,-3 2 2,-1 3 3,-2 1 1,-2 3 3,0 0-1,0-1-4,2-1-3,0-1-2,1 1-2,0 3 1,0 3 2,0 2 0,-1 5 0,-2 7-3,-2 4-4,-2 8-2,-2-1-5,0-3-4,-1-4-6,-2-4-3,1-5-4,1-9 0,0-7 0,2-9-2,-1-6-1,0-4-4,-1-6-2,-2-4-4,-1-8-1,-1-8 1,-3-8 1,-2-10 2,-1-5-2,-1-2-1,-2-2-3,1-2-3,0 2 1,4 6 2,4 5 3,5 7 2,1 5 6,2 5 9,0 5 10,2 5 9,1 3 7,3 4 5,4 2 6,2 4 5,1 2-2,-2 5-6,-2 4-8,-2 4-7,-3 3-5,-4 3-3,-4 3-2,-4 3-3,-2 0-1,0-4 1,0-2 0,1-2 0,3-8-1,8-9-2,8-10-3,8-9-2,4-8-4,3-3-6,1-5-6,3-3-5,-2 1-3,-1 7-1,-4 7-1,-3 7-1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2"/>
    </inkml:context>
    <inkml:brush xml:id="br0">
      <inkml:brushProperty name="width" value="0.03937" units="cm"/>
      <inkml:brushProperty name="height" value="0.03937" units="cm"/>
      <inkml:brushProperty name="color" value="#FED406"/>
    </inkml:brush>
  </inkml:definitions>
  <inkml:trace contextRef="#ctx0" brushRef="#br0">102229 8800 558,'-7'16'59,"2"1"-10,2 1-12,2 2-10,1-1-4,0 1 4,0-1 2,0 1 4,-1 0 0,0 1-3,-2 1-1,0 1-4,-2 2-4,0 1-7,-1 2-8,-2 3-8,1-1-7,-1-3-7,0-4-7,0-1-7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3"/>
    </inkml:context>
    <inkml:brush xml:id="br0">
      <inkml:brushProperty name="width" value="0.03596" units="cm"/>
      <inkml:brushProperty name="height" value="0.03596" units="cm"/>
      <inkml:brushProperty name="color" value="#FED406"/>
    </inkml:brush>
  </inkml:definitions>
  <inkml:trace contextRef="#ctx0" brushRef="#br0">102594 8924 611,'9'-8'6,"3"-2"9,4 0 12,2-1 10,3 0 1,3 0-9,3 2-10,3 1-8,0 0-2,-1 2 5,-3 1 7,-1 0 6,-4 4 0,-5 6-2,-5 6-3,-4 6-3,-5 4-3,-3 5-4,-2 3-4,-3 4-3,-6 3-4,-8 2-3,-7 2-5,-8 3-3,-3-3-2,3-6 0,3-6 0,3-5 1,3-6-2,3-5-3,3-4-2,3-6-3,4-5-2,4-6-1,6-6 0,5-5-2,4-4 1,5-1 1,5-1 2,5-1 1,2 1 3,-1 3 5,-1 3 6,0 3 5,-3 3 3,-1 5 0,-2 3 1,-3 4 0,-2 3 3,-2 4 6,-4 2 5,-2 3 6,-5 5 1,-6 4 0,-6 4-1,-5 7-2,-5 0-1,-3 0-5,-3-1-3,-3-1-3,1-2-4,5-3-3,5-3-4,5-3-4,5-3 0,3-1 1,4-2 1,4-2 1,3-2 1,2-2-3,2-3 0,2 0-2,2-4-1,3-2 2,3-4 0,4-2 2,1-5-5,1-5-8,1-6-9,1-7-8,-2 1-2,-5 7 7,-5 7 7,-4 7 7,-4 3 2,2-2 1,-2 0-1,1-1-1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3"/>
    </inkml:context>
    <inkml:brush xml:id="br0">
      <inkml:brushProperty name="width" value="0.02578" units="cm"/>
      <inkml:brushProperty name="height" value="0.02578" units="cm"/>
      <inkml:brushProperty name="color" value="#F2395B"/>
    </inkml:brush>
  </inkml:definitions>
  <inkml:trace contextRef="#ctx0" brushRef="#br0">51850 49600 853,'-40'1'71,"23"4"-23,22 3-23,22 3-23,15 4-13,9 7-5,10 6-4,10 7-5,-3-1-5,-11-6-4,-14-6-5,-11-6-4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3"/>
    </inkml:context>
    <inkml:brush xml:id="br0">
      <inkml:brushProperty name="width" value="0.04308" units="cm"/>
      <inkml:brushProperty name="height" value="0.04308" units="cm"/>
      <inkml:brushProperty name="color" value="#FED406"/>
    </inkml:brush>
  </inkml:definitions>
  <inkml:trace contextRef="#ctx0" brushRef="#br0">103060 8165 510,'-7'-38'24,"2"17"6,2 18 7,2 18 6,0 15 1,-2 12-4,-2 13-4,-2 14-5,0 0-3,1-11-4,0-11-3,2-10-3,-1-4-2,0 5-1,-1 3 0,-2 4-1,1 0-2,1-6-2,0-4-3,2-5-3,0-3 0,2-1-1,0-1 2,2-1 0,0-1-2,0 1-4,0-1-4,0 1-6,3-3-4,6-5-8,5-5-6,7-4-7,5-9-3,3-10 0,4-11 1,5-11-1,-3-2 3,-6 7 3,-7 7 3,-6 7 3,-5 3 1,1-1-1,0-2-3,0 0-1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3"/>
    </inkml:context>
    <inkml:brush xml:id="br0">
      <inkml:brushProperty name="width" value="0.03087" units="cm"/>
      <inkml:brushProperty name="height" value="0.03087" units="cm"/>
      <inkml:brushProperty name="color" value="#FED406"/>
    </inkml:brush>
  </inkml:definitions>
  <inkml:trace contextRef="#ctx0" brushRef="#br0">104628 7600 712,'28'1'24,"-5"2"8,-7 2 8,-5 2 10,-4 2-3,-2 5-11,-2 4-13,-2 3-11,-3 4-8,-4 3-5,-4 3-5,-3 3-3,-4-1-6,-2-2-4,-2-3-6,-1-3-5,0-4-4,5-5 0,3-5 0,4-4-2,3-5 3,2-2 8,3-4 8,1-2 7,2-3 4,1-3 2,3-4 3,2-2 1,2 0 3,4 3 2,2 3 3,3 3 2,0 2 3,-3 4 4,-2 2 2,-4 4 4,-3 4 1,-2 7-1,-4 7 1,-2 7 0,-6 4-2,-8 3-3,-7 1-2,-8 2-3,-4 0-3,1-4-4,1-2-2,1-3-4,3-4-3,3-5-2,4-5-3,5-4-2,4-7-3,8-6-3,7-8-4,6-6-3,6-5-2,5-3-1,5-3 0,5-3 0,3 1 1,-1 4 5,1 3 3,-1 4 6,-1 4 4,-1 3 6,-3 3 5,-1 2 7,-4 5 5,-3 4 7,-4 5 6,-4 6 7,-4 1 2,-3 1-4,-2 0-4,-4-1-3,-2 2-4,-5 2-4,-4 1-5,-4 3-4,-3 0-6,-3-1-8,-3-1-8,-3-1-8,0-3-7,3-3-8,3-4-7,3-4-7,3-3-2,3-1 6,2 0 5,4-1 5,2-2 5,1-1 6,0 0 5,2-1 6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4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103971 9842 519,'-36'22'29,"7"-1"1,7-2 1,7-2 1,5-2 0,2 1-2,4 0-1,3-1-3,1 2-1,0 1-2,0 3-2,0 2-2,-1 1-5,0 3-5,-2 1-8,0 2-5,-1 0-7,0-5-6,0-3-4,0-4-7,3-10-4,6-13-5,6-13-5,6-14-4,6-8 0,6-1 7,8-1 6,7 0 6,4 0 6,2 5 4,2 4 5,2 4 4,-1 4 2,0 5 1,-4 4 0,0 6 0,-4 3 4,-4 0 8,-4 2 7,-3 1 8,-5 1 6,-4 2 2,-3 2 2,-4 2 3,-4 1 0,-3 1-3,-3 2-3,-2 0-2,-3 3-2,-1 4 2,0 3 1,-1 5 0,-3 2 0,0 1-5,-3 1-3,-2 1-4,-2 1-3,-4 1-1,-2 0 0,-3 2-2,-2 1 0,1-1 1,-1 1 1,1-1 0,-2-1-2,0-3-5,-1-4-6,-1-1-5,0-6-5,1-7-5,1-6-3,1-8-5,2-7-4,3-9-4,2-9-4,4-9-3,2-6-3,2-4 1,3-4-1,1-3 0,2 0 3,1 7 5,3 8 5,2 6 5,1 6 7,-2 5 6,-1 5 8,0 5 7,-3 6 11,-4 6 15,-4 7 14,-4 8 14,-2 4 4,-2 3-9,0 3-9,-1 3-8,-1 2-7,-1 1-5,-2 1-4,1 1-6,-1-2-2,4-2-2,3-3-2,3-2-1,5-7-6,10-7-11,8-8-11,9-8-11,4-4-7,-1 1-2,-1-1-2,-1 0-2,-1 2 3,-1 2 8,-1 4 6,-1 3 9,-2 2 8,-4 1 8,-5 4 10,-3 0 8,-3 2 4,0 0-2,-2 0-2,0 0-2,0-1-4,2-1-7,2 0-6,2-2-6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5"/>
    </inkml:context>
    <inkml:brush xml:id="br0">
      <inkml:brushProperty name="width" value="0.0396" units="cm"/>
      <inkml:brushProperty name="height" value="0.0396" units="cm"/>
      <inkml:brushProperty name="color" value="#FED406"/>
    </inkml:brush>
  </inkml:definitions>
  <inkml:trace contextRef="#ctx0" brushRef="#br0">101131 13955 555,'0'-13'27,"0"6"3,0 6 3,0 6 4,0 7 2,0 7 0,0 9-1,0 7 1,-3 6-2,-2 4-5,-5 4-4,-4 4-5,-1 1-4,-1-4-6,0-2-5,1-4-5,0-3-7,2-3-9,2-5-7,3-3-8,3-9-11,8-13-13,6-13-12,7-12-12,2-5 0,-3 1 16,-2 3 14,-4 1 15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6"/>
    </inkml:context>
    <inkml:brush xml:id="br0">
      <inkml:brushProperty name="width" value="0.05061" units="cm"/>
      <inkml:brushProperty name="height" value="0.05061" units="cm"/>
      <inkml:brushProperty name="color" value="#FED406"/>
    </inkml:brush>
  </inkml:definitions>
  <inkml:trace contextRef="#ctx0" brushRef="#br0">101778 13320 434,'17'-29'5,"2"5"0,1 5 0,3 5-1,2 3 0,3 1-2,3 0-2,3 2-1,0 1 2,-2 0 3,-2 2 6,-1 1 4,-3 2 1,-3 5-3,-3 6-1,-3 4-3,-3 5 1,-4 3 1,-5 5 3,-2 3 1,-3 3 4,0 1 3,0 0 4,0 2 3,-1-1 1,-1-1-1,0-3-1,-1-1-1,-1-3-2,2-2-1,0-1-2,2-3-2,0 2-1,0 5-1,0 5-2,0 5-1,0 1-1,0-2-1,0-2 0,0-1 0,0-2-2,2 1-4,0-1-3,2 0-5,-1-2-2,-2-3-4,-2-5-4,-2-3-3,-4-6-6,-6-8-7,-5-8-7,-7-8-8,-3-6-1,-1-5 6,-1-5 5,-1-5 6,0-3 5,2 0 2,0-2 4,1 0 3,2 0 4,3 5 4,2 4 3,5 3 5,1 4 1,4 3-2,3 3-1,2 3-2,4 2 1,2 2 3,4 2 2,2 2 3,4 1 4,4 1 5,3-1 4,5 0 4,2 0 1,1 2-4,1 0-4,1 2-5,-2 0-4,-3 0-6,-5 0-4,-3 0-6,-4 2-3,-4 6-1,-4 4-1,-4 5 0,-6 4-2,-8 3-1,-7 3-1,-8 3-1,-5 0 0,1-3 2,-1-4 3,1-1 2,2-4 1,4-1 2,3-2 1,5-3 2,5-2 3,8-4 6,8-4 5,8-4 6,6-4 0,5-2-5,5-3-5,5-3-5,2-1-4,-1 1-5,-1 0-4,-1 2-4,-2 1-3,-3 2 1,-3 2-2,-3 3 1,-5-2-3,-6-4-4,-8-4-4,-6-3-4,-3-4 2,0-1 7,2-3 7,1-1 7,-1-1 5,0 1 3,-2 1 2,0 1 2,0 2 4,1 3 4,0 3 4,2 3 5,1 3 7,2 6 9,3 4 11,1 6 10,1 5 1,0 9-9,0 7-8,0 9-9,-1 5-6,-1 4-5,0 4-4,-1 4-3,-1 4-7,0 5-6,0 5-7,0 5-6,1 3-9,0 1-13,2 1-11,0 1-13,1-9-1,0-15 10,0-18 8,0-15 10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6"/>
    </inkml:context>
    <inkml:brush xml:id="br0">
      <inkml:brushProperty name="width" value="0.03364" units="cm"/>
      <inkml:brushProperty name="height" value="0.03364" units="cm"/>
      <inkml:brushProperty name="color" value="#FED406"/>
    </inkml:brush>
  </inkml:definitions>
  <inkml:trace contextRef="#ctx0" brushRef="#br0">104400 13300 654,'28'8'126,"-5"0"-29,-6 0-31,-6-1-30,-4 2-20,-1 2-12,0 2-11,-2 1-11,-1 2-8,-4 2-2,-2 0-4,-3 1-2,-2-1-5,0-3-5,0-3-5,0-2-6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8"/>
    </inkml:context>
    <inkml:brush xml:id="br0">
      <inkml:brushProperty name="width" value="0.03471" units="cm"/>
      <inkml:brushProperty name="height" value="0.03471" units="cm"/>
      <inkml:brushProperty name="color" value="#FED406"/>
    </inkml:brush>
  </inkml:definitions>
  <inkml:trace contextRef="#ctx0" brushRef="#br0">103895 14566 633,'-13'0'1,"4"-2"1,6-1 1,5 0 1,5-2 3,7-3 3,7-4 4,7-2 3,5-2 1,1-1-5,2-2-4,2 1-4,0-1-3,-5 2-3,-4 2-2,-3 3-2,-5 2 0,-3 4 1,-4 4 2,-4 4 1,-5 4 3,-2 2 3,-6 3 3,-2 3 4,-4 1 2,0 0 4,-1-2 1,-1-1 3,-2 1 1,0 0 1,-1 1 0,-1 1 1,-1 1-2,0 0-2,1-1-3,-1 1-3,0 0-6,-2-1-8,0 1-9,-1 0-9,-1-1-5,1-1-2,-1-1-2,1-1-1,0-1-3,2-2-1,3-2-1,1-2-3,3-3 1,2-2 2,4-4 2,2-2 2,3-3 2,0-4 2,2-2 3,0-3 2,2-1 3,0 3 4,1 1 5,2 2 4,1 3 5,1 3 8,3 2 8,2 4 7,1 1 6,-1 0 3,1 0 3,0 0 5,-1 1-1,1 4-4,0 2-4,-1 3-5,1 3-4,0 0-9,0 1-6,-1 1-7,0 0-8,-2-2-5,-3-3-7,-1-1-7,-4-1-5,-6-2-7,-6-1-5,-5 0-7,-3-2 2,2-1 9,2 0 8,3-1 9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8"/>
    </inkml:context>
    <inkml:brush xml:id="br0">
      <inkml:brushProperty name="width" value="0.03415" units="cm"/>
      <inkml:brushProperty name="height" value="0.03415" units="cm"/>
      <inkml:brushProperty name="color" value="#FED406"/>
    </inkml:brush>
  </inkml:definitions>
  <inkml:trace contextRef="#ctx0" brushRef="#br0">103428 15250 644,'-34'1'20,"9"2"2,11 2 2,9 2 1,6 1 1,4 3 3,2 2 2,4 2 2,2 1 0,3 3-4,3 1-4,3 3-3,4-1-5,3-3-5,4-3-5,5-3-7,1-3-5,0-2-9,0-4-7,0-2-9,0-4-5,-1-2-5,-2-4-5,1-2-4,-5-2 0,-4-1 4,-5-2 4,-5 0 5,-3 1 6,-4 1 6,-3 2 7,-2 3 7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8"/>
    </inkml:context>
    <inkml:brush xml:id="br0">
      <inkml:brushProperty name="width" value="0.0369" units="cm"/>
      <inkml:brushProperty name="height" value="0.0369" units="cm"/>
      <inkml:brushProperty name="color" value="#FED406"/>
    </inkml:brush>
  </inkml:definitions>
  <inkml:trace contextRef="#ctx0" brushRef="#br0">105256 13774 596,'0'-16'0,"0"-1"0,0-2 0,0 1 0,-2 1 6,0 6 11,-3 6 12,-2 6 11,-1 6 6,0 6-2,0 5 0,1 7-3,-3 4-3,-2 2-8,-3 4-8,-3 3-6,-2 1-5,1-2-3,-1 0-1,0-1-3,1-3-4,1-4-8,1-3-7,1-5-9,3-6-11,6-8-15,6-10-16,6-8-16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8"/>
    </inkml:context>
    <inkml:brush xml:id="br0">
      <inkml:brushProperty name="width" value="0.02864" units="cm"/>
      <inkml:brushProperty name="height" value="0.02864" units="cm"/>
      <inkml:brushProperty name="color" value="#FED406"/>
    </inkml:brush>
  </inkml:definitions>
  <inkml:trace contextRef="#ctx0" brushRef="#br0">105750 14350 768,'16'0'4,"-1"0"9,1 0 8,0 0 9,0 1 3,3 4-4,2 2-3,1 3-3,1 1-4,-3 0-4,-1-2-4,-2 0-4,-3-2-6,-3 1-11,-3 0-10,-2 0-9,-3 0-7,-2 0-4,-2-1-5,-2 1-3,-2-1 1,0 0 9,-1-2 8,-2 0 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4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56850 47900 525,'70'-44'71,"-9"13"-17,-10 12-17,-8 13-17,-6 9-10,1 6-5,-1 7-4,1 6-5,-4 3-1,-6 0 1,-6 0 3,-6 0 0,-6 1 3,-2 4 3,-3 3 2,-3 3 2,-4 1 3,-3 1 2,-3-1 2,-2 1 2,-1-1 1,3 1 1,3-1 1,4 1 1,1 2-1,0 7-1,0 6-3,0 7-1,0 2-3,0 1-1,0-1-2,0 1-2,1 1-3,4 3-1,3 3-3,3 4-3,1 1 0,1 0 0,-1 0 1,1 0 1,-3 0 0,-2 0-1,-3 0-1,-3 0 0,-2-4-1,0-5-1,0-7-1,0-5-1,-2-6-1,-3-3 0,-3-3-1,-2-2-1,-6-3-1,-6 1-1,-6-1-1,-6 1-2,-6-4-1,-2-6 0,-3-6 0,-3-6 0,-7-2-2,-9 3-3,-10 3-3,-8 4-3,-4-3-2,3-5-1,3-7-1,4-5-2,7-4 0,13 0-1,12 0 0,13 0 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8"/>
    </inkml:context>
    <inkml:brush xml:id="br0">
      <inkml:brushProperty name="width" value="0.03585" units="cm"/>
      <inkml:brushProperty name="height" value="0.03585" units="cm"/>
      <inkml:brushProperty name="color" value="#FED406"/>
    </inkml:brush>
  </inkml:definitions>
  <inkml:trace contextRef="#ctx0" brushRef="#br0">105813 14950 613,'-21'2'40,"8"6"4,7 4 6,7 5 4,3 5-1,1 7-10,2 5-10,0 6-9,0 10-6,-2 12-5,-3 13-4,0 13-3,-2 4-10,0-2-14,0-4-13,0-2-14,0-10-8,0-15-5,0-16-3,0-15-4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9"/>
    </inkml:context>
    <inkml:brush xml:id="br0">
      <inkml:brushProperty name="width" value="0.02793" units="cm"/>
      <inkml:brushProperty name="height" value="0.02793" units="cm"/>
      <inkml:brushProperty name="color" value="#FED406"/>
    </inkml:brush>
  </inkml:definitions>
  <inkml:trace contextRef="#ctx0" brushRef="#br0">101450 17893 787,'7'-8'-1,"-1"2"-4,0 1-2,-1 1-4,-2 1 7,-1 3 16,0 4 16,-2 2 16,0 2 4,0 0-8,0 0-6,0 0-9,1-2-16,2-3-25,2-2-26,2-4-25,0-1-6,-2-2 14,-3 0 15,0-1 13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29"/>
    </inkml:context>
    <inkml:brush xml:id="br0">
      <inkml:brushProperty name="width" value="0.03139" units="cm"/>
      <inkml:brushProperty name="height" value="0.03139" units="cm"/>
      <inkml:brushProperty name="color" value="#FED406"/>
    </inkml:brush>
  </inkml:definitions>
  <inkml:trace contextRef="#ctx0" brushRef="#br0">101500 17700 700,'16'0'8,"-1"2"15,1 0 16,0 2 15,0 0 3,-1 2-12,1 0-11,0 1-11,0 1-10,1 0-10,1 0-9,1 0-10,-1 0-3,-4 1 2,-4 2 3,-5 0 2,-2 0-2,-4-1-10,-2 0-9,-3-2-10,-3 0-3,0 0 4,-2 0 2,0 0 3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0"/>
    </inkml:context>
    <inkml:brush xml:id="br0">
      <inkml:brushProperty name="width" value="0.03705" units="cm"/>
      <inkml:brushProperty name="height" value="0.03705" units="cm"/>
      <inkml:brushProperty name="color" value="#FED406"/>
    </inkml:brush>
  </inkml:definitions>
  <inkml:trace contextRef="#ctx0" brushRef="#br0">100811 18480 593,'-53'20'33,"21"-7"2,21-7 1,20-6 3,13-6-3,3-2-6,4-3-7,5-3-6,2-1-4,1 2 0,0 3-1,2 1 0,-3 3-4,-5 4-5,-7 4-7,-5 4-6,-6 4 0,-3 3 5,-4 5 4,-4 3 5,-5 4 3,-7 3 3,-8 3 2,-6 3 2,-5 2 1,-2 0-1,-4 2 0,-3 1 0,0-2-3,1-2-3,3-3-5,2-3-3,3-3-5,5-3-8,5-3-7,5-3-7,6-7-7,10-12-9,8-12-8,9-11-9,6-6 0,3 3 9,3 2 9,3 1 8,0 3 9,-2 3 10,-1 3 10,-3 3 10,-2 2 7,-3 2 7,-3 2 6,-2 2 6,-3 4 1,1 4-2,0 5-5,-1 6-2,-1 2 0,-4 3 7,-5 2 5,-2 1 6,-4 1 0,-1-1-6,0-1-7,-1-1-6,-4 1-8,-4 3-9,-5 3-7,-5 3-9,-2-2-5,3-5-3,1-7-3,2-5-3,5-10-8,7-15-12,6-15-14,8-15-13,2-3 1,-1 6 16,-1 7 15,0 7 17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1"/>
    </inkml:context>
    <inkml:brush xml:id="br0">
      <inkml:brushProperty name="width" value="0.03702" units="cm"/>
      <inkml:brushProperty name="height" value="0.03702" units="cm"/>
      <inkml:brushProperty name="color" value="#FED406"/>
    </inkml:brush>
  </inkml:definitions>
  <inkml:trace contextRef="#ctx0" brushRef="#br0">102925 17661 594,'9'-7'0,"2"0"0,1 2 0,3 1 0,-1 2 5,-2 6 11,-4 4 10,-3 5 11,-2 4 2,-4 3-7,-2 3-6,-4 3-8,-2 2-5,-1-1-7,-3 1-7,-2-1-6,0 0-3,1-1 1,1-1 1,1-1 1,1-3-3,2-3-5,2-4-6,2-4-5,3-4 2,4-1 11,4-2 12,4-2 10,1 3 8,-1 6 6,0 7 4,-2 7 6,-1 4 2,0 1-2,-2 1-2,0 1 0,-3-1-5,-3-3-5,-2-4-6,-3-1-6,0-10-12,4-13-18,4-13-19,4-15-18,3-8-7,3-4 6,3-4 7,4-4 5,0 0 7,1 6 8,-1 4 7,1 5 8,-1 5 7,1 4 9,0 3 8,-1 4 8,1 3 6,1 1 4,1 1 3,2 0 3,-1 2 2,-2 3-1,0 1 1,0 2-1,-3 2-2,-3 0-3,-3 2-4,-2 0-3,-4-2-14,-3-6-28,-2-5-27,-3-7-26,-2-1-5,0 1 17,0 2 19,0 3 17,0 1 16,2 2 14,0 3 13,2 1 13,-1 3 10,0 4 4,-2 4 6,0 4 4,-1 2-2,0 1-7,0 2-9,1 0-9,-4 5-4,-4 9-2,-5 9-1,-5 9-3,-3 2-2,-2 0-2,0-3-4,0-2-2,-1-1-3,3-2-4,1 0-2,3-1-4,2-4-2,2-7-1,4-7-2,3-7 0,3-5-2,4-6-2,4-5-2,4-4-1,4-4-1,7-1-2,6-3 0,5-1-2,4 0 2,-1 4 3,0 4 3,1 5 3,-3 1 3,-3 4 3,-5 0 3,-3 4 2,-5 2 5,-3 7 9,-4 6 8,-4 5 8,-5 4 2,-8 1-3,-6 1-3,-7 1-4,-3-1-3,1-3-3,1-4-4,1-1-3,2-5-1,1-3-1,3-4 2,1-4 0,3-4-4,6-4-7,5-4-7,4-4-8,5-3-6,4-1-4,4-3-4,3-2-5,3 1 1,1 1 4,1 2 4,2 3 4,-2 2 7,-1 4 9,-3 4 9,-1 4 9,-3 3 6,-1 4 2,-2 2 2,-2 3 2,-2 2 1,-2 0 1,-3-1-2,0 1 1,-1-2-2,2-1-5,2-2-4,1-2-4,3-3-3,2-4 1,2-4-1,1-4 0,2-2-4,-2 0-9,-1 0-8,-1 1-9,-1-2-8,-2 0-8,-2-2-8,-2 0-7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1"/>
    </inkml:context>
    <inkml:brush xml:id="br0">
      <inkml:brushProperty name="width" value="0.03789" units="cm"/>
      <inkml:brushProperty name="height" value="0.03789" units="cm"/>
      <inkml:brushProperty name="color" value="#FED406"/>
    </inkml:brush>
  </inkml:definitions>
  <inkml:trace contextRef="#ctx0" brushRef="#br0">104762 17681 580,'-13'0'1,"6"0"1,6 0 1,6 0 1,5 0 3,6-2 5,4 0 4,5-1 5,1-2 0,0 2-3,-1-1-3,0 0-3,-3 0-3,-3 2-2,-3 0-4,-3 2-2,-3 1 0,-2 2 2,-4 2 3,-2 2 2,-5 1 2,-4 3 0,-6 2 0,-4 2 0,-3 1 1,-3 3 3,-1 1 1,-3 3 3,-2 1 0,-2 1-1,-4 1-1,-3 1 0,0 1-5,1 1-5,3 0-7,2 2-7,2-1-3,5-5-3,3-3-2,5-5-3,4-4-4,8-6-5,7-6-7,6-6-5,6-4-3,5-4 1,5-2 2,5-3 0,3-1 4,-1 1 8,0 1 6,1 1 8,-2 1 4,-3 4 3,-4 3 1,-1 3 3,-4 1 3,-3 2 6,-3 0 5,-2 2 4,-4 1 8,-1 1 7,-2 3 9,-2 2 7,-1 2 3,-2 2-3,0 2-3,-2 1-2,1 5-3,0 7-4,2 7-3,1 7-4,0 2-4,0-2-4,0-2-4,0-1-5,0-5-4,0-6-4,0-5-6,0-6-4,0 2-7,0 10-10,0 12-11,0 11-10,-2 4-6,-1-1-1,-2 0-2,-1-2-1,-2-5 3,2-10 10,1-9 10,0-10 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2"/>
    </inkml:context>
    <inkml:brush xml:id="br0">
      <inkml:brushProperty name="width" value="0.02674" units="cm"/>
      <inkml:brushProperty name="height" value="0.02674" units="cm"/>
      <inkml:brushProperty name="color" value="#FED406"/>
    </inkml:brush>
  </inkml:definitions>
  <inkml:trace contextRef="#ctx0" brushRef="#br0">105850 18859 822,'7'-8'0,"-2"0"1,-3 0-1,0 0 2,-1 2-1,1 2 2,4 4 0,0 3 1,3 2 5,2 5 8,2 4 9,2 4 9,1 2-1,1 3-10,1 1-10,1 3-9,1-2-13,-1-3-11,1-5-13,0-3-13,-2-4-4,-3-2 4,-3-4 5,-2-2 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2"/>
    </inkml:context>
    <inkml:brush xml:id="br0">
      <inkml:brushProperty name="width" value="0.03775" units="cm"/>
      <inkml:brushProperty name="height" value="0.03775" units="cm"/>
      <inkml:brushProperty name="color" value="#FED406"/>
    </inkml:brush>
  </inkml:definitions>
  <inkml:trace contextRef="#ctx0" brushRef="#br0">98483 20927 582,'-6'-6'4,"4"2"6,4 4 6,4 3 8,4 3 6,3 7 5,5 5 6,4 7 6,0 4-1,-1 3-5,-3 2-6,-1 4-5,-3 3-7,-1 5-6,-2 2-5,-2 5-6,-2 0-6,0-4-3,-2-4-6,0-3-3,-1-13-14,1-19-21,2-20-21,0-19-22,0-8-1,0 5 20,-2 5 21,0 5 20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3"/>
    </inkml:context>
    <inkml:brush xml:id="br0">
      <inkml:brushProperty name="width" value="0.03924" units="cm"/>
      <inkml:brushProperty name="height" value="0.03924" units="cm"/>
      <inkml:brushProperty name="color" value="#FED406"/>
    </inkml:brush>
  </inkml:definitions>
  <inkml:trace contextRef="#ctx0" brushRef="#br0">98745 20915 560,'7'-28'4,"-2"5"6,-2 7 8,-2 5 7,-1 5 7,2 6 7,0 4 7,2 6 7,-1 4-2,1 5-8,0 5-11,0 5-9,-1 2-6,-2-2-5,-2 0-4,-2-1-3,-3 2-5,-6 7-2,-4 5-5,-5 6-3,-3 1-2,-1-4-3,-1-4-2,-1-4-3,0-5 0,0-5 2,-1-7 0,1-5 2,1-6 1,2-4-1,4-6 1,3-4-1,4-6 1,3-7 1,4-7 2,4-7 0,5-4 3,6-3 3,5-1 1,7-2 4,5 1 0,5 4 2,5 3 1,4 5 0,3 4 2,1 3 1,-1 5 3,0 3 2,-2 4 2,-4 2 3,-3 4 3,-5 3 3,-1 3 2,1 5 1,1 5 0,1 6 2,-3 3-1,-5 5-2,-7 3-3,-5 4-3,-5 2-3,-4 1-4,-4-1-3,-4 0-5,-4-1-2,-3-1-2,-5-3-3,-4-1-2,-2-5-1,-1-4 0,-1-4 1,-1-6 1,1-3-1,3-2-1,3-3-2,3 0-1,3-6 0,2-6 1,4-7 1,3-7 1,4-7 1,8-5-1,6-6-1,7-6 0,7-2-1,7 0-3,7 2-1,6 1-3,4 2-1,0 5-2,0 5-1,0 6-2,-4 4 0,-6 5 3,-7 4 2,-7 6 3,-5 3-2,-3 0-6,-3 2-5,-2 1-6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4"/>
    </inkml:context>
    <inkml:brush xml:id="br0">
      <inkml:brushProperty name="width" value="0.03536" units="cm"/>
      <inkml:brushProperty name="height" value="0.03536" units="cm"/>
      <inkml:brushProperty name="color" value="#FED406"/>
    </inkml:brush>
  </inkml:definitions>
  <inkml:trace contextRef="#ctx0" brushRef="#br0">101827 21150 622,'-6'9'102,"2"3"-17,4 4-18,3 2-17,1 2-15,1 1-11,1 1-11,2 1-11,0 2-9,0 3-3,-1 3-4,1 3-5,-1-1-11,0-3-15,-2-5-18,0-3-16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4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57250 47450 590,'1'-69'1,"4"13"3,3 12 3,3 13 3,7 9 6,14 6 10,11 7 11,14 6 10,3 6 1,-2 6-6,-3 7-6,-3 6-7,-7 6-5,-9 6-3,-10 7-3,-8 6-3,-11 4-3,-8 4-3,-10 3-4,-9 3-2,-9 1-6,-5 1-6,-7-1-7,-5 1-6,-4-4-2,0-6-1,0-6 0,0-6 0,10-7 4,23-6 6,22-6 6,22-6 8,15-6 1,9-2-2,10-3-1,10-3-3,0-2-5,-5 0-8,-7 0-7,-5 0-7,-8-2-4,-5-3 0,-7-3 0,-5-2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9:34"/>
    </inkml:context>
    <inkml:brush xml:id="br0">
      <inkml:brushProperty name="width" value="0.02701" units="cm"/>
      <inkml:brushProperty name="height" value="0.02701" units="cm"/>
      <inkml:brushProperty name="color" value="#FED406"/>
    </inkml:brush>
  </inkml:definitions>
  <inkml:trace contextRef="#ctx0" brushRef="#br0">101395 23350 814,'-13'1'96,"4"2"-34,6 2-34,5 2-35,4 1-12,5 1 9,5 1 10,6 2 9,2-2-2,2-1-13,3-2-13,1-2-13,-1-2-8,-5 0-1,-5-2-2,-4 0-2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1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29854 51521 581,'29'15'153,"-3"0"-37,-4-2-38,-4-1-38,-3 1-23,-1 0-6,0 2-7,-2 0-7,-1 2-8,-2 1-10,-2 3-10,-2 2-9,-2-1-6,-1-2-2,0-4-2,-1-3-1,-2-1 2,-2-2 5,-2 0 5,-2-2 5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18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29433 53123 533,'-6'-6'10,"4"4"21,4 4 19,4 4 21,2 1 3,2-2-15,0-2-15,2-2-14,-1-1-9,1 0-1,0 0-3,0 0-1,0 1-4,2 2-4,0 1-4,1 3-6,0 4-3,-4 4-4,-2 5-2,-4 5-4,-3 2 0,-2-2 5,-3-2 4,-4-3 4,-1 0 3,0 0 1,1-1 0,-2 1 2,2-1-1,-1-1 1,0 0-1,0-2 1,3-6-2,8-14 1,6-12-1,8-13 0,3-8-8,1-1-14,1-3-13,2-1-15,0-2-6,1-1 3,1-1 1,2-1 3,-3 4 2,-3 5 5,-4 8 4,-4 7 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18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31568 51369 537,'15'8'141,"0"0"-35,-2 0-34,-1 0-35,-1 3-20,-4 7-5,-2 8-7,-4 6-4,-1 4-4,-2 1 1,0 1-1,-2 1 2,0 1 0,-2 1 1,0 1 2,-2 1 2,2-1 1,1-3 2,2-3 0,2-3 2,1-4 0,0-3 0,0-4 0,0-4-2,1-4 0,4-3-3,2-2-2,3-4-2,2-2-7,0-4-13,0-2-12,0-4-13,-2-1-6,-2-2 1,-4 0 1,-2-1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19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30787 53083 507,'-23'0'2,"2"0"4,2 0 4,3 0 3,1 2 8,4 4 11,2 4 10,4 4 11,2 3 2,0 3-8,2 4-7,0 2-7,2 2-6,0-1-5,2 1-4,0-1-4,1 1-4,-2-2 0,-1-1-2,0-1 0,-1-1-2,0-2 0,0-3-2,0-1 0,2-2-2,2-4-3,3-2-3,4-4-2,2-2-3,3 0-1,3-2-1,4 0-1,2-2-1,3 0 2,3-2 2,3 0 1,3-1-3,2 2-4,1 0-6,2 2-5,0-1-7,-4-2-5,-5-2-6,-3-2-7,-5 0 2,-5 0 7,-4 2 9,-6 0 7,-2 1 5,0-2 1,0 0 0,0-1 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19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33181 52683 484,'7'-42'20,"0"10"4,-2 9 5,0 10 3,-1 10 4,0 10 6,0 10 4,0 9 6,-1 6-2,0 1-7,-2 2-6,0 0-8,-2 0-6,-2-1-3,-2-1-5,-2-1-3,-1-1-6,2-1-8,0-1-7,2-1-6,0-2-9,2-4-8,0-4-8,2-4-9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0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33604 51911 438,'8'-5'51,"0"4"-10,0 5-10,-1 6-9,1 3-6,-2 1-5,0 3-4,-2 2-3,0 1-3,-2 0 1,0-1 0,-2 1 1,0 0 2,0 1 6,0 2 6,0 0 5,0 2 3,0 3 0,0 3 1,0 3 0,1 2-2,0-1-4,2 1-4,0 0-4,1-1-3,-2-1-3,-1-1-2,0-1-3,-1-2-3,0-3-6,0-3-4,0-2-5,-1-4-2,-4-3 0,-2-3-1,-4-2 1,-1-5-1,-1-4 0,-2-6-1,0-4-1,-1-6 1,0-4 0,0-5 1,1-5 1,0-3 1,4 1 3,3-1 3,2 1 3,4 0 3,2 2 4,4 3 5,2 1 3,3 4 4,0 5 1,1 4 0,2 6 2,-1 5 3,-1 6 6,0 6 6,-2 5 7,-3 6-2,-6 2-6,-6 3-8,-6 3-7,-2 0-5,1-1-3,1-2-4,0-2-3,2-3-1,0-3-1,2-3 0,1-2 1,5-6-4,11-8-6,12-8-6,10-8-6,6-7-4,3-6 0,1-5-2,3-6-1,-1-4 1,-1 1 3,-3-1 4,-1 1 2,-4 1 4,-3 3 4,-4 3 4,-4 3 4,-5 3 5,-3 4 6,-4 5 6,-4 3 7,-3 5 9,0 6 14,-2 6 13,0 6 13,-1 5 1,0 4-12,0 4-10,0 3-12,0 3-7,0 2-2,0 0-3,0 1-1,-1 1-3,0-1-3,-2 1-1,0 0-3,-2 0-2,-4 3-1,-2 1-2,-4 3-2,-1 0-5,-1-1-5,-2-1-7,0-1-6,-1-1-4,1-2-2,-1-3-1,0-1-2,1-4-3,1-5-3,0-4-3,2-6-4,2-4-1,2-6 3,4-4 2,3-6 2,1 0 2,2 1 1,0 2 2,2 2 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0"/>
    </inkml:context>
    <inkml:brush xml:id="br0">
      <inkml:brushProperty name="width" value="0.06059" units="cm"/>
      <inkml:brushProperty name="height" value="0.06059" units="cm"/>
      <inkml:brushProperty name="color" value="#F2395B"/>
    </inkml:brush>
  </inkml:definitions>
  <inkml:trace contextRef="#ctx0" brushRef="#br0">35154 51388 363,'9'-10'0,"3"-2"0,4-3 1,2-4 0,1 2 2,-4 3 1,-3 4 3,-2 4 1,-1 3 1,1 2 1,3 2-1,2 2 1,0 1-1,-2 0 0,-2 0 0,-3 0-1,0 1 1,-2 2 0,0 1 1,-2 3 1,0 1 1,0 0 3,0 0 2,0 0 4,-1 0 1,0 1-1,-2 2 1,0 0 0,-1 2-2,2 4-2,0 2-2,2 3-2,0 2-1,0 1 1,0 1 1,0 2 1,-1-1 1,-1 3-1,0 0 2,-1 1-1,-1 0 1,0 1-1,0 0-1,0-1 0,0 1-1,0 1-1,0 1-3,0 1-1,0 2-1,0 1-2,0 2 0,0 3-1,-1 0-2,-1 1-1,0-1-1,-1 0-3,-1-2-1,2-7-5,0-5-3,2-6-4,-3-8-7,-4-9-12,-6-8-13,-4-10-10,-2-8-3,3-7 8,1-9 8,2-7 8,1-4 7,0 3 3,0 1 5,0 3 4,2 3 2,1 7 2,2 5 2,2 6 1,0 0 1,-2-7 0,-2-8 0,-2-6 0,1-2 1,2 3 4,4 3 3,2 3 3,3 3 4,2 3 3,2 2 3,2 4 3,2 2 1,0 0 1,1 2-1,2 1 1,0 1 0,0 4 1,-1 3 1,1 2 0,-2 7 0,-4 10-2,-4 10-3,-4 9-1,-4 5-6,-4-3-6,-3-1-8,-5-3-7,-1-2-4,2-4-2,2-5-2,2-3-2,1-3 1,1 0 5,-1-2 3,0 0 6,3-3 5,6-3 9,6-3 8,6-2 9,5-4 3,6-4-1,4-4-2,5-4-2,3-1-6,-1-1-13,1 0-11,-1 0-13,-2 1-11,-6 3-11,-6 1-10,-6 2-11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2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40743 52245 404,'0'-36'38,"0"6"-5,0 8-3,0 7-5,0 4-3,0 0-3,0 2-1,0 1-3,0-1-2,-2 2-1,-1-1-2,0 0-2,-2 0-1,-2 2 0,-2 1-1,-1 0 0,-3 2 0,0 2-2,-2 2 1,0 2-2,-1 4 1,0 4 1,1 5 1,-1 6 1,1 2 1,0 3 1,2 2 0,1 1 0,1 1 1,2-1 1,2-1 0,2 0 1,1-2 0,2-1-2,1-1-2,0-1-1,2-1-2,0-2 0,1-3 1,2-1-1,1-2-2,4-2-1,2-2-3,3-3-3,4-2-1,2-6-2,3-4-2,3-5-2,3-6-2,2-4-2,1-5-4,3-5-3,0-4 0,1-1 1,0-3 1,-1-1 2,-1-2-1,-5 1-2,-3-1-1,-4 1-2,-4 0 1,-5 3 1,-2 1 3,-6 3 2,-1 2 3,-2 2 4,0 4 3,-2 3 4,0 3 4,0 2 4,0 4 5,0 3 3,0 5 10,0 10 15,0 8 17,0 9 15,0 3 1,0-3-14,0-2-12,0-4-13,0 3-8,-2 7-3,0 9-2,-2 7-3,0 5-3,-2-1-3,0 1-4,-1-1-3,-1 0-4,0-1-7,0-2-6,0 1-6,1-5-7,2-6-6,2-5-6,2-6-7,1-9-7,0-10-8,0-12-8,0-10-9,1-7 6,0-3 16,2-4 17,0-1 17,1-1 11,0 4 2,0 5 4,0 3 2,0 3 6,2 2 9,0 3 7,2 1 9,0 1 4,3 0 3,2 0 1,2 0 3,1 1-1,2 1-5,0 0-2,1 2-5,1 0-3,0 2-3,0 0-3,-1 2-3,1 0-5,-2 0-9,-1 0-7,-1 0-9,0 1-11,-2 2-14,-1 2-14,0 2-14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2"/>
    </inkml:context>
    <inkml:brush xml:id="br0">
      <inkml:brushProperty name="width" value="0.05824" units="cm"/>
      <inkml:brushProperty name="height" value="0.05824" units="cm"/>
      <inkml:brushProperty name="color" value="#F2395B"/>
    </inkml:brush>
  </inkml:definitions>
  <inkml:trace contextRef="#ctx0" brushRef="#br0">43408 51140 377,'7'-28'9,"-2"5"19,-3 6 17,0 7 19,-2 7 6,0 11-7,0 12-5,0 10-6,-1 8-6,-2 5-6,-2 5-6,-2 4-6,-1 6-6,0 3-5,0 4-4,0 4-5,1 0-3,1-6 1,0-4 1,2-5-1,-1 4-5,0 12-11,-2 14-13,0 12-12,0 5-8,2-5-4,2-3-4,2-4-6,1-7 4,0-8 9,0-9 9,0-10 10,0-8 1,0-11-8,0-9-7,0-10-7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4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58050 47700 659,'-41'-2'8,"19"-3"15,19-3 15,19-2 17,16-3 2,17 1-9,15-1-9,16 1-9,7 1-8,1 3-8,-1 3-7,1 4-8,-4 1-9,-6 0-11,-6 0-11,-6 0-11,-9 1-7,-8 4-3,-10 3-3,-9 3-1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2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43994 53204 710,'-10'-11'-38,"-2"8"36,-3 10 35,-4 8 37,-1 6 8,-1 1-18,-2 3-18,0 2-18,0 0-11,1-1-6,1-1-5,0 0-4,3-3-4,3-3-2,3-3 0,2-2-2,3-3 0,0 1 2,2 0 0,1 0 2,1-1 2,3-2 4,4-2 3,2-2 3,4-2 2,4 0 0,4-2 1,4 0 0,2-2-2,3-2-3,2-2-5,1-2-4,1-1-3,-1 0-1,0 0-1,-2 0-1,-3 1-2,-3 1-1,-4 0-2,-4 1-1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3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44570 53375 640,'-8'-15'0,"2"2"-1,0 3 0,2 0-1,0 7 10,2 9 20,0 8 21,2 9 19,-1 7 4,0 5-15,-2 5-16,0 5-14,-1 5-13,0 3-15,0 4-12,0 4-14,0-2-7,2-9-2,0-9-1,2-9-3,-1-6-2,0-3-2,-2-3-2,0-2-2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3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48022 51056 445,'-6'-5'13,"4"6"24,4 6 26,4 6 25,1 5 4,-4 5-16,-2 5-17,-4 5-17,-2 4-12,-2 4-8,-2 1-8,-2 4-8,1 0-4,1-3 0,2-3 2,2-3 0,2-9-14,2-16-30,2-16-29,2-16-31,1-8-4,0-1 22,0-2 22,0 0 22,0 2 11,0 3 3,0 4 0,-1 5 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4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47527 50464 427,'29'-58'19,"-5"11"3,-4 11 3,-6 11 2,-2 7 1,2 3-3,0 2-2,1 4-2,0 3-2,-4 4 0,-2 4-1,-4 4 0,-1 5 2,0 8 4,0 6 5,0 7 4,-2 5-1,-2 3-5,-4 3-6,-2 3-5,-3 1-7,0 0-6,-1 1-6,-2-1-7,1-1-4,0-5-2,2-3-2,1-5-1,-1-7-6,0-12-6,-1-13-8,-2-10-7,2-10 1,2-4 6,4-5 8,3-5 7,2-2 6,3 1 3,4 1 4,2 1 4,2 2 2,-2 4 0,-1 5-1,0 3 1,-2 7 6,0 8 13,-2 10 14,-1 8 14,-3 7 2,-5 5-9,-7 5-7,-6 5-9,-2 3-9,0-1-8,2 1-10,1-1-8,0-1-6,-2-3-1,0-3 0,-1-3 0,0-2-2,0-4-1,2-3-1,1-3-1,0-2 2,0-2 3,0-2 4,1-2 3,-1-2 7,2 0 10,0-2 10,2-1 10,1 1 4,1 0-1,0 2 0,2 0-1,1 1 0,2 0 0,2 0 1,2 0 1,0 0-1,0-1-5,-2 1-2,0 0-4,-2 0-4,-2-2-4,-2 0-5,-1-2-4,2-1 2,10 0 11,8-2 11,9 0 9,6-3 3,3-4-5,4-4-4,1-4-6,4-3-3,2-3-6,1-3-4,2-4-5,-1 2-4,-9 3-2,-5 4-4,-8 4-3,-6 7 0,-6 7 3,-6 7 3,-6 9 4,-3 5 4,2 2 5,0 1 6,2 3 6,1 0 2,0-1-1,2-1 1,0 0-1,1-3-1,0-1-2,0-2 0,0-2-3,2-3 0,2-1-3,4-2 0,2-2-3,2-2-4,1-2-7,2-2-9,0-2-7,0-3-5,-4-2 1,-3-3-1,-2-4 0,-3-2-5,-2-2-8,-2-1-9,-2-3-9,-2 1-2,-2 4 3,-2 5 4,-2 3 3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4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46896 53318 501,'-35'-6'52,"11"4"8,9 4 9,10 4 7,3 4-2,-2 6-16,-4 4-13,-2 5-15,-4 3-12,-6 1-6,-4 2-8,-5 0-6,-2 1-6,0 1-3,2 1-2,1 1-3,2-1-5,1-5-8,2-3-7,2-4-7,3-5-1,3-3 3,2-4 3,4-4 5,1-3 0,2-4-4,0-2-2,2-4-4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5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46791 54007 484,'15'-7'15,"0"2"4,-2 2 5,-1 2 4,1 2 4,0 2 4,1 2 3,2 2 4,1 2 1,3 3-2,4 4-2,2 2-2,3 5-4,3 5-6,3 7-4,3 5-6,5 3-7,7-1-10,7-1-11,6-1-10,6-3-7,1-4-3,2-7-4,2-3-3,-6-5 1,-13-3 7,-15-2 7,-13-4 6,-8-2-4,1 0-13,0-2-15,0 0-15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5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51022 52670 444,'-7'-15'5,"2"-1"10,2 0 11,2 0 10,1 6 9,2 10 10,0 12 10,1 10 8,1 7-2,-2 3-13,0 3-15,-1 3-15,-2 1-9,-1-1-7,0-1-8,-2-1-5,0-1-9,-3-3-10,-2-1-10,-2-2-9,0-4-6,2-3 1,2-4 1,2-4-1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6"/>
    </inkml:context>
    <inkml:brush xml:id="br0">
      <inkml:brushProperty name="width" value="0.06455" units="cm"/>
      <inkml:brushProperty name="height" value="0.06455" units="cm"/>
      <inkml:brushProperty name="color" value="#F2395B"/>
    </inkml:brush>
  </inkml:definitions>
  <inkml:trace contextRef="#ctx0" brushRef="#br0">51401 52403 340,'18'-22'10,"4"3"-1,4 3-1,4 2 0,3 3 1,5 1 3,3 0 2,5 2 4,0 1-2,-3 2-4,-3 2-5,-3 2-4,-5 2-3,-7 2-1,-6 2-1,-8 2-2,-4 1 6,-2 2 13,-2 0 11,-2 1 12,-1 2 4,0 2-2,0 2-3,0 1-3,0 2-4,0 0-4,0 0-4,0-1-4,0 1-3,0 2 2,0 0-1,0 1 1,0 1 1,0 0-1,0-1 1,0 1 0,-1 0-1,0 0-2,-2-1-2,0 1-1,-2 2-3,-2 7-3,-2 6-4,-2 5-2,0 0-3,0-5-4,2-7-3,1-5-5,-2-6-9,-2-6-16,-3-6-17,-4-6-16,0-9-3,1-12 10,0-12 9,2-11 10,0-8 7,-2-1 5,0-2 4,-1-3 5,0 2 5,2 2 2,2 3 3,3 3 3,1 5 6,2 5 5,2 6 8,2 6 6,1 5 8,2 1 8,0 2 8,2 2 8,-1 7 3,0 8 0,-1 11-2,-2 10-1,-1 5-4,0 1-6,-1 1-6,-2 2-7,1-2-5,1-3-6,0-3-4,1-3-6,5-4-7,5-6-11,6-6-10,5-6-11,5-4-3,0-2 4,1-2 2,1-2 5,0 0 3,-2 2 6,-2 2 5,-3 3 6,-1 1 3,-2 4 3,-2 2 1,-2 4 2,-4 1 6,-4 3 6,-6 2 7,-4 2 7,-5 2 4,-4 1 2,-4 3 0,-3 2 1,-3 0-2,0-1-5,1 0-4,-1-2-6,2-2-3,1-1-2,2-2-1,2-2-2,2-2-1,3 0 2,0-2 1,4-1 1,3 0-2,6 0-4,6 0-4,6 0-4,6-3-4,5-4-3,7-6-4,6-4-2,6-5-8,7-6-9,7-4-9,7-5-10,-3 1-1,-10 5 8,-10 6 8,-12 6 8,-6 3 5,-1 0 3,0 1 1,-2-2 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7"/>
    </inkml:context>
    <inkml:brush xml:id="br0">
      <inkml:brushProperty name="width" value="0.05622" units="cm"/>
      <inkml:brushProperty name="height" value="0.05622" units="cm"/>
      <inkml:brushProperty name="color" value="#F2395B"/>
    </inkml:brush>
  </inkml:definitions>
  <inkml:trace contextRef="#ctx0" brushRef="#br0">54270 51486 391,'39'-7'70,"-3"2"-10,-1 2-7,-3 2-10,-1 2-7,0 2-4,-2 2-4,-1 2-5,-3 1-4,-5 2-3,-5 0-1,-4 1-4,-6 4-2,-8 6-2,-6 5-2,-8 7-3,-5 2-2,-5-1-2,-5-1-2,-5-1-2,-2 0-1,1-1 0,1 1 0,0 0 0,4-3-3,3-5-5,4-5-5,5-4-6,2-5-1,2-3 0,2-2 2,2-4 0,5 0 11,4 2 23,8 2 21,4 2 21,4 2 8,-2 4-9,0 2-9,-2 3-7,-1 3-6,-2 4-3,-2 2-3,-2 3-2,-3 2-4,-4 3-4,-4 2-5,-4 1-3,-1 0-3,0-3-3,2-3-1,1-3-2,4-10-15,6-20-27,7-18-28,8-19-28,3-9-3,1 1 18,2 1 20,0 1 18,2 2 13,1 3 8,3 3 7,2 3 7,2 3 9,3 1 8,3 2 10,3 3 8,4 1 9,3 4 10,5 3 8,3 3 10,1 4 1,-3 6-6,-3 6-5,-4 6-7,-3 5-5,-6 5-3,-7 5-3,-5 5-4,-6 3-3,-4 0-3,-6-1-1,-4 1-3,-6-1-1,-6-1-1,-6-1-1,-6-1-2,-3-2-1,-1-2-2,-2-4-2,0-3-1,-1-2-4,-3 0-1,-1-2-4,-3-1-2,0-1-5,3-2-8,1-2-9,2-2-7,3-4-4,3-8 1,3-6 1,2-8 1,5-3 1,3-3 1,4-1 1,4-3 1,4 0 4,6 3 4,4 1 6,5 2 5,4 2 4,0 1 4,1 1 5,1 0 3,-1 4 2,-2 5-3,-4 4-1,-3 6-1,-4 6 6,-10 8 14,-7 8 16,-7 7 14,-5 4 3,0-1-10,0-1-9,1 0-9,0-4-8,2-3-9,2-4-7,2-4-8,5-6-9,8-7-10,8-6-9,8-7-9,2 1 1,-6 10 12,-5 10 14,-4 9 11,-5 6 11,-4 0 8,-4 0 8,-4-1 7,-1-1 4,3-2-3,1-4 0,2-3-3,5-5-7,8-10-13,8-8-13,7-9-14,6-7-8,0-2-3,1-3-3,1-3-3,0 0-1,-3 3 3,-1 3 2,-2 3 2,-2 2 4,-3 2 4,-1 3 4,-2 1 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7"/>
    </inkml:context>
    <inkml:brush xml:id="br0">
      <inkml:brushProperty name="width" value="0.06879" units="cm"/>
      <inkml:brushProperty name="height" value="0.06879" units="cm"/>
      <inkml:brushProperty name="color" value="#F2395B"/>
    </inkml:brush>
  </inkml:definitions>
  <inkml:trace contextRef="#ctx0" brushRef="#br0">57172 51078 319,'25'-25'14,"-11"12"15,-12 14 17,-12 12 16,-6 9 1,-3 6-15,-2 4-13,-2 5-15,2 1-10,3-3-5,4-3-5,4-3-5,5-5-7,4-7-8,6-6-8,4-8-8,4-5 0,2-4 6,1-3 8,3-5 6,0-1 6,-2 4 7,-2 3 6,-3 2 7,-1 4 5,-2 2 4,-2 4 4,-2 2 4,-2 4 2,0 6 1,-2 4 1,0 5 0,-3 4-2,-2 1-3,-4 3-2,-2 2-5,-1 0-2,0-1-2,2-1-3,1-1-2,0-2-2,0-3-1,0-3 0,0-3-2,1-7-12,2-12-23,2-12-23,2-11-23,2-9-6,0-4 12,2-3 12,0-5 12,2 0 11,0 4 7,1 2 7,2 2 8,0 4 6,1 3 3,2 3 4,0 3 2,3 1 6,4 0 4,4 0 5,3 1 5,6-1 4,5 0 4,7 0 4,5 1 3,3 0-1,-1 2-8,-1 3-6,-1 1-7,-3 1-5,-1 0-2,-4 0-2,-3 0-2,-6 1-8,-7-1-13,-8 0-13,-9 0-14,-4 0-3,-6 0 9,-2 0 7,-5 1 7,-1-2 7,0 0 3,2-2 5,0 0 3,2-1 2,-1-1 1,0-2 1,0 0 0,0 0 3,2 1 2,1 0 4,0 2 3,1 0 3,0-1 4,0-2 4,0 0 4,0 0 6,0 3 8,0 1 8,1 2 8,-1 8 2,2 14-4,0 14-4,1 13-5,1 4-6,0-5-8,0-6-7,0-7-7,0 10-4,-1 23 3,-2 24 2,0 24 1,-2 9-1,-2-5-6,-2-5-5,-2-5-7,-1 1-7,0 4-10,0 5-9,1 5-9,-1 0-6,0-3-1,0-4 0,0-5-2,0-3-2,1-6-2,-1-5-2,0-4-4,2-11 4,2-16 8,4-15 9,2-17 9,2-7 4,-2-2 1,0-1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6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24200 53700 625,'-22'-13'56,"6"26"1,7 24 2,6 26 1,3 12-6,0 0-13,0 0-13,0 0-12,1-2-12,4-3-11,3-3-9,3-2-10,3-8-12,3-8-13,3-10-13,4-9-12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8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58176 52346 469,'0'-24'3,"0"2"8,0 1 6,0 1 7,0 5 8,0 10 11,0 10 9,0 10 11,-3 7 0,-4 7-11,-6 6-10,-4 5-10,-5 4-7,-3-1-3,-5 1-3,-4-1-4,-1-2-4,-1-5-7,0-5-6,1-5-8,2-3-10,4-4-14,7-2-14,3-4-13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8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59393 52898 515,'9'-7'6,"2"2"12,2 2 13,1 2 12,3 2 7,0 2 2,2 2 1,0 2 2,0 2-3,0 2-8,-2 1-8,-1 3-9,-1 1-11,-4 0-14,-3 0-16,-2 0-15,-4-1-9,-4 1-2,-4 0-1,-4 0-3,-1-2-4,0-2-3,2-4-5,0-2-5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8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58017 54090 432,'-18'0'0,"-4"2"0,-4 0 0,-3 2 0,2-1 14,10 0 28,10-2 30,10 0 27,10-2 5,10 0-20,9-2-20,11 0-19,6-1-17,3 0-14,3 0-13,2 0-13,2 0-14,-1 0-14,-1 0-15,-1 0-14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9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61747 51184 429,'8'-12'64,"-2"8"-2,0 8-3,-2 8-4,-3 7-5,-8 7-8,-6 7-9,-7 7-9,-5 5-7,-2 1-9,-1 2-7,-3 3-8,1-3-5,5-6-6,3-5-3,4-7-5,6-5-3,8-8 0,8-7-2,8-6 0,4-5 5,0 0 12,-1-1 13,1-2 12,0 2 8,-2 2 3,-1 3 5,0 4 2,-3 3 2,-2 3-1,-4 5-2,-2 4-1,-5 2-2,-3 1-3,-3 1-2,-5 2-3,-1-1 0,0-1-1,2-1 1,0-1-1,3-1-2,1-2-5,2-3-5,2-1-6,3-6-11,4-12-18,4-10-19,4-11-17,0-4-4,-1 4 11,-2 4 12,-2 5 11,-1 0 3,0 0-3,0-1-4,0-2-3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29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62015 51689 576,'9'-17'0,"2"-2"0,1-2 0,3-1 0,0 0 0,-2 4 0,-2 4 0,-2 4 0,1 3 9,3 1 16,5 0 18,4 2 17,3 0 3,1 0-9,3 0-9,2 0-11,-1 0-5,-5 2-5,-3 0-3,-4 2-4,-5-2-19,-6-4-33,-6-4-34,-6-4-33,-3 0-4,2 1 22,1 2 25,0 2 24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0"/>
    </inkml:context>
    <inkml:brush xml:id="br0">
      <inkml:brushProperty name="width" value="0.06323" units="cm"/>
      <inkml:brushProperty name="height" value="0.06323" units="cm"/>
      <inkml:brushProperty name="color" value="#F2395B"/>
    </inkml:brush>
  </inkml:definitions>
  <inkml:trace contextRef="#ctx0" brushRef="#br0">62685 50932 347,'0'-36'1,"0"9"1,0 7 2,0 8 2,1 8 8,2 6 17,2 7 17,2 8 17,-1 4 1,-4 5-15,-4 4-16,-4 3-14,-3 3-12,-2 1-6,-2 1-8,-1 1-7,-3 0-4,-2-2-2,-2-3-1,-1-1-3,-1-4 0,2-5 3,2-5 1,2-5 2,7-5 6,11-6 10,10-6 9,11-6 11,6-2 3,2-1-5,0 0-3,1 0-5,-1 2-4,-3 2-3,-3 4-4,-2 2-4,-7 6-4,-9 8-7,-8 8-6,-10 8-7,-5 3-1,-3-1 1,-3-1 1,-3-1 2,-1-2 2,4-3 4,3-2 3,3-4 3,2-3 3,2-2 1,2-4 1,2-3 2,4-2 7,6-4 13,6-2 12,6-3 13,3-2 4,2 0-4,0 0-5,1 0-4,-1 3-3,-2 4-2,-4 5-1,-3 6-1,-4 4-2,-6 3-4,-5 5-2,-7 4-4,-3 2-1,2-1-1,1 1 1,0-1-1,3 0 0,0-4-3,4-3-2,1-3-2,3-5-8,4-10-13,3-8-15,6-10-13,-1-4-4,-3-3 4,-2-2 4,-4-1 4,1-5 4,2-5 4,4-7 3,2-5 5,3-1 3,1 5 5,3 5 5,2 5 4,3 2 3,4-1 1,3-1 2,5-2 1,1 2 3,-1 3 4,-1 3 4,-1 3 3,-2 3 6,-5 3 7,-3 2 6,-4 4 6,-2 2 6,-1 0 3,1 2 3,0 0 4,1 2-3,2 1-8,1 0-9,3 2-7,3-1-8,4 0-5,3-2-6,4 0-5,1-1-5,-4 2-5,-5 1-3,-3 0-5,-9-1-10,-12-3-15,-14-5-17,-12-4-15,-5-1-1,3 0 14,2 2 16,4 1 13,2 1 13,1 2 8,0 2 8,2 2 9,1 5 15,2 7 21,2 6 20,2 7 21,2 8 3,0 7-15,2 9-15,0 7-15,1 10-10,-1 9-4,-2 10-6,0 10-4,-2 4-8,0-1-11,-2 0-12,0-2-11,-1-2-10,0-2-11,0-4-8,0-2-11,1-6-1,2-8 5,2-7 6,2-9 6,1-8 3,-2-9 0,0-9 1,-2-8-1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1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64110 52032 366,'7'-15'3,"-2"-1"6,-3 0 7,-1 0 5,-2 3 5,-1 4 2,-3 6 1,-2 5 3,-4 4-2,-4 7-2,-5 6-4,-5 6-2,-5 4-4,-4 5 0,-3 3-2,-5 5-2,0 0 0,1-3 1,3-3 0,1-3 1,4-3-1,7-1-3,5-2-4,6-3-3,11-4-8,14-10-12,15-9-14,16-8-12,7-8-5,2-6 0,3-5 1,1-7 2,2-3 3,1-1 6,0-1 5,2-1 7,-1 2 6,-3 3 6,-3 5 5,-3 3 7,-5 5 3,-5 4 2,-7 6 2,-5 5 1,-5 3 4,-3 4 7,-2 2 6,-4 4 7,-1 3 6,2 5 6,0 5 4,1 6 5,2 2-1,0 3-5,1 2-6,1 1-6,2 1-5,0 1-5,1-1-5,1 1-4,-1 0-6,-4-1-5,-4 1-5,-4-1-4,-5 0-5,-6-3-4,-6-1-4,-6-2-3,-5-4-2,-2-3 0,-3-4 1,-3-4 0,-2-3 0,1-1 2,-1 0 1,0-2 0,1-1 2,-1-2 1,0-2 0,1-2 1,0-3 1,2-4-1,2-4-1,3-4-1,2-4-2,2-5-5,4-5-3,2-5-5,4-4 0,2-2 1,4-1 3,3-2 2,1 1 5,1 7 5,2 5 5,0 6 7,1 4 1,-2 3 0,-1 1-1,0 2-2,-5 7 8,-6 10 15,-7 11 15,-8 12 15,-3 5 3,-1 1-10,-1 1-9,-1 1-10,2-2-7,4-3-3,6-4-5,4-5-4,6-3-7,7-6-9,5-5-9,5-4-9,6-5-4,4-4 4,4-4 4,3-4 2,2-1 5,-1 3 3,-1 1 5,0 2 5,-4 2 4,-3 2 7,-4 2 7,-4 2 6,-3 4 6,-3 6 5,-1 6 6,-2 6 4,1 1-15,2-3-37,4-3-38,2-2-36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2"/>
    </inkml:context>
    <inkml:brush xml:id="br0">
      <inkml:brushProperty name="width" value="0.0618" units="cm"/>
      <inkml:brushProperty name="height" value="0.0618" units="cm"/>
      <inkml:brushProperty name="color" value="#F2395B"/>
    </inkml:brush>
  </inkml:definitions>
  <inkml:trace contextRef="#ctx0" brushRef="#br0">69431 50778 356,'57'-20'105,"-11"6"-25,-13 8-24,-11 6-25,-5 6-13,4 2 2,2 4 0,3 2 0,-2 2-1,-7 1-5,-6 2-4,-8 0-4,-7 2-2,-8 3 0,-7 4 0,-9 2 0,-6 3-2,-3 3-4,-5 3-4,-3 3-5,-2 0-3,3-1-3,2-3-3,1-1-3,4-5-2,7-7-2,5-7 1,6-6-2,4-6 2,2-2 6,3-4 4,1-3 5,1-1 5,2-1 5,0-2 4,2 0 6,0 1 8,0 6 15,0 4 14,0 6 13,1 5 4,2 7-9,2 8-8,2 5-7,1 5-7,-2 0-5,0-1-4,-2 1-5,0-3-4,0-1-3,0-4-3,0-3-3,2-11-19,4-21-31,4-18-34,4-21-31,3-7-6,3 3 24,3 5 24,4 3 24,1 5 16,3 1 9,2 4 10,1 3 10,4 3 7,3 3 5,5 2 7,3 4 5,2 2 3,1 2 1,-1 2 1,1 2 1,-3 3 0,-3 2 0,-5 4 0,-3 2 1,-6 3-3,-7 2-6,-7 2-4,-6 2-5,-7 1-4,-2 1-2,-6 1-2,-2 2-2,-5 0-1,-4 1-2,-4 1-1,-4 2-1,-2-1-2,-3 1-5,-2 0-3,-1 0-4,-3-1-2,0-1 2,-1-1 0,-1-1 2,1-2-1,1-4-3,2-4-3,3-4-2,2-4-2,2-2 3,4-4 1,3-2 2,2-5 1,4-4-3,3-5-1,2-5-1,3-3 0,0 1 4,2-1 4,0 0 3,2 2 5,0 5 7,2 3 6,0 4 7,1 7 10,-2 8 11,0 9 13,-2 10 12,0 4 0,-2 1-12,0 1-11,-2 1-12,1 0-9,0-2-6,2-2-5,0-3-7,5-4-11,6-8-18,8-8-18,6-8-17,1-5-3,-3-3 12,-4-4 12,-4-2 12,-2-2 9,0-1 6,-1-2 6,1 0 6,-1 2 7,-2 3 7,-2 4 6,-2 4 9,-1 5 7,0 6 10,0 6 10,0 6 9,-1 7 1,0 6-6,-2 7-9,0 7-6,-2 7-7,-1 7-6,0 7-7,-1 6-6,-1 11-9,0 12-11,0 13-10,0 13-11,0-1-3,0-16 6,0-16 7,0-16 6,-1-10-7,0-5-21,-1-5-20,-2-5-21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3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73126 51074 468,'-5'-8'4,"6"-2"5,6 0 8,6-1 6,2 0 2,-2 2-2,-3 2-1,0 2-3,2 1 0,9 2 1,9 0 1,9 2 0,2-1 0,-5 0-3,-4-2-3,-6 0-3,-6 1-1,-5 4 0,-6 4 0,-6 4-1,-6 4 2,-8 5 2,-6 6 4,-7 4 3,-5 4 0,-4 3 0,-2 3 0,-3 3-1,-1 2-2,1 3-4,1 1-3,1 2-5,2-1-4,5-5-4,3-5-4,5-5-5,3-5-4,4-5-5,4-4-3,4-6-5,5-7-5,6-10-6,6-10-8,6-9-6,3-7 0,3 0 9,2-1 6,2-1 9,-1 2 8,-3 5 9,-3 4 9,-2 6 9,-4 5 9,-1 4 8,-2 6 7,-2 4 9,-2 7 2,0 8-4,-2 7-4,0 9-5,-2 3 0,-3 1 4,0 0 4,-3-1 3,-2-1-4,-2-3-11,-2-3-12,-2-3-12,0-3-8,0-2-8,2-4-6,1-3-8,1-6-9,3-8-13,4-10-12,3-8-14,1-7 0,4-5 15,0-5 13,3-5 13,2-3 11,2 1 5,2-1 6,1 1 6,1 2 8,-2 7 10,-2 5 9,-2 6 10,0 5 6,3 4 4,4 5 4,2 2 3,2 6 1,1 2-1,2 5-2,-1 4-2,1 2-6,-2 2-13,-3 0-11,-1 1-12,-2 0-10,-4 0-4,-3-2-7,-2-1-5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4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75243 50333 411,'8'-14'40,"0"2"-1,0 4 0,0 2-1,-1 6 1,0 6 2,-2 8 2,0 6 1,-2 4-2,0 1-8,-2 1-6,-1 2-8,-1 0-6,-3 3-7,-4 2-7,-2 1-6,-2 0-7,2-5-6,1-3-6,0-4-8,3-9-6,2-13-8,4-12-8,3-13-7,2-8 0,3-3 11,4-3 9,2-3 11,2-2 8,2 1 6,0 0 7,1-1 6,1 2 7,0 3 7,-1 3 8,1 3 6,-1 4 8,-2 7 5,-2 5 6,-3 6 6,-1 6 2,-2 4-1,-2 5-3,-2 6-1,-2 5-3,-2 6-3,-2 5-5,-2 7-4,-3 3-4,-4 1-5,-4 1-4,-3 1-4,-2-1-5,2-3-6,2-3-4,2-3-6,2-7-13,3-10-20,1-12-21,2-10-21,4-8-1,8-4 16,6-3 17,7-5 17,2 1 12,-2 7 8,-4 5 9,-3 6 8,-4 8 6,-6 10 4,-6 10 4,-6 10 5,-4 5-2,-5 3-5,-4 1-6,-4 3-6,-2 1-5,-1 1-5,-1 0-5,-1 3-5,-1-3-1,0-3 3,1-5 3,-1-3 3,2-4 2,1-3 4,3-3 2,1-3 4,3-2 3,4-6 7,4-3 5,4-4 6,4-3 3,5-2-1,2-2-1,5-2-1,4-2-1,4-3-5,4-4-3,4-2-4,3-3-5,3-1-6,3-3-6,3-2-5,1 1-5,-3 1 0,-1 2-2,-2 3-1,-4 5 6,-5 10 13,-5 10 12,-4 10 15,-5 7 4,-4 7-1,-4 6-2,-4 5-2,-2 3-2,0-1-2,0-1-3,0-1-2,1-3-3,2-3-2,2-5-4,2-3-3,4-5-8,4-4-14,6-6-13,4-4-13,3-6-5,1-7 3,2-4 4,0-7 3,0-3 5,-1 0 5,0 1 6,-2-1 4,-2 1 6,-3 3 6,-2 0 5,-4 4 6,-5 1 6,-10 4 4,-8 2 4,-9 4 5,-6 3 2,-2 4-1,-1 4 0,-3 3-1,-1 4-4,-1 0-8,-1 1-7,-1 2-8,0-2-5,1-1-2,1-2-2,1-2-1,2-2-1,5 0 4,3-2 1,4-1 3,4 0 4,3 0 6,2 0 6,4 0 7,4 1 3,6 0 3,6 1 1,6 2 2,4 0 0,5 1-5,4 1-3,3 2-5,7 0-3,6 1-4,6 2-5,8 0-3,8 0-2,9-2 0,8-3 0,10-1 0,-3-2-6,-14-4-14,-14-3-13,-14-2-13,-8-2-12,-5 0-7,-3 0-9,-4 0-8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7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22600 51450 642,'-19'-22'68,"13"6"-13,12 7-14,13 6-14,9 3-6,6 0 1,7 0 1,6 0 0,1 4-1,-3 10-4,-3 10-4,-2 9-3,-8 6-4,-8 3-3,-10 3-3,-9 4-2,-5 2-3,0 4-4,0 3-3,0 3-5,-4-1-1,-5-2 2,-7-3 0,-5-3 2,-3-6 2,4-5 4,3-7 4,3-5 5,12-9 3,22-9 4,22-10 3,23-8 4,14-9-1,10-6-8,10-6-8,9-6-7,1-2-8,-6 3-7,-6 3-9,-6 4-7,-12 2-2,-15 4 2,-15 3 3,-16 3 3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4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77206 50793 403,'1'-15'0,"2"1"0,2 0 0,1 2 0,6 1 8,8 4 18,8 3 17,8 2 18,1 2 1,-4 0-14,-3 0-14,-4 0-13,-6 2-13,-6 4-9,-8 4-11,-6 4-10,-7 3-1,-4 3 8,-6 3 8,-4 4 8,-3 2 5,1 3 7,-1 3 4,0 3 6,1 2 4,3 1 1,1 1 2,2 1 1,2-1-1,3-3-5,1-3-6,2-3-6,4-5-10,8-9-18,6-7-17,7-8-17,6-8-7,2-10 4,3-8 4,3-9 5,2-5 4,-1 1 6,1-1 6,0 1 6,-3 2 5,-3 5 3,-4 5 5,-4 4 3,-3 5 2,-3 2-1,-1 4 0,-2 3-1,-2 2 11,-2 4 25,-2 2 22,-2 3 25,-3 4 4,-2 4-14,-3 4-15,-4 4-14,-3 3-10,-3 3-4,-5 3-5,-4 3-4,-3 1-5,-3-1-5,-3-1-4,-3 0-5,-3-2-1,-3 1 0,-3-1 1,-3 1 1,-3-2-1,-1-3-5,-2-2-3,-3-4-5,4-3-1,6-3-1,7-2 1,6-4-1,11-2 7,11-2 14,12-2 14,12-2 14,10-3 5,11-2-5,10-3-6,9-4-4,8-1-6,5-2-7,4 0-6,6-1-8,1 0-4,-2 2 2,-1 2 0,-3 2 1,-4 2-1,-8 1-2,-6 0-2,-6 2-2,-12-1-13,-13-2-26,-14-2-24,-14-2-24,-6 0-2,2 0 22,2 2 23,3 1 22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5"/>
    </inkml:context>
    <inkml:brush xml:id="br0">
      <inkml:brushProperty name="width" value="0.06309" units="cm"/>
      <inkml:brushProperty name="height" value="0.06309" units="cm"/>
      <inkml:brushProperty name="color" value="#F2395B"/>
    </inkml:brush>
  </inkml:definitions>
  <inkml:trace contextRef="#ctx0" brushRef="#br0">78498 51374 348,'-9'-9'2,"-2"-4"4,-2-2 4,-2-3 4,0-1 2,2 4 3,3 3 3,1 3 1,3 6 8,4 11 12,4 12 11,4 10 12,1 11 2,-2 10-9,-2 12-10,-2 11-8,-2 7-7,-2 6-5,-2 4-5,-2 5-3,-3 8-7,-4 9-8,-4 11-6,-3 9-8,-2 1-10,2-9-11,2-9-11,3-9-12,2-11-6,4-14 1,4-14 0,4-13 1,1-12 1,0-6 1,-2-7 2,0-6 1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6"/>
    </inkml:context>
    <inkml:brush xml:id="br0">
      <inkml:brushProperty name="width" value="0.06453" units="cm"/>
      <inkml:brushProperty name="height" value="0.06453" units="cm"/>
      <inkml:brushProperty name="color" value="#F2395B"/>
    </inkml:brush>
  </inkml:definitions>
  <inkml:trace contextRef="#ctx0" brushRef="#br0">80537 50428 340,'-12'-7'8,"7"2"16,6 2 17,8 2 15,2 2 2,-1 2-10,0 2-11,-2 2-11,0 1-6,0 3-2,0 2-3,0 2-1,-2 1-8,-2 2-10,-4 0-12,-2 1-11,-6 2-4,-6 2 3,-7 1 2,-8 3 3,-2 0 2,-1-1 2,1-1 2,-1 0 2,1-2 2,2-1 2,3-1 1,1-1 3,3-2 2,3-4 4,2-4 2,4-4 3,4-1 8,8 4 14,7 2 12,6 4 14,2 2 4,-4 5-4,-4 4-5,-5 3-4,-2 4-5,-4 1-7,-2 3-5,-3 2-6,-2-2-6,2-3-5,1-5-6,0-3-6,2-3-10,0-3-14,2-1-16,1-2-15,1-5-6,3-6 4,4-8 4,2-6 4,4-9 3,4-8 5,4-9 4,4-9 5,1-4 4,-1 1 7,-1 2 7,0 0 6,-2 3 4,1 5 3,0 5 3,0 4 3,0 6 3,1 3 4,2 4 6,0 4 3,2 2 5,5 0 3,4 0 4,3 1 4,3 0 0,2 4-1,0 2-3,1 3-1,-1 3 0,-3 2 0,-3 2 0,-3 2 2,-4 2-2,-7 2-4,-5 2-3,-6 1-4,-6 3-2,-4 2-2,-6 1-2,-4 3-1,-4 1 1,-4 1 2,-2 2 3,-3 0 3,-2 0 1,2-1-1,1-1-1,1-1-1,1-1-2,2 0-5,2-2-5,3-1-3,0-2-7,0-3-5,0-2-6,0-4-6,0-4-10,-2-4-12,0-6-13,-1-4-13,-1-6-1,2-6 8,1-5 11,0-7 8,2-4 7,0-3 6,2-3 5,1-3 4,0 0 5,2 3 4,0 3 2,2 3 5,1 2 3,0 5 4,1 1 5,2 4 5,0 3 7,2 3 11,1 2 10,0 4 12,0 4 0,0 8-7,-1 6-8,-2 7-7,-2 7-7,-4 6-4,-4 5-4,-4 7-4,-2 1-4,1-3-5,-1-3-4,0-3-4,4-8-10,10-14-14,9-15-14,8-12-15,5-8-1,1 0 11,2 1 13,0-1 11,0 1 10,-3 2 7,-1 3 8,-2 1 7,-2 4 8,-2 6 11,-2 6 9,-3 6 10,-2 6 1,-3 6-8,-6 5-9,-3 7-9,-3 3-6,-3-1-4,-4 1-5,-2 0-5,-2-2-2,1-3-1,-1-3-1,0-3-1,0-2 1,0-2 1,1-3 1,-1-1 2,1-1 1,2 0 2,2 0 2,3 0 2,6-4-4,12-6-6,11-8-7,13-6-7,5-4-6,-3-2-5,-1 0-5,-2-1-5,-4 0-4,-3 4 1,-4 3-2,-4 3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7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84560 50402 449,'8'-15'41,"-2"3"-2,-1 1-1,0 2-2,-3 6-1,-4 10 0,-4 10-2,-4 9 0,-3 5-6,-3 0-8,-4-2-9,-2-1-8,0-3-5,2-5-2,4-5 0,3-4-2,4-2-2,4 1-3,6 3-4,4 2-4,3 1 1,0 0 6,0 0 4,0-1 5,-2 4 6,-1 4 5,-1 5 7,-3 5 5,-4 3 5,-2 3 2,-5 2 3,-4 1 3,-2 1-1,2-1-3,1-1-3,0-1-3,2-2-3,1-1-2,0-2-3,2-3-1,5-9-10,10-18-19,10-18-18,9-18-17,5-13-10,-4-8-2,-3-10-1,-3-9-1,-1-1 3,-2 6 8,-1 6 8,-1 5 7,-1 8 9,-2 10 10,-2 7 9,-2 10 10,0 5 6,1 1 1,4 0 0,0 2 2,3 1 1,0 0 1,1 2 0,1 0 1,2 3 5,0 1 8,1 2 8,1 2 9,0 1 2,-2 0-5,-3 0-5,-1 0-5,-2 0-7,0 0-11,-2 0-11,0 0-10,-2-2-11,-3-4-11,-1-4-10,-2-4-11,-1-2 1,-2 0 12,0 1 12,-2-1 12,0 3 19,0 6 29,0 6 28,0 6 28,-3 8 5,-6 10-18,-6 9-16,-5 11-18,-4 2-14,0-2-11,1-2-10,-1-4-10,0-3-9,0-1-8,1-3-8,-1-1-7,1-4-2,2-5 2,3-4 3,1-6 3,3-4 7,6-4 10,5-4 13,4-4 10,8-3 6,8-4 1,9-2 0,9-3 1,4-1 0,-1 2 0,-1 2 0,-1 2 0,-2 3-4,-3 1-6,-2 2-9,-4 2-6,-6 4-13,-10 4-18,-10 5-18,-10 6-17,-4 0-2,2-3 18,2-2 16,2-4 17,2-1 10,-2 0 3,2 0 4,-1 0 3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8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85695 51924 443,'-9'8'0,"0"-2"0,-1-1 0,-2 0 0,1-1 5,0 0 9,2-1 8,1 1 10,0 2 3,0 4-4,0 4-2,0 4-4,0 4 0,0 5 4,0 5 4,0 5 4,1 1 0,-1-3-4,0-3-3,0-2-4,1-5-4,2-3-1,2-4-3,2-4-3,5-6-10,8-5-15,7-6-18,9-5-16,3-6-6,0-2 4,-2-3 5,-1-4 4,-3 2 7,-5 5 7,-4 5 8,-6 4 9,-4 8 9,-6 8 12,-5 9 13,-4 9 12,-4 5 5,-2 0-1,-1-1-2,-3 1-2,0-3-4,4-3-7,3-4-8,2-4-7,5-5-8,7-5-8,5-4-8,5-6-8,4-4-7,2-5-5,0-6-5,1-4-6,5-6-3,6-5-4,7-7-3,7-5-3,-1-1 2,-7 7 8,-8 5 7,-9 7 8,-3 3 5,-2 2 1,-1 2 2,0 3 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8"/>
    </inkml:context>
    <inkml:brush xml:id="br0">
      <inkml:brushProperty name="width" value="0.06252" units="cm"/>
      <inkml:brushProperty name="height" value="0.06252" units="cm"/>
      <inkml:brushProperty name="color" value="#F2395B"/>
    </inkml:brush>
  </inkml:definitions>
  <inkml:trace contextRef="#ctx0" brushRef="#br0">87408 50370 351,'-7'-7'1,"1"0"2,0 2 0,2 1 3,0-1 4,-2 1 7,0 1 6,-2-1 8,4 0 5,8 2 2,8 0 3,8 2 3,5 0-3,1 0-7,3 0-8,1 0-8,3-2-4,2-4-3,1-4-2,3-4-3,-2 0-3,-5 2-7,-5 4-5,-5 3-7,-5-1-9,-6-2-12,-6-3-12,-6-4-13,-4-1 0,-2-1 10,-2-2 11,-2 0 10,0 0 8,0 1 4,2 0 3,1 2 5,0 1 3,2 0 6,0 2 5,2 1 5,0 1 7,0 2 8,0 2 10,0 2 8,0 6 8,-2 8 7,0 9 6,-1 9 8,-2 6-1,2 3-9,-1 4-8,0 2-10,-1 9-6,-2 16-6,-2 16-7,-2 15-5,-1 10-8,1 2-10,-1 1-10,0 3-10,1-2-7,3-3-5,1-4-3,2-5-5,1-9-2,2-16-2,0-15 0,2-17-1,0-9-3,0-5-3,0-3-4,0-4-4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39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87422 51316 373,'-22'-7'46,"3"2"-9,2 3-7,4 0-9,-1 5-2,-4 4 3,-3 6 4,-5 4 3,-4 6 0,-5 7-4,-5 7-4,-5 7-5,-3 4-1,1 1-2,-1 1 1,1 1-2,3-3 0,7-7-1,7-7-3,7-7-1,8-6-5,10-7-9,10-4-9,10-8-10,9-8-5,9-11 0,9-13-3,9-11 0,6-8 0,2-1 3,4-2 2,3-3 3,-1 3 3,-4 5 3,-3 7 4,-5 5 3,-5 6 6,-7 5 6,-7 5 8,-7 5 6,-5 3 4,-2 2-2,-4 2 1,-3 2-1,-1 1 3,0 2 8,0 0 7,0 2 8,1 2 3,1 4 2,3 4-1,2 3 1,2 5-3,1 4-5,3 4-7,2 3-5,-2 4-6,-5 3-5,-4 3-5,-6 4-5,-5 0-3,-6 0 0,-6 1-2,-6-1 1,-4-1-1,-1-3 1,-3-3 0,-2-3 1,0-3 1,3-2 0,1-4 0,2-3-1,1-2-2,-2-2-5,0-3-6,-1-1-6,0-2-2,0-2 1,2-2 0,1-2 0,0-2-1,-2 0-3,0-2-4,-1 0-4,-2-3-2,-2-2-4,-2-3-3,-1-4-3,-1-5 0,2-7 4,3-9 3,1-7 3,3-5 4,4-2 4,5 1 5,3-2 4,2 2 5,4 5 7,0 5 7,4 5 7,2 4 5,5 2 3,5 4 2,6 3 3,1 2 1,-3 4 0,-1 3-1,-2 2-1,-5 8 2,-8 10 3,-8 11 4,-8 11 2,-5 6 0,-4-1-4,-2 1-5,-3-1-5,0-2-4,5-4-4,3-6-4,4-5-5,6-5-5,8-7-9,8-5-7,8-5-8,4-6-5,3-4-2,2-4 0,2-4-2,0-1 2,-1 2 6,-1 3 5,-1 1 7,-2 2 2,-4 2 1,-4 2 1,-4 2 1,-3 3 6,-1 4 12,0 4 13,-2 4 13,0 2 8,-2 2 4,0 0 5,-2 1 3,2 1-4,2-2-16,3-1-14,4 0-15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4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92461 50481 423,'2'-15'40,"2"4"-3,3 3-6,4 2-3,6 0-3,11-4 0,11-4 0,11-3 1,5-2-1,-3 4-2,-2 3-1,-1 2-2,-5 4 0,-5 3 1,-6 2 1,-7 4 1,-4 2 0,-6 3 0,-5 4-2,-4 2 0,-4 2-2,0 2-3,-2 0-2,0 1-3,-3 1-3,-2 0-3,-4-1-2,-2 1-4,-3 1-4,-2 0-7,-1 1-5,-3 1-7,-4 4-7,-4 7-6,-5 7-8,-5 7-7,-1 4-2,3-1 3,3 0 4,2 1 3,5-4 4,3-6 4,4-5 3,4-6 5,3-6 3,1-5 3,0-5 3,2-4 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4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92517 53638 484,'-13'8'118,"6"2"-18,6 0-19,6 1-18,4 2-13,2 0-10,2 1-9,2 1-10,0 1-10,1 0-11,0 0-12,0 0-12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8"/>
    </inkml:context>
    <inkml:brush xml:id="br0">
      <inkml:brushProperty name="width" value="0.04174" units="cm"/>
      <inkml:brushProperty name="height" value="0.04174" units="cm"/>
      <inkml:brushProperty name="color" value="#00BFF3"/>
    </inkml:brush>
  </inkml:definitions>
  <inkml:trace contextRef="#ctx0" brushRef="#br0">26597 46105 527,'-13'-27'0,"6"9"0,7 8 0,5 10 0,4 7 7,3 5 17,4 7 14,2 6 17,0 0 5,-3-5-5,-2-5-3,-4-4-5,0-2-6,2 4-9,2 2-9,2 3-10,-2-2-18,-5-10-30,-4-9-29,-6-8-29,-1-8-5,0-7 18,2-7 20,0-7 18,2-3 12,2 3 7,2 1 7,2 3 6,1 3 6,2 7 5,0 5 6,1 6 4,1 4 7,-2 2 7,0 2 7,-2 3 8,-1 1 4,0 3-1,-2 4 0,0 2 0,-1 4-4,0 2-4,0 3-6,0 3-6,-1 2-4,-1 0-4,0 0-3,-1-1-4,-1 1-2,0-2 1,0-1 1,0 0 0,1-5-10,1-7-21,3-6-20,2-8-21,2-4-5,2-3 11,2-3 11,2-3 11,1-1 10,-1 2 9,1 2 8,0 3 9,-2 1 2,-2 2-3,-4 2-4,-2 2-3,-3 4 8,-2 4 22,-2 6 22,-2 4 21,-3 5 1,-4 3-18,-4 5-18,-4 4-19,-3 4-10,-5 3-4,-4 5-4,-4 3-3,-2 3-3,-1 1-3,-1 1-1,-1 1-3,0-2 1,-1-3 4,1-5 4,-1-3 5,2-4 3,3-3 6,3-3 4,3-3 4,4-2 2,6-4-2,7-3-2,5-2-2,6-5 3,8-5 7,6-4 8,7-5 7,8-6 1,7-4-5,9-5-4,7-5-5,4-3-4,1 1-3,-1-1-4,1 0-2,-3 1-2,-4 1-1,-3 1 0,-5 1-2,-5 3-1,-6 7-2,-8 5-2,-7 6-2,-6 4 1,-4 4 5,-6 2 4,-4 4 4,-6 5 2,-4 7-3,-5 9 0,-5 7-2,-3 5-2,-2-1-3,0 1-1,-1-1-3,-1 0-2,-3-3-2,-1-1-2,-3-2-3,1-2-2,3-1-2,3-1-1,2-1-2,5-2-3,3-5-2,4-3-3,4-4-3,4-5-5,3-4-8,2-6-7,4-4-9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9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94743 47233 492,'1'-14'1,"0"1"1,2 2 2,0 2 2,0 1 4,0-2 8,-2 0 8,0-1 8,-1-1 1,2 1-5,0-1-6,2 0-5,-2 0-3,-2 1-3,-4-1-1,-2 0-2,-4 4-1,-3 6 0,-5 7 0,-4 8-1,0 3 2,1 3 2,3 2 4,1 1 2,1 1 1,1-1 0,-1-1-2,0 0 0,2-2 0,3 1-1,2-1-1,4 1-1,2-2-3,2-1-4,2-2-5,2-2-6,3-5-5,4-5-7,3-6-6,5-5-7,2-4-3,-1 0 1,1 0 3,-1 1 0,0-1 3,-1 2 2,0 1 2,-2 0 2,-2 4 13,-1 6 23,-2 6 22,-2 6 23,-2 3 3,-2-1-15,-3 1-15,0 0-15,-2-1-12,0-1-12,0-1-9,0 0-11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8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20350 53050 690,'26'-41'98,"4"19"-23,3 19-22,3 19-22,-4 10-15,-8 4-5,-10 3-5,-9 3-6,-5-1-4,0-2-2,0-3-3,0-3-2,-4-2-1,-5 0-1,-7 0 0,-5 0 0,6-2 3,23-3 7,22-3 7,22-2 8,7-3 2,-6 1 0,-6-1-2,-6 1-1,-7 1 0,-6 3-1,-6 3 0,-6 4-1,-9 5-3,-8 10-6,-10 10-5,-9 9-7,-12 6-6,-11 3-5,-14 3-6,-11 4-6,-6-4-3,4-9-1,3-10-2,3-8-1,6-9 2,9-6 5,10-6 5,10-6 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8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28039 47430 621,'10'-7'5,"4"1"12,3 0 11,5 2 11,2 1 4,-2 4 0,-1 2-3,-1 4-1,1 1-4,2 3-6,1 2-6,3 2-5,0 0-6,-2-2-5,-3-2-7,-1-3-4,-3 0-8,-2 0-7,-4 0-7,-3 0-8,-2 1-8,-4 0-9,-2 1-8,-4 2-8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9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27427 48114 444,'-9'-2'9,"14"0"19,13-3 18,15-2 18,6-1 3,-1 0-12,-1 0-12,-1 0-13,-3 1-11,-7 2-10,-5 2-9,-6 2-10,-6 3-6,-4 2-2,-6 4-3,-4 2-3,-6 3-2,-6 4 0,-5 2-1,-7 3-1,-4 2 0,-1 1 2,-3 1 2,-1 2 2,-1-2 4,3-1 6,1-2 6,2-3 5,3-1 7,3-2 3,3-2 6,3-2 3,5-4 8,10-5 7,9-4 8,8-6 8,8-2 1,7-3-9,7-2-8,7-2-9,4-1-5,-1-1-3,1-2-5,-1 0-2,-1 1-5,-5 2-3,-3 4-5,-5 3-4,-6 0-13,-8 0-20,-10-1-21,-8-2-21,-7 0-1,-2-1 17,-3-2 16,-3 0 18,-1-1 12,2-2 5,2 0 5,2-1 6,2-1 6,1-1 5,0-2 5,2 0 5,0 1 5,2 5 5,1 3 3,0 4 6,1 4 3,0 4 6,0 4 5,0 4 5,1 5 0,0 8-8,2 6-6,0 7-7,1 7-5,0 9-2,0 7-3,0 8-2,1 7-6,0 6-10,2 6-11,0 6-10,2 4-8,2 2-8,2 1-8,2 3-8,0-9-7,-2-18-7,-2-20-7,-2-17-6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49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29904 48544 540,'1'-15'9,"0"4"17,1 3 17,2 2 18,1 2 4,4 2-6,2 1-9,4 0-7,2 2-7,3 0-8,3 1-7,4 2-7,1-1-10,3 0-9,1-2-11,3 0-11,-2-2-12,-7 0-17,-5-2-16,-6 0-15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0"/>
    </inkml:context>
    <inkml:brush xml:id="br0">
      <inkml:brushProperty name="width" value="0.05198" units="cm"/>
      <inkml:brushProperty name="height" value="0.05198" units="cm"/>
      <inkml:brushProperty name="color" value="#00BFF3"/>
    </inkml:brush>
  </inkml:definitions>
  <inkml:trace contextRef="#ctx0" brushRef="#br0">31817 46755 423,'-8'-8'0,"2"2"0,0 1 0,2 0 0,0 0 4,2-2 10,0-2 8,2-2 9,2 0 2,2 1-4,3 0-4,4 2-6,3 0 0,5 0 4,6 0 3,4 0 3,2 0-1,1 0-5,-1 1-5,1-1-6,-2 1-3,-5 2-4,-3 2-2,-4 2-4,-4 2-2,-2 4-3,-4 2-2,-3 4-2,-3 2-6,-7 3-9,-6 3-10,-6 4-9,-3 0-2,-2-1 2,0-1 3,-1-1 3,0-1 5,1-4 6,0-2 8,2-4 6,0-1 4,0 0 4,1-1 4,-1 2 2,1-2 1,2 1-1,2 0-2,3 0-1,1 1 9,2 2 20,2 2 20,2 2 20,1 0 6,2 1-8,1 0-8,0 0-8,1 1-6,0 5-6,0 4-6,0 4-6,0 3-4,0 3 0,0 3-2,0 3-1,0 1-4,0 1-7,0-1-8,0 0-7,1-1-9,0-5-12,1-3-13,2-4-12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0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32018 48039 441,'17'-36'37,"0"7"-2,1 6-1,2 8-2,0 4-2,1 0-4,1 2-6,1 1-4,-1 0-3,-4 2-1,-4 0 0,-4 2-1,0 0 0,3 0 1,5 0 2,4 0 1,1 1 1,-1 2 1,-1 2 1,0 2 1,-4 4-1,-5 4-2,-4 5-1,-6 5-2,-4 5-1,-3 2 0,-6 3-1,-2 3 1,-4 1-1,-2 1 0,-1 0 0,-3-1-1,-1 0-4,2-3-8,1-1-9,1-3-8,0-3-7,0-6-7,1-6-7,-1-6-5,0-5-3,0-4 4,1-4 3,-1-4 3,0-4 3,2-4 3,1-3 3,1-5 2,2 0 4,4 3 4,4 2 5,4 4 5,2 2 5,0 0 8,0 2 6,0 1 8,2 1 6,2 4 3,3 2 4,4 4 4,2 2 1,3 0-2,4 2-2,2 0-2,2 3-3,3 6-3,2 4-3,1 5-4,4 3-5,2 0-8,3-1-8,3 1-8,0-1-8,-1-3-10,-3-1-10,-1-2-9,-5-3-4,-7-2 0,-7-4 2,-6-2 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1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34805 46647 530,'8'-7'8,"0"2"14,0 2 16,0 2 15,0 2 5,3 0-4,2 1-5,2 2-5,1 0-5,2 2-6,0 0-7,1 2-5,-1 0-7,-2 3-5,-4 2-7,-3 2-7,-2 1-7,-4 0-10,-2-1-10,-4 1-9,-2 1-6,-4 0-4,-2 1-1,-3 2-4,-2-2 2,0-1 6,0-2 6,1-2 6,-1-2 6,0-3 6,0-1 7,0-2 7,1-1 9,1 0 9,0 0 10,2 0 10,1 1 7,2 0 6,2 1 4,3 2 5,2 0 1,5-1-2,6 2-4,4-2-2,4 1-6,2-2-6,1 0-8,3-2-7,0-1-5,0 0-4,-2-1-3,-1-2-4,-2 1-10,-2 4-17,-4 2-16,-3 4-18,-4 1-5,-8-1 7,-6 1 8,-7 0 7,-2-1 6,4-2 6,4-2 6,4-2 6,2-1 3,-2 0 3,0 0 1,-1 0 2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1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34331 48547 474,'-37'8'4,"5"0"10,5 0 8,5 0 10,6-1 8,8-2 9,8-2 9,8-2 8,7-2 0,7-2-12,8-2-11,6-2-11,5-1-9,3 2-8,2 0-8,5 2-7,-1 0-9,0 2-9,-1 0-9,-1 2-10,-5 0-4,-7 2-2,-8 0-1,-9 2-2,-3 0-2,-2 0-2,-1 0-3,0 0-2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38020 47695 558,'2'-13'12,"2"6"25,3 6 24,4 6 25,0 4 2,1 2-19,0 2-19,0 2-20,-1 0-22,-2-1-25,-2 0-25,-2-2-26,-2-1-9,-2 0 5,-2-2 6,-2 0 5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1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37795 48597 570,'-6'8'90,"3"0"-13,2 0-15,4 0-13,3 0-9,5-1-4,6 1-2,4 0-3,1 0-20,-3 0-39,-2 0-38,-4 0-39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3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37466 54142 612,'15'8'143,"-1"0"-34,0 0-33,-2 0-33,-1 1-26,-2 3-20,-2 4-19,-2 2-18,-2 0-14,0-2-5,-2-4-6,0-2-6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9"/>
    </inkml:context>
    <inkml:brush xml:id="br0">
      <inkml:brushProperty name="width" value="0.0314" units="cm"/>
      <inkml:brushProperty name="height" value="0.0314" units="cm"/>
      <inkml:brushProperty name="color" value="#F2395B"/>
    </inkml:brush>
  </inkml:definitions>
  <inkml:trace contextRef="#ctx0" brushRef="#br0">20000 50300 700,'-5'-40'5,"-9"23"11,-10 22 9,-8 22 11,-4 12 3,3 3-6,3 3-4,4 4-5,4-3-4,6-5 0,7-7-3,6-5-1,9-3-3,13 4-7,12 3-5,13 3-7,7-4-6,4-8-5,3-10-8,3-9-5,-1-5-3,-2 0 3,-3 0 2,-3 0 2,-6-2 0,-5-3 0,-7-3-2,-5-2 0,-6-3 0,-3 1 2,-3-1 3,-2 1 3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3"/>
    </inkml:context>
    <inkml:brush xml:id="br0">
      <inkml:brushProperty name="width" value="0.0326" units="cm"/>
      <inkml:brushProperty name="height" value="0.0326" units="cm"/>
      <inkml:brushProperty name="color" value="#00BFF3"/>
    </inkml:brush>
  </inkml:definitions>
  <inkml:trace contextRef="#ctx0" brushRef="#br0">37486 54898 674,'-11'1'149,"8"0"-45,9 1-45,10 2-46,3 0-26,-3 0-12,-1 0-10,-2 0-11,-2 0-6,0 0 0,-2 0 0,0 0-1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4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38914 53474 500,'-15'-6'12,"2"6"24,2 4 24,2 6 23,1 4 5,-2 3-17,0 5-16,-1 4-16,-1 2-12,-2 3-9,0 2-8,-2 1-10,1 3-2,3 3 1,1 3 1,2 3 1,1-2-14,2-7-32,1-7-32,0-6-32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5:5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39666 54945 999,'-6'-14'-8,"4"6"-11,4 4-12,4 5-11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09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38283 57721 495,'11'35'60,"8"-7"-2,6-8-2,7-8-3,1-4-4,-4 0-6,-6 0-7,-5-1-7,-4 3-5,-2 2-6,-4 3-4,-3 4-6,-1 1-2,-3 1-2,-2 2 0,-3 0-1,-1-1-2,-1-3-4,-3-3-4,-2-2-4,-2-2-2,-4 2 1,-2 0-1,-3 1 0,-2 0 1,0-2 0,0-2 1,1-3 0,0 1 1,2-2 2,2 1 1,3 0 1,0 0 2,2-2 3,1 0 2,0-2 3,6-1 7,8-2 10,10-2 11,8-2 11,5-1-2,2-2-14,0 0-15,1-2-13,1 1-11,1 2-6,1 2-7,2 2-7,-2 1-4,-3-2-1,-3 0-2,-3-1 0,-2-1 2,-4 4 6,-3 0 8,-2 4 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2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43162 57026 521,'54'-7'116,"-3"2"-20,-4 2-20,-1 2-21,-4 0-13,-2 0-8,-1-2-8,-2 0-7,-1-1-8,1 0-7,1 0-7,1 0-7,-4 2-11,-7 4-15,-8 4-15,-8 4-15,-7 1-4,-2-2 9,-6-2 9,-2-2 7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2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43987 56499 517,'-14'-8'0,"2"2"0,4 0 0,2 2 0,1-1 1,-2-2 1,-2-2 3,-2-2 1,1 0 5,1 1 6,2 0 7,2 2 7,2 5 7,2 10 7,2 10 6,2 9 6,1 7-2,-2-1-14,-1 3-11,0 0-13,-1 1-6,0 1 0,0 1 1,0 1 1,-1-1-9,0-3-14,-1-3-17,-2-3-16,2-4-9,2-6-5,4-6-4,2-6-5,2-5 4,0-4 10,-1-4 9,2-4 11,-2-2 6,-1-2 6,0 0 3,-2-1 6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2"/>
    </inkml:context>
    <inkml:brush xml:id="br0">
      <inkml:brushProperty name="width" value="0.04517" units="cm"/>
      <inkml:brushProperty name="height" value="0.04517" units="cm"/>
      <inkml:brushProperty name="color" value="#00BFF3"/>
    </inkml:brush>
  </inkml:definitions>
  <inkml:trace contextRef="#ctx0" brushRef="#br0">43260 56584 487,'14'-19'69,"-5"7"-7,-3 8-5,-4 8-7,-3 7-7,-3 6-8,-4 5-7,-2 7-7,-4 3-8,-2 1-6,-3 1-7,-3 1-7,-2 1-4,-2-1-2,0 1 0,-1 0-2,0-4-2,3-3-3,1-6-3,2-5-4,1-2 0,1 0 2,-1 0 2,0-1 2,-2 2 2,-5 0 3,-5 1 2,-5 2 3,-2-2 3,2-3 5,3-3 5,1-2 5,4-3 2,5-2-1,5-2-1,4-2-1,11-4 9,14-2 17,15-5 18,16-4 18,7-2 2,2 0-14,3 1-13,1-1-14,1 1-10,1 2-6,-1 2-6,0 2-8,-2 2-4,-7 1-3,-5 0-5,-7 2-3,-4 0-6,-5 2-9,-3 0-9,-4 2-9,-5 0-5,-6 2-1,-6 0 0,-6 2-2,-3 0 5,2 0 8,1-1 9,0 2 8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2"/>
    </inkml:context>
    <inkml:brush xml:id="br0">
      <inkml:brushProperty name="width" value="0.04566" units="cm"/>
      <inkml:brushProperty name="height" value="0.04566" units="cm"/>
      <inkml:brushProperty name="color" value="#00BFF3"/>
    </inkml:brush>
  </inkml:definitions>
  <inkml:trace contextRef="#ctx0" brushRef="#br0">44079 57590 481,'-29'-23'4,"4"4"6,6 3 8,5 3 6,3 4 9,4 6 8,3 6 8,2 6 10,3 7 0,2 7-8,2 9-9,2 7-7,0 7-7,0 3-5,-2 4-5,0 5-5,-1 3-4,-1 4-7,1 4-4,1 4-6,-2 1-8,-1-2-12,0-1-11,-2-3-12,1-5-6,0-6 1,2-7 1,0-7-1,1-8 6,-2-7 7,0-8 8,-2-8 8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3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43533 58520 603,'0'-31'4,"0"3"11,0 1 8,0 2 10,-1 6 8,-2 9 6,-2 8 5,-2 9 5,-3 8-4,-4 4-14,-4 5-16,-3 5-13,-3 3-12,0 0-7,1-1-6,-1 1-7,2-3-7,2-3-9,4-4-8,3-4-9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3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44472 58575 548,'17'-9'0,"2"2"0,1-1 0,3 0 0,1 1 11,-2 2 20,-1 2 21,-1 2 21,-1 4 5,0 4-13,-2 5-11,-1 5-12,-1 3-12,-2 0-15,-2 0-15,-2-1-13,-2 2-10,-2 2-6,-2 2-6,-2 1-5,-2-1-7,-2-6-6,-2-6-8,-2-6-7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9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20550 50250 773,'-47'-22'6,"6"6"4,7 7 3,6 6 5,4 6 2,4 6 2,3 7 1,3 6 1,1 6 0,1 6-4,-1 7-2,1 6-4,-3 4-3,-2 4-8,-3 3-5,-3 3-6,-6 4-7,-5 7-10,-7 6-9,-5 7-9,-1-6-4,6-15 3,7-15 2,6-16 3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3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43571 59479 608,'-22'-1'5,"1"0"11,2-2 11,2 0 11,7-2 7,10 0 3,12-1 4,10-2 2,8 1-5,3 2-15,5 2-15,3 3-14,4-1-15,1-1-13,3 0-14,1-2-13,-2 1-3,-7-1 8,-7 0 6,-6 0 7,-5-1 3,-1 0-3,-1-1-3,0-2-3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3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46741 56921 565,'10'-35'9,"4"9"18,3 9 18,5 8 17,3 7 6,0 4-8,1 4-8,1 4-8,-2 3-10,-4 4-11,-6 2-13,-5 3-10,-3 4-13,-4 3-11,-2 5-12,-4 3-12,-2 0-3,-2-5 5,-2-5 6,-2-5 5,0-3 1,1-2-2,0-2-3,2-2-2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3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46416 58404 504,'-33'0'50,"14"0"9,14 0 7,14 0 7,8-1-2,4 0-16,2-2-15,3 0-15,2-2-8,2-2-3,0-2-1,1-2-3,-2 0-7,-5 2-17,-4 2-14,-6 2-16,-4 1-12,-4-3-9,-4-2-7,-4-2-10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4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46902 57928 410,'-22'-13'14,"4"6"16,5 6 17,2 6 17,4 6 3,1 7-8,0 8-10,2 6-9,0 2-7,0-1-4,0-2-4,0-3-5,0 0-2,2-1 1,1 1 1,0 0 0,1-2-2,0-3-6,0-2-7,0-4-5,3-5-11,6-6-13,6-8-14,5-6-14,5-7-7,2-8 1,2-6 0,1-7 1,-1-1 1,-6 7 4,-6 5 4,-6 6 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4"/>
    </inkml:context>
    <inkml:brush xml:id="br0">
      <inkml:brushProperty name="width" value="0.05476" units="cm"/>
      <inkml:brushProperty name="height" value="0.05476" units="cm"/>
      <inkml:brushProperty name="color" value="#00BFF3"/>
    </inkml:brush>
  </inkml:definitions>
  <inkml:trace contextRef="#ctx0" brushRef="#br0">47759 56949 401,'9'-18'0,"5"-4"0,4-4 0,4-3 0,1 0 6,-3 4 10,-1 6 12,-2 5 11,-2 6 4,-2 6-4,-2 7-2,-3 8-4,-3 5-2,-8 5-2,-6 5-1,-8 5-3,-3 4-1,-3 3 1,-2 3 1,-1 3-1,-1 1 1,1-3-1,0-1-1,2-3 0,1-1-3,1-3-7,1-1-6,0-3-5,3-2-8,3-4-8,2-5-8,4-3-7,3-5-11,6-6-12,4-6-14,6-6-12,3-5-2,1-4 10,3-4 9,2-3 9,0-2 10,-1 0 8,0 2 10,-2 1 9,-1 1 7,0 2 4,-2 2 3,-1 3 5,0 1 6,-2 2 9,-1 2 10,0 2 9,-1 3 8,0 4 6,-1 4 7,2 4 6,-2 4-1,-3 3-8,-1 5-10,-2 4-8,0 2-8,0 3-6,2 2-6,0 1-6,0 4-4,-2 3 0,-2 5 0,-2 3-1,-1 3-7,0 3-14,0 1-15,0 2-13,0-1-10,1-7-6,-1-6-6,-1-5-6,2-7 1,-1-7 8,0-7 6,0-6 7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4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48606 57970 538,'0'-16'0,"2"0"0,0 0 0,2 0 0,1 2 8,4 1 15,2 2 16,4 2 15,1 4 5,3 4-5,2 5-6,2 6-4,-1 4-6,-3 3-5,-2 5-6,-4 4-5,-2 0-10,-2-1-13,-2-2-15,-2-2-14,-1-2-14,0-3-14,0-1-15,0-2-14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7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50641 57097 565,'31'0'135,"-1"0"-31,-1 0-28,-1 0-31,-1 0-18,0 0-8,-2 0-8,-1 0-9,-2 0-5,-3-1-5,-2-2-3,-4 0-3,-3 2-2,-6 8 4,-5 6 4,-4 7 2,-4 4 5,-4 0 4,-2-1 5,-3 1 5,-5 2 2,-4 3-1,-5 5 0,-5 4-2,-1 0-2,3-1-5,3-3-5,3-1-4,2-4-6,2-3-4,3-4-6,1-4-3,3-4-6,5-1-4,2-2-5,6-2-4,2-2-2,4-2 3,2-2 3,3-2 3,2-2 3,-2 0 4,0-2 4,-2 0 4,1-1 4,0 0 0,1 0 2,2 0 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7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51580 58064 513,'0'-19'63,"0"10"-5,0 10-6,0 10-6,0 5-4,0 0-5,0-1-5,0 1-5,0 2-3,0 3-3,0 5-2,0 4-3,0 3-1,0 1-3,0 3-2,0 1-2,0 2-4,0-1-3,0 1-6,0-1-4,0-1-6,0-5-7,0-3-8,0-4-7,0-4-6,0-3-5,0-3-5,0-2-5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8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51630 58575 586,'15'-21'66,"0"6"-6,-2 6-4,-1 6-7,1 5-4,2 4-5,2 4-5,2 4-4,0 1-9,1-1-12,0 0-13,0-2-11,-1-1-16,-1 0-20,-1-2-20,0 0-20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8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53079 56878 576,'-5'-8'5,"4"2"11,5 0 11,6 2 10,6 0 6,7 0 0,9 0 2,8 0 1,3 0-5,1 2-7,-1 0-8,1 2-9,-2-1-4,-4 0-2,-1-2-3,-4 0 0,-4-1-4,-5 2-5,-5 0-5,-4 2-4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29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17400 50250 650,'-46'-46'1,"10"10"3,10 10 2,9 9 3,7 10 7,7 14 12,6 11 11,7 14 12,4 3 1,3-2-9,3-3-10,4-3-9,1-2-7,0 0-4,0 0-4,0 0-5,-2 1-3,-3 4-7,-3 3-4,-2 3-6,-8 3-4,-8 3-4,-10 3-3,-9 4-3,-5-1-1,0-3 2,0-3 2,0-2 2,-4-5 1,-5-2 1,-7-3 1,-5-3 1,-1-4 1,6-3 2,7-3 4,6-2 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8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53429 56206 451,'-9'-8'0,"0"-1"0,-1-2 0,-2 0 0,1-1 7,2 0 13,2 0 14,2 0 14,2 6 8,0 10 5,2 12 3,1 10 3,-4 7-4,-6 5-13,-7 3-13,-8 5-14,-4 4-10,-3 6-8,-3 7-7,-3 5-8,0 0-8,3-4-8,2-5-8,4-5-7,4-7-4,7-6 2,5-6 0,6-8 2,5-7-1,4-7-4,4-6-3,4-8-4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8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53445 58126 471,'8'-9'3,"-2"-2"5,0-2 6,-2-1 5,-1 1 9,0 6 14,-2 6 12,0 6 13,-1 6 1,2 7-11,0 8-10,2 6-12,0 5-7,0 3-5,0 3-5,-1 2-6,1 6-6,-2 7-11,0 7-8,-1 6-10,-1 0-9,0-9-8,0-10-9,0-8-9,0-7-3,0-5 0,0-5 0,0-4 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9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53949 58054 570,'2'-16'4,"4"4"6,4 1 7,4 2 8,2 3 4,3 4 5,2 4 3,2 4 5,0 4-1,-1 6-3,0 4-5,-2 5-3,-2 3-5,-3 0-4,-2-1-5,-4 1-4,-3 0-4,-4 1-3,-4 1-2,-4 1-5,-3 0-1,-2-2-2,-1-3-2,-3-1-1,0-3-4,0-4-6,2-5-4,0-3-6,1-3 0,-1-4 2,-2-2 2,0-4 4,0-3 4,2-4 7,2-4 7,2-3 6,2-4 5,2 0 2,3-1 2,1-1 3,4-1-1,6 2-3,5 1-2,7 1-3,5 0-5,4 0-8,3 0-8,5 1-8,2-1-4,1 0 0,1 0 0,1 1 0,-4 1-3,-7 2-5,-8 4-6,-8 3-5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9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55780 56928 593,'-12'-2'6,"8"0"13,8-3 12,8-2 12,6 0 6,3 2-2,5 2-2,4 2 0,2 1-6,1 0-7,1 0-7,1 0-9,-1 0-7,-5 0-8,-3 0-9,-4 0-6,-4-1-9,-3 0-8,-2-2-8,-4 0-8,-2-2-5,-4 0-2,-2-1-1,-4-2-1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9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55829 56344 445,'-8'-15'0,"2"2"0,0 3 0,2 1 0,0 3 12,0 6 27,0 4 25,0 6 26,-1 4 4,-2 3-17,-1 5-16,-3 4-18,-5 6-13,-6 9-7,-7 9-9,-7 8-8,-3 5-5,1-1-2,1-2-2,1 0-3,3-4-2,7-5 1,5-7-1,6-5 1,6-9-15,6-9-29,6-10-27,6-10-29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19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55865 58023 457,'8'-15'6,"2"0"11,0 2 11,2 1 12,-2 2 6,-1 6 3,-2 5 3,-2 4 2,-1 5-1,0 6-8,0 4-7,0 5-7,-1 3-7,0 1-6,-2 1-5,0 2-6,-2-1-2,0 0 0,-2 1 1,0 0-1,-2-2-9,0-3-23,-1-3-22,-2-2-22,1-4-9,0-3 3,2-3 4,1-2 4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0"/>
    </inkml:context>
    <inkml:brush xml:id="br0">
      <inkml:brushProperty name="width" value="0.05561" units="cm"/>
      <inkml:brushProperty name="height" value="0.05561" units="cm"/>
      <inkml:brushProperty name="color" value="#00BFF3"/>
    </inkml:brush>
  </inkml:definitions>
  <inkml:trace contextRef="#ctx0" brushRef="#br0">55966 58154 395,'16'-37'21,"2"6"0,0 7-1,1 5 0,2 4 0,1 2 1,3 2 1,2 2 1,0 2-1,1-2-2,0 2-1,0-1-2,-2 0-3,-3 2-2,-3 1-3,-3 0-4,-4 0-10,-6 0-21,-6-1-20,-6-2-20,-3-1-3,0-1 15,1-3 14,-1-2 16,0-1 9,0-2 6,0 0 6,0-1 4,1 0 8,0 2 6,2 2 8,0 2 8,2 8 10,0 12 12,2 14 13,0 12 13,0 6-1,-2 1-12,-2-1-13,-2 1-13,0-2-8,1-1-6,0-2-6,2-3-5,0-2-4,2-2-2,0-4-4,2-3-2,4-3-8,10-2-12,8-4-12,9-3-12,6-2-8,1-4-6,3-2-5,1-4-5,-2-1 0,-9 0 4,-7 1 5,-8-2 5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0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59746 55861 568,'2'-13'13,"2"6"25,4 6 25,2 6 26,1 4 2,0 4-24,-2 2-23,-1 3-22,0 3-17,0 4-12,0 2-10,0 3-12,-1 0-4,0-3 1,-2-3 1,0-2 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1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59865 55969 482,'0'-14'3,"0"1"6,0 2 7,0 2 5,-1 2 9,-2 2 11,-2 2 12,-2 2 10,-3 4 0,-6 4-11,-4 5-12,-5 5-11,-4 4-10,-2 2-10,-1 2-9,-3 1-11,1 1-8,1-2-8,2-3-7,3-1-8,2-3-4,2-4 2,4-5 1,3-3 1,3-3 2,2-3 2,4-4 2,2-2 4,3-2 14,0 0 28,2 0 27,0 0 28,2 3 10,0 6-11,2 6-10,0 6-9,1 6-7,-2 7-5,0 7-3,-2 7-5,-1 5-4,-2 1-4,-2 3-5,-2 1-5,0 0-4,-1-3-4,0-3-5,0-4-5,1-4-4,2-6-7,2-8-6,2-7-6,4-11-5,4-17-7,5-18-5,6-16-5,2-8 2,1 0 14,1 0 11,1-1 13,2 4 8,4 4 5,2 5 4,3 4 5,2 7 6,-1 5 7,1 6 9,-1 7 7,0 3 4,-4 4 2,-3 2 2,-3 4 1,-4 3-2,-4 6-4,-6 4-5,-5 5-4,-4 5-6,-6 2-6,-4 3-6,-5 3-8,-6 3-3,-4 1-2,-5 3-3,-5 1-1,-2-1-6,3-5-6,1-4-9,2-6-7,3-5-3,3-5 1,3-4 0,2-6 1,4-5 3,3-5 5,2-7 4,4-6 4,4-4 4,6-1 2,6-3 2,5-2 2,6 2 3,2 3 6,3 4 5,3 5 4,0 3 5,-2 4 0,-4 4 3,-3 4 1,-4 4 1,-4 4-1,-6 4-1,-4 4 0,-8 4-1,-6 5-2,-9 5-2,-8 5-1,-3 3-2,-1-1-3,0 1-3,1 0-4,0-3-2,3-2-1,1-2-3,2-4-2,3-4 0,3-5 0,2-4 0,4-6 0,4-4 1,8-4 3,6-4 3,8-3 3,4-4-2,1-2-7,3-2-7,2-2-7,0 0-6,-3-1-5,-1 0-5,-2 0-5,-3 2 1,-2 3 8,-4 2 8,-3 4 7,-1 1 5,0 0 1,0 0 3,0 0 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1"/>
    </inkml:context>
    <inkml:brush xml:id="br0">
      <inkml:brushProperty name="width" value="0.05445" units="cm"/>
      <inkml:brushProperty name="height" value="0.05445" units="cm"/>
      <inkml:brushProperty name="color" value="#00BFF3"/>
    </inkml:brush>
  </inkml:definitions>
  <inkml:trace contextRef="#ctx0" brushRef="#br0">60222 57119 404,'-1'-22'-12,"-2"4"11,-2 4 12,-2 5 10,-1 4 13,2 8 13,0 6 14,2 7 12,0 11 2,2 13-10,0 15-11,2 13-10,0 2-9,0-8-7,0-9-6,0-9-7,0-7-5,0-3-3,0-5-2,0-3-4,-1 8-4,0 21-10,-2 20-7,0 21-9,0 6-8,2-10-8,2-10-8,2-10-8,1-11-4,0-12 1,0-11 2,0-12 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30"/>
    </inkml:context>
    <inkml:brush xml:id="br0">
      <inkml:brushProperty name="width" value="0.02852" units="cm"/>
      <inkml:brushProperty name="height" value="0.02852" units="cm"/>
      <inkml:brushProperty name="color" value="#F2395B"/>
    </inkml:brush>
  </inkml:definitions>
  <inkml:trace contextRef="#ctx0" brushRef="#br0">17800 50150 771,'1'-46'0,"4"10"0,3 10 0,3 9 0,7 1 4,14-6 8,11-6 7,14-6 9,11 1 2,14 9-2,11 10-3,14 10-3,-6 4-2,-21 0-4,-22 0-2,-22 0-4,-11 0-13,0 0-23,0 0-25,0 0-24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1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58696 58952 509,'-15'-8'0,"1"-2"0,0 0 0,2-2 0,1 1 5,2 2 12,2 2 11,2 3 12,4 0 7,6 2 4,6 0 4,6 2 5,6 0-4,9 0-10,8 0-10,7 0-11,7-2-9,7-4-8,5-4-8,6-4-8,3-1-8,0 0-10,0 2-7,0 1-10,-7 1-8,-15 2-8,-16 2-7,-13 2-9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2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62003 57400 600,'-15'0'-1,"2"0"-3,2 0-3,2 0-2,4-1 3,5-2 6,4-2 8,5-2 6,6 0 4,4 2-2,5 2-2,6 2-2,0 2 1,-3 2 1,-3 2 3,-2 2 2,-4 2 3,-3 4 5,-3 2 5,-2 3 5,-4 3-1,-4 3-5,-4 3-5,-4 4-6,-5 1-4,-4 1-3,-5 1-3,-5 1-3,-3-1-3,-2-1-4,0-3-3,-1-1-4,0-3-6,2-5-7,3-3-8,1-4-7,3-4-3,2-2 3,4-4 2,3-2 2,2-5 0,4-6-5,2-6-4,4-6-5,1-3 3,2-3 9,0-1 8,2-3 9,1 1 6,2 3 2,2 2 3,2 4 1,1 4 5,1 5 4,1 4 6,2 6 6,1 4 7,2 4 12,1 4 10,3 3 11,1 4 0,-1 2-9,1 2-11,0 1-9,-1 1-12,-2-2-15,-3-2-14,-1-3-14,-1-1-8,-2-2-1,-1-2 1,0-3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2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63395 57126 531,'11'-23'2,"6"2"3,6 3 4,5 1 3,3 3 4,-4 4 3,-3 4 4,-3 4 3,-2 3 1,-2 2-2,-2 2-2,-3 2-2,-1 3-2,-2 4-1,-2 3-2,-2 5-1,-4 5 0,-8 7 2,-6 7 0,-7 7 2,-6 4 2,-2 1 0,-3 1 1,-3 1 1,-2-3-3,1-4-7,-1-5-8,1-5-8,2-5-8,4-7-9,6-5-9,5-6-10,3-5-5,2-4-2,2-4-2,2-4-3,2-5 1,-1-8 5,0-6 5,0-7 5,1-6 5,2-4 4,2-3 5,2-4 4,1 0 5,0 7 2,0 5 2,0 7 4,1 4 6,2 6 11,2 5 9,2 4 10,4 6 5,5 4 0,7 6 0,6 4-1,2 6 0,1 5 0,0 7-2,-1 6 1,0 1-8,-2-1-12,-3-3-12,-1-1-13,-2-3-8,-3-3-4,-1-3-3,-2-3-4,-2-3-3,-2-4-6,-3-4-4,0-4-5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3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65265 56037 470,'0'-15'3,"1"3"6,2 1 6,0 2 5,2 3 6,0 4 4,2 4 4,0 4 4,0 3 0,-2 3-7,-2 4-7,-2 2-5,-2 2-6,0 2-4,-1 0-5,-2 1-5,2-1-7,4-4-10,4-5-10,4-3-11,3-3-3,4-4 3,2-3 5,3-2 3,0-2 4,-2 2 4,-4 1 4,-3 0 5,-3 2 1,-6 2 1,-4 2 0,-6 2-1,-4 3 6,-6 4 10,-4 3 9,-5 5 11,-3 1 4,1-2-2,-1-3-2,0-1-1,1-1-3,3 2-2,1 0-3,2 1-2,5-2-3,7-4-3,6-6-2,8-4-2,4-3-2,3 0 1,4 0 0,2 0 0,2 0 0,0 0-1,-1 0 0,1 0-1,-2 1-1,-2 2 0,-4 2-1,-3 2-1,-4 2-1,-6 5-3,-6 4-2,-5 4-1,-6 2-3,-4 1-2,-4 1-3,-3 1-1,-2 0 0,0-2 2,2-3 2,1-1 2,2-3 4,1-2 5,2-4 5,2-3 5,3-1 7,3 0 9,2 0 7,4 0 9,5-1 3,8-2-2,8-2-2,7-2-2,5-2-8,0 0-11,0-2-13,-1 0-12,1-2-10,-2-4-6,-1-2-8,-1-4-6,-2-1-2,-4 1 3,-4-1 4,-4 0 4,-3 1 5,-2 3 5,-2 1 6,-2 2 7,-2 2 5,-2 2 6,-2 2 5,-2 2 7,0 2 6,0 4 6,2 2 6,1 4 6,0 2 2,2 3 0,0 4-1,2 2 0,1 2-1,0 1 0,1 1-1,2 2 0,0-1-1,0 1-4,0-1-2,0 1-4,0-2-9,2-5-14,1-3-15,0-4-15,3-6-7,4-8-1,3-8-1,5-8-1,4-7-1,2-7-3,3-7-1,3-7-3,2-5 1,1-5 5,1-3 4,1-4 5,-1 2 7,-6 7 8,-5 9 7,-5 7 9,-3 8 9,-4 5 10,-2 6 9,-4 6 10,-2 6 5,0 4 2,-2 6 1,0 4 1,-1 4-3,0 2-8,0 2-7,0 1-8,1 2-5,1-2-1,4-1-2,0 0 0,3-1-3,-2 3-1,1 2-3,0 1-1,0 2-3,-2 0-1,0 0-4,-2-1-1,-2 1-1,-4 2-1,-4 0 1,-4 1-1,-4 0 0,-5-1-2,-6-1-2,-4 0-1,-3-2-4,1-1-8,-1-1-7,1-1-7,1-2-6,4-4-3,4-4-3,5-4-4,2-4 0,0-2 3,2-4 4,0-2 3,2-4 5,3-6 7,1-4 7,2-5 7,1-3 5,0 1 2,0-1 2,0 0 3,1 3 1,2 5 0,2 4 1,2 6 0,1 3 5,2 0 8,0 2 9,2 1 9,2 1 6,3 6 4,5 3 5,4 3 4,4 5 0,5 2-5,5 3-4,5 3-5,6 2-5,7 2-6,7 0-6,7 1-6,1 1-8,-4-1-12,-4 1-12,-3-1-12,-6 0-7,-6-2-5,-5-2-4,-7-3-5,-5-2 1,-6-4 7,-6-4 7,-6-4 6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4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67431 56653 608,'-5'-16'3,"6"-1"6,6-2 7,6 0 7,6 1 5,5 3 7,7 2 6,6 4 6,0 2-1,-5 2-7,-5 2-9,-5 2-7,-6 4-9,-8 8-11,-8 6-9,-8 7-11,-6 3-8,-5-3-4,-6-1-6,-4-2-6,-1-3-1,3-3 2,3-2 0,2-4 3,4-1 4,3-2 8,2-1 9,4 0 9,5-2 8,10-2 8,8-2 8,9-2 10,4-1 2,0 2-1,-2 0-2,-1 2-2,-2 0-2,-2 0-5,-4 0-3,-3 0-5,-2 1-3,-4 2-3,-2 2-5,-4 2-3,-5 2-2,-8 4-1,-7 2-1,-9 3-1,-4 2-1,1 0-3,-1-1-1,0 1-3,1-1 1,1-3 4,1-1 5,1-2 3,1-1 7,2-2 7,3-1 9,1-1 7,5 0 8,8-2 6,8 0 7,8-2 5,7-1-3,8-4-13,6-2-13,7-4-13,3-2-11,1-4-12,-1-2-11,1-3-10,-2-2-6,-3 0 2,-3 1 0,-3-1 1,-3 2 0,-6 3-1,-5 2 0,-4 4-2,-4 1 3,-2 0 7,-3 0 8,0 0 6,-5-1 5,-2-3 3,-5-4 2,-4-2 3,0-1 2,2 3 0,4 1 1,2 2 0,2 1 0,0 0 1,0 1 0,0-1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4"/>
    </inkml:context>
    <inkml:brush xml:id="br0">
      <inkml:brushProperty name="width" value="0.05502" units="cm"/>
      <inkml:brushProperty name="height" value="0.05502" units="cm"/>
      <inkml:brushProperty name="color" value="#00BFF3"/>
    </inkml:brush>
  </inkml:definitions>
  <inkml:trace contextRef="#ctx0" brushRef="#br0">67833 55934 399,'-8'-18'0,"0"-2"0,1-3 0,-1-3 0,0-1 1,2 4 0,1 3 1,0 3 1,2 4 6,0 6 12,2 6 12,0 6 12,1 6 4,0 7-3,0 8-5,0 6-3,0 5-2,0 3-1,0 3 1,0 2-1,0 6-1,0 5-3,0 6-2,0 7-3,0 1-4,-2 0-7,0-2-6,-2 0-6,0-4-5,0-4-6,0-5-5,1-5-6,-1-6-1,2-5 1,0-7 2,1-5 1,0-8-11,-3-10-24,-4-11-23,-2-8-25,-3-8 0,0-6 21,-1-4 23,-2-5 22,2-1 13,1 3 4,2 3 5,2 3 5,3 1 7,4 2 12,4 1 11,4 1 12,4 1 5,4 2-4,3 2-2,5 3-2,3 1-5,0 2-4,1 2-4,1 2-6,-1 1-2,-5 2-1,-3 1-1,-4 0 0,-5 4-4,-4 4-5,-5 5-5,-6 6-5,-5 3-4,-6 3-4,-5 3-3,-7 3-3,-3 0-1,1-2 2,-1-4 3,0-3 2,2-2 4,3-3 4,3-1 4,3-2 4,8-5 6,14-6 8,14-8 8,13-6 7,9-3 2,2 0-8,1 2-6,3 1-8,-4 1-3,-8 2 0,-7 2-2,-8 2 1,-4 1-10,0 0-18,0 1-17,0-2-18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5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70498 56393 457,'80'-6'107,"-17"4"-22,-16 4-21,-15 4-21,-11 2-20,-5 2-18,-4 0-19,-6 1-18,-6 2-9,-8 2-2,-8 2-1,-8 2-1,-4 0 2,-3-1 5,-1 0 4,-3-2 6,1-1 6,1-1 4,2 0 5,3-2 5,1-1 4,2-2 0,3-2 2,1-2 0,2-2 7,4 0 10,3-2 12,2 0 10,7-2 10,8-2 7,10-2 7,8-2 7,6-2-3,5-2-15,4-2-13,3-1-15,1-2-9,-3 2-7,-3 1-6,-2 0-5,-6 2-6,-3 2-5,-6 2-4,-5 2-4,-3 4-1,-2 5 5,-2 4 5,-2 5 3,0 4 9,0 0 10,1 1 10,2 1 12,0 1 4,2 0-2,0 0-1,1-1-1,1 0-2,0-2-3,0-2-3,0-3-2,-1 0-4,1 0-6,0 0-6,0 0-4,-1 1-11,-4 2-13,-3 1-13,-2 3-14,-4-1-5,-4-4 5,-4-4 3,-4-4 5,-3-3 2,-1-1 2,-3 0 2,-2-1 1,1-2 4,4-2 3,5-2 5,3-2 4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6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70817 57463 535,'-10'-9'2,"-4"-4"7,-4-2 5,-3-3 5,-2 0 11,4 6 15,2 5 15,4 4 16,1 6-2,0 8-16,1 6-17,-1 7-17,-1 5-13,-2 2-10,-2 1-8,-2 3-10,1-1-7,3-3-3,3-3-4,2-2-4,4-5-6,4-3-10,4-4-11,4-4-9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6"/>
    </inkml:context>
    <inkml:brush xml:id="br0">
      <inkml:brushProperty name="width" value="0.04951" units="cm"/>
      <inkml:brushProperty name="height" value="0.04951" units="cm"/>
      <inkml:brushProperty name="color" value="#00BFF3"/>
    </inkml:brush>
  </inkml:definitions>
  <inkml:trace contextRef="#ctx0" brushRef="#br0">70646 58123 444,'16'-8'6,"1"2"12,2 0 13,0 2 12,-2 5 9,-4 8 8,-6 9 6,-4 9 7,-6 5-4,-6-1-15,-6 1-14,-6 0-16,-4-1-10,-1-1-8,-3-1-9,-2-1-7,0-2-6,-1-2-6,0-4-6,1-3-4,0-2-5,4-4-4,3-3-3,3-2-4,2-4 0,4 0 5,3-4 5,2 0 6,3-2 1,-1 0 0,0 0 0,0 0-1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6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70231 58628 462,'17'17'154,"4"4"-31,2 2-31,3 3-32,3 3-21,3 1-8,4 3-9,2 1-8,2 2-12,5-1-11,1 1-14,4-1-11,-3-2-8,-10-7 1,-11-5 0,-9-6 0,-6-4-3,0 0-7,-2-2-7,0 0-6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2:47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12200 26800 369,'-61'4'7,"28"10"16,28 10 15,29 9 15,11 4 3,-2 1-10,-3-1-9,-3 1-10,1 5-4,6 14 0,7 11-1,6 14 0,3 10-1,0 9-1,0 10-2,0 10-2,-2 0-2,-3-5-2,-3-7-2,-2-5-2,-1-9-2,3-9 2,3-10 0,4-8 0,2-9-1,4-6-1,3-6-3,3-6-2,-1-9 0,-2-8 0,-3-10 1,-3-9 1,-2-5 0,0 0 1,0 0 0,0 0 1,6-13 1,13-24-1,12-26 1,13-24 0,6-18 0,0-9 0,0-10-1,0-8 0,-8 5 0,-16 22-1,-15 22 0,-15 23-1,7-9 0,31-37-2,32-38-2,31-37-2,13-12-4,-2 17-7,-3 15-6,-3 16-8,-7 15-6,-9 16-8,-10 15-7,-8 17-8,-17 13-4,-21 13-3,-22 12-1,-22 13-3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7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72578 56383 445,'19'-8'8,"8"0"15,6 0 16,7 0 16,0 1 3,-5 2-8,-7 2-7,-5 2-9,-6 3-13,-4 2-19,-6 4-19,-4 2-19,-7 4-7,-8 4 8,-8 3 6,-8 5 7,-4 2 3,-3-1-3,-1 1-1,-3 0-3,1-2 2,1-1 3,3-2 5,1-3 3,3-1 4,3-4 6,3-3 6,2-2 5,6-3 10,7 0 13,6-2 13,8 0 13,6-2 3,9-1-8,8 0-9,7-2-7,5 0-9,-1-4-7,1-1-8,-1-1-8,-1-3-3,-3-2 1,-2-2 2,-4-2 2,-4 0-6,-5 3-14,-5 1-12,-4 2-14,-4 0-6,-2-2 2,-2-2 1,-2-2 1,-4-2 2,-2-3 3,-5-3 3,-4-4 2,-1 0 5,1-1 4,0 1 5,2-1 5,0 1 6,2 0 6,1 2 7,0 1 6,2 4 12,1 7 16,0 6 16,2 8 16,1 6 1,1 7-13,4 8-12,1 6-14,-1 5-6,-1 3 2,-2 3 2,-1 3 1,-4 2-2,-4 1-6,-4 1-7,-4 1-6,-2 0-7,-1-2-9,-2 0-8,0-1-7,0-3-9,3-7-9,1-5-9,2-6-8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7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73155 57973 571,'16'1'0,"0"2"0,-1 2 0,1 2 0,0 3 11,2 3 21,0 5 22,1 4 22,1 2 4,0-1-17,0 1-14,-1 0-16,0-2-13,-2-3-10,-2-2-9,-2-4-12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7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74108 56458 457,'23'-15'68,"-1"4"-6,0 2-6,-2 4-6,-1 2-6,1 0-8,0 2-8,0 0-8,-3 4-11,-7 6-18,-5 6-16,-6 6-17,-6 3-7,-9 1 0,-8 1 2,-8 1 1,-2 0 4,1 0 6,2-2 8,3-1 5,1-2 8,4-3 8,3-3 7,3-2 8,2-3 3,4 0-2,3-2-2,2-1-1,5-1 6,4-2 14,5-2 15,6-2 14,3-2 3,3-2-9,4-2-9,2-2-9,1-1-9,-1-3-8,0-2-10,-2-2-8,-2-1-8,-3 0-4,-2 1-4,-4-1-6,-3-1-2,-2-2-1,-4-2 0,-2-1-2,-2-2 0,0-2 0,0 0 2,0-1 0,0 1 3,0 3 7,0 3 5,0 2 7,-1 4 7,0 1 7,-2 2 8,0 2 8,-1 4 9,2 4 9,0 5 10,2 6 10,-2 4 2,-2 5-6,-4 5-4,-2 6-6,-3 3-6,-4 5-9,-2 3-7,-3 5-8,-2 1-8,-2 2-8,0 1-6,-1 1-8,1-3-7,3-7-6,2-7-6,4-7-6,6-9-9,8-14-11,10-12-12,8-14-12,6-5 4,3-1 17,4 0 17,2 1 18,2 2 11,-1 4 8,1 6 6,-1 4 6,0 5 10,-2 3 11,-3 2 11,-1 4 11,-2 3 3,-2 4-6,-3 3-7,-1 5-5,-3 2-8,-2 2-9,-3 0-9,-4 1-9,-2-1-6,-2-3-1,-2-2-3,-2-4-2,-1-2-7,-2 0-11,0-2-11,-2 0-11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8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73685 58724 451,'-22'-7'46,"4"0"-9,4 2-10,5 1-8,2 2 1,2 5 16,1 6 13,3 4 16,1 5 1,-1 2-10,-2 3-11,0 3-10,-2 3-9,0-1-11,-2 3-8,0 0-11,0-1-7,2-5-5,2-3-6,2-4-5,3-6-12,4-6-19,4-8-18,4-6-18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8"/>
    </inkml:context>
    <inkml:brush xml:id="br0">
      <inkml:brushProperty name="width" value="0.05862" units="cm"/>
      <inkml:brushProperty name="height" value="0.05862" units="cm"/>
      <inkml:brushProperty name="color" value="#00BFF3"/>
    </inkml:brush>
  </inkml:definitions>
  <inkml:trace contextRef="#ctx0" brushRef="#br0">73892 58522 375,'9'-16'3,"4"2"8,2 1 6,3 0 7,1 3 2,-2 1-5,-2 2-3,-3 2-4,0 1-4,-2 2 0,0 0-3,-2 2 0,-1 4 4,-4 8 12,-2 7 11,-4 9 11,-1 4 4,0 1-4,0 1-5,0 1-3,0 1-5,0 0-4,0-1-4,0 0-3,0 0-4,1-2 0,-1-3-2,-1-1-2,0-3-7,-1-5-17,-3-3-14,-2-4-16,-1-6-7,-2-6 0,0-8 0,-1-6 0,-1-6 3,0-4 5,0-3 6,0-5 5,2-1 3,5 1 4,3 1 2,4 1 4,2 0 3,2 2 5,0 1 4,2 1 6,1 2 3,3 4 1,4 5 3,2 3 2,1 3 0,-2 4 0,-2 3-1,-2 2 0,-3 4 1,-2 4 0,-4 4 1,-3 3 0,-3 4 1,-3 2 0,-5 1 1,-4 3 0,-2 0 0,0-3-2,1-1 0,-1-2-1,2-3-2,2-2-1,4-4-1,3-3-2,4-4-8,8-6-14,6-6-15,7-5-14,3-4-6,-4 2 0,-3 1 3,-2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9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75809 57469 480,'9'7'10,"2"0"22,2-2 22,2 0 21,0 0 4,-1 1-13,-1 3-13,0 2-13,-4 3-19,-4 4-25,-6 3-27,-4 5-25,-6 2-10,-4 1 5,-5 2 6,-5 0 5,-4-1 5,0-1 6,-1-3 5,-1-1 6,0-3 5,1-2 7,1-4 5,1-3 8,2-1 5,4-2 6,4-1 7,5 0 6,5-2 8,10-2 11,8-3 10,9 0 10,7-4 2,4 0-8,3-3-8,5-2-7,0-1-7,-1 2-5,-3 1-5,-1 0-4,-3 3-3,-3 4 1,-2 4 2,-4 4 0,-3 2-4,-3 2-8,-2 0-10,-4 1-9,-1 0-17,0-2-25,0-2-25,0-2-24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29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78162 56662 429,'-16'59'134,"0"-9"-37,0-9-37,1-9-36,-1-4-23,0 1-10,0 1-10,0 1-11,2-2-2,1-5 7,2-4 5,2-6 6,3-2 4,4 0 3,4 0 2,4 0 3,1 0 5,0 3 7,-2 2 9,0 1 8,-2 3 5,-1 2 4,0 2 5,-2 1 2,-1 2 1,-4 0-6,-2-1-6,-3 1-5,-2 1-4,-2 1-5,0 2-4,-2 3-3,2-2-5,1-5-3,2-4-2,2-6-5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30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78750 56523 479,'13'-9'5,"8"-2"11,9-2 10,9-2 11,6 1 5,3 1 0,3 2 1,3 2 0,-1 1-4,-4 2-11,-3 1-11,-5 0-10,-10 0-16,-18-1-25,-18-4-24,-18 0-23,-6-2-3,3 0 19,4 0 19,4 0 18,3 0 13,1-2 8,0 0 7,2-1 8,1 1 6,2 2 3,2 4 4,2 3 4,3 3 6,2 5 8,4 6 9,2 4 7,1 3 3,-2 2-4,-2 0-4,-2 1-3,-3 2-8,-4 4-11,-4 2-13,-4 3-11,-2 3-6,-3 1-2,-2 3-1,-2 1-2,-1 0-6,-1-1-12,-1-3-11,-1-1-12,1-4-1,4-7 8,4-5 8,4-6 8,5-3 8,4-2 8,6-1 9,4 0 7,8-3 5,8-4 1,9-4 1,9-4 1,5-2 2,-1 0-1,1 0 1,-1 1 0,-3 0-6,-9 4-12,-7 2-12,-8 4-11,-7 4-7,-6 4 2,-6 5 1,-6 5 0,-6 4 2,-7 2 1,-8 1 3,-6 3 2,-1 0 3,5-3 5,5-1 3,5-2 5,3-3 4,4-5 6,3-3 4,2-4 6,5-3 3,6-4 4,6-2 4,6-4 4,4-1-3,3 1-7,4-1-6,2 0-8,0 0-4,-5 2 0,-3 0-1,-4 2-2,-4 4 2,-6 8 4,-5 8 2,-4 7 3,-4 5 5,-4 0 6,-2-1 4,-3 1 7,-2-1 0,2-1-2,1 0-3,1-2-2,1-2-5,4-3-3,2-3-5,4-2-5,3-5-13,6-6-26,4-6-24,6-6-25,1-2-8,-3 0 9,-1 2 10,-2 0 8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30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80817 56631 404,'1'-23'0,"2"4"0,2 3 0,2 3 0,1 1 4,0 2 6,0 1 8,-1 0 7,6 1 8,8-2 10,9 0 11,9-1 10,4-1 0,-1 2-11,-1 1-11,-1 0-10,-2 2-11,-2 0-11,-4 2-10,-3 0-12,-8 2-15,-12-2-20,-14 1-21,-12 1-20,-6-3-1,2-2 18,3-4 18,1-2 19,2-3 10,2-2 6,2-1 5,2-3 4,2 1 8,0 2 9,2 4 10,1 3 9,0 5 13,2 6 19,0 8 17,2 6 18,0 7 0,0 5-18,0 7-17,0 5-19,-1 10-13,0 13-6,-2 13-6,0 12-7,-2 6-3,0-4-1,-2-3-1,0-2 0,-1-5-9,0-6-14,0-6-15,0-6-14,0-5-10,-2-5-2,0-5-2,-1-5-2,0-6 2,2-7 6,2-7 7,2-6 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31"/>
    </inkml:context>
    <inkml:brush xml:id="br0">
      <inkml:brushProperty name="width" value="0.06013" units="cm"/>
      <inkml:brushProperty name="height" value="0.06013" units="cm"/>
      <inkml:brushProperty name="color" value="#00BFF3"/>
    </inkml:brush>
  </inkml:definitions>
  <inkml:trace contextRef="#ctx0" brushRef="#br0">80619 57220 365,'0'-14'6,"2"2"13,0 4 11,2 2 12,-3 4 6,-6 4-2,-6 4-1,-6 4-2,-8 6-5,-11 10-12,-11 8-10,-11 9-12,-3 2-5,6-2-3,4-2-3,5-4-1,6-4-2,7-5 0,7-5-1,6-5 1,14-6-4,18-8-7,19-8-6,19-8-6,9-5-3,-1-5 1,-2-4 0,0-4 0,-1-2 3,-1-1 4,-1-1 5,-1-1 3,-3 0 6,-4 3 4,-3 1 6,-5 3 4,-1 2 5,0 2 4,-1 4 2,1 3 5,1 2 4,3 2 8,3 2 6,3 2 7,-1 3 2,-5 2-5,-5 4-4,-5 3-3,-4 3-4,-1 7-1,-2 6-2,-2 6-1,-4 5-1,-3 5 1,-4 5-1,-4 5 1,-3 2 0,-4-1 1,-2-1-1,-4-1 1,-1-2-1,0-1-2,1-3-2,-1-1-2,0-3-3,2-1-6,0-3-5,2-1-4,0-2-6,0-3-3,0-1-5,0-2-3,0-2-6,-2-3-5,0-1-7,-2-2-5,-1-2-1,-3-2 4,-4-2 3,-2-2 5,-2-2 2,-2-2 0,0-2 2,-1-2 0,0-4 1,-1-6-1,0-6 0,0-5-1,2-7 2,3-4 1,3-5 1,2-5 2,4-1 3,0 1 3,4 3 2,1 1 4,2 3 4,2 1 5,2 3 6,2 1 6,1 4 6,-1 3 9,1 4 9,0 4 9,-1 6 2,-2 7-2,-2 6-3,-2 8-3,-3 4-5,-5 5-6,-6 4-8,-4 4-7,-3 1-4,1-1 0,-1-1-1,0-1 0,3-2-5,3-2-9,4-4-9,4-3-10,5-2-3,4-4 1,5-2 1,6-4 0,6-1 2,7 0-1,9 0 0,7 0-1,2 0 2,-6 0 4,-7 0 2,-5 0 4,-5 0 4,-2 0 7,-4 0 5,-3 0 6,-1 2 13,0 4 17,0 4 18,0 4 19,0 0 0,2-1-15,0-2-16,2-2-15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2:50"/>
    </inkml:context>
    <inkml:brush xml:id="br0">
      <inkml:brushProperty name="width" value="0.05736" units="cm"/>
      <inkml:brushProperty name="height" value="0.05736" units="cm"/>
      <inkml:brushProperty name="color" value="#00BFF3"/>
    </inkml:brush>
  </inkml:definitions>
  <inkml:trace contextRef="#ctx0" brushRef="#br0">12550 41200 383,'-69'-25'4,"13"0"8,12 0 8,13 0 9,13 4 4,17 10 1,15 10 3,16 9 1,13 17-1,14 25-2,11 25-3,14 25-2,2 14-3,-6 3-3,-6 3-3,-6 4-3,-6 2-3,-2 4-2,-3 3-3,-3 3-2,-1-4-1,4-8 0,3-10 1,3-9 0,-1-12-2,-2-11-1,-3-14-4,-3-11-1,-1-15-2,4-16 0,3-15 2,3-15 0,9-18 1,16-19 4,15-18 3,17-19 3,10-16 2,6-12 0,7-13 0,6-12 1,7-18-2,10-21-4,10-22-5,9-22-3,9-15-8,9-5-10,10-7-10,10-5-10,7 2-7,6 13-4,7 12-4,6 13-4,-19 23-3,-44 34 1,-43 35 0,-44 35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32"/>
    </inkml:context>
    <inkml:brush xml:id="br0">
      <inkml:brushProperty name="width" value="0.06312" units="cm"/>
      <inkml:brushProperty name="height" value="0.06312" units="cm"/>
      <inkml:brushProperty name="color" value="#00BFF3"/>
    </inkml:brush>
  </inkml:definitions>
  <inkml:trace contextRef="#ctx0" brushRef="#br0">86059 56943 348,'14'-15'10,"13"0"21,14 2 20,12 1 20,0 1 3,-10 4-14,-11 3-15,-10 2-15,-6 3-6,1 2 3,1 2 3,2 2 1,-2 2 1,-1 1-4,-2 3-3,-2 2-3,-3 2-3,-2 0-3,-4 1-4,-2 1-3,-2 2-5,0 0-5,0 1-7,0 1-6,-2 1-3,-4 0-3,-4 0 0,-4-1-2,-3 1-4,-1 2-5,-3 0-5,-2 1-6,-2 0-2,-1-1-1,-3-1 0,-2 0 1,3-3-1,5-3 0,6-2-1,6-4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6:32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86110 59536 426,'15'30'165,"-1"-5"-34,0-3-33,-2-4-32,0-2-23,-2-2-9,-1-1-11,0 0-10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3"/>
    </inkml:context>
    <inkml:brush xml:id="br0">
      <inkml:brushProperty name="width" value="0.06307" units="cm"/>
      <inkml:brushProperty name="height" value="0.06307" units="cm"/>
      <inkml:brushProperty name="color" value="#FED406"/>
    </inkml:brush>
  </inkml:definitions>
  <inkml:trace contextRef="#ctx0" brushRef="#br0">54146 31000 348,'-22'0'6,"4"0"2,5 0 2,3 0 3,4 0 9,4 2 16,4 0 15,4 2 17,2 0 2,1 2-7,2 0-10,0 1-8,2 1-9,3-2-7,3-1-7,4 0-9,0-2-4,1-2-2,-1-2-3,1-2-2,0-2-2,1 0-1,1-1 0,1-2-2,0 1 1,1 1 1,-1 0 0,0 2 2,1 0 0,-1 2 0,1 0-1,-1 2 1,-1 0 0,-3 0 0,-3 0 1,-3 0 0,-1 1-1,0 2 1,-1 2 0,1 2-1,0 0 0,1-1-1,2 0 0,0-2-1,2-1-2,5-2-3,3-2-1,5-2-3,-2 0 0,-4 0 2,-5 2 1,-5 0 3,-2 1 1,2 0 2,0 0 1,1 0 1,0 1 2,-1 0 0,-1 2 0,0 0 0,-1 2 0,3 0-1,1 1-1,3 2-2,2-3-1,5-2-4,3-6-3,4-2-3,0-3-1,-7 2 0,-6 1 2,-5 0 0,-3 1-1,0 0-3,-1 0-3,1 1-3,0-1-14,-1 2-23,1 0-24,0 2-23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6"/>
    </inkml:context>
    <inkml:brush xml:id="br0">
      <inkml:brushProperty name="width" value="0.05839" units="cm"/>
      <inkml:brushProperty name="height" value="0.05839" units="cm"/>
      <inkml:brushProperty name="color" value="#FED406"/>
    </inkml:brush>
  </inkml:definitions>
  <inkml:trace contextRef="#ctx0" brushRef="#br0">55601 24819 376,'-7'-8'6,"2"0"9,2 0 12,2 0 10,1-1 3,0-1-4,0-3-3,0-2-3,-1 0-5,-4-1-6,-2 0-5,-3 1-5,-3 3-4,0 8-1,-1 8-2,-1 8-2,0 3 1,0 1 0,2 0 1,1-1 1,0 3 2,0 4 2,1 3 3,-1 5 2,1-1 1,0-2-2,2-3-2,1-3 0,1-2-3,2-1 0,2 0-2,2-2 0,2-2-2,4-1-1,2-2 0,4-2-2,0-3-1,1-2 0,0-4 0,0-2-1,0-3 0,1-2-1,1-2 1,2-2 0,-1-2-2,1-5-1,0-3-2,-1-5-1,1-3-2,2-3 0,0-3-1,1-2 0,-1-2-1,-1-1-1,-2 1 0,-2 0-2,-1-1 1,1-2 2,1-3 1,1 0 1,0 2 2,-4 9-1,-3 9 2,-2 9 0,-3 5 6,-1 0 11,0 2 12,-1 1 11,-3 2 6,-1 4 2,-2 4 1,-1 4 1,-2 4-2,2 3-6,1 5-7,0 4-5,1 2-3,-2 2-3,0 3-2,-1 1-1,-1 2-3,2 1-1,1 1-2,0 1-2,1-1-1,0 0 0,0-1 0,1-1 0,-1-1-2,2-2-6,0 0-5,2-1-6,0-1-2,0-3-3,0-1-1,0-3-1,1-1-1,3-2-1,4-3 1,2-1-1,3-3-1,0-2-2,1-4-3,1-2-3,1-4 1,1-2 6,2-4 4,0-2 5,-1-1-2,-3 1-10,-3 0-11,-2 2-9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7"/>
    </inkml:context>
    <inkml:brush xml:id="br0">
      <inkml:brushProperty name="width" value="0.06071" units="cm"/>
      <inkml:brushProperty name="height" value="0.06071" units="cm"/>
      <inkml:brushProperty name="color" value="#FED406"/>
    </inkml:brush>
  </inkml:definitions>
  <inkml:trace contextRef="#ctx0" brushRef="#br0">57348 24730 362,'5'-21'21,"-5"5"10,-4 4 9,-5 6 10,-5 6 2,-2 10-6,-3 8-6,-3 9-7,0 4-4,1 1-5,2-1-4,3 0-5,1-1-2,2-1-2,3-3-1,1-1-1,1-3-1,2-1-2,1-3-1,0-1-1,3-2-2,4-2-2,4-3-3,4-1-2,3-2-1,3-2-1,3-2-1,4-2-1,-1-1 1,0 0 0,-1 0 1,0 0 1,-4 2 2,-3 4 0,-4 3 3,-4 5 1,-5 2 2,-4 0 2,-5-1 1,-6 1 2,-2 0 1,-1-1-1,-1 1-1,-1 0 0,0-1-3,2-1-6,3-1-5,1-1-7,5-3 1,6-8 4,7-6 6,8-7 5,3-5 2,3 0-1,2-1-1,1-1 0,2-1-3,1-1-2,1-1-2,1-1-2,0-1-2,-1 1 2,-1-1-1,-1 1 2,-1-1-3,-1-1-2,-1-1-5,0-1-2,-3-1-2,1-1 1,-2-1 1,-1 0 1,-1 0 2,-2 7 3,-3 3 2,-1 6 3,-1 2 6,-2 1 10,-1-1 9,0 0 9,-2 3 7,-2 6 5,-2 6 4,-2 6 4,-1 5 0,0 1-7,0 5-5,0 2-7,0 2-4,0 3-3,0 1-3,1 3-3,-1 0-3,2 0-2,0 1-1,2-1-2,-1 1-2,-1 0 1,0 2 0,-1 1-1,-1 3-4,0 4-8,0 6-8,0 4-9,1 4-6,0 4-3,2 2-4,0 3-4,1 0-1,-2-3-1,0-2-1,-2-4-1,1-4 1,0-6 4,2-6 4,1-6 2,-1-5 3,-1-5 2,0-5 2,-1-4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7"/>
    </inkml:context>
    <inkml:brush xml:id="br0">
      <inkml:brushProperty name="width" value="0.04937" units="cm"/>
      <inkml:brushProperty name="height" value="0.04937" units="cm"/>
      <inkml:brushProperty name="color" value="#FED406"/>
    </inkml:brush>
  </inkml:definitions>
  <inkml:trace contextRef="#ctx0" brushRef="#br0">58747 24956 445,'0'-29'20,"2"7"1,1 5 3,0 6 2,2 5 2,2 2 0,1 4 2,3 3 1,2 1 1,0 1-2,1 1-1,1 2-1,0 1 0,0 1 0,-2 3 2,-1 2 0,0 1-1,0-1-5,-1 1-5,1 0-4,-1-1-3,-2 1-5,-2 0-2,-2-1-5,-3 2-1,-4 2 0,-4 1-2,-4 3 1,-4 1-4,-6 1-5,-3 1-6,-6 1-4,-2-1-7,3-2-6,1-1-7,3-2-6,2-4-3,5-3 1,3-4-1,4-4 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8"/>
    </inkml:context>
    <inkml:brush xml:id="br0">
      <inkml:brushProperty name="width" value="0.04373" units="cm"/>
      <inkml:brushProperty name="height" value="0.04373" units="cm"/>
      <inkml:brushProperty name="color" value="#FED406"/>
    </inkml:brush>
  </inkml:definitions>
  <inkml:trace contextRef="#ctx0" brushRef="#br0">59749 24090 503,'9'-8'89,"2"2"-16,1 0-15,3 2-15,1 1-11,-1 2-3,1 2-4,0 2-3,-2 3-4,-3 4-2,-3 3-2,-2 5-2,-4 3-1,-4 3 0,-4 3 1,-4 3 1,-3 2-2,-1 3-5,-3 1-5,-1 2-4,-1-2-3,2-5-1,2-7 1,3-5 0,0-5 1,0-1-1,0-2 1,1-2 0,4-4 2,10-4 3,10-6 5,9-4 3,8-4 0,5-1-6,4-3-5,6-2-5,1 2-5,-4 3-6,-2 4-6,-3 4-5,-5 3-9,-6 0-13,-5 2-14,-6 1-13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2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63015 25193 999,'-1'-15'-4,"-1"2"-11,0 2-10,-1 3-9,-1-1-3,0 0 6,0-2 6,0 0 5,0 0 5,0 3 3,0 1 3,0 2 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30"/>
    </inkml:context>
    <inkml:brush xml:id="br0">
      <inkml:brushProperty name="width" value="0.0537" units="cm"/>
      <inkml:brushProperty name="height" value="0.0537" units="cm"/>
      <inkml:brushProperty name="color" value="#FED406"/>
    </inkml:brush>
  </inkml:definitions>
  <inkml:trace contextRef="#ctx0" brushRef="#br0">62374 23890 409,'31'-6'56,"1"2"-6,-1 4-8,0 2-6,3 1-7,3-2-5,4-2-6,4-2-5,0-1-4,-4 1-2,-4-1-2,-3 0-3,-7 4-1,-7 8-1,-8 7 1,-8 9-2,-6 5 1,-4 2 0,-4 4 1,-4 3 0,0-1 1,1-4 3,2-3 2,2-5 3,3-3 1,2-3 1,4-3-1,3-2-1,2-4 0,5-3-4,4-2-2,4-4-4,1-1-2,1 0-4,-1 0-3,1 0-4,-1-1 0,-1-2 1,-1-2 3,0-1 2,-2-4-3,-1-2-7,-1-3-7,-1-3-8,-1-3-2,-2 0 2,-2-1 2,-2 0 2,-3-4 2,-2-3 1,-4-5 1,-2-3 2,-3-2 1,-4 0 3,-2 0 2,-3 0 3,-2 1 1,-1 5 3,-1 4 3,-1 3 2,-1 5 3,1 3 0,-1 4 2,1 5 2,-1 1 3,1 2 6,-1 0 7,1 2 5,0 1 6,4 2 5,3 2 3,3 2 4,2 1 1,2 2-5,2 0-5,3 2-4,0 1-3,2 3-2,0 3-2,2 3-2,0 3-2,2 3-1,0 3-2,2 3-2,-1 3-1,2 1-3,-2 2-1,1 2-3,-2 2-3,-4 0-7,-4 2-6,-3 1-7,-5-2-3,-2-2-1,-3-3-1,-3-3 0,-1-4-1,1-2 3,1-3 2,1-3 1,-1-2 2,0-1 4,0 0 3,-2-2 3,4-3 6,10-5 12,10-4 10,10-6 10,9-3 4,9-1-6,8-3-4,10-2-5,3 0-4,-2 0-4,-2 2-3,-2 1-5,-2 0-3,-5 0-5,-4 0-3,-3 1-5,-7-2-6,-5-2-9,-8-2-9,-7-1-9,-5-2 0,-6 2 8,-4 1 8,-5 1 7,-2 0 8,1 0 8,1 0 7,1 1 9,0 0 5,2 4 3,1 3 3,1 2 3,0 4 2,2 4-1,1 4 1,1 4-1,0 3 0,2 3 1,0 3-1,2 3 0,1 2-1,0 0-2,2 2-2,0 1-2,1 2-2,0 1-3,0 2-3,0 2-3,0 4-3,-2 4-2,0 6-5,-2 4-2,0 1-3,-2-2-2,0-4-1,-1-2-3,-1-6-3,0-6-5,0-7-5,0-7-5,0-7-2,-1-7 2,-2-6 2,0-8 1,-2-6 2,-3-7 3,-3-7 2,-3-7 3,-1-4 2,4-2 4,3-3 3,3-1 2,3 0 5,4 2 6,4 2 6,4 2 5,5 2 4,6 3-2,5 3 1,7 3-1,4 2 0,5-1-1,3 1 0,4-1-1,4 0-4,2-1-10,4-1-10,2-1-9,1 0-8,-2 0-3,-2-1-5,-2 1-5,-3-2 0,-6-1 1,-4-2 3,-5-3 1,-3 1 4,-3 2 5,-1 1 5,-3 3 6,-2 2 6,-4 5 5,-5 3 7,-3 5 5,-3 5 14,0 8 20,-1 8 20,-2 7 21,-1 5 1,-2 0-18,-2-1-18,-1 1-17,-2-2-12,2-1-3,0-2-4,2-3-5,-3 6-2,-6 13-2,-5 13-1,-7 12-1,0 2-4,3-8-3,4-10-6,5-8-3,4-8-7,8-7-9,6-6-8,8-8-8,2-4 0,-1-2 8,-1-2 9,0-1 9,-2-2 8,-1 2 8,-1 0 7,0 2 8,-3 3 6,-1 4 5,-2 5 4,-2 6 5,-1 3 2,0 3-2,0 3-1,0 3-1,-1 1-2,-2 1-4,-2-1-3,-1 0-3,-2 1-4,0 1-3,0 1-5,0 1-2,1-1-5,1-3-4,0-4-5,2-1-5,3-10-10,6-13-15,5-13-17,7-15-15,2-7-2,-1-2 13,0-2 12,-2-2 12,-2 1 10,-1 7 7,-2 6 6,-2 5 6,-1 5 7,0 1 4,-1 2 5,1 3 6,0 0 4,2 2 7,0 1 6,1 1 5,2 0 2,2 2-2,1 0-3,3 2-2,2 0-4,3 0-3,3 0-3,3 0-4,1 1-3,-1 0-2,-1 2-1,-1 1-2,-2-1-4,0-1-6,0 0-7,-2-1-5,-5-3-12,-9-4-17,-9-4-17,-8-3-16,-5-2 0,1 0 17,-1 2 18,0 1 17,0-1 13,-2-1 6,0-3 6,-1-1 7,1 0 4,1 3 1,2 3 1,2 2 2,2 3 2,2 1 3,2 0 4,3 2 2,0 5 5,0 10 8,0 10 6,0 9 8,-1 7-2,-1 1-8,0 2-10,-1 2-9,-2 0-6,0-1-4,-2-3-3,0-2-4,0 0-2,2-1-3,2 0-1,2 1-2,2-1 0,2 2-1,2 1 1,2 1 1,2-1-2,2 0-1,1-1-2,3-1-2,3-3 0,3-3 0,5-5 0,3-3 1,5-6-2,3-5-3,4-6-3,4-5-3,3-8-6,4-6-11,2-7-10,4-7-10,-5 0-4,-8 4 2,-11 4 2,-9 7 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3:31"/>
    </inkml:context>
    <inkml:brush xml:id="br0">
      <inkml:brushProperty name="width" value="0.02647" units="cm"/>
      <inkml:brushProperty name="height" value="0.02647" units="cm"/>
      <inkml:brushProperty name="color" value="#FED406"/>
    </inkml:brush>
  </inkml:definitions>
  <inkml:trace contextRef="#ctx0" brushRef="#br0">70998 25916 831,'-15'-7'10,"2"2"22,2 2 21,2 2 21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45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72486 24313 464,'-7'-35'0,"1"9"0,0 9 0,2 9 0,-2 3 6,-4 0 11,-4-1 11,-3-2 11,-4 1 4,0 1-3,-1 0-4,-1 2-3,-2 0-4,-3 2-5,-3 0-5,-2 2-5,-4 0-3,-1 0 0,-2 0-2,-2 0 1,-1 2-2,0 4 0,-1 4-2,1 3-1,0 3-1,0 0 1,0-1 1,0 1 0,1 0 1,3 1-1,3 1 2,4 1 0,1 2 0,3 1 0,1 3 1,3 1-1,1 1-1,1-1-1,1-1-1,1-1-1,1 0-1,0-1 0,2 1 0,1-1 1,1 1-1,3-1 1,1 1 1,2-1-1,1 1 0,0-1-3,1 1-1,-1-1-1,1 1-2,2 1 1,2 1 0,2 1 1,1 0 0,0-1 0,0-1 0,0-1-1,2-1 1,6 1-2,4-1-1,5 1-2,3-1 1,1-1 0,1-1 0,2-1 1,0-1 1,4 1 0,3-1 0,3 1 0,2-2 0,1-3 0,0-2 0,2-4 0,1-2-1,2-2 1,3-3 0,1 0 1,1-5-1,2-2 0,0-5-1,2-4 0,0-2 1,2-1 0,0-1 1,2-1 0,-2-1 1,-1-1-1,-2-1 2,-1-1-1,-4-1 0,-2-1 1,-4-1-1,-2-1 0,-3 0-1,-3 1 1,-3 1 0,-3 1 1,-4-1-1,-3-1 1,-4-2-1,-4-3 1,-4 0 0,-3-2-1,-2-1-1,-4-1 0,-1-1-1,-2 0 1,0-2 0,-1 0 0,-2-2 0,0 1-1,-1 0 0,-1 0-1,-2 1 1,0 1 0,-1 3 1,-1 2 1,-2 2 1,-2 1 0,-1 3 0,-3 1 2,0 3 0,-1 3 0,1 3 1,-1 3 0,-1 3 0,-3 4 0,-3 4-1,-2 4 0,-6 6-2,-5 8-3,-6 7-4,-6 9-2,1 3-8,8 0-8,8 0-9,8 0-10,5-2-5,5-5-3,3-5-1,4-5-1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49"/>
    </inkml:context>
    <inkml:brush xml:id="br0">
      <inkml:brushProperty name="width" value="0.02428" units="cm"/>
      <inkml:brushProperty name="height" value="0.02428" units="cm"/>
      <inkml:brushProperty name="color" value="#F2395B"/>
    </inkml:brush>
  </inkml:definitions>
  <inkml:trace contextRef="#ctx0" brushRef="#br0">68713 7350 906,'18'0'4,"-12"0"9,-12 0 10,-12 0 8,-4 0-8,5 2-28,3 0-27,4 2-27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0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46358 2498 435,'-8'-7'4,"2"0"7,0 2 8,2 1 8,0-1 2,0 0-4,0-2-3,0 0-3,0-2-2,1-3-1,-2-4-1,2-2-1,-1-1-1,0-1-2,0 0-2,0 1-2,0-1-1,0 1 0,0-1 1,0 1 0,0 0-1,-2 4-1,0 3-2,-1 3-2,-2 1 0,0 2 0,-1 1 1,-1 0 0,-2 4 1,0 6-1,-1 6 1,-1 6 0,-2 5 1,0 5 0,-1 4 1,-1 6 1,0 2-1,1 1 0,1-1-1,1 0 0,1-2-1,2-2 0,2-3 0,3-3-1,1-3 2,2-1 0,2-3 1,2-1 1,2-2 0,4-1-2,2-1 0,4 0-2,1-3 0,1-1-1,1-2-1,1-2 0,1-3-2,0-3-2,-1-2-2,1-4-1,0-3-2,1-7 1,1-6-1,2-5 2,0-7-2,3-5 0,1-6-2,3-6-1,1-6 0,0-8-1,2-6 0,1-6 0,-1-3 0,-3 7 1,-3 3 3,-3 6 0,-3 5 2,-3 6 1,-2 6 1,-4 6 1,-2 5 2,-2 5 0,-3 5 2,0 5 1,-4 8 9,0 10 15,-3 12 15,-2 10 16,-1 5 2,2 1-11,1-1-12,0 1-11,1 2-8,1 8-2,-1 6-2,0 8-4,0 2 0,2 0-2,0-2 0,2 0 0,0-2-3,0 2-3,0-2-3,0 1-3,0-2-7,2-6-6,0-4-9,2-5-7,1-4-6,3-1-2,4-3-4,2-1-3,2-4 0,-1-5 2,1-5 1,0-5 2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1"/>
    </inkml:context>
    <inkml:brush xml:id="br0">
      <inkml:brushProperty name="width" value="0.05485" units="cm"/>
      <inkml:brushProperty name="height" value="0.05485" units="cm"/>
      <inkml:brushProperty name="color" value="#F2395B"/>
    </inkml:brush>
  </inkml:definitions>
  <inkml:trace contextRef="#ctx0" brushRef="#br0">48628 2712 401,'0'-49'3,"0"12"10,0 11 11,0 13 9,-3 7 4,-2 6-4,-5 4-4,-4 6-4,-1 3-2,-1 5-2,0 3-2,0 5 0,0 2-2,-1 1-2,-1 1-1,-1 1-2,0-1-1,2-2-1,3-2-1,1-1-1,3-3 0,2-3-3,4-3 0,3-2-3,2-4 0,5-1-3,4-2-1,4-2-2,2-1-1,1 0-1,1 0-1,2 0 0,-2 0-1,1 1 0,-2 2-1,-1 0 0,-2 1 1,-4 2 1,-5 0 1,-2 1 2,-5 2 1,-1 0 0,-2 1 0,-1 1 1,-4 1 0,-4 1-1,-4 2-2,-3 0 0,-2-1-1,1 1 0,1-2 0,1-1-1,1-1 0,2-1 1,3-1 0,1 0 0,5-4 4,6-6 9,7-6 7,8-6 9,5-5 0,7-3-6,5-5-7,7-3-6,3-4-6,2-1-4,2-3-6,2-1-5,-1-1-3,-3 0-2,-5-1-2,-4 1-2,-4 1 0,-3 0 1,-5 1 2,-3 1 2,-4 2 2,-2 3 6,-4 3 4,-3 3 5,-1 3 6,-2 1 6,0 2 6,-2 3 6,0 4 9,-2 8 12,0 8 13,-2 7 12,0 8 1,1 5-12,-1 6-12,0 7-12,0 2-6,2 0-4,0 0-3,2 0-3,0 1-2,0 2-4,0 2-2,0 2-3,0 3-6,0 5-6,0 5-7,0 6-8,0 2-5,0 4-6,0 3-6,0 3-5,1-3-2,4-9 3,2-9 3,3-8 2,1-9 3,0-6 6,-2-7 4,0-7 5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1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50044 2421 523,'1'-34'25,"4"8"-6,2 8-5,4 10-6,2 4 3,3 0 13,3 0 13,3 1 13,2 0 3,-1 3-7,1 4-7,-1 2-7,-1 4-5,-5 4-4,-3 3-4,-4 5-5,-3 3-2,-2 3-3,-3 3-2,0 3-2,-6 3-3,-6 4-3,-7 4-5,-7 4-4,-4 0-5,-1-2-6,-1-3-8,-1-4-6,0-4-3,1-7 2,1-7 2,2-7 2,1-4-2,6-2-7,5-2-6,5-2-7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2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51700 1563 533,'16'-22'4,"-1"6"11,1 5 9,0 5 10,0 2 6,3 2 4,2 0 4,1 2 3,0 1-3,-1 2-8,-2 2-9,-2 2-9,-4 3-7,-3 5-3,-4 5-5,-4 5-3,-6 4-1,-6 3 1,-7 2 3,-7 4 1,-3 0-2,1-1-10,1-3-8,1-2-9,2-3-2,5-3 1,3-5 3,4-3 3,6-5 3,8-6 4,8-6 4,8-6 5,4-4 0,4-2-1,3-2-2,3-1-3,1 0-5,-1 2-9,-1 4-9,-1 3-9,-3 1-2,-4 2 5,-3 0 6,-4 2 5,-4 0 1,-1 0-3,-2 0-4,-2 0-3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4:54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53482 1172 431,'-10'-7'4,"10"2"8,11 3 8,12 1 8,4 1 2,1 0-7,-1 0-7,0 0-5,0 1-5,-3 1-2,-1 3-2,-2 2-3,-5 2-1,-3 4-4,-6 2-1,-4 3-3,-6 2-2,-4 1 0,-6 1-2,-3 1 0,-3 0-1,2-3 2,2-1 1,3-2 2,1-3 3,4-1 8,3-2 7,2-2 7,5-4 1,6-5-3,6-4-4,5-5-4,3-3-4,-1 0-2,-1 0-4,0 1-2,-4-2-5,-1 0-4,-4-1-6,-3-1-4,-2-1 0,-2 1 4,-2-1 6,-2 0 4,-3-1 3,-4-1 2,-4-3 3,-3-1 1,-4-1 1,-2 1 1,-1 1 0,-3 1 0,1 1 1,1 2 0,3 3-1,1 1 1,1 2 0,1 2 0,-1 3 0,0 1 0,1 1 4,1 2 6,1 0 7,0 2 7,2 2 4,3 4 1,1 4 0,2 3 2,1 4-2,0 3-4,0 4-4,0 2-3,0 1-4,-2 2-3,0 1-2,-1 1-4,-2 1-3,0 2-4,-1 3-3,-1 1-5,-2 2-1,-2 2 1,-2 2 1,-1 2 1,-2 0-2,1-2-5,-1-2-4,1-1-4,0-5 0,2-6 6,2-5 5,3-7 6,4-6 6,8-8 7,8-8 6,8-8 6,5-4 2,2-3-5,4-2-5,3-1-3,1 0-4,-1 1-3,-1 2-3,-1 3-3,-2 1-3,-3 2-1,-3 3-3,-3 1-2,-3 0-2,-2-2 0,-4-2 0,-3-1-1,-3-1 2,-4 2 6,-4 3 5,-3 1 5,-3 1 5,0 2 4,0 1 6,1 0 4,-1 2 4,0 2 3,0 2 4,1 2 2,-1 3 0,2 2-2,1 3-3,0 3-3,3 3-3,1 3 0,2 4-2,2 2 0,1 2-3,2 4-2,0 3-3,2 3-2,-1 0-2,1 0 0,0-1 0,0-1-1,0-1-4,0 0-7,0 0-7,0 1-8,-1-3-4,0-2-4,-2-3-3,0-3-3,-4-5-1,-6-7 1,-6-6 0,-5-8 1,-3-4 3,1-3 3,1-4 5,1-2 4,2-2 6,4-1 6,4-2 7,5 1 6,3-3 3,5 0 2,6-1 1,4 0 1,7-4-1,7-1-2,8-4-2,8-3-3,5-3-3,0-2-6,2-4-6,0-3-6,1 0-3,-2 2-3,0 2-1,-2 2-2,-2 3 0,-6 5 2,-4 6 4,-5 4 2,-5 4 4,-5 4 4,-4 4 7,-6 5 4,-5 1 9,-4 3 14,-6 2 14,-4 3 13,-3 1 4,1 3-6,-1 3-7,0 4-5,1 0-6,2 1-7,2 0-6,3-1-7,-1 2-4,0 3-2,-2 4-3,0 2-2,-2 2-3,-2 4-4,-1 3-4,-3 3-5,-1 1-3,1 0-4,-1 0-3,0 0-3,2-2-1,1-5 1,2-5 0,2-5 2,2-4 1,1-3 2,0-3 1,2-2 2,2-5 0,6-2 1,4-6 0,5-2 0,4-5 0,3-2-1,4-3-1,2-3-2,-1-1 2,-1 3 3,-4 1 3,-3 2 4,-5 5 3,-5 6 3,-6 8 2,-5 6 4,-6 3 3,0-1 4,-3-1 3,-1 0 4,-2-2 2,2-3-1,1-1-1,1-2-2,3-3-1,8-4-1,6-4-3,7-3-1,6-4-3,4-2-3,3-2-1,5-1-4,1-2 0,0-1 2,1-1 1,-1-1 2,0 1 2,1 2 0,-1 4 0,0 3 2,-1 2 0,-3 1-1,-3 0-1,-3 2 0,-3 1-2,-2 0-3,-4 2-3,-3 1-3,-2-1-3,-2-2-2,-2-2-2,-2-2-2,-2-1-1,0 1 2,-2-1 1,0 0 1,-2 0 3,-2-1 2,-2-2 1,-1 0 4,-2 0 2,2 1 5,1 1 4,0 1 4,1 0 4,-1 2 3,-2 1 3,0 0 3,0 3 2,1 1 1,0 2 1,2 2 2,0 1-1,-2 0-3,0 0-4,-1 0-2,0 3-2,2 7-1,2 7-1,3 8-1,-1 3 0,2 4 0,-1 3-1,0 3 0,1 1 0,2 0-1,2 0 0,2 0-1,2 0-2,3-1-2,4-2-2,2 0-3,3-2-4,3-5-3,3-4-6,3-3-4,7-5-6,10-7-6,12-5-6,10-6-7,17-10-6,22-13-5,23-14-7,23-14-5,-3-3 0,-24 8 5,-26 8 5,-25 8 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3:08"/>
    </inkml:context>
    <inkml:brush xml:id="br0">
      <inkml:brushProperty name="width" value="0.05884" units="cm"/>
      <inkml:brushProperty name="height" value="0.05884" units="cm"/>
      <inkml:brushProperty name="color" value="#00BFF2"/>
    </inkml:brush>
  </inkml:definitions>
  <inkml:trace contextRef="#ctx0" brushRef="#br0">9900 35300 373,'-133'-46'5,"34"10"8,35 10 8,35 9 10,24 17 6,16 25 6,15 25 6,17 25 5,5 18-1,-3 14-9,-3 11-9,-2 14-8,-5 8-7,-2 7-2,-3 6-5,-3 7-2,-1-1-2,4-6 0,3-6 0,3-6 0,4-9-1,7-8-3,6-10-4,7-9-2,2-10-3,1-9 0,-1-10-1,1-8 0,-1-8 0,1-2 1,-1-3 1,1-3 0,2-10 0,7-16 1,6-15 0,7-15 1,7-28 1,9-36 2,10-39 3,10-36 2,13-32 2,19-25 2,19-25 0,19-25 2,9-10 0,0 7-1,0 6-2,0 7 0,-8 15-1,-16 25 0,-15 25 0,-15 25 0,-14 20-3,-8 16-8,-10 15-7,-9 17-7,-13 13-10,-16 13-13,-15 12-11,-15 13-13,-20 9-7,-21 6-1,-22 7-1,-22 6-3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3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69600 3000 999,'-107'-91'-1,"-11"19"-4,-14 19-3,-11 19-3,14 15-5,45 13-6,43 12-7,45 13-6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3:44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37500 27200 473,'-49'-22'22,"4"6"1,3 7 2,3 6 0,14 7 4,25 10 3,25 10 4,25 9 5,12-1-2,1-8-5,-1-10-7,1-9-6,1-5-4,3 0-3,3 0-2,4 0-4,2-2-1,4-3 0,3-3-2,3-2 0,3-5 0,3-2 0,3-3 1,4-3 0,5-2-1,10 0 0,10 0 0,9 0 0,2 3 0,-2 6 0,-3 7 1,-3 6 1,-4 3-1,-3 0-2,-3 0 0,-2 0-2,-3 0-1,1 0 0,-1 0-1,1 0 0,-4 0 0,-6 0 1,-6 0 0,-6 0 1,-7 1 0,-6 4 0,-6 3 0,-6 3 0,-4 1 0,1 1-2,-1-1 0,1 1-2,-4-3 0,-6-2 0,-6-3 0,-6-3 0,-1-1 0,7 4 0,6 3 1,7 3 0,2-1 1,1-2 0,-1-3 0,1-3 0,1-2 1,3 0-1,3 0 1,4 0 0,1 0-2,0 0 0,0 0-2,0 0-1,-2 0-1,-3 0 1,-3 0-1,-2 0 1,-6 1 0,-6 4 1,-6 3 1,-6 3-1,-4 1 2,1 1 1,-1-1 1,1 1 2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01"/>
    </inkml:context>
    <inkml:brush xml:id="br0">
      <inkml:brushProperty name="width" value="0.05369" units="cm"/>
      <inkml:brushProperty name="height" value="0.05369" units="cm"/>
      <inkml:brushProperty name="color" value="#F2395B"/>
    </inkml:brush>
  </inkml:definitions>
  <inkml:trace contextRef="#ctx0" brushRef="#br0">75150 44250 409,'-46'-24'4,"10"4"9,10 3 7,9 3 8,13 6 9,20 9 6,18 10 8,20 10 6,8 0-1,1-5-13,-1-7-11,1-5-11,1-4-8,3 0-2,3 0-1,4 0-3,-1-2-1,-3-3-2,-3-3-1,-2-2-1,-3-1-1,1 3 1,-1 3 1,1 4 0,-3 1 1,-2 0 1,-3 0-1,-3 0 1,-2 0 0,0 0 0,0 0 0,0 0 0,1 0 0,4 0-1,3 0 0,3 0 0,1 0-1,1 0 1,-1 0 0,1 0 0,-3 0 0,-2 0 1,-3 0 0,-3 0 1,-2 1-1,0 4-1,0 3 0,0 3 0,4-1-1,10-2 0,10-3 0,9-3 0,2-4-2,-2-3-1,-3-3-1,-3-2-3,-6-1 0,-5 3 0,-7 3 1,-5 4 1,-4 2-1,0 4 1,0 3-1,0 3 0,6 1 0,13 1 0,12-1 1,13 1-1,-1-4 1,-11-6 0,-14-6 0,-11-6 1,-6-4 0,4 1-1,3-1 0,3 1-1,-1-1 0,-2 1 1,-3-1 0,-3 1 0,-2-3 0,0-2-1,0-3-1,0-3-1,0-2 1,0 0 0,0 0 1,0 0 0,0 1 2,0 4 0,0 3 0,0 3 1,1 7 1,4 14 1,3 11 2,3 14 2,1 5 0,1 1 0,-1-1-1,1 1 0,2-6-1,7-8-1,6-10-3,7-9-1,0-7-2,-2-3-2,-3-3-2,-3-2-3,-7-3-14,-9 1-27,-10-1-27,-8 1-26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4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79370 28733 553,'-14'-6'7,"4"4"15,4 4 14,4 4 14,3 4 4,0 5-7,2 5-7,0 5-8,0 5-5,-2 3-1,-2 4-2,-2 4-1,-3 5-3,-4 6-5,-3 6-3,-5 6-4,-2 3-4,1 1-5,-1 1-4,1 1-3,-1-4-7,2-9-7,1-8-9,1-9-6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03"/>
    </inkml:context>
    <inkml:brush xml:id="br0">
      <inkml:brushProperty name="width" value="0.05883" units="cm"/>
      <inkml:brushProperty name="height" value="0.05883" units="cm"/>
      <inkml:brushProperty name="color" value="#F2395B"/>
    </inkml:brush>
  </inkml:definitions>
  <inkml:trace contextRef="#ctx0" brushRef="#br0">12300 15750 373,'-85'1'28,"32"4"0,31 3 1,32 3-1,16 3 0,4 3-2,3 3-3,3 4-3,3-3-1,3-5 0,3-7 0,4-5 0,-1-3 0,-3 4-2,-3 3 1,-2 3-2,0-1-1,7-2-1,6-3-1,7-3-3,2-2 0,1 0 0,-1 0-1,1 0 0,1 1-1,3 4 0,3 3-1,4 3 1,1 1-2,0 1 2,0-1-1,0 1 0,0-3 1,0-2-1,0-3 0,0-3 0,3-2-1,6 0 0,7 0-1,6 0-1,3-2 0,0-3 0,0-3 0,0-2 1,-2-1-1,-3 3 1,-3 3-1,-2 4 1,-6 1-1,-6 0-3,-6 0-4,-6 0-2,-2 3-1,3 6 2,3 7 1,4 6 3,-1 4 1,-3 4 0,-3 3 1,-2 3 1,-1-2 0,3-6-1,3-6 0,4-6-1,-1-4 0,-3 1 0,-3-1 0,-2 1 1,-1-4 1,3-6-1,3-6 1,4-6 0,1-6 0,0-2 0,0-3-1,0-3 0,0-2 0,0 0 0,0 0-1,0 0 0,0 0 0,0 0-1,0 0 1,0 0-1,3-2 0,6-3 0,7-3 0,6-2 0,3-3 0,0 1 0,0-1 0,0 1 0,-4 1 0,-5 3 1,-7 3-1,-5 4 1,-4 4-1,0 6 1,0 7-1,0 6 0,-4 3 0,-5 0 0,-7 0-1,-5 0-1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05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77100 42350 515,'0'-69'-37,"0"13"27,0 12 27,0 13 27,-8 12 10,-16 13-3,-15 12-5,-15 13-5,-11 12-5,-2 13-7,-3 12-7,-3 13-8,-6 7-5,-5 4-4,-7 3-5,-5 3-4,-3-2-2,4-6 3,3-6 2,3-6 1,-1-2 0,-2 3-4,-3 3-4,-3 4-4,1 1-1,6 0 1,7 0 1,6 0 1,4-5 1,4-9 3,3-10 2,3-8 1,4-9 2,7-6 2,6-6 1,7-6 2,21-2 6,38 3 7,37 3 9,38 4 8,20-1 2,3-3-8,3-3-6,4-2-7,4-5-4,6-2-2,7-3-1,6-3-3,1-1-1,-3 4-1,-3 3-2,-2 3-1,-1-1-1,3-2 0,3-3 0,4-3 0,-1-2-1,-3 0-2,-3 0-4,-2 0-1,-8 1-1,-8 4 1,-10 3 2,-9 3 1,-5 3 1,0 3 0,0 3 1,0 4 0,-2-1 1,-3-3 3,-3-3 1,-2-2 3,-3-5 1,1-2 0,-1-3-1,1-3 1,1-1-2,3 4 0,3 3-1,4 3-1,2 1 0,4 1 0,3-1 2,3 1 0,-4 2 1,-8 7-1,-10 6 0,-9 7 0,-7 0 0,-3-2-1,-3-3-1,-2-3-1,-3-6-1,1-5 0,-1-7-2,1-5-1,-4-4-1,-6 0 2,-6 0 1,-6 0 0,-4-2 1,1-3 0,-1-3-1,1-2 1,-3-5 2,-2-2 3,-3-3 3,-3-3 4,-4-4-1,-3-3-3,-3-3-3,-2-2-4,-8-5-2,-8-2 2,-10-3 0,-9-3 2,-9-2 1,-5 0 0,-7 0 1,-5 0 0,-3 0 0,4 0-1,3 0 0,3 0-1,-1-2-1,-2-3 0,-3-3 1,-3-2-1,-4-3 0,-3 1 0,-3-1 0,-2 1 0,-5 2-1,-2 7 1,-3 6-1,-3 7 0,-6 2 1,-5 1-2,-7-1 0,-5 1-1,-6-3 0,-3-2 1,-3-3-1,-2-3 1,-3-2 0,1 0-1,-1 0 0,1 0 0,-1 1-1,1 4 0,-1 3-1,1 3 0,-3 3-1,-2 3 1,-3 3 0,-3 4 1,-1 2-2,4 4-2,3 3-2,3 3-2,-1 4-2,-2 7 0,-3 6 0,-3 7-1,2 4-2,10 3-4,10 3-4,9 4-4,12-1-3,16-3-1,15-3 0,17-2-1,7-5 0,0-2-3,0-3-1,0-3-1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1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57750 34300 556,'118'-22'103,"-11"6"-22,-14 7-23,-11 6-22,-12 4-13,-9 4-3,-10 3-4,-8 3-3,-11 7-4,-8 14-5,-10 11-5,-9 14-5,-9 8-3,-5 7-1,-7 6-3,-5 7-2,-4-3 0,0-8 1,0-10 1,0-9 0,6-15 2,13-18 3,12-19 2,13-18 2,7-9 2,4 4 1,3 3 1,3 3 2,-2 10 3,-6 20 5,-6 18 6,-6 20 6,-9 10 1,-8 3-6,-10 3-3,-9 4-5,-5 2-3,0 4-1,0 3-1,0 3-1,1-5-2,4-12-2,3-13-1,3-12-2,-5-18-7,-12-21-11,-13-22-12,-12-22-11,-2-21-4,9-18 3,10-19 4,10-18 3,4-9 5,0 4 5,0 3 5,0 3 6,1 9 4,4 16 5,3 15 3,3 17 4,1 8 5,1 4 5,-1 3 5,1 3 5,1 17 10,3 31 15,3 32 15,4 31 16,2 21 1,4 14-16,3 11-14,3 14-14,-1 25-10,-2 42-4,-3 40-5,-3 41-4,-4 10-5,-3-18-6,-3-19-4,-2-18-5,0-28-7,7-33-9,6-35-9,7-34-8,2-26-7,1-15-3,-1-15-5,1-16-4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1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59150 34200 529,'-25'-22'13,"0"6"9,0 7 8,0 6 9,1 10 1,4 17-5,3 15-5,3 16-6,-1 10-3,-2 7-1,-3 6-2,-3 7 0,-1 4-2,4 3 0,3 3-1,3 4 0,3-1-1,3-3 1,3-3-1,4-2 1,5-11-2,10-15-2,10-15-2,9-16-3,7-13-5,7-9-6,6-10-7,7-8-7,0-12-3,-2-12-1,-3-13 0,-3-12 0,-4-9-1,-3-2 1,-3-3-1,-2-3 0,-8-2 2,-8 0 3,-10 0 2,-9 0 4,-7 3 2,-3 6 2,-3 7 4,-2 6 1,-6 4 2,-6 4 0,-6 3-1,-6 3 1,-4 4 0,1 7 4,-1 6 2,1 7 3,-1 5 2,1 7 1,-1 6 0,1 7 1,-1 5 1,1 7 0,-1 6 0,1 7 1,2 2 0,7 1 1,6-1 1,7 1 0,11-1-2,20 1-5,18-1-6,20 1-6,11-6-6,7-8-6,6-10-8,7-9-7,4-10-2,3-9 2,3-10 1,4-8 1,-9-3 0,-18 7-2,-19 6-2,-18 7-3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1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59750 34450 577,'50'0'82,"0"0"-12,0 0-12,0 0-12,0-2-9,0-3-5,0-3-5,0-2-6,1-3-3,4 1-5,3-1-2,3 1-5,1 1-4,1 3-9,-1 3-7,1 4-7,-3-4-6,-2-9-6,-3-10-4,-3-8-6,-7-4-1,-9 3 1,-10 3 1,-8 4 1,-6 2 3,1 4 3,-1 3 4,1 3 3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2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60700 33600 512,'-69'-47'3,"13"6"3,12 7 2,13 6 2,7 17 8,4 28 15,3 28 14,3 29 15,3 16 2,3 7-10,3 6-10,4 7-10,1 5-6,0 7-5,0 6-3,0 7-3,1 5-6,4 7-5,3 6-8,3 7-6,1 2-8,1 1-8,-1-1-10,1 1-10,-1-15-1,1-28 3,-1-28 4,1-27 4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2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60600 34500 498,'-27'-24'56,"-3"4"-8,-3 3-7,-2 3-7,-1 6-5,3 9-4,3 10-2,4 10-4,-1 13-2,-3 19 0,-3 19-2,-2 19 0,-5 12-3,-2 6-4,-3 7-4,-3 6-3,1-4-2,6-11-1,7-14 0,6-11-1,12-29-2,19-44-5,19-43-4,19-44-4,15-29-8,13-11-10,12-14-12,13-11-10,2 0 2,-5 17 16,-7 15 15,-5 16 15,-6 13 9,-3 14 4,-3 11 4,-2 14 2,-5 8 3,-2 7-1,-3 6 0,-3 7 0,-4 8 6,-3 14 11,-3 11 11,-2 14 12,-3 8 2,1 7-6,-1 6-6,1 7-7,-1 2-4,1 1-3,-1-1-5,1 1-4,-6 4-4,-8 9-7,-10 10-7,-9 10-5,-10 2-4,-9-3 1,-10-3 1,-8-2 0,-9-5-2,-6-2-6,-6-3-6,-6-3-7,-1-15-2,7-24 1,6-26 0,7-24 0,5-26-1,7-24-2,6-26-3,7-24-2,5-10 0,7 6 2,6 7 0,7 6 3,4 7 4,3 10 8,3 10 8,4 9 8,-1 9 5,-3 9 1,-3 10 3,-2 10 1,-6 10 11,-6 13 17,-6 12 19,-6 13 18,-9 12 2,-8 13-13,-10 12-14,-9 13-14,-9 9-10,-5 6-4,-7 7-6,-5 6-4,-4 6-6,0 6-4,0 7-4,0 6-6,4-5-1,10-16 0,10-15 1,9-15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2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61050 35100 546,'50'73'10,"0"-3"19,0-3 19,0-2 20,4-1 5,10 3-9,10 3-9,9 4-10,7 2-12,7 4-12,6 3-13,7 3-14,-1-4-9,-6-8-4,-6-10-4,-6-9-5,-12-9-9,-15-5-14,-15-7-15,-16-5-14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4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96450 36050 608,'-60'-49'75,"32"4"-15,31 3-15,32 3-15,19 4-9,10 7-3,10 6-4,9 7-4,7 2-2,7 1-4,6-1-2,7 1-2,-10 4-5,-25 9-5,-25 10-5,-25 10-6,-18 10-1,-8 13 6,-10 12 3,-9 13 6,-10 4 4,-9-3 4,-10-3 4,-8-2 5,-3-6 3,7-6 2,6-6 2,7-6 2,15-7 2,25-6 1,25-6 1,25-6 0,14-6-3,3-2-7,3-3-9,4-3-7,-6 1-6,-11 6-4,-14 7-3,-11 6-3,-11 6-1,-5 6 4,-7 7 4,-5 6 2,-11 3 5,-11 0 5,-14 0 6,-11 0 5,-6-4 1,4-5-2,3-7-2,3-5-3,1-6-1,1-3-3,-1-3-1,1-2-1,1-9-4,3-12-7,3-13-6,4-12-7,2-13-4,4-12-2,3-13-1,3-12-3,3-5 1,3 3 2,3 3 3,4 4 2,-3 2 4,-5 4 6,-7 3 6,-5 3 5,-3 7 6,4 14 5,3 11 7,3 14 5,1 16 11,1 22 14,-1 22 15,1 23 15,1 13-1,3 6-14,3 7-17,4 6-14,-1 9-13,-3 13-9,-3 12-11,-2 13-10,-1 1-6,3-9-4,3-10-4,4-8-3,1-17-6,0-21-7,0-22-8,0-22-7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5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97800 36000 659,'1'-35'40,"4"32"-1,3 31-1,3 32-1,-2 18-1,-6 6-2,-6 7-2,-6 6-2,-9 4-5,-8 4-7,-10 3-9,-9 3-7,-9-2-4,-5-6-1,-7-6-2,-5-6-1,-1-9-3,6-8-7,7-10-5,6-9-6,7-16-8,10-22-10,10-22-10,9-21-11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48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79641 28478 445,'23'-21'-7,"-1"3"6,-1 4 5,-1 5 5,-1 2 4,-1 2 0,-1 2 1,0 2 0,-3 2-1,-3 4-4,-3 2-3,-2 4-3,-3 1-1,-1 1 3,0 1 3,-1 1 3,-2 1 3,-1 2 4,0 0 4,-1 1 3,-2 0 1,-2 1 0,-2-1 0,-2 1-2,0 2 0,1 3 0,0 4-1,2 5-1,1 1 0,0 0-3,2 1-1,1-1-2,0 1-3,0 0-1,0 2-3,0 1-2,1-1-1,0 0 1,2-1 0,0-1 2,1-3-2,0-4-1,0-3-2,0-5-1,0-2-7,-2-2-10,0-3-9,-2-1-11,0-4-3,-2-6 2,0-6 4,-1-6 2,-2-6 3,0-5 0,-1-7 2,-1-5 0,-1-5 2,0-4 2,0-4 1,1-4 2,0-1 2,2 3 3,2 4 1,2 2 2,2 3 2,0 2 2,2 2 2,0 1 3,2 5 2,2 5 4,2 7 4,2 5 3,1 4 2,0 0 0,0 2-1,-1 1 0,1 1 0,0 3 2,0 4 0,0 2 1,-2 3 0,-1 4-3,-2 2-4,-1 3-3,-5 3-1,-2 1-2,-5 3 0,-4 1-1,-2 2-2,-1-1-2,-2 0-3,1 1-2,-2-2 1,2-1 1,1-3 2,1-1 3,1-3 1,2-3 1,3-3 0,1-2 1,3-4-3,6-2-4,4-4-5,6-2-4,5-7-3,7-8 2,7-9 0,7-9 1,1-2-1,-4 4-3,-4 4-3,-3 3-3,-4 4-5,-3 3-6,-3 3-4,-2 3-7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5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98050 35400 549,'25'-44'3,"0"13"6,0 12 6,0 13 6,0 6 3,0 0 0,0 0-1,0 0 1,0 1-2,0 4-2,0 3-4,0 3-2,0 6-3,0 9-2,0 10-2,0 10-2,-2 5-2,-3 4-2,-3 3-1,-2 3-1,-3 7 1,1 14 3,-1 11 3,1 14 4,-3 7 3,-2 3 1,-3 3 2,-3 4 2,-2-1 1,0-3 0,0-3 0,0-2 0,0-6-2,0-6-4,0-6-4,0-6-5,0-9-2,0-8-3,0-10-2,0-9-1,-5-13-5,-9-16-4,-10-15-6,-8-15-5,-11-17-2,-8-15 0,-10-15 2,-9-16 1,-2-13 1,6-9-1,7-10 1,6-8-1,9-6 3,13 1 4,12-1 5,13 1 4,12 1 2,13 3-1,12 3-1,13 4-1,2 10 2,-5 19 5,-7 19 4,-5 19 5,-9 15 3,-9 13 0,-10 12 2,-8 13 0,-12 16 1,-12 23 0,-13 22 1,-12 22 2,-7 8-3,1-2-2,-1-3-3,1-3-3,5-9-3,14-11-3,11-14-1,14-11-2,18-17-5,25-18-5,25-19-5,25-18-7,15-14-2,7-5-1,6-7 1,7-5 0,-7 0 1,-19 10 4,-18 10 5,-19 9 3,-13 4 1,-6 1-3,-6-1-4,-6 1-2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5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98700 36300 453,'-16'-72'29,"19"6"-1,19 7-1,19 6-2,13 3 0,10 0-1,10 0-1,9 0 1,6 1-3,3 4-4,3 3-4,4 3-3,-4 3-4,-9 3-2,-10 3-4,-8 4-3,-11 2-6,-8 4-9,-10 3-10,-9 3-8,-12-4-4,-11-8 4,-14-10 3,-11-9 4,-11-7 4,-5-3 6,-7-3 6,-5-2 6,-3-1 3,4 3 0,3 3 1,3 4 1,4 4 3,7 6 10,6 7 7,7 6 10,4 15 9,3 26 11,3 24 12,4 26 12,1 21-2,0 19-12,0 19-12,0 19-13,0 9-8,0 0-3,0 0-3,0 0-4,0 12-4,0 26-5,0 24-7,0 26-6,-2 4-9,-3-16-13,-3-15-12,-2-15-13,-1-26-2,3-34 10,3-35 7,4-33 10,-1-22-1,-3-5-7,-3-7-9,-2-5-7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6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99550 36100 606,'-4'-46'4,"-5"10"8,-7 10 9,-5 9 7,-4 9 5,0 9 0,0 10 1,0 10 0,-4 11-1,-5 17-3,-7 15-3,-5 16-3,-8 12-3,-5 9-3,-7 10-3,-5 10-3,-1-1-4,6-9-3,7-10-4,6-8-3,7-12-4,10-12-3,10-13-4,9-12-4,9-10-2,9-6-3,10-6-1,10-6-2,14-16-4,23-25-3,22-25-5,22-25-4,12-16 1,3-6 4,3-6 4,4-6 5,-10 5 3,-22 20 3,-22 18 1,-21 20 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6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99950 36350 536,'26'-49'0,"4"4"0,3 3 0,3 3 0,-2 3 4,-6 3 8,-6 3 9,-6 4 7,-2 4 5,3 6 2,3 7 0,4 6 2,1 4-1,0 4-1,0 3-3,0 3-3,0 7-2,0 14-4,0 11-4,0 14-4,-2 3-2,-3-2-3,-3-3-2,-2-3-2,-5 1-2,-2 6-2,-3 7-4,-3 6-2,-9 3-2,-11 0 0,-14 0-2,-11 0 0,-9-2 0,-3-3 1,-3-3 0,-2-2 2,-3-9 0,1-12-3,-1-13-2,1-12-2,4-23-8,9-30-16,10-32-16,10-30-14,10-9-3,13 16 12,12 15 11,13 17 12,6 7 10,0 0 9,0 0 9,0 0 10,-11 15 14,-22 32 20,-22 31 21,-21 32 19,-15 16 2,-6 4-17,-6 3-17,-6 3-17,-2-2-12,3-6-7,3-6-9,4-6-8,7-9-9,13-8-11,12-10-10,13-9-10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6"/>
    </inkml:context>
    <inkml:brush xml:id="br0">
      <inkml:brushProperty name="width" value="0.02937" units="cm"/>
      <inkml:brushProperty name="height" value="0.02937" units="cm"/>
      <inkml:brushProperty name="color" value="#F2395B"/>
    </inkml:brush>
  </inkml:definitions>
  <inkml:trace contextRef="#ctx0" brushRef="#br0">99800 37000 748,'92'3'5,"-16"6"9,-15 7 10,-15 6 9,-6 3 4,7 0-1,6 0-2,7 0-1,0 1-8,-2 4-14,-3 3-16,-3 3-13,-6-2-14,-5-6-11,-7-6-11,-5-6-12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26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102600 36950 671,'25'-22'82,"0"6"-15,0 7-14,0 6-14,0 4-10,0 4-5,0 3-4,0 3-5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32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64100 34250 541,'28'50'104,"6"0"-20,7 0-21,6 0-21,1-2-13,-3-3-5,-3-3-5,-2-2-5,0-3-2,7 1 1,6-1 1,7 1 1,-1-3-2,-6-2-5,-6-3-4,-6-3-3,-4-4-4,1-3-1,-1-3-1,1-2-1,-9 2 0,-15 9 1,-15 10 0,-16 10 1,-15 7 1,-11 6 1,-14 7 1,-11 6 2,-11 6-2,-5 6-5,-7 7-3,-5 6-6,-4 1-2,0-3-4,0-3-1,0-2-4,7-15-2,17-25-4,15-25-4,16-25-4,12-16-1,9-6-1,10-6 0,10-6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32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65900 33950 520,'96'-2'136,"-5"-3"-31,-7-3-31,-5-2-32,-8-5-19,-5-2-5,-7-3-4,-5-3-6,-6-2-5,-3 0-8,-3 0-6,-2 0-6,-9-7-7,-12-11-7,-13-14-6,-12-11-5,-10-3 0,-6 10 7,-6 10 9,-6 9 8,-6 7 7,-2 7 4,-3 6 5,-3 7 5,1 4 5,6 3 2,7 3 4,6 4 3,3 4 2,0 6 1,0 7 2,0 6 2,0 4-1,0 4 0,0 3-2,0 3-1,0 6-1,0 9-1,0 10-1,0 10-2,1 2-1,4-3-2,3-3-1,3-2-2,3-3-2,3 1-1,3-1 0,4 1-2,5-6-1,10-8-4,10-10-3,9-9-3,7-9-3,7-5-5,6-7-4,7-5-5,7-6-6,9-3-8,10-3-8,10-2-8,-3-5 0,-11-2 8,-14-3 9,-11-3 9,-9-2 3,-3 0-1,-3 0-1,-2 0-2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32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67750 32450 638,'123'0'127,"-3"0"-27,-3 0-27,-2 0-26,-11-2-33,-15-3-35,-15-3-38,-16-2-36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34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89850 34150 554,'48'1'76,"-3"4"-13,-3 3-15,-2 3-14,-1 1-8,3 1-2,3-1-3,4 1-2,5 2-1,10 7-1,10 6-1,9 7-1,2 2-1,-2 1 0,-3-1-2,-3 1-1,-6-3-2,-5-2-3,-7-3-3,-5-3-4,-14 4-3,-18 13-6,-19 12-5,-18 13-5,-20 4 1,-18-3 4,-19-3 5,-18-2 5,-10-1 2,0 3-1,0 3 0,0 4-2,4-3 0,10-5 2,10-7 1,9-5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0"/>
    </inkml:context>
    <inkml:brush xml:id="br0">
      <inkml:brushProperty name="width" value="0.05822" units="cm"/>
      <inkml:brushProperty name="height" value="0.05822" units="cm"/>
      <inkml:brushProperty name="color" value="#F2395B"/>
    </inkml:brush>
  </inkml:definitions>
  <inkml:trace contextRef="#ctx0" brushRef="#br0">95500 47019 377,'36'-35'24,"-6"7"-1,-5 9-2,-6 7 0,-5 5-1,-1 0-1,-2 2-1,-2 1 0,-2 1-1,-1 3-1,0 4-1,-2 2-2,-1 3 0,0 2-2,-2 2-2,0 1 0,-2 2-2,0 2 0,-2 0-2,0 1 0,0-1-3,0-1-2,2-2-3,0-2-3,3-4-3,4-3-2,4-4-3,4-4-2,2-4-3,3-3-1,2-5-2,1-4-2,1-2 0,-1-3 1,-1-1 2,-1-3 1,-1 0 1,-1 1 3,0 1 1,-2 1 1,-2 2 4,-3 1 3,-3 3 5,-2 1 4,-3 2 4,0 2 3,-2 3 4,0 1 4,-2 5 10,-2 8 19,-2 8 19,-2 7 17,0 4 2,0-1-16,2-1-16,1 0-16,0-1-10,0 1-3,0 1-4,0 1-2,1 0-3,0 1-2,2-1-1,0 1-2,2-2-3,4-3-6,2-3-4,4-3-5,1-4-4,1-4-3,1-6-3,2-4-2,0-5-2,1-6 0,1-4-2,1-4 0,0-5 1,-1 1 3,-1-2 2,0-1 2,-3 0 2,-3-1 2,-3 1 0,-2 0 2,-3 0 1,-1 3 3,0 1 1,-1 3 4,-3 2 0,-2 5 2,-4 3 1,-2 4 0,-2 4-1,-2 2-4,0 4-3,-1 3-4,-1 2-1,-1 5 2,-1 4 1,-1 4 2,1-1-6,4-1-14,4-4-13,5-3-14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49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81209 28675 540,'-12'-1'9,"10"0"16,8-2 17,10 0 16,4-2 3,1 0-11,1-1-12,1-1-12,-1-1-6,-1 2-2,-3 1-2,-1 0-3,-2 3 0,-1 4-3,0 4-2,-2 4-1,-2 2-2,-2 1-1,-4 1-3,-2 2 0,-4-1-1,-2 1 0,-4 0 2,-2-1 0,-3 2-3,-3 1-8,-3 3-8,-3 1-8,-2 1-2,2-1 3,1-1 4,1 0 3,1-2 3,1 1 3,1-1 4,1 1 3,1-2 3,4-3 3,3-3 2,3-2 3,2-5 0,3-3-2,4-4-1,2-3-3,3-5-2,2-2-3,2-3-2,1-3-3,1-1-3,0 1-2,-2 0-2,-1 2-3,-1 1-1,-2-1-1,-2 0-2,-2 1 0,-2-1 1,2 0 1,-2 1 2,1-1 1,-1 2 7,-4 3 9,-2 2 10,-3 4 9,-2 4 10,0 6 9,0 5 10,0 7 9,0 3 0,0-1-7,1 1-9,-1 0-8,1 0-6,2 1-5,2 1-5,2 1-4,0 0-5,0 1-7,-2-1-5,0 1-6,0-2-4,0 0-2,2-1-3,0 0-2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35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92300 34400 500,'92'0'77,"-16"0"-16,-15 0-15,-15 0-16,-6-4-8,7-5-2,6-7-1,7-5-1,2-6-2,1-3-4,-1-3-3,1-2-3,-3-1-4,-2 3-3,-3 3-3,-3 4-3,-7-1-3,-9-3-3,-10-3-4,-8-2-4,-12 2 0,-12 9 2,-13 10 2,-12 10 2,-9 2 3,-2-3 4,-3-3 3,-3-2 5,-2 2 2,0 9 1,0 10 1,0 10 2,0 4 2,0 0 3,0 0 3,0 0 3,3 0 2,6 0 3,7 0 1,6 0 2,3 4 0,0 10-2,0 10-3,0 9-1,3 1-3,6-6-2,7-6-2,6-6-3,7-6 0,10-2 0,10-3 0,9-3 0,9-4-5,9-3-13,10-3-11,10-2-12,7-5-9,6-2-5,7-3-6,6-3-6,-5-4 2,-16-3 8,-15-3 7,-15-2 8,-9-5 4,1-2 1,-1-3 1,1-3 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4:35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94450 33700 631,'3'-47'7,"6"6"17,7 7 15,6 6 15,12 6 6,19 6-6,19 7-6,19 6-5,4 6-13,-9 6-20,-10 7-21,-8 6-19,-11 1-15,-8-3-10,-10-3-10,-9-2-11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12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83350 8650 527,'-49'21'2,"4"-5"4,3-7 4,3-5 4,9-3 7,16 4 13,15 3 10,17 3 13,8-1 0,4-2-9,3-3-11,3-3-9,4-1-6,7 4-2,6 3-1,7 3-2,-1 1-3,-6 1-3,-6-1-5,-6 1-4,-4-3-3,1-2-1,-1-3-2,1-3-2,-1-2 1,1 0 0,-1 0 2,1 0 1,-1 0 1,1 0 2,-1 0 0,1 0 2,-1 0 1,1 0-1,-1 0 0,1 0-1,-1 0 0,1 0-1,-1 0-1,1 0-2,1 0 0,3 0 0,3 0 0,4 0 1,-1-2-1,-3-3 0,-3-3 0,-2-2 0,-1-1 1,3 3 0,3 3 1,4 4 1,1 1 1,0 0 1,0 0 0,0 0 2,1 0 0,4 0-1,3 0-1,3 0 0,1 0-2,1 0 0,-1 0 0,1 0-2,-1-2 1,1-3-1,-1-3-1,1-2 0,-3-3-1,-2 1 0,-3-1-2,-3 1 0,-1-1-1,4 1 2,3-1 0,3 1 0,-1 1 2,-2 3-1,-3 3 2,-3 4-1,-2 2 1,0 4 0,0 3 0,0 3 1,0 1-1,0 1 0,0-1 1,0 1-1,0-3 0,0-2 0,0-3 0,0-3 0,1-2 0,4 0 0,3 0-1,3 0 0,1 0 0,1 0-1,-1 0 0,1 0 0,-3 0 0,-2 0 1,-3 0-1,-3 0 1,-2-2-1,0-3-3,0-3-2,0-2-3,-2-3-1,-3 1-1,-3-1 0,-2 1-1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12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88250 7500 527,'70'45'84,"-9"-9"-16,-10-10-16,-8-8-17,-4-4-9,3 3-4,3 3-2,4 4-3,4 1-1,6 0-1,7 0 1,6 0-1,3 0 0,0 0-1,0 0-1,0 0-1,-4 0-1,-5 0-3,-7 0-2,-5 0-2,-3 1-1,4 4-3,3 3 0,3 3-2,-2-1-1,-6-2 0,-6-3-1,-6-3 0,-10 1 0,-12 6 2,-13 7 1,-12 6 2,-13 3 0,-12 0-1,-13 0-1,-12 0-2,-18 4 0,-21 10-3,-22 10-1,-22 9-3,-15 7 0,-5 7-3,-7 6 0,-5 7-2,8-7-11,26-19-19,24-18-19,26-19-19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15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84650 3800 558,'-68'25'41,"17"0"-8,15 0-8,16 0-8,4 4-3,-6 10 0,-6 10 1,-6 9 1,-1 2 0,7-2-1,6-3-1,7-3-1,2-2-1,1 0-1,-1 0-2,1 0-1,4-2-2,9-3 0,10-3-2,10-2-1,7-8-2,6-8-4,7-10-3,6-9-3,1-9-1,-3-5-2,-3-7 0,-2-5-1,0-9 1,7-9 0,6-10 1,7-8 0,-3-4 1,-8 3 0,-10 3 0,-9 4 0,-7-4 0,-3-9 1,-3-10 2,-2-8 0,-8 2 2,-8 16 2,-10 15 2,-9 17 1,-7 10 2,-3 6 1,-3 7 2,-2 6 0,-3 4 0,1 4 0,-1 3 0,1 3-1,16-5-5,35-12-7,35-13-8,34-12-7,12-7-5,-9 1-1,-10-1 0,-8 1 0,-6 1 2,1 3 5,-1 3 5,1 4 5,-6 2 7,-8 4 10,-10 3 9,-9 3 10,-7 4 4,-3 7-2,-3 6-2,-2 7-1,-5 5-2,-2 7-2,-3 6 0,-3 7-2,-2 7 1,0 9 3,0 10 4,0 10 3,0 4 0,0 0-3,0 0-5,0 0-3,-4 3-2,-5 6 0,-7 7-1,-5 6 0,-4-1-3,0-5-7,0-7-8,0-5-6,1-11-5,4-11-5,3-14-5,3-11-5,4-17-5,7-18-8,6-19-7,7-18-8,4-12 3,3-3 11,3-3 11,4-2 11,1 2 9,0 9 5,0 10 6,0 10 5,3 7 6,6 6 7,7 7 6,6 6 6,1 3 3,-3 0-1,-3 0 0,-2 0-1,-3 0-5,1 0-9,-1 0-9,1 0-9,-3 0-7,-2 0-4,-3 0-4,-3 0-4,-6-4-2,-5-5-2,-7-7 0,-5-5 0,-4-6 1,0-3 4,0-3 4,0-2 5,0-8 3,0-8 4,0-10 2,0-9 3,0-2 3,0 6 4,0 7 4,0 6 3,1 4 2,4 4 0,3 3-1,3 3 0,3 7 5,3 14 11,3 11 11,4 14 10,-1 16 3,-3 22-7,-3 22-8,-2 23-6,-6 14-5,-6 10-3,-6 10-2,-6 9-4,-6 4-2,-2 1-5,-3-1-4,-3 1-4,-1-3-6,4-2-11,3-3-10,3-3-9,3-4-9,3-3-7,3-3-6,4-2-7,1-14 2,0-21 10,0-22 11,0-22 9,1-13 6,4-3 1,3-3 1,3-2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15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87300 2900 577,'4'-46'70,"10"10"-6,10 10-9,9 9-7,6 4-7,3 1-4,3-1-6,4 1-5,4-1-5,6 1-6,7-1-5,6 1-5,1-1-6,-3 1-3,-3-1-4,-2 1-4,-6 1-4,-6 3-5,-6 3-3,-6 4-6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54"/>
    </inkml:context>
    <inkml:brush xml:id="br0">
      <inkml:brushProperty name="width" value="0.034" units="cm"/>
      <inkml:brushProperty name="height" value="0.034" units="cm"/>
      <inkml:brushProperty name="color" value="#00BFF3"/>
    </inkml:brush>
  </inkml:definitions>
  <inkml:trace contextRef="#ctx0" brushRef="#br0">66500 5800 647,'-107'-85'220,"39"32"-102,36 31-103,39 32-104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56"/>
    </inkml:context>
    <inkml:brush xml:id="br0">
      <inkml:brushProperty name="width" value="0.05757" units="cm"/>
      <inkml:brushProperty name="height" value="0.05757" units="cm"/>
      <inkml:brushProperty name="color" value="#00BFF3"/>
    </inkml:brush>
  </inkml:definitions>
  <inkml:trace contextRef="#ctx0" brushRef="#br0">34600 15200 382,'-69'0'1,"13"0"3,12 0 3,13 0 2,15 3 5,19 6 8,19 7 6,19 6 8,7 1 0,-3-3-6,-3-3-6,-2-2-5,-1-5-5,3-2 0,3-3-2,4-3-1,2 1-1,4 6-2,3 7-2,3 6-3,3 3 0,3 0 0,3 0 0,4 0-1,1-2 0,0-3 1,0-3 1,0-2-1,0-5 2,0-2-1,0-3 1,0-3 0,0-2 1,0 0 0,0 0 1,0 0 1,3 0 0,6 0 0,7 0-1,6 0 0,1 0 0,-3 0 2,-3 0 2,-2 0 1,-3 1 0,1 4 0,-1 3-2,1 3 0,-1 1-1,1 1-2,-1-1-2,1 1 0,1-3-2,3-2 1,3-3 0,4-3 0,1-2 1,0 0 1,0 0-1,0 0 2,0 0-2,0 0 0,0 0-1,0 0-1,0-2 0,0-3 0,0-3 0,0-2 2,1-3-2,4 1 0,3-1-2,3 1 0,-1-1-1,-2 1 1,-3-1 2,-3 1 1,-4-1 1,-3 1-1,-3-1-1,-2 1-1,-6 1 0,-6 3-1,-6 3-2,-6 4 0,-2 1 0,3 0-1,3 0 0,4 0 0,-1 0 0,-3 0-1,-3 0-1,-2 0 0,-3-2 0,1-3-1,-1-3 0,1-2 0,-1-3-1,1 1-1,-1-1-1,1 1-1,-6-4-7,-8-6-9,-10-6-12,-9-6-10,-13-1-3,-16 7 3,-15 6 4,-15 7 3,-9 0 1,1-2-4,-1-3-4,1-3-3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58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37200 12450 459,'-52'-40'6,"-3"23"-1,-3 22-1,-2 22-2,-6 12 6,-6 3 11,-6 3 12,-6 4 12,-2 4 2,3 6-6,3 7-7,4 6-7,-1 6-3,-3 6-4,-3 7-3,-2 6-2,-5 7-1,-2 10-1,-3 10 0,-3 9 1,1 4-3,6 1-2,7-1-2,6 1-4,7-6-1,10-8 0,10-10-1,9-9 1,6-10 0,3-9 1,3-10 1,4-8 0,4-8 1,6-2-1,7-3 0,6-3 0,12-1 0,19 4-1,19 3-1,19 3-1,9-4 0,0-8 1,0-10 0,0-9 1,7-5 0,17 0 2,15 0 0,16 0 1,10-4 0,7-5 2,6-7 0,7-5 0,4-4 1,3 0-1,3 0-1,4 0 0,2 0 0,4 0 1,3 0 1,3 0 0,1-4 1,1-5-1,-1-7-1,1-5 0,1-8-2,3-5 0,3-7 0,4-5-1,-1-9 0,-3-9-1,-3-10-1,-2-8 0,-5-9-1,-2-6 1,-3-6-2,-3-6 0,-17 2 0,-27 14 0,-28 11 0,-28 14 0,-17 3 0,-2-2 0,-3-3 0,-3-3-1,-9-7 0,-11-9 0,-14-10-1,-11-8-1,-14-6 1,-11 1 0,-14-1 0,-11 1 1,-12 2 0,-9 7-4,-10 6-1,-8 7-3,-11 5 0,-8 7 2,-10 6 1,-9 7 3,-5 2 0,0 1 1,0-1 0,0 1 1,-2 1 1,-3 3 1,-3 3 2,-2 4 2,0 2 1,7 4-1,6 3-1,7 3 0,11 4 0,20 7-1,18 6 1,20 7 0,-6 2-1,-28 1 2,-28-1-1,-27 1 2,-17 5-2,-3 14 0,-3 11-2,-2 14-1,-9 14-1,-12 20 0,-13 18 1,-12 20 0,-5 10-4,3 3-8,3 3-8,4 4-8,10-1-6,19-3-2,19-3-2,19-2-2,21-12-4,26-19-6,24-18-4,26-19-5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59"/>
    </inkml:context>
    <inkml:brush xml:id="br0">
      <inkml:brushProperty name="width" value="0.05704" units="cm"/>
      <inkml:brushProperty name="height" value="0.05704" units="cm"/>
      <inkml:brushProperty name="color" value="#00BFF3"/>
    </inkml:brush>
  </inkml:definitions>
  <inkml:trace contextRef="#ctx0" brushRef="#br0">27150 15950 385,'-104'25'3,"-5"0"4,-7 0 6,-5 0 5,8 0 4,26 0 2,24 0 2,26 0 2,19-5 4,17-9 6,15-10 6,16-8 7,7-4-3,1 3-9,-1 3-9,1 4-9,2 1-6,7 0-2,6 0-2,7 0-1,5 0-1,7 0 1,6 0-1,7 0 1,7 1 0,9 4 0,10 3 0,10 3-1,8-1 0,10-2-2,10-3 0,9-3-1,4-2-1,1 0-2,-1 0 0,1 0-2,1 0 0,3 0 0,3 0-1,4 0 1,-3 0-1,-5 0-1,-7 0-3,-5 0-2,-1 0 0,6 0-1,7 0-1,6 0 1,-1-4-1,-5-5 1,-7-7 1,-5-5-1,-4-3 1,0 4-2,0 3 1,0 3-2,-4 3 0,-5 3 1,-7 3-1,-5 4 2,-6 1-1,-3 0 0,-3 0 0,-2 0 0,-5 1 0,-2 4-2,-3 3 0,-3 3-1,-7-1-1,-9-2 1,-10-3-1,-8-3 1,-8-1-1,-2 4-1,-3 3-2,-3 3 0,-4-1-5,-3-2-7,-3-3-7,-2-3-8,-8-6 0,-8-5 6,-10-7 7,-9-5 7,-7-4 2,-3 0-1,-3 0 0,-2 0-2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49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80760 29297 441,'-36'-21'26,"9"7"-3,7 5-4,9 6-3,4 5 2,2 6 9,2 4 8,2 5 7,1 4 2,0 1-7,0 3-7,0 1-6,0 2-4,0 1-2,0 1-2,0 1-2,0 0-2,0 1-2,0-1-2,0 0-1,0-1-3,0-1-4,0-3-2,0-1-2,0-3-3,2-3 0,0-3-1,2-2 0,1-4-1,1 1-1,3-2-1,2 0-1,2-2 0,2-1 1,1 0 1,3-2 1,1-1 2,3 0 0,1-2 2,3 0 0,1 0 2,1 2 1,1 2 1,1 2 2,0 0 1,1-1 1,-1 0 2,0-2 1,1 0 1,-1 0-2,0 0 0,1 0-1,-1-1 0,-2-2 2,0-2 1,0-2 2,-3-2 0,-2 0 0,-1-1 0,-2-2-1,-3 1 1,-3-1 0,-3 0 1,-2 0 1,-3 0 0,-1-2 0,-1 0 0,0-1 1,-2-3-1,0-2-1,-2-3-1,0-3-1,-1-3 0,0-3 0,0-3 2,0-2-1,0-5-7,2-3-16,0-4-17,2-4-16,-1 2-7,-1 6 4,0 7 2,-1 7 4,-1 5 0,0 3-5,0 3-3,0 3-5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5:59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27300 15300 529,'-25'-24'3,"0"4"4,0 3 4,0 3 5,0 3 5,0 3 2,0 3 4,0 4 4,-2 5 1,-3 10 0,-3 10 1,-2 9-1,-8 7-1,-8 7-6,-10 6-5,-9 7-4,-7 4-4,-3 3-2,-3 3-2,-2 4-1,-1-1-2,3-3 2,3-3 0,4-2 1,2-5-1,4-2-1,3-3-2,3-3-2,6-4 0,9-3 0,10-3 0,10-2 0,7-3 0,6 1 1,7-1 1,6 1 0,9-4-1,13-6 0,12-6-2,13-6-2,7-2 0,4 3-2,3 3 0,3 4-1,7 1-1,14 0-1,11 0 0,14 0-2,8 1 0,7 4 0,6 3 0,7 3 0,7-1-2,9-2-6,10-3-5,10-3-5,-6-2-3,-18 0-3,-19 0-1,-18 0-2,-17-2-2,-11-3-5,-14-3-3,-11-2-5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6:13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32200 19250 564,'1'-41'44,"4"19"0,3 19 2,3 19 1,-1 15-2,-2 13-6,-3 12-5,-3 13-6,-2 9-4,0 6-2,0 7-4,0 6-2,0 6-4,0 6-3,0 7-3,0 6-5,0-1-2,0-5-5,0-7-4,0-5-4,0-4-3,0 0-2,0 0-1,0 0-2,3-15-6,6-27-9,7-28-10,6-28-10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6:16"/>
    </inkml:context>
    <inkml:brush xml:id="br0">
      <inkml:brushProperty name="width" value="0.04711" units="cm"/>
      <inkml:brushProperty name="height" value="0.04711" units="cm"/>
      <inkml:brushProperty name="color" value="#00BFF3"/>
    </inkml:brush>
  </inkml:definitions>
  <inkml:trace contextRef="#ctx0" brushRef="#br0">32350 20200 466,'-68'25'24,"17"0"4,15 0 5,16 0 5,16-4 3,20-5 1,18-7 2,20-5 2,10-6-3,3-3-7,3-3-6,4-2-7,-1-3-4,-3 1-3,-3-1-3,-2 1-2,-5 1-1,-2 3-1,-3 3 1,-3 4-1,-1 2-2,4 4-5,3 3-6,3 3-5,-2-1-4,-6-2-1,-6-3-3,-6-3-2,-13-13-12,-19-22-21,-18-22-22,-19-21-21,-7-4-1,7 16 22,6 15 21,7 17 21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6:16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33350 18950 445,'0'-91'3,"0"19"8,0 19 8,0 19 6,0 19 8,0 23 5,0 22 5,0 22 7,0 15 0,0 9-5,0 10-4,0 10-6,0 8-4,0 10-5,0 10-4,0 9-5,0 9-3,0 9-3,0 10-2,0 10-3,0 2-2,0-3 2,0-3 1,0-2 0,0-5-5,0-2-13,0-3-11,0-3-12,3-4-3,6-3 4,7-3 4,6-2 6,1-11-2,-3-15-6,-3-15-8,-2-16-6,-1-16-3,3-16 0,3-15 0,4-15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6:17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33850 19300 608,'-16'-24'9,"19"4"15,19 3 18,19 3 16,10 1 3,4 1-10,3-1-10,3 1-11,3-1-6,3 1-5,3-1-4,4 1-4,-1 1-5,-3 3-6,-3 3-4,-2 4-6,-5-1-5,-2-3-5,-3-3-4,-3-2-4,-4-1-3,-3 3-2,-3 3 0,-2 4-2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6:17"/>
    </inkml:context>
    <inkml:brush xml:id="br0">
      <inkml:brushProperty name="width" value="0.03637" units="cm"/>
      <inkml:brushProperty name="height" value="0.03637" units="cm"/>
      <inkml:brushProperty name="color" value="#00BFF3"/>
    </inkml:brush>
  </inkml:definitions>
  <inkml:trace contextRef="#ctx0" brushRef="#br0">34600 18200 604,'-46'-46'5,"10"10"9,10 10 9,9 9 9,7 10 5,7 14 2,6 11 1,7 14 1,2 7-2,1 3-7,-1 3-7,1 4-6,-3 4-4,-2 6-3,-3 7-2,-3 6-3,-1 7-3,4 10-2,3 10-4,3 9-4,-1 9-3,-2 9-6,-3 10-6,-3 10-6,-1 0-6,4-5-7,3-7-7,3-5-8,-1-17 1,-2-24 10,-3-26 8,-3-24 10,-1-13 5,4 0 1,3 0 2,3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6:53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35550 15800 541,'3'-41'8,"6"19"16,7 19 15,6 19 16,-1 10 4,-5 4-10,-7 3-9,-5 3-10,-1 6-5,6 9-4,7 10-3,6 10-2,1 5-4,-3 4-1,-3 3-3,-2 3-2,-3 6-1,1 9 0,-1 10 0,1 10 1,-1 4-1,1 0-1,-1 0-1,1 0 0,-1-4-2,1-5-1,-1-7 0,1-5-2,-1-4 0,1 0 0,-1 0 0,1 0 0,1-2 1,3-3-1,3-3 1,4-2 1,-1-1-1,-3 3 1,-3 3 0,-2 4 0,-1 1 1,3 0-1,3 0-1,4 0 0,-1-2 0,-3-3-1,-3-3-1,-2-2 0,-3-6-2,1-6-1,-1-6-1,1-6-1,-3-6-2,-2-2-1,-3-3-1,-3-3-1,-2-4-3,0-3-4,0-3-4,0-2-4,0-3-2,0 1-1,0-1 0,0 1-1,0-3 1,0-2 2,0-3 1,0-3 1,1-2 2,4 0 2,3 0 2,3 0 1,1-2 3,1-3 3,-1-3 2,1-2 2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6:54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35750 20000 519,'0'46'98,"0"-5"-23,0-7-24,0-5-23,1 0-11,4 10 2,3 10 3,3 9 1,1 6 0,1 3-3,-1 3-4,1 4-3,1 1-3,3 0-1,3 0-1,4 0-2,2-4-1,4-5 3,3-7 0,3-5 2,-1-6-2,-2-3-4,-3-3-6,-3-2-5,-1-8-1,4-8 1,3-10 1,3-9 2,4-13 0,7-16 2,6-15 1,7-15 1,2-17-1,1-15-1,-1-15-2,1-16-2,2-12-4,7-5-7,6-7-6,7-5-8,-4 3-6,-12 17-4,-13 15-6,-12 16-6,-9 12 1,-2 9 3,-3 10 6,-3 10 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8:44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45100 1650 472,'-71'-68'71,"10"17"-14,10 15-14,9 16-14,4 9-9,1 3-4,-1 3-5,1 4-4,-6 5-3,-8 10-1,-10 10 0,-9 9-1,-4 6-1,4 3-1,3 3-2,3 4-1,4-1-1,7-3 0,6-3 1,7-2 0,0 0 1,-2 7 0,-3 6 0,-3 7 2,-1 0 0,4-2 0,3-3 2,3-3 0,4-2 0,7 0 0,6 0 0,7 0-1,4 0 0,3 0 1,3 0 0,4 0-1,1-2 1,0-3 0,0-3-1,0-2 1,3-6 0,6-6 0,7-6 1,6-6 0,7-7 1,10-6-1,10-6-1,9-6 1,9-9-2,9-8-2,10-10-2,10-9-3,5-4-2,4 4-1,3 3-2,3 3-2,-1 1-1,-2 1-2,-3-1-2,-3 1-2,-7 1-1,-9 3-1,-10 3-2,-8 4-1,-8 1 2,-2 0 1,-3 0 3,-3 0 3,-6 0 3,-5 0 4,-7 0 3,-5 0 3,-6 6 14,-3 13 21,-3 12 23,-2 13 23,-5 9 2,-2 6-17,-3 7-16,-3 6-17,-2 3-11,0 0-2,0 0-3,0 0-4,0-2-2,0-3-2,0-3-3,0-2-2,4-6-2,10-6-2,10-6-2,9-6-2,7-7 0,7-6 1,6-6 2,7-6 1,2-9 0,1-8 0,-1-10 0,1-9-1,-1-7 0,1-3 0,-1-3 1,1-2 0,-4-3 0,-6 1 1,-6-1-1,-6 1-1,-7 2 1,-6 7 0,-6 6 0,-6 7-1,-9 4 2,-8 3-1,-10 3 1,-9 4 0,-10 2 2,-9 4 1,-10 3 1,-8 3 3,-8 6 0,-2 9-1,-3 10 0,-3 10 0,-1 4-2,4 0-1,3 0-2,3 0-1,23-11-9,44-22-14,44-22-15,44-21-15,21-10-2,1 3 12,-1 3 11,1 4 12,-3 5 6,-2 10 1,-3 10 1,-3 9 1,-7 6 3,-9 3 6,-10 3 5,-8 4 6,-12 5 6,-12 10 7,-13 10 9,-12 9 6,-12 6 5,-8 3-1,-10 3-1,-9 4-1,-5 1-2,0 0-4,0 0-5,0 0-5,1 1-2,4 4-1,3 3-2,3 3 0,3-1-3,3-2-2,3-3-4,4-3-2,5-6-2,10-5 0,10-7 1,9-5 1,6-8-1,3-5-1,3-7-2,4-5-1,2-8-3,4-5-7,3-7-6,3-5-6,-1-9-2,-2-9 3,-3-10 4,-3-8 2,-2-9 2,0-6 1,0-6-1,0-6 0,-5-2 1,-9 3 1,-10 3 0,-8 4 2,-8 4 2,-2 6 2,-3 7 2,-3 6 2,-7 7 3,-9 10 3,-10 10 4,-8 9 3,-6 6 1,1 3-1,-1 3-2,1 4-1,16-3-8,35-5-15,35-7-13,34-5-15,17-3-2,0 4 9,0 3 11,0 3 8,-10 4 10,-18 7 8,-19 6 7,-18 7 9,-9 4 3,4 3 1,3 3-1,3 4 0,-2 5 1,-6 10 1,-6 10 2,-6 9 1,-6 6-1,-2 3-3,-3 3-5,-3 4-3,-6-1-3,-5-3 0,-7-3-1,-5-2 0,-3-5-5,4-2-8,3-3-8,3-3-9,9-20-9,16-33-7,15-35-9,17-34-8,10-15 1,6 7 14,7 6 12,6 7 13,1 7 7,-3 9 2,-3 10 4,-2 10 1,-5 5 1,-2 4-5,-3 3-2,-3 3-5,-4 1-2,-3 1-1,-3-1-1,-2 1-2,-5-4-1,-2-6-3,-3-6-1,-3-6-2,-6-7 0,-5-6 4,-7-6 4,-5-6 4,-4-4 2,0 1 2,0-1 2,0 1 2,0 2 3,0 7 6,0 6 4,0 7 5,0 4 4,0 3 2,0 3 2,0 4 3,-4 10 7,-5 19 13,-7 19 14,-5 19 12,-1 18 1,6 19-12,7 19-13,6 19-12,3 12-9,0 6-5,0 7-4,0 6-5,3 7-5,6 10-9,7 10-8,6 9-9,6 7-9,6 7-15,7 6-13,6 7-14,-2-17-3,-9-36 4,-10-39 6,-8-36 5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8:44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44150 3350 548,'0'-47'2,"0"6"2,0 7 3,0 6 4,-2 9 8,-3 13 15,-3 12 16,-2 13 13,-1 16 4,3 23-12,3 22-10,4 22-10,1 13-10,0 7-6,0 6-8,0 7-7,1-3-7,4-8-9,3-10-7,3-9-9,3-2-6,3 6-4,3 7-3,4 6-5,-1-7 0,-3-18 4,-3-19 3,-2-18 5,-3-15 2,1-9 1,-1-10 2,1-8 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50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83561 27804 453,'8'-8'2,"1"0"3,1 0 3,2 0 4,-1 1 1,-1-1 2,-1 0 0,0 0 1,-5 4 4,-8 8 7,-8 8 6,-7 7 6,-6 4 0,-2-1-9,-1-1-9,-2-1-8,-1-1-5,1-1-3,1 0-2,1-2-2,2-2-4,1-1-2,3-2-5,1-2-2,2-4-2,3-2 3,1-6 1,3-2 3,1-4 5,4 0 8,2-1 8,4-1 8,1 4 6,2 10 5,0 9 6,2 11 5,-1 3-2,-2-3-10,-2-3-9,-2-3-10,-1-1-16,2-1-23,0 1-21,2 0-22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8:45"/>
    </inkml:context>
    <inkml:brush xml:id="br0">
      <inkml:brushProperty name="width" value="0.0524" units="cm"/>
      <inkml:brushProperty name="height" value="0.0524" units="cm"/>
      <inkml:brushProperty name="color" value="#00BFF3"/>
    </inkml:brush>
  </inkml:definitions>
  <inkml:trace contextRef="#ctx0" brushRef="#br0">44500 5200 419,'37'-15'34,"-24"23"6,-26 22 6,-24 22 7,-15 15-2,-3 9-9,-3 10-8,-2 10-10,-5 7-5,-2 6-5,-3 7-2,-3 6-5,-2-1-2,0-5-5,0-7-2,0-5-4,3-12-2,6-16-1,7-15 1,6-15-1,10-21-4,17-25-6,15-25-7,16-25-6,15-19-2,16-12 3,15-13 4,17-12 3,8-7 2,4 1 3,3-1 2,3 1 2,1 7 4,1 16 6,-1 15 6,1 17 6,-4 13 6,-6 13 5,-6 12 6,-6 13 5,-7 18 4,-6 26 1,-6 24 2,-6 26 0,-7 12 0,-6 0-2,-6 0-3,-6 0-2,-4-4-3,1-5-4,-1-7-3,1-5-4,5-12-4,14-16-7,11-15-6,14-15-6,5-25-4,1-30-1,-1-32-3,1-30 0,-1-25-3,1-15-4,-1-15-4,1-16-3,-1 1 0,1 19 4,-1 19 4,1 19 4,-7 16 5,-12 17 3,-13 15 5,-12 16 4,-7 15 9,1 16 13,-1 15 12,1 17 13,-3 13 4,-2 13-6,-3 12-6,-3 13-7,-4 10-4,-3 10-6,-3 10-5,-2 9-5,-6 7-3,-6 7-2,-6 6-1,-6 7-1,-2-3-3,3-8-4,3-10-4,4-9-4,8-38-9,17-66-15,15-65-15,16-65-15,10-29-1,7 9 11,6 10 12,7 10 11,0 11 10,-2 17 8,-3 15 7,-3 16 8,-2 10 7,0 7 3,0 6 5,0 7 4,-2 7 1,-3 9-2,-3 10-3,-2 10-3,-6 8-4,-6 10-8,-6 10-6,-6 9-8,-2 1-10,3-6-11,3-6-11,4-6-13,-1-9 0,-3-8 12,-3-10 12,-2-9 12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8:45"/>
    </inkml:context>
    <inkml:brush xml:id="br0">
      <inkml:brushProperty name="width" value="0.0556" units="cm"/>
      <inkml:brushProperty name="height" value="0.0556" units="cm"/>
      <inkml:brushProperty name="color" value="#00BFF3"/>
    </inkml:brush>
  </inkml:definitions>
  <inkml:trace contextRef="#ctx0" brushRef="#br0">46950 4650 395,'0'-113'5,"0"26"9,0 24 10,0 26 10,-4 15 4,-5 6 0,-7 7-1,-5 6 0,-3 10 0,4 17-3,3 15-1,3 16-1,3 13-2,3 14 0,3 11-1,4 14 0,-1 16-2,-3 22-4,-3 22-4,-2 23-5,-3 17-3,1 17-2,-1 15-5,1 16-2,1-5-1,3-25 2,3-25 2,4-25 1,2-25-12,4-25-24,3-25-25,3-25-25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8:45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47000 6000 491,'67'-113'0,"-16"26"0,-15 24 0,-15 26 0,-4 13 7,9 4 12,10 3 13,10 3 13,0 18 6,-5 35 2,-7 35 1,-5 34 1,-8 20-5,-5 6-11,-7 7-10,-5 6-12,-8-2-5,-5-9 0,-7-10 0,-5-8 0,-1-15-3,6-19-9,7-18-7,6-19-8,10-15-4,17-8 3,15-10 1,16-9 1,18-13 0,22-16-3,22-15-4,23-15-4,11-11-3,4-2-5,3-3-5,3-3-5,-15 4-2,-30 13 0,-32 12-1,-30 13-1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05"/>
    </inkml:context>
    <inkml:brush xml:id="br0">
      <inkml:brushProperty name="width" value="0.04037" units="cm"/>
      <inkml:brushProperty name="height" value="0.04037" units="cm"/>
      <inkml:brushProperty name="color" value="#00BFF3"/>
    </inkml:brush>
  </inkml:definitions>
  <inkml:trace contextRef="#ctx0" brushRef="#br0">39350 20650 544,'-21'18'2,"10"-11"3,10-14 3,9-11 4,7-6 3,7 4 4,6 3 4,7 3 5,7-4 0,9-8-3,10-10-2,10-9-3,2-2-3,-3 6-3,-3 7-4,-2 6-4,-6 7-2,-6 10-1,-6 10-1,-6 9-1,-7 7-1,-6 7-1,-6 6-2,-6 7-1,-7 5 1,-6 7 2,-6 6 1,-6 7 2,-6 0 1,-2-2 2,-3-3 0,-3-3 2,-2-6 0,0-5-2,0-7 0,0-5-1,7-3 0,17 4-2,15 3 0,16 3 0,7-4-2,1-8-1,-1-10-1,1-9-2,-3-2-1,-2 6 1,-3 7 0,-3 6 1,-4 4 1,-3 4 2,-3 3 2,-2 3 3,-6 3 0,-6 3 0,-6 3-1,-6 4 0,-6 2 1,-2 4-1,-3 3 1,-3 3 1,-6-2-1,-5-6-1,-7-6-1,-5-6-2,-4-9-1,0-8-1,0-10-3,0-9-2,1-13-2,4-16-2,3-15-2,3-15-2,4-12-2,7-6-1,6-6-2,7-6-2,4-1 1,3 7 2,3 6 2,4 7 2,1 5 3,0 7 4,0 6 3,0 7 5,0 4 5,0 3 9,0 3 9,0 4 8,0 10 6,0 19 2,0 19 3,0 19 2,4 26-5,10 34-11,10 35-12,9 35-13,2 25-7,-2 20-5,-3 18-5,-3 20-5,-1-1-2,4-19 1,3-18 2,3-19 1,4-19-5,7-19-10,6-18-10,7-19-10,-3-21-3,-8-21 3,-10-22 3,-9-22 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06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41250 20600 498,'-2'-90'6,"-3"23"11,-3 22 12,-2 22 10,-3 16 4,1 14-6,-1 11-5,1 14-5,-1 10-4,1 9-1,-1 10-1,1 10-1,-1 7-1,1 6 0,-1 7-1,1 6-1,1 3 0,3 0-1,3 0-2,4 0 0,2 1-2,4 4-1,3 3-2,3 3-2,4-5-1,7-12-3,6-13-2,7-12-3,4-13-1,3-12-2,3-13 0,4-12-2,1-15 0,0-15-2,0-15-2,0-16 0,1-15-1,4-11 1,3-14 1,3-11 1,-2-6 0,-6 4 0,-6 3 1,-6 3 0,-9 3 1,-8 3 2,-10 3 0,-9 4 1,-10 1 2,-9 0 0,-10 0 1,-8 0 1,-11 4 1,-8 10 1,-10 10 2,-9 9 0,-4 7 2,4 7-1,3 6 0,3 7 1,1 4 0,1 3 1,-1 3 0,1 4 1,2 7 0,7 13 0,6 12-1,7 13 0,5 4 1,7-3 0,6-3 2,7-2 2,5-3-1,7 1-3,6-1-2,7 1-1,8-3-3,14-2 0,11-3-1,14-3-1,8-4-4,7-3-11,6-3-9,7-2-9,5-5-7,7-2-4,6-3-3,7-3-4,-9-4 2,-21-3 10,-22-3 7,-22-2 10,-11-1 1,0 3-4,0 3-5,0 4-5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08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42850 19650 508,'-19'-22'72,"13"6"-14,12 7-17,13 6-15,10 7-7,10 10 2,10 10 1,9 9 2,2 4-2,-2 1-8,-3-1-7,-3 1-7,-7 2-7,-9 7-5,-10 6-6,-8 7-6,-11 4-5,-8 3-2,-10 3-4,-9 4-3,-9-1 0,-5-3 4,-7-3 4,-5-2 3,-4-8 5,0-8 3,0-10 5,0-9 3,0-7 4,0-3 3,0-3 3,0-2 3,12-9 7,26-12 9,24-13 10,26-12 10,15-7 2,6 1-6,7-1-6,6 1-6,1 2-4,-3 7-4,-3 6-4,-2 7-3,-8 4-2,-8 3-1,-10 3 0,-9 4 0,-7 8 0,-3 17 0,-3 15 2,-2 16 0,-6 7 0,-6 1 1,-6-1-1,-6 1 1,-9-1-2,-8 1-1,-10-1-1,-9 1-2,-5-6-3,0-8-4,0-10-4,0-9-4,3-10-2,6-9 0,7-10 0,6-8 1,6-11 1,6-8-1,7-10 1,6-9 0,9-5 1,13 0 3,12 0 1,13 0 3,7 1 2,4 4 4,3 3 3,3 3 3,1 6 1,1 9 0,-1 10-1,1 10 0,-6 5 0,-8 4 1,-10 3 2,-9 3 1,-7 4 1,-3 7 0,-3 6 1,-2 7 0,-6 2-2,-6 1-5,-6-1-4,-6 1-6,-7-3-5,-6-2-3,-6-3-5,-6-3-5,-7-2-1,-6 0-1,-6 0 1,-6 0 1,-6-2-1,-2-3 1,-3-3 0,-3-2 0,-2-1 3,0 3 5,0 3 4,0 4 5,0 2 3,0 4 2,0 3 0,0 3 2,3-1 2,6-2 6,7-3 4,6-3 6,4-2 2,4 0 0,3 0-2,3 0 1,6 4 4,9 10 12,10 10 12,10 9 10,5 4 1,4 1-11,3-1-12,3 1-11,-1 1-8,-2 3-6,-3 3-6,-3 4-4,-2-4-14,0-9-18,0-10-19,0-8-19,0-18-4,0-25 10,0-25 10,0-25 10,3-13 10,6 1 7,7-1 7,6 1 8,6-1 4,6 1 2,7-1 1,6 1 2,7 2 1,10 7 0,10 6 2,9 7 0,7 2 7,7 1 13,6-1 13,7 1 14,2 1 4,1 3-6,-1 3-5,1 4-5,-4 4-6,-6 6-4,-6 7-6,-6 6-4,-7 3-3,-6 0-2,-6 0 0,-6 0-1,-7 3-2,-6 6-2,-6 7-3,-6 6-1,-9 7-1,-8 10 2,-10 10 1,-9 9 2,-13 4 2,-16 1-2,-15-1 1,-15 1-1,-11 1-2,-2 3-2,-3 3-2,-3 4-3,-2-4-2,0-9-3,0-10-4,0-8-2,1-11-2,4-8-1,3-10 0,3-9-1,4-23 0,7-33-1,6-35-1,7-34 0,7-20 0,9-2 0,10-3 2,10-3 0,8 7 2,10 19 4,10 19 2,9 19 5,1 15 0,-6 13 0,-6 12-1,-6 13 0,-6 23 6,-2 34 13,-3 35 11,-3 35 14,-6 19 5,-5 7 0,-7 6-1,-5 7 0,-3-1-4,4-6-6,3-6-6,3-6-6,3-12-5,3-15-5,3-15-5,4-16-4,10-33-9,19-50-11,19-50-11,19-50-11,13-29-7,10-5-2,10-7-2,9-5-2,6 5 3,3 19 9,3 19 8,4 19 9,-3 18 7,-5 19 4,-7 19 4,-5 19 5,-9 12 1,-9 6 0,-10 7-1,-8 6-2,-9 7 9,-6 10 16,-6 10 17,-6 9 17,-1 4 6,7 1-1,6-1-4,7 1-1,2-1-5,1 1-7,-1-1-5,1 1-7,-1 2-5,1 7-4,-1 6-2,1 7-4,-6 8-2,-8 14-3,-10 11-2,-9 14-3,-10 7-1,-9 3-3,-10 3 0,-8 4-3,-12-6-1,-12-11-3,-13-14-3,-12-11-2,-9-17-2,-2-18 0,-3-19-1,-3-18-1,2-23-1,10-24 0,10-26-1,9-24 0,12-24 0,16-22 2,15-22 1,17-21 2,17-10-3,23 3-6,22 3-5,22 4-6,1 18-4,-19 34 0,-18 35 0,-19 35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28"/>
    </inkml:context>
    <inkml:brush xml:id="br0">
      <inkml:brushProperty name="width" value="0.03015" units="cm"/>
      <inkml:brushProperty name="height" value="0.03015" units="cm"/>
      <inkml:brushProperty name="color" value="#00BFF3"/>
    </inkml:brush>
  </inkml:definitions>
  <inkml:trace contextRef="#ctx0" brushRef="#br0">94850 4300 729,'-24'26'61,"4"4"-13,3 3-12,3 3-12,-4 6-7,-8 9-1,-10 10 0,-9 10-1,-2 0-2,6-5-3,7-7-3,6-5-3,3-6-2,0-3-1,0-3 0,0-2-2,4-11-7,10-15-18,10-15-15,9-16-18,4-8-2,1 0 11,-1 0 10,1 0 11,1-2 6,3-3 2,3-3 1,4-2 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28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95300 3450 683,'71'26'67,"-5"4"-11,-7 3-9,-5 3-10,0 3-7,10 3-5,10 3-4,9 4-5,4 1-5,1 0-5,-1 0-6,1 0-4,-3 0-5,-2 0-4,-3 0-4,-3 0-4,-7-2-5,-9-3-3,-10-3-4,-8-2-3,-9-3-3,-6 1-1,-6-1-2,-6 1-1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28"/>
    </inkml:context>
    <inkml:brush xml:id="br0">
      <inkml:brushProperty name="width" value="0.02943" units="cm"/>
      <inkml:brushProperty name="height" value="0.02943" units="cm"/>
      <inkml:brushProperty name="color" value="#00BFF3"/>
    </inkml:brush>
  </inkml:definitions>
  <inkml:trace contextRef="#ctx0" brushRef="#br0">95700 4650 747,'-49'3'3,"4"6"7,3 7 7,3 6 5,4 4 4,7 4-3,6 3-2,7 3-2,-1 4 0,-6 7-1,-6 6 1,-6 7 0,-12 15-3,-15 25-4,-15 25-5,-16 25-6,-13 15-1,-9 7-1,-10 6 0,-8 7-1,-6-6 0,1-15-2,-1-15-1,1-16-3,2-16 0,7-16 0,6-15-2,7-15 1,15-21-9,25-25-15,25-25-15,25-25-15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28"/>
    </inkml:context>
    <inkml:brush xml:id="br0">
      <inkml:brushProperty name="width" value="0.03088" units="cm"/>
      <inkml:brushProperty name="height" value="0.03088" units="cm"/>
      <inkml:brushProperty name="color" value="#00BFF3"/>
    </inkml:brush>
  </inkml:definitions>
  <inkml:trace contextRef="#ctx0" brushRef="#br0">95150 5050 712,'100'48'31,"0"-3"-1,0-3-1,0-2-1,4-3 0,10 1 3,10-1 1,9 1 2,-1-1-6,-8 1-13,-10-1-14,-9 1-13,-13-3-7,-16-2-1,-15-3-2,-15-3 0,-14-1-2,-8 4-1,-10 3-2,-9 3-1,-9-2 1,-5-6 4,-7-6 5,-5-6 4,-3-4-1,4 1-4,3-1-4,3 1-6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51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83727 28650 551,'7'23'129,"-2"-1"-30,-3-1-30,0-1-30,-2 0-16,0-1-2,0 1-3,0 0-2,-2-2-3,0 1-2,-3-2-4,-2-1-4,1-5-13,2-8-26,4-10-25,2-8-25,2-3-6,0 3 16,0 3 15,0 2 15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29"/>
    </inkml:context>
    <inkml:brush xml:id="br0">
      <inkml:brushProperty name="width" value="0.03473" units="cm"/>
      <inkml:brushProperty name="height" value="0.03473" units="cm"/>
      <inkml:brushProperty name="color" value="#00BFF3"/>
    </inkml:brush>
  </inkml:definitions>
  <inkml:trace contextRef="#ctx0" brushRef="#br0">95000 6250 633,'23'-15'4,"-3"23"10,-3 22 13,-2 22 10,-5 13 4,-2 7-4,-3 6-5,-3 7-3,-4-1-5,-3-6-3,-3-6-5,-2-6-3,6-15-6,20-21-7,18-22-9,20-22-6,14-18-5,14-11 1,11-14 1,14-11 1,-1 2 2,-12 19 3,-13 19 4,-12 19 4,-15 13 1,-15 10 1,-15 10-1,-16 9 0,-10 7 3,-3 7 8,-3 6 6,-2 7 8,-6-1 3,-6-6 1,-6-6-1,-6-6 1,-1-6-3,7-2-5,6-3-5,7-3-6,8-7-3,14-9-2,11-10-4,14-8-1,13-11-5,16-8-7,15-10-6,17-9-7,8-7-8,4-3-9,3-3-8,3-2-10,-10 2 2,-21 9 11,-22 10 11,-22 10 11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29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98300 4650 621,'51'-47'37,"4"6"-2,3 7-2,3 6-3,7 1-4,14-3-3,11-3-4,14-2-4,-6 2-2,-21 9 0,-22 10 0,-22 10-1,-13 7-3,-3 6-6,-3 7-7,-2 6-6,-6 6-3,-6 6 0,-6 7 0,-6 6 0,-9 3 2,-8 0 3,-10 0 5,-9 0 4,-4-4 2,4-5 4,3-7 2,3-5 3,7-4-1,14 0-4,11 0-4,14 0-4,10 0-1,9 0 2,10 0 1,10 0 2,0 3 1,-5 6 0,-7 7 1,-5 6 0,-6 3 1,-3 0 1,-3 0 1,-2 0 1,-6 0 0,-6 0 0,-6 0 0,-6 0 0,-7 0-1,-6 0-1,-6 0-1,-6 0-2,-2-4 1,3-5-1,3-7 2,4-5 0,-1-6-4,-3-3-10,-3-3-8,-2-2-10,-3-8-5,1-8-2,-1-10-1,1-9-3,-1-12-2,1-11 0,-1-14-1,1-11-2,4-9 3,9-3 6,10-3 4,10-2 6,4 0 5,0 7 4,0 6 4,0 7 4,0 5 2,0 7 1,0 6 1,0 7 1,0 16 12,0 29 23,0 28 24,0 28 23,0 20 4,0 13-16,0 12-15,0 13-16,-2 15-12,-3 19-10,-3 19-9,-2 19-9,-1-1-9,3-18-10,3-19-8,4-18-9,-1-23-7,-3-24-4,-3-26-4,-2-24-4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30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99900 4550 700,'20'76'78,"-9"4"-15,-10 3-14,-8 3-15,-11 6-10,-8 9-5,-10 10-5,-9 10-5,-7 5-4,-3 4-2,-3 3-1,-2 3-4,-1-10-5,3-21-9,3-22-9,4-22-10,4-16-5,6-9-1,7-10-1,6-8-2,4-9 2,4-6 4,3-6 5,3-6 5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30"/>
    </inkml:context>
    <inkml:brush xml:id="br0">
      <inkml:brushProperty name="width" value="0.03738" units="cm"/>
      <inkml:brushProperty name="height" value="0.03738" units="cm"/>
      <inkml:brushProperty name="color" value="#00BFF3"/>
    </inkml:brush>
  </inkml:definitions>
  <inkml:trace contextRef="#ctx0" brushRef="#br0">100100 4050 588,'92'-18'0,"-16"17"2,-15 15 2,-15 16 2,-12 7 1,-6 1 2,-6-1 0,-6 1 2,-4 1 0,1 3 0,-1 3 2,1 4 1,-1 1 0,1 0 2,-1 0-1,1 0 2,-3 4 0,-2 10 1,-3 10 1,-3 9 1,-2 7 1,0 7-2,0 6-1,0 7-1,0 2-2,0 1 0,0-1-2,0 1-1,1-4-1,4-6-3,3-6-1,3-6-3,1-1 0,1 7 0,-1 6 0,1 7 0,-3-7-1,-2-19-5,-3-18-4,-3-19-3,-7-16-8,-9-12-10,-10-13-9,-8-12-11,-8-24-3,-2-34 7,-3-35 4,-3-33 6,-1-23 4,4-9 5,3-10 3,3-8 5,6 5 3,9 22 3,10 22 3,10 23 3,5 17 3,4 17 3,3 15 4,3 16 2,3 10 2,3 7 0,3 6-2,4 7 0,-4 19-1,-9 35 0,-10 35 0,-8 34-1,-9 15-1,-6-3-1,-6-3 0,-6-2-2,-7-1 0,-6 3 0,-6 3-1,-6 4-1,4-12 0,16-24-1,15-26 1,17-24 0,10-20-2,6-11-3,7-14-4,6-11-3,1-7 0,-3 0 2,-3 0 1,-2 0 3,-1-2-2,3-3-6,3-3-6,4-2-6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31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101950 3850 640,'46'1'-3,"-5"4"6,-7 3 5,-5 3 6,-8 4-1,-5 7-5,-7 6-6,-5 7-7,-8 2-3,-5 1-1,-7-1-1,-5 1 0,-11 2-3,-11 7-2,-14 6-4,-11 7-2,-7-3 0,0-8 6,0-10 4,0-9 6,6-7 4,13-3 3,12-3 3,13-2 3,21-5 4,32-2 4,31-3 6,32-3 5,11-4 0,-5-3-4,-7-3-4,-5-2-3,-11-1-6,-11 3-8,-14 3-8,-11 4-8,-11 8 1,-5 17 9,-7 15 9,-5 16 10,-11 10 4,-11 7 2,-14 6 0,-11 7 2,-7-1 0,0-6-3,0-6-2,0-6-2,7-21-9,17-34-15,15-35-15,16-33-15,10-15-4,7 6 4,6 7 5,7 6 6,-1 7 6,-6 10 9,-6 10 9,-6 9 8,-1 6 6,7 3 4,6 3 4,7 4 4,0 5 1,-2 10-3,-3 10-2,-3 9-2,-2 4-2,0 1 0,0-1-1,0 1 0,-4-3-5,-5-2-7,-7-3-8,-5-3-8,-8-1-6,-5 4-7,-7 3-7,-5 3-5,-9 1-2,-9 1 5,-10-1 3,-8 1 5,-12-1 5,-12 1 5,-13-1 5,-12 1 5,-1-3 3,14-2 2,11-3 0,14-3 1,8-6 4,7-5 6,6-7 5,7-5 7,5 2 9,7 13 15,6 12 16,7 13 13,4 13 3,3 17-13,3 15-13,4 16-11,-1 1-14,-3-12-15,-3-13-14,-2-12-15,-3-12-8,1-8-2,-1-10-1,1-9-2,1-12-5,3-11-7,3-14-6,4-11-8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32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101500 5950 624,'25'-24'0,"0"4"0,0 3 0,0 3 0,1 1 0,4 1 0,3-1 0,3 1 0,7 1 3,14 3 5,11 3 6,14 4 5,7 1 1,3 0-2,3 0-4,4 0-2,-1 0-5,-3 0-5,-3 0-6,-2 0-6,-6 1-1,-6 4 1,-6 3 2,-6 3 1,-10 3 3,-12 3 3,-13 3 2,-12 4 2,-9 4 2,-2 6-1,-3 7 0,-3 6-2,-7 4 5,-9 4 8,-10 3 7,-8 3 9,-11 1 3,-8 1 0,-10-1 0,-9 1-1,-5-4-4,0-6-5,0-6-7,0-6-7,1-7-5,4-6-6,3-6-5,3-6-5,6-9-4,9-8-3,10-10-2,10-9-3,5-20-5,4-27-7,3-28-8,3-28-7,3-12 0,3 7 7,3 6 9,4 7 8,1 10 6,0 16 8,0 15 5,0 17 7,0 17 8,0 23 7,0 22 9,0 22 7,-2 18 5,-3 16-2,-3 15-1,-2 17-1,-8 7-3,-8 0-5,-10 0-5,-9 0-4,1-7-6,13-11-6,12-14-6,13-11-6,10-15-4,10-16-1,10-15 0,9-15-3,12-20-2,16-21-8,15-22-6,17-22-7,11-18-1,10-11 5,10-14 5,9-11 4,-2-1 5,-12 13 5,-13 12 5,-12 13 4,-10 12 5,-6 13 1,-6 12 4,-6 13 1,-7 9 5,-6 6 4,-6 7 4,-6 6 6,-4 6 2,1 6 2,-1 7 2,1 6 2,1 9-1,3 13-2,3 12-2,4 13-2,2 6-2,4 0-1,3 0-2,3 0-2,3 4-1,3 10 0,3 10-1,4 9 0,-6 7 0,-11 7-1,-14 6 1,-11 7-1,-12 2 0,-9 1-2,-10-1-3,-8 1-1,-14-7-2,-15-12-1,-15-13-2,-16-12-2,-8-12-1,0-8-1,0-10-1,0-9-2,4-10-1,10-9-1,10-10-1,9-8-1,10-18-1,14-25 2,11-25 0,14-25 1,18-22 0,25-19-1,25-18-2,25-19-1,17-4-4,9 14-6,10 11-8,10 14-5,-6 14-3,-18 20 5,-19 18 3,-18 20 4,-15 13 1,-9 9-2,-10 10 0,-8 10-2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57"/>
    </inkml:context>
    <inkml:brush xml:id="br0">
      <inkml:brushProperty name="width" value="0.02412" units="cm"/>
      <inkml:brushProperty name="height" value="0.02412" units="cm"/>
      <inkml:brushProperty name="color" value="#FED406"/>
    </inkml:brush>
  </inkml:definitions>
  <inkml:trace contextRef="#ctx0" brushRef="#br0">67600 13000 911,'-58'-16'5,"-16"19"7,-15 19 9,-15 19 9,8 2-9,35-11-27,35-14-26,34-11-26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29:58"/>
    </inkml:context>
    <inkml:brush xml:id="br0">
      <inkml:brushProperty name="width" value="0.05927" units="cm"/>
      <inkml:brushProperty name="height" value="0.05927" units="cm"/>
      <inkml:brushProperty name="color" value="#FED406"/>
    </inkml:brush>
  </inkml:definitions>
  <inkml:trace contextRef="#ctx0" brushRef="#br0">16350 11150 371,'1'-46'0,"4"10"0,3 10 0,3 9 0,3 2 6,3-2 14,3-3 13,4-3 13,-9 7 7,-18 19 3,-19 19 1,-18 19 3,-15 16-4,-9 17-8,-10 15-10,-8 16-9,-12 12-5,-12 9-4,-13 10-2,-12 10-4,-13 8-2,-12 10-2,-13 10-3,-12 9-2,-9 6-1,-2 3-2,-3 3-1,-3 4-1,-2 4-3,0 6-3,0 7-3,0 6-3,6-7-1,13-18 1,12-19 1,13-18 2,9-18 1,6-16 2,7-15 0,6-15 2,7-12 1,10-6 0,10-6-1,9-6 1,13-6 1,20-2 4,18-3 4,20-3 3,17-7 2,20-9-1,18-10 0,20-8-1,11-6-1,7 1-1,6-1-2,7 1-2,7-1-1,9 1 1,10-1-1,10 1 1,8-3-1,10-2 0,10-3 0,9-3-2,6-6 1,3-5-1,3-7 1,4-5-1,2-6 0,4-3 0,3-3 0,3-2 1,3-3 0,3 1 0,3-1 1,4 1-1,2-1 1,4 1 0,3-1 0,3 1 1,-2 1-1,-6 3 0,-6 3 1,-6 4-1,-6 2-1,-2 4-1,-3 3-2,-3 3-1,-7 3-1,-9 3 0,-10 3 1,-8 4 1,-11 5-1,-8 10 1,-10 10 0,-9 9-1,-7 1 0,-3-6-1,-3-6 0,-2-6 0,-6-4 0,-6 1-1,-6-1 2,-6 1-1,-4-3-1,1-2 0,-1-3-3,1-3 0,-7-9 0,-12-11 1,-13-14 2,-12-11 2,-12-11 1,-8-5 1,-10-7 0,-9-5 1,-12-8 0,-11-5-1,-14-7 1,-11-5-1,-7-4 0,0 0 0,0 0 0,0 0-1,-2 0 0,-3 0 0,-3 0-1,-2 0 1,-3 0-1,1 0-1,-1 0 0,1 0-1,-3-4 0,-2-5-1,-3-7-1,-3-5-1,-6-14 0,-5-18 1,-7-19 1,-5-18-1,-3-20 0,4-18-3,3-19-3,3-18-3,7 2-1,14 26 2,11 24 0,14 26 1,5 22 1,1 23-1,-1 22-1,1 22 1,-1 15-1,1 9 2,-1 10 1,1 10 1,4 8-5,9 10-12,10 10-11,10 9-13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1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69250 3750 999,'1'-46'-73,"4"10"17,3 10 17,3 9 16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19"/>
    </inkml:context>
    <inkml:brush xml:id="br0">
      <inkml:brushProperty name="width" value="0.04323" units="cm"/>
      <inkml:brushProperty name="height" value="0.04323" units="cm"/>
      <inkml:brushProperty name="color" value="#FED406"/>
    </inkml:brush>
  </inkml:definitions>
  <inkml:trace contextRef="#ctx0" brushRef="#br0">69400 3450 508,'-2'-47'3,"-3"6"7,-3 7 5,-2 6 8,-9 9 1,-12 13-2,-13 12-1,-12 13-3,-9 9-3,-2 6-3,-3 7-5,-3 6-2,-2 6-2,0 6 0,0 7 2,0 6 0,0 3 1,0 0 0,0 0 0,0 0 0,3-2 0,6-3 1,7-3-1,6-2 0,6-5 1,6-2-2,7-3 0,6-3-1,12-7 0,19-9-3,19-10-1,19-8-2,16-15-1,17-19-3,15-18-2,16-19-2,9-10-2,3 1-3,3-1-2,4 1-2,-1-1-1,-3 1 2,-3-1 1,-2 1 3,-8 2 2,-8 7 6,-10 6 5,-9 7 4,-13 10 4,-16 16 2,-15 15 2,-15 17 2,-11 10 1,-2 6 2,-3 7 2,-3 6 1,-2 3 0,0 0 1,0 0-1,0 0 0,1-2-1,4-3-3,3-3-3,3-2-3,6-8-2,9-8 0,10-10 0,10-9-1,7-10-3,6-9-6,7-10-6,6-8-7,1-8-3,-3-2 1,-3-3 1,-2-3 1,-5-4 1,-2-3 2,-3-3 2,-3-2 3,-9 0 0,-11 7 2,-14 6 1,-11 7 1,-9 4 1,-3 3 1,-3 3 0,-2 4 2,-8 4 2,-8 6 0,-10 7 1,-9 6 1,-5 4 0,0 4 1,0 3-1,0 3-1,0 3 2,0 3 2,0 3 4,0 4 1,14-4-1,28-9-8,28-10-7,29-8-8,16-9-4,7-6 0,6-6-1,7-6-1,-1-1 1,-6 7 1,-6 6 1,-6 7 2,-6 4 3,-2 3 4,-3 3 3,-3 4 5,-4 2 2,-3 4 4,-3 3 4,-2 3 2,-6 4 2,-6 7-1,-6 6 0,-6 7-2,-6 4 2,-2 3 4,-3 3 4,-3 4 4,-2 1 1,0 0-2,0 0 0,0 0-2,0 0-2,0 0-3,0 0-2,0 0-3,6-4-2,13-5-2,12-7-2,13-5-2,6-12-4,0-16-8,0-15-6,0-15-7,-4-12-3,-5-6 3,-7-6 2,-5-6 2,-6-7 1,-3-6-2,-3-6 0,-2-6-1,-6-1-1,-6 7 1,-6 6 0,-6 7 1,-6 7 3,-2 9 6,-3 10 6,-3 10 6,-4 7 2,-3 6 2,-3 7 1,-2 6 1,8 3-6,22 0-10,22 0-12,23 0-11,8-2-4,-3-3 2,-3-3 2,-2-2 3,-3-1 3,1 3 4,-1 3 5,1 4 4,-3 4 5,-2 6 4,-3 7 4,-3 6 4,-4 4 1,-3 4 1,-3 3-2,-2 3 0,-5 4 3,-2 7 5,-3 6 6,-3 7 5,-2 4 1,0 3-2,0 3-3,0 4-2,-4-3-4,-5-5-4,-7-7-4,-5-5-5,2-17-7,13-24-14,12-26-13,13-24-12,10-13-3,10 0 9,10 0 8,9 0 8,4 1 6,1 4 5,-1 3 4,1 3 5,-4 6 1,-6 9 1,-6 10-1,-6 10 0,-7 0-4,-6-5-11,-6-7-9,-6-5-11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51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83950 28210 563,'14'-36'-21,"-1"9"16,-2 7 17,-2 9 14,-1 4 10,0 2 0,0 2 2,0 2 1,0 1 0,-1 2-3,1 0-3,0 2-1,-1 1-3,0 1-4,-2 3-3,0 2-3,-2 1-3,-1 0-4,0-1-4,-1 1-3,-2 0-7,-1 0-6,0-1-8,-1 1-8,-2-1-3,-2-2 3,-2-3 2,-2-1 2,-1-2 2,1-4 3,-1-2 2,0-3 3,1-1-7,0 2-15,2 2-16,1 2-16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19"/>
    </inkml:context>
    <inkml:brush xml:id="br0">
      <inkml:brushProperty name="width" value="0.04925" units="cm"/>
      <inkml:brushProperty name="height" value="0.04925" units="cm"/>
      <inkml:brushProperty name="color" value="#FED406"/>
    </inkml:brush>
  </inkml:definitions>
  <inkml:trace contextRef="#ctx0" brushRef="#br0">73200 2800 446,'1'-90'2,"4"23"4,3 22 3,3 22 5,1 23 9,1 25 15,-1 25 15,1 25 15,-3 17 2,-2 9-9,-3 10-11,-3 10-9,-2 7-9,0 6-7,0 7-5,0 6-7,0 1-4,0-3-1,0-3-2,0-2 0,0-3-12,0 1-20,0-1-21,0 1-20,0-13-5,0-25 12,0-25 11,0-25 12,1-15 3,4-2-3,3-3-4,3-3-4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20"/>
    </inkml:context>
    <inkml:brush xml:id="br0">
      <inkml:brushProperty name="width" value="0.03952" units="cm"/>
      <inkml:brushProperty name="height" value="0.03952" units="cm"/>
      <inkml:brushProperty name="color" value="#FED406"/>
    </inkml:brush>
  </inkml:definitions>
  <inkml:trace contextRef="#ctx0" brushRef="#br0">68700 4900 556,'0'-36'12,"0"28"22,0 28 24,0 29 22,0 15 4,0 3-18,0 3-18,0 4-16,0 4-14,0 6-8,0 7-9,0 6-8,0 3-7,0 0-4,0 0-4,0 0-5,1-5-5,4-9-4,3-10-5,3-8-5,1-9-1,1-6 4,-1-6 3,1-6 4,-1-7 4,1-6 3,-1-6 3,1-6 5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20"/>
    </inkml:context>
    <inkml:brush xml:id="br0">
      <inkml:brushProperty name="width" value="0.04255" units="cm"/>
      <inkml:brushProperty name="height" value="0.04255" units="cm"/>
      <inkml:brushProperty name="color" value="#FED406"/>
    </inkml:brush>
  </inkml:definitions>
  <inkml:trace contextRef="#ctx0" brushRef="#br0">69350 6750 516,'-29'-19'7,"-5"13"15,-7 12 13,-5 13 14,-9 12 4,-9 13-6,-10 12-6,-8 13-6,-3 7-4,7 4-5,6 3-3,7 3-4,2-2-5,1-6-6,-1-6-5,1-6-6,4-9-5,9-8-1,10-10-3,10-9-2,11-18-7,17-24-11,15-26-10,16-24-11,12-13-2,9 0 8,10 0 7,10 0 7,2 3 6,-3 6 2,-3 7 4,-2 6 3,-5 7 3,-2 10 4,-3 10 4,-3 9 4,-4 9 7,-3 9 12,-3 10 11,-2 10 12,-5 5 7,-2 4 1,-3 3 2,-3 3 1,-4-1-2,-3-2-4,-3-3-6,-2-3-5,2-4-4,9-3-4,10-3-3,10-2-5,2-5-3,-3-2-4,-3-3-4,-2-3-4,-1-9-5,3-11-7,3-14-7,4-11-7,-3-9-4,-5-3-1,-7-3-1,-5-2 0,-6-1 1,-3 3 2,-3 3 2,-2 4 3,-5 4 3,-2 6 4,-3 7 5,-3 6 5,2 10 10,10 17 16,10 15 15,9 16 17,-1 10 2,-8 7-11,-10 6-11,-9 7-12,-7 2-7,-3 1-5,-3-1-6,-2 1-4,-6-1-5,-6 1-3,-6-1-4,-6 1-4,-1-13-3,7-25-3,6-25-5,7-25-3,7-13 0,9 1 2,10-1 4,10 1 3,7-1 3,6 1 4,7-1 5,6 1 3,3 2 2,0 7-2,0 6-1,0 7-2,0 4 4,0 3 6,0 3 7,0 4 7,-4 1 1,-5 0-6,-7 0-6,-5 0-6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21"/>
    </inkml:context>
    <inkml:brush xml:id="br0">
      <inkml:brushProperty name="width" value="0.04577" units="cm"/>
      <inkml:brushProperty name="height" value="0.04577" units="cm"/>
      <inkml:brushProperty name="color" value="#FED406"/>
    </inkml:brush>
  </inkml:definitions>
  <inkml:trace contextRef="#ctx0" brushRef="#br0">70750 6300 480,'0'98'164,"0"-3"-38,0-3-38,0-2-38,0 2-23,0 9-4,0 10-5,0 10-6,-2 2-4,-3-3-5,-3-3-4,-2-2-5,-3-5-6,1-2-11,-1-3-9,1-3-9,1-10-5,3-16 1,3-15-1,4-15 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21"/>
    </inkml:context>
    <inkml:brush xml:id="br0">
      <inkml:brushProperty name="width" value="0.037" units="cm"/>
      <inkml:brushProperty name="height" value="0.037" units="cm"/>
      <inkml:brushProperty name="color" value="#FED406"/>
    </inkml:brush>
  </inkml:definitions>
  <inkml:trace contextRef="#ctx0" brushRef="#br0">71200 7300 594,'71'-46'0,"-5"10"0,-7 10 0,-5 9 0,-6 9 8,-3 9 14,-3 10 15,-2 10 16,-8 11 3,-8 17-7,-10 15-8,-9 16-8,-9 9-6,-5 3-4,-7 3-4,-5 4-5,-1-6-3,6-11-4,7-14-3,6-11-2,17-18-9,28-22-10,28-22-11,29-21-12,5-10-1,-15 3 6,-15 3 6,-16 4 8,-10 1-2,-3 0-11,-3 0-10,-2 0-10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43"/>
    </inkml:context>
    <inkml:brush xml:id="br0">
      <inkml:brushProperty name="width" value="0.02532" units="cm"/>
      <inkml:brushProperty name="height" value="0.02532" units="cm"/>
      <inkml:brushProperty name="color" value="#FED406"/>
    </inkml:brush>
  </inkml:definitions>
  <inkml:trace contextRef="#ctx0" brushRef="#br0">80500 45650 868,'-71'21'6,"10"-5"12,10-7 13,9-5 11,12-4-9,16 0-32,15 0-30,17 0-31,5-2-8,-3-3 13,-3-3 14,-2-2 13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1-06T16:30:48"/>
    </inkml:context>
    <inkml:brush xml:id="br0">
      <inkml:brushProperty name="width" value="0.08333" units="cm"/>
      <inkml:brushProperty name="height" value="0.08333" units="cm"/>
      <inkml:brushProperty name="color" value="#FED406"/>
    </inkml:brush>
  </inkml:definitions>
  <inkml:trace contextRef="#ctx0" brushRef="#br0">80150 45800,'121'1,"0"0,0 0,0 1,1-1,-1 0,0 0,1 1,-1-1,0 0,0 0,0 1,1-1,-1 0,0 0,1 1,-1-1,0 0,0 0,1 1,-1-1,0 0,0 0,0 1,1-1,-1 0,0 0,1 1,-1-1,0 0,0 0,0 1,1-1,-1 0,0 0,1 1,-1-1,0 0,0 0,1 1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48"/>
    </inkml:context>
    <inkml:brush xml:id="br0">
      <inkml:brushProperty name="width" value="0.04922" units="cm"/>
      <inkml:brushProperty name="height" value="0.04922" units="cm"/>
      <inkml:brushProperty name="color" value="#FED406"/>
    </inkml:brush>
  </inkml:definitions>
  <inkml:trace contextRef="#ctx0" brushRef="#br0">84550 45100 446,'50'0'128,"0"0"-30,0 0-29,0 0-30,-2 1-17,-3 4-3,-3 3-4,-2 3-3,-3 1-2,1 1-1,-1-1-1,1 1-1,-1-1 0,1 1-1,-1-1 1,1 1-1,-1 1 0,1 3-1,-1 3 1,1 4 0,-1 2-1,1 4 2,-1 3-1,1 3 2,-1-1-2,1-2 0,-1-3-2,1-3-1,-3-1 0,-2 4-1,-3 3 0,-3 3-1,-4 1 1,-3 1 1,-3-1 0,-2 1 1,-8-1-1,-8 1-2,-10-1-3,-9 1-1,-7-4-2,-3-6 0,-3-6 0,-2-6-1,-5-1-1,-2 7-3,-3 6-3,-3 7-2,-1 0-2,4-2 2,3-3 1,3-3 1,-2-1-1,-6 4-1,-6 3-2,-6 3-2,-1-1 1,7-2 2,6-3 2,7-3 2,2-2 2,1 0 0,-1 0 1,1 0 1,-1 0 1,1 0 0,-1 0 1,1 0 0,-1 0-7,1 0-15,-1 0-16,1 0-15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48"/>
    </inkml:context>
    <inkml:brush xml:id="br0">
      <inkml:brushProperty name="width" value="0.05068" units="cm"/>
      <inkml:brushProperty name="height" value="0.05068" units="cm"/>
      <inkml:brushProperty name="color" value="#FED406"/>
    </inkml:brush>
  </inkml:definitions>
  <inkml:trace contextRef="#ctx0" brushRef="#br0">84500 45050 434,'-41'3'21,"19"6"18,19 7 17,19 6 18,10 3 1,4 0-14,3 0-15,3 0-13,1 0-9,1 0-5,-1 0-3,1 0-5,-1-2-2,1-3-1,-1-3-1,1-2-2,-1-1 1,1 3-1,-1 3 0,1 4 1,1 1-1,3 0-1,3 0-2,4 0-1,1 0 0,0 0 0,0 0 1,0 0 0,-2 0 1,-3 0 0,-3 0 0,-2 0-1,-5 1 1,-2 4-1,-3 3 0,-3 3 0,-4 3-1,-3 3-1,-3 3 0,-2 4-1,-9-1 0,-12-3 0,-13-3 1,-12-2-1,-7-5 0,1-2-1,-1-3-3,1-3-1,-3-1-2,-2 4 1,-3 3-1,-3 3 1,-2 1-1,0 1-2,0-1-2,0 1-2,-4-1 1,-5 1 0,-7-1 2,-5 1 1,0-1-1,10 1-4,10-1-4,9 1-5,4-3 0,1-2 2,-1-3 1,1-3 1,-1-2 3,1 0 1,-1 0 2,1 0 2,-3 0-5,-2 0-12,-3 0-12,-3 0-12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48"/>
    </inkml:context>
    <inkml:brush xml:id="br0">
      <inkml:brushProperty name="width" value="0.07009" units="cm"/>
      <inkml:brushProperty name="height" value="0.07009" units="cm"/>
      <inkml:brushProperty name="color" value="#FED406"/>
    </inkml:brush>
  </inkml:definitions>
  <inkml:trace contextRef="#ctx0" brushRef="#br0">84050 45100 313,'-44'-4'0,"13"-5"0,12-7 0,13-5 0,7-3 6,4 4 12,3 3 13,3 3 11,6 3 4,9 3-2,10 3-3,10 4-3,2 4-4,-3 6-3,-3 7-4,-2 6-4,-3 3-3,1 0-1,-1 0-2,1 0-2,-1 3 0,1 6 1,-1 7 1,1 6 1,2-1 0,7-5-1,6-7-3,7-5-1,2-3-1,1 4-1,-1 3-2,1 3 0,-1-1-1,1-2-1,-1-3 0,1-3-1,1-2-1,3 0 0,3 0-1,4 0 0,-3 1-1,-5 4 1,-7 3 0,-5 3 0,-8 4-1,-5 7-1,-7 6-3,-5 7 0,-15-1-2,-22-6 0,-22-6-1,-21-6 0,-10-6 0,3-2 0,3-3 1,4-3-1,-1-2 0,-3 0 0,-3 0-1,-2 0 0,-3 0 0,1 0-1,-1 0 1,1 0 1,-3 1-1,-2 4 0,-3 3 1,-3 3 0,-2 1 0,0 1 0,0-1 1,0 1 0,1-1-7,4 1-11,3-1-13,3 1-11,3-3-6,3-2 1,3-3 2,4-3 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83900 28400 999,'0'36'-76,"0"-7"18,0-7 17,0-7 18,1-4 10,2-2 2,2-2 4,2-2 3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52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84600 42800 529,'126'43'103,"4"-11"-13,3-14-14,3-11-14,-10-7-13,-21 0-12,-22 0-12,-22 0-11,-11 0-8,0 0-1,0 0-2,0 0-2,-13 3-17,-24 6-28,-26 7-31,-24 6-30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54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84800 43400 438,'-44'4'63,"13"10"-10,12 10-10,13 9-12,7 2-6,4-2-6,3-3-4,3-3-4,-1 1-5,-2 6-5,-3 7-5,-3 6-4,-2 1-4,0-3-1,0-3-1,0-2-2,-2-12-4,-3-19-5,-3-18-7,-2-19-5,-1-10 2,3 1 9,3-1 8,4 1 11,5 1 4,10 3 0,10 3 1,9 4 1,7 1 5,7 0 12,6 0 10,7 0 11,2 1 5,1 4-4,-1 3-3,1 3-3,-3 1-3,-2 1-6,-3-1-6,-3 1-5,-4-1-3,-3 1-4,-3-1-3,-2 1-2,-14 8-5,-21 20-7,-22 18-7,-22 20-6,-13 10-2,-3 3 7,-3 3 4,-2 4 7,-1-3 2,3-5 1,3-7 0,4-5 1,4-8 2,6-5 6,7-7 4,6-5 6,12-15 1,19-22-1,19-22-2,19-21-1,10-15-3,4-6-3,3-6-5,3-6-5,-4-2-3,-8 3-3,-10 3-4,-9 4-3,-9 2-3,-5 4 0,-7 3-2,-5 3 0,-6 1 0,-3 1 4,-3-1 1,-2 1 4,-5 2 1,-2 7 1,-3 6 1,-3 7 0,-1 2 5,4 1 8,3-1 8,3 1 9,1 1 3,1 3 1,-1 3-1,1 4 1,1 7 2,3 13 7,3 12 5,4 13 6,-1 15 1,-3 19-4,-3 19-5,-2 19-4,-3 13-4,1 10-4,-1 10-3,1 9-4,1 7-2,3 7-1,3 6-1,4 7-1,-1 2-3,-3 1-4,-3-1-4,-2 1-4,-1-12-4,3-21-4,3-22-4,4-22-3,1-26-7,0-27-8,0-28-10,0-28-9,0-23 0,0-15 5,0-15 6,0-16 7,0-5 6,0 6 4,0 7 5,0 6 5,0 7 5,0 10 3,0 10 4,0 9 3,-4 9 4,-5 9 2,-7 10 4,-5 10 2,-6 8 3,-3 10 5,-3 10 2,-2 9 5,-3 9 2,1 9 1,-1 10 2,1 10 1,1 4-1,3 0-5,3 0-4,4 0-5,2-5-2,4-9-1,3-10-1,3-8 0,12-23-5,22-34-9,22-35-8,23-33-8,14-29-7,10-22-5,10-22-4,9-21-6,6-10-1,3 3 1,3 3 2,4 4 1,-3 10 5,-5 19 6,-7 19 8,-5 19 6,-12 15 7,-16 13 5,-15 12 5,-15 13 6,-14 16 9,-8 23 15,-10 22 14,-9 22 16,-1 10 0,10 1-12,10-1-12,9 1-13,6-3-10,3-2-7,3-3-6,4-3-8,-7 2-5,-16 10-3,-15 10-4,-15 9-4,-15 2 0,-12-2 3,-13-3 2,-12-3 2,-5-6 3,3-5 1,3-7 1,4-5 1,2-8-1,4-5-2,3-7-4,3-5-3,3 3 10,3 17 20,3 15 21,4 16 22,2 7 4,4 1-10,3-1-11,3 1-11,1-1-7,1 1-4,-1-1-5,1 1-3,-1-3-4,1-2-3,-1-3-5,1-3-2,2-15-13,7-24-23,6-26-21,7-24-22,7-13-5,9 0 14,10 0 15,10 0 13,0 1 9,-5 4 5,-7 3 4,-5 3 5,-6 4 3,-3 7 3,-3 6 4,-2 7 2,-3 2 3,1 1 0,-1-1 2,1 1 2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54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86150 43500 512,'70'-46'76,"-9"10"-16,-10 10-15,-8 9-16,-4 6-10,3 3-2,3 3-3,4 4-2,-1-1-3,-3-3 0,-3-3-2,-2-2-1,-6 6 0,-6 20 3,-6 18 2,-6 20 2,-9 10 2,-8 3-1,-10 3 1,-9 4-2,-5 2 1,0 4-3,0 3 0,0 3-2,-2-4-1,-3-8-3,-3-10-2,-2-9-1,-1-9-2,3-5-2,3-7-1,4-5-1,1-15-10,0-22-15,0-22-17,0-21-17,3-15-3,6-6 10,7-6 8,6-6 10,4 1 8,4 9 7,3 10 5,3 10 8,3 8 5,3 10 4,3 10 5,4 9 4,-1 13 9,-3 20 14,-3 18 14,-2 20 13,-9 11 4,-12 7-8,-13 6-7,-12 7-7,-10 4-6,-6 3-7,-6 3-6,-6 4-5,-4-3-6,1-5-4,-1-7-5,1-5-3,1-12-5,3-16-6,3-15-6,4-15-7,5-15-10,10-12-19,10-13-16,9-12-18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55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86200 44400 528,'25'48'6,"0"-3"14,0-3 12,0-2 14,3-3 6,6 1 2,7-1 0,6 1 2,6-1-5,6 1-11,7-1-9,6 1-11,-1-3-11,-5-2-9,-7-3-9,-5-3-11,-6-4-5,-3-3 1,-3-3 0,-2-2 1,-6-1-9,-6 3-14,-6 3-17,-6 4-14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57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87150 43050 470,'53'-69'44,"6"13"-6,7 12-7,6 13-7,-4 7-4,-11 4-4,-14 3-2,-11 3-2,-14 10-3,-11 20-2,-14 18-2,-11 20-1,-11 8-2,-5 1 0,-7-1-2,-5 1 0,-1-4-1,6-6 1,7-6 1,6-6 0,15-7 2,26-6 2,24-6 3,26-6 1,8-6 1,-5-2-2,-7-3-1,-5-3 0,-9 7 0,-9 19 3,-10 19 5,-8 19 2,-12 9 1,-12 0-2,-13 0-3,-12 0-2,-7-2-2,1-3-1,-1-3 0,1-2-1,-1-8-2,1-8-1,-1-10-2,1-9-2,-3-12-5,-2-11-8,-3-14-7,-3-11-8,4-18-4,13-22 0,12-22-1,13-21 0,7-10 1,4 3 3,3 3 3,3 4 2,1 5 3,1 10 2,-1 10 2,1 9 2,-3 7 1,-2 7 1,-3 6 1,-3 7-1,-4 11 15,-3 20 26,-3 18 27,-2 20 27,-1 16 6,3 16-17,3 15-15,4 17-16,-3 14-10,-5 17-6,-7 15-4,-5 16-6,-3 15-4,4 16-5,3 15-6,3 17-4,1 5-8,1-3-9,-1-3-10,1-2-10,1-1-6,3 3-1,3 3-2,4 4-2,2-23 1,4-46 2,3-47 2,3-47 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57"/>
    </inkml:context>
    <inkml:brush xml:id="br0">
      <inkml:brushProperty name="width" value="0.05072" units="cm"/>
      <inkml:brushProperty name="height" value="0.05072" units="cm"/>
      <inkml:brushProperty name="color" value="#F2395B"/>
    </inkml:brush>
  </inkml:definitions>
  <inkml:trace contextRef="#ctx0" brushRef="#br0">87850 43150 433,'0'-40'5,"0"23"11,0 22 9,0 22 11,-4 18 4,-5 16-2,-7 15-3,-5 17-2,-4 10-2,0 6-1,0 7 0,0 6-1,0 1-2,0-3-3,0-3-3,0-2-4,3-11-3,6-15-2,7-15-2,6-16-3,9-13-1,13-9-3,12-10 0,13-8-2,10-20-2,10-28-3,10-28-3,9-27-4,1-22-3,-6-11-4,-6-14-5,-6-11-5,-9 2 0,-8 19 3,-10 19 3,-9 19 4,-9 12 4,-5 6 3,-7 7 5,-5 6 5,-12 6 3,-16 6 3,-15 7 4,-15 6 3,-7 12 2,3 19-1,3 19-2,4 19 0,-4 15-1,-9 13 1,-10 12 0,-8 13 1,0 2 0,14-5-1,11-7-1,14-5-1,10-9 0,9-9 0,10-10 0,10-8 0,10-9 0,13-6 2,12-6 1,13-6 1,13-13 0,17-19 0,15-18-1,16-19 0,5-8-4,-2 3-6,-3 3-4,-3 4-7,-7 5-7,-9 10-9,-10 10-9,-8 9-10,-8 6-3,-2 3 1,-3 3 0,-3 4 2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0:59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70650 40550 401,'-33'1'9,"34"4"21,35 3 19,35 3 20,13 1 5,-6 1-11,-6-1-11,-6 1-11,-2-1-7,3 1-5,3-1-6,4 1-4,2-3-4,4-2-2,3-3-1,3-3-3,1-2 0,1 0 0,-1 0 1,1 0 0,2 0-1,7 0-3,6 0-3,7 0-2,0 0-1,-2 0-1,-3 0-1,-3 0-1,-1 0-1,4 0 0,3 0-2,3 0 0,-2 0 0,-6 0 0,-6 0 0,-6 0 0,-4 0 0,1 0 1,-1 0 0,1 0 0,-3 0 1,-2 0-1,-3 0 0,-3 0 0,-4 0-1,-3 0 0,-3 0-1,-2 0-1,-6 1 0,-6 4-1,-6 3 1,-6 3-1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0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71200 39800 451,'-4'-38'5,"-5"26"8,-7 24 8,-5 26 9,-6 13 7,-3 4 4,-3 3 5,-2 3 4,-9 1-1,-12 1-7,-13-1-6,-12 1-7,-2-3-5,9-2-5,10-3-5,10-3-4,4-2-3,0 0-2,0 0-1,0 0-2,1-4-1,4-5 0,3-7 0,3-5 0,12-1 1,22 6 4,22 7 2,23 6 3,13 1 1,6-3-4,7-3-1,6-2-4,3 0-1,0 7-1,0 6 0,0 7-2,0 0-2,0-2-4,0-3-5,0-3-3,0-4-7,0-3-8,0-3-8,0-2-8,-5-6-8,-9-6-6,-10-6-7,-8-6-6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3"/>
    </inkml:context>
    <inkml:brush xml:id="br0">
      <inkml:brushProperty name="width" value="0.0652" units="cm"/>
      <inkml:brushProperty name="height" value="0.0652" units="cm"/>
      <inkml:brushProperty name="color" value="#00BFF3"/>
    </inkml:brush>
  </inkml:definitions>
  <inkml:trace contextRef="#ctx0" brushRef="#br0">71450 39250 337,'-8'51'120,"-16"4"-16,-15 3-16,-15 3-17,-14 4-12,-8 7-12,-10 6-9,-9 7-11,-5 2-8,0 1-4,0-1-5,0 1-5,0-6-3,0-8-1,0-10-3,0-9-2,6-4 0,13 4-1,12 3 0,13 3 1,10 1 0,10 1 1,10-1 2,9 1 2,10-4 0,14-6 2,11-6-1,14-6 2,8-4 0,7 1 2,6-1 1,7 1 1,4-4 1,3-6 0,3-6-1,4-6 0,1-4-2,0 1-1,0-1-3,0 1-2,-2 1 0,-3 3 1,-3 3 1,-2 4 0,-5 1-2,-2 0-5,-3 0-6,-3 0-6,-2 0-3,0 0-2,0 0-1,0 0-2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3"/>
    </inkml:context>
    <inkml:brush xml:id="br0">
      <inkml:brushProperty name="width" value="0.05271" units="cm"/>
      <inkml:brushProperty name="height" value="0.05271" units="cm"/>
      <inkml:brushProperty name="color" value="#00BFF3"/>
    </inkml:brush>
  </inkml:definitions>
  <inkml:trace contextRef="#ctx0" brushRef="#br0">71000 40400 417,'-16'-21'36,"19"10"11,19 10 10,19 9 11,10 4-1,4 1-12,3-1-12,3 1-11,6-3-8,9-2-2,10-3-3,10-3-1,8-4-2,10-3 0,10-3-1,9-2 0,2 0-2,-2 7-4,-3 6-2,-3 7-4,-1 5-3,4 7-7,3 6-5,3 7-5,-2-1-4,-6-6-2,-6-6-2,-6-6-2,-6-6-2,-2-2-1,-3-3-2,-3-3-1,1-7-1,6-9 0,7-10 1,6-8 0,-4-3 2,-11 7 4,-14 6 3,-11 7 4,-14 4 2,-11 3-1,-14 3 1,-11 4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52"/>
    </inkml:context>
    <inkml:brush xml:id="br0">
      <inkml:brushProperty name="width" value="0.05797" units="cm"/>
      <inkml:brushProperty name="height" value="0.05797" units="cm"/>
      <inkml:brushProperty name="color" value="#F2395B"/>
    </inkml:brush>
  </inkml:definitions>
  <inkml:trace contextRef="#ctx0" brushRef="#br0">82682 28483 379,'21'-6'44,"-3"4"-4,-4 4-4,-4 4-5,-4 3-4,-1 3-2,-2 3-4,-2 4-3,-1 0-3,0 1-2,0-1-3,0 1-2,-1-2-3,-2-1-4,-2-2-3,-1-2-4,-3-2-2,0-1 1,-2-1-1,0 0 1,-1-2-1,1-1 1,-1 0-2,0-2 1,0-1-1,1-2 0,-1-2 1,0-2 1,1-2 0,3-2 0,1-1 2,2-3 0,2-2 2,0 0-1,1-1 1,2-1 0,0 0 0,2 3 1,1 1 1,0 2-1,1 2 3,2 0 3,0 2 4,1 1 4,2 0 1,0 2-1,1 0 1,2 2-1,-2 2-2,-3 4-4,-2 3-5,-4 5-4,-2 1-3,-4-3 1,-2-1-1,-3-2 0,-3 0 1,0 2-1,-1 1 0,-1 3 1,0 0 0,2-3 1,3-1 2,1-2 1,4-2 1,6-2 2,6-2 1,5-2 1,-1 2-1,-8 5-4,-9 7-4,-9 6-3,-7 2-2,-2 1 3,-3-1 1,-2 1 3,-4 0 2,-1 1 2,-2 1 2,-2 1 2,-1 0 3,1 0 2,1 1 2,2-1 2,2-1 2,5-3-1,5-3 0,5-3 0,5-2-1,6-2 1,6-3 0,6-1 0,7-3-1,7-4-1,9-4-3,7-4-1,6-3-1,4-3-2,4-4-2,4-1 0,2-3-2,-2 2 0,-1 1-2,0 1 0,-4 2-1,-4 2 0,-5 4 0,-5 3 0,-5 1-2,-4 0-1,-3 0-3,-4 0-2,-7 0-6,-7-2-12,-8 0-11,-7-1-10,-6-2-1,-2-2 9,-1-2 10,-3-1 10,0-2 6,1 0 2,1 1 3,1-1 3,1 2 4,1 2 3,0 4 5,2 3 3,2 1 4,1 0 2,2 0 3,2 0 3,3 3 6,1 4 7,2 5 8,2 6 9,1 3-1,0 3-6,0 3-8,0 3-7,0 2-5,0 1-3,0 0-3,0 2-3,0 0-2,0-1-1,0-1-1,0-1-1,0-2-2,0 0 0,0 0 0,0-2-2,1-1 0,2-2-2,2 0-1,1 0-2,4-3-2,2-1 0,3-2-1,3-3 0,3-1-2,1-2-3,3-2-1,1-2-3,4-3-3,7-4-4,5-4-4,6-4-5,5-3-6,4-1-11,3-3-9,5-2-10,-3 1-4,-12 3 5,-10 3 3,-11 3 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6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69050 38300 573,'1'-41'67,"4"19"-5,3 19-7,3 19-5,-2 13-6,-6 10-5,-6 10-7,-6 9-6,-6 9-5,-2 9-6,-3 10-5,-3 10-5,-2-3-5,0-11-5,0-14-6,0-11-6,3-20-9,6-24-14,7-26-13,6-24-15,3-12-2,0 4 8,0 3 10,0 3 8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7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69350 37650 532,'92'0'57,"-16"0"2,-15 0 0,-15 0 1,-9 3-3,1 6-9,-1 7-7,1 6-9,1 3-8,3 0-7,3 0-6,4 0-9,-3 4-10,-5 10-15,-7 10-14,-5 9-16,-11-1-7,-11-8 0,-14-10 1,-11-9 1,-6-7 4,4-3 8,3-3 9,3-2 9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7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69850 38200 533,'-47'1'31,"6"4"1,7 3 1,6 3 2,3 7-1,0 14-1,0 11-1,0 14-2,-4 11-2,-5 14-2,-7 11-3,-5 14-3,-9 8-2,-9 7 0,-10 6-1,-8 7-1,-8 2-2,-2 1-2,-3-1-4,-3 1-2,4-10-6,13-19-5,12-18-6,13-19-7,9-21-14,6-21-20,7-22-20,6-22-22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7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69300 38750 533,'71'0'7,"-5"0"16,-7 0 16,-5 0 14,-1 3 6,6 6-2,7 7-4,6 6-3,4 1-6,4-3-11,3-3-8,3-2-11,-1-3-7,-2 1-4,-3-1-6,-3 1-5,-7 1-5,-9 3-5,-10 3-6,-8 4-5,-11 4-5,-8 6-5,-10 7-6,-9 6-4,-7-1-2,-3-5 1,-3-7 2,-2-5 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7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69400 39500 505,'-66'4'43,"19"10"5,19 10 4,19 9 5,10 7-1,4 7-9,3 6-7,3 7-8,-1 0-7,-2-2-4,-3-3-5,-3-3-5,5-17-11,17-27-15,15-28-16,16-28-16,5-13-5,-2 3 8,-3 3 7,-3 4 7,1 2 7,6 4 9,7 3 9,6 3 8,-4 14 9,-11 25 10,-14 25 10,-11 25 10,-14 10 3,-11-2-4,-14-3-5,-11-3-4,-7-2-5,0 0-5,0 0-4,0 0-5,7-8-21,17-16-33,15-15-35,16-15-34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8"/>
    </inkml:context>
    <inkml:brush xml:id="br0">
      <inkml:brushProperty name="width" value="0.04461" units="cm"/>
      <inkml:brushProperty name="height" value="0.04461" units="cm"/>
      <inkml:brushProperty name="color" value="#00BFF3"/>
    </inkml:brush>
  </inkml:definitions>
  <inkml:trace contextRef="#ctx0" brushRef="#br0">71250 38500 493,'-10'-32'9,"32"-11"20,31-14 20,32-11 19,7 0 1,-16 17-15,-15 15-16,-15 16-17,-9 9-9,1 3-3,-1 3-5,1 4-3,-4 5-2,-6 10 1,-6 10 0,-6 9 1,-6 7-1,-2 7 0,-3 6 0,-3 7-1,-7 4 0,-9 3 2,-10 3 0,-8 4 1,-3-4 0,7-9 0,6-10 0,7-8 0,8-9-2,14-6-2,11-6-4,14-6-3,7-6-2,3-2 2,3-3-1,4-3 2,-1-2 0,-3 0 2,-3 0 1,-2 0 2,-8 6 3,-8 13 3,-10 12 4,-9 13 4,-10 6 2,-9 0 1,-10 0 1,-8 0 1,-8-4-1,-2-5-2,-3-7-2,-3-5-2,-1-6-1,4-3 0,3-3 1,3-2 1,-1-6-5,-2-6-9,-3-6-9,-3-6-9,2-10-7,10-12-7,10-13-7,9-12-6,6-12-1,3-8 5,3-10 4,4-9 4,1 1 6,0 13 8,0 12 6,0 13 8,0 9 5,0 6 1,0 7 3,0 6 2,0 10 10,0 17 18,0 15 18,0 16 17,1 12 5,4 9-11,3 10-8,3 10-11,1 7-7,1 6-5,-1 7-6,1 6-5,-3 4-5,-2 4-5,-3 3-4,-3 3-4,-1 3-11,4 3-20,3 3-18,3 4-19,-1-9-5,-2-18 8,-3-19 8,-3-18 8,-2-14 7,0-5 5,0-7 6,0-5 5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72600 38600 608,'1'-47'0,"4"6"0,3 7 0,3 6 0,1 10 4,1 17 10,-1 15 8,1 16 10,-3 13 6,-2 14 4,-3 11 4,-3 14 3,-7 8-3,-9 7-11,-10 6-12,-8 7-10,-6-1-7,1-6 1,-1-6 0,1-6 0,1-10-7,3-12-11,3-13-13,4-12-13,1-13-10,0-12-8,0-13-9,0-12-8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09"/>
    </inkml:context>
    <inkml:brush xml:id="br0">
      <inkml:brushProperty name="width" value="0.05387" units="cm"/>
      <inkml:brushProperty name="height" value="0.05387" units="cm"/>
      <inkml:brushProperty name="color" value="#00BFF3"/>
    </inkml:brush>
  </inkml:definitions>
  <inkml:trace contextRef="#ctx0" brushRef="#br0">72600 38150 408,'4'-71'2,"10"10"6,10 10 4,9 9 5,7 7 2,7 7 0,6 6 0,7 7 1,-3 4-2,-8 3-2,-10 3-2,-9 4-1,-7 7-3,-3 13-4,-3 12-3,-2 13-4,-5 7 1,-2 4 3,-3 3 5,-3 3 4,-1 4 4,4 7 7,3 6 6,3 7 6,-1 5 1,-2 7-3,-3 6-3,-3 7-4,-1 2-2,4 1-2,3-1-3,3 1-3,1-1-2,1 1-2,-1-1-1,1 1-3,-3-6-2,-2-8 0,-3-10-2,-3-9-1,-1-9-2,4-5-5,3-7-2,3-5-5,-4-15-4,-8-22-7,-10-22-7,-9-21-6,-7-18-3,-3-12-1,-3-13 1,-2-12 0,-6-9 1,-6-2 1,-6-3 2,-6-3 2,1 2 3,9 10 5,10 10 5,10 9 4,7 4 6,6 1 3,7-1 5,6 1 3,3 1 5,0 3 3,0 3 3,0 4 5,3 7-1,6 13 0,7 12-3,6 13-1,-2 18-2,-9 26-2,-10 24-1,-8 26-3,-8 7-2,-2-9-2,-3-10-2,-3-8-3,-1-9 0,4-6 0,3-6 2,3-6 2,7-10 0,14-12 0,11-13 1,14-12 0,3-9-7,-2-2-17,-3-3-15,-3-3-17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18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50834 48790 487,'-69'0'0,"12"0"-1,13 0 0,13 0-1,7 2 5,4 3 12,3 2 12,3 4 12,6 3 4,9 4 0,10 2-2,10 4-1,5-2-3,4-7-4,3-5-2,3-7-5,5 0-2,6 7-3,7 5-1,5 7-2,3 6-2,-4 7-4,-4 6-1,-2 6-3,-4 6-3,-8 7-2,-5 6-2,-7 6-3,-9 8-3,-13 10-5,-12 9-5,-13 9-4,-12 4-3,-13-4-1,-13-3 0,-12-3 0,-8-6 1,-3-10 3,-3-9 2,-4-9 2,1-10 3,3-9 3,3-10 2,3-9 3,6-7 4,10-2 3,9-4 5,10-3 5,18-5 5,29-5 7,28-8 7,28-5 7,15-2-3,-1 3-13,0 3-13,1 4-13,0-1-7,5-2-3,2-4-3,3-3-3,-1-2-6,-6 1-9,-7-1-8,-6 1-10,-8-1-4,-10 0 1,-8 1 1,-10-1 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18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51839 49242 524,'0'-37'46,"0"24"5,0 26 3,0 24 6,0 18-3,0 10-9,0 9-9,0 9-9,-2 8-6,-2 6-3,-4 7-3,-3 6-4,-2 3-4,1 0-7,-1 0-5,1 0-7,0-6-7,5-13-9,2-12-7,3-13-9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2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87071 33984 457,'-8'-14'3,"2"2"5,1 4 5,0 3 5,1 0 4,0 0 2,0-1 3,0-2 2,0 1 0,1-1-3,-1 0-2,0 0-2,-1 0-4,0 0-1,-2 1-4,0-1-2,-1 0-1,-2 0-1,0 0 0,-1 0 0,-2 2-2,-3 2-1,-4 4-3,-2 3-1,-2 2 0,-1 5 1,-1 4 0,-1 4 1,-1 3 2,-1 2-1,-1 4 2,0 3 0,-1 3 0,1 1 0,1 2 0,1 2 0,2 2 0,3-1 3,3 0 1,3 0 2,2 0 0,4 0-2,3 1-2,3-1-1,2-2-1,3-4 0,4-4 1,2-3 0,3-4-3,4-1-4,2-3-4,3-1-5,3-3-4,3-4-3,3-5-4,3-2-3,2-6-6,1-4-7,1-6-7,1-3-8,-1-4-2,-2 2 3,-1 1 4,-3 1 3,-2 0 3,-3-2 3,-3 0 4,-3 0 4,-2-1 3,-4 2 5,-3 2 5,-2 3 4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18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51789 50247 622,'47'-113'33,"-6"25"0,-7 26 1,-6 24-1,-1 14 1,3 4 0,3 3 1,3 3 1,2 3-3,-1 3-6,1 3-8,0 3-7,1 2-4,3 0-3,4 0-4,2 0-2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19"/>
    </inkml:context>
    <inkml:brush xml:id="br0">
      <inkml:brushProperty name="width" value="0.05489" units="cm"/>
      <inkml:brushProperty name="height" value="0.05489" units="cm"/>
      <inkml:brushProperty name="color" value="#00BFF3"/>
    </inkml:brush>
  </inkml:definitions>
  <inkml:trace contextRef="#ctx0" brushRef="#br0">52592 48740 400,'2'-63'21,"3"25"14,3 26 14,3 24 14,0 20 3,-3 12-8,-4 12-7,-2 13-8,-2 12-5,0 8-5,0 10-3,0 9-4,-2 12-4,-3 12-3,-2 12-2,-4 13-3,-2 6-4,0 1-6,1-1-4,-1 0-5,1-7-10,-1-17-12,1-14-15,-1-17-12,4-14-7,6-12 1,6-13 1,6-13 1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19"/>
    </inkml:context>
    <inkml:brush xml:id="br0">
      <inkml:brushProperty name="width" value="0.0544" units="cm"/>
      <inkml:brushProperty name="height" value="0.0544" units="cm"/>
      <inkml:brushProperty name="color" value="#00BFF3"/>
    </inkml:brush>
  </inkml:definitions>
  <inkml:trace contextRef="#ctx0" brushRef="#br0">52643 50599 404,'50'-118'3,"0"16"5,1 16 5,-1 15 7,0 12 3,0 5 5,0 7 3,1 6 4,-4 10 1,-6 12-2,-7 13-2,-5 12-1,-6 11-3,-2 10-3,-4 9-2,-3 10-4,-5 10-1,-6 13-3,-6 13-1,-6 12-2,-4-1-1,1-16-3,-1-16-1,1-15-3,13-23-9,29-28-15,28-28-18,29-28-15,7-11-4,-13 6 10,-12 6 10,-12 7 11,-10 7 7,-6 10 6,-6 10 6,-7 8 6,-6 15 13,-7 19 20,-5 18 20,-7 20 19,-3 9 4,0-1-14,0 1-14,0 0-14,3-2-9,7-3-7,5-3-6,7-3-6,8-6-5,9-10-5,10-10-5,9-8-5,2-14-1,-7-15 0,-6-15 1,-6-17 2,-3-12 1,-1-9 0,1-10 1,0-9 2,-4-6-1,-5-4 1,-7-3-1,-7-3 0,-4 3 1,-3 10 1,-3 9 2,-4 10 0,-5 10 4,-11 13 1,-8 13 4,-10 12 2,-9 14-5,-10 16-12,-9 16-12,-10 15-13,0 8-3,10 1 6,9-1 4,10 0 7,6-3-2,3-6-7,3-6-7,3-7-9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0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55004 50499 485,'-15'-22'11,"18"6"22,19 7 23,19 5 22,7 4 4,-2 0-16,-4 0-14,-2 0-15,7 0-10,19 0-3,18 0-5,20 0-4,6 0-5,-6 0-6,-7 0-5,-6 0-6,-8 0-4,-9 0-5,-10 0-2,-9 0-5,-6-3-10,-3-6-21,-4-7-18,-3-6-20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0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56663 49544 416,'-4'-46'4,"-5"10"10,-7 10 9,-6 8 8,-3 12 7,0 12 3,0 13 4,0 13 3,-2 12-1,-3 12-6,-3 13-5,-3 13-6,0 6-3,3 0-1,3 0-1,4 0-1,4-2-2,6-3-3,7-3-3,5-3-4,9-6-3,9-10-5,10-9-3,9-10-4,9-7-1,10-7 1,9-6 1,10-6 2,4-7-8,1-6-16,-1-6-16,0-6-15,-1-10-7,-3-12 3,-4-13 3,-2-13 2,-7-9 4,-9-6 3,-10-7 4,-9-5 4,-8-3 5,-7 4 6,-5 3 7,-7 3 5,-3 8 5,0 12 3,0 13 2,0 13 2,-2 7 5,-2 4 5,-4 3 7,-3 3 5,-3 3 8,-4 3 9,-2 3 10,-4 3 8,-4 10 4,-7 16-2,-5 15-4,-7 16-2,-2 11-4,3 6-5,4 7-6,3 6-5,1 4-5,0 4-2,1 2-3,-1 4-4,2 3-2,3 4-2,3 2-2,3 4-1,7-4-13,9-9-20,9-10-21,10-9-21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0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57517 50800 430,'2'-45'0,"2"8"0,4 11 0,3 9 0,5 2 8,6-2 15,6-3 17,6-4 15,9-3 3,9-2-10,9-4-10,10-3-10,1-1-9,-6 4-5,-7 4-6,-5 2-6,-13 0-7,-19-3-11,-19-3-9,-19-3-11,-12 3-1,-7 10 5,-6 9 6,-6 9 6,-3 8 7,0 6 8,0 7 9,-1 6 8,3 6 7,2 7 5,4 6 4,2 6 5,5 3 1,1 0-3,5 1-1,2-1-3,3-1-1,4-4 1,3-2 0,2-4 0,6 0-2,6 3-3,6 4-4,6 3-3,9-4-5,8-9-5,11-9-6,8-10-4,9-6-8,5-3-8,7-3-8,6-4-9,4-2-2,-1-4 5,0-3 6,1-3 5,-5-3-5,-10-3-15,-9-4-13,-10-2-15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1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58421 49092 607,'-39'-46'12,"22"10"24,21 9 23,23 10 24,16 9 1,8 10-23,11 9-23,8 9-22,1 5-13,-10 0-2,-9 1-4,-10-1-2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1"/>
    </inkml:context>
    <inkml:brush xml:id="br0">
      <inkml:brushProperty name="width" value="0.04466" units="cm"/>
      <inkml:brushProperty name="height" value="0.04466" units="cm"/>
      <inkml:brushProperty name="color" value="#00BFF3"/>
    </inkml:brush>
  </inkml:definitions>
  <inkml:trace contextRef="#ctx0" brushRef="#br0">54854 53313 492,'-72'0'0,"6"0"0,6 0 0,6 0 0,12 1 10,15 4 21,17 3 21,14 3 20,16-2 5,16-6-11,16-6-10,16-6-11,14-5-9,12-4-8,13-2-9,12-4-7,3 2-8,-5 7-8,-7 5-8,-7 7-7,-10 8-8,-16 9-7,-16 9-8,-16 10-9,-10 4 0,-7-4 4,-6-4 6,-6-2 4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1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54803 53865 540,'-72'22'0,"7"-6"0,5-7 0,6-5 0,9-3 0,9 4 0,9 3 0,10 3 0,18 0 13,29-4 25,28-2 27,28-3 25,20-2 2,8 0-20,10 0-22,10 0-20,1 0-20,-6 0-21,-7 0-19,-6 0-19,-10 0-8,-17 0 5,-15 0 4,-16 0 6,-11-2 2,-6-3-2,-7-2 0,-5-4-2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2"/>
    </inkml:context>
    <inkml:brush xml:id="br0">
      <inkml:brushProperty name="width" value="0.06274" units="cm"/>
      <inkml:brushProperty name="height" value="0.06274" units="cm"/>
      <inkml:brushProperty name="color" value="#00BFF3"/>
    </inkml:brush>
  </inkml:definitions>
  <inkml:trace contextRef="#ctx0" brushRef="#br0">57014 53262 350,'-51'-17'9,"-4"15"17,-3 17 18,-4 14 17,4 11 4,10 2-8,8 4-10,10 2-8,9 4-7,5 3-6,6 3-6,7 3-5,5 1-3,2-4-1,4-3 0,3-3-1,13-12-5,21-18-10,23-19-8,21-18-11,7-15-3,-9-9 2,-10-10 1,-10-9 1,-10-5 0,-13 0-2,-13 0-1,-12 1-3,-11 0 1,-10 4 3,-9 3 5,-9 4 3,-9 2 5,-5 3 5,-7 4 5,-6 3 5,-2 6 6,4 9 5,2 10 5,4 9 5,15 4 3,29-4-2,28-3 0,28-3-2,19-3-3,10-3-4,9-4-6,9-2-4,4 1-3,-4 6 0,-3 7-2,-3 6-1,-9 9-1,-16 13 1,-16 12-2,-15 13 1,-16 9 0,-16 7 1,-16 6 2,-15 6 1,-13 2 2,-9-3 3,-10-4 1,-9-2 3,-2-3 0,7 1 0,6 0-1,6 0-1,11-3-4,16-7-7,16-6-7,15-6-8,16-13-5,16-18-4,15-20-5,16-18-4,9-15 0,4-8 3,3-11 2,3-8 4,1-9 2,1-6-1,-1-6 0,1-6 0,-7-2 1,-12 3 0,-13 4 1,-13 2 1,-7 1 3,-4-4 6,-2-3 5,-4-3 5,-4 4 3,-7 8-2,-6 10-2,-6 10-1,-4 5 6,1 4 16,-1 3 15,1 4 15,-4 25 12,-5 52 10,-8 49 8,-5 51 10,-2 27-4,3 8-18,3 5-16,4 7-17,1 7-12,0 10-6,0 10-5,0 9-6,0 15-4,0 23 2,0 21-1,0 23 1,1-4-7,4-28-17,3-28-16,3-28-16,0-32-5,-3-35 5,-3-34 6,-4-34 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2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88129 35333 572,'-8'-6'4,"2"4"17,0 4 17,2 4 17,1 3 5,0 1-8,2 3-8,0 2-6,1 1-7,0 1-5,0 1-5,0 1-4,0 2-5,-2 1-5,-1 3-5,0 1-6,-1 1-6,-2-1-6,0-1-7,-1-1-6,0-2-5,2-3-3,2-3-3,2-2-3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2"/>
    </inkml:context>
    <inkml:brush xml:id="br0">
      <inkml:brushProperty name="width" value="0.05162" units="cm"/>
      <inkml:brushProperty name="height" value="0.05162" units="cm"/>
      <inkml:brushProperty name="color" value="#00BFF3"/>
    </inkml:brush>
  </inkml:definitions>
  <inkml:trace contextRef="#ctx0" brushRef="#br0">59426 52509 426,'0'-87'2,"0"-21"4,0-22 3,0-23 5,2 1 1,3 22-2,3 21-2,2 23-2,-2 28 10,-9 34 21,-10 35 21,-10 35 21,-13 28 3,-20 21-18,-18 23-16,-19 22-17,-9 9-11,-1-3-6,1-3-7,-1-3-5,7-15-4,12-24-6,13-26-3,13-25-4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2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59376 51805 528,'74'99'13,"-3"-3"28,-4-4 28,-3-2 26,6-5 3,11-7-23,14-5-23,11-8-24,-2-6-28,-20-11-37,-18-9-36,-18-9-36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3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59879 53614 575,'-41'-2'0,"19"-2"0,19-4 0,18-3 0,13 0 4,7 3 10,6 3 10,6 4 8,13-2 9,18-7 9,20-5 8,18-7 9,11-5-5,3-3-19,4-3-19,2-3-18,-7 1-18,-19 7-14,-19 6-16,-19 6-14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3"/>
    </inkml:context>
    <inkml:brush xml:id="br0">
      <inkml:brushProperty name="width" value="0.05349" units="cm"/>
      <inkml:brushProperty name="height" value="0.05349" units="cm"/>
      <inkml:brushProperty name="color" value="#00BFF3"/>
    </inkml:brush>
  </inkml:definitions>
  <inkml:trace contextRef="#ctx0" brushRef="#br0">60984 52659 411,'-47'-47'7,"6"6"13,7 7 14,5 6 14,7 13 9,7 23 4,5 22 4,7 22 4,3 15-4,0 10-13,0 10-12,0 9-14,0 6-9,0 3-5,0 3-5,0 4-6,0-2-1,0-7 1,0-5 2,0-7 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3"/>
    </inkml:context>
    <inkml:brush xml:id="br0">
      <inkml:brushProperty name="width" value="0.06409" units="cm"/>
      <inkml:brushProperty name="height" value="0.06409" units="cm"/>
      <inkml:brushProperty name="color" value="#00BFF3"/>
    </inkml:brush>
  </inkml:definitions>
  <inkml:trace contextRef="#ctx0" brushRef="#br0">62642 52408 343,'21'-89'9,"-10"21"19,-10 23 19,-9 21 19,-9 18 6,-10 12-8,-9 13-8,-9 12-7,-7 18-7,-3 22-5,-3 21-7,-3 23-5,1 9-4,6-3-1,7-3-1,7-4-2,5-5-2,7-11-2,6-8-2,6-10-3,10-9-3,12-10-3,13-9-3,12-10-3,10-9-8,6-9-14,7-10-12,5-9-15,7-9-3,6-5 4,7-7 6,6-6 3,-4-4 0,-12-4-6,-12-3-7,-13-3-7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3"/>
    </inkml:context>
    <inkml:brush xml:id="br0">
      <inkml:brushProperty name="width" value="0.05934" units="cm"/>
      <inkml:brushProperty name="height" value="0.05934" units="cm"/>
      <inkml:brushProperty name="color" value="#00BFF3"/>
    </inkml:brush>
  </inkml:definitions>
  <inkml:trace contextRef="#ctx0" brushRef="#br0">62944 52659 370,'-25'-25'-1,"-1"0"-5,1 0-2,0 0-4,-2 3 9,-2 6 22,-4 7 20,-4 6 22,2 12 10,1 19-1,5 19-2,2 19-1,2 13-5,0 6-8,0 6-8,-1 6-8,3 5-9,2 3-8,4 4-9,3 2-9,2 1-13,-1-4-16,0-3-15,1-3-16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3"/>
    </inkml:context>
    <inkml:brush xml:id="br0">
      <inkml:brushProperty name="width" value="0.05266" units="cm"/>
      <inkml:brushProperty name="height" value="0.05266" units="cm"/>
      <inkml:brushProperty name="color" value="#00BFF3"/>
    </inkml:brush>
  </inkml:definitions>
  <inkml:trace contextRef="#ctx0" brushRef="#br0">63647 52458 417,'0'-47'9,"0"6"16,0 7 17,0 6 17,0 15 8,0 26-1,0 24 0,0 26-1,-3 17-7,-6 10-12,-7 9-12,-6 9-13,-5 5-8,-3 0-5,-3 0-5,-3 0-3,0-3-10,3-6-13,3-7-13,4-6-13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3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63496 53363 596,'51'-93'64,"-1"16"-6,0 16-4,0 15-5,1 12-5,-1 6-5,0 6-5,0 6-4,4 5-9,5 3-10,7 3-12,7 4-11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4"/>
    </inkml:context>
    <inkml:brush xml:id="br0">
      <inkml:brushProperty name="width" value="0.06697" units="cm"/>
      <inkml:brushProperty name="height" value="0.06697" units="cm"/>
      <inkml:brushProperty name="color" value="#00BFF3"/>
    </inkml:brush>
  </inkml:definitions>
  <inkml:trace contextRef="#ctx0" brushRef="#br0">64451 51805 328,'-1'-69'5,"-4"12"10,-3 14 10,-3 11 10,0 18 10,3 22 10,3 22 9,4 21 10,1 23-1,0 22-14,0 22-12,0 22-14,-2 17-7,-3 12 0,-2 13 0,-4 13-1,-2 12-4,0 13-8,1 13-9,-1 12-7,2 6-9,4 0-9,2 0-9,3 0-10,2-20-7,0-41-2,0-41-3,0-40-4,0-28-1,0-11-4,0-14-1,0-12-2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4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65406 52107 499,'-16'-71'12,"19"10"27,19 9 26,19 9 25,11 12 5,3 12-19,3 13-18,3 12-18,0 7-18,-3-1-18,-2 1-19,-5-1-18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2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88800 35200 507,'8'7'50,"2"-2"-10,0-3-8,1 0-9,2-2-7,0 0-4,1 0-4,1 0-4,0 0-1,0 0 1,-2 0 3,-1 0 1,-1 1 0,-2 1-3,-2 3-3,-2 2-3,-2 2 3,-1 0 7,0 1 8,-1 2 8,-1 0 4,0 3 0,0 1 0,0 3 1,-1 3-2,-1 3-5,0 4-5,-1 5-4,-2 2-4,-2 0-4,-2 2-3,-2 1-5,0 0-5,1-2-6,0 0-5,2-1-7,1-3-2,0-3 2,2-5 2,0-3 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4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65858 51001 427,'-67'-19'15,"15"13"27,16 12 29,15 13 28,10 22 5,3 31-18,3 32-20,4 31-18,2 23-19,4 17-17,3 15-17,3 15-18,0-10-20,-3-38-21,-3-37-20,-4-39-22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87615 39997 999,'-47'0'0,"6"0"0,7 0 0,6 0 0,4 1-6,4 4-12,2 3-12,4 3-12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29"/>
    </inkml:context>
    <inkml:brush xml:id="br0">
      <inkml:brushProperty name="width" value="0.04948" units="cm"/>
      <inkml:brushProperty name="height" value="0.04948" units="cm"/>
      <inkml:brushProperty name="color" value="#00BFF3"/>
    </inkml:brush>
  </inkml:definitions>
  <inkml:trace contextRef="#ctx0" brushRef="#br0">86912 40298 444,'-50'2'0,"-1"3"-1,1 2-1,0 4-1,4 2 8,10 0 15,10-1 16,8 1 16,12 1 5,12 3-6,13 4-4,12 2-6,9-1-5,2-6-5,4-7-5,2-6-6,6-3-2,6 0-1,5 0 0,8 0-1,2 0-1,0 0-2,1 0-3,-1 0-1,5 0-3,10 0-1,9 0-3,9 0-1,7 0-1,2 0 1,4 0 0,3 0 1,11 0-1,19 0 1,19 0-1,19 0 0,-2-1 0,-22-4-1,-22-3 0,-22-3 0,-10-1-1,4-1-4,3 1-2,3-1-3,-8 4 0,-18 5 2,-20 8 3,-18 5 2,-11 5 1,-4 3 0,-3 4 1,-2 2 0,-3-1 1,1-6-1,0-7 1,-1-5 0,6-6 0,9-3 0,9-3 0,10-3 0,1-4-15,-7-7-31,-5-6-30,-6-7-30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30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87012 39846 621,'24'-67'0,"-4"15"0,-2 16 0,-4 15 0,-5 12 8,-6 6 14,-6 6 15,-6 6 15,-7 7 3,-6 6-11,-6 6-9,-7 7-9,-6 6-7,-6 6-3,-6 6-2,-7 7-4,-1 1-1,3-3-1,3-3 0,3-3-2,3-2 0,4 0-3,3 1-2,2-1-3,7-1-1,10-4 0,9-3-2,9-2-1,6-3 0,4 1 1,3 0 2,3-1 0,9 0 0,17-4 0,14-4 0,17-2 0,12 0-2,10 3-5,8 3-3,11 3-4,1 1-4,-7 1-5,-5 0-4,-7-1-5,-8-2-2,-9-7 0,-10-6 0,-9-6 0,-8-4 2,-6 1 5,-6 0 3,-7-1 4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31"/>
    </inkml:context>
    <inkml:brush xml:id="br0">
      <inkml:brushProperty name="width" value="0.0492" units="cm"/>
      <inkml:brushProperty name="height" value="0.0492" units="cm"/>
      <inkml:brushProperty name="color" value="#00BFF3"/>
    </inkml:brush>
  </inkml:definitions>
  <inkml:trace contextRef="#ctx0" brushRef="#br0">88671 39143 447,'-6'-35'3,"-14"32"8,-11 31 7,-13 32 7,-3 11 1,6-10-3,7-9-5,5-10-5,2 2 0,-2 12 3,-4 14 2,-3 11 3,1 2 0,7-9-2,6-9-3,6-10-2,16-11-3,25-13-2,26-12-2,24-13-3,11-14-2,-2-15-3,-4-17-3,-3-15-3,-5-9-2,-6-3 2,-7-4 0,-5-3 0,-9-1 1,-9-1-1,-9 1 0,-10 0 0,-9 1 0,-9 3 2,-10 4 2,-10 2 1,-5 7 2,-4 9 2,-3 10 1,-3 9 1,6 7-3,16 2-10,15 4-10,17 3-8,13-2-3,13-6 4,12-6 6,14-6 4,5-1 3,0 7 1,1 6 0,-1 6 1,-4 5 7,-10 3 11,-9 3 12,-10 4 11,-7 6 5,-7 9-1,-6 9-2,-6 10-2,-5 8-2,-4 6-3,-2 7-2,-3 5-4,-2 6-1,0 2-2,0 4-2,0 3-1,-5-1-3,-9-2-4,-10-3-5,-9-4-3,-4-4-4,-1-7-4,0-6-4,1-6-3,-1-6-1,0-7 0,1-6 0,-1-7 1,3-10-1,7-16-3,6-15-2,6-17-2,13-6 1,19 4 7,19 3 5,18 2 7,11 6 4,4 5 2,2 7 1,4 7 1,2 4 2,-1 3 1,0 3 1,1 4 0,-6 1 1,-9 0-3,-9 0-2,-9 0-2,-7 0-1,-3 0-3,-3 0-2,-4 0-2,-4-10-6,-6-18-11,-6-19-10,-7-19-12,-3-9 1,0-1 9,0 1 11,0-1 10,0 4 6,0 6 1,0 7 3,0 5 2,0 5 4,0 4 6,0 3 6,0 2 5,0 12 12,0 19 18,0 18 18,0 19 17,0 16 2,0 13-15,0 12-14,0 13-15,0 7-9,0 4-3,0 2-5,0 4-3,-2 3-5,-3 4-5,-2 2-7,-4 3-4,-2 4-8,0 3-8,1 3-9,-1 3-8,1-2-6,-1-5-3,1-8-2,-1-5-4,2-11 3,3-16 7,4-16 8,2-16 7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31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90882 38238 544,'0'-49'0,"0"4"0,0 3 0,0 2 0,3 3 4,6-1 10,7 0 9,6 1 9,8 2 8,9 7 8,10 6 7,9 6 7,8 7-2,6 6-12,6 6-11,7 6-13,6 5-15,7 3-23,5 4-20,7 2-22,-6-1-11,-19-6-1,-19-6-1,-19-7-1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5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96710 45172 418,'-19'-42'8,"63"15"19,63 16 16,63 16 19,12 8 3,-38-1-11,-37 1-10,-38-1-10,-19 6-8,1 8-4,-1 10-5,0 10-4,-6 6-4,-12 3-5,-14 3-5,-11 3-6,-23 8-3,-31 13-3,-32 12-4,-31 13-3,-20 4-1,-10-2 0,-9-4 1,-9-3 1,2-10 2,16-15 2,16-15 4,16-17 3,15-12 4,16-9 4,16-10 5,16-9 4,21-12 5,29-12 5,28-12 4,28-13 5,22-3 1,16 6-4,16 7-3,15 5-4,7 6-5,-4 2-9,-3 4-7,-2 3-8,-6 1-4,-6 1 2,-6-1 3,-6 1 1,-8-1-5,-10 1-12,-9-1-12,-10 0-13,-5-5-3,-4-14 5,-3-12 6,-3-12 5,-5-15 5,-6-15 4,-7-16 5,-6-16 5,-1-9 3,3-4 3,3-2 4,3-4 4,2 5 3,-1 13 4,1 12 5,0 13 5,-2 14 6,-3 16 7,-3 15 9,-4 16 7,-4 23 6,-6 32 1,-7 32 3,-5 31 1,-7 18 0,-7 7-4,-6 6-3,-6 7-3,-3-1-5,0-5-5,0-8-6,0-5-6,1 0-6,4 6-9,2 6-8,4 6-8,3-4-7,4-16-4,2-15-3,3-17-5,2-10-6,0-7-5,0-6-5,0-6-7,2-13-1,3-18 6,2-20 4,4-18 5,0-19 5,-3-19 4,-3-19 4,-3-18 4,-3-6 4,2 10 5,-1 10 3,0 9 4,1 9 2,4 10 0,3 9-2,3 10 0,5 7 8,5 7 15,8 6 18,5 6 15,7 4 5,6-1-8,7 1-8,5-1-8,3 0-6,-4 1-8,-3-1-6,-4 1-7,-2 1-7,-3 3-8,-4 3-8,-3 4-7,-6-7-6,-9-16-5,-10-15-3,-9-16-5,-5-9 3,0-4 9,-1-3 10,2-2 9,-1-4 6,0-3 1,-1-4 3,2-2 1,-1 3 3,0 9 4,-1 10 4,2 9 4,-1 8 5,0 6 6,-1 6 5,2 7 5,0 14 7,4 22 6,3 21 7,3 23 7,0 17 0,-3 13-8,-3 12-6,-4 13-8,-4 8-5,-7 2-5,-5 4-4,-7 3-5,-5 4-4,-3 2-2,-3 3-2,-3 4-2,0 1-4,3 0-4,3 1-6,3-1-4,5-10-6,7-18-7,5-19-5,7-18-7,11-26-6,16-31-6,15-32-6,16-31-7,9-21 3,4-9 9,2-9 9,4-10 11,-3 3 8,-10 16 10,-9 16 8,-10 16 8,-9 15 11,-9 16 12,-10 15 12,-9 17 11,-5 10 2,0 6-9,0 7-10,0 6-9,12-4-14,26-17-20,25-15-20,25-15-19,6-14-8,-12-8 3,-14-10 5,-11-10 4,-15 7 16,-15 22 30,-16 21 29,-16 23 30,-1 9 6,12-3-14,13-3-15,13-3-16,8-5-11,8-7-10,5-5-9,7-7-10,2-9-6,1-13-2,0-13-4,0-12-3,-8-6 1,-16 0 5,-15 0 5,-16-1 5,-13 3 5,-9 2 4,-10 4 5,-9 2 4,-6 6 2,-3 6 0,-4 6 0,-3 6 0,-1 7-5,0 5-12,0 8-10,-1 5-11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5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101936 45474 592,'-69'-24'5,"12"4"11,13 3 10,13 2 10,19 5 9,24 2 5,26 3 6,24 3 5,20 1-5,12-4-19,13-3-18,12-3-19,5 0-13,-2 3-9,-5 4-10,-2 2-9,-10 2-5,-15 0 0,-17 0 1,-15 0-1,-10-1 3,-8-4 2,-5-3 3,-7-3 3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6"/>
    </inkml:context>
    <inkml:brush xml:id="br0">
      <inkml:brushProperty name="width" value="0.04188" units="cm"/>
      <inkml:brushProperty name="height" value="0.04188" units="cm"/>
      <inkml:brushProperty name="color" value="#00BFF3"/>
    </inkml:brush>
  </inkml:definitions>
  <inkml:trace contextRef="#ctx0" brushRef="#br0">102589 44821 525,'-69'-46'2,"13"10"4,12 9 4,12 10 5,9 9 8,2 10 14,4 9 14,3 9 14,6 12 0,10 12-11,9 12-12,9 13-11,2 11-8,-6 10-4,-7 9-4,-6 9-3,-4 3-8,-4-2-10,-3-4-13,-3-3-10,-1-6-8,-1-10-2,0-9-2,1-9-3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6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103393 45122 487,'74'-45'4,"-3"8"9,-4 11 8,-2 9 9,-9 9 6,-12 9 2,-13 10 3,-12 10 3,-14 10-2,-16 13-8,-16 13-6,-15 12-7,-8 3-6,-1-6-2,1-7-3,0-5-3,4-5-3,10-4-1,9-3-1,10-2-2,19-6-3,28-5-5,28-7-4,28-7-6,13-7-3,-3-9-4,-3-10-2,-4-10-4,-3-6 0,-2-2 3,-4-4 1,-3-4 2,-7-3 2,-8-7 2,-10-7 2,-10-6 3,-9 1 0,-10 5 3,-9 7 1,-9 7 2,-8 3 4,-7 4 8,-5 4 6,-7 2 8,-6 5 5,-7 6 4,-6 7 4,-6 6 4,0 9 1,6 13-1,7 12-1,5 13-1,4 6-1,0 1-1,0-1 0,0 0-2,3 0-2,6 1-4,7-1-5,6 0-4,9-3-1,13-6-1,12-6 1,13-7 0,11-6-8,9-6-20,10-7-19,10-6-18,3-4-7,1-4 4,0-3 4,0-3 4,-8-3 3,-15-3 1,-17-4 1,-15-2 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0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98007 47531 479,'-6'-13'52,"6"3"-4,4 4-2,6 4-4,2 2-4,3 0-2,2 0-3,1 0-4,1 0-2,0 0-4,-2 0-3,-1 0-3,-2 1-2,-2 4-1,-4 2-1,-3 4-2,-2 1 1,-2 1-1,-2 1 0,-2 1 1,-2 1-4,-3 2-7,-4 0-7,-2 1-8,-2-1-3,1-1 0,-1-2-1,0-2-1,1-3 1,1 1 3,1-2 3,0 0 2,2-1 5,1-1 7,0 1 7,2 0 8,4-1 4,8-2 0,8-3 0,7 0 0,5-4-3,2 0-5,0-3-6,1-2-4,-1 0-5,0 0-2,-1 2-3,0 1-1,-3 0-1,-1 2 1,-3 0 2,-1 2 1,-2 0 1,-1 0 2,0 0 0,-2 0 2,-3 1-7,-4 1-14,-6 3-15,-4 2-15,-3 1-8,0-2-4,0-1-2,1 0-4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3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90445 34161 491,'-7'-13'77,"4"8"-5,2 7-6,4 6-6,0 6-7,-1 3-9,0 5-10,-1 3-9,-2 3-5,-1 1-4,0 1-3,-1 1-3,-2 1-3,-2 4-1,-2 3-2,-2 3-2,0 1-5,0 2-7,2 0-8,1 2-7,1-3-3,2-4 1,2-5 3,2-5 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6"/>
    </inkml:context>
    <inkml:brush xml:id="br0">
      <inkml:brushProperty name="width" value="0.0326" units="cm"/>
      <inkml:brushProperty name="height" value="0.0326" units="cm"/>
      <inkml:brushProperty name="color" value="#00BFF3"/>
    </inkml:brush>
  </inkml:definitions>
  <inkml:trace contextRef="#ctx0" brushRef="#br0">105252 44268 674,'-23'-25'0,"2"0"0,4 0 0,3-1 0,6 1 0,10 0 0,9 0 0,9 0 0,10 3 10,9 6 17,10 7 19,9 6 18,10 7 2,9 11-15,9 8-16,10 10-14,-2 3-15,-13-3-14,-11-3-13,-14-3-13,-7-2-10,-4 0-7,-3 0-8,-2 0-6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7"/>
    </inkml:context>
    <inkml:brush xml:id="br0">
      <inkml:brushProperty name="width" value="0.0324" units="cm"/>
      <inkml:brushProperty name="height" value="0.0324" units="cm"/>
      <inkml:brushProperty name="color" value="#00BFF3"/>
    </inkml:brush>
  </inkml:definitions>
  <inkml:trace contextRef="#ctx0" brushRef="#br0">98821 48388 678,'-11'-45'3,"28"9"4,29 9 6,27 10 4,14 6 5,-4 3 5,-3 3 6,-3 4 4,5 2 2,12 4-3,12 3-3,14 3-2,-2 3-10,-16 3-19,-16 3-17,-15 4-19,-16 3-9,-16 3-2,-16 3-1,-15 3-2,-9-2 2,-4-6 4,-3-6 4,-3-6 4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7"/>
    </inkml:context>
    <inkml:brush xml:id="br0">
      <inkml:brushProperty name="width" value="0.03155" units="cm"/>
      <inkml:brushProperty name="height" value="0.03155" units="cm"/>
      <inkml:brushProperty name="color" value="#00BFF3"/>
    </inkml:brush>
  </inkml:definitions>
  <inkml:trace contextRef="#ctx0" brushRef="#br0">99072 48891 697,'-50'1'0,"-1"4"2,1 3 1,0 3 1,15 1 8,32 1 15,32 0 14,30-1 14,25-1 2,14-3-12,17-3-13,15-4-13,10-4-13,3-6-18,3-7-17,3-6-17,-11-2-8,-25 4 0,-25 3-1,-25 3-1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7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101333 48288 483,'-115'53'117,"23"7"-23,21 6-23,22 6-22,13 3-13,3 1-4,3-1-4,4 0-3,5 1-4,11-1-5,8 1-5,10-1-4,7-8-2,7-15-3,7-16 0,5-15-1,7-16-5,6-16-8,7-16-6,5-16-8,2-11-2,-3-11 2,-2-9 2,-5-9 3,-4-3-1,-6 3-5,-6 2-5,-7 4-6,-6 7 3,-6 9 7,-7 9 8,-6 9 8,-6 7 6,-6 3 3,-7 3 5,-6 4 4,-3 4 1,0 6 2,-1 7 0,1 6 0,7 1 1,11-3 1,14-3-1,11-3 1,9-1 0,3-1-2,3 1-1,3-1-1,6 1-1,10-1-1,10 0 0,8 1 0,1 2 0,-10 7 5,-9 6 3,-10 7 3,-13 6 3,-20 6 0,-18 6 1,-20 6 0,-7-4-8,3-16-18,3-15-17,4-16-17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8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101032 47584 463,'-5'214'179,"-9"-26"-41,-10-24-42,-9-26-41,-3-13-25,3 1-8,3 0-9,4-1-9,0-2-8,1-7-7,0-6-6,0-7-7,3-8-6,6-14-8,7-12-6,6-12-7,3-18-1,0-22 7,0-21 6,0-23 5,3-22 3,6-21 0,7-23-2,6-22-1,5-4 4,3 12 10,3 13 9,3 12 9,0 12 11,-3 9 10,-3 9 12,-4 9 10,1 9 6,3 6-1,3 6-1,3 6-1,5 3-2,6 1-3,6-1-5,7 1-2,3 1-6,-1 3-6,1 3-6,0 3-7,2 1-7,2-4-8,4-3-7,2-3-7,-2-3-6,-10-3-2,-9-3-4,-9-4-3,-9-6-3,-5-9-6,-8-10-4,-5-9-5,-3-2 3,-1 7 9,1 6 11,-1 6 10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8"/>
    </inkml:context>
    <inkml:brush xml:id="br0">
      <inkml:brushProperty name="width" value="0.05982" units="cm"/>
      <inkml:brushProperty name="height" value="0.05982" units="cm"/>
      <inkml:brushProperty name="color" value="#00BFF3"/>
    </inkml:brush>
  </inkml:definitions>
  <inkml:trace contextRef="#ctx0" brushRef="#br0">102187 47635 367,'-3'-51'2,"-6"1"4,-7 0 3,-6 0 3,-5 12 9,-2 25 12,-4 26 13,-4 25 12,1 16 4,3 11-7,3 9-5,4 9-6,1 6-6,-1 4-3,1 3-5,0 3-3,0 4-4,0 7-2,0 7-2,0 5-1,1 5-5,4 4-5,3 2-5,2 4-6,3-6-9,-1-11-12,1-13-12,-1-13-13,2-13-12,3-11-10,4-14-10,2-12-11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9"/>
    </inkml:context>
    <inkml:brush xml:id="br0">
      <inkml:brushProperty name="width" value="0.05594" units="cm"/>
      <inkml:brushProperty name="height" value="0.05594" units="cm"/>
      <inkml:brushProperty name="color" value="#00BFF3"/>
    </inkml:brush>
  </inkml:definitions>
  <inkml:trace contextRef="#ctx0" brushRef="#br0">102036 48539 393,'73'-24'0,"-7"4"0,-7 3 0,-5 3 0,-6 7 9,-2 14 19,-4 11 20,-2 14 17,-9 12 4,-12 12-12,-13 13-14,-12 13-12,-12 8-9,-8 2-4,-10 4-3,-10 3-5,-2-3-3,2-10-4,4-9-2,2-9-4,23-28-9,41-43-16,40-44-15,41-44-16,18-24-4,-7-2 8,-6-4 9,-6-3 7,-9 1 6,-8 7 3,-10 6 4,-10 6 4,-9 9 3,-9 8 5,-10 10 3,-9 10 5,-7 7 3,-2 7 2,-4 6 2,-3 6 2,-3 5 6,-3 3 11,-3 3 9,-4 3 11,-1 13 10,0 22 12,0 22 12,0 22 12,-3 21-3,-6 23-16,-7 22-16,-6 22-15,-8 26-12,-9 32-4,-10 31-4,-9 32-5,-1 11-5,5-10-2,7-9-3,6-10-2,8-14-7,10-18-10,9-20-10,9-18-9,6-19-6,4-19-3,3-19-3,3-19-3,2-16-3,-1-17-2,1-15-2,-1-16-2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9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103343 48087 547,'66'-181'3,"-19"41"6,-19 42 5,-18 39 7,-15 31 10,-9 19 17,-10 18 14,-9 19 17,-12 18-3,-17 15-19,-15 16-21,-15 16-20,-9 4-15,1-6-13,0-6-12,-1-6-11,10-10-12,19-13-11,18-12-12,20-13-11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9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103644 47785 632,'30'-20'5,"10"9"12,8 9 10,10 10 12,5 8 6,0 6 3,0 6 4,0 7 1,-2 5-7,-3 8-19,-3 5-18,-3 7-20,-5 1-9,-7-3 2,-5-3 1,-7-3 2,-6-4-9,-6-2-16,-6-4-17,-7-2-17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9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103745 49041 566,'-31'-3'11,"37"-6"25,38-7 23,37-6 24,20 0 2,-1 7-19,1 5-20,-1 7-18,-2 3-15,-7 0-7,-6 0-7,-7 0-8,-7 0-13,-10 0-17,-9 0-19,-10 0-17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3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90450 35210 581,'1'-22'16,"2"5"4,2 3 5,2 4 5,2 2 2,3 2 1,3 1 1,4 1 0,-1-1-2,1 2-4,-2-1-5,-1 0-4,0 0-2,0 2-1,-1 0 0,1 2-1,0 0-2,-1 0-3,1 0-5,0 0-4,-1 0-3,-1 0-1,-1 0-2,0 0-1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49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104599 48388 447,'-25'-45'0,"0"9"0,0 9 0,0 10 0,0 15 13,-1 22 28,1 23 26,0 21 27,3 15 3,6 6-20,7 6-22,6 6-19,1 7-13,-2 6-4,-4 6-2,-3 6-5,0-1-10,3-9-22,3-10-19,4-10-21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50"/>
    </inkml:context>
    <inkml:brush xml:id="br0">
      <inkml:brushProperty name="width" value="0.05841" units="cm"/>
      <inkml:brushProperty name="height" value="0.05841" units="cm"/>
      <inkml:brushProperty name="color" value="#00BFF3"/>
    </inkml:brush>
  </inkml:definitions>
  <inkml:trace contextRef="#ctx0" brushRef="#br0">105403 48187 376,'27'-23'4,"3"2"7,2 4 8,5 3 8,0 3 2,1 3-5,0 3-3,-1 4-4,0 4 1,-4 6 7,-4 7 6,-2 6 6,-5 11 1,-6 16-3,-7 15-4,-6 16-3,-14 11-5,-22 7-6,-22 5-7,-22 7-5,-12 5-6,-4 3-5,-3 2-4,-2 4-6,3-7-3,14-20-1,12-18-1,12-20-2,10-12 0,6-6 2,6-6 1,7-7 1,12-6 3,20-6 3,18-7 2,19-6 3,14-9 3,9-13 2,10-12 3,9-13 2,3-7-1,-2 1-4,-4 0-4,-3 0-5,-5-2-2,-6-3-2,-7-3-1,-5-3-2,-7 1 1,-6 7 2,-7 5 2,-5 8 3,-12 19 13,-15 35 26,-17 35 26,-14 34 26,-8 15 5,4-7-17,4-7-16,2-5-16,5-7-11,6-6-5,7-6-5,6-7-4,11-14-10,15-21-13,16-23-15,16-22-13,6-17-6,-2-12 5,-4-13 3,-4-13 5,-5-6 3,-10 0 3,-9 0 2,-10 0 4,-6 5 2,-3 9 5,-3 10 3,-4 9 3,-3 8 6,-2 6 5,-4 6 6,-3 7 5,6 6 3,16 7 2,16 5-1,15 7 2,7 5-2,-3 2-3,-4 4-2,-3 3-3,-4 8-1,-7 12 1,-6 13 1,-6 13 1,-9 7 1,-8 4 0,-10 2 1,-10 4 0,-5 0 0,-4-3 0,-3-4 0,-3-2-1,2-6-4,5-5-10,7-7-9,7-6-9,8-8-6,13-10-4,13-9-1,13-9-4,5-5 1,1 0 2,0 0 4,-1 0 3,3-2 2,2-2 2,4-4 2,2-3 1,-2-5 1,-10-6 1,-9-6 0,-10-7 0,-5-9 1,1-12 1,0-13 3,-1-13 1,3-3 2,1 7 2,5 6 2,3 6 1,-1 4 4,-2 4 7,-4 3 6,-3 3 6,-1 12 14,-1 18 19,1 19 20,-1 18 20,-2 20 0,-7 18-19,-6 19-18,-7 19-20,-5 26-11,-8 30-6,-5 32-6,-6 32-4,-3 10-9,5-9-12,2-9-10,3-10-11,5-16-11,6-21-10,7-23-9,6-21-11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50"/>
    </inkml:context>
    <inkml:brush xml:id="br0">
      <inkml:brushProperty name="width" value="0.02812" units="cm"/>
      <inkml:brushProperty name="height" value="0.02812" units="cm"/>
      <inkml:brushProperty name="color" value="#00BFF3"/>
    </inkml:brush>
  </inkml:definitions>
  <inkml:trace contextRef="#ctx0" brushRef="#br0">107614 48589 782,'141'-155'13,"-18"40"28,-19 41 27,-20 41 28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58"/>
    </inkml:context>
    <inkml:brush xml:id="br0">
      <inkml:brushProperty name="width" value="0.04837" units="cm"/>
      <inkml:brushProperty name="height" value="0.04837" units="cm"/>
      <inkml:brushProperty name="color" value="#00BFF3"/>
    </inkml:brush>
  </inkml:definitions>
  <inkml:trace contextRef="#ctx0" brushRef="#br0">25911 37535 454,'-42'-51'0,"15"1"0,16 0 0,16 0 0,23-1 5,32 1 7,31 0 9,31 0 9,8 6 6,-15 12 4,-16 14 5,-16 11 4,-9 9 0,-4 3-8,-2 2-6,-3 4-7,-7 10-4,-10 15-3,-8 16-3,-11 15-3,-13 13-3,-19 10-3,-19 9-3,-19 9-3,-22 16-4,-24 22-5,-27 22-5,-24 22-5,0-9-1,25-41 3,25-42 2,25-39 3,10-19 1,-7 7 1,-6 7-1,-6 6 0,1-4 2,10-12 4,9-13 4,10-12 3,17-12 5,25-14 5,25-12 5,25-12 5,18-7 1,9 1-3,9-1-4,10 0-3,6-1-6,3-3-10,3-4-9,4-3-9,1-1-4,0 0 2,0 0 2,0-1 2,-3 3-4,-6 2-9,-7 4-11,-6 3-9,-8 4-2,-9 7 8,-10 6 8,-9 6 7,-9 2 2,-10-3-4,-9-4-5,-10-2-5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59"/>
    </inkml:context>
    <inkml:brush xml:id="br0">
      <inkml:brushProperty name="width" value="0.04961" units="cm"/>
      <inkml:brushProperty name="height" value="0.04961" units="cm"/>
      <inkml:brushProperty name="color" value="#00BFF3"/>
    </inkml:brush>
  </inkml:definitions>
  <inkml:trace contextRef="#ctx0" brushRef="#br0">27770 38037 443,'-45'24'0,"9"-4"0,9-3 0,9-2 0,4-1 6,-3 3 13,-4 3 13,-2 4 12,6 3 6,15 2-2,16 4-3,16 4-1,14-8-5,13-14-7,12-17-8,12-15-6,12-13-5,9-9-4,10-10-3,9-9-4,1-5-3,-6 0-6,-6 0-5,-6 1-5,-13 3-3,-19 11 0,-19 9 0,-18 9 0,-19 1-1,-19-5-1,-19-7-2,-19-6-1,-12 0 2,-7 6 6,-6 6 7,-6 7 6,-2 6 6,3 7 6,3 5 6,4 7 6,1 6 3,1 7-1,-1 5 1,0 7-1,3 8 1,7 9 1,6 10 3,6 9 1,5 6-1,3 4-3,3 3-2,3 2-4,6 6-2,5 6-3,6 6-2,7 6-2,5 2-2,2-3-3,4-3-2,3-4-3,10-6-6,15-9-7,16-10-10,15-9-7,13-9-7,10-10-2,9-9-3,9-10-2,5-12-2,0-16 3,0-16 1,0-15 2,-9-5 2,-19 6 2,-19 6 1,-19 7 1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1:59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29378 37283 574,'-42'-47'10,"15"7"22,16 5 21,16 7 20,14 6 4,12 6-13,13 7-15,12 5-14,15 3-13,15-4-11,16-3-12,16-3-12,2 0-9,-14 4-7,-11 2-7,-14 3-7,-10 1-6,-10-4-5,-9-3-5,-10-3-4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0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30082 38288 411,'-60'19'0,"32"-12"0,31-14 0,31-12 0,23-4 9,12 2 19,13 4 19,12 3 19,3 3 4,-6 3-11,-6 3-12,-7 4-12,-4 2-7,-3 4-4,-4 3-5,-2 3-3,-4 3-3,-3 3 1,-3 4 1,-3 2 0,0 3 0,3-1-1,3 0-2,3 0-1,2 0-2,0 0-1,0 0-2,-1 0-2,1 1-1,0-1-2,0 0-1,0 0-2,1-2-5,3-2-6,4-4-7,3-3-7,1-3-7,1-3-5,-1-3-6,0-4-7,-2-5 3,-7-10 8,-7-10 10,-5-9 9,-7-3 0,-6 3-9,-7 3-10,-6 3-8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1"/>
    </inkml:context>
    <inkml:brush xml:id="br0">
      <inkml:brushProperty name="width" value="0.04721" units="cm"/>
      <inkml:brushProperty name="height" value="0.04721" units="cm"/>
      <inkml:brushProperty name="color" value="#00BFF3"/>
    </inkml:brush>
  </inkml:definitions>
  <inkml:trace contextRef="#ctx0" brushRef="#br0">33348 37384 466,'34'-42'9,"20"15"19,18 16 20,19 16 18,3 12 4,-12 10-9,-13 9-12,-13 9-9,-9 7-10,-6 3-6,-6 3-7,-7 3-8,-12 7-3,-19 9 0,-19 9-2,-19 10 0,-16 6-3,-12 3-6,-12 4-6,-14 2-5,-2-4-2,6-13 1,6-12 1,7-13 0,24-19 1,45-25-2,43-25-1,45-25-2,21-16-1,1-6-3,0-6-2,-1-7-2,-4-1 0,-10 3-1,-9 3 1,-10 3 0,-5 3 1,-4 4 1,-3 2 2,-3 4 1,-5 3 3,-6 3 4,-7 3 5,-6 3 3,-4 4 5,-4 2 3,-2 4 3,-4 3 4,-5 6 13,-6 10 26,-6 9 24,-6 9 25,-9 13 2,-8 16-19,-10 15-19,-10 16-20,1 4-12,8-11-4,11-8-4,8-10-3,17-21-14,21-31-24,23-31-24,21-32-23,13-13-7,3 2 11,3 3 10,4 4 10,-6 8 11,-12 12 11,-12 12 12,-13 13 12,-9 13 7,-7 12 2,-6 13 4,-7 13 2,-7 10 5,-9 10 5,-10 9 6,-10 10 6,-4 2 0,0-2-5,0-3-4,0-4-6,8-12-8,15-22-11,16-22-12,16-23-11,14-18-9,13-15-7,11-17-7,14-15-7,4-1 0,-2 12 9,-4 12 7,-3 13 9,-8 11 8,-13 10 6,-12 8 8,-12 11 8,-10 10 5,-6 13 4,-7 12 4,-6 13 4,-8 10 2,-9 5 2,-10 7 2,-8 6 1,2-9-13,16-25-28,15-26-28,16-24-27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1"/>
    </inkml:context>
    <inkml:brush xml:id="br0">
      <inkml:brushProperty name="width" value="0.04698" units="cm"/>
      <inkml:brushProperty name="height" value="0.04698" units="cm"/>
      <inkml:brushProperty name="color" value="#00BFF3"/>
    </inkml:brush>
  </inkml:definitions>
  <inkml:trace contextRef="#ctx0" brushRef="#br0">36212 37384 468,'-24'-19'23,"4"13"23,3 12 22,2 13 24,6 17 2,6 22-19,6 22-18,6 22-18,4 21-16,0 18-10,-1 19-12,1 19-10,-2 7-11,-3-7-8,-4-7-7,-2-5-9,-1-20-9,4-30-8,3-33-8,3-30-10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1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37970 37384 439,'-48'-20'10,"2"9"21,4 9 20,3 10 21,-1 15 5,-2 23-8,-4 21-10,-2 23-9,-3 9-9,1-3-9,0-4-8,0-2-9,1-1-5,4 4-2,2 3-1,4 3-2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3"/>
    </inkml:context>
    <inkml:brush xml:id="br0">
      <inkml:brushProperty name="width" value="0.05605" units="cm"/>
      <inkml:brushProperty name="height" value="0.05605" units="cm"/>
      <inkml:brushProperty name="color" value="#F2395B"/>
    </inkml:brush>
  </inkml:definitions>
  <inkml:trace contextRef="#ctx0" brushRef="#br0">91203 33768 392,'0'-49'29,"0"12"-5,0 11-3,0 12-5,0 11 6,0 8 17,0 9 16,0 10 16,-1 4 2,-1 2-13,0 2-12,-1 3-13,-2 1-8,0 2-4,-1 2-2,-2 3-4,0 1-3,1 6-5,-1 2-5,0 5-5,-2 9-7,-4 15-8,-4 14-8,-3 16-9,-1 3-4,5-7-2,3-7-2,4-6 0,3-7-3,0-4-2,2-5-1,1-5-3,0-10 3,2-14 10,0-16 9,2-13 8,-1-10 5,0 1-3,-2-2-2,0 0-2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1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38171 36781 515,'26'-46'37,"-1"10"-9,0 10-9,0 8-8,5 12 2,9 12 13,10 13 11,9 13 13,12 10 4,17 10-2,15 9-4,16 10-2,6 1-9,-3-6-16,-4-6-15,-2-7-17,-13-4-9,-22-4-6,-22-2-6,-22-4-5,-15-3-1,-10-3 3,-10-3 2,-9-4 3,-6 0-2,-3-1-8,-3 0-7,-4 0-7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2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38724 37585 465,'-47'0'4,"6"0"8,7 0 8,5 0 7,4 3 6,0 7 5,0 5 3,0 7 4,-5 13 0,-9 18-5,-10 19-4,-9 19-6,-10 15-2,-8 8-3,-11 10-1,-9 10-3,-6 6-2,-3 2-2,-3 4-4,-4 4-2,1-3-6,3-5-8,2-7-9,4-7-8,8-10-6,13-16 0,11-15-2,14-17-1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2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38322 37786 688,'181'-44'59,"-42"13"-9,-40 12-10,-40 12-7,-17 9-6,10 3-1,9 3 0,10 3-1,-4 7-6,-15 14-13,-16 12-11,-16 12-12,-13 7-11,-14 0-8,-11 0-10,-14 0-8,-4-5-2,3-10 6,3-8 7,4-11 5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2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38222 38590 507,'-47'30'48,"6"9"1,6 10 2,7 9 0,6 5-2,6-1-7,7 1-6,6 0-7,4-3-6,4-7-7,3-6-5,3-6-7,6-11-6,10-16-3,9-16-6,9-15-4,12-14-6,12-13-8,13-13-7,12-12-8,3 0-1,-6 13 4,-6 12 5,-6 12 4,-10 15 7,-13 15 8,-12 16 10,-12 16 8,-14 16 10,-11 15 10,-14 16 10,-11 16 10,-9 4 6,-3-6-1,-3-6 1,-3-7 1,-2-7-4,1-10-5,-1-9-6,0-10-7,8-13-12,16-20-19,16-18-20,15-20-19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3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39930 38489 411,'-66'-3'0,"19"-6"0,19-7 0,18-6 0,23-6 8,25-7 15,24-5 16,26-8 16,21 1 3,15 6-9,15 7-7,17 6-10,-2 10-5,-19 17-5,-19 15-5,-19 16-4,-13 14-1,-11 12 2,-8 13 2,-10 13 2,-7 8 2,-2 2-1,-4 4 0,-2 3-1,2-3-1,10-10-1,9-9-2,10-9-1,9-12-5,9-12-11,10-13-8,10-12-10,2-11-10,-3-9-10,-2-10-11,-4-10-9,-8-4-6,-13 0 0,-11 0 0,-14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3"/>
    </inkml:context>
    <inkml:brush xml:id="br0">
      <inkml:brushProperty name="width" value="0.05233" units="cm"/>
      <inkml:brushProperty name="height" value="0.05233" units="cm"/>
      <inkml:brushProperty name="color" value="#00BFF3"/>
    </inkml:brush>
  </inkml:definitions>
  <inkml:trace contextRef="#ctx0" brushRef="#br0">43297 37484 420,'3'-45'0,"6"9"0,7 9 0,6 10 0,8 6 4,9 3 9,10 3 9,9 4 9,3 2 5,-3 4 2,-3 3 3,-3 3 3,-2 6-3,1 10-4,-1 9-6,0 9-5,-9 12-6,-19 12-5,-19 13-5,-19 12-6,-17 10-5,-15 5-3,-17 8-5,-15 5-4,-10 2-4,-2-3-4,-4-3-4,-3-3-3,3-9-1,10-11 5,9-14 5,10-12 4,8-12 4,11-13 2,9-13 4,9-12 3,23-11 2,39-10 2,37-9 3,38-9 2,17-12-3,-3-11-4,-4-14-7,-2-12-5,-4-5-3,-2 3-1,-4 4 0,-3 3 0,-5 1-3,-5 0-4,-8 0-5,-5 0-5,-7 2 2,-6 3 5,-6 3 8,-7 3 5,-4 5 7,-4 6 8,-2 7 7,-4 5 7,-4 6 2,-7 2-2,-6 4-4,-6 3-3,-9 5 11,-8 5 23,-10 8 25,-10 5 23,-13 18 2,-20 28-17,-18 28-18,-19 28-18,-4 10-12,8-9-5,10-10-5,9-9-6,12-10-5,12-9-7,13-10-5,12-9-6,12-14-9,14-19-14,12-19-14,12-19-13,16-15-3,19-13 7,19-13 6,18-12 7,9-5 8,-4 4 7,-2 2 7,-4 4 8,-10 7 7,-15 13 5,-16 13 5,-15 12 6,-13 13 5,-9 12 4,-11 13 3,-8 12 4,-10 10 2,-9 6-1,-9 7 0,-10 5-1,-2 1-1,7-7-1,6-6 0,7-6-1,11-14-9,20-22-16,19-23-17,18-21-17,15-14-6,8-7 3,11-6 4,9-6 3,-4 4 4,-15 17 5,-16 14 3,-15 17 4,-12 12 7,-5 10 13,-7 9 11,-7 9 12,-7 13 7,-9 16 5,-10 15 2,-10 16 5,-4 5-2,0-6-4,0-7-6,0-6-5,9-11-11,19-16-14,19-15-16,19-17-16,9-18-10,1-22-7,-1-22-6,0-21-7,-3-6 1,-6 13 8,-6 12 6,-7 13 8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3"/>
    </inkml:context>
    <inkml:brush xml:id="br0">
      <inkml:brushProperty name="width" value="0.0551" units="cm"/>
      <inkml:brushProperty name="height" value="0.0551" units="cm"/>
      <inkml:brushProperty name="color" value="#00BFF3"/>
    </inkml:brush>
  </inkml:definitions>
  <inkml:trace contextRef="#ctx0" brushRef="#br0">46462 37334 399,'-44'-41'45,"13"19"5,12 19 4,13 18 4,6 25 1,0 27-2,0 29-3,0 28-2,0 8-6,0-13-11,0-12-10,0-13-10,0 16-5,0 44 1,0 44 0,0 44 0,-2-5-3,-3-53-10,-2-54-8,-4-53-9,0-27-17,3 0-25,3 1-26,4-1-24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4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48120 36982 531,'-1'-27'13,"46"-3"23,48-3 25,47-3 24,9 3 4,-28 10-18,-28 9-18,-29 9-17,-9 5-16,9 0-15,10 0-16,9 0-14,-4 5-6,-19 9 5,-20 9 4,-18 10 4,-12 5 2,-7 0 2,-6-1 0,-7 1 2,-4-2-8,-3-3-16,-3-3-17,-4-3-15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5"/>
    </inkml:context>
    <inkml:brush xml:id="br0">
      <inkml:brushProperty name="width" value="0.05774" units="cm"/>
      <inkml:brushProperty name="height" value="0.05774" units="cm"/>
      <inkml:brushProperty name="color" value="#00BFF3"/>
    </inkml:brush>
  </inkml:definitions>
  <inkml:trace contextRef="#ctx0" brushRef="#br0">48422 37484 381,'-91'2'6,"19"3"15,18 3 13,20 3 13,12 9 6,6 16-4,7 16-3,5 15-3,4 7-8,0-3-12,0-4-11,0-2-12,0-6-9,0-5-7,0-7-7,0-6-7,7-19-6,12-32-8,12-30-7,13-33-7,14-15 3,16 0 11,15 1 12,17-1 11,4 4 10,-7 11 7,-6 8 6,-5 10 6,-9 10 6,-9 9 6,-10 9 5,-9 10 6,-17 13 3,-26 20 1,-24 19 1,-26 18 1,-17 11-3,-9 4-8,-10 3-9,-9 2-7,-7 6-4,-3 6-1,-2 6 0,-4 6 0,6-4-2,16-16-4,16-16-4,15-15-3,26-18-2,34-19-2,35-18-2,34-19-2,16-20-1,-3-18-4,-4-18-3,-2-20-3,-8-7-1,-13 2 2,-13 4 0,-12 3 0,-11 0 3,-9-3 3,-10-4 3,-10-2 2,-7-1 3,-6 4 3,-7 3 2,-6 3 2,-1 8 3,2 12 5,4 13 5,3 12 5,0 12 5,-4 9 4,-2 9 6,-3 10 4,-2 12 4,-1 16 1,1 16 2,0 15 1,1 16-1,4 16-3,3 15-2,3 17-2,1 10-3,0 6-1,1 7-2,-1 6-1,2 11-2,3 16-3,4 15-4,2 16-2,2 8-4,0 0-2,0 0-3,0 0-4,0-14-5,0-28-7,0-29-8,0-28-9,2-31-8,3-35-9,2-34-11,4-35-9,3-35-2,4-34 8,2-35 7,4-34 8,-1-8 7,-2 19 7,-4 19 7,-3 18 6,-1 20 6,-1 18 1,1 19 4,-1 19 2,-7 17 3,-16 16 3,-16 15 4,-15 17 3,-12 16 5,-5 20 8,-7 18 8,-6 19 7,-5 13 3,-3 5-1,-3 8-2,-4 5-2,7-4-2,16-16-2,15-16-3,16-15-3,9-11-3,4-7-3,3-6-3,3-6-3,7-10-4,14-12-5,11-12-5,14-14-4,18-21-6,25-32-6,26-31-5,25-31-5,13-26-2,4-18 1,3-20 2,4-18 2,-5-3 0,-8 12-5,-10 13-2,-9 13-5,-13 12 2,-15 12 6,-16 13 5,-16 13 5,-11 14 6,-7 15 7,-5 16 5,-7 16 6,-4 16 11,-4 15 14,-2 16 14,-4 16 15,3 12 2,10 10-7,9 9-10,9 9-7,7 4-8,3-3-6,3-4-5,4-3-7,-1-4-3,-3-7-2,-3-6-3,-3-6-1,-11 4-5,-20 16-9,-17 16-9,-20 16-8,-20 7-3,-22 0 1,-23 1 3,-20-1 2,-8-3 1,10-6 2,10-6 1,9-7 2,9-9 2,10-12 1,9-13 2,10-13 1,7 2 14,7 15 24,6 17 26,6 15 24,0 20 6,-5 25-12,-8 26-11,-5 25-13,1 1-9,9-22-6,10-21-7,9-23-5,4-14-14,-4-6-18,-3-6-21,-3-7-19,2-16-9,5-30 3,8-27 2,5-29 1,7-20 4,6-12 2,6-14 2,7-11 4,1 2 4,-3 19 7,-4 19 7,-2 19 7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5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49980 37987 451,'29'-30'1,"11"-9"-1,9-10 2,9-9 0,3 0 1,-3 9 2,-3 10 2,-3 9 2,-5 7 3,-6 2 5,-7 4 5,-6 3 4,-4 8 7,-4 12 6,-2 13 6,-4 12 8,-5 13-1,-6 13-7,-6 12-6,-6 12-7,-7 9-5,-6 2-4,-6 4-5,-7 3-2,1-1-5,5-7-4,8-7-4,5-5-5,3-8-5,1-10-7,-1-9-8,1-10-8,-6-7-8,-9-7-9,-9-6-10,-9-6-9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4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92164 34797 521,'28'-21'47,"-5"7"-2,-6 5-1,-6 6-2,-4 5-3,1 4-5,0 4-6,0 3-5,-3 3-4,-2 2-3,-6 0-2,-2 1-2,-4 1-4,-2 3-6,-2 1-7,-1 3-6,-2-2-3,2-3 1,1-4-1,1-5 0,2-1 4,2 0 4,4 0 6,3 0 5,2-2 3,3-1-1,4-2 0,2-2-2,2-1 2,0 0 3,-1 0 2,1 0 2,-1 1 3,-1 5-1,0 4 1,-2 4 0,-2 0-1,-4 1-3,-4-2-4,-4-1-2,-3 0-3,-2 0-2,-1-1-4,-3 1-2,0-2-3,1-1-3,1-2-2,0-2-4,2-4-12,3-4-22,1-6-21,2-4-22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6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50080 38188 453,'-4'94'165,"-11"-12"-36,-8-13-38,-10-13-37,-11 3-22,-13 14-5,-12 17-8,-12 15-5,-10 7-5,-7-4-4,-5-3-4,-7-3-2,3-6-9,13-10-10,12-9-10,13-9-12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06"/>
    </inkml:context>
    <inkml:brush xml:id="br0">
      <inkml:brushProperty name="width" value="0.04815" units="cm"/>
      <inkml:brushProperty name="height" value="0.04815" units="cm"/>
      <inkml:brushProperty name="color" value="#00BFF3"/>
    </inkml:brush>
  </inkml:definitions>
  <inkml:trace contextRef="#ctx0" brushRef="#br0">49829 38992 456,'121'53'106,"-10"7"-14,-9 6-15,-9 6-15,-2 2-10,6-3-8,7-4-8,6-3-6,3-1-8,0 0-8,0 0-7,0 0-9,-4-5-1,-11-9 2,-8-10 3,-10-9 4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1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48774 40173 333,'158'63'167,"49"46"-1,51 48 1,49 45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14"/>
    </inkml:context>
    <inkml:brush xml:id="br0">
      <inkml:brushProperty name="width" value="0.07074" units="cm"/>
      <inkml:brushProperty name="height" value="0.07074" units="cm"/>
      <inkml:brushProperty name="color" value="#F2395B"/>
    </inkml:brush>
  </inkml:definitions>
  <inkml:trace contextRef="#ctx0" brushRef="#br0">48523 39796 311,'-1'-47'0,"2"6"0,-1 6 0,0 7 0,2 1-1,8-2-1,6-4-2,6-4 0,3 3-1,0 6 4,0 6 2,0 6 3,2 5 6,3 3 9,3 3 11,3 4 9,-14 6 11,-31 9 10,-32 9 11,-32 10 11,-16 10-2,-4 8-15,-3 11-16,-2 8-14,-6 9-10,-6 6-3,-6 6-3,-7 6-4,2 4-3,10-1-3,9 1-3,9-1-4,8-3-2,7-5-3,6-8-3,6-5-4,8-7-1,9-6-2,10-6 0,9-7-1,14-3-3,19 1-6,19-1-6,19 0-4,12-6 0,7-13 7,6-12 8,6-12 7,7-6 3,6 4 0,6 3 0,6 3 0,11-8 1,16-19 2,16-18 3,16-20 3,2-4 1,-9 9 1,-9 10-1,-9 9 0,-9 7 0,-6 2-1,-6 4-3,-6 3-1,-8 5 0,-10 5 0,-9 8 0,-10 5 0,-9 8 0,-9 10-1,-10 9-1,-9 10-1,-16-7-7,-22-22-15,-21-22-14,-23-21-15,-6-9-2,9 7 10,10 6 10,9 6 10,5 2 6,-1-3 3,1-4 2,0-2 2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14"/>
    </inkml:context>
    <inkml:brush xml:id="br0">
      <inkml:brushProperty name="width" value="0.06317" units="cm"/>
      <inkml:brushProperty name="height" value="0.06317" units="cm"/>
      <inkml:brushProperty name="color" value="#F2395B"/>
    </inkml:brush>
  </inkml:definitions>
  <inkml:trace contextRef="#ctx0" brushRef="#br0">48774 40097 348,'-25'-31'2,"-1"-13"5,1-13 4,0-12 4,2 0 9,2 13 14,4 12 12,3 12 14,-2 28 4,-6 40-5,-6 41-6,-7 40-5,-1 31-5,3 19-6,3 18-5,4 19-6,2 20-7,4 23-8,2 22-7,4 21-8,5 10-3,6-3 1,6-4 1,6-2 1,6-18-5,2-31-14,3-32-12,4-31-13,1-23-14,0-16-13,0-16-14,0-16-14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17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35257 47936 425,'1'47'16,"4"-6"14,3-7 13,3-5 14,0 4 5,-3 15-3,-3 17-3,-4 15-3,-1 13-5,0 9-8,0 9-9,0 10-7,0 6-6,0 4-4,0 2-3,0 4-4,4-2-3,5-7-2,6-5-3,8-7-3,5-14-1,6-22-2,7-22 0,6-22-1,10-20-1,12-19-2,13-19-2,12-19-2,24-33-1,34-47-3,35-47-3,34-47-2,40-39-3,43-32-5,45-31-3,44-32-5,-13 15-4,-69 59-4,-70 60-5,-68 60-5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0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48372 26380 492,'67'-19'97,"-15"13"-22,-16 12-21,-15 13-22,-7 7-10,3 4 1,4 3-1,2 3 1,2 5 0,0 6-3,0 7-1,1 5-2,-1 3-2,0-4-2,0-3-2,0-4-2,2-3-2,3-8 0,3-5 0,3-7-1,4-12-2,7-19-2,7-19-3,6-19-2,17-30-3,28-40-4,28-42-3,29-40-3,23-31-6,19-23-8,19-21-9,19-23-8,-12 16-6,-45 54-4,-44 53-4,-44 53-5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5"/>
    </inkml:context>
    <inkml:brush xml:id="br0">
      <inkml:brushProperty name="width" value="0.05631" units="cm"/>
      <inkml:brushProperty name="height" value="0.05631" units="cm"/>
      <inkml:brushProperty name="color" value="#F2395B"/>
    </inkml:brush>
  </inkml:definitions>
  <inkml:trace contextRef="#ctx0" brushRef="#br0">65506 43866 390,'-69'0'2,"13"0"3,12 0 3,12 0 3,10-3 6,7-7 8,5-5 9,7-7 9,12-5 1,20-3-7,18-3-5,19-3-6,8 3-2,-4 10 2,-2 8 3,-4 11 2,-3 5-1,-3 4-1,-2 3-3,-5 3-2,4 1-3,10 1-3,8 0-3,11-1-3,8-1-2,10-3-1,10-3-2,9-4-1,6-4-2,3-6-1,4-7-1,2-6-3,3-2 0,-1 4 0,0 3 0,0 3 0,-3 1-2,-6 0-5,-7 1-5,-5-1-5,-8 2-4,-5 3 0,-7 4-3,-5 2 0,-9 2-1,-9 0 2,-10 0 0,-9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5"/>
    </inkml:context>
    <inkml:brush xml:id="br0">
      <inkml:brushProperty name="width" value="0.04945" units="cm"/>
      <inkml:brushProperty name="height" value="0.04945" units="cm"/>
      <inkml:brushProperty name="color" value="#F2395B"/>
    </inkml:brush>
  </inkml:definitions>
  <inkml:trace contextRef="#ctx0" brushRef="#br0">68923 42811 444,'-39'1'11,"21"4"20,23 3 22,22 3 20,12 5 5,4 6-13,2 6-13,4 6-13,1 2-8,1-3-6,-1-3-4,0-3-5,0 1-3,0 7-1,1 6-2,-1 6 0,-3 3-2,-6 0-3,-7 0-2,-5 1-4,-6-1-1,-2 0-3,-4 0-2,-3 1-3,-8-1-2,-12 0-4,-13 0-3,-12 1-4,-13-3 0,-13-2 0,-12-4 1,-13-2 2,-10 2-2,-10 10-4,-10 9-3,-9 10-4,5-1-5,19-8-6,18-11-7,20-8-6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6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65506 41756 541,'0'-33'12,"0"34"22,0 35 24,0 35 24,0 25 2,0 15-17,0 16-18,0 16-17,-1 0-11,-4-16-8,-3-15-6,-3-16-8,0-13-11,3-9-17,4-10-16,2-9-17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4"/>
    </inkml:context>
    <inkml:brush xml:id="br0">
      <inkml:brushProperty name="width" value="0.05165" units="cm"/>
      <inkml:brushProperty name="height" value="0.05165" units="cm"/>
      <inkml:brushProperty name="color" value="#F2395B"/>
    </inkml:brush>
  </inkml:definitions>
  <inkml:trace contextRef="#ctx0" brushRef="#br0">92918 34750 425,'7'9'89,"-2"3"-16,-3 4-15,0 2-16,-2 2-8,0 3-4,0 1-2,0 3-3,0-1-3,0-1-1,0-3-3,0-1-1,0-1-2,2 1 0,0 1 0,2 1 0,0 0-1,1-1-2,1-1-2,2-1-3,-1-1-1,-2-1-1,-3 0-3,0-2 0,-4 0-5,-2-1-3,-4 1-5,-2 0-5,-3-2-2,-3-3-1,-3-3-1,-3-2-1,-2-3-3,2-1-6,1 0-6,1-1-6,1-3-1,1-2 4,1-4 4,1-2 3,1-2 5,4-2 4,3 0 5,3-1 5,1 0-1,0 1-6,0 1-6,0 0-7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6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65456 42308 621,'27'-45'23,"3"9"10,3 9 7,3 10 9,5 6 2,5 3-5,8 3-4,6 4-5,1 2-7,-3 4-11,-3 3-11,-3 3-9,-5 1-18,-6 1-24,-7-1-24,-6 1-23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6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66310 41454 453,'0'-33'13,"0"35"26,0 34 26,0 34 26,0 26 4,0 16-18,0 15-16,0 16-19,-1 6-12,-4-3-10,-3-3-9,-3-3-8,0-4-12,3-2-11,4-4-12,2-3-13,5-7-3,7-14 6,5-11 6,7-14 5,2-12-2,-4-12-10,-3-13-9,-2-13-11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6"/>
    </inkml:context>
    <inkml:brush xml:id="br0">
      <inkml:brushProperty name="width" value="0.04252" units="cm"/>
      <inkml:brushProperty name="height" value="0.04252" units="cm"/>
      <inkml:brushProperty name="color" value="#F2395B"/>
    </inkml:brush>
  </inkml:definitions>
  <inkml:trace contextRef="#ctx0" brushRef="#br0">66762 41555 517,'-44'-71'6,"13"10"13,12 9 13,13 9 13,15 9 6,20 6 2,18 6 0,19 6 2,7 5-5,-2 3-9,-3 3-8,-4 4-10,-1 1-9,0 0-6,-1 0-9,1 0-7,-3 1-9,-7 4-9,-6 3-9,-6 3-10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26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67416 40550 450,'-48'-4'9,"8"-5"19,5-7 19,7-6 19,8 10 7,8 24-3,11 26-3,9 25-4,3 20-9,-3 16-15,-4 16-15,-2 15-14,-2 13-16,0 9-12,0 10-15,0 9-13,0-11-2,0-31 8,0-32 8,0-31 8,0-17-3,0-4-13,0-2-14,0-4-13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4"/>
    </inkml:context>
    <inkml:brush xml:id="br0">
      <inkml:brushProperty name="width" value="0.03552" units="cm"/>
      <inkml:brushProperty name="height" value="0.03552" units="cm"/>
      <inkml:brushProperty name="color" value="#F2395B"/>
    </inkml:brush>
  </inkml:definitions>
  <inkml:trace contextRef="#ctx0" brushRef="#br0">75850 23700 619,'-72'-11'3,"6"-22"8,7-22 6,6-21 8,9-12 1,13 1-4,12-1-2,13 1-5,9-7-1,6-12-3,7-13-1,6-12-3,6-10 1,6-6-1,7-6 1,6-6 0,6-1-1,6 7-3,7 6-2,6 7-4,6 4-1,6 3 1,7 3 0,6 4 0,6 2 0,6 4 0,7 3 1,6 3-1,6 1 1,6 1 1,7-1 0,6 1 2,6-3 0,6-2 0,7-3 0,6-3-1,1 4 1,-3 13-1,-3 12 0,-2 13 0,-3 12-1,1 13 1,-1 12 0,1 13 1,-4 10 0,-6 10-1,-6 10 0,-6 9 0,-10 7-1,-12 7 1,-13 6-1,-12 7 1,-5 4-1,3 3 1,3 3 0,4 4 0,-1 5 2,-3 10 3,-3 10 3,-2 9 2,-6 9 2,-6 9 0,-6 10 0,-6 10 0,-4 2-1,1-3 0,-1-3-1,1-2-1,-4-6-1,-6-6-3,-6-6-2,-6-6-2,-4-4-3,1 1-1,-1-1-3,1 1-1,-3-3 0,-2-2-1,-3-3 2,-3-3 0,-4-1 1,-3 4 0,-3 3 0,-2 3 2,-3-1-1,1-2 0,-1-3 0,1-3 0,-3-2-3,-2 0-4,-3 0-5,-3 0-5,-4-4-4,-3-5-3,-3-7-3,-2-5-3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5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77850 17500 528,'75'-7'121,"0"-11"-27,0-14-26,0-11-26,-4-6-16,-5 4-2,-7 3-4,-5 3-3,-8 12-6,-5 22-10,-7 22-8,-5 23-10,-9 10-1,-9 0 7,-10 0 8,-8 0 6,-6 1 4,1 4 2,-1 3 0,1 3 1,1-1 0,3-2-1,3-3-1,4-3-2,1-2 0,0 0-2,0 0 1,0 0-2,3-4 0,6-5-1,7-7 0,6-5-2,4-8 1,4-5 0,3-7 1,3-5 0,1-4-1,1 0-3,-1 0-3,1 0-4,-3-5-4,-2-9-2,-3-10-4,-3-8-3,-7-6-8,-9 1-12,-10-1-11,-8 1-13,-8 4-2,-2 9 10,-3 10 8,-3 10 10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6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78100 18150 493,'-155'31'12,"41"13"17,40 12 18,42 13 18,22 6 2,7 0-11,6 0-12,7 0-12,2 0-6,1 0-3,-1 0-3,1 0-2,-1-5-2,1-9-1,-1-10 0,1-8-2,10-11-4,22-8-10,22-10-9,23-9-8,11-16-7,4-22-3,3-22-3,3-21-4,-1-12-2,-2 1-3,-3-1-1,-3 1-2,-9 2-1,-11 7 3,-14 6 2,-11 7 3,-12 7 3,-9 9 4,-10 10 5,-8 10 4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6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79850 15950 493,'-19'-19'113,"13"13"-22,12 12-23,13 13-23,9 6-13,6 0-4,7 0-6,6 0-3,7-2-5,10-3-6,10-3-5,9-2-5,2-6-4,-2-6-2,-3-6-3,-3-6-2,-7-1-3,-9 7-1,-10 6-3,-8 7-2,-11 8-1,-8 14 1,-10 11-1,-9 14 2,-13 8 0,-16 7 0,-15 6 2,-15 7 0,-11 0 2,-2-2 4,-3-3 2,-3-3 4,-1-4 2,4-3 2,3-3 0,3-2 2,4-8 2,7-8 1,6-10 2,7-9 2,4-4 3,3 4 3,3 3 4,4 3 4,2 4 3,4 7 3,3 6 3,3 7 3,3 4 0,3 3-1,3 3-3,4 4-1,-1 4-3,-3 6-3,-3 7-4,-2 6-3,-3-1-2,1-5-3,-1-7-2,1-5-2,8-23-11,20-37-22,18-38-21,20-37-22,6-29-6,-2-18 9,-3-19 7,-3-18 9,-1-6 8,4 10 8,3 10 7,3 9 7,1 10 9,1 14 10,-1 11 9,1 14 9,-3 10 7,-2 9 2,-3 10 2,-3 10 3,-6 10 3,-5 13 3,-7 12 4,-5 13 5,-6 13-2,-3 17-5,-3 15-5,-2 16-5,-5 9-4,-2 3-4,-3 3-4,-3 4-2,-9 1-5,-11 0-3,-14 0-3,-11 0-4,-7-2-5,0-3-6,0-3-5,0-2-7,1-14-7,4-21-8,3-22-9,3-22-8,6-15-1,9-5 5,10-7 5,10-5 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6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80500 18000 617,'1'-40'20,"4"23"11,3 22 10,3 22 11,-7 18 3,-15 16-8,-15 15-7,-16 17-7,-12 7-8,-5 0-8,-7 0-8,-5 0-8,-4-2-3,0-3 4,0-3 2,0-2 3,6-9-7,13-12-18,12-13-18,13-12-18,6-10-8,0-6 0,0-6 1,0-6 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7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80250 18650 704,'120'50'39,"-9"0"0,-10 0 0,-8 0 0,-4 1-2,3 4-5,3 3-4,4 3-5,1-1-8,0-2-11,0-3-11,0-3-11,-10-9-13,-18-11-13,-19-14-14,-18-11-14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4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93400 34966 665,'21'-1'5,"-3"-1"10,-4 0 10,-4-1 11,0-1 4,3 2 1,5 0 0,4 2 1,1 0-6,-2 0-9,1 0-9,-2 0-9,-1 0-11,-1 0-11,-1 0-11,0 0-11,-3 0-9,-1 0-7,-2 0-7,-2 0-7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7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82100 17200 532,'43'167'172,"-11"-16"-42,-14-15-40,-11-15-41,-7-7-29,0 3-13,0 3-16,0 4-14,-2-6-11,-3-11-7,-3-14-6,-2-11-8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7"/>
    </inkml:context>
    <inkml:brush xml:id="br0">
      <inkml:brushProperty name="width" value="0.05436" units="cm"/>
      <inkml:brushProperty name="height" value="0.05436" units="cm"/>
      <inkml:brushProperty name="color" value="#F2395B"/>
    </inkml:brush>
  </inkml:definitions>
  <inkml:trace contextRef="#ctx0" brushRef="#br0">82350 17200 404,'76'-97'0,"4"6"0,3 7 0,3 6 0,-1 9 6,-2 13 11,-3 12 12,-3 13 11,-4 10 4,-3 10-4,-3 10-6,-2 9-3,-8 10-4,-8 14-1,-10 11-2,-9 14-2,-10 11-2,-9 14-4,-10 11-4,-8 14-4,-14 5-4,-15 1-4,-15-1-4,-16 1-5,-8-9-4,0-15-4,0-15-5,0-16-4,1-15-2,4-11 3,3-14 1,3-11 3,7-12 1,14-9 3,11-10 0,14-8 3,13-11 0,16-8 0,15-10 0,17-9 0,10-5 0,6 0 4,7 0 4,6 0 2,-2 7 4,-9 17 4,-10 15 3,-8 16 5,-11 12 2,-8 9-2,-10 10-2,-9 10-1,-12 18-1,-11 28 2,-14 28 0,-11 29 1,-9 7-1,-3-12-1,-3-13-3,-2-12-2,-3-10-2,1-6-1,-1-6 0,1-6-2,4-9-1,9-8 2,10-10-1,10-9 1,8-15-2,10-18-5,10-19-3,9-18-5,9-15-1,9-9 0,10-10 0,10-8 0,2-8 1,-3-2 1,-3-3 2,-2-3 1,-5-18-1,-2-31-1,-3-31-4,-3-31-1,-6-4 0,-5 26 5,-7 24 4,-5 26 5,-4 21 4,0 19 6,0 19 4,0 19 5,-4 12 3,-5 6 2,-7 7 2,-5 6 1,-1 17 6,6 28 8,7 28 10,6 29 9,3 22 1,0 20-7,0 18-5,0 20-7,-2 13-5,-3 9-3,-3 10-5,-2 10-3,-1-3-3,3-11-3,3-14-3,4-11-2,1-15-3,0-16-2,0-15-3,0-15-2,3-15-4,6-12-6,7-13-8,6-12-5,4-13-3,4-12 3,3-13 2,3-12 2,6-15-2,9-15-9,10-15-8,10-16-7,-1-8-1,-9 0 7,-10 0 7,-8 0 7,-8 4-1,-2 10-6,-3 10-8,-3 9-6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8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84050 16700 507,'-43'-7'8,"17"-11"14,15-14 16,16-11 14,16-7 6,20 0-7,18 0-5,20 0-5,13-2-7,9-3-4,10-3-6,10-2-4,0 3-4,-5 14-1,-7 11 0,-5 14-1,-9 5-5,-9 1-13,-10-1-10,-8 1-12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8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84700 15800 504,'-113'0'22,"26"0"1,24 0 0,26 0 2,13 4 3,4 10 7,3 10 7,3 9 6,3 9 1,3 9-6,3 10-6,4 10-7,1 7-4,0 6-4,0 7-5,0 6-3,0 7-6,0 10-5,0 10-5,0 9-5,1-8-6,4-25-3,3-25-4,3-25-5,4-24-9,7-21-19,6-22-17,7-22-18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8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84950 15500 532,'25'-47'1,"0"6"2,0 7 2,0 6 2,-5 13 12,-9 23 19,-10 22 20,-8 22 19,-8 16 4,-2 14-16,-3 11-14,-3 14-15,-6 7-15,-5 3-15,-7 3-16,-5 4-14,0-3-10,10-5-4,10-7-3,9-5-4,2-17-2,-2-24-1,-3-26-2,-3-24-1,-2-9 13,0 10 29,0 10 28,0 9 28,-4 13 11,-5 20-6,-7 18-7,-5 20-7,-6 5-4,-3-6-4,-3-6-2,-2-6-2,-1-7-6,3-6-5,3-6-7,4-6-6,4-7-2,6-6 0,7-6 1,6-6 1,9-2-11,13 3-22,12 3-21,13 4-23,2 1 10,-5 0 42,-7 0 41,-5 0 41,0-11 3,10-22-38,10-22-36,9-21-36,2-10-19,-2 3 3,-3 3 1,-3 4 2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8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84550 17600 546,'28'-49'0,"6"4"0,7 3 0,6 3 0,6-1 6,6-2 13,7-3 12,6-3 13,6 1 6,6 6 1,7 7 0,6 6 1,-1 4-4,-5 4-9,-7 3-9,-5 3-8,-8 3-12,-5 3-11,-7 3-12,-5 4-12,-8 4-3,-5 6 8,-7 7 8,-5 6 7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85800 17300 475,'-91'26'44,"19"4"0,19 3 0,19 3 0,12 7-1,6 14-2,7 11-2,6 14-1,4 10-4,4 9-2,3 10-4,3 10-3,3 14-4,3 23-3,3 22-4,4 22-4,1 15-5,0 9-5,0 10-6,0 10-5,-2-9-7,-3-24-5,-3-26-7,-2-24-5,-5-24-5,-2-22-3,-3-22-5,-3-21-3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49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84550 18300 566,'93'-133'29,"-11"34"5,-14 35 4,-11 35 5,-7 21 0,0 9-4,0 10-3,0 10-5,-5 10-4,-9 13-5,-10 12-4,-8 13-5,-15 9-2,-19 6-1,-18 7 1,-19 6 0,-12-2-2,-2-9-3,-3-10-3,-3-8-4,2-12-3,10-12-2,10-13-3,9-12-2,7-18-3,7-21-2,6-22-3,7-22-3,11-19-5,20-16-9,18-15-10,20-15-8,5 4-2,-6 25 6,-6 25 4,-6 25 5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50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86350 17450 373,'-46'-2'6,"10"-3"14,10-3 14,9-2 13,13-3 4,20 1-5,18-1-6,20 1-5,13-1-5,9 1-4,10-1-4,10 1-4,4-3-5,0-2-3,0-3-5,0-3-3,-5 1-8,-9 6-9,-10 7-9,-8 6-10,-14-2-8,-15-9-7,-15-10-5,-16-8-7,-19-11 3,-22-8 12,-22-10 12,-21-9 11,-9-4 9,7 4 7,6 3 6,7 3 6,4 6 6,3 9 6,3 10 7,4 10 6,5 13 7,10 19 8,10 19 7,9 19 7,7 19 1,7 23-8,6 22-8,7 22-7,2 13-7,1 7-5,-1 6-5,1 7-5,-1 4-3,1 3-4,-1 3-3,1 4-3,-1-4-4,1-9-3,-1-10-4,1-8-4,-3-17-5,-2-21-6,-3-22-7,-3-22-7,-9-26-3,-11-27-1,-14-28 0,-11-28-1,-6-15 3,4 1 6,3-1 8,3 1 6,4 2 8,7 7 7,6 6 9,7 7 7,5 0 7,7-2 5,6-3 5,7-3 5,8-4 2,14-3-5,11-3-2,14-2-4,10-5-4,9-2-8,10-3-6,10-3-7,2-2-6,-3 0-5,-3 0-7,-2 0-4,-3-2-6,1-3-4,-1-3-4,1-2-4,-7-5 0,-12-2 4,-13-3 6,-12-3 4,-10 1 4,-6 6 3,-6 7 4,-6 6 3,-4 7 4,1 10 7,-1 10 6,1 9 6,1 6 6,3 3 7,3 3 5,4 4 7,1 2 0,0 4-1,0 3-4,0 3-3,1 3-1,4 3 1,3 3 1,3 4 1,-2 8-3,-6 17-6,-6 15-6,-6 16-6,-7 12-5,-6 9-8,-6 10-5,-6 10-8,-9 4-4,-8 0-3,-10 0-3,-9 0-2,-9-5 0,-5-9 2,-7-10 4,-5-8 2,-1-9 5,6-6 5,7-6 5,6-6 5,4-2 3,4 3-2,3 3 0,3 4-2,4 2 6,7 4 13,6 3 12,7 3 13,4 3 4,3 3-1,3 3-4,4 4-2,1-3-5,0-5-5,0-7-7,0-5-6,-2-19-17,-3-27-26,-3-28-27,-2-28-26,3-18-3,14-6 17,11-6 20,14-6 17,7 2 12,3 14 3,3 11 3,4 14 4,5 3 2,10-2 4,10-3 3,9-3 3,4-4 8,1-3 11,-1-3 12,1-2 11,-4 0 3,-6 7-9,-6 6-7,-6 7-9,-13 2-8,-19 1-9,-18-1-10,-19 1-9,-13 2-3,-6 7 5,-6 6 5,-6 7 4,-4 7 6,1 9 10,-1 10 9,1 10 8,4 10 3,9 13-6,10 12-5,10 13-5,5 12-1,4 13 4,3 12 3,3 13 3,4 7 0,7 4-4,6 3-4,7 3-4,7 4-3,9 7-1,10 6 0,10 7-2,7-1-8,6-6-15,7-6-15,6-6-16,-1-13-9,-5-19-2,-7-18-2,-5-19-3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50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88050 18400 573,'-49'0'0,"4"0"0,3 0 0,3 0 0,3 1 9,3 4 16,3 3 17,4 3 17,4 4 3,6 7-8,7 6-9,6 7-9,12 4-7,19 3-5,19 3-5,19 4-4,12 2-7,6 4-11,7 3-11,6 3-9,1-5-9,-3-12-8,-3-13-7,-2-12-7,-11-12-2,-15-8 2,-15-10 3,-16-9 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5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95196 34472 426,'-1'-19'35,"-2"7"8,-2 8 9,-1 8 8,-5 7 0,-4 5-12,-5 7-11,-5 5-11,-2 4-7,1 1-2,1 1-3,1 0-3,1 1-1,1-1-1,1-1 1,1-2-2,2-1 0,5-3-4,3-3-2,4-3-3,6-4-4,8-5-4,8-4-6,7-6-5,5-5-4,3-6-1,1-5-3,2-7-2,2-1 0,-1 3 2,0 3 1,1 3 3,-3 2 2,-4 2 4,-3 2 4,-5 3 3,-4 2 9,-6 7 12,-6 6 12,-6 6 13,-3 1 4,0-1-5,0-2-3,0-2-5,1-1-4,2 1-6,2 1-7,2 1-5,2-1-5,2-4-3,1-5-4,3-2-3,3-6-4,4-4-2,3-6-2,5-3-2,0-5-1,-1-2 1,-3-1 1,-1-2 2,-4 0 0,-3 2 3,-4 4 2,-4 4 2,-3-1 2,-1 0 2,0-1 3,-1-1 2,-3 1 3,-2 5 3,-4 3 3,-2 4 3,-2 3 2,-2 0 2,0 2 1,-1 0 2,0 1 0,-1 0-3,0 0-1,1 0-2,2 1-3,6 2-4,6 2-3,6 2-4,5-1-3,5-2-1,5-4-1,5-2-2,3-3-2,1 0-3,1-2-3,1 0-4,0 0 1,1 2 3,-1 3 3,0 1 3,-1 1 3,-5 0 5,-3 0 4,-5 0 4,-3 2 8,-4 3 11,-4 5 10,-4 4 11,-4 1 3,-2-1-4,-4-1-5,-2 0-3,-1-1-5,1 3-3,0 2-3,2 1-4,1 2-2,0-1-3,2 1-1,1 0-3,0-2-1,2 1-2,0-2-1,2-1-1,3-2-3,7-1-1,8-2-3,6-2-2,3-4-5,1-4-6,-1-6-8,0-4-7,-1-4-2,-3-1 3,-3-3 2,-2-1 2,-4-3 4,-3 0 1,-3-1 3,-2-1 2,-4 1 2,-4 1 2,-4 3 1,-4 1 3,-3 2 1,-1 3 1,-3 1 2,-2 2 1,0 2 0,1 2-1,1 3 0,1 1-1,3-1-9,8 0-18,7-3-16,6-2-17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51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89600 16500 414,'3'-47'6,"6"6"14,7 7 14,6 6 12,4 6 7,4 6-3,3 7-2,3 6-1,-1 13-6,-2 23-10,-3 22-10,-3 22-9,-7 16-10,-9 14-8,-10 11-9,-8 14-9,-11 0-6,-8-8-6,-10-10-6,-9-9-5,-2-13 0,6-16 4,7-15 4,6-15 5,4-12 5,4-6 6,3-6 6,3-6 6,3 4 10,3 16 16,3 15 14,4 17 15,-1 7 5,-3 0-3,-3 0-3,-2 0-3,-3 6-3,1 13 0,-1 12-2,1 13 0,-1 1-1,1-9-2,-1-10-2,1-8-2,1-11-2,3-8-4,3-10-4,4-9-3,10-24-12,19-37-18,19-38-20,19-37-19,9-30-9,0-22-1,0-22 0,0-21 0,-8 4 3,-16 31 6,-15 32 6,-15 31 6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51"/>
    </inkml:context>
    <inkml:brush xml:id="br0">
      <inkml:brushProperty name="width" value="0.05007" units="cm"/>
      <inkml:brushProperty name="height" value="0.05007" units="cm"/>
      <inkml:brushProperty name="color" value="#F2395B"/>
    </inkml:brush>
  </inkml:definitions>
  <inkml:trace contextRef="#ctx0" brushRef="#br0">90600 16250 439,'26'-30'2,"4"-9"6,3-10 4,3-8 5,-1 3 10,-2 20 14,-3 18 14,-3 20 15,-4 16 3,-3 16-9,-3 15-10,-2 17-9,-5 11-9,-2 10-9,-3 10-10,-3 9-8,-7 4-7,-9 1-1,-10-1-1,-8 1-2,-8-9-7,-2-15-11,-3-15-10,-3-16-12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51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90350 16550 499,'25'-40'66,"0"23"-1,0 22-1,0 22-1,-2 15-5,-3 9-8,-3 10-7,-2 10-8,-3 2-9,1-3-7,-1-3-9,1-2-8,1-8-9,3-8-10,3-10-9,4-9-9,2-10-5,4-9 1,3-10 0,3-8-1,-1-8-1,-2-2-6,-3-3-6,-3-3-4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51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91450 16400 444,'45'-24'6,"-9"4"13,-10 3 11,-8 3 13,-14 6 7,-15 9 2,-15 10 1,-16 10 3,-12 14-3,-5 23-7,-7 22-8,-5 22-7,-6 10-7,-3 1-7,-3-1-7,-2 1-6,-1-3-6,3-2-9,3-3-6,4-3-7,5-9-3,10-11 2,10-14 3,9-11 2,12-17-4,16-18-11,15-19-11,17-18-12,7-6 5,0 10 20,0 10 21,0 9 21,-4 12 12,-5 16 6,-7 15 6,-5 17 5,-8 10 3,-5 6 1,-7 7 2,-5 6 0,-3-1-3,4-5-8,3-7-8,3-5-7,-1-6-7,-2-3-6,-3-3-5,-3-2-5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2:52"/>
    </inkml:context>
    <inkml:brush xml:id="br0">
      <inkml:brushProperty name="width" value="0.0632" units="cm"/>
      <inkml:brushProperty name="height" value="0.0632" units="cm"/>
      <inkml:brushProperty name="color" value="#F2395B"/>
    </inkml:brush>
  </inkml:definitions>
  <inkml:trace contextRef="#ctx0" brushRef="#br0">90950 17650 348,'23'-27'0,"-3"-3"0,-3-3 0,-2-2 0,2-3 1,9 1 4,10-1 4,10 1 2,2 1 3,-3 3-1,-3 3 1,-2 4 1,-5 4-2,-2 6 0,-3 7-1,-3 6-2,-2 10 3,0 17 4,0 15 5,0 16 5,-2 7 1,-3 1-3,-3-1-4,-2 1-4,-3 2 1,1 7 2,-1 6 3,1 7 4,-3 5 0,-2 7 0,-3 6-2,-3 7 0,-1 2-2,4 1-1,3-1-1,3 1-2,3-1-2,3 1-2,3-1-2,4 1-3,1-9-1,0-15-3,0-15-3,0-16-1,-11-29-11,-22-40-16,-22-40-17,-21-41-17,-18-27-5,-12-12 4,-13-13 4,-12-12 6,2 4 5,20 22 7,18 22 6,20 23 7,11 13 6,7 6 6,6 7 4,7 6 7,4 4 5,3 4 5,3 3 7,4 3 6,5 3 3,10 3-1,10 3 2,9 4-1,6 2 0,3 4-2,3 3-1,4 3-1,-3 15-4,-5 29-6,-7 28-6,-5 28-6,-15 12-3,-22-3-2,-22-3-1,-21-2-1,-12-6 1,1-6 2,-1-6 2,1-6 2,19-20 3,42-30 5,40-32 6,41-30 4,13-14-3,-11 7-9,-14 6-12,-11 7-9,-7 2-12,0 1-14,0-1-13,0 1-13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1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46119 21003 412,'0'-22'31,"-2"5"1,0 3 4,-1 4 2,-2 2 1,0 0-3,-2 1-1,0-1-2,-1 0-2,-2 0-3,0 0-2,-1 0-4,-2 2-1,0 2-2,-1 4 0,-1 3-2,0 2-2,2 3-2,3 3-2,1 4-3,2 1-1,0 1 0,2 1-1,1 1 0,-1 0-1,2-1 1,-1 0-1,0-2 1,0 0 0,2-1-1,0 1-1,2 0 0,1-1 0,2-1-1,2-1-1,2 0-1,1-3-1,3-1-5,2-2-4,2-2-4,1-2-2,3-2 0,2-2 1,1-2 0,3-3-2,3-2-4,3-3-4,3-3-4,1-2-4,2 0-4,1 1-4,1-1-5,-4 2 2,-6 4 7,-7 4 7,-7 5 7,-4 0 0,0-1-4,-2 0-5,0-1-5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2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43077 21100 492,'-23'0'41,"3"0"-2,1 0-2,2 0-1,2 0-4,-1 2-4,0 0-5,1 2-5,-2 0-2,0 0-1,-1-1 0,-1 2-2,0-1 1,0 1 0,2 2-1,1 0 1,1 1-1,1 0 1,1 0-1,0-1 1,2 2-1,2 0-1,3 1 0,1 2-2,1 0 0,2 1-1,0 1-1,2 2-2,1-1-2,2 1-2,2 0-5,2-1-2,2 0-2,3-1-3,3 0-1,4-2-2,2-2-4,5-2-7,3-4-7,5-2-7,0-2-4,-2 0-3,-1 0-3,-3 0-2,-2-2 0,-5 0 5,-3-3 3,-4-2 4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3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47100 20897 510,'15'-14'145,"-1"4"-32,-1 4-34,0 5-33,0 1-19,3 0-4,3 0-3,4 0-5,-1-1-3,-1-1-5,-3 0-5,-1-1-3,-1-1-7,-1 2-7,1 0-8,0 2-9,0 0-5,-1 0-5,1 0-4,0 0-5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3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47190 21466 631,'-19'-1'6,"10"0"22,10-2 20,10 0 22,5-1 2,1 2-15,1 0-15,2 2-16,0 0-12,1 2-9,1 0-9,1 2-9,0 0-4,1 0 0,0 0 2,-1 0 0,-1-1-5,-1-1-10,-2 0-11,-2-1-11,-3-1-2,-1 0 5,-2 0 4,-2 0 6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4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48964 20713 571,'-7'-6'15,"0"4"12,2 4 14,1 4 11,0 2 3,2 3-9,0 2-8,2 2-9,0 0-5,0 1-3,0-1-2,0 1-2,1 0-2,2-1-4,2 1-1,2 0-4,1-2-3,1-3-7,1-3-5,2-2-7,-1-3-1,1-1 2,0 0 2,0-1 1,0-3 0,1-2-6,1-4-4,2-2-4,-1-3-3,-1-1 1,-1-3-1,0-1 1,-3-2 2,-1 0 6,-2 1 7,-2-1 5,-2 2 5,-2 1 5,-2 2 4,-2 3 5,-3 1 2,-2 0 0,-3 2 0,-3 1-1,-3 1 0,-2 2-2,-1 2-2,-3 2-3,1 1 0,1 2-1,3 0 0,1 2-1,2 0-9,0 2-19,2 0-17,1 1-18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6"/>
    </inkml:context>
    <inkml:brush xml:id="br0">
      <inkml:brushProperty name="width" value="0.05629" units="cm"/>
      <inkml:brushProperty name="height" value="0.05629" units="cm"/>
      <inkml:brushProperty name="color" value="#F2395B"/>
    </inkml:brush>
  </inkml:definitions>
  <inkml:trace contextRef="#ctx0" brushRef="#br0">98985 34375 390,'7'-5'23,"-2"5"16,-2 4 18,-2 5 17,-3 5 2,-4 6-12,-4 3-13,-3 7-12,-4 1-10,0 2-6,-1 1-6,-1 1-6,-1 0-4,1 1-4,-1-1-2,1 0-3,0-2-3,2-5-2,2-5-2,3-5-2,4-7-12,8-10-20,8-10-21,8-10-21,3-6-3,1-5 16,-1-3 15,1-4 16,-2-1 10,-1 3 8,-2 3 6,-2 4 7,-2 1 4,1 2 1,0 3 2,0 1 1,-2 4 4,-1 3 8,-2 4 8,-2 4 8,-1 3 5,2 0 4,0 2 4,2 1 3,-1 1 0,-1 3-6,-1 4-5,0 2-6,-1 3-2,0 1 1,0 3 1,0 2 0,-1 1 1,-1 3-2,0 1-2,-1 3 0,0 0-2,1-1 0,3-1 0,2-1-2,0-2 0,0-1-4,-2-3-2,0-1-3,1-3-2,7-6 1,6-5 0,6-4 0,2-8-1,0-8-5,1-9-2,-1-8-4,1-6-4,-1-1-2,0-1-3,1 0-4,-2-1-1,-1 1-3,-3 2 0,-1 0-2,-3 4-1,-3 5-3,-2 7-1,-4 5-2,-4 6-5,-6 3-7,-6 4-8,-6 4-7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4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41182 21550 625,'-19'0'74,"9"0"-9,8 0-9,10 0-11,5 0-7,5 0-6,3 0-6,5 0-7,2 0-6,1 0-7,1 0-5,1 0-8,-1 0 0,0 0 4,-1 0 4,-1 0 3,-2 0-7,-5 0-22,-3 0-21,-4 0-22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4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41210 22100 663,'-35'14'-6,"9"-3"10,9-2 9,9-4 10,7-1 8,7 0 8,7 0 5,8 0 8,3-1-3,3-2-11,1-2-11,2-2-11,0-1-10,-1 0-8,-3 0-8,-1 0-9,-1 1-9,-1 0-10,1 2-9,-1 0-11,-2 1-1,-3-2 7,-4 0 8,-4-1 6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5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40106 21261 546,'-36'0'0,"9"0"0,7 0 0,8 0 0,4 1 6,1 2 10,-1 2 10,0 2 11,1 3 3,2 4-3,2 3-4,2 5-3,1 2-3,0 4-2,0 3-3,0 3-1,0 0-3,0-2-2,0-1-1,0-3-2,1-2-1,0-3-1,2-3 0,0-3 0,2-3-2,2-4-1,2-5-2,1-2-2,4-6-6,2-4-8,3-6-9,3-3-8,2-7-3,-1-4 3,1-4 3,-1-6 4,-1-2 2,-3 0 1,-3 0 1,-2 0 2,-3 2 2,-3 5 4,-1 5 2,-2 5 5,-4 4 0,-8 5 1,-6 3 0,-7 4-1,-6 5 0,-3 6-2,-4 6-2,-4 6-1,-1 2-3,7 1-6,4-1-5,5 1-6,3-1-3,2-1-3,3-1-3,1-1-2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48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44205 21900 392,'-14'1'30,"3"2"1,2 2 1,4 2-1,2 0 5,2 1 6,2 0 7,2 0 8,2-2-1,4-4-9,2-4-7,3-4-9,3-1-5,3 2-2,3 2-3,4 2-3,-2 1-3,-2 0-4,-2 0-4,-4 0-4,-1 0-2,1 0-2,1 0 0,1 0-2,1 0 0,0 0-2,-1 0-1,1 0-1,-1 1-1,-1 0 0,-1 2-1,-1 0 0,1 1-2,1 0-5,3 0-5,2 0-3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54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73448 16750 690,'-8'9'56,"2"3"-10,0 4-9,2 2-9,0 0-6,2-1-3,0-2-2,2-3-3,-1 2-2,0 2 0,-2 3-1,0 3-1,-1 0-1,2-1-1,0-3-3,2-1-1,0-3-9,2-1-15,0-2-14,2-2-14,0-2-8,2-2 2,0-3 0,2 0 2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54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73998 16650 683,'-15'1'22,"4"2"1,2 2 1,4 2 1,1 1 0,2-1 0,0 1-2,2 0 0,0 1-1,0 2-2,0 1-2,0 3-1,0 1-2,0 1-3,0 2-2,0 0-2,0-1-4,0-1-3,0-2-5,0-3-3,0 0-2,0 0-2,0 0 0,0-1-2,0 0-4,0 0-7,0-2-7,0 0-7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54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73629 15477 575,'-8'-6'23,"0"4"6,0 4 6,0 4 5,1 3 2,2 3-4,2 4-4,2 2-4,1 1-3,0-1-3,0-1-4,0 0-2,1-2-4,2-1-1,2-1-2,2-1-2,1-1-2,2-2-2,0-2-1,1-2-2,2-3-4,0-4-4,1-4-5,1-4-4,1-3-4,0-3 1,-1-4 0,1-1 0,-1-3 1,-1 2 1,0 1 2,-2 1 2,-2 0 1,-2 1-2,-4-1-1,-2 1-1,-4 1 2,-2 2 4,-4 4 5,-2 3 5,-3 3 2,-2 4 1,-1 4 0,-3 4 1,-1 4-2,-3 3-7,-2 5-5,-1 4-6,1 0-2,5-3 1,4-3 1,6-3 1,3-2-3,-1 0-8,0-2-7,0-1-9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55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73548 25311 610,'-8'-13'21,"0"8"14,0 7 13,0 6 13,1 5 2,2 1-12,2 3-10,2 2-12,1 0-8,0 1-8,0-1-6,0 1-8,0-1-10,2-1-13,0-1-14,2-1-14,0-4-6,2-6-1,0-8 0,2-6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55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74016 25077 575,'6'-6'3,"-4"2"7,-4 4 7,-4 3 6,-1 1 6,2 3 3,2 2 4,2 2 4,1 1-1,0 1-6,0 1-4,0 2-5,0-1-3,0 1-1,0 0-2,0-1-1,0 1-2,2 2-5,0 0-4,2 1-3,0 0-9,0-1-13,0-1-12,0 0-12,-1-3-6,-1-1 0,0-2 0,-1-2 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3:05:55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73597 26850 527,'-14'1'7,"2"2"15,4 2 14,3 2 14,1 1 4,2 3-8,0 2-7,2 2-8,0 1-4,0 1-3,0 1-1,0 1-3,0-1-2,2-1-3,0-2-2,2-2-4,0-1 0,2 1-2,0 1 1,1 1-1,2-1-1,0-4-5,1-5-2,2-2-5,0-6-1,1-2-1,1-5 0,2-4-1,-1-3 0,1-3 1,0-3 2,-1-3 0,-1 0 1,-2 3 1,-4 3 0,-3 3 1,-2 3 0,-4 1 2,-2 2 0,-3 2 0,-3 2 0,-2 2-3,-2 3-3,-1 1-2,-3 2-2,-2 3-1,-2 4-2,-1 2 0,0 2 0,5 0 3,3-1 2,4 1 2,3-1-8,-1-3-17,0-1-19,0-2-17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6"/>
    </inkml:context>
    <inkml:brush xml:id="br0">
      <inkml:brushProperty name="width" value="0.06306" units="cm"/>
      <inkml:brushProperty name="height" value="0.06306" units="cm"/>
      <inkml:brushProperty name="color" value="#F2395B"/>
    </inkml:brush>
  </inkml:definitions>
  <inkml:trace contextRef="#ctx0" brushRef="#br0">101099 35080 348,'8'-30'41,"0"3"-4,0 3-4,0 3-2,-1 2-3,-1 1-2,0 1-3,-2 1-2,0 0-2,-2 2-3,0 1-3,-2 1-2,-2 1-1,-6 2-3,-4 2 0,-5 3-2,-3 2-2,1 5-1,-1 6 0,1 4-2,-2 4 1,0 3 3,-1 3 3,-1 3 2,1 2 3,1 1-1,3 1 1,1 1-1,2-1 1,2-3-2,3-3 0,1-3-1,3-2-2,4-1 0,4-1-1,4-1 0,4-3-4,5-8-6,5-7-5,5-6-6,3-4-6,-1-1-4,1-2-6,-1 0-5,0 0 0,-3-1 5,-1 0 4,-3 1 6,-1 0 2,-3 4 3,-1 3 1,-2 2 1,-3 4 12,-2 4 24,-4 4 22,-2 4 22,-2 3 6,0 1-11,0 3-12,0 2-11,1 1-9,3 1-2,4 1-5,2 1-3,3-1-4,1-1-3,3-2-3,2-3-4,0 0-2,1-2 0,0-1 0,-1-1 0,1-1-3,-1-2-5,1-2-5,0-2-6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19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71370 49858 494,'-15'-34'1,"2"13"3,3 11 1,1 12 3,0 9 4,0 7 9,-1 7 8,-1 7 8,-1 3 2,0 1-5,0-1-5,1 0-5,0-1-4,4-5-5,2-4-4,4-3-4,4-5-5,8-5-6,6-4-4,7-6-6,5-4-2,5-6 0,3-4 0,4-5-1,1-3 2,-4-1 1,-2-1 2,-3-1 2,-4 2 1,-5 5 2,-5 4 1,-5 6 1,-5 4 4,-6 4 2,-6 4 4,-6 4 4,-2 1 1,1-1-3,0-1-1,2 0-2,-3 2-2,-7 5-2,-7 7-1,-7 5-1,-2 2-2,3-1-1,3-3-1,3-1-1,3-3 1,3-3 0,3-3 1,3-3 0,4-4 2,8-8 1,6-6 1,8-7 0,2-3 1,-1 2 1,-1 2 0,-1 3 0,-3 3 1,-6 10 2,-6 6 3,-6 9 3,-2 3-1,-1-1 0,0-1-2,0-1-1,0 1-1,-1 5 0,-1 3-1,-1 5 0,0-1-1,2-2 0,2-3 0,3-3 0,1-3-1,2-5 0,2-3-1,2-4 0,2-3-1,4-2-1,2-3 0,3 0-2,3-5-2,2-4-2,1-6-3,3-4-2,1-4-1,-1-5 2,1-3 2,-1-4 1,0-3 0,-1 1-1,0 0-1,-2 0-3,0 2 2,-1 5 4,1 5 4,0 5 3,-4 6 4,-5 8 6,-6 8 3,-6 8 5,-5 6 1,-3 5-3,-5 5-4,-3 5-2,-2 0-4,4-4-1,3-3-1,3-5-3,7-5-3,10-6-2,11-8-3,11-6-4,7-5 0,1-4 0,2-2 1,2-3 1,-1 0 2,-5 3 4,-5 2 4,-5 4 4,-5 5 5,-7 8 6,-5 8 6,-6 8 5,-4 3 3,-3 1-3,-4-1-3,-2 1-2,-1-1-5,-1 1-6,0-1-6,0 1-6,2-2-4,3-3-3,3-3-2,2-3-4,3 0 0,0 1 2,2 3 1,0 2 2,0 1 3,-3 1 2,-4 1 3,-2 1 2,-4-1 2,-3-1-2,-5-3-2,-3-1-1,-5-2-2,-1-1-1,-4 0-1,-3-2-2,-1-2-1,0-4-4,0-4-2,0-4-3,1-4 0,3-4 3,3-4 1,3-3 3,4-4 3,3-1 2,4-3 4,5-1 3,3-1 2,4 1 3,4 1 2,4 1 3,4 3 4,4 5 4,3 4 5,5 6 4,4 4 4,3 2 1,4 3 1,5 4 2,2 3-1,0 3-4,2 5-3,1 4-4,2 1-4,4 1-4,4-1-5,4 1-6,2-2-8,0-3-14,0-3-14,0-3-13,-5-2-6,-6-2 4,-9-3 4,-8-1 3,-4-1-1,-3 0-4,-1 0-5,-2 0-4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19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74209 50834 442,'11'-36'65,"5"9"-13,7 7-14,5 9-13,4 3-9,-1 2-5,0 0-5,1 2-6,-2 1-3,-3 2-3,-4 2-2,-1 2-1,-5 2-1,-3 2 2,-4 1 3,-4 3 2,-4 2 0,-4 0-3,-4 1-3,-4 1-2,-2 2 6,1 1 15,-1 3 15,0 2 15,0 1 7,1 2-2,-1 3-1,0 1-2,2 4-4,2 3-5,4 4-7,2 4-6,2 2-5,0 0-1,0 0-3,0 0-3,1-1-2,2-4-2,2-2-1,2-3-4,0-4-2,0-2-6,-2-3-5,0-3-6,-4-3-6,-5-5-8,-4-3-7,-5-4-9,-6-6-1,-5-8 5,-7-8 5,-5-7 5,-3-7 5,0-5 4,0-5 4,-1-5 4,3-1 6,2 2 7,3 2 7,3 2 6,4 2 6,5 5 1,5 3 2,5 5 2,5 2 3,5 1 3,7 0 2,6 2 4,5 2-1,3 3-4,5 3-4,3 2-4,1 5-4,-1 4-2,-3 5-3,-1 6-3,-4 3-2,-5 5-2,-5 3-2,-4 5-2,-7 1-3,-6 2-5,-7 1-5,-7 1-5,-5-1-2,-1-2-1,-3-1-1,-1-3-2,-1-3 3,-1-5 4,1-4 4,0-6 4,1-4 6,5-1 4,3-2 6,4-1 6,9-5 1,12-4 0,13-6-3,14-4 0,7-1-6,4 3-9,4 3-9,4 3-9,-2 2-3,-10 2 5,-8 2 4,-8 2 6,-6 0-1,1 0-4,0-2-4,-1 0-4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19"/>
    </inkml:context>
    <inkml:brush xml:id="br0">
      <inkml:brushProperty name="width" value="0.02482" units="cm"/>
      <inkml:brushProperty name="height" value="0.02482" units="cm"/>
      <inkml:brushProperty name="color" value="#00BFF3"/>
    </inkml:brush>
  </inkml:definitions>
  <inkml:trace contextRef="#ctx0" brushRef="#br0">77105 53049 886,'-13'-8'80,"6"2"-47,6 0-46,6 2-48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2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81298 50750 597,'-23'8'153,"4"2"-40,3 0-39,3 1-40,-2 2-22,-5 1-3,-7 3-4,-5 2-2,-3 1-4,0 1-3,-1 1-2,1 1-3,1-1-2,5-1 1,4-3-1,3-1 0,4-3-2,3-2-3,2-4-3,4-3-3,3-2-4,2-4-6,4-2-4,3-3-6,1-3-1,3-2 1,2-2 2,2-1 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3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82705 50700 472,'-13'1'32,"6"2"-1,6 2 0,6 2 0,3 1-1,2 1-4,0 2-3,1 0-3,1 0-3,2 1-2,0 0-3,1 0-1,1-1-3,0 1-4,-1 0-4,1 0-2,0-1-3,-1 1-1,1 0 0,0 0-1,-2-1 0,-3-1-2,-3 0-2,-2-2-1,-3 1 3,-1 3 5,0 4 6,-1 2 6,-1 1 2,0-1-1,0-1-1,0-1-2,-1 1 3,-1 3 5,0 4 7,-1 2 5,-1 1 2,2 2-2,0 1-2,2 1-3,0 0-1,0-1-3,0-2-2,0 1-2,0-3-2,0 0-1,0-1-1,0-1-2,0 1-7,2 1-11,0 3-13,2 1-13,-1 1-6,-1 1-3,0-1-3,-1 1-3,-1-4 3,0-4 8,0-5 7,0-4 8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3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80778 51863 571,'-14'-22'-1,"3"6"-4,3 5-4,2 5-3,1 2 2,0 2 9,-1 0 8,-1 2 9,0 1 4,2 2-4,2 2-1,2 2-2,3 5 0,4 11 4,4 9 3,3 10 4,1 4 0,-2-2-1,-4-2-1,-2-1-2,-3-3-3,-1 0-3,0-2-3,-2 0-5,0-1 0,-2-1 2,0-1 2,-1-1 2,-2-2-4,0 0-9,-2-1-10,0-1-9,-1-1-5,2-1-2,1-1-1,1-1 0,-1-3-1,2-3 1,-1-5 1,0-3 2,1-3 4,2-4 10,2-3 9,2-2 10,2-2 4,1 0 0,3 0 0,2 1-1,1-1 2,2 2 4,0 0 3,1 2 3,1 1 3,-1 2 0,1 2 0,0 1 2,0 3-2,1 2-1,1 2-2,1 1-2,1 3-3,-1 2-2,1 1-2,0 3-2,-1 0-3,1-1-3,-1-1-3,1-1-2,-1-1-4,-1-1-3,-1-1-3,0-1-2,-2-1-3,-1 0 1,-1-2 0,-1-1 0,0-2 0,0-2 1,-1-4 1,1-2 0,-1-5 2,0-4 6,-2-6 6,0-3 4,-1-6 3,1-2 1,1-3-1,2-2 1,0-3-1,1 1-4,1 0-2,2-1-3,-1 1-4,1 2-7,0 0-6,-1 1-5,0 1-8,-1 3-5,0 1-8,-2 3-6,-2 2-1,-2 2 4,-4 4 5,-2 3 4,-2 1 5,0 0 6,0 1 5,0-1 5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4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82031 52340 677,'-6'-29'-1,"1"6"-4,2 7-2,2 5-3,1 9 3,0 10 13,0 11 10,0 11 12,-1 6 4,0 0-3,-2 2-4,0 1-3,-1-2-1,2-4 2,0-3 2,2-5 2,0-3-2,0-4-5,0-5-6,0-3-6,2-3-3,4-2 1,4-3 1,3 0 1,3-5-3,0-2-4,0-5-6,-1-4-5,0-4-3,0-3-1,-2-5-1,-1-3 0,-1-2-1,-2 0-1,-2-1-1,-2 1 0,-2 1-1,-2 1-1,-2 3-1,-2 1-2,-3 3-2,-2 1-4,-3 2-4,-3 3-3,-1 1 0,4 4 8,3 3 5,2 3 7,2 1 5,-2 0 2,0 0 3,-1 0 2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4"/>
    </inkml:context>
    <inkml:brush xml:id="br0">
      <inkml:brushProperty name="width" value="0.02969" units="cm"/>
      <inkml:brushProperty name="height" value="0.02969" units="cm"/>
      <inkml:brushProperty name="color" value="#00BFF3"/>
    </inkml:brush>
  </inkml:definitions>
  <inkml:trace contextRef="#ctx0" brushRef="#br0">82566 49044 740,'-7'-36'0,"2"7"0,2 7 0,2 7 0,1 3-3,0 0-6,0 0-7,0 1-7,0 1 8,2 6 19,0 4 20,2 6 20,0 6 8,0 7-4,0 9-3,0 7-4,-1 4-7,-1 0-12,0 0-11,-1 0-10,-1-1-6,0-3 3,0-4 2,0-1 3,0-5-10,0-2-20,0-3-20,0-2-21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5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82243 47922 685,'-8'-8'-3,"-1"-1"-6,-2-2-7,0 0-6,0 0-1,1 1 4,0 0 4,2 2 3,0 1 8,0 0 12,0 2 13,1 1 12,-2 1 3,0 6-5,-2 2-6,0 5-4,0 3-4,-1 2-1,0 1-2,0 3-1,1-1-1,3-3-3,1-3 0,2-2-3,2-2-1,2 0-1,2-1-1,2 1-1,2-1-3,4 0-5,2-2-3,3 0-5,3-2-3,3-3-1,3 0-1,3-3-3,1-3 2,-1-2 1,-1-3 2,-1-3 2,-2-2 3,-4 0 2,-5 0 4,-3 1 2,-3-2 2,-2 0 0,-2-1 2,-2-1-1,-2 1 1,-2 3 1,-2 2 1,-2 4 0,-1 2 2,0 2 0,1 3 3,-1 1 0,4 0-4,8-1-9,7 0-11,9-1-9,2-1-3,-3 2 7,-3 0 6,-2 2 7,-3 0 6,-1 2 6,-1 0 6,0 2 6,-2 1 7,-1 6 4,0 2 6,-2 5 6,-1 2 2,0 1 0,-1 1-1,-2 1 1,0 2-4,-2 1-5,-1 2-6,0 3-5,-1 0-4,1 1-4,-2-1-2,2 0-3,-1-1-4,0-3-4,0-3-6,0-3-6,2-8-10,4-12-18,4-14-19,4-11-17,1-7 0,1 3 17,0 1 17,0 3 17,0 2 10,1 3 4,1 3 4,2 2 2,-1 3 4,1 3 2,0 1 1,-1 2 3,0 2 0,-1 0-2,0 1-2,-2 2-2,-1 0-1,-1 0 0,0 0 1,-2 0-1,0 0 2,0 2-1,0 1 1,0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5"/>
    </inkml:context>
    <inkml:brush xml:id="br0">
      <inkml:brushProperty name="width" value="0.02827" units="cm"/>
      <inkml:brushProperty name="height" value="0.02827" units="cm"/>
      <inkml:brushProperty name="color" value="#00BFF3"/>
    </inkml:brush>
  </inkml:definitions>
  <inkml:trace contextRef="#ctx0" brushRef="#br0">84366 48016 778,'0'-12'-50,"0"8"35,0 8 32,0 8 34,0 6 12,0 8-10,0 7-10,0 7-11,-1 6-11,-1 8-14,0 6-15,-1 7-13,-1 1-9,2-3-2,0-4-4,2-4-3,0-7 0,0-10 2,0-10 1,0-9 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95100 37497 999,'23'-8'-23,"-1"2"1,-1 1 2,-1 1 1,2-1 3,7 2 4,5-1 6,7 0 4,-1 0 2,-4 2 1,-5 0 0,-5 2 0,4 0 0,14 0 1,14 0 0,14 0 0,6 0 1,0 2 0,1 0 0,-1 2 2,2 1-2,1 1-2,2 3-2,2 2-3,1 2-2,-1 3-1,-2 3-1,0 4-2,-6-2 0,-11-3 1,-10-5 0,-12-3 2,-6-2-2,-3 0 0,-3 0-2,-3 0-1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6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86761 52262 515,'-13'-14'9,"8"4"18,7 4 19,6 4 18,7 2 4,7-2-10,7-1-11,7 0-10,5-1-8,6-2-5,5 0-6,4-1-6,-1-1-1,-6 2 0,-7 0 0,-7 2 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6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87757 50961 476,'-22'-15'4,"6"4"10,5 3 10,5 3 9,1 3 6,0 5 4,-1 6 2,-2 4 3,1 7 0,-1 9-5,0 9-3,0 8-5,0 4-3,2 0-6,1-2-5,1 0-4,-1 2-7,2 8-8,-1 6-9,0 7-9,0-1-11,2-7-16,0-8-17,2-8-15,0-8-3,2-7 7,0-9 9,2-7 9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6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91548 51393 516,'-8'-3'10,"2"10"22,0 10 21,2 9 21,0 5 4,2-1-16,0-2-14,2 1-15,0 1-8,0 6-3,0 6-3,0 6-2,-1 1-6,-2-4-12,-2-4-10,-2-3-12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6"/>
    </inkml:context>
    <inkml:brush xml:id="br0">
      <inkml:brushProperty name="width" value="0.03198" units="cm"/>
      <inkml:brushProperty name="height" value="0.03198" units="cm"/>
      <inkml:brushProperty name="color" value="#00BFF3"/>
    </inkml:brush>
  </inkml:definitions>
  <inkml:trace contextRef="#ctx0" brushRef="#br0">91500 52160 688,'16'-36'28,"-1"9"-6,1 7-6,0 9-6,1 4 2,3 2 11,3 2 10,3 2 11,0 1 1,-1 2-10,-3 0-10,-1 2-10,-3 0-12,-1 0-12,-2-1-13,-2 2-13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7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92313 51150 467,'-8'41'154,"2"4"-36,1 4-37,0 4-37,1 1-17,0 0-1,0-2 2,1 0-1,-2-2-6,2-1-14,-1 0-15,0-2-13,0-4-9,2-7-2,0-9-3,2-7-2,0-5-7,2-1-10,0-1-11,2 0-11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37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93476 51578 480,'-9'-28'84,"-2"7"-15,-1 7-14,-3 7-14,0 3-9,1 2-5,0 0-5,2 2-6,-2 2-2,-3 6 1,-5 4-1,-3 5 0,-2 4 1,1 1-2,1 3 1,1 1-2,2 1 0,3 1-2,3-1 0,3 1-2,2-2-2,4 0 0,2 0-1,4-2-1,3-2-3,4-3-2,4-3-2,3-3-4,4-3-2,3-2-4,4-4-2,2-2-3,4-3-6,8-1-11,6 0-9,8-1-10,0-1 0,-6 0 8,-6 0 8,-6 0 9,-5 0 2,-5 0-3,-5 0-4,-4 1-3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3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93966 50150 561,'0'-16'3,"2"2"6,0 1 5,2 1 7,0 2 5,0 6 8,0 4 8,0 6 6,-1 3 2,-1 1-7,0 3-5,-1 2-6,-3 1-6,0 1-6,-4 1-4,0 1-6,-2 1-5,2 0-4,0-1-3,2 1-4,0-2-7,2-1-8,0-2-9,2-3-9,0-1-7,2 0-4,0-2-4,2 0-5,0-3 3,2-3 8,0-2 9,2-4 8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3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94863 50093 645,'-15'-8'4,"4"2"7,3 1 9,3 1 7,0 1 3,2 3-2,-1 4-3,0 2-2,0 3-2,2 2 0,0 2-2,2 1 0,0 2-1,0 2-1,0 0-1,0 1-2,0 0-1,0 1-2,0 0-3,0-1-1,0 0-5,0-1-5,0 0-6,0-2-6,0-1-4,0-1-1,0-1-2,0 0-1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4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94216 49013 612,'-7'-15'4,"2"2"6,2 2 6,2 3 7,1 4 6,0 8 5,0 7 5,0 9 4,0 5-1,0 1-6,0 2-6,0 3-8,1-1-4,4-3-3,2-4-4,4-1-3,1-5-4,1-3-1,1-4-2,1-4-3,1-3-3,2-1-4,0 0-4,1-1-4,1-4-1,1-4 0,1-6 2,1-4 1,-1-3 2,-5-3 0,-3-1 2,-4-3 2,-3 0 1,-2 1 1,-3 1 2,0 1 2,-5 3 0,-4 3 0,-6 4 1,-4 5 0,-2 2-1,-1 2-2,1 2-1,-1 2-2,1 2-3,3 4-5,1 2-5,2 4-4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4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94750 51779 613,'22'-35'79,"-3"11"-14,-3 9-16,-2 10-14,-1 5-8,3 0-2,3 0-1,3 0-1,2 1-3,1 2-5,1 2-4,1 2-4,-1 0-3,-3-1-2,-3 0-2,-3-2-1,-1-1-5,-2 0-9,-1-1-7,-1-2-8,2 1-8,2 0-6,3 2-7,3 0-7,-1 0 1,-3-2 8,-4-2 8,-4-2 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1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93400 50170 455,'7'-7'6,"-2"-1"13,-3 0 11,0 0 13,-1 3 7,1 6 1,3 6 1,2 6 2,1 3-3,-2 3-6,-1 1-7,0 3-6,-2 1-6,0-1-6,-2 0-5,0 1-6,-1-1-5,0 1-6,0-1-4,0 1-5,-1-1-6,-2-1-9,-2-1-8,-2-1-7,0-6-10,4-10-10,3-12-9,2-10-11,2-4 5,0 3 16,0 3 17,0 3 18,0 1 10,0 0 4,0 0 4,0 1 5,0 0 8,3 0 12,2 2 13,2 1 11,2 0 5,1 2-3,3 1-5,2 0-3,0 0-4,1 0-6,-1-1-6,1-1-5,-1-1-4,-1 2 0,0 1-2,-2 0-2,0 2-2,-1 0-7,1 2-4,0 0-7,-2 1-9,-1-2-15,-2 0-14,-2-1-15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33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98423 29239 676,'-29'-5'10,"22"6"19,22 6 20,21 6 20,9 1 0,-6-3-18,-4-3-19,-4-2-17,-7-1-19,-5 2-15,-6 1-17,-7 3-16,-4 1-7,-6 0 5,-4 0 5,-5-1 4,-2 0 5,2 0 7,3-2 6,1 0 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4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97096 50840 551,'-8'-5'102,"2"8"-19,1 6-18,0 7-20,2 5-12,0 1-4,2 3-5,0 1-4,1 1-4,-2 1-3,0-1-3,-2 1-4,1 1-3,0 2-7,2 4-5,1 3-5,-1-1-4,-1-4-3,0-3-3,-1-5-3,-1-3-8,0-3-14,0-3-12,0-2-15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4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97350 51679 759,'9'-9'4,"2"0"5,1-2 7,3 0 6,0 0 4,-1 3 4,0 1 4,-2 2 2,0 1-3,0 2-12,-1 0-11,1 2-12,-1 0-10,0 0-10,-2 0-10,0 0-9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5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98196 50437 493,'0'-15'3,"0"2"6,0 2 5,0 3 7,0 3 8,0 8 11,0 6 10,0 7 12,0 6 1,0 5-10,0 5-9,0 5-9,0 7-8,0 9-5,0 11-4,0 10-6,-2 6-7,0 4-12,-3 4-10,-2 4-11,-1-2-8,0-8-6,0-7-5,1-9-5,-1-8-3,2-10-1,0-10-1,2-9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6"/>
    </inkml:context>
    <inkml:brush xml:id="br0">
      <inkml:brushProperty name="width" value="0.04132" units="cm"/>
      <inkml:brushProperty name="height" value="0.04132" units="cm"/>
      <inkml:brushProperty name="color" value="#00BFF3"/>
    </inkml:brush>
  </inkml:definitions>
  <inkml:trace contextRef="#ctx0" brushRef="#br0">99983 51847 532,'-6'-8'2,"4"2"13,4 1 10,4 1 13,5-1 3,5 2-3,7-1-4,5 0-3,6 0-3,7 2-2,5 0-2,6 2-2,3 0-2,1 2-1,2 0-1,0 2-2,1 0-2,0 2-3,-1 0-3,1 1-2,-2 1-2,-2 0 3,-4 0 1,-2 0 3,-5 0-9,-6-1-19,-6 1-19,-5 0-18,-5-1-11,-3-2-1,-3-3-4,-2 0-1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4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103196 51200 487,'8'7'75,"3"-1"-14,2 0-13,2-2-13,1 1-8,1 0-2,1 1-2,1 2-2,2 1-2,1 3-2,3 4 0,1 2-3,2 1 0,-1 1-1,0-1 0,1 1 0,-2 0-2,-1-1 0,-3 1-2,-1-1-1,-3 1-1,-3 0 1,-2-1-1,-4 1 0,-2-2-1,-1 1-3,0-2-3,-2-1-2,-2-1 0,-6-1 0,-4-1 2,-5 0 0,-8 0-4,-11 5-9,-11 4-11,-10 3-9,-6 2-7,0-1-3,0-1-2,1-1-3,4-3-2,10-3-2,9-4-1,11-4-1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0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83761 51127 582,'-13'-1'12,"8"0"19,7-2 18,6 0 18,5-2 3,1 0-13,3-1-13,2-2-13,2 1-9,5-1-6,3 0-4,4 0-6,1 1-5,-3 0-5,-3 2-4,-3 1-5,-2 0-7,-1 2-10,-1 0-11,-1 2-10,-2-1-5,-3 0 0,-3-2 0,-2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0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85356 50456 585,'-15'-28'-1,"4"7"-3,3 7-4,2 7-2,3 3 6,2 0 14,2 0 15,2 0 14,1 2 7,0 4 0,0 4 1,0 4 0,-1 2-3,0 3-6,-2 2-7,0 2-6,-1 0-7,0 1-4,0-1-6,0 1-5,0-1-10,0-1-15,0-1-16,0-1-15,-1-2-8,-2-4-1,-2-5 0,-2-2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0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85450 50865 796,'8'-14'27,"0"4"-1,0 4-1,-1 4-2,2 2 0,0 0-2,1 0 0,2 0 0,-1 0-7,1 0-11,0 0-13,0 0-11,-1 0-9,-1 0-6,0 0-7,-2 0-6,-1-1 1,0 0 7,-2-2 9,0 0 7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0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86116 50266 636,'-7'-12'76,"2"8"-16,2 8-18,2 8-16,1 6-9,0 7 3,0 5 1,0 6 1,0 4 0,0 1-2,0 0-3,0 2-3,0-4-8,0-8-13,0-7-14,0-8-13,0-5-12,0 1-8,0 0-8,0 0-8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79766 51161 646,'-7'-13'29,"2"8"10,2 7 10,2 6 10,3 5-1,6 1-12,4 3-11,5 2-12,4-1-10,1-1-10,3-2-11,1-3-9,2 1-8,-1 0-6,0 1-5,1 1-7,-3 0 0,-3-2 6,-4-3 5,-5-1 5,-2-1 2,-2 0-2,-2 0-2,-2 0-3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35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97464 30263 471,'-6'-21'10,"4"8"20,4 7 20,4 7 21,2 3 3,0 1-14,0 2-13,-1 0-13,3 0-9,6-2-6,4-2-5,5-2-5,3-1-3,1 0-1,0 0-2,3 0-1,-2 0-1,0 0-1,-1 0 1,-1 0-1,-6-1-4,-11 0-10,-10-2-8,-11 0-9,-6 0-1,0 2 8,1 2 8,-1 2 8,0 2 6,1 3 2,-1 4 4,0 2 2,1 2 2,3 0-1,1-1 0,2 1-1,1-1 1,1-1 0,-1-1 0,0 0 1,0-1-1,2 1-2,1 1-2,0 2-2,3-2-7,2-1-10,4-2-10,2-2-10,3-3-3,2-3 5,1-2 5,3-4 6,1-2 3,1-1 3,2-3 1,0-2 3,-1-1 3,-1 1 2,-2-1 4,-3 0 2,-3 3 8,-8 6 13,-6 6 14,-7 6 12,-6 4 1,-2 1-12,-3 3-10,-3 2-12,-1 0-6,0-1-1,-1-1-2,1-1-1,1-1-1,5-2-1,3-3-3,4-1 0,2-1-1,1 0 2,-1 0 1,0 0 2,3-2 1,6-1 1,6-2 1,6-2 1,6-2-1,5-2-2,7-2-2,5-1-1,3-2-2,1 0-1,-1 0 0,0 0-1,-2 1-1,-5 1-1,-5 0 0,-5 2-1,-5 2-2,-6 4-1,-6 3-2,-6 5-1,-7 3-1,-7 0 2,-9 1 1,-7 1 2,-4 1 1,0 2 3,-1 0 1,1 1 2,1 0 2,1-1 1,3-1 1,2-1 1,2-1 1,1 0 1,3-2 1,1-1 1,4-1 3,3-2 4,4-2 4,5-2 5,6-3 3,11-1 0,11-2 0,11-1 0,6-3-2,3-2-6,1-2-4,2-2-5,1 0-5,-2 1-2,0 0-4,-1 2-3,-3 1-3,-4 0-4,-3 2-3,-5 1-4,-4-1-3,-7-2-5,-5-2-4,-6-2-5,-4 0 2,-4 1 8,-2 0 6,-3 2 9,-2 0 4,2 0 6,1 1 4,1-1 4,-1 1 3,0 2 2,-2 2 1,0 2 2,0 1 1,1 2 3,0 0 2,2 2 2,1 1 2,0 1-1,2 3 0,1 2 1,0 2-2,0 1-1,0 3-2,0 2-1,1 1-2,0 1-1,1 1-1,2 1-2,0 1-1,0-1-2,0 1-1,0-1-1,0 1-2,0 1-2,0 1-2,0 1-1,0-1-3,-2-3-3,-1-3-2,0-3-1,-2-2-5,-2-2-5,-1-3-4,-3-1-6,-1-4-1,0-8 1,1-6 1,-1-7 1,0-5 1,0 0 2,0-1 2,1 0 1,0-2 2,2 2 4,2 1 2,3 1 3,-1 2 4,2 3 1,-1 3 3,0 3 3,0 3 6,2 4 11,0 4 10,2 4 10,-1 2 1,-2 3-12,-2 2-10,-2 2-10,0 0-9,2-1-9,3-1-6,1-1-9,2-1-5,1-2-3,3-2-4,2-2-4,3-3 0,6-4 4,4-4 3,5-4 4,0-1 4,-5 0 6,-5 2 6,-5 1 6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1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78342 50363 683,'-16'-15'3,"0"2"7,0 2 7,1 3 6,0 1 4,2 2 2,2 2 1,2 2 1,2 2-1,1 4-4,0 2-3,2 4-4,0 3-4,2 5-2,0 5-3,2 5-3,0 2-4,2 2-4,0 1-5,2 1-6,0-1-5,0-2-8,0-1-7,0-3-8,0-2-5,1-5-2,2-3-2,0-4-2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1"/>
    </inkml:context>
    <inkml:brush xml:id="br0">
      <inkml:brushProperty name="width" value="0.02454" units="cm"/>
      <inkml:brushProperty name="height" value="0.02454" units="cm"/>
      <inkml:brushProperty name="color" value="#F2395B"/>
    </inkml:brush>
  </inkml:definitions>
  <inkml:trace contextRef="#ctx0" brushRef="#br0">78350 51026 896,'9'-30'1,"1"7"2,3 3 3,2 6 1,2 3 3,1 2 3,3 3 2,2 1 3,0 1-2,2 2-6,2 0-5,-1 2-7,1 0-6,-3 0-6,-1 0-9,-2 0-6,-4 0-4,-3 2-1,-4 0-1,-4 2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1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79350 50427 698,'0'-25'33,"2"16"7,0 14 8,2 16 7,-1 9-4,-2 6-13,-2 6-13,-2 6-14,-1 6-11,2 6-5,0 5-8,2 7-6,0-4-11,0-13-13,0-12-14,0-13-14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3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93915 48257 567,'-21'-35'56,"3"9"-11,4 9-9,4 8-11,1 5-5,-1-2-3,-3 0-1,-2-1-2,0-1-2,1 2-1,1 1-1,1 0-1,-2 1 0,-4 1 0,-3-1 1,-5 0 0,-1 0-1,1 2-2,1 0-2,1 2-3,0 0 0,-1 2-1,-1 0-1,-1 2 1,0 0 0,0 2 1,-1 0 2,1 1 0,-1 1 2,1 2 2,-1 0 3,1 1 1,1 2 1,3 0-2,3 1-2,3 1-2,2 1-2,4 0-2,3-1-2,3 1-3,0 0-2,2-1 0,-1 1 0,0 0-2,0 0 1,2 1 0,0 1 2,2 1 0,0 0 1,0 1 0,0 0 1,0-1 0,0 0 1,0-1 0,0 0 1,0-2 1,0-1 0,0-1 0,0-1 0,0 0 0,0-1 0,2 1 0,0 1 1,2 1-1,1 0 0,1 0 0,3-2 0,2-1-1,1 0 0,0 0-1,-1-1 0,1 1-1,0-1 0,2 0 0,0-2 1,1-1 0,1 0-1,-1-2 1,1-1 0,0 0 0,-1-1 0,1 0 0,0-1 0,-1 2 0,1-2 0,2-1 0,0 0 0,1-2 0,0 1 0,1 0-1,0 2 1,-1 0 0,0 1 0,-1 0 0,0 0 0,-2 0 0,0-1 0,-1-1 0,1 0-1,0-1 0,-1-1-1,-1 0 0,-1 0-1,0 0-1,-1-1 0,3-1 1,1 0 0,3-1 1,0-2 0,-1 0 2,-1-1 1,0-2 1,-2 1 0,-1 1-1,-1 0 0,0 2-1,-1 0-1,1 0-1,1 0-3,2 0-2,-1 0 0,-1-2 0,-1 0-1,-1-1 1,1-2 0,0 0 1,1-1 2,1-1 1,0-2 1,-1 0 0,0-1 1,-2-1-1,0-1 1,0 0 1,-1 1 3,1-1 1,-1 1 1,-2 1 0,-3 1 1,-1 0 1,0 0-1,0-3-1,1-3-1,2-3-1,-1-1-2,-2 1 1,-3 1-2,0 1 1,-3-1-1,-1 0 0,0-1 0,-1 0 1,-2-2 0,0 2-1,-1 1 0,-2 1 1,0 2 0,-2 1 2,0 2 1,-1 3 2,-1 0 1,1 0 0,-1 0-1,0 1 0,0 0-1,-2 2-1,0 2-1,-1 2-1,-1 1-2,-1 1-2,-1-1-3,-1 0-3,-3 1-2,-1 2-6,-4 2-4,-3 2-5,-2 2-5,-1 3-7,-1 4-6,0 2-6,2 0 0,7-3 9,6-3 9,8-2 8,3-2 3,-2 0-2,0 0-3,-1 0-3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6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78744 58732 666,'-29'0'0,"5"0"0,5 0 0,5 0 0,6 0 7,8 0 14,8 0 14,8 0 14,5 0 3,5 0-10,3 0-8,4 0-9,4 0-7,3 0-2,2 0-2,4 0-3,2 0-4,2 0-4,2 0-5,2 0-5,1-1-3,0 0-3,-1-2-3,1 0-4,0-1-1,-2 0 0,-1 0 1,0 0 0,-2 0-1,0 2-2,-2 0-2,0 2-3,-2 0 0,-4 0 1,-2 0 1,-3 0 0,-5 1 3,-4 2 1,-5 2 1,-4 2 3,-5 0 2,-1 0 3,-2-2 4,-2 0 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7:56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82783 57977 651,'-5'-6'5,"6"2"12,6 4 11,6 3 12,3 1 2,3 3-5,1 2-5,3 2-6,0 0-4,-1 1-3,-1 0-4,-1 0-2,0-1-3,-1 1-1,1 0-2,0 0-2,-2-1 0,-1 1-1,-2 0 0,-3 0 0,-1-1-1,0-1-2,-2-1-1,0 0-3,-3 0 0,-3 3 0,-2 4-1,-4 2 1,-2 0-1,-5-1 0,-4-2-2,-4-3 0,-2-1 0,-1 0 0,-1-2 0,-1 0 1,-1 0-6,-1 3-11,-1 3-12,-1 3-11,1 0-4,3-2 7,3-4 4,3-3 6,2-2 4,0 0 1,2-2 2,1 0 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3"/>
    </inkml:context>
    <inkml:brush xml:id="br0">
      <inkml:brushProperty name="width" value="0.02672" units="cm"/>
      <inkml:brushProperty name="height" value="0.02672" units="cm"/>
      <inkml:brushProperty name="color" value="#F2395B"/>
    </inkml:brush>
  </inkml:definitions>
  <inkml:trace contextRef="#ctx0" brushRef="#br0">48514 19581 823,'-11'-23'-5,"-6"4"-10,-6 3-10,-5 3-10,0 3 6,5 5 20,6 2 22,7 6 21,1 2 8,-2 5-3,-2 4-5,-1 4-4,-2 2-5,0 2-3,1 3-6,-1 2-4,2 0-3,2 0-2,4 1-1,3-1-3,1 0-1,2-3-2,0-1 0,2-3-2,0-1 0,2-1 0,0-1-1,2 0 0,1-2 1,1 1 0,3 0 1,2-1 1,1 1 0,2 0 0,0-1 1,1 1 0,1 0-2,1-1-4,2 1-4,0 0-4,0-1 0,1-1 0,-1-1 1,1-1 1,0-1 0,1-2 1,1-2 0,1-2 0,1-3 0,1-4 0,1-4 0,1-4 0,0-3 0,1-1-1,-1-3-1,1-2-1,-1 0 1,-1-1 2,-1 1 3,-1-1 2,-1 0 2,-1-1 1,-1-1 1,-1-1 1,-2 0 1,-3-1 1,-2 1 1,-4-1 1,-2 1-1,-2 1 0,-3 1-1,0 1-1,-2 0 1,0 1 2,0-1 3,0 1 3,-1-1 1,-1 0 0,0 1 0,-1-1 0,-2 0 0,0 1 0,-1-1-1,-2 1 0,-1-1 0,-1-1-2,-3-1-1,-2-1-1,-2 0-2,-1 3-2,-3 1-2,-1 2-3,-3 3-3,-3 3-1,-3 3-2,-3 2-2,-2 5-2,0 6-3,-2 6-1,-1 6-2,4 0 0,8-1 3,7-4 3,8-3 4,4 0-1,-2 0-3,0 1-4,-1 2-2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5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59895 10883 725,'5'-6'12,"-8"4"23,-6 4 24,-7 4 24,-2 2-15,5 0-51,3 0-50,4 0-52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7"/>
    </inkml:context>
    <inkml:brush xml:id="br0">
      <inkml:brushProperty name="width" value="0.03611" units="cm"/>
      <inkml:brushProperty name="height" value="0.03611" units="cm"/>
      <inkml:brushProperty name="color" value="#00BFF3"/>
    </inkml:brush>
  </inkml:definitions>
  <inkml:trace contextRef="#ctx0" brushRef="#br0">48823 19581 609,'-15'0'2,"3"0"6,1 0 5,2 0 5,1-1 2,-2-2 2,0-2 1,-1-1 1,0-1-1,0 2-2,2 2-4,1 2-2,-1 3-2,-2 4-1,-2 4-1,-1 3-2,-2 3 1,2 0 0,1-1 0,1 1 1,0-2-1,0-1-5,0-2-4,1-2-5,-1-2-2,0-1 0,0 0-1,1-2-1,0 1 2,2 0 1,2 1 2,3 2 3,-1 1 1,2 1 0,-1 3 1,0 2 1,0 1 0,0-1 2,0 1-1,0 0 2,0-1-1,0-1-1,0-1 0,1-1-2,-2 1 1,2 0 0,-1 1 0,0 1 1,0 1 1,2 1 1,0 2 1,2 0 2,0-1 0,2 1-1,0-2-1,2-1 0,0-1-2,2-3-1,0-1 0,1-2-2,1-1-1,0 2-1,0 0 0,0 1-1,0 1 0,-1 0 0,1-1 1,0 1-1,0 0 0,0 0-1,0-1-1,-1 1-2,2-1 1,0-2 1,1-2 0,2-2 1,-1-1 0,1 1-1,0 2-1,0 0-2,-1 0 1,1-2-1,0-3 2,0 0 0,0-2 0,1 0 0,1 0 0,1 0 0,1 0 0,0 0 0,-1 0 0,1 0-1,0-2 1,1 0-1,2-3-1,0-2 1,1-2-1,1-2 1,1-2-1,1-1 0,0-2-1,-1 1 1,-1-1-1,-1 0 0,0 1 0,-1-1 0,1 0 0,-1 1 0,-1-1-1,-2 2 0,-4 1-1,-3 1-1,-1 1 1,-2 0 0,-1 2 1,0 1 2,-2 0 1,-1 0 1,0 0 3,-1 0 2,-2-1 1,-1-1 2,0-3 1,-1-2 1,-1 0 2,2-1-2,0 1-1,2-1 0,-1-1-1,0-2 0,-2-1-2,0-2 0,-2-2-1,0 2-1,-1 1 1,-1 1-1,-1 2 0,0 1 0,0 2 0,0 3-1,0 0 1,-2 0 0,0 0-1,-1 1 1,-2 0-1,-1 4 0,-3 3-1,-2 2 0,-2 2-2,-3 0-2,-3 0-2,-2 0-2,-3 1 0,1 0 1,0 2 1,-1 0 2,1 0-2,1 0-2,2-2-3,0 0-3,1 0-3,1 4-3,1 2-3,1 3-3,2 1 0,5-2 5,3-2 5,4-2 5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58:18"/>
    </inkml:context>
    <inkml:brush xml:id="br0">
      <inkml:brushProperty name="width" value="0.03054" units="cm"/>
      <inkml:brushProperty name="height" value="0.03054" units="cm"/>
      <inkml:brushProperty name="color" value="#00BFF3"/>
    </inkml:brush>
  </inkml:definitions>
  <inkml:trace contextRef="#ctx0" brushRef="#br0">39880 20550 720,'15'8'67,"-1"0"-15,-1 0-15,0-1-15,0 3-9,1 4 0,3 3-2,2 5-2,-1 1 1,-3-1 0,-3-1 1,-2-1 1,-3 0-2,1 1-7,0 1-7,0 1-6,-1 0-2,-2-1 1,-3-1 1,0 0 3,-2-3 0,2 0 0,0 0 0,1-2 0,0 0 1,-4-1 1,-2 1 1,-3 0 1,-3 0 2,0 1 1,-2 1 2,0 1 2,-1 0-1,-1-1 1,-1-1-1,-1 0-1,-1-1 0,0 3 0,1 1 0,-1 3 0,0-1 0,0-1-1,1-3 0,-1-1-1,0-2-1,1-1-2,-1 0 0,0-2-1,0-2-1,-1-2 1,-1-4-1,-1-2 1,-2-2 0,0 0 0,0 0 1,-2 0 1,-1-2 0,1 0 0,-1-3 1,1-2 1,-1-1 0,2-2 0,1 0 0,1-1 2,1-2-1,-1-2 0,0-1 0,1-3 0,0-1 0,2-3-1,3-1 1,1-3 0,2-1-1,2-1 0,3-1 1,1 0-1,1 0 0,2 5 1,0 3 0,2 5 1,1 1-1,2 0 1,2 1 0,2-1 1,1 0-1,1 1 0,2-1 0,0 0-1,1 0 0,3-1 0,2-1 0,2-1-1,2-1 0,2 1 0,4-1 1,4 1 0,1-1-2,2 2 0,2 1-3,3 1-1,-1 2-2,0 2-4,-1 4-1,-1 3-4,-1 2-2,2 2-3,1 2-3,1 2-2,-4 1-2,-6 0-2,-7-1-2,-7 2-1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35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98650 32516 653,'29'-7'0,"-3"2"0,-5 2 0,-3 2 0,-2 1 5,0 0 10,-1 0 10,1 0 10,0 1 4,-1 2-2,1 2-2,0 2-3,-1 1-2,-1 1-3,-1 2-5,0 0-2,-3 0-5,-1 1-7,-2 0-6,-2 0-7,-1-1-8,0 1-10,0 0-9,0 0-11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09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29648 28228 607,'-1'-21'40,"-2"3"-2,-2 4 0,-2 5-2,-1 2-4,1 2-6,-1 2-5,0 2-7,-1 1-5,0 0-3,-1 0-4,-1 0-4,-1 0-1,2 0 2,1 0 1,1 0 2,-1 1 1,0 2 0,-2 2 0,0 2 1,0 0 0,1-1-1,0-1 0,2 0 1,0 0-1,0 0 1,1 1 0,-1 2 0,0 0 1,2 1 0,1 1 0,0 2 1,1 0 0,0 1 0,0 1 0,1 2-1,-2-1 1,2 1 1,-1-1-1,0 1 0,0 0 0,2-1-1,0 1 0,2 0-1,0-1-1,0 1-3,0 0-1,0-1-2,2-1 0,6-4-1,4-5 2,5-2-1,2-3 1,-1 0 0,-1 0 0,0 0 0,-1-1 0,1-1-4,1 0-1,1-1-3,1-1-2,0 0-4,-1 0-3,1 0-4,-1 0-3,1-2-4,-1 0-3,1-1-3,0-1-2,-1 0 2,1 0 1,0 0 1,-3 1 3,-3 1 4,-4 0 4,-4 2 4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1"/>
    </inkml:context>
    <inkml:brush xml:id="br0">
      <inkml:brushProperty name="width" value="0.02882" units="cm"/>
      <inkml:brushProperty name="height" value="0.02882" units="cm"/>
      <inkml:brushProperty name="color" value="#00BFF3"/>
    </inkml:brush>
  </inkml:definitions>
  <inkml:trace contextRef="#ctx0" brushRef="#br0">29716 26550 763,'0'16'78,"0"-1"-18,0 1-18,0 0-19,-1 0-11,0 3-2,-2 2-3,0 1-3,-1 1-3,2-1-3,0-1-3,2 0-3,0-3-4,0-3-5,0-3-5,0-2-5,1-4-6,2-3-2,2-2-4,2-4-4,0-1 2,0-2 6,-2 0 7,0-1 7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1"/>
    </inkml:context>
    <inkml:brush xml:id="br0">
      <inkml:brushProperty name="width" value="0.02862" units="cm"/>
      <inkml:brushProperty name="height" value="0.02862" units="cm"/>
      <inkml:brushProperty name="color" value="#00BFF3"/>
    </inkml:brush>
  </inkml:definitions>
  <inkml:trace contextRef="#ctx0" brushRef="#br0">30332 26550 768,'-8'14'33,"2"-1"-3,0-2-4,2-2-3,0 0-2,2 1-1,0 3 0,2 2-1,0 1-2,2-1-5,0 1-4,2 0-5,-1 0-4,0 1 0,-2 1 0,0 1-2,-1 1-1,0-1-2,0 1-1,0-1-1,0 1-7,0 0-10,0-1-12,0 1-11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2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29728 25425 693,'-14'-7'-2,"1"1"-2,2 0-4,2 2-3,2 1 5,1 2 14,0 2 14,2 2 13,0 2 6,2 1-4,0 3-3,2 2-4,0 1-3,0 2-4,0 0-4,0 1-3,0 0-3,0-1-2,0-1-3,0 0-1,0-2-3,2-1-2,0 0-1,2-2-3,1-1-1,1-2-1,3-3-3,2 0-1,1-2 0,2 0 0,0 0 1,1 0 1,0-1 1,-1-1 1,-1 0 1,0-1 1,-2-2 0,1-2 0,0-2 0,0-1-1,-1-3-1,-1-2-1,0-2-3,-2-1-1,-1-2-1,-2 1 0,-3-1 1,0 1-1,-4-1 1,0 2 2,-3 1 1,-2 1 1,-1 2 2,-2 2 1,0 4 0,-1 3 1,-2 1 2,0 2 2,-1 0 1,-1 2 3,0 2-3,1 4-7,0 4-6,2 3-7,1 2-2,2-1 1,3 0 3,1-2 1,1-1-3,0-1-7,0 0-7,0-2-7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3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30855 28647 675,'-13'0'7,"6"0"15,6 0 15,6 0 13,4-1 4,3 0-10,4-2-9,2 0-9,2-1-7,3 0-5,1 0-4,3 0-4,0 0-6,-1 1-5,-1-1-5,-1 0-7,-1 0-2,-1 2-1,-1 0 0,-1 2-1,-1 0-2,-1 0-3,-1 0-4,0 0-3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3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32516 27850 644,'0'30'126,"0"-1"-30,0-3-30,0-1-31,0-2-18,0 1-6,0-1-7,0 1-6,-1-2-7,-1-2-9,0-1-8,-1-2-9,-1-2-5,2-1-5,0-1-2,2 0-4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4"/>
    </inkml:context>
    <inkml:brush xml:id="br0">
      <inkml:brushProperty name="width" value="0.02777" units="cm"/>
      <inkml:brushProperty name="height" value="0.02777" units="cm"/>
      <inkml:brushProperty name="color" value="#00BFF3"/>
    </inkml:brush>
  </inkml:definitions>
  <inkml:trace contextRef="#ctx0" brushRef="#br0">32650 28563 792,'1'-15'26,"2"4"1,2 3 0,2 3 2,1 1-2,-1 2-4,1 0-3,0 2-4,1-1-6,2-1-8,2 0-7,1-1-7,1-1-4,0 2 3,-2 0 1,-1 2 3,-1 0-7,0 2-13,-2 0-13,0 2-14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4"/>
    </inkml:context>
    <inkml:brush xml:id="br0">
      <inkml:brushProperty name="width" value="0.03508" units="cm"/>
      <inkml:brushProperty name="height" value="0.03508" units="cm"/>
      <inkml:brushProperty name="color" value="#00BFF3"/>
    </inkml:brush>
  </inkml:definitions>
  <inkml:trace contextRef="#ctx0" brushRef="#br0">33365 27840 627,'-8'-5'16,"2"8"17,0 6 16,2 7 17,0 5 2,2 3-14,0 3-13,2 3-15,0 3-11,0 2-10,0 4-11,0 3-11,0 0-9,0 0-9,0-1-10,0-1-10,-1-5-2,0-8 3,-2-7 4,0-8 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4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29782 29650 615,'-8'37'97,"2"-3"-20,0-5-19,2-4-19,0-1-13,2-1-6,0 1-5,2-1-5,0 1-3,0-1 2,0 1 2,0-1 2,0 0-10,0-3-22,0-1-19,0-2-22,0-3-8,2-1 3,0-2 4,2-2 4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5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29535 31097 679,'-2'-14'102,"0"2"-24,-3 4-26,-2 3-25,-1 1-14,-2 2-4,0 0-3,-1 2-3,-2 0-2,0 2-1,-1 0 1,-1 2 0,-1 1-1,1 1-1,-1 3-1,0 2-2,1 1 1,1 2 1,1 0 2,0 1 1,2 0 1,1-1 0,0-1 1,2 0 1,0-1 0,1 0 0,-1-1 0,0 1-1,2-1 0,6-1 0,4 0 0,6-2-1,2 0-1,3-2-1,2-1 0,1 0-2,3-2-2,1-1-7,3 0-4,1-1-7,2-1-4,-1 0-5,1 0-4,-1 0-5,-1 0 0,-5 0 3,-3 0 4,-4 0 4,-4 0 2,1 0 2,-2 0 2,0 0 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36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99807 30268 424,'6'-23'3,"-1"1"7,-2 1 6,-2 1 7,0 5 6,0 10 5,2 10 5,0 10 6,0 5 0,0 3-4,-2 1-5,0 3-4,-1 1-3,0 2-3,0 3-2,0 1-2,0 1-3,0 1-1,0-1-2,0 0-3,0 0 0,0 1-2,0-1-1,0 0-1,0 0-2,0 1-3,0-1-2,0 0-4,0 0-2,0-1-1,0-1-3,0-1-2,0-3-1,0-2 2,0-3 0,0-3 2,-2-4-2,-4-6-4,-4-6-4,-3-6-3,-3-7-1,0-6 2,1-7 2,-1-7 3,0-4-1,1-1-2,-1-1-2,0 0-3,1-1 0,1 1 3,1 1 3,0 2 3,2 1 3,3 3 3,1 3 4,2 3 3,1 2 3,2 3 2,0 1 3,2 2 2,1 1 3,4 1 0,2-1 2,4 0 2,0 2-3,1 2-4,0 4-6,0 3-5,-2 3-3,-3 5 0,-2 6 1,-4 4-1,-3 3 2,-6 3 1,-4 1 1,-5 3 2,-3 0 2,-1-1 0,-1-1 0,-1-1 2,0-2-1,2-1 1,3-3 0,1-1 1,7-4-2,10-6-2,12-6-2,10-6-2,9-6-1,6-6-1,8-5 0,7-7-1,3-2-1,1 2-4,2 0-4,0 1-3,-2 2-2,-6 3 2,-6 3-1,-6 3 2,-5 2 2,-5 2 4,-5 2 5,-5 3 4,-8 2 9,-10 4 15,-12 4 14,-10 4 14,-4 2 2,3 3-11,3 2-11,3 2-10,2 0-7,3 1-1,1 0-1,2-1-2,2 1-2,0 0-1,2-1-1,1 1-3,2-1-1,7-1-2,6-1-2,6 0-2,5-2-1,5-1 0,5 0 0,5-2-1,3-1 1,2-2-1,2-2-1,2-2 1,0-1-3,-2 2-4,-2 0-4,-1 2-4,-4 0-6,-4 3-7,-4 2-9,-3 2-8,-5 0-6,-3-3-1,-4-1-4,-4-2-2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5"/>
    </inkml:context>
    <inkml:brush xml:id="br0">
      <inkml:brushProperty name="width" value="0.03004" units="cm"/>
      <inkml:brushProperty name="height" value="0.03004" units="cm"/>
      <inkml:brushProperty name="color" value="#00BFF3"/>
    </inkml:brush>
  </inkml:definitions>
  <inkml:trace contextRef="#ctx0" brushRef="#br0">29682 32133 732,'-7'-6'1,"2"4"17,2 4 16,2 4 17,1 4 3,0 3-12,0 5-10,0 4-11,-1 1-10,0 3-7,-2 0-9,0 1-7,-1-1-2,2-2 3,0-1 4,2-2 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6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30098 32050 802,'-8'8'14,"0"2"-4,0 0-3,0 1-4,1 1 4,2 0 11,2-1 11,2 1 11,2 1-2,2 2-15,2 1-14,2 3-16,0 1-13,0 3-11,-2 2-12,0 1-12,-2 0-1,-1-5 10,0-3 9,-1-4 9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6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29637 33310 622,'-15'0'1,"2"0"1,2 0 1,3 0 2,0 1 7,2 2 15,0 2 14,2 1 14,1 3 1,2 2-9,2 2-12,2 1-10,1 2-6,2 0-2,0 0-3,2-1-2,0-1-6,3-2-8,2-4-10,2-3-10,1-4-3,3-8 2,1-6 1,3-7 3,-1-3 0,-3 1 3,-3 1 1,-3 1 1,-3 1 2,-2 3 4,-4 1 3,-2 2 3,-4 2 2,-2 2 2,-4 3 3,-2 1 1,-2 0-1,1 0-2,-1-1-3,0-2-2,1 1-2,1 2 3,0 3 0,2 1 2,1-1-8,0 0-17,2-3-17,1-2-16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6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31216 31316 620,'-12'-1'9,"8"-1"17,8 0 18,8-1 17,4-1 2,3 2-13,2 0-13,1 2-13,2 0-7,-1 2-1,1 0-1,-1 2-1,1 0-10,-1 2-20,1 0-18,-1 1-19,-1 0-7,-4-2 5,-5-2 6,-3-2 5,-3-1 4,0 2 4,-2 0 4,0 2 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7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32850 30850 632,'0'16'111,"0"1"-24,0 1-25,0 2-24,0-1-15,0 1-5,0-1-3,0 1-5,0 0-7,0 1-8,0 1-9,0 1-9,0-1-8,0-3-7,0-3-7,0-2-7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7"/>
    </inkml:context>
    <inkml:brush xml:id="br0">
      <inkml:brushProperty name="width" value="0.02574" units="cm"/>
      <inkml:brushProperty name="height" value="0.02574" units="cm"/>
      <inkml:brushProperty name="color" value="#00BFF3"/>
    </inkml:brush>
  </inkml:definitions>
  <inkml:trace contextRef="#ctx0" brushRef="#br0">33000 31447 854,'8'-15'5,"0"4"9,0 3 9,-1 3 10,1 1 0,2 2-11,0 0-9,2 2-10,-1 0-8,1 0-2,0 0-4,0 0-4,-2 0 0,1 0 2,-2 0 3,0 0 3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7:00:17"/>
    </inkml:context>
    <inkml:brush xml:id="br0">
      <inkml:brushProperty name="width" value="0.03646" units="cm"/>
      <inkml:brushProperty name="height" value="0.03646" units="cm"/>
      <inkml:brushProperty name="color" value="#00BFF3"/>
    </inkml:brush>
  </inkml:definitions>
  <inkml:trace contextRef="#ctx0" brushRef="#br0">33866 30440 603,'-7'-5'30,"2"8"8,2 6 7,2 7 7,1 5 0,0 1-9,0 3-8,0 1-9,0 2-6,0 3-3,0 1-2,0 3-3,0 2-4,2 6-4,0 4-6,2 6-4,-1-1-1,0-2 1,-2-6 1,0-2 1,-1-4-11,2-2-25,0-2-24,2-1-25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3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87200 24950 999,'-177'-65'-6,"47"23"-12,47 22-12,48 22-12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2"/>
    </inkml:context>
    <inkml:brush xml:id="br0">
      <inkml:brushProperty name="width" value="0.07634" units="cm"/>
      <inkml:brushProperty name="height" value="0.07634" units="cm"/>
      <inkml:brushProperty name="color" value="#F2395B"/>
    </inkml:brush>
  </inkml:definitions>
  <inkml:trace contextRef="#ctx0" brushRef="#br0">35750 45100 288,'-111'-90'1,"28"23"3,28 22 2,29 22 4,15 16 3,3 14 6,3 11 6,4 14 5,2 8 5,4 7 1,3 6 2,3 7 2,3-1-2,3-6-7,3-6-5,4-6-6,5-4-4,10 1 2,10-1 0,9 1 1,7 1-2,7 3-1,6 3-3,7 4-2,5-9-2,7-18-3,6-19-3,7-18-3,8-20-2,14-18-4,11-19-2,14-18-4,5-7 0,1 6 2,-1 7 2,1 6 2,-10 12 2,-19 19 1,-18 19 1,-19 19 2,-15 13 1,-8 10 4,-10 10 3,-9 9 2,-10 9 2,-9 9 1,-10 10 1,-8 10 0,-6 0 1,1-5-1,-1-7-1,1-5-1,4-4 0,9 0-3,10 0 0,10 0-3,16-10-2,26-18-4,24-19-4,26-18-4,5-14-1,-11-5 2,-14-7 1,-11-5 2,0-8-2,17-5-2,15-7-3,16-5-4,-1 5 1,-15 19 2,-15 19 4,-16 19 3,-13 12 3,-9 6 1,-10 7 3,-8 6 2,-8 4 1,-2 4-1,-3 3 1,-3 3-1,-2 3 1,0 3 2,0 3 2,0 4 2,10-4 1,23-9-1,22-10 1,22-8-1,2-9-1,-15-6-4,-15-6-1,-16-6-4,-10-2 0,-3 3 0,-3 3 2,-2 4 1,-3 1 0,1 0 2,-1 0 1,1 0 0,1-2 0,3-3 1,3-3-2,4-2 1,5-6-1,10-6-2,10-6 0,9-6-1,7-6-1,7-2 1,6-3 0,7-3 0,4-1-1,3 4-2,3 3-1,4 3-3,-4 6-1,-9 9-2,-10 10-2,-8 10-1,-11 8-2,-8 10-3,-10 10-2,-9 9-2,-12 7-7,-11 7-12,-14 6-13,-11 7-11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4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46450 42450 515,'-49'-18'9,"4"17"20,3 15 18,3 16 19,-2 15 5,-6 16-12,-6 15-12,-6 17-10,-7 11-9,-6 10-5,-6 10-6,-6 9-6,-4 10-3,1 14 1,-1 11 0,1 14 0,2 0-3,7-8-9,6-10-8,7-9-8,8-16-6,14-22-4,11-22-6,14-21-3,10-23-7,9-21-9,10-22-7,10-22-8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3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85972 37543 461,'-42'0'-11,"11"2"10,11 0 10,11 2 10,7-1 10,4-2 9,4-2 9,4-2 10,3-1-1,3 2-9,3 0-9,3 2-9,2 0-6,-1 0-4,1 0-3,0 0-3,-1 0-2,1 0-1,-1 0-2,1 0-1,-1 0-1,3 0-1,0 0-1,1 0-1,0 0-1,0 0 1,1 0-1,-1 0 1,2 0 0,3 0 0,3 0-2,3 0 0,0 0-1,0 0 1,-1 0-1,-1 0 1,-1-1 0,2 0 0,1-2 0,1 0 1,0 0 0,2 0 0,1 2-1,0 0 0,1 1 0,0-2-1,0 0 0,1-2-1,-2 0-1,0 1 0,-1-2 0,-2 2 0,1-1 0,-1 0 0,0 0 0,0 0 1,-1 0 1,-3 0-1,-4 0 1,-1 0 1,-4 1-1,0 0 1,-1 2-1,-1 0 1,-1 1 0,-3 0 2,-1 0 1,-2 0 3,-1 0 0,-1 0-1,1 0-2,0 0 0,1 0-2,3-2-2,3 0 0,3-2-2,0 0-2,-1 1 1,-3-1-1,-1 0 0,-3 0-2,-1 2-1,-2 0-1,-2 2-3,-2-1 0,1 0 1,0-2 0,0 0 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4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46150 42450 448,'4'-60'29,"10"32"15,10 31 16,9 32 15,7 16 2,7 4-13,6 3-13,7 3-13,5 1-9,7 1-4,6-1-5,7 1-3,4-1-5,3 1-5,3-1-4,4 1-3,-1 1-8,-3 3-7,-3 3-8,-2 4-9,-3-1-5,1-3-4,-1-3-3,1-2-3,-9-8 2,-15-8 7,-15-10 6,-16-9 7,-8-5 0,0 0-6,0 0-5,0 0-7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5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45500 41900 469,'-63'-46'10,"26"10"17,24 10 16,26 9 16,19 10 6,17 14-6,15 11-5,16 14-5,5 11-6,-2 14-6,-3 11-7,-3 14-5,-1 5-8,4 1-7,3-1-8,3 1-7,1-1-2,1 1 1,-1-1 3,1 1 1,-3-1-7,-2 1-19,-3-1-18,-3 1-18,-9-10-8,-11-19 1,-14-18 3,-11-19 1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5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47500 41350 509,'-29'-18'65,"-5"17"4,-7 15 4,-5 16 5,-3 10-7,4 7-15,3 6-17,3 7-15,-7 8-13,-15 14-7,-15 11-7,-16 14-8,-30 36-7,-44 64-6,-43 61-6,-44 64-5,6-4-10,56-69-10,57-68-11,56-69-12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6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53050 40800 522,'-25'-18'88,"0"17"-16,0 15-14,0 16-15,-4 16-9,-5 20-4,-7 18-3,-5 20-3,-4 14-6,0 14-6,0 11-8,0 14-7,3-6-5,6-21-5,7-22-3,6-22-5,10-18-4,17-11-5,15-14-5,16-11-6,5-12 4,-2-9 12,-3-10 11,-3-8 11,-1 0 8,4 14 7,3 11 4,3 14 7,-4 13 2,-8 16 1,-10 15 2,-9 17 0,-10 16 0,-9 19-2,-10 19-1,-8 19-3,-3 4-2,7-9-3,6-10-3,7-8-3,4-12-4,3-12-3,3-13-2,4-12-4,1-13-4,0-12-3,0-13-3,0-12-5,10-34-7,23-52-13,22-53-12,22-53-13,2-18-4,-15 19 5,-15 19 4,-16 19 5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6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54350 40300 641,'26'-25'3,"4"0"6,3 0 5,3 0 5,3 10 10,3 23 13,3 22 12,4 22 14,-6 12-6,-11 3-21,-14 3-23,-11 4-23,-7-3-16,0-5-12,0-7-11,0-5-11,-2-8-1,-3-5 11,-3-7 8,-2-5 11,-5-6 4,-2-3-3,-3-3-2,-3-2-1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7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54150 41100 483,'-29'32'14,"-5"17"16,-7 15 16,-5 16 16,-6 10 3,-3 7-11,-3 6-13,-2 7-10,-3 2-8,1 1-4,-1-1-2,1 1-4,1-6-3,3-8-2,3-10-2,4-9-2,15-21-6,28-31-9,28-31-8,29-31-10,24-27-4,22-22-1,22-22 0,23-21-1,3-9 2,-11 7 6,-14 6 5,-11 7 6,-14 8 5,-11 14 5,-14 11 5,-11 14 4,-14 16 7,-11 22 7,-14 22 6,-11 23 8,-14 19 1,-11 19-5,-14 19-4,-11 19-4,-7 5-6,0-5-7,0-7-6,0-5-8,3-11-3,6-11 0,7-14 0,6-11 0,13-14 1,23-11 1,22-14 2,22-11 1,12-9 2,3-3 3,3-3 4,4-2 2,-6 0 2,-11 7 0,-14 6 1,-11 7 0,-20 15-1,-24 25 0,-26 25-2,-24 25-1,-17 10-3,-5-2-4,-7-3-5,-5-3-4,-1-2-2,6 0 2,7 0 1,6 0 1,6-7 1,6-11-1,7-14-1,6-11-1,13-14 3,23-11 5,22-14 4,22-11 7,10-7 1,1 0 1,-1 0 1,1 0-1,-3 6 2,-2 13 4,-3 12 3,-3 13 4,-7 7 1,-9 4-3,-10 3-2,-8 3-3,-8 1-1,-2 1 1,-3-1-2,-3 1 1,-2 1 0,0 3-1,0 3-1,0 4-1,1-1 0,4-3-2,3-3-2,3-2 0,-1-1-2,-2 3-2,-3 3-2,-3 4-1,1 2-1,6 4-1,7 3-2,6 3-1,3 1-1,0 1-1,0-1 0,0 1-2,0-4-2,0-6-7,0-6-5,0-6-6,6-20-7,13-30-10,12-32-8,13-30-10,2-11 2,-5 14 14,-7 11 12,-5 14 13,-6 7 6,-3 3-2,-3 3-1,-2 4-1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8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54550 42600 454,'7'-47'91,"17"6"-18,15 7-17,16 6-19,4 6-11,-6 6-6,-6 7-6,-6 6-6,-15 13-5,-21 23-2,-22 22-3,-22 22-2,-13 8-2,-3-2 0,-3-3 0,-2-3-1,0-6 1,7-5-1,6-7-1,7-5 0,5-8 0,7-5 1,6-7 1,7-5 0,5-11 2,7-11 6,6-14 4,7-11 5,4-7 3,3 0-1,3 0 0,4 0 0,-1 9 3,-3 19 6,-3 19 4,-2 19 7,-9 15-1,-12 13-4,-13 12-5,-12 13-4,-5 6-5,3 0-3,3 0-3,4 0-4,5-8-7,10-16-9,10-15-9,9-15-10,10-28-4,14-36 0,11-39 1,14-36-1,7-20 2,3 1 4,3-1 3,4 1 3,-4 8 7,-9 20 10,-10 18 9,-8 20 9,-8 24 8,-2 31 8,-3 32 7,-3 31 7,-7 17 1,-9 3-6,-10 3-6,-8 4-5,-8-1-7,-2-3-6,-3-3-6,-3-2-6,-1-9-6,4-12-3,3-13-6,3-12-4,3-19-5,3-25-8,3-25-6,4-25-7,4-11 0,6 3 6,7 3 6,6 4 7,3 5 4,0 10 3,0 10 3,0 9 3,4-8-2,10-25-8,10-25-7,9-25-8,1-8 1,-6 9 5,-6 10 8,-6 10 6,-4 7 5,1 6 3,-1 7 2,1 6 3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8"/>
    </inkml:context>
    <inkml:brush xml:id="br0">
      <inkml:brushProperty name="width" value="0.05051" units="cm"/>
      <inkml:brushProperty name="height" value="0.05051" units="cm"/>
      <inkml:brushProperty name="color" value="#F2395B"/>
    </inkml:brush>
  </inkml:definitions>
  <inkml:trace contextRef="#ctx0" brushRef="#br0">56600 41500 435,'73'-80'0,"-3"-9"1,-3-10 0,-2-8 1,-9 5 3,-12 22 6,-13 22 7,-12 23 6,-15 27 9,-15 34 11,-15 35 11,-16 35 12,-8 21 0,0 9-11,0 10-9,0 10-12,-4 5-7,-5 4-7,-7 3-6,-5 3-7,-4-4-2,0-8 0,0-10 0,0-9 0,3-12-4,6-11-7,7-14-9,6-11-7,9-22-16,13-27-23,12-28-22,13-28-22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8"/>
    </inkml:context>
    <inkml:brush xml:id="br0">
      <inkml:brushProperty name="width" value="0.05487" units="cm"/>
      <inkml:brushProperty name="height" value="0.05487" units="cm"/>
      <inkml:brushProperty name="color" value="#F2395B"/>
    </inkml:brush>
  </inkml:definitions>
  <inkml:trace contextRef="#ctx0" brushRef="#br0">56650 41400 400,'48'-93'36,"-3"17"-7,-3 15-7,-2 16-8,-1 15 1,3 16 10,3 15 10,4 17 9,2 16 5,4 19-2,3 19-1,3 19-1,7 10-3,14 4-4,11 3-4,14 3-3,10-4-7,9-8-8,10-10-8,10-9-9,-1-9-5,-9-5-1,-10-7-2,-8-5-2,-14-8-9,-15-5-19,-15-7-17,-16-5-19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9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57050 42350 548,'-50'0'0,"0"0"0,0 0 0,0 0 0,15 0 14,32 0 27,31 0 27,32 0 28,21-2 0,13-3-25,12-3-25,13-2-27,-2-1-20,-16 3-16,-15 3-17,-15 4-16,-20 5-10,-21 10-4,-22 10-4,-22 9-3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41"/>
    </inkml:context>
    <inkml:brush xml:id="br0">
      <inkml:brushProperty name="width" value="0.04923" units="cm"/>
      <inkml:brushProperty name="height" value="0.04923" units="cm"/>
      <inkml:brushProperty name="color" value="#00BFF3"/>
    </inkml:brush>
  </inkml:definitions>
  <inkml:trace contextRef="#ctx0" brushRef="#br0">86816 39691 446,'15'-14'45,"-1"2"-7,-1 4-7,0 3-6,-1 1-4,3 0-1,1 0 0,3 0-1,0 0-2,-1 0-3,-1 0-4,0 1-2,0-1-3,3 2 0,3 0-1,3 2 0,-1 0 0,-3 0-1,-4 0 1,-5 0-1,-3 1-1,-2 3-4,-4 4-2,-2 2-4,-5 3 0,-6 3 2,-6 3 2,-5 4 3,-3-1 1,3-1 0,1-3 0,2-1 0,2-1 0,1-1-2,1 1-1,1 0-1,1-2-1,2-1 1,2-2 1,2-2 0,3-1 2,2-1 4,4 1 2,2 0 4,2 0 1,2 0 0,0 0-1,1-1 0,0 2 0,0 2 0,-2 2-1,-1 1 0,-1 3 0,-2 2 0,-2 1 0,-2 3 0,-1 0-1,-2 1-4,-1-1-2,0 1-4,-1-2-1,-2-1-1,0-3 1,-1-1-1,1-5 0,4-8-2,4-8-1,4-8-1,4-6-1,5-3 1,5-5 2,5-3-1,0 1 1,-5 5-1,-4 7-1,-6 5 0,-7 4-8,-8 2-12,-9 2-12,-9 2-12,-4 1-2,1 2 10,1 1 9,1 0 10,1 0 6,3 0 5,1-2 4,2 0 5,1-1 3,-1 2 3,-1 0 4,-1 2 2,1-1 4,2-1 4,4 0 4,3-1 4,1-1 3,0 0 0,1 0 1,-1 0 2,1 1-1,2 3 0,2 4 0,2 2-1,1 3-1,0 1-1,0 3-1,0 2-1,0 1-1,0 1-1,0 1 0,0 1-1,0 1-1,2 1-1,0 1-2,2 1 0,0-1-3,0-1-1,-1-3-2,2-1-1,0-4-5,5-5-7,4-5-7,4-4-8,2-8-6,2-8-7,3-9-6,2-9-6,1-6-1,0-6 5,2-4 5,1-6 5,-1-3 2,-1-3-2,-3-4-1,-1-2-2,-4 2 1,-3 7 6,-4 6 6,-4 8 4,-3 4 5,-1 3 2,-1 3 3,0 4 2,-1 2 5,0 6 6,0 5 5,0 5 6,0 2 4,2 2 3,0 1 2,1 1 3,2-1 0,2 2 1,2-1-2,1 0 1,1 0-2,-1 2-1,0 0-2,-2 2-2,-1 2-3,0 6-6,-2 4-6,-1 5-5,-3 3-5,-6-1-4,-6 1-4,-5 0-3,-5-1-4,0 1 1,-1-1-1,-1 1-1,0-2 2,3-1 4,1-2 3,2-2 4,6-5 5,9-5 3,8-6 5,9-5 4,4-4 1,1 0-2,0 0-3,-1 1-1,-1 0-2,-3 2 0,-3 2 0,-2 2-1,-7 5 1,-7 8 2,-7 8 2,-9 7 2,-5 5-1,-1 1-3,-3 1-2,-1 1-3,-2 0-1,1 0-1,-1 1-1,1-1-1,0-1-1,3-1 0,1-3 0,3-1-1,2-3 1,3-3 3,2-3 3,4-3 2,8-6 2,12-10 0,13-10 1,13-9-1,6-6-2,2-3-5,0-1-7,2-2-5,-5 2-2,-8 9 3,-9 7 1,-8 8 3,-5 4 1,1-2 1,1 0 1,1-1 0,0 1 0,0 4-3,-2 4-3,-1 4-2,-3 3-3,-4 1-2,-6 3-2,-4 2-3,-4 1 0,-4 1 0,-2 1 1,-3 1 0,-2 1 3,-1 1 4,-1 1 4,-1 2 3,0-2 2,-1-2 0,1-1-2,-1-2 0,1-2 4,1-1 8,1-1 7,1 0 8,2-2 6,2-1 4,4-1 3,3 0 3,1-1 1,2 0-1,1-1-1,0 1-1,3-1-8,4 0-12,4-2-12,4 0-14,5-5-8,5-8-4,7-8-5,5-7-3,1-3 0,-3 3 4,-5 2 6,-3 5 4,-5 3 11,-3 6 14,-4 6 15,-4 6 16,-4 5 4,-2 5-5,-4 5-5,-2 5-5,-2 2-2,0-1 2,1-1 1,-1-1 1,0-1-1,2-3-5,1-1-4,0-2-5,5-5-8,8-5-11,8-6-11,7-6-12,4-5-6,-1-5-2,-1-5-2,-1-5-2,-1-1-1,-1 3 3,-1 3 2,-1 3 2,-2 2 5,-4 2 7,-5 2 7,-3 3 6,-3 2 5,0 4 2,-1 4 3,-2 4 1,0 2 8,-2 1 15,-1 1 15,0 2 15,0 0 4,0 1-8,2 1-7,1 2-7,-1 0-5,-1 3-5,0 1-5,-1 3-4,-1-1-3,2-1-2,0-3-1,2-1-3,3-3-8,7-4-17,8-5-17,6-2-15,4-6-9,0-4 0,2-6-1,1-3 1,-1-4 1,-1 0 5,-3 1 4,-1-1 5,-4 1 6,-3 3 6,-4 1 8,-4 2 6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09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56750 43050 399,'-46'1'9,"10"4"20,10 3 19,9 3 20,7 4 4,7 7-11,6 6-11,7 7-10,0 10-9,-2 16-6,-3 15-7,-3 17-7,-6 7-4,-5 0-2,-7 0-2,-5 0-3,-4-5-3,0-9-4,0-10-6,0-8-5,14-29-5,28-47-6,28-47-7,29-46-7,18-24 3,9 0 10,10 0 10,10 0 11,4 6 8,0 13 4,0 12 6,0 13 6,-5 12 3,-9 13 4,-10 12 4,-8 13 3,-18 26 3,-25 41 3,-25 40 3,-25 42 1,-22 21-1,-19 3-8,-18 3-7,-19 4-8,-5-6-5,9-11-3,10-14-4,10-11-4,8-14-1,10-11 2,10-14 2,9-11 1,20-20-2,31-24-2,32-26-5,31-24-3,28-24-9,25-22-12,25-22-13,25-21-12,-7 1-3,-36 25 9,-39 25 8,-36 25 9,-18 12 0,3 1-8,3-1-8,4 1-7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4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80550 36100 519,'-22'-16'112,"6"19"-25,7 19-25,6 19-25,3 16-11,0 17 0,0 15 2,0 16 0,0 7-3,0 1-4,0-1-6,0 1-6,0-4-5,0-6-3,0-6-6,0-6-3,0-6-6,0-2-8,0-3-7,0-3-7,-2-24-8,-3-44-11,-3-43-9,-2-44-11,-1-18 5,3 10 20,3 10 19,4 9 19,5 9 12,10 9 4,10 10 4,9 10 4,9 4 6,9 0 7,10 0 8,10 0 7,7 3 1,6 6-4,7 7-4,6 6-4,-1 1-5,-5-3-5,-7-3-6,-5-2-4,-9 0-6,-9 7-7,-10 6-5,-8 7-7,-9-3-10,-6-8-14,-6-10-14,-6-9-13,-7-5 0,-6 0 14,-6 0 16,-6 0 15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4"/>
    </inkml:context>
    <inkml:brush xml:id="br0">
      <inkml:brushProperty name="width" value="0.05131" units="cm"/>
      <inkml:brushProperty name="height" value="0.05131" units="cm"/>
      <inkml:brushProperty name="color" value="#F2395B"/>
    </inkml:brush>
  </inkml:definitions>
  <inkml:trace contextRef="#ctx0" brushRef="#br0">81800 36000 428,'21'-49'0,"-5"4"0,-7 3 0,-5 3 0,-1-1 2,6-2 3,7-3 4,6-3 4,1-1 4,-3 4 6,-3 3 5,-2 3 5,-3 9 2,1 16-3,-1 15-3,1 17-3,-3 14-1,-2 17 2,-3 15 1,-3 16 2,-2 13 0,0 14-4,0 11-3,0 14-3,0 5-2,0 1-2,0-1-1,0 1-1,-2-4-2,-3-6 0,-3-6-1,-2-6 0,-1-6-10,3-2-18,3-3-21,4-3-18,4-10-13,6-16-4,7-15-6,6-15-5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4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84550 35900 452,'-4'-111'54,"-5"28"0,-7 28 1,-5 29 2,-9 21-5,-9 16-8,-10 15-8,-8 17-9,-8 10-6,-2 6-3,-3 7-3,-3 6-3,-4 4-2,-3 4 0,-3 3 0,-2 3 0,-3 3-1,1 3-1,-1 3 1,1 4-1,7-4-1,16-9-2,15-10 0,17-8-3,13-9 0,13-6 0,12-6 0,13-6 0,10-7-1,10-6-1,10-6-2,9-6-2,17-7-4,25-6-8,25-6-8,25-6-6,4-7-6,-15-6-4,-15-6-3,-16-6-2,-16-2 0,-16 3 7,-15 3 7,-15 4 6,-11 2 1,-2 4-7,-3 3-5,-3 3-6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5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83950 34150 609,'-24'-27'5,"4"-3"8,3-3 8,3-2 10,3 10 5,3 25 3,3 25 4,4 25 2,1 17-3,0 9-9,0 10-10,0 10-9,-2 0-4,-3-5 0,-3-7 2,-2-5 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5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84650 34050 548,'42'-57'10,"-16"39"21,-15 36 21,-15 39 21,-9 19 4,1 4-13,-1 3-12,1 3-13,-1 1-11,1 1-10,-1-1-11,1 1-9,-1-4-7,1-6-2,-1-6-2,1-6-3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5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84250 32550 488,'-68'-141'41,"17"69"8,15 69 8,16 69 8,9 43-1,3 19-12,3 19-9,4 19-11,2-1-8,4-18-5,3-19-5,3-18-4,7-21-3,14-22 1,11-22 1,14-21 0,7-20-2,3-15-5,3-15-6,4-16-4,2-23-7,4-27-8,3-28-10,3-28-8,-7-13-3,-15 3 3,-15 3 3,-16 4 3,-16 8 6,-16 17 7,-15 15 8,-15 16 8,-15 16 4,-12 20 0,-13 18 1,-12 20 0,-4 14-1,7 14 1,6 11-1,7 14-1,-1 16-3,-6 22-8,-6 22-8,-6 23-7,5 0-2,20-18 1,18-19 1,20-18 3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5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84900 36950 608,'148'-27'113,"-3"-3"-29,-3-3-26,-2-2-28,-1-3-14,3 1-1,3-1-1,4 1-1,-9 2 0,-18 7-1,-19 6 0,-18 7-1,-9 5-11,4 7-25,3 6-24,3 7-23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6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87600 35000 486,'0'59'122,"0"19"-21,0 19-20,0 19-22,0 10-14,0 4-9,0 3-8,0 3-8,-4 1-8,-5 1-4,-7-1-7,-5 1-4,-6-9-8,-3-15-8,-3-15-8,-2-16-8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6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87450 36550 662,'50'-94'3,"0"13"6,0 12 6,0 13 5,3 9 6,6 6 6,7 7 6,6 6 5,3 4-1,0 4-5,0 3-7,0 3-7,-2 3-8,-3 3-11,-3 3-10,-2 4-12,-8 1-4,-8 0 4,-10 0 3,-9 0 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42"/>
    </inkml:context>
    <inkml:brush xml:id="br0">
      <inkml:brushProperty name="width" value="0.06318" units="cm"/>
      <inkml:brushProperty name="height" value="0.06318" units="cm"/>
      <inkml:brushProperty name="color" value="#00BFF3"/>
    </inkml:brush>
  </inkml:definitions>
  <inkml:trace contextRef="#ctx0" brushRef="#br0">90375 40183 348,'7'-6'9,"-2"4"20,-3 4 20,0 4 18,-2 4 5,0 3-12,0 5-12,0 4-12,-1 2-6,0 4-1,-2 3-2,0 3-2,-1 3-1,2 4-2,0 4-2,2 4-3,-1 2-1,0-2-3,-2 0-3,0-2-2,-1 0-1,0 0 1,0 0 0,1 0 0,-1 0-1,2-2-5,0 0-3,2-1-4,0-3-3,0-4-4,0-4-2,0-3-4,-3-8-5,-4-9-7,-6-10-6,-4-10-7,-2-8-1,-1-5 5,1-7 5,-1-5 4,0-4 5,-1-3 2,-1-1 3,-1-2 3,0 0 3,3 2 1,1 2 3,2 2 2,4 1 1,3 1 0,4 1-1,4 1 0,3 2 3,2 1 6,2 3 6,2 2 7,1 0 2,1 3 0,2 0-1,0 0 0,1 4 0,0 3-2,-1 4-1,1 4-2,-2 6 0,-2 8 0,-4 8 0,-2 7 0,-5 5 0,-4-1-3,-6 1-1,-4-1-2,-3 0-1,-1-1 0,-1-1 0,-1-1 0,0-1 0,1-1 0,1-1 1,1-1-1,2-1 1,2-3 0,4-1-1,3-2 1,4-4 0,6-6-2,6-6-2,6-6-2,6-5-3,9-2-6,7-3-6,8-3-6,4-2-4,2-1 1,1-1 1,0 0-1,0-2 4,0 1 4,-2-1 5,0 1 5,-3 1 4,-4 3 2,-4 3 4,-3 3 2,-5 2 3,-5 4 3,-5 3 3,-5 2 3,-6 6 5,-6 6 9,-8 7 8,-6 8 8,-3 2 0,-1-2-9,0 0-9,1 0-9,-1-2-6,0 1-3,1-1-2,-1 1-2,1-1-1,2-1 1,3-1 0,1 0 1,2-2 0,2 1 0,2 0 0,2-1 0,2 0 0,4 0 0,2-2-1,4-1 1,4-1-2,7 0-2,6-2-3,9-1-2,5 0-5,7 0-7,8 0-7,6 0-6,3 1-5,-1 1-3,0 3-3,-2 2-3,-6-1 2,-12-3 8,-12-3 7,-11-2 8,-8-2-3,-1 2-14,-2 0-15,-2 2-13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6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88900 34600 422,'0'-69'7,"0"13"13,0 12 15,0 13 13,0 21 8,0 32 1,0 31 1,0 32 2,-2 22-5,-3 17-7,-3 15-10,-2 16-7,-5 20-8,-2 25-4,-3 25-6,-3 25-4,-2 12-9,0 1-9,0-1-9,0 1-11,3-20-2,6-36 6,7-39 7,6-36 5,3-23-8,0-6-24,0-6-23,0-6-24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6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90700 36500 427,'-124'-141'7,"54"19"13,53 19 14,53 19 13,35 10 3,20 4-8,18 3-7,20 3-9,11 7-4,7 14-3,6 11-3,7 14-2,-1 13-1,-6 16 2,-6 15 0,-6 17 2,-12 14 1,-15 17 0,-15 15 0,-16 16 1,-10 5-1,-3-2-1,-3-3-1,-2-3-1,3-7-1,14-9-3,11-10-3,14-8-1,7-12-6,3-12-4,3-13-7,4-12-6,1-10-7,0-6-10,0-6-9,0-6-10,-11-4-1,-22 1 8,-22-1 7,-21 1 7,-14-3 0,-2-2-7,-3-3-6,-3-3-8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7"/>
    </inkml:context>
    <inkml:brush xml:id="br0">
      <inkml:brushProperty name="width" value="0.05619" units="cm"/>
      <inkml:brushProperty name="height" value="0.05619" units="cm"/>
      <inkml:brushProperty name="color" value="#F2395B"/>
    </inkml:brush>
  </inkml:definitions>
  <inkml:trace contextRef="#ctx0" brushRef="#br0">96200 34700 391,'23'-25'0,"-3"0"0,-3 0 0,-2 0 0,-3 0 6,1 0 13,-1 0 13,1 0 13,-4 9 7,-6 19 4,-6 19 3,-6 19 4,-12 16-4,-15 17-11,-15 15-9,-16 16-11,-7 10-6,4 7-3,3 6-2,3 7-3,6 0-3,9-2-2,10-3-3,10-3-2,10-9-3,13-11-3,12-14-2,13-11-3,15-15-3,19-16-6,19-15-4,19-15-5,10-15-5,4-12-6,3-13-5,3-12-5,-4-12-1,-8-8 3,-10-10 3,-9-9 3,-13-2 3,-16 6 0,-15 7 1,-15 6 1,-9 4 2,1 4 3,-1 3 4,1 3 4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7"/>
    </inkml:context>
    <inkml:brush xml:id="br0">
      <inkml:brushProperty name="width" value="0.0566" units="cm"/>
      <inkml:brushProperty name="height" value="0.0566" units="cm"/>
      <inkml:brushProperty name="color" value="#F2395B"/>
    </inkml:brush>
  </inkml:definitions>
  <inkml:trace contextRef="#ctx0" brushRef="#br0">96950 35150 388,'-4'-93'1,"-5"17"3,-7 15 2,-5 16 3,-6 10 3,-3 7 6,-3 6 5,-2 7 6,-3 4 4,1 3 3,-1 3 2,1 4 3,-1 7 2,1 13-2,-1 12-1,1 13-2,-1 18-1,1 26-5,-1 24-3,1 26-3,1 16-5,3 10-2,3 10-3,4 9-3,-3 9-6,-5 9-9,-7 10-8,-5 10-8,0-9-13,10-24-15,10-26-16,9-24-16,4-26-4,1-24 7,-1-26 7,1-24 7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7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98950 34550 446,'-47'-88'10,"6"26"18,7 24 18,6 26 19,1 18 4,-3 13-8,-3 12-9,-2 13-8,-6 16-7,-6 23-6,-6 22-4,-6 22-6,-9 18-4,-8 16-4,-10 15-4,-9 17-4,-2 0-2,6-11 2,7-14 0,6-11 1,10-18-9,17-22-18,15-22-17,16-21-18,13-28-11,14-30-4,11-32-5,14-30-5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18"/>
    </inkml:context>
    <inkml:brush xml:id="br0">
      <inkml:brushProperty name="width" value="0.06543" units="cm"/>
      <inkml:brushProperty name="height" value="0.06543" units="cm"/>
      <inkml:brushProperty name="color" value="#F2395B"/>
    </inkml:brush>
  </inkml:definitions>
  <inkml:trace contextRef="#ctx0" brushRef="#br0">98850 34450 336,'67'-85'37,"-16"32"8,-15 31 8,-15 32 8,-9 25 0,1 23-9,-1 22-9,1 22-8,-4 24-4,-6 29-1,-6 28 0,-6 28-1,-4-7-2,1-40-6,-1-40-5,1-41-4,-3-13-4,-2 16-1,-3 15-1,-3 17-2,-6 3-1,-5-5-5,-7-7-3,-5-5-4,-3-12-6,4-16-9,3-15-7,3-15-9,-2-17-6,-6-15-2,-6-15-3,-6-16-4,-1-15 2,7-11 6,6-14 6,7-11 6,2-12 6,1-9 5,-1-10 4,1-8 7,4-3 2,9 7 1,10 6 1,10 7 1,11 7 4,17 9 6,15 10 6,16 10 6,7 10 6,1 13 4,-1 12 4,1 13 5,8 4-1,20-3-7,18-3-6,20-2-7,6-3-6,-2 1-5,-3-1-6,-3 1-5,-6-4-4,-5-6 0,-7-6 0,-5-6-1,-11-6-2,-11-2-3,-14-3-3,-11-3-2,-14-1 2,-11 4 7,-14 3 8,-11 3 8,-9 1 3,-3 1-1,-3-1 1,-2 1-1,-8 4 6,-8 9 13,-10 10 12,-9 10 14,-7 8 2,-3 10-4,-3 10-7,-2 9-5,0 13-2,7 20 1,6 18 1,7 20 1,7 8-2,9 1-4,10-1-6,10 1-5,7-6-3,6-8-3,7-10-2,6-9-2,10-12-5,17-11-5,15-14-7,16-11-5,4-11-5,-6-5-3,-6-7-3,-6-5-3,1-14-5,9-18-7,10-19-7,10-18-8,-6-10 2,-18 0 9,-19 0 9,-18 0 10,-14 3 9,-5 6 6,-7 7 7,-5 6 7,-8 6 3,-5 6-2,-7 7-1,-5 6-2,-4 6 7,0 6 16,0 7 16,0 6 16,-2 13 4,-3 23-8,-3 22-7,-2 22-8,-1 15-4,3 9-3,3 10-2,4 10-1,4 2-3,6-3-2,7-3-2,6-2-3,3-3-1,0 1-3,0-1-2,0 1-1,-2 16-3,-3 35-2,-3 35-2,-2 34-4,-3 12-1,1-9-4,-1-10-2,1-8-3,-4-14-1,-6-15 0,-6-15 0,-6-16 1,-4-18 1,1-18 0,-1-19 1,1-18 1,-6-20-4,-8-18-9,-10-19-8,-9-18-10,-4-14-1,4-5 4,3-7 4,3-5 5,4-17 4,7-24 4,6-26 4,7-24 3,10-23 3,16-18 3,15-19 2,17-18 2,16-9 1,19 4 3,19 3 2,19 3 1,16 3 1,17 3-1,15 3-2,16 4 0,10-1-5,7-3-10,6-3-9,7-2-8,-10 11-6,-25 29-2,-25 28-1,-25 28-2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24"/>
    </inkml:context>
    <inkml:brush xml:id="br0">
      <inkml:brushProperty name="width" value="0.06165" units="cm"/>
      <inkml:brushProperty name="height" value="0.06165" units="cm"/>
      <inkml:brushProperty name="color" value="#F2395B"/>
    </inkml:brush>
  </inkml:definitions>
  <inkml:trace contextRef="#ctx0" brushRef="#br0">49650 53100 356,'-49'23'1,"4"-3"0,3-3 2,3-2 1,10-5 4,20-2 8,18-3 7,20-3 9,11-2 1,7 0-2,6 0-2,7 0-4,5 3 0,7 6 0,6 7 0,7 6 2,-3 6-2,-8 6-1,-10 7-4,-9 6-2,-10 9-1,-9 13-3,-10 12-1,-8 13-1,-12 12-5,-12 13-6,-13 12-6,-12 13-7,-13 4-3,-12-3-1,-13-3-1,-12-2-1,-10-8 1,-6-8-1,-6-10 1,-6-9-1,1-13 3,9-16 3,10-15 3,10-15 4,27-18 4,47-19 7,47-18 7,48-19 6,25-10-2,7 1-10,6-1-9,7 1-11,5-3-5,7-2 0,6-3 0,7-3 0,-1-4-2,-6-3-6,-6-3-5,-6-2-5,-7-6-1,-6-6 3,-6-6 2,-6-6 4,-10-4 4,-12 1 5,-13-1 5,-12 1 6,-10-1 3,-6 1 2,-6-1 1,-6 1 1,-9-1 3,-8 1 5,-10-1 5,-9 1 5,-4-3 6,4-2 5,3-3 7,3-3 5,-1-1 1,-2 4-4,-3 3-5,-3 3-5,-2 1-3,0 1-2,0-1-4,0 1-2,-5 5-3,-9 14 1,-10 11-1,-8 14-1,-8 10 0,-2 9 1,-3 10 1,-3 10 1,-4 5 0,-3 4-1,-3 3 0,-2 3-1,-1 7-1,3 14 0,3 11-1,4 14 0,4 8-1,6 7 0,7 6 0,6 7 1,6 4-1,6 3 0,7 3-1,6 4 0,9 1-1,13 0-1,12 0-1,13 0-1,7 1 0,4 4 0,3 3 1,3 3 1,1 3-2,1 3-3,-1 3-2,1 4-4,-3 2-2,-2 4-3,-3 3-1,-3 3-3,-6-2-2,-5-6 0,-7-6-1,-5-6-1,-11-6-1,-11-2 0,-14-3-2,-11-3 0,-15-9 0,-16-11 3,-15-14 1,-15-11 2,-12-14 3,-6-11 2,-6-14 2,-6-11 3,-2-14 2,3-11 2,3-14 1,4-11 3,8-15 0,17-16 1,15-15 0,16-15 1,21-21 1,29-25 0,28-25 1,28-25 2,31-18-3,34-8-6,35-10-4,35-9-5,29-7-8,25-3-10,25-3-10,25-2-10,-18 19-6,-58 44-1,-60 44 0,-59 44-2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2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50350 31850 542,'-22'-18'18,"6"17"14,7 15 12,6 16 14,3 12 2,0 9-7,0 10-8,0 10-7,0 8-6,0 10-7,0 10-5,0 9-6,0 7-5,0 7-3,0 6-3,0 7-3,0 0-3,0-2-5,0-3-5,0-3-5,0-9-3,0-11-5,0-14-4,0-11-3,1-22-6,4-27-6,3-28-6,3-28-7,1-17 2,1-2 8,-1-3 10,1-3 9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2"/>
    </inkml:context>
    <inkml:brush xml:id="br0">
      <inkml:brushProperty name="width" value="0.03334" units="cm"/>
      <inkml:brushProperty name="height" value="0.03334" units="cm"/>
      <inkml:brushProperty name="color" value="#F2395B"/>
    </inkml:brush>
  </inkml:definitions>
  <inkml:trace contextRef="#ctx0" brushRef="#br0">50450 33100 659,'23'-69'6,"-3"13"12,-3 12 11,-2 13 12,2 9 3,9 6-4,10 7-5,10 6-4,7 1-5,6-3-4,7-3-5,6-2-5,3-3-3,0 1-3,0-1-3,0 1-1,-4-3-7,-5-2-9,-7-3-9,-5-3-8,-8-1-8,-5 4-4,-7 3-4,-5 3-5,-8-1 1,-5-2 7,-7-3 6,-5-3 7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2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51650 31350 506,'1'-122'32,"4"56"12,3 57 12,3 56 13,-1 31 1,-2 6-10,-3 7-10,-3 6-11,-2 3-8,0 0-9,0 0-7,0 0-9,0 3-10,0 6-9,0 7-11,0 6-11,0 7-4,0 10-1,0 10-1,0 9 0,1-10 2,4-28 5,3-28 5,3-27 5,1-17 0,1-3-5,-1-3-5,1-2-6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59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38872 2993 548,'0'-16'0,"0"0"0,0 1 0,0-1 0,-2 7 10,-2 14 22,-4 13 21,-2 15 21,-3 8 3,-3 6-15,-3 4-15,-3 6-15,-2 1-10,0-3-4,1-1-5,-1-2-5,0-2-4,-1-2-5,-1-2-3,-1-2-4,1-3-4,3-3-4,3-5-4,3-4-4,4-7-7,4-11-11,6-10-10,5-11-11,1-6-1,1 2 8,0 1 8,0 1 9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3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52350 32300 540,'-36'18'31,"28"-11"9,28-14 9,29-11 9,16-12-1,7-9-11,6-10-9,7-8-11,4-6-7,3 1-2,3-1-4,4 1-2,5-3-1,10-2 1,10-3 0,9-3 0,-2 1-2,-12 6-5,-13 7-7,-12 6-5,-10 7-6,-6 10-6,-6 10-5,-6 9-6,-15 4-9,-21 1-12,-22-1-14,-22 1-12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3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55900 30000 530,'-25'-21'121,"0"10"-30,0 10-30,0 9-29,-2 6-17,-3 3-4,-3 3-2,-2 4-3,-6 4 0,-6 6 0,-6 7 1,-6 6 1,-4 7 1,1 10-1,-1 10 0,1 9 0,1 4-1,3 1 0,3-1-1,4 1 0,4-3-1,6-2 0,7-3-1,6-3 0,6-2-1,6 0 0,7 0-1,6 0-1,4-5 1,4-9 0,3-10 0,3-8 1,6-8-1,9-2-5,10-3-2,10-3-5,10-6-3,13-5-4,12-7-5,13-5-5,6-11-3,0-11-4,0-14-3,0-11-4,-5-7 2,-9 0 5,-10 0 7,-8 0 5,-11 3 0,-8 6-4,-10 7-6,-9 6-6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4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55300 28200 581,'-25'-71'6,"0"10"12,0 10 11,0 9 12,3 12 4,6 16-4,7 15-5,6 17-4,3 16-3,0 19-4,0 19-3,0 19-3,0 9-1,0 0-2,0 0 1,0 0-2,0-2-5,0-3-14,0-3-13,0-2-13,0-9-7,0-12 1,0-13-1,0-12 0,3-12-1,6-8-1,7-10-2,6-9-1,1-7 2,-3-3 4,-3-3 5,-2-2 6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4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56100 28000 574,'0'53'52,"0"6"3,0 7 4,0 6 3,1 1-3,4-3-12,3-3-10,3-2-11,-1 0-9,-2 7-7,-3 6-9,-3 7-6,-2-1-9,0-6-9,0-6-10,0-6-8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4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55200 26600 505,'-25'-33'2,"0"-16"6,0-15 5,0-15 6,3 5 6,6 29 8,7 28 9,6 28 7,3 21 2,0 17-9,0 15-7,0 16-7,1 9-5,4 3-2,3 3-2,3 4-2,4-4-2,7-9 0,6-10 0,7-8-2,5-12-4,7-12-9,6-13-7,7-12-9,4-13-6,3-12-3,3-13-3,4-12-3,2-15-1,4-15 2,3-15 2,3-16 1,-5-12 3,-12-5 3,-13-7 2,-12-5 4,-13 2 1,-12 13 1,-13 12 0,-12 13 2,-5 12 3,3 13 5,3 12 5,4 13 6,-9 2 3,-18-5-1,-19-7 2,-18-5-1,-10 0 1,0 10-1,0 10 0,0 9 0,-2 15-3,-3 22-7,-3 22-6,-2 23-7,5 8-5,16-3-3,15-3-3,17-2-3,7-6-2,0-6-3,0-6-2,0-6-2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5"/>
    </inkml:context>
    <inkml:brush xml:id="br0">
      <inkml:brushProperty name="width" value="0.05059" units="cm"/>
      <inkml:brushProperty name="height" value="0.05059" units="cm"/>
      <inkml:brushProperty name="color" value="#F2395B"/>
    </inkml:brush>
  </inkml:definitions>
  <inkml:trace contextRef="#ctx0" brushRef="#br0">56650 31100 434,'3'-43'34,"6"17"10,7 15 10,6 16 11,4 12 1,4 9-10,3 10-9,3 10-9,3 5-7,3 4-3,3 3-3,4 3-4,1 1-2,0 1-4,0-1-4,0 1-3,1-1-5,4 1-3,3-1-4,3 1-4,1-3-3,1-2-1,-1-3-1,1-3-1,-3-1-1,-2 4 1,-3 3 1,-3 3 0,-4 1-1,-3 1-6,-3-1-5,-2 1-5,-5-1-3,-2 1-3,-3-1-1,-3 1-2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37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60050 33200 588,'21'-69'4,"-5"13"2,-7 12 0,-5 13 1,-9 7 4,-9 4 8,-10 3 6,-8 3 8,-8 6 0,-2 9-5,-3 10-6,-3 10-6,-4 7-3,-3 6-3,-3 7-1,-2 6-1,-6 4-2,-6 4 1,-6 3 0,-6 3 0,-1 1 1,7 1 1,6-1 1,7 1 0,4-1 1,3 1-1,3-1 0,4 1-1,5-1 0,10 1-1,10-1 1,9 1 0,7-4-1,7-6-2,6-6-2,7-6 0,7-6-4,9-2-1,10-3-4,10-3-3,10-4-2,13-3-5,12-3-3,13-2-4,9-5-3,6-2-2,7-3-3,6-3-1,6-4-3,6-3-2,7-3-1,6-2-3,-10-5 1,-24-2 4,-26-3 3,-24-3 3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61650 33000 999,'1'42'-6,"4"-16"-12,3-15-12,3-15-12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2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61150 33500 595,'-36'-25'68,"28"0"-9,28 0-8,29 0-9,19 0-6,14 0-4,11 0-3,14 0-5,11 0-4,14 0-3,11 0-4,14 0-4,2 0-4,-6 0-7,-6 0-5,-6 0-5,-9 3-8,-8 6-8,-10 7-8,-9 6-8,-16 6-4,-22 6 0,-22 7 2,-21 6 0,-15 1 4,-6-3 8,-6-3 7,-6-2 8,-6-1 5,-2 3 0,-3 3 0,-3 4 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2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61000 34350 660,'-54'25'1,"-5"0"1,-7 0 2,-5 0 1,8-4 7,26-5 10,24-7 11,26-5 10,26-8 2,28-5-6,28-7-7,29-5-6,18-8-6,9-5-2,10-7-3,10-5-3,4-1-4,0 6-5,0 7-6,0 6-6,-5 6-5,-9 6-8,-10 7-6,-8 6-8,-17 3-1,-21 0 5,-22 0 5,-22 0 4,-13 0 0,-3 0-7,-3 0-6,-2 0-7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9:59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39200 4200 526,'16'29'109,"-1"-3"-21,1-5-19,0-3-21,0-2-12,3 1-5,2 1-3,1 1-5,3 2-4,1 3-6,2 3-5,3 3-6,0 2-5,1-1-3,-1 0-3,0 1-3,-1-2-8,-1 0-12,-3-1-11,-1-1-13,-4-4-2,-3-5 8,-4-6 9,-4-6 8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2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64500 33000 549,'-44'-15'22,"13"23"8,12 22 10,13 22 10,2 16 1,-5 14-6,-7 11-5,-5 14-5,-1 2-5,6-6-5,7-6-4,6-6-5,4-7-3,4-6-3,3-6-1,3-6-3,4-9-2,7-8-1,6-10-2,7-9-2,7-7-2,9-3-3,10-3-3,10-2-2,2-11-3,-3-15 1,-3-15-1,-2-16-1,3-21 1,14-24 3,11-26 1,14-24 3,-7-9 0,-25 10 0,-25 10 0,-25 9-1,-18 9 3,-8 9 3,-10 10 6,-9 10 3,-10 11 2,-9 17-3,-10 15-1,-8 16-3,-18 15-4,-25 16-8,-25 15-9,-25 17-8,-4 8-5,20 4-4,18 3-3,20 3-5,11-1 1,7-2 4,6-3 2,7-3 5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3"/>
    </inkml:context>
    <inkml:brush xml:id="br0">
      <inkml:brushProperty name="width" value="0.02716" units="cm"/>
      <inkml:brushProperty name="height" value="0.02716" units="cm"/>
      <inkml:brushProperty name="color" value="#F2395B"/>
    </inkml:brush>
  </inkml:definitions>
  <inkml:trace contextRef="#ctx0" brushRef="#br0">59900 35350 810,'-24'-21'-13,"4"10"5,3 10 6,3 9 5,1 7 5,1 7 7,-1 6 6,1 7 7,-1 0 0,1-2-3,-1-3-5,1-3-4,-4 10-3,-6 26-1,-6 24-2,-6 26 0,-4 10-6,1-3-11,-1-3-9,1-2-10,-4-5-6,-6-2 1,-6-3-2,-6-3 1,2-12 0,14-18 5,11-19 2,14-18 4,5-10 2,1 0 2,-1 0 1,1 0 2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3"/>
    </inkml:context>
    <inkml:brush xml:id="br0">
      <inkml:brushProperty name="width" value="0.02515" units="cm"/>
      <inkml:brushProperty name="height" value="0.02515" units="cm"/>
      <inkml:brushProperty name="color" value="#F2395B"/>
    </inkml:brush>
  </inkml:definitions>
  <inkml:trace contextRef="#ctx0" brushRef="#br0">57700 37100 874,'0'-35'-49,"0"32"28,0 31 30,0 32 27,-2 19 11,-3 10-9,-3 10-8,-2 9-10,-5 6-8,-2 3-9,-3 3-8,-3 4-8,-2 1-8,0 0-5,0 0-6,0 0-6,3-10-1,6-18 5,7-19 4,6-18 4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57650 38000 999,'70'-69'-76,"-9"13"18,-10 12 17,-8 13 18,0 7 10,14 4 2,11 3 4,14 3 3,7 1 8,3 1 14,3-1 15,4 1 14,-1-1-1,-3 1-16,-3-1-16,-2 1-17,-9-1-11,-12 1-6,-13-1-6,-12 1-6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4:43"/>
    </inkml:context>
    <inkml:brush xml:id="br0">
      <inkml:brushProperty name="width" value="0.0318" units="cm"/>
      <inkml:brushProperty name="height" value="0.0318" units="cm"/>
      <inkml:brushProperty name="color" value="#F2395B"/>
    </inkml:brush>
  </inkml:definitions>
  <inkml:trace contextRef="#ctx0" brushRef="#br0">59700 36950 691,'-2'-46'-4,"-3"10"-8,-3 10-9,-2 9-9,-1 12 12,3 16 29,3 15 29,4 17 30,1 11 8,0 10-15,0 10-16,0 9-15,-2 15-10,-3 22-6,-3 22-6,-2 23-5,-6 20-11,-6 23-12,-6 22-14,-6 22-13,-1-7-3,7-34 6,6-35 6,7-33 6,2-26 3,1-16-2,-1-15-2,1-15-1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23"/>
    </inkml:context>
    <inkml:brush xml:id="br0">
      <inkml:brushProperty name="width" value="0.05958" units="cm"/>
      <inkml:brushProperty name="height" value="0.05958" units="cm"/>
      <inkml:brushProperty name="color" value="#F2395B"/>
    </inkml:brush>
  </inkml:definitions>
  <inkml:trace contextRef="#ctx0" brushRef="#br0">12850 43250 369,'-46'-2'3,"10"-3"6,10-3 6,9-2 7,7 2 10,7 9 18,6 10 16,7 10 16,7 13 1,9 19-16,10 19-16,10 19-14,4 12-11,0 6-4,0 7-3,0 6-5,1 6-3,4 6-4,3 7-3,3 6-3,-1 1-2,-2-3-1,-3-3 0,-3-2-1,-2-12 0,0-19-2,0-18 0,0-19-2,1-19 1,4-19 0,3-18 2,3-19 0,4-24 0,7-28 1,6-28 0,7-27 1,8-28 1,14-24 5,11-26 4,14-24 4,8-7 1,7 13-1,6 12-3,7 13-2,-3 13-2,-8 17-4,-10 15-4,-9 16-4,-9 13-5,-5 14-10,-7 11-9,-5 14-9,-11 11-5,-11 14-2,-14 11-1,-11 14-2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24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12700 52000 426,'-50'-4'3,"0"-5"7,0-7 6,0-5 7,12 10 11,26 28 14,24 28 15,26 29 15,12 24 0,0 22-14,0 22-12,0 23-14,1 10-10,4 0-8,3 0-7,3 0-8,3-7-4,3-11-4,3-14-1,4-11-3,-3-14 0,-5-11 1,-7-14 2,-5-11 2,0-17 1,10-18 1,10-19 1,9-18 1,12-29 0,16-37 1,15-38-1,17-37 1,19-38-2,26-37-2,24-38-2,26-37-3,22-19-3,23 0-3,22 0-3,22 0-4,-21 32 0,-62 67 3,-63 65 4,-62 66 2,-32 30-9,1-2-25,-1-3-24,1-3-24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28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41400 53000 479,'-25'-61'12,"0"28"25,0 28 23,0 29 25,-7 22 3,-11 20-17,-14 18-17,-11 20-17,-14 16-12,-11 16-4,-14 15-6,-11 17-4,-1 3-7,13-5-6,12-7-7,13-5-7,9-12-6,6-16-4,7-15-5,6-15-4,7-15-4,10-12-1,10-13-2,9-12-1,6-15-2,3-15-1,3-15-1,4-16-1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28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40050 53300 455,'-27'-30'3,"-3"-9"6,-3-10 7,-2-8 6,5 8 11,16 29 13,15 28 16,17 28 14,13 18-1,13 10-14,12 10-15,13 9-15,10 10-9,10 14-5,10 11-3,9 14-4,6 13-9,3 16-13,3 15-14,4 17-14,-10-11-13,-22-33-12,-22-35-13,-21-34-13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78850 9950 999,'-57'-71'-4,"-11"10"-8,-14 10-8,-11 9-9,5 13-3,26 20 3,24 18 3,26 20 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0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40881 2035 597,'-15'-1'0,"4"0"0,3-2 0,3 0 0,2 0 5,3 0 12,4 1 10,2 2 12,4 0 4,4 0-1,4 0-1,3 0-2,4-1-6,3 0-10,3-2-9,3 0-11,-1-1-6,-2 0 1,-3 0-1,-3 1-1,-3-1-3,-3 2-8,-3 0-7,-2 2-7,-4-1-6,-1-2-6,-2-2-7,-2-2-6,-3-2 3,-2-2 8,-3-2 10,-4-1 10,-1-2 6,-2-1 4,0-2 3,-1 1 4,-1-2 3,1 2 0,-1 1 2,0 1 1,1 1 3,0 2 7,2 3 6,1 1 6,-1 3 9,0 6 11,-1 4 11,-1 6 11,0 2 2,2 1-10,2 1-10,2 2-9,2 0-8,0 1-5,2 1-5,1 1-5,-1 2-6,-1 1-6,0 3-5,-1 1-6,-1 2-6,0-1-6,0 0-7,0 1-6,-1-1-2,-2-1 3,-2-1 4,-1-1 3,-3-2 1,0-3-2,-1-3-3,-1-3-2,-1-2 2,-2 0 7,0-2 7,-1 0 6,0-1 6,1 1 6,1 2 4,1 0 5,1 0 4,2-1-1,2 0 1,3-2-1,3-1 7,8-1 12,6 0 11,7-2 13,6-1-1,3-4-12,4-2-13,5-3-11,2-3-9,2-2-4,2-2-3,3-1-5,-2-1-2,-4 2 1,-4 2 1,-3 3 0,-4 0-7,-1 2-17,-3 0-16,-1 2-16,-3-1-6,-3-2 4,-3-2 3,-2-1 4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07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76850 13700 861,'-135'18'96,"32"-11"-54,31-14-52,32-11-54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35"/>
    </inkml:context>
    <inkml:brush xml:id="br0">
      <inkml:brushProperty name="width" value="0.06537" units="cm"/>
      <inkml:brushProperty name="height" value="0.06537" units="cm"/>
      <inkml:brushProperty name="color" value="#F2395B"/>
    </inkml:brush>
  </inkml:definitions>
  <inkml:trace contextRef="#ctx0" brushRef="#br0">15600 46350 336,'-111'-133'5,"28"34"9,28 35 10,29 35 10,26 24 6,25 16 5,25 15 6,25 17 3,12 16-1,1 19-8,-1 19-8,1 19-9,-6 15-6,-8 13-3,-10 12-4,-9 13-4,-9 2-2,-5-5-1,-7-7-1,-5-5-3,-3-12 1,4-16-2,3-15 1,3-15-1,4-17 0,7-15-1,6-15 1,7-16 0,7-19 0,9-22 2,10-22 2,10-21 1,16-31 1,26-36 0,24-39 1,26-36 1,12-25-1,0-8 0,0-10 0,0-9 0,-7 12-2,-11 34-6,-14 35-3,-11 35-6,-14 25-9,-11 20-13,-14 18-14,-11 20-13,-14 11-3,-11 7 9,-14 6 9,-11 7 9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36"/>
    </inkml:context>
    <inkml:brush xml:id="br0">
      <inkml:brushProperty name="width" value="0.05997" units="cm"/>
      <inkml:brushProperty name="height" value="0.05997" units="cm"/>
      <inkml:brushProperty name="color" value="#F2395B"/>
    </inkml:brush>
  </inkml:definitions>
  <inkml:trace contextRef="#ctx0" brushRef="#br0">15600 53750 366,'-135'-22'27,"32"6"2,31 7 1,32 6 3,24 12 4,19 19 6,19 19 7,19 19 5,13 10 0,10 4-6,10 3-7,9 3-7,2 6-5,-2 9-5,-3 10-4,-3 10-6,-4 10-3,-3 13-2,-3 12-3,-2 13-2,-5-1-2,-2-11 2,-3-14 0,-3-11 1,-2-17-2,0-18-3,0-19-5,0-18-3,3-25-1,6-27 1,7-28 1,6-28 1,9-35 2,13-41 1,12-40 1,13-40 1,13-26 0,17-9-4,15-10-2,16-8-3,10 7-6,7 25-5,6 25-8,7 25-7,-9 21-1,-21 20 1,-22 18 3,-22 20 1,-18 13-4,-11 9-11,-14 10-11,-11 10-11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43"/>
    </inkml:context>
    <inkml:brush xml:id="br0">
      <inkml:brushProperty name="width" value="0.05679" units="cm"/>
      <inkml:brushProperty name="height" value="0.05679" units="cm"/>
      <inkml:brushProperty name="color" value="#F2395B"/>
    </inkml:brush>
  </inkml:definitions>
  <inkml:trace contextRef="#ctx0" brushRef="#br0">38000 23200 387,'-22'-38'56,"6"26"-9,7 24-10,6 26-8,-1 16-5,-5 10 1,-7 10 1,-5 9 1,-4 7-1,0 7-4,0 6-2,0 7-4,-2 8-2,-3 14-2,-3 11-2,-2 14-3,-3 7 0,1 3 0,-1 3-1,1 4 1,2-9-1,7-18-2,6-19-1,7-18-3,7-39-9,9-55-15,10-57-18,10-55-15,5-45-5,4-31 6,3-31 6,3-31 6,-1-2 5,-2 28 6,-3 28 4,-3 29 6,-4 21 4,-3 16 6,-3 15 6,-2 17 5,-3 11 5,1 10 4,-1 10 3,1 9 4,-1 7 2,1 7 2,-1 6 0,1 7 1,1 4 2,3 3 2,3 3 2,4 4 3,1 2 1,0 4-1,0 3-1,0 3-1,0 6-1,0 9 1,0 10 1,0 10 0,0 5-1,0 4-2,0 3 0,0 3-3,-2 9-1,-3 16-1,-3 15-2,-2 17-1,-5 5-1,-2-3-1,-3-3-1,-3-2-2,-1-5-3,4-2-7,3-3-7,3-3-7,-1-9-4,-2-11-2,-3-14-1,-3-11-3,-10-14-4,-16-11-6,-15-14-8,-15-11-6,-9-15 0,1-16 8,-1-15 6,1-15 8,1-9 5,3 1 4,3-1 4,4 1 4,4 1 3,6 3 3,7 3 2,6 4 4,6 4 3,6 6 3,7 7 4,6 6 3,6 1 0,6-3 0,7-3-1,6-2-2,7-3 0,10 1 2,10-1 0,9 1 2,4 2-2,1 7-3,-1 6-4,1 7-2,-3 4-5,-2 3-2,-3 3-3,-3 4-4,-2-1-3,0-3-2,0-3-3,0-2-3,-4-5-1,-5-2-1,-7-3 1,-5-3-1,-6-4 1,-3-3 0,-3-3-1,-2-2 1,-5-3 2,-2 1 3,-3-1 4,-3 1 4,-6 4 6,-5 9 8,-7 10 7,-5 10 8,-6 10 5,-3 13 2,-3 12 1,-2 13 3,-1 6-2,3 0-2,3 0-3,4 0-3,4-2-3,6-3-3,7-3-3,6-2-3,7-5-5,10-2-5,10-3-6,9-3-6,4-6-4,1-5-4,-1-7-3,1-5-3,-1-8-2,1-5 3,-1-7 1,1-5 2,-4-4 1,-6 0 1,-6 0 0,-6 0 1,-6 0 2,-2 0 3,-3 0 3,-3 0 3,-6 7 10,-5 17 18,-7 15 17,-5 16 17,-1 13 5,6 14-8,7 11-9,6 14-9,4 5-7,4 1-4,3-1-4,3 1-5,1 4-2,1 9-1,-1 10-1,1 10 0,-1 2-2,1-3-2,-1-3-3,1-2-3,-1-8-2,1-8-2,-1-10-4,1-9-3,-3-7-1,-2-3-3,-3-3-1,-3-2-3,-9-6-2,-11-6-5,-14-6-5,-11-6-4,-7-10 1,0-12 10,0-13 7,0-12 9,1-9 5,4-2 1,3-3 0,3-3 2,4-4 1,7-3 2,6-3 2,7-2 3,5-8-1,7-8-2,6-10-3,7-9-2,7-15-4,9-18-7,10-19-6,10-18-7,5-10-3,4 0 3,3 0 0,3 0 2,-5 12 0,-12 26-3,-13 24-2,-12 26-2,-5 15-3,3 6 0,3 7-1,4 6-2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44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39200 24400 510,'-19'-25'-16,"13"0"10,12 0 9,13 0 9,7 3 6,4 6-1,3 7 0,3 6 1,-1 4-1,-2 4-2,-3 3-1,-3 3-3,-6 7-1,-5 14-5,-7 11-3,-5 14-3,-6 7-2,-3 3 2,-3 3 2,-2 4 1,-3-1 1,1-3 0,-1-3 0,1-2 0,1-8 0,3-8 0,3-10-1,4-9 0,10-24-3,19-37-7,19-38-7,19-37-6,10-23-5,4-5-1,3-7-2,3-5-2,-2-1 2,-6 6 5,-6 7 4,-6 6 6,-6 7 3,-2 10 3,-3 10 2,-3 9 2,-6 9 2,-5 9 0,-7 10 1,-5 10 0,-8 7 2,-5 6 2,-7 7 3,-5 6 1,-8 13 12,-5 23 18,-7 22 20,-5 22 19,-1 12 3,6 3-13,7 3-12,6 4-13,3-3-9,0-5-5,0-7-4,0-5-4,3-3-3,6 4-3,7 3-1,6 3-3,6-2-1,6-6-3,7-6-3,6-6-1,3-7-4,0-6-1,0-6-3,0-6-2,-4-2-1,-5 3-1,-7 3 0,-5 4 0,-8 5-3,-5 10-4,-7 10-4,-5 9-4,-19 18-5,-27 29-5,-28 28-6,-28 28-7,-7-1 1,16-27 6,15-28 6,17-28 5,7-15 5,0 1 1,0-1 3,0 1 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48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38700 27750 402,'0'-91'43,"0"19"-6,0 19-4,0 19-5,-5 9-3,-9 0 0,-10 0 1,-8 0 1,-8 9-3,-2 19-2,-3 19-4,-3 19-2,-2 12-3,0 6 1,0 7 1,0 6-1,0 6 0,0 6-2,0 7-2,0 6-2,1 1-1,4-3 0,3-3 0,3-2 0,4-5 0,7-2-2,6-3 0,7-3-2,4-4-1,3-3 1,3-3 1,4-2 0,5-6-1,10-6-1,10-6-2,9-6 0,4-7-2,1-6-1,-1-6 0,1-6-1,1-6-1,3-2-1,3-3-3,4-3 0,4-4-3,6-3-1,7-3-1,6-2-2,4-5-5,4-2-11,3-3-9,3-3-10,-2-4-2,-6-3 8,-6-3 8,-6-2 8,-6-5 3,-2-2 0,-3-3 0,-3-3 0,-7-2 2,-9 0 6,-10 0 5,-8 0 5,-8 1 5,-2 4 3,-3 3 4,-3 3 3,-4 4 9,-3 7 14,-3 6 14,-2 7 13,-5 5 1,-2 7-10,-3 6-12,-3 7-10,-7 10-5,-9 16-1,-10 15-1,-8 17 0,-3 3-2,7-5-2,6-7-2,7-5-1,5-3-3,7 4 1,6 3-1,7 3-1,4-2 0,3-6-2,3-6-1,4-6-1,5-9-3,10-8-4,10-10-5,9-9-4,6-10-4,3-9 0,3-10 0,4-8-2,1-11 0,0-8 2,0-10 1,0-9 0,-2-4 1,-3 4-2,-3 3-2,-2 3-1,-6-2 0,-6-6 2,-6-6 1,-6-6 1,-4-6 2,1-2 0,-1-3 1,1-3 1,-3-2 1,-2 0 1,-3 0 3,-3 0 1,-2 7 2,0 17 4,0 15 3,0 16 4,-4 12 8,-5 9 11,-7 10 14,-5 10 12,-3 10 2,4 13-8,3 12-8,3 13-7,1 10-6,1 10-3,-1 10-4,1 9-2,1 6-2,3 3 1,3 3 2,4 4 1,4-3-2,6-5-3,7-7-3,6-5-4,4-4-3,4 0-4,3 0-3,3 0-3,1-5-3,1-9-2,-1-10-3,1-8-1,-1-8-4,1-2-6,-1-3-7,1-3-6,1-6-7,3-5-8,3-7-7,4-5-7,-4-8 1,-9-5 9,-10-7 11,-8-5 10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48"/>
    </inkml:context>
    <inkml:brush xml:id="br0">
      <inkml:brushProperty name="width" value="0.05212" units="cm"/>
      <inkml:brushProperty name="height" value="0.05212" units="cm"/>
      <inkml:brushProperty name="color" value="#F2395B"/>
    </inkml:brush>
  </inkml:definitions>
  <inkml:trace contextRef="#ctx0" brushRef="#br0">40900 27250 422,'-2'-46'2,"-3"10"4,-3 10 6,-2 9 3,-6 7 1,-6 7-3,-6 6-5,-6 7-2,-1 7 5,7 9 14,6 10 16,7 10 14,2 5 2,1 4-11,-1 3-9,1 3-12,-1 1-6,1 1-3,-1-1-2,1 1-2,1-1-1,3 1 1,3-1 1,4 1 1,1-1 1,0 1-2,0-1-1,0 1-1,4-3-1,10-2-2,10-3 0,9-3-1,7-6-2,7-5-2,6-7-4,7-5-3,2-6-1,1-3-2,-1-3-1,1-2-1,-4-1 0,-6 3 2,-6 3 2,-6 4 1,-7 2 1,-6 4-2,-6 3-3,-6 3-2,-21 10-3,-34 20-7,-35 18-7,-33 20-6,-12 0 0,13-15 6,12-15 5,13-16 5,7-8-4,4 0-16,3 0-15,3 0-16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57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43050 27700 517,'-44'6'25,"13"13"-7,12 12-5,13 13-7,6 10 3,0 10 14,0 10 14,0 9 14,0 6 1,0 3-8,0 3-9,0 4-9,0-4-7,0-9-7,0-10-5,0-8-7,0 2-3,0 16-1,0 15-1,0 17 0,0 5-6,0-3-7,0-3-8,0-2-8,1-6-4,4-6 0,3-6-1,3-6-1,1-7 3,1-6 4,-1-6 6,1-6 4,-1-7 4,1-6 1,-1-6 1,1-6 2,-3-4 2,-2 1 4,-3-1 3,-3 1 5,-4 1 5,-3 3 8,-3 3 8,-2 4 8,-1 1 2,3 0-1,3 0-3,4 0-1,1 0-3,0 0-1,0 0-2,0 0-1,0 0-3,0 0-2,0 0-4,0 0-2,0 0-3,0 0-2,0 0-3,0 0-2,0 1-4,0 4-6,0 3-5,0 3-6,1 1-2,4 1 0,3-1 1,3 1 2,1-1-1,1 1 1,-1-1 0,1 1 0,-3-3 3,-2-2 4,-3-3 4,-3-3 5,-2-2 5,0 0 2,0 0 5,0 0 3,0-2 2,0-3 1,0-3 0,0-2 2,0-1 0,0 3 2,0 3 0,0 4 2,-2-1-1,-3-3 0,-3-3-1,-2-2-1,-1-1 0,3 3-2,3 3 0,4 4-1,1 2 0,0 4-1,0 3-1,0 3 0,0 1-2,0 1-2,0-1-2,0 1-3,0-1-2,0 1-1,0-1-3,0 1-1,1-4-1,4-6 1,3-6 2,3-6 0,1-4 0,1 1-2,-1-1-4,1 1-2,-3-3 1,-2-2 5,-3-3 5,-3-3 5,-2 2 5,0 10 5,0 10 6,0 9 5,0 2 2,0-2-5,0-3-3,0-3-5,1-2-2,4 0 0,3 0-1,3 0 0,-1 0-3,-2 0-1,-3 0-3,-3 0-2,-2 1-2,0 4 0,0 3-1,0 3 0,1 3 0,4 3 1,3 3 0,3 4 1,-1-1 0,-2-3 1,-3-3 1,-3-2 0,-2-5 0,0-2-5,0-3-2,0-3-5,1-6 1,4-5 1,3-7 3,3-5 2,-1-1 3,-2 6 3,-3 7 3,-3 6 3,-2 1 2,0-3 0,0-3 0,0-2 1,0 0 2,0 7 4,0 6 4,0 7 4,0 0 1,0-2-3,0-3-4,0-3-3,0-4-4,0-3-5,0-3-4,0-2-4,0-3-8,0 1-13,0-1-13,0 1-13,1-9-9,4-15-6,3-15-7,3-16-6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7:58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57750 27550 643,'21'192'123,"-5"-16"-30,-7-15-28,-5-15-28,-4-11-19,0-2-5,0-3-6,0-3-6,0-4-7,0-3-4,0-3-7,0-2-5,0-1-4,0 3-3,0 3-3,0 4-3,3-4 1,6-9 1,7-10 3,6-8 2,-1-9 3,-5-6 4,-7-6 2,-5-6 4,-3-1 5,4 7 4,3 6 6,3 7 5,-2 5 2,-6 7 2,-6 6 0,-6 7 0,-2-3 1,3-8-2,3-10 0,4-9-2,1-4 0,0 4-1,0 3-1,0 3-1,0-2-2,0-6-1,0-6-4,0-6-2,1-4-1,4 1-3,3-1 0,3 1-2,-1 1 1,-2 3 1,-3 3 3,-3 4 2,-4 4 2,-3 6 1,-3 7 3,-2 6 2,-3-2 2,1-9 4,-1-10 4,1-8 3,1-8 1,3-2-1,3-3 0,4-3-1,1-2-2,0 0 0,0 0-1,0 0 0,0 0-4,0 0-3,0 0-4,0 0-5,0 0-1,0 0-1,0 0 0,0 0 0,0 1 0,0 4 0,0 3 0,0 3-1,-2-1 1,-3-2-1,-3-3-1,-2-3 1,-1-4 0,3-3 1,3-3 2,4-2 1,1-3 1,0 1 0,0-1 2,0 1 0,1 1 0,4 3-1,3 3-1,3 4-1,1 2-1,1 4-1,-1 3 0,1 3 0,-3 3-1,-2 3 0,-3 3 0,-3 4 0,-2-1 1,0-3 0,0-3 2,0-2 1,0-3 0,0 1-1,0-1 0,0 1 0,0-1 3,0 1 7,0-1 6,0 1 8,0-1 2,0 1-1,0-1-3,0 1 0,0-3-3,0-2-1,0-3-3,0-3-1,1-4-2,4-3-2,3-3-3,3-2-1,-1-5-3,-2-2-1,-3-3-1,-3-3-1,-2-2-3,0 0-6,0 0-4,0 0-6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2"/>
    </inkml:context>
    <inkml:brush xml:id="br0">
      <inkml:brushProperty name="width" value="0.04907" units="cm"/>
      <inkml:brushProperty name="height" value="0.04907" units="cm"/>
      <inkml:brushProperty name="color" value="#F2395B"/>
    </inkml:brush>
  </inkml:definitions>
  <inkml:trace contextRef="#ctx0" brushRef="#br0">42450 41200 448,'0'-85'78,"0"32"-13,0 31-14,0 32-13,-2 27-6,-3 26 0,-3 24 3,-2 26 0,-3 10-1,1-3-6,-1-3-4,1-2-5,-3 2-3,-2 9 0,-3 10-1,-3 10-1,-4 5-2,-3 4-5,-3 3-6,-2 3-6,2-13-2,9-28 1,10-28 0,10-27 1,2-8 0,-3 17 0,-3 15 0,-2 16 1,-1 4-7,3-6-14,3-6-13,4-6-14,4-13-6,6-19 2,7-18 2,6-19 3,1-15 2,-3-8 5,-3-10 4,-2-9 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2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94494 49861 468,'0'-14'1,"-2"3"1,0 3 2,-2 2 2,1 5 11,1 6 20,0 6 20,2 6 21,0 2 3,0 1-15,0-1-15,0 1-14,-1 0-10,-1 1-4,0 1-6,-1 1-4,-2 1-5,0 1-3,-2 1-4,0 1-3,-1-1-5,0 0-5,1 0-6,-1-2-5,1-2-7,2-3-7,2-3-8,2-3-7,2-4 1,4-6 8,2-6 10,4-6 9,1-3 7,3 1 3,2-1 4,1 0 3,1 1 5,0 2 6,-2 3 6,-1 1 7,-1 1 3,-2 2 3,-3 0 2,-1 2 3,-2 2 0,-2 4 0,-2 4-1,-2 3 0,-1 2-1,0-1-3,0 0-1,0-2-3,-1 0-4,0 0-5,-2-1-4,0 1-5,1-3-11,2-6-17,4-6-17,2-6-17,1-2-5,0 0 9,-2 2 9,0 1 8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1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41502 2631 459,'-8'-7'-6,"2"1"1,1 0 0,0 2 1,1 0 4,-2 2 9,0 0 9,-1 2 8,-1 2 5,0 4-1,0 4 1,0 3-1,-1 5-1,-1 4-2,-3 3-4,-2 4-2,-2 4-3,-1 1-4,-3 2-2,-1 3-4,-2 0-2,-1 0 1,-1 0-1,-1 0 1,-1-1-3,1-1-2,0-3-3,-1-2-3,3-2-4,3-5-5,4-3-4,5-5-6,5-6-3,8-10-5,8-10-4,8-9-4,3-4 3,1 2 10,-1 4 10,1 3 10,0 2 6,1 1 1,1 0-1,1 2 1,0 1 4,-1 2 6,-1 2 6,-1 2 7,-1 3 2,-2 2 0,-3 4 0,-1 2-1,-3 2-1,-2 3-4,-4 2-2,-2 2-3,-2 1-3,0 3-3,0 1-2,0 3-4,-2-1 0,-2 0 0,-4-1 1,-2 0 1,-2-3-2,-2 0-2,0-1-3,-1 0-4,0-3 0,-1-3-1,0-3 1,1-2 0,-1-4 1,2-3 2,1-2 1,1-4 2,1-3 1,2-5-1,2-5 0,2-5-1,4-5-1,6-3-1,6-5-2,6-3-2,4-3-1,5-2-1,3-2-1,4-2-1,3 0-1,-1 1 1,0 3 0,1 2 0,-2 2 2,-2 4 4,-2 2 3,-1 3 3,-3 3 4,-1 5 3,-3 3 4,-1 5 3,-3 2 4,-3 2 1,-2 2 3,-4 2 3,-1 3-1,2 2 0,0 4-3,1 2-1,0 3-2,-1 3 0,0 4-2,-2 2 0,0 1-3,0 1-1,0 0-4,0-1-2,-1 1-1,-1 0-2,0-1-1,-2 1-1,-1 0-2,0 3 0,-2 1-3,0 3-1,-3 0 0,-4 1 0,-4-1 0,-3 1 2,-3-2-3,0-2-2,1-1-5,-1-2-3,1-3-3,1-3-4,0-3-2,2-2-3,0-4-2,1-1-1,-1-2-1,0-2 0,0-3-1,1-4 2,-1-4 1,0-3 2,1-3 2,2-2 4,2 0 3,3-1 4,0 0 4,2 3 5,0 1 5,2 3 4,2 1 9,6 4 11,4 2 11,5 4 11,2 3 5,1 4-3,0 4-3,-1 3-3,1 3-3,0 0-5,-1-1-5,1 1-4,-1-1-6,1-1-6,-1-1-6,1 0-6,-1-1-9,-1 0-11,-1-1-10,0 1-12,-2-1-10,-1-3-12,-1-1-11,0-2-12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3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42950 42650 507,'18'-41'11,"-11"19"21,-14 19 23,-11 19 22,-12 12 2,-9 6-18,-10 7-18,-8 6-17,-6 3-11,1 0-1,-1 0-2,1 0-3,-1 0-2,1 0-3,-1 0-4,1 0-3,5 1-1,14 4 2,11 3 3,14 3 1,11-4 1,14-8 2,11-10 2,14-9 0,10-9 1,9-5-1,10-7 0,10-5-1,4-4-2,0 0-5,0 0-3,0 0-4,-4 0-5,-5 0-6,-7 0-6,-5 0-5,-6 0-3,-3 0 3,-3 0 1,-2 0 3,-3 0-4,1 0-12,-1 0-11,1 0-11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3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43600 43250 445,'-2'-69'6,"-3"13"13,-3 12 12,-2 13 13,-6 10 3,-6 10-5,-6 10-6,-6 9-5,-4 9-5,1 9-4,-1 10-4,1 10-5,-3 5 0,-2 4 2,-3 3 4,-3 3 2,1 4 1,6 7-1,7 6 0,6 7 0,6-1-2,6-6-2,7-6-3,6-6-2,12-13-7,19-19-15,19-18-12,19-19-13,7-19-7,-3-19 1,-3-18 2,-2-19 1,-9-7 2,-12 7 6,-13 6 5,-12 7 4,-7 18 14,1 31 22,-1 32 21,1 31 22,-3 17 6,-2 3-12,-3 3-10,-3 4-10,-2-1-10,0-3-8,0-3-7,0-2-8,9-11-16,19-15-23,19-15-23,19-16-24,1-13-5,-16-9 12,-15-10 12,-15-8 11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3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44250 43550 455,'21'-18'49,"-5"17"4,-7 15 5,-5 16 5,-4 15-2,0 16-8,0 15-7,0 17-8,0 7-6,0 0-4,0 0-5,0 0-4,0 0-6,0 0-6,0 0-5,0 0-7,-2-7-18,-3-11-29,-3-14-30,-2-11-30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4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45050 43000 468,'-10'-22'151,"32"6"-32,31 7-32,32 6-32,11 3-19,-5 0-7,-7 0-5,-5 0-8,-6 0-5,-3 0-7,-3 0-7,-2 0-7,-8 4-8,-8 10-10,-10 10-11,-9 9-10,-10 4-8,-9 1-6,-10-1-6,-8 1-6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4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45150 43850 549,'-63'-22'54,"26"6"4,24 7 3,26 6 2,19 3-3,17 0-10,15 0-10,16 0-10,7 0-10,1 0-8,-1 0-10,1 0-7,-6 3-8,-8 6-6,-10 7-6,-9 6-5,-7 3-5,-3 0-6,-3 0-4,-2 0-5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4"/>
    </inkml:context>
    <inkml:brush xml:id="br0">
      <inkml:brushProperty name="width" value="0.05675" units="cm"/>
      <inkml:brushProperty name="height" value="0.05675" units="cm"/>
      <inkml:brushProperty name="color" value="#F2395B"/>
    </inkml:brush>
  </inkml:definitions>
  <inkml:trace contextRef="#ctx0" brushRef="#br0">46950 42500 387,'-27'-25'6,"-3"0"12,-3 0 12,-2 0 11,2 12 10,9 26 8,10 24 7,10 26 7,2 15-2,-3 6-14,-3 7-13,-2 6-13,-5 4-9,-2 4-7,-3 3-5,-3 3-6,-2 6-3,0 9 2,0 10 2,0 10 0,3-3-8,6-11-19,7-14-21,6-11-18,3-15-13,0-16-3,0-15-4,0-15-4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5"/>
    </inkml:context>
    <inkml:brush xml:id="br0">
      <inkml:brushProperty name="width" value="0.05411" units="cm"/>
      <inkml:brushProperty name="height" value="0.05411" units="cm"/>
      <inkml:brushProperty name="color" value="#F2395B"/>
    </inkml:brush>
  </inkml:definitions>
  <inkml:trace contextRef="#ctx0" brushRef="#br0">47450 43050 406,'-24'120'180,"4"-9"-44,3-10-45,3-8-44,1-4-24,1 3-2,-1 3-1,1 4-3,1-1-2,3-3-1,3-3-1,4-2-2,8-11-6,17-15-9,15-15-11,16-16-11,5-21-2,-2-24 4,-3-26 3,-3-24 4,-2-23 0,0-18-6,0-19-6,0-18-4,-7-4-1,-11 13 6,-14 12 6,-11 13 7,-9 10 3,-3 10 5,-3 10 2,-2 9 5,-8 10 1,-8 14 1,-10 11 1,-9 14 1,-5 7-3,0 3-6,0 3-6,0 4-6,3 1-2,6 0 0,7 0 0,6 0 1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5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48150 42700 589,'-77'0'13,"47"0"26,47 0 26,48 0 27,19 0-2,-6 0-26,-6 0-27,-6 0-26,-6 1-20,-2 4-11,-3 3-11,-3 3-12,-6 1-7,-5 1-7,-7-1-5,-5 1-6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5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49850 41550 437,'-5'-104'16,"-9"45"15,-10 43 16,-8 45 15,-8 30 4,-2 19-9,-3 19-9,-3 19-8,-1 9-7,4 0-4,3 0-3,3 0-4,3-5-3,3-9-2,3-10-3,4-8-2,2-11-2,4-8-3,3-10-2,3-9-4,12-12-5,22-11-9,22-14-10,23-11-10,6-14-4,-5-11 3,-7-14 2,-5-11 1,-8-11 1,-5-5-3,-7-7-1,-5-5-3,-9 2 3,-9 13 9,-10 12 8,-8 13 9,-12 9 5,-12 6 1,-13 7 1,-12 6 1,-5 7-1,3 10-4,3 10-5,4 9-4,4 2-4,6-2-5,7-3-4,6-3-4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5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49950 42550 675,'48'-18'99,"-3"17"-18,-3 15-18,-2 16-17,-6 7-18,-6 1-21,-6-1-19,-6 1-20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2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44855 2150 533,'-6'9'92,"4"1"-13,4 3-13,4 2-13,1 2-10,-2 1-6,-3 3-8,0 1-6,-2 5-6,0 5-4,0 6-4,0 6-4,-3 5-5,-4 4-2,-6 4-5,-3 4-3,-4-2-5,2-5-7,1-6-7,1-6-7,1-6-3,1-7 1,1-7 0,0-7 1,2-6 2,3-4 2,1-6 3,2-4 3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6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51000 41850 463,'-22'-69'1,"6"13"1,7 12 0,6 13 2,1 6 3,-3 0 2,-3 0 4,-2 0 4,-6 1 3,-6 4 3,-6 3 5,-6 3 3,-4 7 3,1 14 0,-1 11 1,1 14 0,1 5-2,3 1-4,3-1-4,4 1-5,2 1-3,4 3-1,3 3-1,3 4-2,3-1 0,3-3 0,3-3 0,4-2-1,2-3-1,4 1-4,3-1-3,3 1-4,4-3-1,7-2 0,6-3 0,7-3-1,7-10-8,9-16-19,10-15-18,10-15-18,-4-7-5,-16 3 10,-15 3 10,-15 4 10,-11 1 8,-2 0 8,-3 0 6,-3 0 9,-6 9 13,-5 19 22,-7 19 21,-5 19 22,-3 9 3,4 0-15,3 0-14,3 0-15,-1 3-11,-2 6-7,-3 7-7,-3 6-7,-1-1-6,4-5-5,3-7-4,3-5-5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6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51500 41200 572,'-24'-25'6,"4"0"12,3 0 13,3 0 12,9 6 7,16 13-2,15 12 1,17 13-1,7 6-5,0 0-9,0 0-10,0 0-9,-2 0-6,-3 0-3,-3 0-3,-2 0-3,-5 0-2,-2 0-4,-3 0-3,-3 0-3,-4 1-1,-3 4 1,-3 3 2,-2 3 1,-6 4 2,-6 7 3,-6 6 4,-6 7 2,-7 5 4,-6 7 4,-6 6 3,-6 7 4,-6 7-1,-2 9-6,-3 10-6,-3 10-7,-1 5-5,4 4-6,3 3-5,3 3-6,3-8 0,3-19 4,3-18 4,4-19 5,2-13-7,4-6-17,3-6-18,3-6-16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9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58400 40150 428,'-22'-41'57,"6"19"-10,7 19-11,6 19-11,1 18-1,-3 19 6,-3 19 7,-2 19 7,-3 16 1,1 17-2,-1 15-3,1 16-3,-1 9-5,1 3-6,-1 3-5,1 4-7,-1 1-5,1 0-4,-1 0-6,1 0-5,-1-5-4,1-9-4,-1-10-2,1-8-3,1-14-8,3-15-13,3-15-13,4-16-13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09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59350 41150 472,'-47'-86'9,"6"28"18,7 28 19,6 29 17,-1 22 3,-5 20-14,-7 18-12,-5 20-15,-8 10-9,-5 3-5,-7 3-7,-5 4-5,-3-4-3,4-9 0,3-10-1,3-8 1,4-11-1,7-8 0,6-10-2,7-9 0,10-5 5,16 0 14,15 0 11,17 0 14,13-2 2,13-3-8,12-3-7,13-2-9,7-1-4,4 3-2,3 3-2,3 4-3,-1-3-4,-2-5-11,-3-7-10,-3-5-9,-4-4-7,-3 0-4,-3 0-3,-2 0-3,-8 0-4,-8 0-3,-10 0-4,-9 0-2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0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60350 41700 448,'-27'-90'6,"-3"23"12,-3 22 13,-2 22 12,-8 18 6,-8 16-3,-10 15-2,-9 17-1,-1 8-5,10 4-6,10 3-5,9 3-6,4 1-3,1 1 0,-1-1 0,1 1 0,4-4 0,9-6-1,10-6-2,10-6 0,11-9-6,17-8-7,15-10-8,16-9-8,7-13-8,1-16-7,-1-15-8,1-15-8,-6-6-1,-8 7 6,-10 6 4,-9 7 6,-9 13 15,-5 22 23,-7 22 24,-5 23 24,-4 10 6,0 0-13,0 0-12,0 0-12,3-2-8,6-3-2,7-3-2,6-2-1,4-5-15,4-2-24,3-3-24,3-3-25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0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60850 41900 518,'26'-66'77,"4"19"-6,3 19-5,3 19-6,-1 15-7,-2 13-8,-3 12-8,-3 13-9,-6 7-8,-5 4-5,-7 3-7,-5 3-6,-9 1-5,-9 1 0,-10-1-1,-8 1-1,-3-4-1,7-6-1,6-6 0,7-6-1,8-7-1,14-6-3,11-6-4,14-6-2,13-12-6,16-15-12,15-15-11,17-16-11,-3-4-3,-18 10 6,-19 10 4,-18 9 4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1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61750 41150 467,'59'-46'151,"19"10"-30,19 10-30,19 9-30,2 6-20,-11 3-9,-14 3-10,-11 4-10,-12 2-10,-9 4-13,-10 3-12,-8 3-12,-11 6-8,-8 9-4,-10 10-4,-9 10-4,-13 5-1,-16 4 2,-15 3 2,-15 3 2,-4-5 6,9-12 8,10-13 9,10-12 8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1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61850 41850 506,'-105'48'73,"41"-3"1,40-3 1,42-2 1,27-8-6,16-8-16,15-10-16,17-9-14,7-5-15,0 0-10,0 0-12,0 0-12,-5 0-9,-9 0-6,-10 0-7,-8 0-7,-11 0-3,-8 0-1,-10 0 1,-9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1"/>
    </inkml:context>
    <inkml:brush xml:id="br0">
      <inkml:brushProperty name="width" value="0.06211" units="cm"/>
      <inkml:brushProperty name="height" value="0.06211" units="cm"/>
      <inkml:brushProperty name="color" value="#F2395B"/>
    </inkml:brush>
  </inkml:definitions>
  <inkml:trace contextRef="#ctx0" brushRef="#br0">63700 40350 354,'-25'-27'4,"0"-3"8,0-3 7,0-2 9,1 14 12,4 35 15,3 35 16,3 34 16,-2 21 0,-6 10-15,-6 10-17,-6 9-15,-4 10-11,1 14-7,-1 11-7,1 14-7,-1-1-7,1-12-6,-1-13-7,1-12-7,4-13-11,9-12-15,10-13-14,10-12-16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1"/>
    </inkml:context>
    <inkml:brush xml:id="br0">
      <inkml:brushProperty name="width" value="0.05891" units="cm"/>
      <inkml:brushProperty name="height" value="0.05891" units="cm"/>
      <inkml:brushProperty name="color" value="#F2395B"/>
    </inkml:brush>
  </inkml:definitions>
  <inkml:trace contextRef="#ctx0" brushRef="#br0">64500 40700 373,'-24'-24'8,"4"4"17,3 3 15,3 3 17,1 15 8,1 29-2,-1 28-3,1 28 0,-4 18-7,-6 10-8,-6 10-9,-6 9-10,-1-1-5,7-8-4,6-10-3,7-9-4,4-12-1,3-11-2,3-14-1,4-11-1,13-15-7,26-16-11,24-15-11,26-15-11,5-20-4,-11-21 5,-14-22 5,-11-22 5,-11-11 2,-5 0-4,-7 0-2,-5 0-2,-8 1 0,-5 4 7,-7 3 4,-5 3 7,-9 9 3,-9 16 2,-10 15 2,-8 17 2,-11 10 0,-8 6-3,-10 7-2,-9 6-2,-1 3-7,10 0-9,10 0-10,9 0-10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2"/>
    </inkml:context>
    <inkml:brush xml:id="br0">
      <inkml:brushProperty name="width" value="0.02962" units="cm"/>
      <inkml:brushProperty name="height" value="0.02962" units="cm"/>
      <inkml:brushProperty name="color" value="#00BFF3"/>
    </inkml:brush>
  </inkml:definitions>
  <inkml:trace contextRef="#ctx0" brushRef="#br0">45150 2991 742,'42'-15'8,"-10"4"-2,-9 3-2,-10 3-2,-4 1 4,3 0 10,4 0 10,2 0 10,2-1 3,3 0-4,1-1-2,3-1-4,-1-1-12,-3 0-17,-3 0-18,-3 0-18,-3 0-10,-4 1-1,-5-1 1,-2 0-2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1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64900 40250 535,'51'-22'134,"4"6"-25,3 7-24,3 6-25,3 3-19,3 0-15,3 0-17,4 0-14,-4 0-8,-9 0 3,-10 0 2,-8 0 2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2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66100 39600 402,'-25'-22'8,"0"6"16,0 7 15,0 6 17,3 9 3,6 13-7,7 12-9,6 13-7,1 9-2,-3 6 5,-3 7 4,-2 6 5,-3 4-4,1 4-10,-1 3-10,1 3-11,-1-2-11,1-6-12,-1-6-10,1-6-11,-1-7-15,1-6-19,-1-6-19,1-6-19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2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66600 39600 425,'70'-44'97,"-9"13"-13,-10 12-14,-8 13-13,-8 10-8,-2 10-3,-3 10-2,-3 9-1,-6 9-7,-5 9-10,-7 10-10,-5 10-9,-14 5-9,-18 4-4,-19 3-6,-18 3-5,-9-4-4,4-8-4,3-10-3,3-9-4,4-9-1,7-5 1,6-7 1,7-5 1,13-6 8,22-3 17,22-3 16,23-2 16,10-8 5,0-8-5,0-10-6,0-9-6,-2-4-9,-3 4-13,-3 3-12,-2 3-14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2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67550 40100 490,'-18'26'205,"17"4"-53,15 3-53,16 3-53,5 1-38,-2 1-25,-3-1-24,-3 1-23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3"/>
    </inkml:context>
    <inkml:brush xml:id="br0">
      <inkml:brushProperty name="width" value="0.06052" units="cm"/>
      <inkml:brushProperty name="height" value="0.06052" units="cm"/>
      <inkml:brushProperty name="color" value="#F2395B"/>
    </inkml:brush>
  </inkml:definitions>
  <inkml:trace contextRef="#ctx0" brushRef="#br0">68600 39500 363,'21'-49'0,"-5"4"0,-7 3 0,-5 3 0,-4-4 7,0-8 12,0-10 14,0-9 12,-2-1 6,-3 10-4,-3 10-4,-2 9-3,-9 12-4,-12 16-3,-13 15-3,-12 17-4,-4 13-1,7 13 0,6 12-1,7 13 0,4 4 0,3-3-2,3-3-1,4-2-1,4-5-3,6-2-4,7-3-5,6-3-5,13-7-8,23-9-12,22-10-14,22-8-12,5-12-6,-8-12-1,-10-13 0,-9-12 0,-16 2 14,-22 20 31,-22 18 30,-21 20 29,-10 17 11,3 20-12,3 18-11,4 20-11,-1 17-11,-3 20-12,-3 18-10,-2 20-12,-5 19-8,-2 22-3,-3 22-5,-3 23-4,1-15-10,6-50-15,7-50-15,6-50-16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38:14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69250 39750 499,'-24'-18'118,"4"17"-25,3 15-24,3 16-23,1 12-14,1 9-4,-1 10-2,1 10-4,1-1-2,3-9-4,3-10-2,4-8-3,8-12-6,17-12-5,15-13-6,16-12-7,4-9-2,-6-2 3,-6-3 2,-6-3 3,-4-10-4,1-16-10,-1-15-11,1-15-11,-10-3-1,-19 14 5,-18 11 7,-19 14 5,-8 11 5,3 14 1,3 11 3,4 14 1,1 7-1,0 3-7,0 3-6,0 4-6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76700 14450 999,'-47'-24'0,"6"4"0,7 3 0,6 3 0,3 1-6,0 1-12,0-1-12,0 1-12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5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84150 5300 505,'21'-13'150,"-5"26"-34,-7 24-34,-5 26-34,-4 15-20,0 6-4,0 7-5,0 6-5,0 4-5,0 4-5,0 3-4,0 3-5,-2-2-3,-3-6 2,-3-6 1,-2-6 0,-3-7-5,1-6-12,-1-6-13,1-6-11,-3-13-10,-2-19-5,-3-18-4,-3-19-7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5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84050 6200 592,'68'-157'-5,"-11"39"15,-14 36 15,-11 39 16,-4 21 6,6 6 0,7 7 0,6 6-1,1 3-4,-3 0-6,-3 0-8,-2 0-7,-3 1-6,1 4-8,-1 3-7,1 3-6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5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84950 4700 448,'21'-55'71,"-5"41"-5,-7 40-3,-5 42-4,-6 21-7,-3 3-7,-3 3-9,-2 4-8,-3 5-5,1 10-2,-1 10-2,1 9-2,-3 4-3,-2 1-5,-3-1-3,-3 1-5,-1-6-5,4-8-4,3-10-6,3-9-5,3-13-7,3-16-6,3-15-7,4-15-8,5-25-4,10-30-4,10-32-2,9-30-5,9-22 6,9-8 12,10-10 13,10-9 13,4 1 9,0 13 9,0 12 6,0 13 9,-2 13 2,-3 17 0,-3 15-2,-2 16-1,-9 15 4,-12 16 9,-13 15 7,-12 17 9,-10 13 2,-6 13-6,-6 12-4,-6 13-6,-6 4-5,-2-3-3,-3-3-5,-3-2-3,-4-5-3,-3-2-1,-3-3-1,-2-3-2,14-20-5,35-33-12,35-35-12,34-34-12,23-29-5,13-21 2,12-22 2,13-22 1,1-11 3,-9 0 3,-10 0 4,-8 0 3,-15 7 3,-19 17 1,-18 15 2,-19 16 2,-13 13 3,-6 14 6,-6 11 5,-6 14 6,-7 18 14,-6 25 20,-6 25 22,-6 25 21,-4 17 2,1 9-18,-1 10-18,1 10-18,4 7-11,9 6-2,10 7-4,10 6-4,5-7-1,4-18-1,3-19-1,3-18-2,3-10 0,3 0-4,3 0-1,4 0-3,-4-2-1,-9-3-4,-10-3-1,-8-2-3,-17 2-3,-21 9-3,-22 10-5,-22 10-4,-19 5-1,-16 4 0,-15 3-1,-15 3 1,-7-5-1,3-12-2,3-13-2,4-12-1,10-10-2,19-6-3,19-6-3,19-6-3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2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45912 1911 537,'-8'-15'7,"2"4"15,0 3 15,2 3 15,1 3 4,0 5-6,1 6-6,2 4-6,0 4-5,-2 1-3,-1 3-3,0 1-4,0 2-4,0-1-6,2 1-4,0-1-6,1 2-7,-2 3-8,0 3-7,-1 3-8,-2 1-9,2 2-8,-1 1-10,0 0-8,0-2 1,2-9 11,0-8 13,2-7 11,-1-4 5,0 0-1,-2 0 0,0 0-2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6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88400 6100 549,'-15'-22'73,"23"6"-7,22 7-9,22 6-7,24 1-7,29-3-4,28-3-6,28-2-5,14-5-5,0-2-5,0-3-7,0-3-4,-4 1-5,-5 6-1,-7 7-4,-5 6-1,-12 3-11,-16 0-17,-15 0-19,-15 0-17,-17 0-4,-15 0 8,-15 0 9,-16 0 9,-12-4 8,-5-5 5,-7-7 6,-5-5 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6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90800 5000 529,'96'4'152,"-5"10"-33,-7 10-35,-5 9-32,-3 6-23,4 3-8,3 3-10,3 4-8,-2 1-7,-6 0-4,-6 0-2,-6 0-4,-10 0-7,-12 0-11,-13 0-13,-12 0-10,-9-4-2,-2-5 10,-3-7 9,-3-5 11,-6-6 2,-5-3-4,-7-3-4,-5-2-4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7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89300 6550 510,'-179'1'73,"45"4"-11,43 3-9,45 3-10,30-1-5,19-2 0,19-3 2,19-3-1,23-2-3,28 0-10,28 0-9,29 0-9,19-2-5,14-3 1,11-3 0,14-2 1,0-1-6,-8 3-16,-10 3-15,-9 4-15,-21 2-5,-31 4 2,-31 3 3,-31 3 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7"/>
    </inkml:context>
    <inkml:brush xml:id="br0">
      <inkml:brushProperty name="width" value="0.03897" units="cm"/>
      <inkml:brushProperty name="height" value="0.03897" units="cm"/>
      <inkml:brushProperty name="color" value="#00BFF3"/>
    </inkml:brush>
  </inkml:definitions>
  <inkml:trace contextRef="#ctx0" brushRef="#br0">89450 6700 564,'-118'0'4,"17"0"9,15 0 9,16 0 8,16 6 8,20 13 8,18 12 7,20 13 8,21 4-3,25-3-11,25-3-13,25-2-12,15-5-14,7-2-17,6-3-15,7-3-16,-3-4-7,-8-3 0,-10-3 2,-9-2 1,-13-3 0,-16 1 0,-15-1-1,-15 1-1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7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93350 4800 471,'-21'-19'13,"10"13"24,10 12 25,9 13 26,4 16 2,1 23-16,-1 22-18,1 22-18,-4 15-12,-6 9-7,-6 10-8,-6 10-6,-6 4-4,-2 0 1,-3 0 1,-3 0 0,-2-11-7,0-22-17,0-22-17,0-21-17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7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93350 5600 596,'68'-90'25,"-11"23"2,-14 22 2,-11 22 1,-3 10 3,10 1 3,10-1 3,9 1 5,4 1-2,1 3-4,-1 3-5,1 4-5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7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94150 4650 434,'23'176'173,"-3"4"-37,-3 3-35,-2 3-37,-8 7-24,-8 14-11,-10 11-12,-9 14-11,-4-4-13,4-19-11,3-18-12,3-19-13,3-22-11,3-25-12,3-25-12,4-25-12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8"/>
    </inkml:context>
    <inkml:brush xml:id="br0">
      <inkml:brushProperty name="width" value="0.03207" units="cm"/>
      <inkml:brushProperty name="height" value="0.03207" units="cm"/>
      <inkml:brushProperty name="color" value="#00BFF3"/>
    </inkml:brush>
  </inkml:definitions>
  <inkml:trace contextRef="#ctx0" brushRef="#br0">94700 4950 686,'95'-90'73,"-9"23"-7,-10 22-7,-8 22-8,2 10-12,16 1-17,15-1-18,17 1-18,-4 1-11,-22 3-6,-22 3-5,-21 4-5,-14 1-3,-2 0-2,-3 0-1,-3 0-2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8"/>
    </inkml:context>
    <inkml:brush xml:id="br0">
      <inkml:brushProperty name="width" value="0.03638" units="cm"/>
      <inkml:brushProperty name="height" value="0.03638" units="cm"/>
      <inkml:brushProperty name="color" value="#00BFF3"/>
    </inkml:brush>
  </inkml:definitions>
  <inkml:trace contextRef="#ctx0" brushRef="#br0">95300 4300 604,'-27'-24'7,"-3"4"12,-3 3 13,-2 3 13,2 10 6,9 20 0,10 18 1,10 20-1,2 14-6,-3 14-16,-3 11-15,-2 14-16,-5 11-13,-2 14-16,-3 11-13,-3 14-15,-1-11-5,4-30 4,3-32 3,3-30 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8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92150 4850 461,'-68'-24'4,"17"4"7,15 3 6,16 3 8,13 3 6,14 3 8,11 3 7,14 4 7,8 4 2,7 6-6,6 7-4,7 6-6,5 7-4,7 10-7,6 10-5,7 9-7,-1 10-5,-6 14-3,-6 11-4,-6 14-5,-12 7-2,-15 3-3,-15 3-3,-16 4-2,-13-6-2,-9-11 0,-10-14 0,-8-11-1,-8-9-1,-2-3-2,-3-3-2,-3-2-3,-7 0 0,-9 7 1,-10 6 2,-8 7 1,-4-3 1,3-8 2,3-10 0,4-9 2,5-10 3,10-9 7,10-10 6,9-8 7,20-8 3,31-2-1,32-3 1,31-3-1,21-6-6,14-5-12,11-7-12,14-5-12,-4-1-4,-19 6 4,-18 7 3,-19 6 3,-13 1-1,-6-3-3,-6-3-5,-6-2-4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2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45399 3775 481,'-18'6'20,"12"-4"9,12-4 11,12-4 11,6-3-2,2-4-15,3-2-14,1-3-14,1-2-8,-3 1-4,-1-1-3,-3 1-2,-2 1-2,-2 2 3,-4 4 1,-3 3 1,-3 3 5,-4 6 4,-4 4 5,-4 6 5,-3 3 3,0 3 3,-2 3 2,0 3 2,0 2 4,0-1 4,2 1 6,1-1 5,0 2-1,2 1-7,0 3-8,2 1-6,0 3-9,0 6-9,0 5-8,0 4-9,0 8-5,2 10-1,0 9-1,2 10-2,-1 1-4,2-9-6,-2-9-7,1-9-6,0-10-4,0-11 2,0-13 0,0-11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8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96400 5750 605,'7'-71'2,"17"10"5,15 10 4,16 9 4,2 7 1,-8 7-3,-10 6-4,-9 7-3,5 2 1,23 1 9,22-1 7,22 1 8,10 1 6,1 3 5,-1 3 6,1 4 4,-7 1-10,-12 0-24,-13 0-26,-12 0-25,-13 3-17,-12 6-9,-13 7-10,-12 6-8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9"/>
    </inkml:context>
    <inkml:brush xml:id="br0">
      <inkml:brushProperty name="width" value="0.05404" units="cm"/>
      <inkml:brushProperty name="height" value="0.05404" units="cm"/>
      <inkml:brushProperty name="color" value="#00BFF3"/>
    </inkml:brush>
  </inkml:definitions>
  <inkml:trace contextRef="#ctx0" brushRef="#br0">97450 4850 407,'-68'-46'8,"17"10"17,15 10 18,16 9 16,9 17 7,3 25-2,3 25-3,4 25-3,-4 23-5,-9 22-11,-10 22-10,-8 23-10,-6 13-6,1 6-1,-1 7-1,1 6-2,2-7-10,7-18-16,6-19-18,7-18-17,5-20-14,7-18-9,6-19-10,7-18-9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9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99950 4500 455,'-74'-40'106,"4"23"-17,3 22-15,3 22-16,3 15-12,3 9-6,3 10-6,4 10-7,5 7-6,10 6-4,10 7-5,9 6-5,9 3-2,9 0-2,10 0 0,10 0-1,10-4-1,13-5-5,12-7-3,13-5-3,9-6-2,6-3 0,7-3-1,6-2 0,-2-5 0,-9-2 1,-10-3 0,-8-3 2,-12-4 1,-12-3 3,-13-3 2,-12-2 3,-16 0 2,-19 7 4,-18 6 3,-19 7 3,-18-1 1,-15-6-1,-15-6-2,-16-6-2,-5-6-4,6-2-8,7-3-7,6-3-8,10-6-5,17-5-2,15-7-2,16-5-2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9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101100 3600 459,'1'-46'7,"4"10"15,3 10 15,3 9 14,6 6 4,9 3-8,10 3-9,10 4-8,7 1-3,6 0 3,7 0 3,6 0 4,-1 6-2,-5 13-6,-7 12-5,-5 13-5,-11 7-6,-11 4-7,-14 3-5,-11 3-8,-17 3-4,-18 3-4,-19 3-3,-18 4-4,-10-1-1,0-3-1,0-3-1,0-2 1,4-8 0,10-8 3,10-10 3,9-9 2,20-7 5,31-3 10,32-3 8,31-2 9,18-8-3,7-8-16,6-10-16,7-9-16,-7-4-9,-19 4-4,-18 3-4,-19 3-4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39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102650 3800 555,'31'-71'11,"13"10"22,12 10 21,13 9 23,6 7 3,0 7-12,0 6-14,0 7-12,1 4-18,4 3-23,3 3-21,3 4-22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5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79700 12450 589,'18'-61'15,"-11"28"11,-14 28 10,-11 29 12,-7 22 2,0 20-7,0 18-7,0 20-6,1 11-6,4 7-1,3 6-4,3 7-2,1 10-3,1 16-3,-1 15-1,1 17-4,-3 8-4,-2 4-6,-3 3-8,-3 3-7,-1-4-6,4-8-2,3-10-4,3-9-3,3-15-3,3-18-3,3-19-3,4-18-3,2-20 2,4-18 5,3-19 5,3-18 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5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80700 13300 585,'15'-15'8,"-18"23"17,-19 22 16,-18 22 17,-14 15 1,-5 9-12,-7 10-14,-5 10-13,-6 4-7,-3 0-1,-3 0-2,-2 0 0,-3-5-3,1-9-6,-1-10-5,1-8-5,5-12-2,14-12 3,11-13 2,14-12 3,13-7 4,16 1 5,15-1 6,17 1 5,13 4 0,13 9-3,12 10-4,13 10-3,9 4-1,6 0 0,7 0 1,6 0 1,1 3-7,-3 6-15,-3 7-15,-2 6-15,-8-4-4,-8-11 7,-10-14 7,-9-11 6,-9-9 0,-5-3-7,-7-3-8,-5-2-8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6"/>
    </inkml:context>
    <inkml:brush xml:id="br0">
      <inkml:brushProperty name="width" value="0.03785" units="cm"/>
      <inkml:brushProperty name="height" value="0.03785" units="cm"/>
      <inkml:brushProperty name="color" value="#00BFF3"/>
    </inkml:brush>
  </inkml:definitions>
  <inkml:trace contextRef="#ctx0" brushRef="#br0">81750 13400 581,'-40'-2'9,"23"-3"20,22-3 18,22-2 19,15-1 4,9 3-12,10 3-11,10 4-12,7 1-10,6 0-7,7 0-7,6 0-7,1 0-8,-3 0-5,-3 0-6,-2 0-7,-9 1-3,-12 4-1,-13 3-1,-12 3-1,-12 3-5,-8 3-11,-10 3-10,-9 4-11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6"/>
    </inkml:context>
    <inkml:brush xml:id="br0">
      <inkml:brushProperty name="width" value="0.03305" units="cm"/>
      <inkml:brushProperty name="height" value="0.03305" units="cm"/>
      <inkml:brushProperty name="color" value="#00BFF3"/>
    </inkml:brush>
  </inkml:definitions>
  <inkml:trace contextRef="#ctx0" brushRef="#br0">81750 14300 665,'-40'0'78,"23"0"-12,22 0-10,22 0-11,12 0-10,3 0-8,3 0-9,4 0-9,-1-2-8,-3-3-9,-3-3-6,-2-2-9,-11-5-6,-15-2-4,-15-3-4,-16-3-5,-8-2 3,0 0 10,0 0 8,0 0 9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81700 14300 533,'-63'-24'50,"26"4"1,24 3 2,26 3 2,16 3-3,10 3-6,10 3-9,9 4-6,9 1-6,9 0-4,10 0-3,10 0-4,8 0-4,10 0-7,10 0-5,9 0-5,-2 0-2,-12 0 3,-13 0 3,-12 0 4,-9 0-6,-2 0-15,-3 0-13,-3 0-15,-9 1-9,-11 4-4,-14 3-3,-11 3-5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3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46914 2175 392,'-11'-14'60,"8"3"-7,10 3-8,8 2-8,6 1-5,5 0-5,3-1-4,5-1-5,0-2-3,0 0-6,-1-2-4,-1 1-5,-2-1-7,-5 4-8,-3 2-8,-5 4-8,-4 4-7,-8 6-5,-7 5-4,-6 7-5,-5 1 3,-1-3 11,-3-3 11,-1-2 11,-2-3 6,2-1 2,1-1 3,1 0 2,1-1 2,0 1 2,2 2 2,1 0 3,0 1 4,0-1 8,1 1 7,-1 0 7,1 0 3,2 3-3,2 2-3,3 2-3,0 1 1,2 1 2,0 1 2,2 1 2,0 1 2,0 3-2,0 1 0,0 3 0,-1 0-5,0 2-5,-2 1-7,0 1-6,-1-1-4,0-2-4,0-1-1,0-3-4,1-7-13,0-13-26,2-12-25,0-13-25,2-6-3,2 1 21,2 1 22,2 1 20,2 1 14,1 0 7,3 2 5,2 1 7,-1 1 6,-2 3 3,-4 1 6,-3 2 4,1 1 2,2-2 2,3 0 2,4-1 0,1-2 1,3-2-2,1-1 0,3-3-1,-1 1-1,-1 1-2,-2 2-1,-3 3-2,0 1-1,-2 4 1,-1 2 0,-1 4 1,-1 4 2,0 6 6,-2 5 3,0 7 6,-3 3-1,-3 1-8,-2 1-8,-4 1-6,-2 0-5,-3-1 0,-4-1-1,-2-1-1,-1-1-3,-1 1-4,0-1-5,0 1-5,-1-1-6,-5 1-8,-3-1-7,-5 1-8,0-3-1,1-3 4,3-4 5,1-4 5,2-4 2,1-3-1,1-2-2,1-4-1,1-2-2,3-5-4,1-4-3,2-4-4,2 0 2,3 1 5,1 2 8,2 3 5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7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84650 12300 578,'-2'-65'3,"-3"23"5,-3 22 7,-2 22 5,-1 15 3,3 9 3,3 10 2,4 10 2,-1 8 1,-3 10-1,-3 10-1,-2 9-1,-5 6-1,-2 3-2,-3 3-3,-3 4-1,-1 10-4,4 19-2,3 19-3,3 19-4,-1 12-5,-2 6-6,-3 7-8,-3 6-6,1-7-9,6-18-9,7-19-10,6-18-9,4-17-1,4-11 5,3-14 6,3-11 7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8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85650 13050 659,'23'-69'-17,"-3"13"7,-3 12 8,-2 13 7,-9 13 10,-12 17 14,-13 15 14,-12 16 14,-13 13 1,-12 14-11,-13 11-10,-12 14-11,-7 3-7,1-2-5,-1-3-4,1-3-5,2-4-2,7-3-2,6-3-1,7-2 0,7-6-3,9-6 0,10-6-1,10-6-1,8-6 0,10-2 2,10-3 2,9-3 1,13-2 2,20 0 0,18 0 0,20 0 0,10-2-2,3-3-3,3-3-5,4-2-3,-1-3-5,-3 1-5,-3-1-7,-2 1-5,-6-3-5,-6-2-6,-6-3-4,-6-3-4,-9-1 2,-8 4 10,-10 3 10,-9 3 11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9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86900 13650 530,'0'-47'88,"0"6"-23,0 7-21,0 6-24,-4 3-11,-5 0-1,-7 0-3,-5 0-1,-11 6 0,-11 13 2,-14 12 1,-11 13 3,-4 10 0,6 10-1,7 10 0,6 9-1,4 7 0,4 7 1,3 6-1,3 7 1,3-1 0,3-6 0,3-6 0,4-6 0,7-9-1,13-8-2,12-10-2,13-9-1,10-15-4,10-18-6,10-19-6,9-18-5,2-12-4,-2-3-1,-3-3-3,-3-2-1,-4 0 0,-3 7 0,-3 6 2,-2 7 0,-6 10 9,-6 16 15,-6 15 16,-6 17 16,-6 10 8,-2 6 1,-3 7-1,-3 6 1,-1 3-3,4 0-7,3 0-6,3 0-6,1-2-6,1-3-6,-1-3-7,1-2-7,1-5-8,3-2-14,3-3-12,4-3-12,1-4-8,0-3-1,0-3 0,0-2-2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9"/>
    </inkml:context>
    <inkml:brush xml:id="br0">
      <inkml:brushProperty name="width" value="0.0353" units="cm"/>
      <inkml:brushProperty name="height" value="0.0353" units="cm"/>
      <inkml:brushProperty name="color" value="#00BFF3"/>
    </inkml:brush>
  </inkml:definitions>
  <inkml:trace contextRef="#ctx0" brushRef="#br0">87700 13950 623,'0'51'68,"0"4"-2,0 3-2,0 3-2,0 6-9,0 9-16,0 10-15,0 10-17,0 0-15,0-5-13,0-7-13,0-5-13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49"/>
    </inkml:context>
    <inkml:brush xml:id="br0">
      <inkml:brushProperty name="width" value="0.05082" units="cm"/>
      <inkml:brushProperty name="height" value="0.05082" units="cm"/>
      <inkml:brushProperty name="color" value="#00BFF3"/>
    </inkml:brush>
  </inkml:definitions>
  <inkml:trace contextRef="#ctx0" brushRef="#br0">89150 12400 432,'-22'-58'49,"6"34"8,7 35 9,6 35 7,1 21-1,-3 9-13,-3 10-13,-2 10-12,-3 5-8,1 4-3,-1 3-4,1 3-2,-1 9-4,1 16-4,-1 15-5,1 17-4,1 3-4,3-5-5,3-7-5,4-5-5,1-11-5,0-11-7,0-14-6,0-11-6,1-15-3,4-16 0,3-15 1,3-15 1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0"/>
    </inkml:context>
    <inkml:brush xml:id="br0">
      <inkml:brushProperty name="width" value="0.04422" units="cm"/>
      <inkml:brushProperty name="height" value="0.04422" units="cm"/>
      <inkml:brushProperty name="color" value="#00BFF3"/>
    </inkml:brush>
  </inkml:definitions>
  <inkml:trace contextRef="#ctx0" brushRef="#br0">90050 13150 497,'23'-46'3,"-3"10"6,-3 10 6,-2 9 6,-9 7 7,-12 7 11,-13 6 8,-12 7 11,-9 7-2,-2 9-11,-3 10-11,-3 10-12,-2 4-6,0 0-3,0 0-2,0 0-2,0 1-1,0 4 0,0 3-2,0 3 1,1 4-2,4 7 0,3 6-2,3 7-1,6-3 1,9-8 2,10-10 2,10-9 2,13-10-2,19-9-6,19-10-4,19-8-7,10-8-7,4-2-13,3-3-10,3-3-13,-2-2-4,-6 0 3,-6 0 1,-6 0 3,-9-2 3,-8-3 5,-10-3 4,-9-2 4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0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90950 13650 483,'-27'-65'44,"-3"23"2,-3 22 1,-2 22 1,-5 15-3,-2 9-7,-3 10-8,-3 10-8,-4 8-3,-3 10-2,-3 10 0,-2 9 0,0 4-1,7 1 1,6-1 0,7 1 1,7-7-1,9-12-2,10-13-3,10-12-2,11-15-5,17-15-11,15-15-9,16-16-9,9-15-9,3-11-5,3-14-7,4-11-5,-4-3 1,-9 10 9,-10 10 9,-8 9 8,-11 13 16,-8 20 23,-10 18 23,-9 20 22,-5 10 5,0 3-12,0 3-12,0 4-12,3-1-11,6-3-9,7-3-8,6-2-9,3-5-3,0-2 2,0-3 2,0-3 3,-2-1-14,-3 4-27,-3 3-29,-2 3-28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0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91900 13800 577,'26'-46'5,"4"10"11,3 10 11,3 9 11,3 12 7,3 16 2,3 15 4,4 17 3,-7 13-4,-16 13-12,-15 12-12,-15 13-11,-12 4-8,-6-3-3,-6-3-5,-6-2-4,-4-8-1,1-8 1,-1-10 1,1-9 2,5-7 1,14-3 0,11-3 1,14-2 0,11-9 1,14-12 1,11-13 2,14-12 0,5-9 0,1-2-5,-1-3-4,1-3-5,-6-2-8,-8 0-15,-10 0-14,-9 0-14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1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93500 13050 552,'-8'-27'10,"34"-3"18,35-3 18,35-2 20,11 0 3,-8 7-12,-10 6-12,-9 7-11,1 2-9,13 1-4,12-1-4,13 1-5,-1 4-3,-11 9-3,-14 10-4,-11 10-2,-17 7-7,-18 6-11,-19 7-11,-18 6-11,-17 4-8,-11 4-8,-14 3-6,-11 3-7,-4-4 3,6-8 12,7-10 14,6-9 12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1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93700 13750 625,'-85'23'27,"32"-3"11,31-3 12,32-2 10,29-3 2,28 1-12,28-1-9,29 1-10,19-1-16,14 1-17,11-1-20,14 1-19,-14-1-4,-36 1 9,-39-1 9,-36 1 9,-22-1-1,-2 1-12,-3-1-13,-3 1-11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0:03"/>
    </inkml:context>
    <inkml:brush xml:id="br0">
      <inkml:brushProperty name="width" value="0.05685" units="cm"/>
      <inkml:brushProperty name="height" value="0.05685" units="cm"/>
      <inkml:brushProperty name="color" value="#00BFF3"/>
    </inkml:brush>
  </inkml:definitions>
  <inkml:trace contextRef="#ctx0" brushRef="#br0">46800 3847 387,'7'-14'1,"-1"2"5,0 4 2,-1 3 5,-1 1 3,1 2 5,2 0 4,0 2 4,3 1 5,4 4 4,3 2 5,5 3 5,2 3 1,3 0-2,1 1-3,3 1-2,1 2-3,4 3-5,3 3-6,3 3-3,1 2-9,4 1-9,1 1-12,2 1-9,0 0-11,-2-2-11,-2 0-11,-2-1-10,-5-2-8,-8-5-4,-7-3-5,-8-4-3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2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96650 13700 465,'34'-24'85,"19"4"-14,19 3-16,19 3-15,15 3-9,13 3-1,12 3-3,13 4-1,7 1-3,4 0 0,3 0-2,3 0-1,1 1-1,1 4-2,-1 3-2,1 3-1,-3 1-3,-2 1-6,-3-1-3,-3 1-6,-2-3-3,0-2-2,0-3-2,0-3-2,0-2-1,0 0-1,0 0 1,0 0-1,-2-2 0,-3-3 1,-3-3 0,-2-2 2,-8-1-1,-8 3 2,-10 3 0,-9 4 1,4 1 0,19 0-2,19 0-1,19 0-1,5 0-1,-5 0 1,-7 0-1,-5 0-1,-4 0 2,0 0-1,0 0 2,0 0-1,-7 0 0,-11 0-2,-14 0-3,-11 0-2,-14 1-2,-11 4 0,-14 3 0,-11 3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2"/>
    </inkml:context>
    <inkml:brush xml:id="br0">
      <inkml:brushProperty name="width" value="0.04327" units="cm"/>
      <inkml:brushProperty name="height" value="0.04327" units="cm"/>
      <inkml:brushProperty name="color" value="#00BFF3"/>
    </inkml:brush>
  </inkml:definitions>
  <inkml:trace contextRef="#ctx0" brushRef="#br0">98550 9900 508,'-61'-43'6,"-22"17"12,-22 15 11,-21 16 13,1 10 1,25 7-8,25 6-10,25 7-7,12 2-5,1 1 0,-1-1 0,1 1 0,2-1-3,7 1-4,6-1-4,7 1-5,4 4-3,3 9 0,3 10 1,4 10-2,2 5 3,4 4 4,3 3 3,3 3 4,-2 4 3,-6 7 2,-6 6 4,-6 7 2,-2 0 2,3-2-2,3-3 0,4-3-1,2-7-2,4-9-1,3-10-2,3-8-2,4-9 0,7-6 0,6-6 0,7-6 1,0-6-5,-2-2-13,-3-3-12,-3-3-12,-1-9-13,4-11-16,3-14-14,3-11-16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2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98950 10500 508,'21'-25'5,"-5"0"9,-7 0 10,-5 0 10,-6 12 6,-3 26 5,-3 24 5,-2 26 5,-3 15-2,1 6-8,-1 7-8,1 6-8,-3 6-7,-2 6-5,-3 7-4,-3 6-6,-4-2-5,-3-9-7,-3-10-7,-2-8-6,-1-12-8,3-12-11,3-13-9,4-12-11,4-26-4,6-36 0,7-39 2,6-36 0,7-18 7,10 3 11,10 3 12,9 4 12,6 5 6,3 10 3,3 10 3,4 9 1,1 9 6,0 9 9,0 10 8,0 10 9,0 7 5,0 6 4,0 7 2,0 6 2,-2 3-2,-3 0-8,-3 0-10,-2 0-8,-5 0-10,-2 0-12,-3 0-11,-3 0-13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3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99650 10150 445,'0'-36'54,"0"28"1,0 28 0,0 29 0,-4 21-2,-5 16-5,-7 15-4,-5 17-4,-4 13-4,0 13-4,0 12-4,0 13-3,1 6-7,4 0-8,3 0-9,3 0-7,3-8-5,3-16 0,3-15 0,4-15-1,1-15-6,0-12-15,0-13-15,0-12-14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3"/>
    </inkml:context>
    <inkml:brush xml:id="br0">
      <inkml:brushProperty name="width" value="0.02984" units="cm"/>
      <inkml:brushProperty name="height" value="0.02984" units="cm"/>
      <inkml:brushProperty name="color" value="#00BFF3"/>
    </inkml:brush>
  </inkml:definitions>
  <inkml:trace contextRef="#ctx0" brushRef="#br0">99650 10850 737,'71'-91'35,"-5"19"1,-7 19 1,-5 19 0,-1 12-3,6 6-5,7 7-5,6 6-6,3 3-7,0 0-10,0 0-8,0 0-9,-7 1-7,-11 4-4,-14 3-4,-11 3-3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3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100250 10150 489,'-25'-10'58,"0"32"2,0 31 3,0 32 2,1 18-4,4 6-10,3 7-11,3 6-10,1 3-7,1 0-2,-1 0-3,1 0-2,1-7-11,3-11-21,3-14-20,4-11-21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3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100600 9900 462,'48'1'76,"-3"4"-13,-3 3-13,-2 3-12,-1 6-13,3 9-10,3 10-10,4 10-11,-3 5-5,-5 4 2,-7 3 1,-5 3 2,-8 4 2,-5 7 5,-7 6 3,-5 7 6,-8 5 4,-5 7 5,-7 6 7,-5 7 5,-3 2 1,4 1-4,3-1-4,3 1-4,-1-4-3,-2-6-3,-3-6-3,-3-6-3,-1-9 0,4-8-1,3-10 2,3-9-1,-2-7 0,-6-3-2,-6-3-3,-6-2-1,-7-8-5,-6-8-4,-6-10-5,-6-9-5,-6-5-4,-2 0-3,-3 0-4,-3 0-3,1-4-4,6-5-3,7-7-4,6-5-3,6-4-2,6 0-2,7 0 0,6 0-1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4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101650 9050 557,'4'-46'8,"10"10"14,10 10 15,9 9 14,6 9 5,3 9-6,3 10-6,4 10-6,-3 7-5,-5 6-4,-7 7-5,-5 6-4,-9 6-4,-9 6-6,-10 7-5,-8 6-6,-12-1-5,-12-5-9,-13-7-7,-12-5-8,-2-9-3,9-9 2,10-10 1,10-8 2,14-8 1,23-2 1,22-3 2,22-3 1,8-4 3,-2-3 3,-3-3 5,-3-2 3,-4-3-2,-3 1-9,-3-1-9,-2 1-8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4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103100 10350 454,'-5'-47'5,"-9"6"10,-10 7 11,-8 6 11,-9 7 1,-6 10-8,-6 10-7,-6 9-8,-6 9-4,-2 9-1,-3 10-2,-3 10-1,2 2-1,10-3-3,10-3-1,9-2-3,13-3-1,20 1-2,18-1-1,20 1-1,10-3 1,3-2 4,3-3 4,4-3 4,-4 2 2,-9 10 3,-10 10 3,-8 9 2,-9 9 1,-6 9 2,-6 10-1,-6 10 2,-9 5-1,-8 4-2,-10 3 0,-9 3-1,-4-2-1,4-6 0,3-6 0,3-6 0,4-10-1,7-12-1,6-13-1,7-12-2,11-9-9,20-2-14,18-3-15,20-3-15,5-6-8,-6-5-1,-6-7 0,-6-5-1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5"/>
    </inkml:context>
    <inkml:brush xml:id="br0">
      <inkml:brushProperty name="width" value="0.04449" units="cm"/>
      <inkml:brushProperty name="height" value="0.04449" units="cm"/>
      <inkml:brushProperty name="color" value="#00BFF3"/>
    </inkml:brush>
  </inkml:definitions>
  <inkml:trace contextRef="#ctx0" brushRef="#br0">104200 10550 494,'-71'3'72,"10"6"-12,10 7-12,9 6-13,1 6-6,-6 6-2,-6 7-3,-6 6-1,-1 4-2,7 4-2,6 3-3,7 3-2,11-1 0,20-2 0,18-3 0,20-3 1,10-7-1,3-9-5,3-10-3,4-8-5,1-4-1,0 3-2,0 3 0,0 4-1,-7 5-1,-11 10 1,-14 10 0,-11 9-1,-9 7 2,-3 7 2,-3 6 1,-2 7 2,-8-1 2,-8-6 1,-10-6 2,-9-6 1,-5-7 0,0-6-2,0-6-3,0-6-3,0-4-2,0 1-4,0-1-4,0 1-4,-5-3-3,-9-2-3,-10-3-4,-8-3-3,-3-6-4,7-5-7,6-7-7,7-5-6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09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79440 24461 489,'-5'-14'35,"8"6"3,6 4 3,7 6 4,3 4-2,-3 4-7,-1 3-5,-2 5-8,-2 1-3,1 1-1,0 0-2,0-1-1,-1 1-2,-1 0 1,0-1-2,-2 1 0,0-2-1,0-1-2,0-2 0,-1-3-1,2-1-1,0-2-2,1-2-1,2-2-1,0-3-1,1-4 0,1-4 0,1-4 1,2-6-1,2-7 1,1-8 0,3-9-1,0-4-3,1-2-7,-1-2-8,1-2-7,-1 1-9,-1 2-9,-1 4-9,-1 2-10,-2 5 1,-5 7 9,-3 7 9,-4 7 10,-2 4 3,0 1-3,0 0-1,0 2-4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5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104600 10200 542,'26'-22'2,"4"6"7,3 7 4,3 6 6,1 3 6,1 0 4,-1 0 5,1 0 6,-4 3 1,-6 6-1,-6 7-1,-6 6-1,-9 9-4,-8 13-5,-10 12-5,-9 13-6,-15 9-5,-18 6-5,-19 7-5,-18 6-6,-6-2-2,10-9-3,10-10-2,9-8-1,17-11-3,25-8 0,25-10 0,25-9-1,17-10-1,9-9-1,10-10-1,10-8 0,4-6-4,0 1-5,0-1-5,0 1-6,-5-1-3,-9 1-1,-10-1-2,-8 1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5"/>
    </inkml:context>
    <inkml:brush xml:id="br0">
      <inkml:brushProperty name="width" value="0.0294" units="cm"/>
      <inkml:brushProperty name="height" value="0.0294" units="cm"/>
      <inkml:brushProperty name="color" value="#00BFF3"/>
    </inkml:brush>
  </inkml:definitions>
  <inkml:trace contextRef="#ctx0" brushRef="#br0">105050 10550 748,'95'-22'80,"-9"6"-14,-10 7-16,-8 6-16,-4 4-15,3 4-16,3 3-18,4 3-15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6"/>
    </inkml:context>
    <inkml:brush xml:id="br0">
      <inkml:brushProperty name="width" value="0.05584" units="cm"/>
      <inkml:brushProperty name="height" value="0.05584" units="cm"/>
      <inkml:brushProperty name="color" value="#00BFF3"/>
    </inkml:brush>
  </inkml:definitions>
  <inkml:trace contextRef="#ctx0" brushRef="#br0">105750 9900 394,'26'-46'22,"4"10"2,3 10 1,3 9 2,1 7-3,1 7-2,-1 6-5,1 7-3,-3 5-4,-2 7-2,-3 6-4,-3 7-2,-4 4-2,-3 3 0,-3 3 1,-2 4 1,-5 1 0,-2 0 2,-3 0 1,-3 0 1,-4 1 3,-3 4 4,-3 3 3,-2 3 5,-3 1 0,1 1-1,-1-1-1,1 1-1,1 5-1,3 14 0,3 11 1,4 14-1,1 7 0,0 3-1,0 3-1,0 4-1,0-4-1,0-9 1,0-10-1,0-8 1,0-8-1,0-2-1,0-3 0,0-3-1,-2-6-2,-3-5-3,-3-7-4,-2-5-4,-12-6-1,-19-3 0,-18-3 1,-19-2 0,-13-3-2,-6 1-4,-6-1-5,-6 1-5,4-3-3,16-2-4,15-3-2,17-3-3,3-2-10,-5 0-16,-7 0-16,-5 0-16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0:57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103050 13550 533,'98'-24'67,"-3"4"-11,-3 3-12,-2 3-12,0 3-6,7 3-2,6 3-2,7 4-2,7 4-1,9 6 2,10 7 0,10 6 2,2-1-1,-3-5-2,-3-7-2,-2-5-1,-3-4-6,1 0-8,-1 0-7,1 0-10,-3 0-7,-2 0-9,-3 0-9,-3 0-9,-7 0-1,-9 0 2,-10 0 5,-8 0 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0"/>
    </inkml:context>
    <inkml:brush xml:id="br0">
      <inkml:brushProperty name="width" value="0.05627" units="cm"/>
      <inkml:brushProperty name="height" value="0.05627" units="cm"/>
      <inkml:brushProperty name="color" value="#00BFF3"/>
    </inkml:brush>
  </inkml:definitions>
  <inkml:trace contextRef="#ctx0" brushRef="#br0">23050 9300 390,'-72'0'1,"6"0"-1,7 0 2,6 0-1,13 1 8,23 4 14,22 3 13,22 3 14,16 6 4,14 9-7,11 10-6,14 10-7,3 2-5,-2-3-3,-3-3-3,-3-2-3,-4-5-2,-3-2-1,-3-3-1,-2-3-2,-1-4-1,3-3-4,3-3-3,4-2-3,2-5-2,4-2-3,3-3-1,3-3-2,1-4 0,1-3-1,-1-3-1,1-2 0,-4-1 0,-6 3 0,-6 3-1,-6 4-1,-6 2 0,-2 4 3,-3 3 1,-3 3 1,-4 1 3,-3 1 3,-3-1 2,-2 1 4,2-3 2,9-2-1,10-3 0,10-3 1,4-2-1,0 0 1,0 0-1,0 0 0,1-2 0,4-3 0,3-3 1,3-2-1,-4 0 0,-8 7 1,-10 6-1,-9 7 0,-7 4 0,-3 3 0,-3 3 0,-2 4-1,0-3-2,7-5-2,6-7-5,7-5-2,5-6-3,7-3-1,6-3-3,7-2-1,5-3-1,7 1 1,6-1 2,7 1 0,2 5 2,1 14 0,-1 11 0,1 14 0,-6 7 1,-8 3 3,-10 3 2,-9 4 3,-5-1 2,0-3 1,0-3 3,0-2 2,1-8-1,4-8-4,3-10-4,3-9-4,1-9-3,1-5-2,-1-7-3,1-5-2,-1-4 1,1 0 1,-1 0 3,1 0 2,-3 3 3,-2 6 1,-3 7 1,-3 6 3,-2 4 1,0 4 2,0 3 2,0 3 1,6-4 2,13-8-1,12-10 1,13-9-1,12-12 1,13-11-1,12-14 0,13-11-1,4-4 0,-3 6-3,-3 7-2,-2 6-3,-5 7-2,-2 10-1,-3 10-3,-3 9-1,-10 9-1,-16 9-2,-15 10-2,-15 10-2,-7 7-1,3 6-1,3 7-2,4 6-2,5-4-3,10-11-5,10-14-6,9-11-5,-8-7 0,-25 0 6,-25 0 4,-25 0 7,-11 0-2,3 0-7,3 0-7,4 0-7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1"/>
    </inkml:context>
    <inkml:brush xml:id="br0">
      <inkml:brushProperty name="width" value="0.04775" units="cm"/>
      <inkml:brushProperty name="height" value="0.04775" units="cm"/>
      <inkml:brushProperty name="color" value="#00BFF3"/>
    </inkml:brush>
  </inkml:definitions>
  <inkml:trace contextRef="#ctx0" brushRef="#br0">100500 15300 460,'-50'-18'140,"0"17"-32,0 15-32,0 16-33,-2 13-18,-3 14-4,-3 11-4,-2 14-4,0 7-3,7 3 0,6 3 0,7 4-1,8-4 0,14-9 0,11-10-1,14-8 0,10-12-1,9-12-1,10-13-1,10-12-2,10-16-1,13-19-2,12-18-1,13-19-2,6-15-5,0-8-5,0-10-8,0-9-5,-8-2-3,-16 6 3,-15 7 3,-15 6 1,-15 6 5,-12 6 4,-13 7 5,-12 6 5,-12 7 1,-8 10 0,-10 10 0,-9 9-1,-7 6 2,-3 3 4,-3 3 3,-2 4 5,-3 4-3,1 6-7,-1 7-8,1 6-7,4 3-12,9 0-16,10 0-14,10 0-16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1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101700 15500 594,'71'71'156,"-5"-5"-39,-7-7-39,-5-5-38,-4-6-27,0-3-11,0-3-13,0-2-12,-4-6-13,-5-6-17,-7-6-15,-5-6-16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2"/>
    </inkml:context>
    <inkml:brush xml:id="br0">
      <inkml:brushProperty name="width" value="0.0577" units="cm"/>
      <inkml:brushProperty name="height" value="0.0577" units="cm"/>
      <inkml:brushProperty name="color" value="#00BFF3"/>
    </inkml:brush>
  </inkml:definitions>
  <inkml:trace contextRef="#ctx0" brushRef="#br0">103250 14350 381,'0'-47'0,"0"6"0,0 7 0,0 6 0,0 12 13,0 19 28,0 19 27,0 19 27,-2 18 4,-3 19-18,-3 19-19,-2 19-19,-3 19-12,1 23-6,-1 22-8,1 22-5,-7 32-4,-12 44 0,-13 44 0,-12 44 0,-4-1-9,7-43-16,6-44-15,7-43-17,5-35-13,7-25-11,6-25-11,7-25-10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8"/>
    </inkml:context>
    <inkml:brush xml:id="br0">
      <inkml:brushProperty name="width" value="0.05488" units="cm"/>
      <inkml:brushProperty name="height" value="0.05488" units="cm"/>
      <inkml:brushProperty name="color" value="#00BFF3"/>
    </inkml:brush>
  </inkml:definitions>
  <inkml:trace contextRef="#ctx0" brushRef="#br0">76000 21850 400,'-27'-66'104,"-3"19"-25,-3 19-23,-2 19-23,-5 13-15,-2 10-4,-3 10-6,-3 9-4,-4 4-3,-3 1 0,-3-1 0,-2 1 0,2-3-2,9-2-1,10-3-3,10-3-2,4-2 1,0 0 3,0 0 4,0 0 3,4 1 3,10 4 2,10 3 2,9 3 3,2 6 0,-2 9 1,-3 10 1,-3 10 1,-2 8 0,0 10 1,0 10 2,0 9 1,-2 4-1,-3 1-2,-3-1-1,-2 1-2,-3-3-2,1-2-4,-1-3-2,1-3-3,1-6-2,3-5 1,3-7 1,4-5-1,1-8 0,0-5-2,0-7-1,0-5-3,4-8-6,10-5-11,10-7-9,9-5-11,7-12-5,7-16 3,6-15 1,7-15 1,2-12 1,1-6-2,-1-6-1,1-6-2,-6 1 0,-8 9 4,-10 10 1,-9 10 4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9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77150 22150 434,'-2'-72'0,"-3"6"0,-3 7 0,-2 6 0,-8 10 9,-8 17 16,-10 15 17,-9 16 17,-5 15 5,0 16-10,0 15-9,0 17-9,0 8-7,0 4-4,0 3-4,0 3-3,3-1-3,6-2 0,7-3 0,6-3 0,6-4 0,6-3-2,7-3 0,6-2-2,6-3-1,6 1-3,7-1-2,6 1-2,6-4-1,6-6-3,7-6 0,6-6-1,-1-4-2,-5 1 1,-7-1-1,-5 1 0,-4-1 0,0 1 3,0-1 0,0 1 2,-7 1 0,-11 3-1,-14 3-2,-11 4-1,-14-1-1,-11-3-3,-14-3-1,-11-2-3,-11-3-6,-5 1-10,-7-1-9,-5 1-11,0-6-6,10-8 0,10-10-2,9-9 0,9-9 3,9-5 5,10-7 6,10-5 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09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81889 17959 425,'-5'-12'31,"6"8"12,6 8 11,6 8 11,2 5 0,1 3-10,0 3-9,-1 3-11,0 1-6,-2-1-5,-3-1-3,-1-1-4,-1-1-3,0-1-1,0-1-1,0-1-1,0-1-1,-1-1-2,1 0-1,0-2-2,3-6-1,7-12-1,7-12-1,7-11-2,3-10 0,-1-5-2,-1-6-2,-1-6-2,2-6-7,8-5-14,7-7-14,6-5-14,-1 3-4,-10 16 6,-10 14 7,-9 16 7,-7 7 1,-3 2-4,-3 3-4,-2 1-4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9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77350 21200 489,'73'-44'11,"-3"13"20,-3 12 22,-2 13 21,-5 10 4,-2 10-14,-3 10-13,-3 9-14,-10 10-9,-16 14-6,-15 11-6,-15 14-5,-15 8-3,-12 7 0,-13 6-1,-12 7 0,-12 5-3,-8 7-4,-10 6-6,-9 7-5,4-9-2,19-21-1,19-22 0,19-22 0,18-18 0,19-11 0,19-14 1,19-11 0,13-12-2,10-9-3,10-10-4,9-8-3,1-3-4,-6 7-6,-6 6-5,-6 7-5,-9 2-2,-8 1 4,-10-1 3,-9 1 3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09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77950 21800 612,'53'-88'120,"6"26"-25,7 24-23,6 26-25,6 12-18,6 0-11,7 0-12,6 0-10,-5 0-5,-16 0 1,-15 0 2,-15 0 3,-11 1-12,-2 4-25,-3 3-23,-3 3-25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0"/>
    </inkml:context>
    <inkml:brush xml:id="br0">
      <inkml:brushProperty name="width" value="0.05698" units="cm"/>
      <inkml:brushProperty name="height" value="0.05698" units="cm"/>
      <inkml:brushProperty name="color" value="#00BFF3"/>
    </inkml:brush>
  </inkml:definitions>
  <inkml:trace contextRef="#ctx0" brushRef="#br0">78950 21350 386,'6'-47'8,"13"6"18,12 7 16,13 6 18,12 6 3,13 6-13,12 7-11,13 6-13,-1 6-8,-11 6-6,-14 7-5,-11 6-6,-12 6-2,-9 6 2,-10 7 1,-8 6 1,-8 7 2,-2 10 2,-3 10 1,-3 9 2,-4 6 1,-3 3 3,-3 3 2,-2 4 2,-3 1 1,1 0-1,-1 0-2,1 0 0,1-2-2,3-3-2,3-3-3,4-2-2,1-3-1,0 1 1,0-1 0,0 1 2,0-1-2,0 1 0,0-1-3,0 1-2,-5-4 0,-9-6 0,-10-6 0,-8-6-1,-9-6 0,-6-2-4,-6-3-3,-6-3-2,-6-6-5,-2-5-6,-3-7-5,-3-5-7,-9-8-8,-11-5-9,-14-7-10,-11-5-10,2-8-2,19-5 6,19-7 6,19-5 6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1"/>
    </inkml:context>
    <inkml:brush xml:id="br0">
      <inkml:brushProperty name="width" value="0.04439" units="cm"/>
      <inkml:brushProperty name="height" value="0.04439" units="cm"/>
      <inkml:brushProperty name="color" value="#00BFF3"/>
    </inkml:brush>
  </inkml:definitions>
  <inkml:trace contextRef="#ctx0" brushRef="#br0">80950 22250 495,'203'-66'172,"-44"19"-43,-43 19-42,-44 19-45,-21 9-21,4 0-4,3 0-2,3 0-2,1 3-5,1 6-8,-1 7-6,1 6-9,-6 4-7,-8 4-11,-10 3-10,-9 3-9,-9 1-7,-5 1-2,-7-1-3,-5 1-2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1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81100 23050 488,'-47'21'4,"6"-5"9,7-7 9,6-5 9,9-4 8,13 0 6,12 0 7,13 0 6,13 0-1,17 0-10,15 0-9,16 0-11,9 1-5,3 4-3,3 3-4,4 3-2,-4 1-5,-9 1-7,-10-1-5,-8 1-7,-9-1-9,-6 1-10,-6-1-10,-6 1-10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2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84250 22800 435,'-10'-21'11,"32"10"24,31 10 23,32 9 23,18 4 4,6 1-16,7-1-16,6 1-15,10-3-11,17-2-5,15-3-4,16-3-4,10-4-3,7-3 0,6-3 0,7-2 0,8-1-3,14 3-7,11 3-6,14 4-7,10-1-2,9-3 2,10-3 3,10-2 2,-3-3-3,-11 1-6,-14-1-6,-11 1-7,-14 1-4,-11 3 0,-14 3 0,-11 4-1,-14 1 1,-11 0 5,-14 0 5,-11 0 4,-17 1 0,-18 4-1,-19 3-3,-18 3-2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2"/>
    </inkml:context>
    <inkml:brush xml:id="br0">
      <inkml:brushProperty name="width" value="0.05204" units="cm"/>
      <inkml:brushProperty name="height" value="0.05204" units="cm"/>
      <inkml:brushProperty name="color" value="#00BFF3"/>
    </inkml:brush>
  </inkml:definitions>
  <inkml:trace contextRef="#ctx0" brushRef="#br0">86100 19250 422,'-2'-69'6,"-3"13"11,-3 12 11,-2 13 11,-3 16 5,1 23-3,-1 22-2,1 22-2,-4 19-2,-6 20-1,-6 18 0,-6 20 0,-2 10-3,3 3-3,3 3-3,4 4-3,1 1-3,0 0-2,0 0-1,0 0-3,1 0-2,4 0-5,3 0-5,3 0-3,1 0-7,1 0-5,-1 0-7,1 0-6,1-10-8,3-18-11,3-19-10,4-18-10,4-20 0,6-18 11,7-19 12,6-18 11,3-12 5,0-3-1,0-3-1,0-2-2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3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87050 20450 536,'-7'-66'8,"-11"19"18,-14 19 17,-11 19 17,-12 18 5,-9 19-6,-10 19-6,-8 19-6,-11 12-8,-8 6-9,-10 7-11,-9 6-9,-1-2-7,10-9-1,10-10-3,9-8-2,12-11-1,16-8 2,15-10 1,17-9 1,21-7-1,28-3-1,28-3-2,29-2-1,18-5-5,9-2-5,10-3-5,10-3-5,-1-2-5,-9 0-1,-10 0-3,-8 0-3,-11 0 0,-8 0 0,-10 0 2,-9 0 0,-9 0 1,-5 0 4,-7 0 4,-5 0 2,-6-4 3,-3-5 2,-3-7 3,-2-5 1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3"/>
    </inkml:context>
    <inkml:brush xml:id="br0">
      <inkml:brushProperty name="width" value="0.04909" units="cm"/>
      <inkml:brushProperty name="height" value="0.04909" units="cm"/>
      <inkml:brushProperty name="color" value="#00BFF3"/>
    </inkml:brush>
  </inkml:definitions>
  <inkml:trace contextRef="#ctx0" brushRef="#br0">87350 21000 448,'3'-50'0,"6"0"0,7 0 0,6 0 0,-4 6 4,-11 13 9,-14 12 8,-11 13 10,-12 7 5,-9 4 4,-10 3 3,-8 3 4,-6 6 1,1 9-3,-1 10-2,1 10-2,-1 4-5,1 0-4,-1 0-6,1 0-5,4 1-6,9 4-7,10 3-6,10 3-8,21-8-8,34-19-11,35-18-11,35-19-11,10-12-4,-12-2 1,-13-3 3,-12-3 1,-12-2 5,-8 0 6,-10 0 8,-9 0 6,-12 6 15,-11 13 23,-14 12 23,-11 13 23,-4 7 7,6 4-13,7 3-10,6 3-13,3 1-9,0 1-10,0-1-9,0 1-9,6-6-11,13-8-14,12-10-12,13-9-14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3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87750 21150 520,'67'51'169,"-16"4"-39,-15 3-40,-15 3-40,-11 3-25,-2 3-12,-3 3-11,-3 4-10,-2 1-12,0 0-12,0 0-12,0 0-11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1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88625 29225 333,'49'20'167,"16"14"-1,16 15 1,16 15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4"/>
    </inkml:context>
    <inkml:brush xml:id="br0">
      <inkml:brushProperty name="width" value="0.05523" units="cm"/>
      <inkml:brushProperty name="height" value="0.05523" units="cm"/>
      <inkml:brushProperty name="color" value="#00BFF3"/>
    </inkml:brush>
  </inkml:definitions>
  <inkml:trace contextRef="#ctx0" brushRef="#br0">88750 19850 398,'0'-47'8,"0"6"17,0 7 17,0 6 16,-2 20 9,-3 34-3,-3 35 0,-2 35-3,-3 18-4,1 3-10,-1 3-9,1 4-10,-4 8-8,-6 17-6,-6 15-6,-6 16-8,-1-2-6,7-19-10,6-18-8,7-19-9,4-10-8,3 1-6,3-1-5,4 1-7,2-12 0,4-21 8,3-22 7,3-22 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4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89450 20650 488,'23'-49'0,"-3"4"0,-3 3 0,-2 3 0,-5 3 4,-2 3 10,-3 3 9,-3 4 9,-6 5 7,-5 10 3,-7 10 3,-5 9 5,-8 9-3,-5 9-7,-7 10-8,-5 10-7,-8 5-6,-5 4-3,-7 3-4,-5 3-4,-3-1-2,4-2-2,3-3-2,3-3-2,6-6 1,9-5 2,10-7 3,10-5 1,11-3 2,17 4-1,15 3-1,16 3 0,10-4-3,7-8-9,6-10-6,7-9-9,4-5-2,3 0-2,3 0 1,4 0 0,-3 0-2,-5 0-2,-7 0-3,-5 0-2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4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90150 20950 435,'0'-47'61,"0"6"-8,0 7-8,0 6-9,-8 4-4,-16 4-3,-15 3-2,-15 3-2,-7 9-1,3 16-2,3 15-1,4 17-2,1 8 0,0 4 0,0 3 0,0 3 0,3-1-1,6-2-1,7-3-1,6-3-1,10-4-3,17-3-3,15-3-3,16-2-4,10-12-8,7-19-11,6-18-11,7-19-12,0-12-6,-2-2 0,-3-3-1,-3-3 0,-6 1 3,-5 6 7,-7 7 8,-5 6 8,-9 10 16,-9 17 25,-10 15 25,-8 16 24,-4 7 7,3 1-15,3-1-13,4 1-14,1 2-15,0 7-18,0 6-16,0 7-19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5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90650 21050 498,'46'-46'3,"-5"10"7,-7 10 8,-5 9 6,-3 4 2,4 1 0,3-1-1,3 1-1,-2 10 4,-6 22 10,-6 22 11,-6 23 9,-10 8-1,-12-3-13,-13-3-12,-12-2-13,-5-5-8,3-2-4,3-3-5,4-3-3,11-6-6,23-5-9,22-7-6,22-5-9,16-12-4,14-16-4,11-15-3,14-15-3,-6-6 2,-21 7 8,-22 6 9,-22 7 8,-11 0-1,0-2-7,0-3-9,0-3-7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15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91300 22800 578,'48'21'130,"-3"-5"-31,-3-7-32,-2-5-32,3-4-15,14 0-2,11 0 0,14 0-2,7 0-3,3 0-7,3 0-7,4 0-7,-3 0-2,-5 0 3,-7 0 1,-5 0 2,-3 1 1,4 4 0,3 3-1,3 3-1,-1-1 0,-2-2-3,-3-3-1,-3-3-1,2-1-3,10 4-3,10 3-2,9 3-3,-1-1-1,-8-2 1,-10-3 2,-9-3 1,-7 2 1,-3 10-1,-3 10 1,-2 9-1,-5 2 1,-2-2 1,-3-3 2,-3-3 1,-2-6-1,0-5-2,0-7-1,0-5-3,-5-3-1,-9 4 1,-10 3 1,-8 3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1"/>
    </inkml:context>
    <inkml:brush xml:id="br0">
      <inkml:brushProperty name="width" value="0.04307" units="cm"/>
      <inkml:brushProperty name="height" value="0.04307" units="cm"/>
      <inkml:brushProperty name="color" value="#00BFF3"/>
    </inkml:brush>
  </inkml:definitions>
  <inkml:trace contextRef="#ctx0" brushRef="#br0">93300 20200 510,'0'-47'2,"0"6"5,0 7 4,0 6 4,-4 15 10,-5 26 14,-7 24 15,-5 26 14,-11 13 0,-11 4-11,-14 3-14,-11 3-12,-7 3-8,0 3-4,0 3-5,0 4-4,0 2-6,0 4-8,0 3-7,0 3-7,1-1-2,4-2 2,3-3 3,3-3 2,6-12-5,9-18-16,10-19-14,10-18-16,7-17-4,6-11 8,7-14 8,6-11 6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1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92250 20600 541,'4'-40'31,"10"23"7,10 22 9,9 22 8,6 15 2,3 9-6,3 10-6,4 10-6,1 2-6,0-3-7,0-3-7,0-2-7,1-3-7,4 1-6,3-1-8,3 1-7,-2-7-7,-6-12-7,-6-13-7,-6-12-6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1"/>
    </inkml:context>
    <inkml:brush xml:id="br0">
      <inkml:brushProperty name="width" value="0.04678" units="cm"/>
      <inkml:brushProperty name="height" value="0.04678" units="cm"/>
      <inkml:brushProperty name="color" value="#00BFF3"/>
    </inkml:brush>
  </inkml:definitions>
  <inkml:trace contextRef="#ctx0" brushRef="#br0">94200 20500 470,'-24'-35'10,"4"32"19,3 31 21,3 32 19,-1 15 4,-2 0-14,-3 0-13,-3 0-13,-2 3-8,0 6-2,0 7-4,0 6-2,1-4-2,4-11-1,3-14 0,3-11-1,7-14-2,14-11-4,11-14-5,14-11-3,7-14-4,3-11-4,3-14-5,4-11-5,4-14-2,6-11-4,7-14-1,6-11-4,-1-7 1,-5 0 4,-7 0 3,-5 0 4,-11 6 2,-11 13 3,-14 12 3,-11 13 3,-14 10 4,-11 10 6,-14 10 6,-11 9 7,-7 7-1,0 7-5,0 6-6,0 7-6,-2 7-4,-3 9-3,-3 10-3,-2 10-3,3 0 1,14-5 2,11-7 2,14-5 2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2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94850 20850 619,'70'48'118,"-9"-3"-24,-10-3-25,-8-2-25,-4-1-16,3 3-10,3 3-9,4 4-8,-3-1-10,-5-3-8,-7-3-8,-5-2-8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2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96200 19350 448,'-24'-69'4,"4"13"9,3 12 9,3 13 8,1 24 11,1 39 12,-1 36 13,1 39 12,1 25-1,3 17-16,3 15-16,4 16-15,-1 12-12,-3 9-8,-3 10-6,-2 10-9,-3-6-6,1-18-10,-1-19-7,1-18-8,-3-17-12,-2-11-13,-3-14-14,-3-11-14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17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58781 47690 421,'7'-8'13,"-1"0"2,0 0 2,-2 1 1,1-1 2,2 2 1,2 0 1,2 2 1,1-1 0,3 0-3,2-1-2,1-1-3,1-1 0,-1 2-2,0 0 0,-2 2-1,-3-3-12,-7-4-22,-5-5-23,-5-5-23,-4-2-3,0-1 17,0 1 17,0-1 18,1 2 10,2 1 5,3 2 5,1 3 5,1 3 11,0 8 15,0 7 16,0 6 16,0 6 2,0 5-13,0 5-11,0 5-11,-2 3-8,0-1-3,-3 0-2,-2 1-2,-1 0-3,-2 4-2,0 3-4,-1 2-2,0 1-2,0-2-2,2-1-1,1-3-1,1-2-1,2-3 0,2-4 0,2-1 0,1-5 0,0-1 1,0-4 1,0-3 0,4-5 1,8-6-2,7-8 0,9-6-2,1-3 0,-2-1 1,-3 0-1,-2 1 1,-4 0-2,0 2-4,0 2-5,-2 3-4,-2 0-3,-1 0-3,-2 0-1,-2 0-3,-2 0-3,-2-2-4,-3 0-3,0-1-3,-5 0 0,-2 0 5,-5 2 6,-4 1 6,-2 0 4,-1 0 3,-1 0 3,-1 1 2,-2 0 4,0 2 1,0 2 2,-2 2 3,-1 1 0,1 2 2,-1 0 0,1 2 1,-1 0 3,3 1 4,0 2 5,0 0 5,3 1 3,1 0 2,2 0 3,3 0 2,2-2 3,6-1 3,4-2 4,6-2 3,4-2-2,5-2-7,5-2-8,5-1-6,3-3-5,-1 0-4,1-2-4,-1 0-3,0 0-3,1 1-3,-1 0-1,1 2-3,-3 1-2,-3 2 0,-5 2-2,-3 3 0,-3 2 3,-2 7 7,-2 6 7,-2 6 6,-2 2 4,-1 2 0,0 1-1,-2 1 0,0 1 1,0-1 2,0 0 3,0 1 1,0 0 1,0 1-3,0 1-1,0 1-3,0-1-3,0-2-2,0-2-3,0-1-3,0-3-4,0-1-7,0-2-6,0-2-5,-2-3-9,-3-3-10,-6-3-10,-2-2-9,-3-5-2,-2-6 8,0-6 7,0-6 7,-2-3 4,2-3 2,1-1 1,1-3 1,0 2 1,1 3 4,-1 5 2,0 3 3,2 3 2,3 2 1,2 2 1,4 3 1,0 2 10,0 4 19,-1 3 20,-1 5 20,0 2 3,2 0-12,2-1-12,2 1-12,1 0-9,0 0-9,0 0-9,0-1-7,1 0-10,4 0-12,2-2-11,3 0-12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3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96241 50400 484,'-48'28'66,"12"-5"-15,13-7-15,13-5-15,5-2-5,2 2 4,-1 2 4,0 1 4,0 2 2,2 0-3,0-1-2,2 1-2,0-1-3,0-1 0,0-1-3,0 0-1,0-1-2,2 3 0,0 2-1,2 1 0,1 1-3,3-2-3,4-3-3,2-1-3,2-4-5,1-6-3,2-6-5,0-6-4,-1-4-2,-1-1 2,-2-3 2,-2-2 1,-2-1 0,-1-1 1,-1-1-1,0-1 0,-2 1 2,-2 1 3,-3 3 4,0 1 3,-3 1 3,-1 1 0,0-1 0,-1 0 2,-2 2-2,-2 3-3,-2 2-4,-2 4-2,-1 2-4,1 0-6,-1 2-4,0 0-5,0 2-3,-1 0-1,-2 2 0,0 0-1,1 2-1,3 0-2,2 1-3,4 2-2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17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87383 28870 407,'-3'-11'25,"-2"8"21,-5 9 19,-4 10 20,-3 4 2,-3 3-15,-3 1-15,-3 3-15,-3 2-11,-3 6-4,-3 5-5,-2 5-6,-2 3-5,-1 5-5,1 4-6,0 4-4,2-1-6,4-5-5,3-4-4,5-5-6,3-7-4,4-6-3,5-7-4,3-7-4,4-8-4,6-10-4,4-10-5,6-10-4,0-2 0,-1 3 8,-2 4 7,-2 5 7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3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89650 24500 438,'25'-54'6,"0"-5"12,0-7 12,0-5 12,-11 8 5,-22 26 0,-22 24-1,-21 26-1,-14 13-6,-2 4-10,-3 3-11,-3 3-10,-1 1-7,4 1-2,3-1-3,3 1-2,6-3-1,9-2-1,10-3 0,10-3-1,7 2 4,6 10 11,7 10 8,6 9 11,3 7 3,0 7-3,0 6-2,0 7-2,-2 5-2,-3 7-1,-3 6-2,-2 7-2,-5 4-2,-2 3-4,-3 3-4,-3 4-3,1-4-3,6-9 0,7-10 0,6-8-1,3-9-1,0-6-6,0-6-4,0-6-5,1-6-5,4-2-3,3-3-4,3-3-4,4-6-4,7-5-5,6-7-5,7-5-5,-1-15 1,-6-22 7,-6-22 7,-6-21 6,-4-7 6,1 9 3,-1 10 3,1 10 4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4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90600 24850 460,'20'-69'8,"-9"13"17,-10 12 16,-8 13 17,-4 16 3,3 23-7,3 22-10,4 22-7,1 15-7,0 9-4,0 10-3,0 10-4,-2 5-2,-3 4 0,-3 3 0,-2 3-1,-6 1-1,-6 1-3,-6-1-2,-6 1-3,-2-3-4,3-2-7,3-3-4,4-3-7,1-10-7,0-16-10,0-15-9,0-15-9,4-25-7,10-30-4,10-32-3,9-30-4,6-17 5,3 1 13,3-1 12,4 1 14,1 4 9,0 9 8,0 10 8,0 10 7,4 5 7,10 4 7,10 3 7,9 3 7,4 4 2,1 7-2,-1 6-2,1 7-4,-3 4-2,-2 3-4,-3 3-4,-3 4-3,-4 1-8,-3 0-11,-3 0-12,-2 0-11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4"/>
    </inkml:context>
    <inkml:brush xml:id="br0">
      <inkml:brushProperty name="width" value="0.05525" units="cm"/>
      <inkml:brushProperty name="height" value="0.05525" units="cm"/>
      <inkml:brushProperty name="color" value="#00BFF3"/>
    </inkml:brush>
  </inkml:definitions>
  <inkml:trace contextRef="#ctx0" brushRef="#br0">91500 24600 398,'0'-49'3,"0"4"5,0 3 6,0 3 6,0 18 12,0 35 17,0 35 18,0 34 18,-2 21 1,-3 10-16,-3 10-17,-2 9-15,-3 10-11,1 14-6,-1 11-6,1 14-5,-3 5-7,-2 1-4,-3-1-7,-3 1-5,-4 5-7,-3 14-10,-3 11-9,-2 14-10,2-4-5,9-19 0,10-18-1,10-19 0,2-26 1,-3-30 3,-3-32 4,-2-30 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4"/>
    </inkml:context>
    <inkml:brush xml:id="br0">
      <inkml:brushProperty name="width" value="0.03402" units="cm"/>
      <inkml:brushProperty name="height" value="0.03402" units="cm"/>
      <inkml:brushProperty name="color" value="#00BFF3"/>
    </inkml:brush>
  </inkml:definitions>
  <inkml:trace contextRef="#ctx0" brushRef="#br0">91500 25600 646,'1'-50'0,"4"0"0,3 0 0,3 0 0,7 3 8,14 6 15,11 7 15,14 6 16,8 6 3,7 6-8,6 7-8,7 6-8,4 3-9,3 0-7,3 0-8,4 0-9,-6 1-7,-11 4-10,-14 3-8,-11 3-10,-11 1-7,-5 1-8,-7-1-9,-5 1-6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4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92500 24550 504,'-27'-46'8,"-3"10"16,-3 10 16,-2 9 16,2 12 5,9 16-5,10 15-4,10 17-5,2 14-6,-3 17-6,-3 15-6,-2 16-7,-3 9-6,1 3-8,-1 3-7,1 4-8,-1-3-10,1-5-11,-1-7-11,1-5-12,1-12-2,3-16 7,3-15 7,4-15 8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5"/>
    </inkml:context>
    <inkml:brush xml:id="br0">
      <inkml:brushProperty name="width" value="0.05836" units="cm"/>
      <inkml:brushProperty name="height" value="0.05836" units="cm"/>
      <inkml:brushProperty name="color" value="#00BFF3"/>
    </inkml:brush>
  </inkml:definitions>
  <inkml:trace contextRef="#ctx0" brushRef="#br0">92850 24350 376,'7'-46'6,"17"10"9,15 10 11,16 9 10,2 7 2,-8 7-8,-10 6-8,-9 7-8,-1 4-6,10 3-4,10 3-5,9 4-4,-2 4-2,-12 6 3,-13 7 3,-12 6 2,-9 4 1,-2 4 0,-3 3 0,-3 3-1,-6 3 5,-5 3 10,-7 3 9,-5 4 10,-3 1 3,4 0-1,3 0-2,3 0-1,3 1-3,3 4-5,3 3-3,4 3-5,1 1-2,0 1-3,0-1 0,0 1-3,0-1 0,0 1-1,0-1-1,0 1 1,-2-4-2,-3-6-1,-3-6-2,-2-6 0,-5-4-2,-2 1-3,-3-1-2,-3 1-2,-9-1-3,-11 1-3,-14-1-4,-11 1-3,-12-3-2,-9-2-1,-10-3-1,-8-3 0,-4-7-5,3-9-6,3-10-5,4-8-7,7-12-6,13-12-4,12-13-4,13-12-4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5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94150 24000 526,'51'-22'107,"4"6"-19,3 7-19,3 6-20,-2 7-12,-6 10-4,-6 10-4,-6 9-5,-9 7-6,-8 7-5,-10 6-7,-9 7-6,-15 4-2,-18 3 0,-19 3 0,-18 4 1,-12-1-2,-3-3-2,-3-3-3,-2-2-3,5-8 0,16-8 1,15-10 2,17-9 2,24-10-1,34-9-3,35-10-5,35-8-4,21-8-5,9-2-6,10-3-8,10-3-6,-11-1-4,-27 4 0,-28 3-1,-28 3-1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26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94050 23150 478,'-69'-22'5,"13"6"12,12 7 10,13 6 11,15 3 5,19 0-3,19 0-4,19 0-1,13 0-2,10 0 0,10 0-1,9 0 1,13 1-2,20 4-6,18 3-5,20 3-4,16-1-3,16-2 0,15-3-1,17-3 1,10-2-6,6 0-12,7 0-11,6 0-11,-8 1-4,-22 4 5,-22 3 4,-21 3 5,-28 1-8,-30 1-19,-32-1-19,-30 1-21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0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69550 21850 432,'-113'-157'23,"26"39"9,24 36 8,26 39 9,12 22 3,0 10-1,0 10-3,0 9-2,-4 6-5,-5 3-10,-7 3-10,-5 4-9,-6 8-7,-3 17-5,-3 15-4,-2 16-4,2 5-4,9-2 0,10-3-2,10-3 0,5-2 1,4 0 5,3 0 6,3 0 4,1 6 4,1 13 3,-1 12 3,1 13 3,-1 6 1,1 0 1,-1 0 1,1 0 1,1-4-2,3-5-1,3-7-3,4-5-3,-1-1-1,-3 6-2,-3 7-2,-2 6-2,-1 9 0,3 13-1,3 12 1,4 13-2,1-5 0,0-22-5,0-22-3,0-21-4,6-21-6,13-19-7,12-18-8,13-19-7,7-27-2,4-34 5,3-35 3,3-33 6,-4-9 3,-8 19 4,-10 19 4,-9 19 3,-5 9-4,0 0-12,0 0-14,0 0-12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1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70400 21950 472,'20'-90'9,"-9"23"16,-10 22 17,-8 22 17,-8 19 5,-2 20-7,-3 18-7,-3 20-8,-6 17-6,-5 20-5,-7 18-5,-5 20-5,-6 10-4,-3 3-5,-3 3-4,-2 4-4,-3-3-2,1-5 3,-1-7 2,1-5 2,2-9-7,7-9-18,6-10-17,7-8-18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17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86961 29255 434,'-13'-13'24,"8"6"15,7 6 15,6 6 15,4 4 4,1 3-9,2 4-9,0 2-7,2 4-9,1 5-6,3 4-7,1 6-8,4 4-5,3 5-5,4 2-6,5 5-3,2 1-11,4-2-15,3-2-14,2-2-15,-3-6-10,-12-10-4,-10-9-5,-10-10-4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1"/>
    </inkml:context>
    <inkml:brush xml:id="br0">
      <inkml:brushProperty name="width" value="0.06095" units="cm"/>
      <inkml:brushProperty name="height" value="0.06095" units="cm"/>
      <inkml:brushProperty name="color" value="#F2395B"/>
    </inkml:brush>
  </inkml:definitions>
  <inkml:trace contextRef="#ctx0" brushRef="#br0">70350 22150 360,'45'-113'4,"-9"26"5,-10 24 6,-8 26 7,-8 29 6,-2 34 7,-3 35 6,-3 35 6,-2 22 1,0 14-6,0 11-6,0 14-7,0 3-4,0-2-5,0-3-2,0-3-5,-2-2-3,-3 0-3,-3 0-2,-2 0-4,-3-4-3,1-5-3,-1-7-4,1-5-2,-3-14-7,-2-18-6,-3-19-9,-3-18-7,-6-23-3,-5-24 4,-7-26 3,-5-24 3,-6-24 3,-3-22 3,-3-22 2,-2-21 2,-1-9 3,3 7 2,3 6 2,4 7 2,7 7 3,13 9 6,12 10 5,13 10 6,7 10 5,4 13 4,3 12 5,3 13 6,6 9 1,9 6 0,10 7 0,10 6 1,5 6-3,4 6-5,3 7-3,3 6-4,6 1-4,9-3-4,10-3-2,10-2-4,5-6-4,4-6-6,3-6-7,3-6-5,-2-9-4,-6-8 0,-6-10 0,-6-9 0,-9-4 2,-8 4 2,-10 3 3,-9 3 3,-15 3 2,-18 3 5,-19 3 3,-18 4 4,-15 1 1,-9 0-1,-10 0-1,-8 0-2,-9 6 8,-6 13 16,-6 12 17,-6 13 16,-1 10 4,7 10-8,6 10-10,7 9-8,7 7-3,9 7 1,10 6 2,10 7 1,8-1-1,10-6-5,10-6-4,9-6-5,7-7-5,7-6-5,6-6-5,7-6-4,4-9-3,3-8-2,3-10-1,4-9-1,2-10-2,4-9-6,3-10-5,3-8-4,-4-8-2,-8-2 1,-10-3 1,-9-3 0,-7 1 5,-3 6 5,-3 7 7,-2 6 7,-8 9 8,-8 13 14,-10 12 12,-9 13 12,-4 10 6,4 10-1,3 10-2,3 9-1,3 10-4,3 14-5,3 11-5,4 14-5,1 13-4,0 16-4,0 15-2,0 17-3,1 11-3,4 10-2,3 10-2,3 9-3,-2 1-3,-6-6-1,-6-6-3,-6-6-3,-4-15 0,1-21-2,-1-22 0,1-22 0,-3-19-1,-2-16 1,-3-15 0,-3-15 1,-6-14 0,-5-8 0,-7-10-2,-5-9 0,-4-20 0,0-27-1,0-28 1,0-28 0,4-24 0,10-19 0,10-18 0,9-19 0,12-10 0,16 1-1,15-1 0,17 1-1,11 4-2,10 9-2,10 10-4,9 10-2,6 8-3,3 10-3,3 10-3,4 9-3,-7 15-2,-16 22 1,-15 22-1,-15 23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2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71500 22700 577,'-22'-69'0,"6"13"0,7 12 0,6 13 0,9 4 7,13-3 17,12-3 15,13-2 15,12 0 6,13 7-4,12 6-5,13 7-3,4 5-9,-3 7-12,-3 6-12,-2 7-12,-8 7-13,-8 9-14,-10 10-13,-9 10-13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2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72100 21750 518,'-46'-75'58,"10"50"6,10 50 4,9 50 5,6 31-5,3 13-15,3 12-14,4 13-15,-1 6-9,-3 0-5,-3 0-3,-2 0-4,-1-8-6,3-16-4,3-15-6,4-15-5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2"/>
    </inkml:context>
    <inkml:brush xml:id="br0">
      <inkml:brushProperty name="width" value="0.06548" units="cm"/>
      <inkml:brushProperty name="height" value="0.06548" units="cm"/>
      <inkml:brushProperty name="color" value="#F2395B"/>
    </inkml:brush>
  </inkml:definitions>
  <inkml:trace contextRef="#ctx0" brushRef="#br0">72350 21350 335,'53'-110'37,"6"32"0,7 31 0,6 32 1,3 16-3,0 4-7,0 3-6,0 3-6,-4 6-6,-5 9-3,-7 10-3,-5 10-4,-9 4-1,-9 0 0,-10 0 0,-8 0 0,-6 0 2,1 0 1,-1 0 2,1 0 2,-3 1 1,-2 4-2,-3 3 0,-3 3 0,-2 6 2,0 9 6,0 10 6,0 10 6,0 8 3,0 10-2,0 10 0,0 9-2,0 2-1,0-2-3,0-3-1,0-3-3,1-4-2,4-3-1,3-3-1,3-2-2,3-5 0,3-2 0,3-3-1,4-3 0,-3-1-1,-5 4-1,-7 3-1,-5 3-1,-8-2-2,-5-6-3,-7-6-3,-5-6-4,-12-6-4,-16-2-4,-15-3-5,-15-3-4,-18-4-4,-19-3-3,-18-3-2,-19-2-3,-4-8-2,14-8 0,11-10 0,14-9 0,10-7-3,9-3-6,10-3-6,10-2-6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6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73900 19750 524,'26'-69'1,"4"13"1,3 12 2,3 13 1,7 9 7,14 6 12,11 7 13,14 6 11,-1 10 5,-12 17-7,-13 15-5,-12 16-5,-13 10-6,-12 7-5,-13 6-5,-12 7-6,-16 5-5,-19 7-6,-18 6-6,-19 7-7,-8-3-3,3-8-1,3-10-1,4-9-1,4-12 1,6-11 3,7-14 1,6-11 4,12-15 3,19-16 8,19-15 8,19-15 6,19-9 4,23 1 0,22-1 1,22 1 0,15 2-1,9 7-5,10 6-4,10 7-3,-3 4-11,-11 3-14,-14 3-14,-11 4-16,-15 2-10,-16 4-8,-15 3-8,-15 3-7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7"/>
    </inkml:context>
    <inkml:brush xml:id="br0">
      <inkml:brushProperty name="width" value="0.05245" units="cm"/>
      <inkml:brushProperty name="height" value="0.05245" units="cm"/>
      <inkml:brushProperty name="color" value="#F2395B"/>
    </inkml:brush>
  </inkml:definitions>
  <inkml:trace contextRef="#ctx0" brushRef="#br0">98650 19650 419,'-2'-68'0,"-3"17"0,-3 15 0,-2 16 0,-12 7 6,-19 1 12,-18-1 13,-19 1 12,-5 4 2,9 9-9,10 10-8,10 10-9,8 5-6,10 4-3,10 3-4,9 3-3,6 4-2,3 7 0,3 6 0,4 7 0,1 4 2,0 3 4,0 3 3,0 4 4,0 4 2,0 6 1,0 7 0,0 6 0,-5 1 2,-9-3 0,-10-3 2,-8-2 1,-4-3 0,3 1-2,3-1-3,4 1-1,4-3-2,6-2-1,7-3-1,6-3 0,3-4-4,0-3-5,0-3-6,0-2-6,4-8-10,10-8-16,10-10-16,9-9-16,2-12-4,-2-11 7,-3-14 7,-3-11 7,-1-9 6,4-3 3,3-3 3,3-2 3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99500 19900 462,'21'-93'4,"-5"17"9,-7 15 9,-5 16 8,-4 15 7,0 16 5,0 15 5,0 17 4,-7 16-1,-11 19-8,-14 19-8,-11 19-7,-12 12-5,-9 6 2,-10 7 0,-8 6 1,-4 1-3,3-3-8,3-3-6,4-2-9,4-8-6,6-8-5,7-10-7,6-9-6,9-10-5,13-9-7,12-10-6,13-8-7,12-14-4,13-15-3,12-15-3,13-16-3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8"/>
    </inkml:context>
    <inkml:brush xml:id="br0">
      <inkml:brushProperty name="width" value="0.06062" units="cm"/>
      <inkml:brushProperty name="height" value="0.06062" units="cm"/>
      <inkml:brushProperty name="color" value="#F2395B"/>
    </inkml:brush>
  </inkml:definitions>
  <inkml:trace contextRef="#ctx0" brushRef="#br0">99650 19600 362,'43'-113'2,"-11"26"4,-14 24 4,-11 26 3,-4 19 8,6 17 12,7 15 12,6 16 11,-1 16 3,-5 20-8,-7 18-7,-5 20-7,-4 13-7,0 9-4,0 10-5,0 10-5,-2 0-3,-3-5-4,-3-7-2,-2-5-3,-5-6-2,-2-3 2,-3-3-1,-3-2 2,-4-11-5,-3-15-7,-3-15-9,-2-16-9,-6-23-8,-6-27-9,-6-28-9,-6-28-9,-1-21 1,7-12 11,6-13 10,7-12 12,5-2 7,7 9 6,6 10 5,7 10 6,5 8 5,7 10 5,6 10 6,7 9 5,5 7 3,7 7-1,6 6-1,7 7-1,7 4-1,9 3-1,10 3-1,10 4 0,8 2-5,10 4-7,10 3-8,9 3-6,-1-1-7,-8-2-6,-10-3-6,-9-3-6,-9-6-2,-5-5 3,-7-7 2,-5-5 3,-8-8 3,-5-5 5,-7-7 6,-5-5 4,-6-4 6,-3 0 4,-3 0 6,-2 0 4,-8 3 5,-8 6 4,-10 7 4,-9 6 4,-10 9 3,-9 13 3,-10 12 4,-8 13 2,-9 13-1,-6 17-2,-6 15-5,-6 16-3,1 4-3,9-6-1,10-6-3,10-6-1,10-6-2,13-2-3,12-3-2,13-3-3,12-7-3,13-9-3,12-10-3,13-8-4,10-8-5,10-2-7,10-3-7,9-3-6,1-6-5,-6-5 1,-6-7-1,-6-5 0,-9-4 2,-8 0 3,-10 0 5,-9 0 3,-12 1 8,-11 4 12,-14 3 11,-11 3 13,-9 4 6,-3 7 3,-3 6 2,-2 7 3,0 7-1,7 9-3,6 10-4,7 10-4,4 10-2,3 13 1,3 12 0,4 13 1,1 7-1,0 4-2,0 3-3,0 3-3,0 6-2,0 9-2,0 10-2,0 10-2,0 0-3,0-5-1,0-7-2,0-5-3,-5-8-3,-9-5-4,-10-7-5,-8-5-3,-9-12-4,-6-16 1,-6-15-1,-6-15 0,-6-14 0,-2-8-1,-3-10 0,-3-9 0,-1-15 2,4-18 3,3-19 5,3-18 3,9-18 2,16-16 2,15-15 1,17-15 1,17-14-2,23-8-2,22-10-3,22-9-4,16 2-1,14 17-2,11 15 0,14 16-2,2 12-2,-6 9-4,-6 10-4,-6 10-5,-15 10-1,-21 13-1,-22 12-1,-22 13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8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100800 19650 584,'3'-44'6,"6"13"11,7 12 11,6 13 12,9 6 6,13 0 2,12 0 2,13 0 2,10 0-5,10 0-12,10 0-11,9 0-11,1 1-8,-6 4-1,-6 3-3,-6 3-3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8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101600 18950 525,'-29'-27'0,"-5"-3"2,-7-3 2,-5-2 1,0 11 11,10 29 21,10 28 20,9 28 22,6 21 2,3 17-15,3 15-15,4 16-16,-1 7-12,-3 1-9,-3-1-10,-2 1-8,-5-6-12,-2-8-12,-3-10-13,-3-9-11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47"/>
    </inkml:context>
    <inkml:brush xml:id="br0">
      <inkml:brushProperty name="width" value="0.05013" units="cm"/>
      <inkml:brushProperty name="height" value="0.05013" units="cm"/>
      <inkml:brushProperty name="color" value="#00BFF3"/>
    </inkml:brush>
  </inkml:definitions>
  <inkml:trace contextRef="#ctx0" brushRef="#br0">76138 38947 438,'-1'15'101,"-2"-1"-22,-2-1-22,-2 0-21,-1-1-11,-1 3-2,-2 2-2,0 2-1,0 1-1,3 1-1,1 1 1,2 1 0,0 0-1,-2 1-2,-2-1-2,-1 1-2,-2 0-1,2-1-1,1 1-2,0-1-1,2 1-1,1 1-1,0 1 0,2 1 0,0-1-2,2-3 0,0-3-2,2-3-1,1-2-1,4-1-2,2 0-2,4-2-1,1-3-2,1-4 1,1-6 0,1-4 0,1-4 0,2-4 1,0-2 0,1-3 1,1-3 0,1-1 0,1-3 0,1-1 0,0-1 1,-1 1 0,-1 1 0,-1 1 1,-1 1 0,-2-1 0,-3 1 2,-1-1-1,-3 1 1,-2 1 1,-4 1-1,-2 1 0,-2-1 0,0 0 1,0-1 0,0 0 1,-1-1 1,-1 2-1,0 3-1,-1 1 1,-2 2-1,0 1 1,-1 0 0,-2 2 0,0 1 1,-2 2-1,0 3 1,-1 1-1,-1 1-2,-2 2-1,0 0-3,-1 2-3,-1 1-3,-1 4-6,-1 2-5,-1 4-5,0 1-5,2 3-5,3 1-2,1 3-5,2-1 0,2-2 6,2-4 4,3-3 5,0-1 3,0 0 1,0 0-1,0 0 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9"/>
    </inkml:context>
    <inkml:brush xml:id="br0">
      <inkml:brushProperty name="width" value="0.06148" units="cm"/>
      <inkml:brushProperty name="height" value="0.06148" units="cm"/>
      <inkml:brushProperty name="color" value="#F2395B"/>
    </inkml:brush>
  </inkml:definitions>
  <inkml:trace contextRef="#ctx0" brushRef="#br0">102000 18900 357,'48'-69'4,"-3"13"7,-3 12 7,-2 13 8,2 7 2,9 4 0,10 3-2,10 3 0,2 4-2,-3 7-3,-3 6-3,-2 7-3,-8 5-3,-8 7-3,-10 6-4,-9 7-2,-10 7-3,-9 9 0,-10 10 1,-8 10-1,-8 5 1,-2 4 3,-3 3 2,-3 3 3,-4 1 1,-3 1 0,-3-1 0,-2 1 1,0 2 1,7 7 4,6 6 3,7 7 5,4 2 0,3 1-1,3-1-1,4 1-1,2-1-2,4 1-2,3-1-2,3 1-2,3-1-1,3 1-1,3-1-1,4 1-1,-3-3-1,-5-2 0,-7-3 1,-5-3-1,-8-7-2,-5-9-6,-7-10-5,-5-8-6,-11-8-4,-11-2-1,-14-3-3,-11-3-2,-17-7-1,-18-9 2,-19-10 0,-18-8 1,-15-8-2,-9-2-6,-10-3-6,-8-3-6,5-4-1,22-3 2,22-3 3,23-2 3,19-3-1,19 1-4,19-1-3,19 1-5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9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103550 18400 472,'73'-43'9,"-3"17"20,-3 15 18,-2 16 19,-5 13 7,-2 14-9,-3 11-7,-3 14-8,-9 7-7,-11 3-9,-14 3-7,-11 4-9,-12 2-6,-9 4-6,-10 3-6,-8 3-6,-8-2-3,-2-6-1,-3-6-2,-3-6 0,10-9-5,26-8-7,24-10-7,26-9-6,30-13-4,39-16 1,36-15 2,39-15 0,5-4 4,-24 9 4,-26 10 6,-24 10 5,-18 2 1,-9-3-5,-10-3-3,-8-2-5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39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97250 23300 604,'123'-24'-3,"-3"4"16,-3 3 18,-2 3 15,13 3 7,31 3-6,32 3-5,31 4-5,20 1-5,9 0-5,10 0-4,10 0-4,2 1-5,-3 4-5,-3 3-4,-2 3-5,16 3-6,38 3-11,37 3-9,38 4-11,-24-1-1,-84-3 6,-85-3 6,-83-2 7,-47-5-3,-5-2-12,-7-3-10,-5-3-12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4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94850 29650 538,'-13'-22'11,"26"6"20,24 7 21,26 6 20,29 1 6,34-3-13,35-3-10,35-2-13,4-3-11,-25 1-13,-25-1-12,-25 1-11,-16 1-6,-6 3 4,-6 3 2,-6 4 3,-13 5-8,-19 10-19,-18 10-19,-19 9-20,-13 2-6,-6-2 7,-6-3 6,-6-3 8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42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94900 30650 595,'-30'23'2,"-9"-3"5,-10-3 6,-8-2 4,16-3 9,44 1 13,44-1 14,44 1 12,29-4-1,16-6-17,15-6-16,17-6-16,3-2-9,-5 3 0,-7 3 1,-5 4-1,-12 1-7,-16 0-18,-15 0-16,-15 0-18,-15 0-8,-12 0-1,-13 0-1,-12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42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97900 28150 429,'-24'-69'5,"4"13"11,3 12 9,3 13 12,3 23 7,3 34 6,3 35 6,4 35 6,1 19-2,0 7-8,0 6-10,0 7-8,-2 7-7,-3 9-4,-3 10-6,-2 10-4,-5 14-6,-2 23-6,-3 22-8,-3 22-7,-4 7-2,-3-6 3,-3-6 1,-2-6 2,2-18-6,9-28-13,10-28-13,10-27-14,5-26-7,4-22-1,3-22-1,3-21-2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42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99100 29100 478,'23'-68'7,"-3"17"14,-3 15 12,-2 16 15,-9 13 3,-12 14-5,-13 11-5,-12 14-5,-15 13-6,-15 16-6,-15 15-5,-16 17-5,-10 8-3,-3 4 0,-3 3-1,-2 3 0,3-4 0,14-8-1,11-10 0,14-9-1,11-7 1,14-3 0,11-3 2,14-2 0,10-3 0,9 1-2,10-1-1,10 1-3,13-4-5,19-6-5,19-6-7,19-6-7,10-7-7,4-6-6,3-6-7,3-6-7,-2-6-4,-6-2 0,-6-3-1,-6-3-1,-10-2 3,-12 0 5,-13 0 6,-12 0 5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43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100450 29450 428,'-32'-21'7,"-11"10"15,-14 10 15,-11 9 15,-6 9 3,4 9-7,3 10-8,3 10-8,1 8-6,1 10-1,-1 10-3,1 9-2,7-1-3,16-8-2,15-10-4,17-9-1,14-9-4,17-5-1,15-7-3,16-5-2,10-8-3,7-5-5,6-7-4,7-5-5,-3 0-2,-8 10-1,-10 10-1,-9 9-2,-12 7 2,-11 7 1,-14 6 3,-11 7 2,-17 7 4,-18 9 3,-19 10 5,-18 10 4,-4-6 1,13-18 1,12-19-2,13-18 1,-1-7-1,-11 6 1,-14 7 0,-11 6 2,-7 1-1,0-3 2,0-3-1,0-2 1,21-19 0,45-30-3,43-32-2,45-30-2,25-15-1,10 3 0,10 3-1,9 4 1,1 1-3,-6 0-7,-6 0-5,-6 0-7,-10 1-1,-12 4 4,-13 3 5,-12 3 3,-15 6 4,-15 9 2,-15 10 4,-16 10 2,-8 4 5,0 0 6,0 0 7,0 0 7,-2 7 5,-3 17 8,-3 15 5,-2 16 7,-3 15 0,1 16-6,-1 15-6,1 17-7,1 10-4,3 6-3,3 7-4,4 6-3,4 7-3,6 10-2,7 10-2,6 9-2,1 10-5,-3 14-8,-3 11-7,-2 14-7,-6 10-9,-6 9-12,-6 10-12,-6 10-12,-6-15-2,-2-37 9,-3-38 9,-3-37 7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43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100950 30100 469,'45'-68'0,"-9"17"0,-10 15 0,-8 16 0,5 5 9,22-2 17,22-3 17,23-3 17,11 1 6,4 6-8,3 7-6,3 6-7,-7 9-6,-15 13-6,-15 12-5,-16 13-5,-16 12-5,-16 13-4,-15 12-5,-15 13-3,-21 10-4,-25 10-6,-25 10-3,-25 9-5,-21 1-8,-15-6-9,-15-6-9,-16-6-11,6-13-7,28-19-6,28-18-5,29-19-6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7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76250 34950 444,'0'-50'-9,"0"0"7,0 0 8,0 0 8,1 3 4,4 6 3,3 7 1,3 6 2,3 13 6,3 23 12,3 22 11,4 22 12,-4 16 0,-9 14-11,-10 11-12,-8 14-11,-6 11-8,1 14-3,-1 11-5,1 14-3,-1 5-5,1 1-5,-1-1-4,1 1-4,-1-3-4,1-2 0,-1-3 0,1-3-2,-1-6 0,1-5-2,-1-7-2,1-5-2,-1-8-1,1-5 1,-1-7 0,1-5 0,-1-11-2,1-11-3,-1-14-5,1-11-4,4-29-4,9-44-3,10-43-3,10-44-4,4-13 1,0 19 6,0 19 6,0 19 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47"/>
    </inkml:context>
    <inkml:brush xml:id="br0">
      <inkml:brushProperty name="width" value="0.05645" units="cm"/>
      <inkml:brushProperty name="height" value="0.05645" units="cm"/>
      <inkml:brushProperty name="color" value="#00BFF3"/>
    </inkml:brush>
  </inkml:definitions>
  <inkml:trace contextRef="#ctx0" brushRef="#br0">77442 40100 389,'8'7'46,"2"-1"-6,0 0-6,2-1-7,-1-2-4,1 1-1,0 0-3,0 0-1,-1 1-1,1 2-2,0 2 0,0 2 0,-3 1-2,-5 1-2,-4 1-2,-5 1-1,-4 1-3,0 0 0,-2-1-1,0 1-2,-1 0 0,1-1 0,-1 1 1,0 0 0,1-1-1,1 1 0,0 0 0,2-1-2,1 0 2,2 0 1,2-2 2,2-1 1,3-1 3,4 0 0,4-2 2,4-1 1,1 0 0,1-2-1,0-1-2,-1 0 0,1-1-2,0 0 2,0 0 0,-1 0 1,-1 1 1,-2 5 1,-4 4 1,-3 4 1,-2 1 0,-4 1-3,-2-1-1,-3 1-3,-3-1-2,0 1 0,-2 0-1,0-1 0,-1 1-2,-3 0-1,-2-1-1,-1 1-2,-2-1-1,2-1-3,1-1-1,1-1-3,1-1-2,0-1-5,2 0-4,1-2-4,4-3-12,6-6-21,7-6-21,8-6-20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7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77750 35400 516,'23'-29'0,"-3"-5"0,-3-7 0,-2-5 0,-12 10 10,-19 28 17,-18 28 20,-19 29 17,-12 16 4,-2 7-13,-3 6-14,-3 7-12,-6 0-9,-5-2-4,-7-3-3,-5-3-5,-1-1-2,6 4-3,7 3-2,6 3-2,6-4-1,6-8 1,7-10 1,6-9 0,9-7 1,13-3 2,12-3 1,13-2 2,9-5 0,6-2 0,7-3-1,6-3 0,9-1 1,13 4 0,12 3 2,13 3 2,9-1-2,6-2-4,7-3-3,6-3-3,3-2-5,0 0-5,0 0-6,0 0-6,-2-2-6,-3-3-7,-3-3-6,-2-2-7,-11-3-4,-15 1 0,-15-1-1,-16 1-1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8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78500 36700 502,'0'-91'22,"0"19"5,0 19 3,0 19 4,-5 12 0,-9 6-3,-10 7-3,-8 6-3,-8 3-4,-2 0-4,-3 0-6,-3 0-4,-2 6-3,0 13 0,0 12-1,0 13 0,1 6 0,4 0 3,3 0 3,3 0 3,3 1 1,3 4 0,3 3 1,4 3 0,4-2 0,6-6 0,7-6-1,6-6-1,7-9-1,10-8-3,10-10-2,9-9-3,7-12-5,7-11-4,6-14-6,7-11-4,2-6-4,1 4 0,-1 3 0,1 3 0,-4 3-1,-6 3-1,-6 3-1,-6 4-1,-10 10 11,-12 19 22,-13 19 24,-12 19 22,-4 9 4,7 0-14,6 0-15,7 0-14,7-2-13,9-3-9,10-3-10,10-2-10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8"/>
    </inkml:context>
    <inkml:brush xml:id="br0">
      <inkml:brushProperty name="width" value="0.03542" units="cm"/>
      <inkml:brushProperty name="height" value="0.03542" units="cm"/>
    </inkml:brush>
  </inkml:definitions>
  <inkml:trace contextRef="#ctx0" brushRef="#br0">79300 36900 621,'-2'-43'8,"-3"17"18,-3 15 17,-2 16 16,-1 18 6,3 22-10,3 22-8,4 23-9,1 8-12,0-3-15,0-3-15,0-2-15,0-6-11,0-6-5,0-6-5,0-6-6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8"/>
    </inkml:context>
    <inkml:brush xml:id="br0">
      <inkml:brushProperty name="width" value="0.05072" units="cm"/>
      <inkml:brushProperty name="height" value="0.05072" units="cm"/>
    </inkml:brush>
  </inkml:definitions>
  <inkml:trace contextRef="#ctx0" brushRef="#br0">80500 34800 433,'-2'-46'8,"-3"10"16,-3 10 16,-2 9 16,-1 21 4,3 35-8,3 35-8,4 34-7,-1 20-4,-3 6 0,-3 7 0,-2 6 0,-5 9-2,-2 13-4,-3 12-5,-3 13-4,-2 2-7,0-5-7,0-7-7,0-5-9,3-8-6,6-5-8,7-7-7,6-5-7,3-12-5,0-16-1,0-15-3,0-15-1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8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81350 35600 548,'21'-91'0,"-5"19"0,-7 19 0,-5 19 0,-6 16 10,-3 17 20,-3 15 21,-2 16 19,-11 21 3,-15 29-13,-15 28-13,-16 28-15,-8 7-8,0-11-5,0-14-5,0-11-4,3-12-4,6-9-2,7-10-3,6-8-1,6-11-1,6-8 0,7-10 0,6-9 1,20-5-1,34 0-3,35 0-2,35 0-3,18-2-4,3-3-6,3-3-7,4-2-6,-3-1-5,-5 3-3,-7 3-4,-5 4-4,-12-1 0,-16-3 2,-15-3 2,-15-2 2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9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82500 36400 494,'0'-49'29,"0"4"0,0 3 1,0 3 1,-4 3-2,-5 3-2,-7 3-2,-5 4-2,-4 2-4,0 4-2,0 3-4,0 3-3,-2 4-3,-3 7-3,-3 6-1,-2 7-3,-5 7-1,-2 9 3,-3 10 2,-3 10 1,-2 7 2,0 6 3,0 7 2,0 6 2,3 3 1,6 0 1,7 0 0,6 0 1,4-2-1,4-3 0,3-3-2,3-2 0,4-6-3,7-6-7,6-6-5,7-6-5,7-12-8,9-15-7,10-15-8,10-16-8,5-13-3,4-9 2,3-10 2,3-8 3,-1-4 3,-2 3 5,-3 3 4,-3 4 4,-7 13 13,-9 26 20,-10 24 21,-8 26 19,-8 12 6,-2 0-10,-3 0-8,-3 0-10,-1 0-7,4 0-7,3 0-6,3 0-6,1 0-13,1 0-16,-1 0-17,1 0-16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1:59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83200 36550 565,'3'-44'35,"6"13"-4,7 12-1,6 13-3,3 6-2,0 0-3,0 0-2,0 0-3,-2 6 0,-3 13 4,-3 12 5,-2 13 3,-8 9-1,-8 6-6,-10 7-8,-9 6-7,-7 3-2,-3 0 0,-3 0 1,-2 0 1,-1-5 0,3-9 2,3-10 0,4-8 2,10-9-7,19-6-12,19-6-12,19-6-14,13-9-8,10-8-6,10-10-6,9-9-6,-2-4 1,-12 4 7,-13 3 6,-12 3 7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0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85900 35250 489,'-50'6'11,"0"13"21,0 12 23,0 13 21,0 15 5,0 19-14,0 19-12,0 19-13,-4 9-10,-5 0-7,-7 0-7,-5 0-6,-3-2-7,4-3-8,3-3-7,3-2-6,1-9-8,1-12-6,-1-13-7,1-12-7,4-12-6,9-8-7,10-10-8,10-9-6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0"/>
    </inkml:context>
    <inkml:brush xml:id="br0">
      <inkml:brushProperty name="width" value="0.04611" units="cm"/>
      <inkml:brushProperty name="height" value="0.04611" units="cm"/>
    </inkml:brush>
  </inkml:definitions>
  <inkml:trace contextRef="#ctx0" brushRef="#br0">84650 35850 477,'1'-68'6,"4"17"12,3 15 13,3 16 13,4 13 6,7 14 2,6 11 2,7 14 2,4 13-3,3 16-8,3 15-7,4 17-9,1 8-7,0 4-7,0 3-7,0 3-7,-2-1-3,-3-2 1,-3-3 2,-2-3 2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0"/>
    </inkml:context>
    <inkml:brush xml:id="br0">
      <inkml:brushProperty name="width" value="0.04729" units="cm"/>
      <inkml:brushProperty name="height" value="0.04729" units="cm"/>
    </inkml:brush>
  </inkml:definitions>
  <inkml:trace contextRef="#ctx0" brushRef="#br0">86850 35800 465,'-4'-46'0,"-5"10"0,-7 10 0,-5 9 0,-3 10 8,4 14 16,3 11 16,3 14 17,1 14 5,1 20-6,-1 18-5,1 20-5,-3 6-7,-2-2-5,-3-3-8,-3-3-5,-1-7-5,4-9 0,3-10-2,3-8-1,9-12-4,16-12-7,15-13-6,17-12-7,11-21-8,10-28-8,10-28-9,9-27-9,2-19 0,-2-5 5,-3-7 5,-3-5 7,-10 0 5,-16 10 5,-15 10 6,-15 9 6,-14 10 2,-8 14-1,-10 11-1,-9 14-1,-12 13 4,-11 16 6,-14 15 6,-11 17 8,-4 13 2,6 13 0,7 12-1,6 13-1,7 2-12,10-5-25,10-7-25,9-5-24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49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89972 37194 459,'14'-22'5,"-4"5"5,-5 3 7,-2 4 6,-5 3 1,0 1-1,-3 0-2,-2 2-2,-1 0-1,-2 2-2,0 0 0,-1 2 0,-2 1-2,-2 2 0,-1 2 0,-3 2-1,-1 1 0,1-1 0,-1 1-1,1 0 0,-2 1 0,-2 1 2,-1 3 1,-3 2 1,2 1 0,3-1-1,4 1-1,5 0-2,2-1 1,2 1-1,2 0 0,2-1-1,2 0 1,1-1-3,0 0 0,2-2-2,3 0-2,9 2-2,8 0-4,7 1-2,5 0-2,-1-1 0,1-1 1,-1 0 0,-1-2 0,-1-1 1,-3 0 0,-1-2 1,-3 0 1,-3 0 0,-3-1 1,-3 1 0,-3 0 0,-2 2 2,-4 0 1,-2 1 0,-3 1 2,0 0 0,-2 0 1,0-1 0,-3 1 0,-4 0 0,-3 0-1,-5-1 0,-2 2-2,-1 0-1,-1 1-3,-1 1 0,-1 0-4,-2-1-4,0 0-3,0-2-5,-1 0-3,1 0-2,1-1-4,1 1-1,1-1-4,2-2-2,3-3-3,1-1-2,3-2-4,3-4-5,2-2-5,4-3-4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0"/>
    </inkml:context>
    <inkml:brush xml:id="br0">
      <inkml:brushProperty name="width" value="0.03543" units="cm"/>
      <inkml:brushProperty name="height" value="0.03543" units="cm"/>
    </inkml:brush>
  </inkml:definitions>
  <inkml:trace contextRef="#ctx0" brushRef="#br0">87950 36200 620,'45'1'8,"-9"4"16,-10 3 15,-8 3 16,-3 6 6,7 9-6,6 10-6,7 10-5,0 4-12,-2 0-20,-3 0-18,-3 0-20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0"/>
    </inkml:context>
    <inkml:brush xml:id="br0">
      <inkml:brushProperty name="width" value="0.05878" units="cm"/>
      <inkml:brushProperty name="height" value="0.05878" units="cm"/>
    </inkml:brush>
  </inkml:definitions>
  <inkml:trace contextRef="#ctx0" brushRef="#br0">89050 34900 374,'-43'-58'14,"17"34"27,15 35 27,16 35 29,5 27 3,-2 22-20,-3 22-19,-3 23-19,-2 19-13,0 19-4,0 19-5,0 19-6,-2 15-2,-3 13-4,-3 12-2,-2 13-3,-1-18-1,3-46-1,3-47 1,4-47-2,1-26-17,0-2-36,0-3-37,0-3-35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1"/>
    </inkml:context>
    <inkml:brush xml:id="br0">
      <inkml:brushProperty name="width" value="0.05778" units="cm"/>
      <inkml:brushProperty name="height" value="0.05778" units="cm"/>
    </inkml:brush>
  </inkml:definitions>
  <inkml:trace contextRef="#ctx0" brushRef="#br0">91800 34750 380,'-35'-65'9,"-18"23"19,-19 22 17,-18 22 18,-7 13 2,6 7-16,7 6-16,6 7-15,7-1-11,10-6-2,10-6-3,9-6-4,7-1 0,7 7 3,6 6 3,7 7 2,4 8 3,3 14 3,3 11 3,4 14 3,1 13 1,0 16 2,0 15 1,0 17 1,-5 7-1,-9 0-1,-10 0-2,-8 0-1,-3-4-3,7-5-2,6-7-3,7-5-3,4-11-2,3-11 1,3-14 1,4-11 0,16-20-17,32-24-33,31-26-32,32-24-33,4-15-7,-22-3 20,-22-3 20,-21-2 20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2"/>
    </inkml:context>
    <inkml:brush xml:id="br0">
      <inkml:brushProperty name="width" value="0.0508" units="cm"/>
      <inkml:brushProperty name="height" value="0.0508" units="cm"/>
    </inkml:brush>
  </inkml:definitions>
  <inkml:trace contextRef="#ctx0" brushRef="#br0">93000 34950 433,'-47'-65'8,"6"23"19,7 22 17,6 22 18,1 19 6,-3 20-5,-3 18-4,-2 20-5,-5 17-6,-2 20-9,-3 18-6,-3 20-9,-4 8-6,-3 1-6,-3-1-6,-2 1-5,0-7-6,7-12-7,6-13-7,7-12-7,5-15-5,7-15-3,6-15-4,7-16-3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3"/>
    </inkml:context>
    <inkml:brush xml:id="br0">
      <inkml:brushProperty name="width" value="0.06381" units="cm"/>
      <inkml:brushProperty name="height" value="0.06381" units="cm"/>
    </inkml:brush>
  </inkml:definitions>
  <inkml:trace contextRef="#ctx0" brushRef="#br0">92950 34850 344,'23'-47'7,"-3"6"14,-3 7 13,-2 6 15,-1 21 6,3 39 0,3 36-1,4 39 1,-3 18-4,-5 0-8,-7 0-7,-5 0-7,-4 3-6,0 6-4,0 7-5,0 6-3,-4-2-5,-5-9-5,-7-10-3,-5-8-5,-4-12-5,0-12-8,0-13-7,0-12-7,-5-19-8,-9-25-9,-10-25-10,-8-25-9,-4-19 2,3-12 12,3-13 14,4-12 11,2-4 11,4 7 7,3 6 7,3 7 8,6 7 6,9 9 6,10 10 5,10 10 6,8 5 3,10 4 1,10 3 2,9 3 1,12 3-2,16 3-5,15 3-5,17 4-5,11-1-5,10-3-5,10-3-3,9-2-6,-2-5-6,-12-2-7,-13-3-9,-12-3-8,-13-9-3,-12-11 0,-13-14 0,-12-11 1,-10-4 3,-6 6 5,-6 7 6,-6 6 5,-7 6 7,-6 6 8,-6 7 7,-6 6 8,-7 4 3,-6 4-2,-6 3-3,-6 3-3,-6 12 7,-2 22 13,-3 22 15,-3 23 14,-1 13 2,4 6-9,3 7-9,3 6-9,4 1-5,7-3-1,6-3-2,7-2-1,11-9-6,20-12-13,18-13-11,20-12-13,8-18-7,1-21-6,-1-22-4,1-22-5,-4-11 0,-6 0 4,-6 0 4,-6 0 5,-7 3 4,-6 6 6,-6 7 6,-6 6 5,-10 6 6,-12 6 9,-13 7 7,-12 6 8,-5 13 9,3 23 9,3 22 9,4 22 10,4 13 1,6 7-8,7 6-7,6 7-8,3 5-5,0 7-4,0 6-4,0 7-3,1 2-4,4 1-4,3-1-3,3 1-3,3 4-4,3 9-1,3 10-4,4 10-1,-4-6-4,-9-18-3,-10-19-4,-8-18-3,-9-18-4,-6-16-3,-6-15-4,-6-15-4,-10-14 1,-12-8 3,-13-10 3,-12-9 4,-7-16 1,1-22 1,-1-22-1,1-21 1,4-18 3,9-12 4,10-13 4,10-12 6,13-5 3,19 3 2,19 3 1,19 4 3,18 2 0,19 4-1,19 3-2,19 3-2,15-1-4,13-2-7,12-3-8,13-3-8,-7 7-2,-24 19 0,-26 19 1,-24 19 1,-15 10-1,-3 4-3,-3 3-4,-2 3-3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3"/>
    </inkml:context>
    <inkml:brush xml:id="br0">
      <inkml:brushProperty name="width" value="0.03643" units="cm"/>
      <inkml:brushProperty name="height" value="0.03643" units="cm"/>
    </inkml:brush>
  </inkml:definitions>
  <inkml:trace contextRef="#ctx0" brushRef="#br0">94400 35200 603,'-11'-71'12,"28"10"22,28 10 24,29 9 23,16 9 1,7 9-20,6 10-21,7 10-19,-4 5-18,-12 4-12,-13 3-12,-12 3-14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3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94950 34500 535,'-46'-19'13,"10"13"23,10 12 26,9 13 24,6 13 3,3 17-19,3 15-19,4 16-18,-3 9-15,-5 3-12,-7 3-10,-5 4-11,-3-4-3,4-9 5,3-10 5,3-8 5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3"/>
    </inkml:context>
    <inkml:brush xml:id="br0">
      <inkml:brushProperty name="width" value="0.05599" units="cm"/>
      <inkml:brushProperty name="height" value="0.05599" units="cm"/>
    </inkml:brush>
  </inkml:definitions>
  <inkml:trace contextRef="#ctx0" brushRef="#br0">95550 34300 392,'1'-46'0,"4"10"0,3 10 0,3 9 0,7 4 2,14 1 5,11-1 3,14 1 5,2 1 3,-6 3 3,-6 3 4,-6 4 4,-6 5-3,-2 10-5,-3 10-6,-3 9-5,-4 6-5,-3 3-1,-3 3-1,-2 4-2,-8 1 2,-8 0 5,-10 0 5,-9 0 5,-4 4 3,4 10 1,3 10 0,3 9 0,1 6 1,1 3 2,-1 3 2,1 4 2,1 4-1,3 6-4,3 7-5,4 6-4,2 1-3,4-3 0,3-3 0,3-2-2,-1-8-1,-2-8-1,-3-10-3,-3-9-1,-6-7-1,-5-3-2,-7-3-1,-5-2 0,-9-8-3,-9-8-1,-10-10-4,-8-9-2,-12-5-3,-12 0-5,-13 0-5,-12 0-4,-9 0-4,-2 0-5,-3 0-4,-3 0-5,7-5-4,19-9-7,19-10-5,19-8-6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4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96750 33250 504,'4'-47'8,"10"6"14,10 7 14,9 6 15,7 7 5,7 10-4,6 10-6,7 9-4,5 9-6,7 9-5,6 10-5,7 10-6,-6 7-4,-15 6-2,-15 7-2,-16 6-2,-18 4-2,-18 4-3,-19 3-2,-18 3-2,-14-2-2,-5-6-3,-7-6-2,-5-6-3,0-9 0,10-8 0,10-10 2,9-9 1,23-7 1,38-3 2,37-3 2,38-2 1,21-5-3,7-2-11,6-3-9,7-3-11,-9 1-2,-21 6 4,-22 7 4,-22 6 5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6"/>
    </inkml:context>
    <inkml:brush xml:id="br0">
      <inkml:brushProperty name="width" value="0.05215" units="cm"/>
      <inkml:brushProperty name="height" value="0.05215" units="cm"/>
    </inkml:brush>
  </inkml:definitions>
  <inkml:trace contextRef="#ctx0" brushRef="#br0">75650 39250 421,'-115'-44'0,"23"13"0,22 12 0,22 13 0,7 7 3,-6 4 6,-6 3 6,-6 3 6,13-2 8,35-6 12,35-6 12,34-6 10,21-6 2,10-2-10,10-3-11,9-3-10,9-1-6,9 4-5,10 3-3,10 3-3,4 3-4,0 3-2,0 3-2,0 4-3,0 2-1,0 4-1,0 3 0,0 3 0,-2 1-2,-3 1-1,-3-1-3,-2 1-2,-1 1-1,3 3 1,3 3 0,4 4 1,4-1-2,6-3-1,7-3-3,6-2-1,4-5-1,4-2 2,3-3 1,3-3 1,4-2 1,7 0-1,6 0 0,7 0-1,-1 0 0,-6 0 0,-6 0-1,-6 0 1,-7 0-1,-6 0 2,-6 0 0,-6 0 2,-4 0-1,1 0 1,-1 0-1,1 0 0,-6 0 1,-8 0 1,-10 0 2,-9 0 2,-1-4 1,10-5 0,10-7 2,9-5 0,7-4 0,7 0 0,6 0-2,7 0 0,5 0-1,7 0 0,6 0-1,7 0-1,0-2-1,-2-3-1,-3-3-1,-3-2-1,-9 2-1,-11 9 0,-14 10 0,-11 10 0,-11 5 1,-5 4 1,-7 3 1,-5 3 1,-4 3 1,0 3 0,0 3 1,0 4 0,1-1 1,4-3 3,3-3 1,3-2 1,4-5 1,7-2-1,6-3-1,7-3-1,7-10-1,9-16-1,10-15-1,10-15 0,5-6-1,4 7 0,3 6 2,3 7-1,-5 4 1,-12 3-1,-13 3 1,-12 4-1,-10 4 1,-6 6-1,-6 7 0,-6 6 0,-7 3-1,-6 0 1,-6 0-1,-6 0-1,-2-2 0,3-3-1,3-3 1,4-2-1,4-3 0,6 1 1,7-1 1,6 1 1,3 1 1,0 3 1,0 3 2,0 4 1,0 1 0,0 0 0,0 0-2,0 0 0,0 1-1,0 4-1,0 3 0,0 3 0,4-1-1,10-2 1,10-3 1,9-3-1,6-4-1,3-3-4,3-3-4,4-2-4,-1-3-3,-3 1-1,-3-1-2,-2 1-1,-11-1 1,-15 1 1,-15-1 2,-16 1 1,-15 1 0,-11 3-5,-14 3-5,-11 4-4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49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87640 39331 522,'-15'-13'24,"2"3"1,2 4 0,3 4 2,0 2 0,0 2 2,0 0 2,0 2 1,-1 1 0,-1 5-1,-3 4 0,-2 4-2,-1 2-1,-1 1-4,-1 1-2,-1 1-3,-3 1-3,-3 3-4,-5 1-3,-3 3-5,-2 1-4,-1 4-4,1 3-5,0 2-5,0 3-5,-1 2-7,1 2-7,0 2-7,2-1-5,5-4-3,5-4-3,5-3-3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6"/>
    </inkml:context>
    <inkml:brush xml:id="br0">
      <inkml:brushProperty name="width" value="0.04962" units="cm"/>
      <inkml:brushProperty name="height" value="0.04962" units="cm"/>
    </inkml:brush>
  </inkml:definitions>
  <inkml:trace contextRef="#ctx0" brushRef="#br0">83100 40900 443,'-7'-71'7,"-11"10"16,-14 10 15,-11 9 15,-6 9 2,4 9-11,3 10-11,3 10-11,-4 7-7,-8 6-3,-10 7-4,-9 6-3,-4 3-2,4 0 1,3 0-1,3 0 1,7 1-1,14 4 1,11 3-2,14 3 1,7 6 0,3 9 1,3 10 1,4 10 2,2 5 1,4 4 1,3 3 2,3 3 1,3 3 1,3 3 0,3 3 1,4 4 1,-3 2-1,-5 4-2,-7 3 0,-5 3-2,-8 1-1,-5 1 0,-7-1-1,-5 1 0,-3-4-2,4-6 0,3-6-2,3-6-1,3-9-3,3-8-2,3-10-5,4-9-3,5-10-4,10-9-4,10-10-6,9-8-5,7-11-1,7-8 3,6-10 3,7-9 3,4-13-4,3-16-8,3-15-8,4-15-9,-6-1 0,-11 16 6,-14 15 7,-11 17 7,-7 5 4,0-3 2,0-3 2,0-2 3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7"/>
    </inkml:context>
    <inkml:brush xml:id="br0">
      <inkml:brushProperty name="width" value="0.0471" units="cm"/>
      <inkml:brushProperty name="height" value="0.0471" units="cm"/>
    </inkml:brush>
  </inkml:definitions>
  <inkml:trace contextRef="#ctx0" brushRef="#br0">83900 41250 467,'23'-52'2,"-3"-3"7,-3-3 5,-2-2 5,-5 17 12,-2 42 16,-3 40 17,-3 41 16,-4 23 1,-3 6-15,-3 7-15,-2 6-15,-1 6-13,3 6-13,3 7-13,4 6-13,1-7-7,0-18-5,0-19-4,0-18-3,0-25-8,0-27-9,0-28-10,0-28-10,0-23 1,0-15 14,0-15 12,0-16 13,0-5 10,0 6 4,0 7 5,0 6 6,3 6 5,6 6 6,7 7 7,6 6 6,7 7 7,10 10 7,10 10 6,9 9 7,6 4 0,3 1-8,3-1-6,4 1-8,-1 1-7,-3 3-7,-3 3-8,-2 4-7,-8 2-6,-8 4-4,-10 3-3,-9 3-4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7"/>
    </inkml:context>
    <inkml:brush xml:id="br0">
      <inkml:brushProperty name="width" value="0.05341" units="cm"/>
      <inkml:brushProperty name="height" value="0.05341" units="cm"/>
    </inkml:brush>
  </inkml:definitions>
  <inkml:trace contextRef="#ctx0" brushRef="#br0">84750 41000 411,'0'-74'2,"0"4"4,0 3 4,0 3 3,0 4 7,0 7 8,0 6 10,0 7 7,1 19 7,4 35 1,3 35 3,3 34 2,-1 24-4,-2 17-9,-3 15-8,-3 16-9,-2 15-8,0 16-6,0 15-6,0 17-6,-2 8-5,-3 4 0,-3 3 0,-2 3-2,-1 4-8,3 7-18,3 6-16,4 7-18,1-26-2,0-56 10,0-56 12,0-56 11,0-29 2,0 1-5,0-1-6,0 1-6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7"/>
    </inkml:context>
    <inkml:brush xml:id="br0">
      <inkml:brushProperty name="width" value="0.03174" units="cm"/>
      <inkml:brushProperty name="height" value="0.03174" units="cm"/>
    </inkml:brush>
  </inkml:definitions>
  <inkml:trace contextRef="#ctx0" brushRef="#br0">85400 41450 693,'1'-93'0,"4"17"0,3 15 0,3 16 0,6 10 7,9 7 13,10 6 15,10 7 14,10 2 3,13 1-7,12-1-7,13 1-6,2-1-11,-5 1-13,-7-1-15,-5 1-14,-11 1-12,-11 3-9,-14 3-9,-11 4-10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7"/>
    </inkml:context>
    <inkml:brush xml:id="br0">
      <inkml:brushProperty name="width" value="0.04178" units="cm"/>
      <inkml:brushProperty name="height" value="0.04178" units="cm"/>
    </inkml:brush>
  </inkml:definitions>
  <inkml:trace contextRef="#ctx0" brushRef="#br0">86100 40650 526,'-68'-19'57,"17"13"1,15 12 3,16 13 3,7 16-5,1 23-9,-1 22-9,1 22-10,-1 12-8,1 3-7,-1 3-6,1 4-6,-1-3-6,1-5-1,-1-7-2,1-5-2,1-12-1,3-16 1,3-15 2,4-15 1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8"/>
    </inkml:context>
    <inkml:brush xml:id="br0">
      <inkml:brushProperty name="width" value="0.05627" units="cm"/>
      <inkml:brushProperty name="height" value="0.05627" units="cm"/>
    </inkml:brush>
  </inkml:definitions>
  <inkml:trace contextRef="#ctx0" brushRef="#br0">86600 40450 391,'-19'-68'1,"13"17"5,12 15 2,13 16 5,10 9 3,10 3 3,10 3 4,9 4 4,4 2 0,1 4-4,-1 3-5,1 3-4,-6 4-4,-8 7-3,-10 6-3,-9 7-3,-9 5-1,-5 7 2,-7 6 4,-5 7 1,-4 4 1,0 3 0,0 3-2,0 4-1,-2 5 4,-3 10 9,-3 10 8,-2 9 9,-3 4 2,1 1-5,-1-1-5,1 1-5,1-3-3,3-2-2,3-3-3,4-3-1,1-4-2,0-3 0,0-3-1,0-2 0,0-6-1,0-6-1,0-6 1,0-6-1,-4-6-4,-5-2-4,-7-3-5,-5-3-6,-11-2-5,-11 0-2,-14 0-5,-11 0-2,-14 0-5,-11 0-5,-14 0-5,-11 0-5,0-5 0,17-9 8,15-10 6,16-8 7,10-8-2,7-2-7,6-3-10,7-3-8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8"/>
    </inkml:context>
    <inkml:brush xml:id="br0">
      <inkml:brushProperty name="width" value="0.04584" units="cm"/>
      <inkml:brushProperty name="height" value="0.04584" units="cm"/>
    </inkml:brush>
  </inkml:definitions>
  <inkml:trace contextRef="#ctx0" brushRef="#br0">88300 40100 479,'-46'-2'4,"10"-3"7,10-3 6,9-2 8,17-3 9,25 1 11,25-1 11,25 1 10,10 4 0,-2 9-13,-3 10-13,-3 10-13,-12 8-7,-18 10-3,-19 10-2,-18 9-2,-17 6-5,-11 3-5,-14 3-5,-11 4-7,-12 1-3,-9 0-3,-10 0-3,-8 0-2,-1-5-1,9-9 1,10-10 0,10-8 1,16-17 6,26-21 14,24-22 14,26-22 12,15-7 3,6 10-8,7 10-10,6 9-8,4 6-9,4 3-12,3 3-9,3 4-12,-2 2-5,-6 4-4,-6 3-3,-6 3-3,-9-2 1,-8-6 3,-10-6 5,-9-6 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09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97850 38450 536,'-21'-68'8,"10"17"18,10 15 17,9 16 17,12 9 5,16 3-8,15 3-8,17 4-8,13-1-7,13-3-5,12-3-7,13-2-6,4-1-6,-3 3-7,-3 3-6,-2 4-7,-15 5-14,-25 10-20,-25 10-19,-25 9-21,-19 2-3,-12-2 15,-13-3 14,-12-3 16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0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97850 39100 604,'-122'21'52,"56"-5"3,57-7 2,56-5 3,31-4-5,6 0-10,7 0-10,6 0-11,10-2-11,17-3-16,15-3-14,16-2-15,-7-1-4,-28 3 5,-28 3 4,-27 4 6,-19 1 1,-5 0-3,-7 0-3,-5 0-2,-3-2-4,4-3-3,3-3-3,3-2-4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0"/>
    </inkml:context>
    <inkml:brush xml:id="br0">
      <inkml:brushProperty name="width" value="0.0572" units="cm"/>
      <inkml:brushProperty name="height" value="0.0572" units="cm"/>
    </inkml:brush>
  </inkml:definitions>
  <inkml:trace contextRef="#ctx0" brushRef="#br0">100000 37200 384,'0'-71'5,"0"10"8,0 10 9,0 9 9,-2 13 7,-3 20 8,-3 18 6,-2 20 7,-5 17 0,-2 20-5,-3 18-7,-3 20-5,-6 17-6,-5 20-6,-7 18-5,-5 20-5,-1 13-4,6 9-5,7 10-4,6 10-5,4-4-5,4-16-8,3-15-9,3-15-8,3-15-4,3-12-3,3-13 0,4-12-3,2-12-1,4-8-3,3-10-1,3-9-2,1-12-1,1-11-1,-1-14-1,1-11-1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49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91800 39977 459,'8'-6'47,"2"2"-3,0 4-1,1 3-3,1 1-2,2 3-2,0 2-3,1 2-3,2 1-2,3 3-3,3 2-3,3 2-3,3 0-1,1 1 1,2-1 1,3 1 0,0 0 0,0 1-5,1 1-3,-1 1-5,-1 1-3,-3-1-3,-3 1-5,-3-1-2,-3 1-7,-3-1-9,-3 1-9,-3-1-9,-3 0-6,-2-1-3,-4-1-4,-2 0-3,-4-4 1,0-3 2,-3-4 5,-2-4 3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0"/>
    </inkml:context>
    <inkml:brush xml:id="br0">
      <inkml:brushProperty name="width" value="0.04437" units="cm"/>
      <inkml:brushProperty name="height" value="0.04437" units="cm"/>
    </inkml:brush>
  </inkml:definitions>
  <inkml:trace contextRef="#ctx0" brushRef="#br0">101050 37800 495,'23'-46'0,"-3"10"0,-3 10 0,-2 9 0,-9 7 11,-12 7 22,-13 6 22,-12 7 21,-16 11 4,-19 20-14,-18 18-15,-19 20-14,-10 11-11,1 7-6,-1 6-7,1 7-7,7-4-3,16-12 1,15-13 0,17-12 1,13-9 0,13-2-2,12-3 0,13-3-1,15-2-1,19 0-1,19 0-1,19 0-2,12-2 0,6-3 1,7-3 0,6-2 1,4-6-9,4-6-18,3-6-18,3-6-18,-10-4-7,-21 1 1,-22-1 3,-22 1 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1"/>
    </inkml:context>
    <inkml:brush xml:id="br0">
      <inkml:brushProperty name="width" value="0.05407" units="cm"/>
      <inkml:brushProperty name="height" value="0.05407" units="cm"/>
    </inkml:brush>
  </inkml:definitions>
  <inkml:trace contextRef="#ctx0" brushRef="#br0">102400 38200 406,'-4'-46'6,"-5"10"12,-7 10 11,-5 9 12,-12 13 4,-16 20-2,-15 18-2,-15 20-3,-7 10-5,3 3-5,3 3-7,4 4-7,7-1-2,13-3-1,12-3-1,13-2-1,12-6 0,13-6-1,12-6-1,13-6 0,12-7-5,13-6-11,12-6-9,13-6-9,6-4-5,0 1 4,0-1 3,0 1 3,-4-1 4,-5 1 6,-7-1 6,-5 1 6,-12 4 3,-16 9-1,-15 10 1,-15 10 0,-15 2 0,-12-3-1,-13-3 0,-12-2-1,-4-3 1,7 1 3,6-1 1,7 1 1,0-3 2,-2-2-1,-3-3-2,-3-3 0,-1-1-1,4 4 0,3 3 0,3 3-1,14-5-2,25-12-4,25-13-4,25-12-4,17-12-3,9-8-2,10-10-3,10-9-2,5-9-1,4-5 1,3-7 1,3-5 0,-5-4 0,-12 0 1,-13 0 1,-12 0 0,-12 6 1,-8 13 2,-10 12 1,-9 13 2,-9 6 6,-5 0 9,-7 0 9,-5 0 8,-4 10 11,0 23 11,0 22 10,0 22 12,-2 23 1,-3 25-9,-3 25-9,-2 25-8,-1 7-6,3-8-7,3-10-4,4-9-6,1 9-5,0 28-5,0 28-6,0 29-6,0 11-6,0-2-8,0-3-7,0-3-8,3-15-5,6-24-1,7-26-1,6-24-2,1-24-4,-3-22-7,-3-22-5,-2-21-7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1"/>
    </inkml:context>
    <inkml:brush xml:id="br0">
      <inkml:brushProperty name="width" value="0.0458" units="cm"/>
      <inkml:brushProperty name="height" value="0.0458" units="cm"/>
    </inkml:brush>
  </inkml:definitions>
  <inkml:trace contextRef="#ctx0" brushRef="#br0">103500 38650 480,'31'-27'7,"13"-3"14,12-3 14,13-2 14,4 2 3,-3 9-7,-3 10-7,-2 10-8,-5 8-2,-2 10 2,-3 10 1,-3 9 2,-7 9-1,-9 9-5,-10 10-4,-8 10-5,-17 5-5,-21 4-6,-22 3-6,-22 3-7,-22 3-5,-22 3-8,-22 3-6,-21 4-8,-4-4 0,16-9 6,15-10 5,17-8 5,11-11-6,10-8-17,10-10-17,9-9-17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4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74200 48200 549,'37'-44'10,"26"13"19,24 12 20,26 13 19,1 7 3,-22 4-14,-22 3-13,-21 3-14,-9 4-8,7 7-2,6 6-4,7 7-1,-6 5-4,-15 7-5,-15 6-3,-16 7-5,-12 4-3,-5 3-1,-7 3-1,-5 4-1,-14 5-1,-18 10-3,-19 10-3,-18 9-1,-14 4-2,-5 1-1,-7-1-1,-5 1-1,0-7 1,10-12 2,10-13 2,9-12 3,7-10 2,7-6 6,6-6 4,7-6 4,21-9 9,38-8 14,37-10 12,38-9 13,26-9-2,16-5-17,15-7-19,17-5-16,5-1-14,-3 6-6,-3 7-8,-2 6-7,-8 6-4,-8 6-1,-10 7-1,-9 6-2,-13 1 3,-16-3 7,-15-3 5,-15-2 6,-11-3 4,-2 1 0,-3-1 0,-3 1 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4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78200 47850 477,'-25'-44'45,"0"13"-5,0 12-6,0 13-7,-2 7-5,-3 4-6,-3 3-5,-2 3-7,-8 3-3,-8 3-4,-10 3-2,-9 4-4,-4 1-1,4 0 0,3 0 0,3 0 1,6-4 1,9-5 2,10-7 0,10-5 2,8-1 7,10 6 13,10 7 12,9 6 14,4 9 3,1 13-6,-1 12-4,1 13-6,-6 4-4,-8-3-3,-10-3-2,-9-2-4,-4-6-1,4-6-3,3-6-1,3-6-3,-5 19 0,-12 48-1,-13 47 0,-12 47 0,-1 13-2,14-18-2,11-19-4,14-18-2,7-18-2,3-16 2,3-15 0,4-15 1,7-17-5,13-15-11,12-15-10,13-16-11,9-15-6,6-11-3,7-14-1,6-11-3,-2-9 0,-9-3 1,-10-3 3,-8-2 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5"/>
    </inkml:context>
    <inkml:brush xml:id="br0">
      <inkml:brushProperty name="width" value="0.04727" units="cm"/>
      <inkml:brushProperty name="height" value="0.04727" units="cm"/>
    </inkml:brush>
  </inkml:definitions>
  <inkml:trace contextRef="#ctx0" brushRef="#br0">79000 48000 465,'45'-93'3,"-9"17"7,-10 15 6,-8 16 7,-12 24 8,-12 35 13,-13 35 11,-12 34 11,-12 23 2,-8 13-11,-10 12-10,-9 13-11,-4 9-8,4 6-6,3 7-7,3 6-5,1-1-7,1-5-3,-1-7-6,1-5-4,7-17-7,16-24-9,15-26-9,17-24-9,14-35-6,17-44-3,15-43-3,16-44-2,1-13 1,-12 19 7,-13 19 6,-12 19 6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5"/>
    </inkml:context>
    <inkml:brush xml:id="br0">
      <inkml:brushProperty name="width" value="0.05114" units="cm"/>
      <inkml:brushProperty name="height" value="0.05114" units="cm"/>
    </inkml:brush>
  </inkml:definitions>
  <inkml:trace contextRef="#ctx0" brushRef="#br0">79050 48050 430,'70'-94'1,"-9"13"4,-10 12 3,-8 13 3,-8 18 10,-2 26 16,-3 24 17,-3 26 16,-4 18 2,-3 13-10,-3 12-12,-2 13-11,-6 10-8,-6 10-6,-6 10-6,-6 9-6,-9 9-4,-8 9-3,-10 10-3,-9 10-3,-4-6-2,4-18 3,3-19 0,3-18 2,-1-28-11,-2-33-24,-3-35-23,-3-34-25,1-34-5,6-30 13,7-32 11,6-30 12,6-9 14,6 16 13,7 15 14,6 17 14,4 14 8,4 17 1,3 15 2,3 16 1,7 10 2,14 7 2,11 6 0,14 7 3,10 7-2,9 9-2,10 10-3,10 10-2,7 2-4,6-3-6,7-3-5,6-2-4,-2-3-8,-9 1-7,-10-1-7,-8 1-9,-11-7-3,-8-12 2,-10-13 2,-9-12 1,-10-7 3,-9 1 3,-10-1 3,-8 1 3,-14 1 6,-15 3 7,-15 3 7,-16 4 7,-8 2 9,0 4 12,0 3 11,0 3 11,0 4 4,0 7-3,0 6-4,0 7-3,0 10-4,0 16-3,0 15-3,0 17-4,4 7-5,10 0-4,10 0-6,9 0-5,7-4-2,7-5-1,6-7 1,7-5-1,7-9-5,9-9-10,10-10-11,10-8-11,5-9-8,4-6-3,3-6-4,3-6-4,-4-6 0,-8-2 6,-10-3 5,-9-3 6,-12 12 17,-11 28 28,-14 28 27,-11 29 28,-7 24 8,0 22-13,0 22-13,0 23-12,0 10-9,0 0-5,0 0-5,0 0-5,0-7-4,0-11-3,0-14-3,0-11-4,0-11-2,0-5-4,0-7-3,0-5-5,1-11-2,4-11-2,3-14-2,3-11-2,-4-12 0,-8-9 0,-10-10 1,-9-8 1,-5-12 3,0-12 4,0-13 3,0-12 6,1-16 1,4-19 0,3-18 0,3-19 1,6-10 0,9 1 2,10-1 1,10 1 1,11 1 2,17 3 3,15 3 2,16 4 2,13-3-2,14-5-7,11-7-8,14-5-7,7-4-7,3 0-8,3 0-6,4 0-8,-12 12 1,-24 26 6,-26 24 8,-24 26 6,-13 10 2,0-3-4,0-3-4,0-2-5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6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80750 48250 623,'-22'-47'0,"6"6"0,7 7 0,6 6 0,12 1 9,19-3 20,19-3 19,19-2 20,9 2 1,0 9-17,0 10-15,0 10-17,1 4-9,4 0 0,3 0 0,3 0-2,-4 0-7,-8 0-14,-10 0-15,-9 0-15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6"/>
    </inkml:context>
    <inkml:brush xml:id="br0">
      <inkml:brushProperty name="width" value="0.04154" units="cm"/>
      <inkml:brushProperty name="height" value="0.04154" units="cm"/>
    </inkml:brush>
  </inkml:definitions>
  <inkml:trace contextRef="#ctx0" brushRef="#br0">81450 47550 529,'-68'-21'8,"17"10"17,15 10 16,16 9 17,5 15 5,-2 22-6,-3 22-5,-3 23-6,-2 11-6,0 4-8,0 3-8,0 3-7,0 1-10,0 1-10,0-1-12,0 1-11,3-9-5,6-15-1,7-15-1,6-16 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6"/>
    </inkml:context>
    <inkml:brush xml:id="br0">
      <inkml:brushProperty name="width" value="0.05345" units="cm"/>
      <inkml:brushProperty name="height" value="0.05345" units="cm"/>
    </inkml:brush>
  </inkml:definitions>
  <inkml:trace contextRef="#ctx0" brushRef="#br0">81850 47550 411,'3'-47'0,"6"6"0,7 7 0,6 6 0,6 4 0,6 4 0,7 3 0,6 3 0,7 3 3,10 3 8,10 3 6,9 4 6,-2 4 2,-12 6-5,-13 7-5,-12 6-4,-10 3-5,-6 0-3,-6 0-5,-6 0-3,-6 3 2,-2 6 10,-3 7 9,-3 6 11,-2 4 3,0 4-3,0 3-2,0 3-2,0 3-1,0 3-1,0 3 1,0 4 0,-2 5-1,-3 10-1,-3 10-1,-2 9-1,-1 7-3,3 7-1,3 6-1,4 7-3,-1-1 0,-3-6 1,-3-6 1,-2-6 1,-5-10 0,-2-12-3,-3-13 0,-3-12-3,-4-10-2,-3-6-4,-3-6-3,-2-6-3,-8-7-5,-8-6-3,-10-6-5,-9-6-4,-15-2-6,-18 3-9,-19 3-8,-18 4-9,0-1-6,23-3-2,22-3-2,22-2-2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0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85607 42381 509,'-49'-13'32,"12"5"-7,11 4-5,12 6-8,7 3 3,1 3 9,0 4 11,2 2 9,0 2 2,2 1-6,0 1-8,2 2-7,0-1-4,0 1-3,0-1-2,0 1-3,1-2-1,2-1 1,2-2-1,2-2 1,1-3-2,1-1-3,2-2-5,0-2-3,2-2-2,3-1-2,3 0-2,4-1-2,2-4 0,5-6-1,3-6-1,4-5 0,1-3 1,-1 2 0,-3 3 2,-2 1 1,-3 1 2,-5-1 2,-5-1 2,-4-1 3,-7 0 0,-8 1 2,-8 0 1,-8 2 1,-5 3-1,-1 3-2,-3 4-2,-1 4-3,-2 2-1,-1 0-1,-1 0 1,-1 0-1,2 1-4,5 2-6,5 2-8,5 2-6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8"/>
    </inkml:context>
    <inkml:brush xml:id="br0">
      <inkml:brushProperty name="width" value="0.0402" units="cm"/>
      <inkml:brushProperty name="height" value="0.0402" units="cm"/>
    </inkml:brush>
  </inkml:definitions>
  <inkml:trace contextRef="#ctx0" brushRef="#br0">86300 48250 547,'-36'-27'10,"28"-3"22,28-3 20,29-2 22,15 2 5,3 9-12,3 10-11,4 10-12,7 7-15,13 6-19,12 7-21,13 6-18,-5 4-13,-22 4-3,-22 3-4,-21 3-4,-17 1 1,-8 1 6,-10-1 8,-9 1 5,-9-3 4,-5-2 1,-7-3 1,-5-3 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8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85700 49500 643,'-46'-46'7,"10"10"15,10 10 15,9 9 14,20 4 5,31 1-6,32-1-5,31 1-7,24-1-8,20 1-13,18-1-13,20 1-13,6 2-5,-2 7 5,-3 6 2,-3 7 5,-20 2 2,-33 1 0,-35-1 2,-34 1 2,-18-3-13,1-2-25,-1-3-26,1-3-24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9"/>
    </inkml:context>
    <inkml:brush xml:id="br0">
      <inkml:brushProperty name="width" value="0.02792" units="cm"/>
      <inkml:brushProperty name="height" value="0.02792" units="cm"/>
    </inkml:brush>
  </inkml:definitions>
  <inkml:trace contextRef="#ctx0" brushRef="#br0">90250 49250 787,'-21'-90'0,"10"23"0,10 22 0,9 22 0,7 12 4,7 3 8,6 3 7,7 4 9,2 1 3,1 0 0,-1 0-1,1 0 1,7 1-9,16 4-18,15 3-16,17 3-17,-1 1-11,-16 1-4,-15-1-6,-15 1-5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9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92550 49200 631,'-22'-69'6,"6"13"12,7 12 10,6 13 13,6 9 5,6 6 2,7 7 0,6 6 1,12 3-7,19 0-14,19 0-14,19 0-13,4 1-11,-9 4-3,-10 3-6,-8 3-5,-8 1-9,-2 1-13,-3-1-14,-3 1-14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19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94850 49400 632,'-19'-93'5,"13"17"10,12 15 11,13 16 10,15 9 7,19 3 5,19 3 3,19 4 6,9 5-8,0 10-21,0 10-18,0 9-21,-10 4-19,-18 1-18,-19-1-18,-18 1-19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20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99150 47850 504,'75'-88'61,"0"26"-1,0 24-2,0 26-2,1 15-3,4 6-5,3 7-5,3 6-5,-4 7-7,-8 10-8,-10 10-8,-9 9-7,-18 7-6,-24 7-4,-26 6-2,-24 7-4,-28 4-2,-27 3-3,-28 3-3,-28 4-2,-13-3-1,3-5 1,3-7 2,4-5 1,8-11 2,17-11 3,15-14 2,16-11 4,38-11 6,64-5 9,61-7 8,64-5 10,28-6-3,-2-3-15,-3-3-13,-3-2-15,-9-3-9,-11 1-6,-14-1-5,-11 1-5,-14 1-1,-11 3 5,-14 3 5,-11 4 4,-11-1 1,-5-3-2,-7-3-4,-5-2-3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20"/>
    </inkml:context>
    <inkml:brush xml:id="br0">
      <inkml:brushProperty name="width" value="0.04949" units="cm"/>
      <inkml:brushProperty name="height" value="0.04949" units="cm"/>
    </inkml:brush>
  </inkml:definitions>
  <inkml:trace contextRef="#ctx0" brushRef="#br0">102600 47300 444,'0'-93'0,"0"17"0,0 15 0,0 16 0,-5 9 6,-9 3 13,-10 3 12,-8 4 12,-8 4 3,-2 6-7,-3 7-7,-3 6-7,-4 6-7,-3 6-7,-3 7-6,-2 6-6,-1 3-3,3 0 0,3 0 1,4 0-1,5 4 3,10 10 4,10 10 5,9 9 3,6 4 4,3 1 1,3-1 2,4 1 1,1 2 1,0 7-1,0 6-1,0 7-1,-4 4-1,-5 3 0,-7 3 0,-5 4-1,-8 7 0,-5 13-3,-7 12-1,-5 13-1,0 2-2,10-5-2,10-7-1,9-5-2,7-11-3,7-11-3,6-14-5,7-11-3,5-11-2,7-5-1,6-7 0,7-5 0,2-11-9,1-11-18,-1-14-18,1-11-17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20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103300 47050 461,'1'-90'0,"4"23"0,3 22 0,3 22 0,3 15 10,3 9 20,3 10 21,4 10 20,-3 14 5,-5 23-9,-7 22-9,-5 22-10,-9 15-9,-9 9-6,-10 10-9,-8 10-6,-11 0-8,-8-5-6,-10-7-7,-9-5-7,-2-8-5,6-5-7,7-7-5,6-5-6,15-28-10,26-46-14,24-47-15,26-47-15,10-22 2,-3 3 19,-3 3 19,-2 4 19,-3 2 15,1 4 10,-1 3 11,1 3 10,2 6 7,7 9 4,6 10 3,7 10 4,2 5-1,1 4-2,-1 3-4,1 3-2,-3 3-6,-2 3-8,-3 3-8,-3 4-8,-4 1-12,-3 0-14,-3 0-16,-2 0-14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21"/>
    </inkml:context>
    <inkml:brush xml:id="br0">
      <inkml:brushProperty name="width" value="0.05472" units="cm"/>
      <inkml:brushProperty name="height" value="0.05472" units="cm"/>
    </inkml:brush>
  </inkml:definitions>
  <inkml:trace contextRef="#ctx0" brushRef="#br0">104300 46850 402,'0'-75'4,"0"0"11,0 0 9,0 0 10,0 17 9,0 34 8,0 35 9,0 35 7,-4 29-1,-5 25-10,-7 25-11,-5 25-10,-6 15-8,-3 7-3,-3 6-5,-2 7-4,-3 8-6,1 14-5,-1 11-7,1 14-6,1 7-7,3 3-9,3 3-7,4 4-9,-1-9-4,-3-18 2,-3-19 1,-2-18 0,0-28 3,7-33 3,6-35 2,7-34 3,2-20 1,1-2-4,-1-3-1,1-3-4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21"/>
    </inkml:context>
    <inkml:brush xml:id="br0">
      <inkml:brushProperty name="width" value="0.03439" units="cm"/>
      <inkml:brushProperty name="height" value="0.03439" units="cm"/>
    </inkml:brush>
  </inkml:definitions>
  <inkml:trace contextRef="#ctx0" brushRef="#br0">104700 47350 639,'53'-135'6,"6"32"9,7 31 12,6 32 9,3 16 8,0 4 4,0 3 4,0 3 3,-2 6-8,-3 9-21,-3 10-21,-2 10-22,-8 4-8,-8 0 2,-10 0 3,-9 0 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0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93607 41978 450,'-21'-5'94,"5"6"-13,4 6-12,6 6-12,2 3-11,0 1-7,0 2-8,0 0-8,0 2-4,-2 3-1,0 3-2,-1 3-1,1-1-2,6-3-2,4-5-2,6-3-3,4-5-3,5-5-4,5-4-4,5-6-4,3-4-3,3-5-1,1-5-2,2-5-1,-1-3-1,-3 2 2,-5 1 1,-3 1 2,-5 0 1,-3 1 2,-4-1 1,-4 1 2,-4-1 1,-3 1 1,-2-1 2,-4 0 0,-3 1 1,-5 3-2,-5 1-1,-5 3-1,-5 1-1,-3 4 0,-5 2 0,-3 4 0,-4 2-5,-2 4-9,-4 2-10,-3 4-10,4-1-5,8-1-2,9-2-2,9-2-1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21"/>
    </inkml:context>
    <inkml:brush xml:id="br0">
      <inkml:brushProperty name="width" value="0.046" units="cm"/>
      <inkml:brushProperty name="height" value="0.046" units="cm"/>
    </inkml:brush>
  </inkml:definitions>
  <inkml:trace contextRef="#ctx0" brushRef="#br0">105450 46300 478,'-24'-24'7,"4"4"14,3 3 15,3 3 15,1 15 4,1 29-3,-1 28-4,1 28-5,-1 17-4,1 6-4,-1 7-5,1 6-4,-4 6-4,-6 6-3,-6 7-1,-6 6-3,-4-5-10,1-16-19,-1-15-18,1-15-19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2:21"/>
    </inkml:context>
    <inkml:brush xml:id="br0">
      <inkml:brushProperty name="width" value="0.05721" units="cm"/>
      <inkml:brushProperty name="height" value="0.05721" units="cm"/>
    </inkml:brush>
  </inkml:definitions>
  <inkml:trace contextRef="#ctx0" brushRef="#br0">106250 46200 384,'31'-68'4,"13"17"7,12 15 7,13 16 7,1 10 3,-9 7-2,-10 6-3,-8 7-2,-1 7-3,9 9-3,10 10-3,10 10-3,-3 10-2,-11 13 0,-14 12-1,-11 13 0,-11 6 1,-5 0 1,-7 0 1,-5 0 2,-9 3 3,-9 6 5,-10 7 4,-8 6 5,-6-1 2,1-5-2,-1-7-1,1-5-2,2-3-2,7 4-3,6 3-2,7 3-3,2 1-2,1 1-1,-1-1 0,1 1-2,1-4-1,3-6-1,3-6-3,4-6-1,-4-6-2,-9-2-4,-10-3-1,-8-3-3,-11-9-3,-8-11-2,-10-14-3,-9-11-3,-16-7-3,-22 0-3,-22 0-3,-21 0-4,-10 0 1,3 0 5,3 0 4,4 0 4,7 0-7,13 0-18,12 0-18,13 0-18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3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57300 51550 487,'-18'-44'18,"17"13"7,15 12 8,16 13 8,9 9 3,3 6-4,3 7-4,4 6-4,1 4-3,0 4-4,0 3-2,0 3-4,-2 3-2,-3 3-4,-3 3-3,-2 4-3,-6 2-3,-6 4 1,-6 3-1,-6 3-1,-7 1 0,-6 1-2,-6-1-1,-6 1-3,-9-3-1,-8-2-2,-10-3-2,-9-3-3,-5-1 0,0 4-1,0 3 0,0 3 0,0-2 0,0-6 2,0-6 1,0-6 2,3-13-4,6-19-6,7-18-7,6-19-7,7-18-1,10-15 4,10-15 4,9-16 4,7-5 3,7 6 3,6 7 3,7 6 2,-1 6 5,-6 6 4,-6 7 6,-6 6 5,-7 17 10,-6 28 15,-6 28 14,-6 29 14,-2 15 2,3 3-13,3 3-12,4 4-13,-3 4-7,-5 6-5,-7 7-3,-5 6-4,-3 3-4,4 0-6,3 0-5,3 0-5,3-4-5,3-5-6,3-7-6,4-5-5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3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58700 51550 593,'21'-27'2,"-5"-3"5,-7-3 5,-5-2 4,-4 13 10,0 31 12,0 32 14,0 31 13,-2 18-1,-3 7-13,-3 6-15,-2 7-14,-5 4-11,-2 3-6,-3 3-9,-3 4-6,-1-4-5,4-9-2,3-10-1,3-8-2,4-26-8,7-41-17,6-40-16,7-40-16,2-20 0,1 4 17,-1 3 18,1 3 16,2 3 17,7 3 15,6 3 16,7 4 15,2 4 8,1 6-2,-1 7-2,1 6-1,-1 6-5,1 6-6,-1 7-7,1 6-7,-1 6-5,1 6-2,-1 7-2,1 6-3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3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59350 51550 457,'1'-69'1,"4"13"4,3 12 3,3 13 3,-1 6 4,-2 0 6,-3 0 4,-3 0 5,-2 9 6,0 19 6,0 19 5,0 19 7,-2 18 0,-3 19-7,-3 19-7,-2 19-6,-5 13-6,-2 10-7,-3 10-7,-3 9-7,-1 2-5,4-2-3,3-3-3,3-3-4,3-1-8,3 4-12,3 3-12,4 3-12,1-15-5,0-30 5,0-32 4,0-30 5,1-19 1,4-2-1,3-3 0,3-3-1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4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60150 52300 560,'-18'-44'58,"17"13"-2,15 12-2,16 13-4,9 6-4,3 0-7,3 0-7,4 0-7,-1-2-4,-3-3-1,-3-3 0,-2-2-1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4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59750 53050 541,'-58'-44'56,"34"13"2,35 12 4,35 13 2,19 7-4,7 4-10,6 3-11,7 3-10,0-1-9,-2-2-6,-3-3-8,-3-3-6,-1-1-7,4 4-8,3 3-7,3 3-9,-1-1-5,-2-2-7,-3-3-5,-3-3-6,-9-1-2,-11 4 4,-14 3 3,-11 3 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4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62150 52700 495,'126'-2'134,"4"-3"-31,3-3-31,3-2-31,-4-3-17,-8 1-3,-10-1-5,-9 1-3,-10 1-3,-9 3 1,-10 3-1,-8 4 0,21-1 0,53-3-1,53-3-1,54-2 0,18 2-4,-16 9-6,-15 10-6,-15 10-7,-12 4-2,-6 0 1,-6 0 2,-6 0 2,-7-2-4,-6-3-7,-6-3-9,-6-2-7,-4-5-3,1-2 3,-1-3 3,1-3 3,-6-2 1,-8 0 2,-10 0 1,-9 0 2,-13-2 0,-16-3 2,-15-3 2,-15-2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5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64700 53300 583,'9'-44'41,"19"13"-9,19 12-7,19 13-9,9 6-1,0 0 7,0 0 6,0 0 7,-5 3 2,-9 6-4,-10 7-4,-8 6-4,-11 6-3,-8 6-3,-10 7-5,-9 6-3,-12 6-3,-11 6-4,-14 7-3,-11 6-4,-7-1-2,0-5-2,0-7-3,0-5-1,3-8-2,6-5-3,7-7-2,6-5-3,12-6 1,19-3 4,19-3 2,19-2 4,12-8 1,6-8-2,7-10-2,6-9-1,3-5-3,0 0-3,0 0-5,0 0-3,-7 0-2,-11 0-4,-14 0-2,-11 0-2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5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62900 50400 494,'4'-50'3,"10"0"5,10 0 5,9 0 6,10 3 4,14 6 2,11 7 3,14 6 3,2 9 0,-6 13-5,-6 12-4,-6 13-4,-10 13-3,-12 17-2,-13 15 0,-12 16-3,-13 7 0,-12 1 1,-13-1 0,-12 1 0,-10-3-2,-6-2-6,-6-3-6,-6-3-6,-2-6-3,3-5-2,3-7-3,4-5-1,2-9-1,4-9-1,3-10 0,3-8-1,4-14 0,7-15 0,6-15 0,7-16 1,5-15 1,7-11 1,6-14 3,7-11 3,4-3 0,3 10 1,3 10 0,4 9 1,-1 9 5,-3 9 10,-3 10 10,-2 10 10,-5 16 9,-2 26 10,-3 24 9,-3 26 9,-2 13 0,0 4-11,0 3-9,0 3-10,-4 3-8,-5 3-4,-7 3-3,-5 4-5,-3-3-8,4-5-12,3-7-12,3-5-11,3-8-8,3-5-5,3-7-5,4-5-4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2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70476 45315 473,'-61'21'21,"20"-5"9,19-5 11,20-4 11,13-4 1,7-1-7,7 0-7,7-2-7,2 0-6,-5-2-4,-3 0-4,-5-1-5,0-1-3,1 0-1,3 0-2,1 0-2,1 0-2,-1 2-4,-1 0-2,-1 2-4,-1-1-4,-3 0-9,-1-2-7,-2 0-7,-3-1-5,-1-2-4,-2 0-2,-2-1-3,-4-2 3,-4-2 5,-6-2 8,-4-1 6,-3-3 5,1-2 1,-1-1 2,0-3 2,0 1 2,1 1 4,-1 3 2,0 1 4,1 2 4,0 1 4,2 1 4,1 0 5,0 2 3,2 3 1,1 1 0,0 2 1,0 6 9,-2 10 16,-2 9 17,-1 11 17,-1 6 1,0 4-15,2 4-12,1 4-15,-1 4-9,0 5-2,-2 5-5,0 6-2,0 6-7,1 8-9,0 10-8,2 8-9,1-2-8,2-16-7,2-14-8,2-14-6,2-9-4,0-1 2,2 0 1,0-1 1,2-6 2,2-10 2,2-9 1,2-10 3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6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64250 49850 485,'-25'-50'0,"0"0"0,0 0 0,0 0 0,4 7 10,10 17 20,10 15 21,9 16 19,4 13 4,1 14-14,-1 11-14,1 14-13,-4 16-8,-6 22-1,-6 22-3,-6 23 0,-6 8-3,-2-3-4,-3-3-4,-3-2-3,-2-1-7,0 3-6,0 3-9,0 4-8,3-4-4,6-9-5,7-10-2,6-8-3,3-15-3,0-19-3,0-18-3,0-19-2,3-13-1,6-6 5,7-6 2,6-6 5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6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65250 50350 529,'35'-190'12,"-27"73"24,-28 72 25,-28 72 24,-20 40 3,-8 9-20,-10 10-19,-9 10-19,-4 2-13,4-3-4,3-3-5,3-2-5,6-9-3,9-12 0,10-13-1,10-12-1,18-9-1,28-2-3,28-3-2,29-3-2,21-6-1,16-5 1,15-7 0,17-5 1,2-6-4,-9-3-8,-10-3-10,-8-2-8,-11-3-5,-8 1 1,-10-1 0,-9 1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65300 50900 577,'-29'-36'66,"-5"28"-2,-7 28-3,-5 29-1,-3 11-7,4-2-10,3-3-11,3-3-10,3-4-9,3-3-5,3-3-7,4-2-7,8-11-5,17-15-6,15-15-5,16-16-5,7-8-3,1 0 0,-1 0 0,1 0 1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7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65350 50850 503,'-27'-22'77,"-3"6"-17,-3 7-15,-2 6-16,-1 6-11,3 6-3,3 7-3,4 6-4,1 4-2,0 4 3,0 3 0,0 3 3,1 1 0,4 1-1,3-1 1,3 1-1,3-1-1,3 1 1,3-1-1,4 1-1,7-7-5,13-12-12,12-13-12,13-12-11,4-10-6,-3-6 1,-3-6 2,-2-6 1,-5-4 2,-2 1 3,-3-1 3,-3 1 3,-4 8 16,-3 20 29,-3 18 30,-2 20 28,-5 10 6,-2 3-19,-3 3-18,-3 4-19,-2-1-14,0-3-10,0-3-9,0-2-11,1-3-10,4 1-9,3-1-10,3 1-10,3-4-1,3-6 6,3-6 8,4-6 7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7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66050 51050 668,'-22'71'123,"6"-5"-28,7-7-28,6-5-29,1-6-29,-3-3-34,-3-3-33,-2-2-32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7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66600 51050 537,'-33'-68'122,"34"17"-24,35 15-25,35 16-25,21 7-16,9 1-7,10-1-7,10 1-7,-1 1-3,-9 3 0,-10 3 1,-8 4 0,-11 1-8,-8 0-15,-10 0-15,-9 0-16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7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67500 50100 500,'-90'-90'6,"23"23"11,22 22 12,22 22 12,12 16 5,3 14 0,3 11-1,4 14 0,2 13-3,4 16-3,3 15-4,3 17-4,1 8-5,1 4-5,-1 3-5,1 3-5,-4 1-7,-6 1-10,-6-1-8,-6 1-9,-2 1-10,3 3-7,3 3-10,4 4-8,-1-12-4,-3-24 3,-3-26 2,-2-24 1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8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68550 50050 441,'9'-69'5,"19"13"10,19 12 10,19 13 11,4 13 2,-9 17-2,-10 15-4,-8 16-3,-6 7-4,1 1-2,-1-1-3,1 1-3,-4 4-2,-6 9-3,-6 10-2,-6 10-2,-9 4-2,-8 0 1,-10 0 1,-9 0 0,-10-4-2,-9-5-8,-10-7-5,-8-5-7,-3-8-5,7-5-4,6-7-4,7-5-5,2-17-3,1-24-3,-1-26-4,1-24-4,4-12 4,9 4 10,10 3 9,10 3 10,5 4 10,4 7 9,3 6 10,3 7 9,1 10 10,1 16 9,-1 15 9,1 17 10,-3 11 0,-2 10-7,-3 10-8,-3 9-7,-4 7-7,-3 7-5,-3 6-5,-2 7-5,-5 8-6,-2 14-6,-3 11-8,-3 14-6,-1 5-7,4 1-11,3-1-8,3 1-10,3-7-7,3-12-6,3-13-4,4-12-5,1-15 2,0-15 7,0-15 9,0-16 7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8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69650 50150 466,'-22'-149'59,"6"54"2,7 53 2,6 53 2,3 32-4,0 14-9,0 11-8,0 14-10,-4 8-6,-5 7-4,-7 6-5,-5 7-4,-4 5-7,0 7-8,0 6-9,0 7-8,3 0-7,6-2-1,7-3-2,6-3-2,3-10-5,0-16-9,0-15-7,0-15-8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9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70550 50750 496,'76'-107'70,"-46"39"-1,-47 36-3,-47 39-2,-26 21-7,-2 6-11,-3 7-12,-3 6-11,4 1-8,13-3-2,12-3-5,13-2-2,7-5-3,4-2 1,3-3-1,3-3 0,6-1 0,9 4 1,10 3-1,10 3 1,7 1-1,6 1-1,7-1-2,6 1-1,7-4-1,10-6-2,10-6 0,9-6-3,2-6-2,-2-2-7,-3-3-4,-3-3-7,-2-2-4,0 0-5,0 0-4,0 0-5,-4 0-2,-5 0 2,-7 0 0,-5 0 1,-6-2 3,-3-3 5,-3-3 5,-2-2 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3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97600 50950 537,'23'0'83,"-1"0"-10,-1 0-10,-1 0-10,-2 2-9,-2 6-8,-4 4-7,-3 5-7,-3 3-9,-6 1-6,-4 1-9,-6 1-7,-2 0-4,-3-1-1,-2-1 0,-1 0-2,0-3 3,4 0 6,4 0 4,5-2 7,2-2 4,3-1 4,4-2 4,2-2 5,4-2 0,4-2-4,4-3-3,3 0-4,2-4-4,-3 0-5,-1-3-3,-2-2-5,-2 0-9,-1 0-13,-1 2-12,0 1-14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3"/>
    </inkml:context>
    <inkml:brush xml:id="br0">
      <inkml:brushProperty name="width" value="0.05082" units="cm"/>
      <inkml:brushProperty name="height" value="0.05082" units="cm"/>
      <inkml:brushProperty name="color" value="#00BFF3"/>
    </inkml:brush>
  </inkml:definitions>
  <inkml:trace contextRef="#ctx0" brushRef="#br0">70760 46278 432,'-9'-8'0,"-3"-2"0,-4 0 0,-2-1 0,-1 1 3,1 2 4,1 4 6,1 3 4,0 3 5,0 5 3,1 6 5,-1 4 2,0 4 0,-1 3-5,-2 3-6,1 3-4,-2 1-5,0 0-2,1 1-2,-1-1-3,1-1 0,3-1-1,1-3 1,3-1 1,5-7-3,11-9-5,12-10-5,10-10-5,6-8-3,4-5-3,3-6-1,3-6-2,1-2-1,0 3 3,0 3 2,0 3 2,-2 3 4,-2 1 5,-3 3 5,-3 1 6,-2 3 2,-2 3 0,0 3-2,-1 3 0,-2 2 0,-3 2-1,-3 2 1,-2 2-1,-4 2 6,-1 4 12,-2 2 11,-2 3 11,-2 3 4,1 2-4,0 1-5,0 3-5,-1 2-4,-1 3-4,0 3-4,-2 3-4,0 2-4,-2 0-4,0 2-4,-2 1-5,-2-1-2,-4-1-5,-4-3-2,-3-2-4,-3-1-3,-2-3-2,0-1-1,-1-3-3,0-3 0,1-4-1,1-6-1,1-4 1,1-6-1,0-2 1,2-5 0,1-4 0,2-5 0,2-5 0,4-6 1,3-6 0,2-3 2,1 3 3,3 2 3,2 2 3,1 2 3,0 7 3,0 4 3,0 4 4,-2 6 5,-1 7 10,-2 4 9,-2 7 9,-3 6 2,-6 4-5,-4 4-5,-5 7-6,-4 1-3,-3 0-4,-3 1-3,-3-1-3,-1-1-6,1-2-8,2-1-8,0-2-9,2-4-4,5-3-2,3-5-2,4-3-1,6-6-4,8-8-4,8-8-4,8-7-5,4-4 2,1 1 8,1 1 9,1 1 9,0 2 7,-1 4 7,-1 4 5,-1 5 7,-1 1 1,-1 2-3,0 0-3,-2 2-4,0 2 7,1 4 13,1 3 15,1 5 13,2 2 5,1 0-7,3-1-6,1 1-6,2 0-5,-1 1-6,1 1-5,-1 1-6,0-1-7,-1-2-9,-1-4-8,-1-3-8,-3-2-9,-3 0-7,-4-2-7,-4 0-7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9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71000 51050 456,'-4'-46'89,"-5"10"-16,-7 10-15,-5 9-17,-6 6-9,-3 3-3,-3 3-2,-2 4-4,-5 2-2,-2 4-2,-3 3-2,-3 3-3,-2 6 0,0 9-2,0 10 0,0 10-2,3 4 0,6 0 0,7 0-1,6 0-1,4 0-1,4 0-2,3 0-2,3 0-2,4-2-3,7-3 0,6-3-3,7-2-2,7-9-4,9-12-5,10-13-6,10-12-5,7-12-6,6-8-4,7-10-4,6-9-5,-2-7 0,-9-3 6,-10-3 6,-8-2 5,-9 2 6,-6 9 9,-6 10 7,-6 10 9,-9 14 13,-8 23 20,-10 22 21,-9 22 18,-2 7 3,6-6-16,7-6-17,6-6-16,3-2-11,0 3-8,0 3-6,0 4-7,1-1-8,4-3-10,3-3-9,3-2-9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29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71450 51350 522,'70'-68'8,"-9"17"14,-10 15 14,-8 16 16,-6 10 5,1 7-4,-1 6-5,1 7-3,-6 7-5,-8 9-8,-10 10-8,-9 10-7,-12 7-4,-11 6-3,-14 7-1,-11 6-3,-7 1-2,0-3-3,0-3-2,0-2-4,6-5-1,13-2-2,12-3 0,13-3-1,9-6-2,6-5-3,7-7-3,6-5-4,9-6-1,13-3 3,12-3 2,13-2 1,6-3-2,0 1-7,0-1-8,0 1-7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30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68000 52950 511,'-15'-65'46,"23"23"-2,22 22 0,22 22-2,13 10-4,7 1-5,6-1-6,7 1-6,27-3-2,51-2 0,49-3 0,51-3 1,27-4 1,7-3 0,6-3 1,7-2 0,5-1-3,7 3-9,6 3-8,7 4-10,-10 5-1,-25 10 2,-25 10 4,-25 9 3,-25 4-9,-25 1-20,-25-1-22,-25 1-21,-24-3-4,-21-2 12,-22-3 11,-22-3 13,-16-4 6,-9-3 3,-10-3 3,-8-2 2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30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76250 52650 704,'1'-47'13,"4"6"25,3 7 25,3 6 25,-4 7-14,-8 10-55,-10 10-52,-9 9-55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34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51600 36900 475,'-46'-24'-24,"10"4"12,10 3 12,9 3 12,6-4 5,3-8-1,3-10 0,4-9-1,1-5-1,0 0-2,0 0-2,0 0-1,3 0-2,6 0 1,7 0 1,6 0-1,-1 3 2,-5 6 0,-7 7 0,-5 6 2,-4 3 1,0 0 3,0 0 3,0 0 2,0 10 1,0 23-3,0 22-1,0 22-3,-2 15-2,-3 9 0,-3 10-2,-2 10-1,-3 2-1,1-3-2,-1-3-1,1-2-2,-1-5 1,1-2 0,-1-3 1,1-3 0,1-6 0,3-5-3,3-7-2,4-5-2,1-34-4,0-59-4,0-60-4,0-58-4,3-26-1,6 9 2,7 10 4,6 10 2,3 10 1,0 13 1,0 12 0,0 13 1,-2 35 6,-3 60 14,-3 60 12,-2 59 13,-9 31 3,-12 3-8,-13 3-8,-12 4-7,-5-4-5,3-9-2,3-10-3,4-8-2,2-14-1,4-15 0,3-15 0,3-16 1,6-30-7,9-44-10,10-43-12,10-44-12,5-26-2,4-5 6,3-7 6,3-5 6,-2 5 4,-6 19 4,-6 19 4,-6 19 4,-4 24 5,1 32 6,-1 31 8,1 32 5,-3 22 5,-2 17 1,-3 15 1,-3 16 1,-4 7-4,-3 1-8,-3-1-8,-2 1-9,-3-1-7,1 1-6,-1-1-5,1 1-5,2-9-3,7-15 3,6-15 2,7-16 1,2-10-7,1-3-18,-1-3-17,1-2-18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38"/>
    </inkml:context>
    <inkml:brush xml:id="br0">
      <inkml:brushProperty name="width" value="0.05306" units="cm"/>
      <inkml:brushProperty name="height" value="0.05306" units="cm"/>
      <inkml:brushProperty name="color" value="#FED406"/>
    </inkml:brush>
  </inkml:definitions>
  <inkml:trace contextRef="#ctx0" brushRef="#br0">57400 51850 414,'-177'-300'-9,"47"50"1,47 50 0,48 50 1,24 37 2,3 26 6,3 24 6,4 26 5,1 12 4,0 0 3,0 0 3,0 0 3,-5 1 3,-9 4 2,-10 3 3,-8 3 3,-8 6 0,-2 9-1,-3 10-1,-3 10-1,-2 8-2,0 10-2,0 10-3,0 9-2,3 10-2,6 14-3,7 11-2,6 14-2,4 16-2,4 22-1,3 22-1,3 23-2,3 10-1,3 0-1,3 0-1,4 0-2,2-2-2,4-3-3,3-3-3,3-2-4,4-5-3,7-2-3,6-3-4,7-3-3,-1-4-2,-6-3 0,-6-3-1,-6-2-1,-6-11-1,-2-15-2,-3-15-2,-3-16-2,-6-18-2,-5-18-3,-7-19-1,-5-18-3,-4-21 0,0-22 3,0-22 2,0-21 2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39"/>
    </inkml:context>
    <inkml:brush xml:id="br0">
      <inkml:brushProperty name="width" value="0.05373" units="cm"/>
      <inkml:brushProperty name="height" value="0.05373" units="cm"/>
      <inkml:brushProperty name="color" value="#FED406"/>
    </inkml:brush>
  </inkml:definitions>
  <inkml:trace contextRef="#ctx0" brushRef="#br0">57150 50500 409,'70'-133'46,"-9"34"-6,-10 35-7,-8 35-6,-1 16-3,9 1 0,10-1-2,10 1 1,11-1-1,17 1 0,15-1 0,16 1 0,12-1-2,9 1-1,10-1-3,10 1-2,11-6-2,17-8 0,15-10-2,16-9-2,9-4 1,3 4-2,3 3 0,4 3 0,-15 6-1,-31 9 0,-31 10 0,-31 10-1,-26 4 0,-18 0-3,-19 0-1,-18 0-3,13 3-2,47 6-3,47 7-4,48 6-3,16 3-1,-12 0 3,-13 0 1,-12 0 3,1-2 2,16-3 0,15-3 0,17-2 2,10-5 0,6-2-1,7-3 1,6-3-1,4-7 2,4-9 1,3-10 2,3-8 2,1-4 0,1 3 1,-1 3 0,1 4 0,-7 2 0,-12 4 0,-13 3-1,-12 3 1,-15 4 0,-15 7-2,-15 6 1,-16 7-2,-12 7 1,-5 9 0,-7 10 0,-5 10 0,-6 0 0,-3-5-1,-3-7 0,-2-5-1,-1-8 0,3-5 0,3-7 0,4-5 1,4-4-1,6 0 2,7 0 0,6 0 0,-1 3 1,-5 6 0,-7 7 0,-5 6 0,-9 1 0,-9-3-1,-10-3 0,-8-2-1,-8-1-1,-2 3 0,-3 3-1,-3 4-1,-6-3 0,-5-5 0,-7-7 0,-5-5 0,-6-4 0,-3 0 0,-3 0 1,-2 0 1,-6 0-1,-6 0 1,-6 0 0,-6 0 1,-7 4 2,-6 10 3,-6 10 4,-6 9 4,-7 9 2,-6 9 2,-6 10 2,-6 10 1,-6 4-1,-2 0-3,-3 0-4,-3 0-2,-1 1-3,4 4-1,3 3-2,3 3-1,-1 4-1,-2 7 1,-3 6 0,-3 7 0,-1 5 1,4 7-1,3 6 1,3 7-1,3 0 0,3-2-1,3-3-1,4-3-2,1-4 0,0-3 0,0-3 0,0-2 0,0-5-1,0-2-2,0-3 0,0-3-2,0-9 0,0-11-1,0-14 2,0-11-1,-4-6 1,-5 4-1,-7 3 1,-5 3-1,-4-2 0,0-6-1,0-6-1,0-6-1,4-4-8,10 1-14,10-1-14,9 1-15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40"/>
    </inkml:context>
    <inkml:brush xml:id="br0">
      <inkml:brushProperty name="width" value="0.04865" units="cm"/>
      <inkml:brushProperty name="height" value="0.04865" units="cm"/>
      <inkml:brushProperty name="color" value="#FED406"/>
    </inkml:brush>
  </inkml:definitions>
  <inkml:trace contextRef="#ctx0" brushRef="#br0">58850 54850 452,'-171'1'2,"10"4"5,10 3 4,9 3 5,40-8 5,72-19 9,72-18 8,73-19 7,42-10 2,17 1-3,15-1-3,16 1-3,7 4-4,1 9-5,-1 10-3,1 10-5,-6 7-4,-8 6-1,-10 7-3,-9 6-2,-9 6-2,-5 6-1,-7 7-2,-5 6 0,-3 1-1,4-3-2,3-3-1,3-2-2,6-3-1,9 1 1,10-1 1,10 1 0,11-3-1,17-2 1,15-3-2,16-3-1,15-2 1,16 0 0,15 0 1,17 0 1,2 1-2,-9 4-5,-10 3-4,-8 3-5,-9 4-2,-6 7 0,-6 6 1,-6 7-1,-6-1 1,-2-6 2,-3-6 0,-3-6 1,-4-4 2,-3 1 0,-3-1 1,-2 1 1,-1-3 1,3-2 1,3-3 1,4-3 2,1-6 0,0-5 2,0-7 0,0-5 1,-4-3 0,-5 4 0,-7 3 0,-5 3 0,-12 1-2,-16 1-3,-15-1-3,-15 1-3,-14 1 0,-8 3-1,-10 3 2,-9 4 1,-12 1-5,-11 0-9,-14 0-8,-11 0-9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41"/>
    </inkml:context>
    <inkml:brush xml:id="br0">
      <inkml:brushProperty name="width" value="0.04571" units="cm"/>
      <inkml:brushProperty name="height" value="0.04571" units="cm"/>
      <inkml:brushProperty name="color" value="#FED406"/>
    </inkml:brush>
  </inkml:definitions>
  <inkml:trace contextRef="#ctx0" brushRef="#br0">60000 47450 481,'37'-121'12,"-24"60"25,-26 60 25,-24 59 24,-18 32 5,-9 7-18,-10 6-17,-8 7-17,-8 4-12,-2 3-8,-3 3-7,-3 4-7,-2 4-7,0 6-5,0 7-4,0 6-5,7-4-6,17-11-7,15-14-6,16-11-8,10-15-2,7-16 3,6-15 2,7-15 2,5-18 2,7-19 2,6-18 1,7-19 2,2-10 1,1 1 3,-1-1 2,1 1 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41"/>
    </inkml:context>
    <inkml:brush xml:id="br0">
      <inkml:brushProperty name="width" value="0.05047" units="cm"/>
      <inkml:brushProperty name="height" value="0.05047" units="cm"/>
      <inkml:brushProperty name="color" value="#FED406"/>
    </inkml:brush>
  </inkml:definitions>
  <inkml:trace contextRef="#ctx0" brushRef="#br0">58950 47650 435,'-44'-140'5,"13"23"10,12 22 9,13 22 9,6 15 5,0 9-1,0 10-1,0 10 0,9 16-1,19 26 3,19 24 2,19 26 1,5 15-1,-5 6-7,-7 7-6,-5 6-6,-4 7-4,0 10-2,0 10 0,0 9-3,0 9-6,0 9-11,0 10-11,0 10-12,0-3-9,0-11-7,0-14-7,0-11-7,-4-15-4,-5-16 1,-7-15-1,-5-15 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3"/>
    </inkml:context>
    <inkml:brush xml:id="br0">
      <inkml:brushProperty name="width" value="0.03306" units="cm"/>
      <inkml:brushProperty name="height" value="0.03306" units="cm"/>
      <inkml:brushProperty name="color" value="#00BFF3"/>
    </inkml:brush>
  </inkml:definitions>
  <inkml:trace contextRef="#ctx0" brushRef="#br0">73740 46940 665,'-7'-5'68,"2"8"-8,2 6-10,2 7-8,1 4-9,0 1-4,0 1-7,0 1-5,-1 1-7,0-1-6,-2 1-8,0-1-7,0-4-12,2-9-18,2-8-18,2-10-17,1-3-1,0 1 15,0 1 16,0 0 16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7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71100 9950 999,'-4'-90'-6,"-5"23"-12,-7 22-12,-5 22-12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1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8800 19650 498,'-16'-69'76,"19"13"-11,19 12-12,19 13-12,13 7-6,10 4-2,10 3-1,9 3-1,-1 3-3,-8 3-4,-10 3-3,-9 4-4,-7 4-3,-3 6-2,-3 7-1,-2 6-3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1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8650 19150 431,'-43'-15'22,"17"23"14,15 22 15,16 22 13,5 15 2,-2 9-13,-3 10-12,-3 10-12,-2 4-11,0 0-8,0 0-8,0 0-9,-2-5-3,-3-9 0,-3-10 1,-2-8 1,3-11-6,14-8-13,11-10-14,14-9-12,3-7-2,-2-3 13,-3-3 11,-3-2 11,-6 2 10,-5 9 9,-7 10 7,-5 10 9,-6 2 4,-3-3 1,-3-3 1,-2-2 0,-3-5 0,1-2-1,-1-3-4,1-3-1,7-10-5,16-16-7,15-15-8,17-15-8,3-3-1,-5 14 5,-7 11 6,-5 14 6,-9 8 3,-9 7 3,-10 6 2,-8 7 2,-9 2 1,-6 1 0,-6-1-1,-6 1 0,-4-1-3,1 1-6,-1-1-4,1 1-6,-1-3-4,1-2-5,-1-3-5,1-3-4,-1-4-2,1-3 2,-1-3 1,1-2 1,-3 0 2,-2 7 2,-3 6 2,-3 7 1,-10 7 3,-16 9 4,-15 10 3,-15 10 4,-6 0 3,7-5 4,6-7 4,7-5 4,8-9 4,14-9 4,11-10 4,14-8 5,14-11 5,20-8 6,18-10 5,20-9 5,13-4-1,9 4-8,10 3-10,10 3-8,10 3-7,13 3-4,12 3-5,13 4-4,13-1-1,17-3 0,15-3 1,16-2 1,7-1-2,1 3-5,-1 3-4,1 4-4,-10 1-10,-19 0-14,-18 0-16,-19 0-15,-19 0-7,-19 0 0,-18 0 0,-19 0 1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2"/>
    </inkml:context>
    <inkml:brush xml:id="br0">
      <inkml:brushProperty name="width" value="0.05354" units="cm"/>
      <inkml:brushProperty name="height" value="0.05354" units="cm"/>
      <inkml:brushProperty name="color" value="#00BFF3"/>
    </inkml:brush>
  </inkml:definitions>
  <inkml:trace contextRef="#ctx0" brushRef="#br0">10500 19350 410,'6'-49'5,"13"4"9,12 3 10,13 3 8,7 4 4,4 7-2,3 6-4,3 7-2,6 4-1,9 3 1,10 3 0,10 4 1,-1 8-1,-9 17-5,-10 15-4,-8 16-3,-12 15-4,-12 16-3,-13 15-2,-12 17-4,-12 8 0,-8 4 2,-10 3 1,-9 3 2,-10-4-2,-9-8-5,-10-10-6,-8-9-5,-6-12-6,1-11-5,-1-14-5,1-11-5,1-14-2,3-11 2,3-14 2,4-11 2,2-15 1,4-16 3,3-15 1,3-15 2,6-12 1,9-6 2,10-6 2,10-6 1,5-2 2,4 3 5,3 3 3,3 4 4,3 7 3,3 13 7,3 12 4,4 13 5,1 18 6,0 26 8,0 24 9,0 26 7,-4 15 2,-5 6-3,-7 7-3,-5 6-3,-4 6-4,0 6-5,0 7-5,0 6-5,-2 17-6,-3 28-6,-3 28-5,-2 29-8,-3 22-9,1 20-14,-1 18-15,1 20-13,1-22-4,3-58 10,3-60 10,4-59 8,1-34 0,0-5-11,0-7-12,0-5-11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5"/>
    </inkml:context>
    <inkml:brush xml:id="br0">
      <inkml:brushProperty name="width" value="0.02546" units="cm"/>
      <inkml:brushProperty name="height" value="0.02546" units="cm"/>
      <inkml:brushProperty name="color" value="#00BFF3"/>
    </inkml:brush>
  </inkml:definitions>
  <inkml:trace contextRef="#ctx0" brushRef="#br0">13900 20950 863,'25'-21'95,"0"10"-54,0 10-52,0 9-52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5"/>
    </inkml:context>
    <inkml:brush xml:id="br0">
      <inkml:brushProperty name="width" value="0.02806" units="cm"/>
      <inkml:brushProperty name="height" value="0.02806" units="cm"/>
      <inkml:brushProperty name="color" value="#00BFF3"/>
    </inkml:brush>
  </inkml:definitions>
  <inkml:trace contextRef="#ctx0" brushRef="#br0">13800 21300 783,'25'21'88,"0"-5"-23,0-7-22,0-5-23,0-1-22,0 6-24,0 7-24,0 6-23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6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7650 24450 489,'-44'-52'43,"13"47"10,12 47 12,13 48 9,6 30-1,0 16-15,0 15-16,0 17-14,0 11-9,0 10-2,0 10-2,0 9-2,0 2-4,0-2-7,0-3-8,0-3-7,1-4-9,4-3-12,3-3-12,3-2-13,1-22-3,1-36 4,-1-39 5,1-36 4,1-22 5,3-2 5,3-3 5,4-3 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6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8750 25650 524,'21'-52'0,"-5"-3"0,-7-3 0,-5-2 0,-8 6 12,-5 20 24,-7 18 23,-5 20 24,-8 16 2,-5 16-18,-7 15-19,-5 17-19,-8 10-11,-5 6-3,-7 7-4,-5 6-3,-3-1-4,4-5-4,3-7-5,3-5-5,3-6-2,3-3-3,3-3-1,4-2-1,7-6 0,13-6 5,12-6 3,13-6 5,10-6 1,10-2 0,10-3 1,9-3 0,9-4 1,9-3 1,10-3 3,10-2 2,4-3-3,0 1-4,0-1-7,0 1-5,-2-1-5,-3 1-4,-3-1-4,-2 1-4,-5-3-1,-2-2-1,-3-3 2,-3-3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9750 26100 491,'-4'-44'0,"-5"13"0,-7 12 0,-5 13 0,-6 9 7,-3 6 14,-3 7 14,-2 6 13,-3 6 5,1 6-5,-1 7-5,1 6-6,1 3-6,3 0-8,3 0-6,4 0-8,5-2-7,10-3-4,10-3-6,9-2-5,7-6-3,7-6 0,6-6-1,7-6 0,4-6 2,3-2 2,3-3 2,4-3 4,-6 4 2,-11 13 1,-14 12 2,-11 13 3,-14 7-1,-11 4 1,-14 3-1,-11 3 1,-6 1-1,4 1 0,3-1 0,3 1 0,3-6 0,3-8 1,3-10 2,4-9-1,11-15 2,23-18 2,22-19 0,22-18 1,13-17-2,7-11-5,6-14-7,7-11-6,-3-4-2,-8 6-2,-10 7-1,-9 6 0,-7 7 0,-3 10 0,-3 10 1,-2 9 0,-6 6 3,-6 3 3,-6 3 3,-6 4 4,-9 8 12,-8 17 22,-10 15 21,-9 16 22,-2 9 4,6 3-17,7 3-15,6 4-15,3 15-10,0 28-3,0 28-4,0 29-4,0 22-4,0 20-4,0 18-6,0 20-5,1-1-7,4-19-9,3-18-9,3-19-8,-1-19-7,-2-19-1,-3-18-2,-3-19-2,-1-18 1,4-15 7,3-15 4,3-16 6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7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10100 26250 538,'70'-110'68,"-9"32"-7,-10 31-6,-8 32-6,-6 19-7,1 10-5,-1 10-5,1 9-4,-6 4-5,-8 1-3,-10-1-2,-9 1-4,-4 4-3,4 9-7,3 10-7,3 10-6,-7 5-5,-15 4-6,-15 3-5,-16 3-5,-10 1-6,-3 1-4,-3-1-6,-2 1-6,2-10 0,9-19 3,10-18 2,10-19 4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3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74300 45554 481,'14'-16'3,"-2"2"6,-4 1 7,-3 1 5,-2 3 6,0 6 4,-1 6 5,-2 6 5,0 5 1,0 7-1,0 5-2,0 7 0,0 4-3,0 6-4,0 4-3,0 6-5,0 4-4,0 4-5,0 3-5,0 5-5,1 1-3,0 1-2,2-1 0,0 1-1,0-2-6,0-1-14,-2-3-13,0-1-12,0-5-8,2-7 0,2-6-1,2-7-1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8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11150 25950 534,'48'-24'106,"-3"4"-18,-3 3-20,-2 3-19,-3 3-13,1 3-4,-1 3-5,1 4-5,7-1-6,16-3-4,15-3-5,17-2-5,2-1-3,-9 3-1,-10 3-3,-8 4-1,-11 5-5,-8 10-11,-10 10-10,-9 9-9,-9 4-5,-5 1 3,-7-1 0,-5 1 3,-6-3-1,-3-2 0,-3-3-2,-2-3-1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8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11050 26850 536,'-10'21'11,"32"-5"23,31-7 24,32-5 22,15-4 4,0 0-16,0 0-15,0 0-16,-2 3-13,-3 6-11,-3 7-12,-2 6-9,-9 1-13,-12-3-13,-13-3-12,-12-2-13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9"/>
    </inkml:context>
    <inkml:brush xml:id="br0">
      <inkml:brushProperty name="width" value="0.05511" units="cm"/>
      <inkml:brushProperty name="height" value="0.05511" units="cm"/>
      <inkml:brushProperty name="color" value="#00BFF3"/>
    </inkml:brush>
  </inkml:definitions>
  <inkml:trace contextRef="#ctx0" brushRef="#br0">14450 24300 399,'-47'0'38,"6"0"-5,7 0-7,6 0-6,-1 4-3,-5 10 1,-7 10-1,-5 9 0,-4 6-3,0 3-5,0 3-6,0 4-5,-2 1-4,-3 0-1,-3 0-1,-2 0-2,0-5-1,7-9 1,6-10 0,7-8 1,10-3 7,16 7 11,15 6 12,17 7 12,5 7 4,-3 9-3,-3 10-3,-2 10-3,-5 13-1,-2 19 1,-3 19 1,-3 19 2,-2 7-2,0-3-5,0-3-4,0-2-6,-2-1-2,-3 3-2,-3 3-2,-2 4-1,-1-3-1,3-5 1,3-7 1,4-5 1,2-9-8,4-9-16,3-10-18,3-8-16,6-18-7,9-25 2,10-25 2,10-25 2,-1-15 4,-9-2 5,-10-3 6,-8-3 4,-6-2 2,1 0-2,-1 0-1,1 0-3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09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15350 24700 435,'-4'-41'10,"-5"19"20,-7 19 20,-5 19 20,-4 16 5,0 17-11,0 15-10,0 16-12,1 7-7,4 1-5,3-1-6,3 1-5,-4 5-5,-8 14-2,-10 11-4,-9 14-2,-5 5-2,0 1 1,0-1 0,0 1 2,3-12-6,6-21-13,7-22-12,6-22-12,6-24-14,6-24-15,7-26-15,6-24-15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0"/>
    </inkml:context>
    <inkml:brush xml:id="br0">
      <inkml:brushProperty name="width" value="0.05885" units="cm"/>
      <inkml:brushProperty name="height" value="0.05885" units="cm"/>
      <inkml:brushProperty name="color" value="#00BFF3"/>
    </inkml:brush>
  </inkml:definitions>
  <inkml:trace contextRef="#ctx0" brushRef="#br0">15100 24950 373,'25'-69'3,"0"13"5,0 12 5,0 13 5,0 12 7,0 13 9,0 12 9,0 13 9,0 15 1,0 19-6,0 19-6,0 19-7,-2 12-4,-3 6-5,-3 7-4,-2 6-3,-6 1-4,-6-3-4,-6-3-2,-6-2-4,-6-5-1,-2-2 0,-3-3-1,-3-3 1,-2-10-1,0-16-1,0-15-1,0-15-2,-4-14-10,-5-8-21,-7-10-19,-5-9-20,-3-12-4,4-11 13,3-14 12,3-11 14,4-9 8,7-3 6,6-3 6,7-2 4,7 0 4,9 7 0,10 6 1,10 7 0,8 5 5,10 7 10,10 6 10,9 7 10,4 4 4,1 3-3,-1 3-2,1 4-3,7-1-3,16-3-2,15-3-3,17-2-2,0-6-4,-11-6-5,-14-6-4,-11-6-4,-11-6-4,-5-2-3,-7-3-4,-5-3-2,-9-2-2,-9 0 1,-10 0 1,-8 0 1,-17 9 7,-21 19 11,-22 19 13,-22 19 13,-10 16 5,4 17-2,3 15-2,3 16-2,4 4 1,7-6 4,6-6 4,7-6 3,7-6-1,9-2-3,10-3-5,10-3-5,13-10-6,19-16-11,19-15-9,19-15-11,7-12-3,-3-6 2,-3-6 2,-2-6 2,-1-4-7,3 1-17,3-1-17,4 1-17,-15 12-1,-31 25 17,-31 25 16,-31 25 17,-13 12 15,6 1 18,7-1 16,6 1 16,6 1 7,6 3-3,7 3-2,6 4-3,3 7-5,0 13-6,0 12-8,0 13-7,1 9-5,4 6-3,3 7-4,3 6-4,-1-4-1,-2-11 1,-3-14 1,-3-11-1,-2-11-4,0-5-11,0-7-11,0-5-11,-5-11-3,-9-11 3,-10-14 2,-8-11 5,-8-12 2,-2-9 3,-3-10 3,-3-8 3,-2-12 2,0-12 1,0-13 1,0-12 1,6-18 1,13-21-1,12-22 1,13-22-1,13-15 2,17-5 4,15-7 3,16-5 4,12 2-2,9 13-7,10 12-7,10 13-6,-3 12-5,-11 13 1,-14 12-1,-11 13 1,-11 12-2,-5 13-3,-7 12-3,-5 13-2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0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16800 25650 606,'29'-93'79,"10"17"-8,10 15-7,9 16-9,7 10-10,7 7-9,6 6-12,7 7-9,-1 4-10,-6 3-10,-6 3-8,-6 4-9,-9 2-13,-8 4-15,-10 3-16,-9 3-15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0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17400 24650 481,'-69'-21'6,"13"10"12,12 10 12,13 9 11,7 10 9,4 14 3,3 11 3,3 14 4,3 10-4,3 9-8,3 10-10,4 10-9,1 5-9,0 4-9,0 3-8,0 3-10,0-4-2,0-8 3,0-10 2,0-9 3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0"/>
    </inkml:context>
    <inkml:brush xml:id="br0">
      <inkml:brushProperty name="width" value="0.06078" units="cm"/>
      <inkml:brushProperty name="height" value="0.06078" units="cm"/>
      <inkml:brushProperty name="color" value="#00BFF3"/>
    </inkml:brush>
  </inkml:definitions>
  <inkml:trace contextRef="#ctx0" brushRef="#br0">17600 24350 361,'50'-46'57,"0"10"-9,0 10-8,0 9-10,0 9-6,0 9-5,0 10-5,0 10-5,-2 8-3,-3 10-1,-3 10-3,-2 9 0,-6 6-1,-6 3 3,-6 3 2,-6 4 3,-6 2 4,-2 4 3,-3 3 4,-3 3 4,-2 1 3,0 1-1,0-1 0,0 1 0,0 1-1,0 3-3,0 3-1,0 4-3,1-3-2,4-5-2,3-7-1,3-5-3,1-8-1,1-5-2,-1-7-1,1-5-3,-3-3 1,-2 4 0,-3 3 1,-3 3 1,-9 1-5,-11 1-9,-14-1-10,-11 1-9,-14-7-6,-11-12 0,-14-13-1,-11-12-1,-11-9-1,-5-2-3,-7-3-2,-5-3-4,6-6-2,23-5-3,22-7-3,22-5-3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1"/>
    </inkml:context>
    <inkml:brush xml:id="br0">
      <inkml:brushProperty name="width" value="0.04365" units="cm"/>
      <inkml:brushProperty name="height" value="0.04365" units="cm"/>
      <inkml:brushProperty name="color" value="#00BFF3"/>
    </inkml:brush>
  </inkml:definitions>
  <inkml:trace contextRef="#ctx0" brushRef="#br0">18550 23250 504,'96'-41'137,"-5"19"-27,-7 19-30,-5 19-28,-12 13-17,-16 10-5,-15 10-6,-15 9-6,-15 7-8,-12 7-11,-13 6-10,-12 7-11,-10-1-5,-6-6 2,-6-6 0,-6-6 1,-1-9 0,7-8-1,6-10 0,7-9-2,11-9 7,20-5 15,18-7 14,20-5 14,16-8 5,16-5-3,15-7-5,17-5-4,7-1-9,0 6-15,0 7-15,0 6-15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1"/>
    </inkml:context>
    <inkml:brush xml:id="br0">
      <inkml:brushProperty name="width" value="0.05768" units="cm"/>
      <inkml:brushProperty name="height" value="0.05768" units="cm"/>
      <inkml:brushProperty name="color" value="#00BFF3"/>
    </inkml:brush>
  </inkml:definitions>
  <inkml:trace contextRef="#ctx0" brushRef="#br0">21200 24000 381,'-5'-43'83,"-9"17"-20,-10 15-19,-8 16-21,-9 10-11,-6 7-6,-6 6-4,-6 7-6,-2 0-2,3-2-3,3-3-1,4-3-2,4-4 0,6-3 2,7-3 3,6-2 2,6-1 5,6 3 8,7 3 7,6 4 7,3 5 4,0 10 0,0 10 2,0 9 0,0 9-1,0 9 0,0 10-2,0 10-2,0 4-1,0 0-1,0 0-2,0 0-2,0 0 0,0 0-1,0 0 0,0 0 1,0-5-2,0-9-3,0-10-2,0-8-3,1-8-2,4-2 0,3-3-2,3-3 0,4-4-11,7-3-22,6-3-22,7-2-23,0-11-9,-2-15 3,-3-15 2,-3-16 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4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73946 46525 425,'-8'-43'34,"2"9"-3,1 9-3,0 9-2,4 6-2,6 4 1,6 4 1,6 4 0,2 3-1,1 2-7,-1 2-5,1 2-6,0-1-4,1-1-4,1-2-3,1-2-4,1-3-4,-1-4-4,1-4-5,-1-4-4,2-3-3,1-3 1,3-3 1,1-3 0,-1 0 2,-3 3 5,-5 3 3,-3 2 4,-4 3 4,-2 3 4,-4 1 4,-3 2 4,-3 2 8,-4 2 12,-3 2 13,-5 2 13,-2 2 3,0 2-6,0 1-5,1 3-6,0 1-5,2 0-4,2 0-5,2-1-4,3 1-4,2 0-1,4 0-3,2-1-2,3-1-9,2-2-13,2-4-16,1-2-13,1-2-5,-1 2 7,0 0 6,-2 2 7,-1 0 5,-1 1 6,0 2 6,-2 0 5,-1 2 5,-2 4 3,-2 2 3,-2 3 2,-3 2 4,-4 1 3,-4 1 3,-3 1 3,-4 1 1,-2 1 0,-1 1 0,-3 1-1,1-1 0,3-3-1,3-3-1,3-3 0,2-2 0,2-1 2,2 0 2,2-2 2,4-2-6,6-2-12,6-4-13,6-2-11,3-5-8,1-2-4,1-5-5,1-4-4,2-4-1,3-3 0,3-5 0,3-3 1,0-4 2,-2-2 4,-2-4 5,-1-3 4,-3 2 5,-3 4 6,-3 5 5,-3 5 5,-3 4 4,-2 3 1,-4 3 2,-3 3 0,-2 4 14,-4 6 24,-2 6 25,-3 6 24,-2 4 3,2 3-19,1 3-19,0 3-19,0 2-12,0-1-7,-1 1-6,-1-1-5,1-8-21,6-16-31,4-17-33,5-17-33,2-5-5,-2 7 24,-2 7 22,-2 8 23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2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22300 23950 428,'-29'-40'109,"-5"23"-23,-7 22-22,-5 22-23,-6 15-12,-3 9-3,-3 10-4,-2 10-4,2 4-2,9 0 0,10 0-1,10 0 0,5-2 0,4-3-1,3-3-1,3-2 0,6-6-2,9-6-1,10-6-2,10-6-2,7-4-2,6 1-1,7-1-1,6 1-2,4-1 0,4 1 0,3-1 0,3 1 1,-2-1-2,-6 1-1,-6-1-3,-6 1-2,-7 2 1,-6 7 2,-6 6 4,-6 7 3,-7 0 3,-6-2-1,-6-3 2,-6-3 0,-9-2 0,-8 0-4,-10 0-1,-9 0-4,-10 1-4,-9 4-7,-10 3-6,-8 3-7,-1-4-7,9-8-8,10-10-9,10-9-8,5-10-4,4-9 0,3-10 1,3-8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2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22800 23300 471,'28'-44'8,"6"13"17,7 12 15,6 13 18,1 9 5,-3 6-3,-3 7-4,-2 6-4,-8 9-5,-8 13-7,-10 12-8,-9 13-6,-10 7-9,-9 4-13,-10 3-10,-8 3-12,-8-1-3,-2-2 5,-3-3 6,-3-3 5,2-7-2,10-9-10,10-10-9,9-8-11,12-9-1,16-6 4,15-6 5,17-6 4,10-12 3,6-15 1,7-15-1,6-16 1,-4-2 1,-11 13 4,-14 12 3,-11 13 3,-7 2-2,0-5-7,0-7-8,0-5-8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2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23400 23850 587,'73'-24'135,"-3"4"-29,-3 3-27,-2 3-29,-3 3-21,1 3-15,-1 3-17,1 4-14,-4-1-18,-6-3-17,-6-3-18,-6-2-18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3"/>
    </inkml:context>
    <inkml:brush xml:id="br0">
      <inkml:brushProperty name="width" value="0.06125" units="cm"/>
      <inkml:brushProperty name="height" value="0.06125" units="cm"/>
      <inkml:brushProperty name="color" value="#00BFF3"/>
    </inkml:brush>
  </inkml:definitions>
  <inkml:trace contextRef="#ctx0" brushRef="#br0">24250 23000 359,'50'-22'121,"0"6"-30,0 7-29,0 6-30,1 4-18,4 4-7,3 3-6,3 3-6,-1 3-2,-2 3-1,-3 3 2,-3 4 0,-6 4 0,-5 6 1,-7 7 0,-5 6 0,-6 3 1,-3 0-2,-3 0-1,-2 0-1,-5 1 6,-2 4 13,-3 3 12,-3 3 14,-2 1 4,0 1-5,0-1-5,0 1-5,1 1-3,4 3 0,3 3-1,3 4-1,1-1-2,1-3-1,-1-3-1,1-2-3,-3-3-2,-2 1-3,-3-1-3,-3 1-3,-2 1-2,0 3-3,0 3-2,0 4-2,-7 2-3,-11 4-5,-14 3-4,-11 3-5,-15 6-4,-16 9-5,-15 10-5,-15 10-4,-1-9 1,16-24 7,15-26 7,17-24 7,7-12-4,0 4-14,0 3-14,0 3-16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7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11200 31600 510,'159'-22'152,"-31"6"-35,-31 7-34,-31 6-34,-12 4-21,10 4-4,10 3-6,9 3-6,4 3-6,1 3-8,-1 3-8,1 4-8,-6-1-3,-8-3 4,-10-3 3,-9-2 4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7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11400 32550 562,'-41'23'10,"19"-3"21,19-3 19,19-2 21,18-3 4,19 1-12,19-1-13,19 1-12,13-1-11,10 1-10,10-1-12,9 1-9,-1-3-11,-8-2-11,-10-3-12,-9-3-10,-15-2-8,-18 0-3,-19 0-3,-18 0-3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7"/>
    </inkml:context>
    <inkml:brush xml:id="br0">
      <inkml:brushProperty name="width" value="0.05754" units="cm"/>
      <inkml:brushProperty name="height" value="0.05754" units="cm"/>
      <inkml:brushProperty name="color" value="#00BFF3"/>
    </inkml:brush>
  </inkml:definitions>
  <inkml:trace contextRef="#ctx0" brushRef="#br0">14650 30900 382,'-24'-36'102,"4"28"-14,3 28-13,3 29-13,1 18-10,1 9-7,-1 10-5,1 10-7,-1 10-4,1 13-3,-1 12-4,1 13-3,-3 15-4,-2 19-7,-3 19-6,-3 19-7,-1 7-6,4-3-8,3-3-6,3-2-8,4-8-7,7-8-7,6-10-5,7-9-7,2-24-1,1-37 6,-1-38 5,1-37 5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8"/>
    </inkml:context>
    <inkml:brush xml:id="br0">
      <inkml:brushProperty name="width" value="0.05206" units="cm"/>
      <inkml:brushProperty name="height" value="0.05206" units="cm"/>
      <inkml:brushProperty name="color" value="#00BFF3"/>
    </inkml:brush>
  </inkml:definitions>
  <inkml:trace contextRef="#ctx0" brushRef="#br0">15500 31700 422,'-68'-13'77,"17"26"-4,15 24-3,16 26-3,9 15-7,3 6-8,3 7-10,4 6-9,-1 4-8,-3 4-4,-3 3-5,-2 3-4,0-2-4,7-6-1,6-6-1,7-6-1,4-10-2,3-12-3,3-13-2,4-12-3,4-12-1,6-8-1,7-10 1,6-9-1,4-16-3,4-22-9,3-22-7,3-21-9,-1-14-1,-2-2 4,-3-3 6,-3-3 4,-7-1 4,-9 4 5,-10 3 5,-8 3 4,-9 3 2,-6 3 1,-6 3 0,-6 4 1,-10 5-1,-12 10-3,-13 10-2,-12 9-3,-9 9-2,-2 9-3,-3 10-3,-3 10-2,4 4 0,13 0 2,12 0 3,13 0 2,6 3-3,0 6-9,0 7-9,0 6-8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8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16050 31150 543,'3'-66'98,"6"19"-19,7 19-19,6 19-18,10 7-11,17-3-1,15-3-1,16-2-2,5 2-3,-2 9-6,-3 10-6,-3 10-6,-7 4-8,-9 0-13,-10 0-11,-8 0-12,-9 0-10,-6 0-11,-6 0-10,-6 0-10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8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17600 29750 425,'-24'-24'6,"4"4"14,3 3 12,3 3 13,-1 7 6,-2 14-1,-3 11-1,-3 14 0,-4 14-4,-3 20-6,-3 18-7,-2 20-5,-1 11-5,3 7-2,3 6-2,4 7-2,4-4-1,6-12-2,7-13-2,6-12-2,7-12-4,10-8-5,10-10-5,9-9-7,12-10-5,16-9-5,15-10-7,17-8-5,5-11-4,-3-8 1,-3-10-2,-2-9 1,-6-7-1,-6-3 2,-6-3 1,-6-2 1,-9-1 0,-8 3-1,-10 3-1,-9 4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4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76800 45428 421,'21'-64'2,"-3"14"3,-4 14 3,-4 13 4,-1 9 6,1 3 8,3 2 8,2 4 9,1 2 2,-1 2-1,1 2-3,0 2-2,0 3-2,3 4-1,1 3-2,3 5-2,1 2-2,3 3-4,1 2-4,3 1-4,1 2-5,0 1-4,2 1-5,1 1-4,0-1-3,-1 0 3,-1-1 1,-1-1 1,-3-1-9,-2-1-22,-3-1-21,-3-1-21,-4-2-10,-4-3 3,-6-3 2,-4-2 3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8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18300 30300 499,'-71'-22'4,"10"6"9,10 7 9,9 6 9,6 9 6,3 13 4,3 12 4,4 13 4,-3 16 0,-5 23-4,-7 22-4,-5 22-4,-3 8-5,4-2-8,3-3-6,3-3-7,3-4-10,3-3-11,3-3-12,4-2-12,2-12-13,4-19-14,3-18-13,3-19-14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9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19200 30250 427,'1'-52'4,"4"-3"9,3-3 9,3-2 8,-1 0 4,-2 7 0,-3 6 0,-3 7-2,-4-1-1,-3-6-3,-3-6-3,-2-6-3,-11 5-1,-15 20 0,-15 18 1,-16 20 0,-5 14-1,6 14-5,7 11-3,6 14-4,7 7-2,10 3 0,10 3-1,9 4 0,6-3-1,3-5 0,3-7-1,4-5 0,8-9-5,17-9-10,15-10-9,16-8-11,5-14-3,-2-15 1,-3-15 0,-3-16 2,-6-4 3,-5 10 6,-7 10 7,-5 9 5,-11 31 13,-11 53 21,-14 53 20,-11 54 21,-6 8 3,4-33-14,3-35-14,3-34-14,-2-5-11,-6 25-10,-6 25-11,-6 25-9,-2 6-11,3-12-9,3-13-11,4-12-9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9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19650 31050 527,'46'93'179,"-5"-11"-43,-7-14-41,-5-11-43,-6-9-42,-3-3-39,-3-3-41,-2-2-40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19"/>
    </inkml:context>
    <inkml:brush xml:id="br0">
      <inkml:brushProperty name="width" value="0.04625" units="cm"/>
      <inkml:brushProperty name="height" value="0.04625" units="cm"/>
      <inkml:brushProperty name="color" value="#00BFF3"/>
    </inkml:brush>
  </inkml:definitions>
  <inkml:trace contextRef="#ctx0" brushRef="#br0">20350 30000 475,'48'-68'81,"-3"17"-17,-3 15-17,-2 16-18,-3 10-5,1 7 4,-1 6 5,1 7 4,-3 8 1,-2 14-5,-3 11-5,-3 14-4,-9 11-4,-11 14-5,-14 11-3,-11 14-4,-11 2-5,-5-6-3,-7-6-3,-5-6-4,-3-9-2,4-8-1,3-10 0,3-9 0,15-12-1,29-11 1,28-14 1,28-11 0,14-14 2,0-11 2,0-14 2,0-11 2,0-9-6,0-3-15,0-3-15,0-2-14,-8 2-4,-16 9 6,-15 10 6,-15 10 6,-7 4 4,3 0-1,3 0 1,4 0-1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20"/>
    </inkml:context>
    <inkml:brush xml:id="br0">
      <inkml:brushProperty name="width" value="0.06254" units="cm"/>
      <inkml:brushProperty name="height" value="0.06254" units="cm"/>
      <inkml:brushProperty name="color" value="#00BFF3"/>
    </inkml:brush>
  </inkml:definitions>
  <inkml:trace contextRef="#ctx0" brushRef="#br0">21750 29600 351,'21'-69'5,"-5"13"9,-7 12 9,-5 13 10,-8 9 10,-5 6 14,-7 7 13,-5 6 13,-1 13-1,6 23-14,7 22-14,6 22-15,3 18-10,0 16-7,0 15-6,0 17-7,0 24-8,0 34-7,0 35-9,0 35-8,0-9-1,0-49 5,0-51 5,0-49 6,-2-28-12,-3-2-30,-3-3-29,-2-3-28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22"/>
    </inkml:context>
    <inkml:brush xml:id="br0">
      <inkml:brushProperty name="width" value="0.06179" units="cm"/>
      <inkml:brushProperty name="height" value="0.06179" units="cm"/>
      <inkml:brushProperty name="color" value="#00BFF3"/>
    </inkml:brush>
  </inkml:definitions>
  <inkml:trace contextRef="#ctx0" brushRef="#br0">34600 55250 356,'-50'-25'2,"0"0"4,0 0 4,0 0 5,4 0 3,10 0 2,10 0 2,9 0 3,4 0-2,1 0-4,-1 0-4,1 0-5,-6 3 4,-8 6 11,-10 7 11,-9 6 12,20 3 0,50 0-9,50 0-10,50 0-10,25-2-6,0-3-4,0-3-5,0-2-3,0-8-3,0-8 0,0-10-1,0-9-1,-4-1 1,-5 10 1,-7 10 1,-5 9 1,-9 9 1,-9 9 1,-10 10 0,-8 10 1,-11 8 1,-8 10 0,-10 10 1,-9 9 0,-7 1 2,-3-6 0,-3-6 2,-2-6 2,6-10-1,20-12 1,18-13-1,20-12 0,5-12-1,-6-8 0,-6-10-2,-6-9 0,-4-4-1,1 4-2,-1 3-2,1 3-2,-4 6 0,-6 9-1,-6 10 2,-6 10 0,-6 5-1,-2 4 1,-3 3-1,-3 3 0,-2 3 0,0 3 0,0 3 0,0 4 1,1-3 0,4-5 0,3-7-1,3-5 1,3-6 0,3-3 0,3-3 0,4-2 1,1-3 0,0 1 1,0-1 2,0 1 0,-4 1 1,-5 3-1,-7 3 0,-5 4-2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23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34200 55050 403,'-99'-19'26,"54"13"11,53 12 11,53 13 10,29 4 3,7-3-8,6-3-7,7-2-6,5-3-8,7 1-5,6-1-6,7 1-6,-1-3-4,-6-2-4,-6-3-3,-6-3-3,5-4-2,20-3-1,18-3-2,20-2-1,-3-3-2,-21 1 0,-22-1-1,-22 1 0,-16 1-1,-9 3 1,-10 3 0,-8 4 0,-9 1 3,-6 0 6,-6 0 5,-6 0 6,-2-2 3,3-3 1,3-3 1,4-2 0,1-3 1,0 1-1,0-1-1,0 1-2,3-1-1,6 1-2,7-1-1,6 1-4,-4 12-11,-11 25-25,-14 25-23,-11 25-25,-9 6-8,-3-12 4,-3-13 5,-2-12 4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23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40200 54150 403,'3'-44'9,"6"13"17,7 12 18,6 13 18,3 10 2,0 10-12,0 10-12,0 9-13,1 9-6,4 9-2,3 10 1,3 10-2,-1 8-1,-2 10-2,-3 10-1,-3 9-2,-6 1-1,-5-6 0,-7-6-2,-5-6 0,0-10 0,10-12 0,10-13 0,9-12 1,7-21 0,7-28-2,6-28-2,7-27 0,4-20-2,3-9 1,3-10-1,4-8 0,2-8 0,4-2 0,3-3-2,3-3 1,9-1-5,16 4-7,15 3-6,17 3-7,-6 10-6,-24 20-4,-26 18-3,-24 20-5,-13 8-7,0 1-11,0-1-11,0 1-11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25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50800 47350 523,'1'-69'3,"4"13"5,3 12 5,3 13 6,3 9 6,3 6 5,3 7 6,4 6 6,4 9 3,6 13-3,7 12-2,6 13-1,-2 7-5,-9 4-7,-10 3-7,-8 3-7,-6 3-4,1 3-1,-1 3 0,1 4-1,-1 1-1,1 0-4,-1 0-2,1 0-3,-1-4-3,1-5 0,-1-7-1,1-5-1,2-9 1,7-9 0,6-10 2,7-8 1,4-15 1,3-19 2,3-18 2,4-19 2,2-13 0,4-6 0,3-6 1,3-6-1,-2-1 0,-6 7 1,-6 6-1,-6 7 0,-7 5 1,-6 7 0,-6 6 1,-6 7 0,-9 10-7,-8 16-13,-10 15-14,-9 17-13,-4 8-4,4 4 4,3 3 5,3 3 4,1-1 0,1-2-8,-1-3-6,1-3-7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27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51100 47300 529,'-24'-27'0,"4"-3"0,3-3 0,3-2 0,7 8 8,14 22 15,11 22 17,14 23 15,5 13 4,1 6-8,-1 7-9,1 6-9,-3 6-5,-2 6-5,-3 7-4,-3 6-5,-6-1-1,-5-5 0,-7-7 0,-5-5 1,-3-4-3,4 0-3,3 0-4,3 0-5,14-21-2,25-40-4,25-40-3,25-41-2,17-30 0,9-19 4,10-18 4,10-19 5,-6 1 1,-18 22 0,-19 22 1,-18 23-1,15-17-1,50-53-5,50-53-3,50-52-5,28-22-6,6 14-9,7 11-8,6 14-9,-27 30-1,-59 51 8,-60 49 8,-58 51 7,-33 24 0,-2 1-7,-3-1-8,-3 1-6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5"/>
    </inkml:context>
    <inkml:brush xml:id="br0">
      <inkml:brushProperty name="width" value="0.04878" units="cm"/>
      <inkml:brushProperty name="height" value="0.04878" units="cm"/>
      <inkml:brushProperty name="color" value="#00BFF3"/>
    </inkml:brush>
  </inkml:definitions>
  <inkml:trace contextRef="#ctx0" brushRef="#br0">77048 46981 451,'-16'0'0,"1"-2"0,-1 0 0,0-1 0,2-1 0,1 2 0,2 0 0,2 2 0,3-1 7,2-1 16,4 0 15,2-1 15,4-1 3,4 2-11,4 0-9,3 2-11,3 0-6,0 2-4,-1 0-4,1 2-4,-2 1-2,-1 1 1,-2 3 1,-2 2 0,-3 2 1,-1 3 2,-2 4 2,-2 2 1,-2 1 1,-2-1-1,-2-1-1,-2-1 0,-3 0-2,-2 3-2,-3 1-1,-3 3-3,-2 0-2,0-1-3,1-1-4,-1-1-4,1-3-1,2-3 1,3-4 1,1-4 0,2-8-8,2-12-16,2-12-17,2-11-17,3-5-4,2 1 11,3 3 10,4 2 11,0 2 7,-1 1 8,0 3 7,-2 1 6,-1 3 9,-2 3 8,-3 3 10,0 3 10,-5 3 10,-2 6 13,-5 4 13,-4 6 13,-3 4-1,-1 5-15,-3 5-14,-1 5-15,-2 3-8,-1-1-3,-1 0-2,-1 1-3,0-1-7,1-1-11,1-1-13,1-1-12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18032 5945 876,'-1'-14'6,"-1"6"12,0 5 11,-1 5 11,-2 2-9,0 1-32,-2 1-32,0 2-31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72332 7582 999,'-8'-14'-6,"0"4"-12,0 4-12,0 4-12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37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12500 3550 495,'0'-49'2,"0"4"4,0 3 5,0 3 4,0 23 9,0 44 13,0 44 15,0 44 14,-4 21 1,-5 1-13,-7-1-11,-5 1-13,-4 2-7,0 7-5,0 6-5,0 7-3,0 4-3,0 3 0,0 3 0,0 4 0,3 4-2,6 6-5,7 7-2,6 6-5,3-2-3,0-9-3,0-10-3,0-8-2,1-12-3,4-12-5,3-13-4,3-12-4,1-9-3,1-2 0,-1-3-2,1-3-1,-1-12 1,1-18 3,-1-19 4,1-18 3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38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13650 4650 525,'17'71'137,"-16"-5"-28,-15-7-30,-15-5-29,-14-3-17,-8 4-8,-10 3-6,-9 3-6,-5 3-6,0 3-4,0 3-5,0 4-4,-2 2-1,-3 4-1,-3 3 0,-2 3 1,2-2-1,9-6 0,10-6-1,10-6 1,7-7 0,6-6 2,7-6 2,6-6 2,13-4 2,23 1 4,22-1 3,22 1 3,15-4 2,9-6-3,10-6-1,10-6-3,4-1-2,0 7-3,0 6-5,0 7-3,-2 4-5,-3 3-6,-3 3-5,-2 4-6,-8-3-6,-8-5-7,-10-7-7,-9-5-6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39"/>
    </inkml:context>
    <inkml:brush xml:id="br0">
      <inkml:brushProperty name="width" value="0.04537" units="cm"/>
      <inkml:brushProperty name="height" value="0.04537" units="cm"/>
    </inkml:brush>
  </inkml:definitions>
  <inkml:trace contextRef="#ctx0" brushRef="#br0">15000 5400 484,'-69'3'88,"13"6"-21,12 7-20,13 6-19,4 4-12,-3 4-2,-3 3-4,-2 3-3,-5 3-2,-2 3 0,-3 3-1,-3 4-1,2 1 0,10 0-1,10 0 0,9 0-2,15-8-1,22-16-1,22-15-1,23-15-3,6-7 1,-5 3 0,-7 3 1,-5 4 0,-9 10 1,-9 19 0,-10 19-1,-8 19 1,-14 7-1,-15-3 0,-15-3-1,-16-2-1,-10 0 0,-3 7 1,-3 6 1,-2 7 0,0-4 2,7-12-1,6-13 1,7-12-1,4-10 1,3-6 0,3-6-1,4-6 0,7-6 4,13-2 6,12-3 7,13-3 8,12-10 0,13-16-3,12-15-5,13-15-5,4-9-3,-3 1-4,-3-1-4,-2 1-3,-5 1-2,-2 3 2,-3 3 2,-3 4 0,-2-1-4,0-3-13,0-3-13,0-2-12,-7 0-3,-11 7 7,-14 6 5,-11 7 7,-7 4 4,0 3 5,0 3 4,0 4 5,-2 2 8,-3 4 16,-3 3 15,-2 3 15,-5 10 9,-2 20 3,-3 18 1,-3 20 4,1 11-4,6 7-10,7 6-9,6 7-10,3 5-5,0 7-3,0 6-3,0 7-2,0 7-4,0 9-6,0 10-4,0 10-7,0 11-5,0 17-6,0 15-6,0 16-5,0 2-6,0-8-6,0-10-5,0-9-6,0-16 1,0-22 6,0-22 6,0-21 7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39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15000 6500 597,'4'-116'20,"10"19"3,10 19 3,9 19 3,7 12 1,7 6 2,6 7 0,7 6 1,2 6 0,1 6-5,-1 7-3,1 6-3,-6 10-3,-8 17-4,-10 15-2,-9 16-4,-9 10-2,-5 7-3,-7 6-1,-5 7-4,-9 0-3,-9-2-4,-10-3-4,-8-3-5,-11 1-6,-8 6-8,-10 7-8,-9 6-8,-1-5-2,10-16 4,10-15 4,9-15 3,7-12 5,7-6 1,6-6 4,7-6 2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39"/>
    </inkml:context>
    <inkml:brush xml:id="br0">
      <inkml:brushProperty name="width" value="0.04426" units="cm"/>
      <inkml:brushProperty name="height" value="0.04426" units="cm"/>
    </inkml:brush>
  </inkml:definitions>
  <inkml:trace contextRef="#ctx0" brushRef="#br0">16800 4950 497,'-47'34'122,"6"19"-26,7 19-27,6 19-26,1 12-15,-3 6-1,-3 7-2,-2 6-3,-1 7-1,3 10-4,3 10-4,4 9-2,4 1-5,6-6-3,7-6-6,6-6-3,6-13-5,6-19-6,7-18-4,6-19-4,9-18-6,13-15-5,12-15-5,13-16-5,7-12 2,4-5 6,3-7 7,3-5 7,-4-6 0,-8-3-4,-10-3-6,-9-2-5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39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18300 4850 534,'-4'-36'116,"-5"28"-23,-7 28-23,-5 29-25,-8 21-12,-5 16-6,-7 15-4,-5 17-4,-6 11-4,-3 10-3,-3 10-4,-2 9-4,-3 1-3,1-6-5,-1-6-3,1-6-3,4-13-7,9-19-6,10-18-7,10-19-6,11-26-8,17-30-5,15-32-7,16-30-6,5-15 2,-2 3 10,-3 3 10,-3 4 9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0"/>
    </inkml:context>
    <inkml:brush xml:id="br0">
      <inkml:brushProperty name="width" value="0.04746" units="cm"/>
      <inkml:brushProperty name="height" value="0.04746" units="cm"/>
    </inkml:brush>
  </inkml:definitions>
  <inkml:trace contextRef="#ctx0" brushRef="#br0">18300 5000 463,'45'-85'32,"-9"32"11,-10 31 11,-8 32 10,-8 22 0,-2 17-10,-3 15-9,-3 16-11,-2 13-6,0 14-4,0 11-3,0 14-4,0 5-4,0 1-4,0-1-5,0 1-5,-2-6-4,-3-8-7,-3-10-5,-2-9-6,-5-13-6,-2-16-4,-3-15-5,-3-15-5,-2-12-3,0-6 2,0-6 0,0-6 1,-4-13 3,-5-19 4,-7-18 4,-5-19 6,-1-10 4,6 1 7,7-1 6,6 1 6,4 1 4,4 3 1,3 3 2,3 4 2,4 4 4,7 6 6,6 7 8,7 6 6,7 3 3,9 0-2,10 0-2,10 0-2,8 3-2,10 6-3,10 7-5,9 6-2,2 1-6,-2-3-5,-3-3-7,-3-2-6,-2-6-6,0-6-7,0-6-6,0-6-8,-4-6-1,-5-2 2,-7-3 4,-5-3 3,-9-1 5,-9 4 4,-10 3 4,-8 3 6,-11 3 3,-8 3 3,-10 3 2,-9 4 3,-9 4 5,-5 6 8,-7 7 8,-5 6 9,-4 7 5,0 10 2,0 10 2,0 9 4,3 7-2,6 7-4,7 6-4,6 7-4,6 0-4,6-2-4,7-3-2,6-3-4,12-6-7,19-5-9,19-7-10,19-5-9,7-14-8,-3-18-6,-3-19-5,-2-18-6,-6-7-1,-6 6 4,-6 7 4,-6 6 4,-13 9 12,-19 13 17,-18 12 20,-19 13 18,-7 10 8,7 10-1,6 10-2,7 9 0,4 7-4,3 7-2,3 6-4,4 7-3,1 5-4,0 7-1,0 6-4,0 7-2,0 5-3,0 7-3,0 6-3,0 7-3,0-1-3,0-6 0,0-6-3,0-6 0,1-6-3,4-2-3,3-3-2,3-3-3,-2-10-3,-6-16-2,-6-15-3,-6-15-1,-7-12-1,-6-6 1,-6-6 1,-6-6 1,-6-13 2,-2-19 2,-3-18 1,-3-19 3,1-15 2,6-8 1,7-10 3,6-9 2,7-5 2,10 0 2,10 0 1,9 0 2,10 0 0,14 0-2,11 0-1,14 0-3,5 1-3,1 4-4,-1 3-6,1 3-5,-4 6-2,-6 9 0,-6 10 1,-6 10 0,-7 7-2,-6 6-2,-6 7-4,-6 6-3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1"/>
    </inkml:context>
    <inkml:brush xml:id="br0">
      <inkml:brushProperty name="width" value="0.03543" units="cm"/>
      <inkml:brushProperty name="height" value="0.03543" units="cm"/>
    </inkml:brush>
  </inkml:definitions>
  <inkml:trace contextRef="#ctx0" brushRef="#br0">19950 5700 621,'28'-44'9,"6"13"19,7 12 19,6 13 18,-2 15 4,-9 19-15,-10 19-13,-8 19-14,-11 15-10,-8 13-4,-10 12-6,-9 13-5,-7 1-3,-3-9 0,-3-10 0,-2-8 1,0-12-2,7-12-1,6-13-3,7-12-3,13-19-6,22-25-11,22-25-13,23-25-11,13-22-2,6-19 6,7-18 7,6-19 8,-5-2 3,-16 16 0,-15 15 1,-15 17 0,-11 10 3,-2 6 4,-3 7 5,-3 6 3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55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78858 46016 395,'7'-7'37,"1"2"0,0 2 0,0 2-2,0 3 0,2 6 0,0 4 0,1 5 1,0 4-3,0 3-2,-2 3-3,-1 3-3,0 2-2,-2 2-1,-1 3-1,0 1-1,-2 0-2,0-4 0,-2-2-1,0-3-2,-2 0-1,0 3-3,-2 2-1,0 4-3,-3-1-3,-2-3-4,-3-5-3,-3-3-4,-3-4-1,-2 0-1,-1-1 1,-3 0 0,0-4-3,-1-3-5,1-4-4,-1-4-7,2-7 1,3-8 2,3-10 5,3-7 2,5-7 5,10-1 3,8-2 4,9-2 3,6-2 2,3-1-1,3 0-1,3-2 0,2 0-4,4-2-4,3 0-5,2-2-5,2 2-4,-2 4-5,0 4-4,-1 4-4,-5 4-3,-8 7 0,-7 5-1,-8 6-1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1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21100 5350 456,'26'-50'1,"4"0"5,3 0 4,3 0 3,-8 14 10,-19 28 15,-18 28 15,-19 29 15,-8 16 3,3 7-13,3 6-11,4 7-11,4 2-8,6 1-5,7-1-5,6 1-3,7-4-4,10-6-2,10-6-2,9-6-2,7-7-3,7-6-1,6-6-1,7-6-3,-1-6-1,-6-2-2,-6-3-2,-6-3-1,-6-1-1,-2 4 0,-3 3-1,-3 3-1,-10 3 0,-16 3-2,-15 3-2,-15 4 0,-15 2-2,-12 4 1,-13 3 1,-12 3 0,-9-1 0,-2-2 1,-3-3 0,-3-3 1,5-6-8,17-5-14,15-7-16,16-5-14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2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22450 5250 510,'46'0'75,"-5"0"-16,-7 0-16,-5 0-16,3 3-5,17 6 3,15 7 3,16 6 4,7 6-1,1 6-2,-1 7-3,1 6-4,-6 9-2,-8 13-3,-10 12-4,-9 13-2,-12 12-4,-11 13-5,-14 12-3,-11 13-6,-17 2-3,-18-5-5,-19-7-5,-18-5-3,-14-6-4,-5-3-3,-7-3-2,-5-2-3,-3-6 0,4-6 3,3-6 2,3-6 3,9-12-1,16-15-5,15-15-7,17-16-4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2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24000 5200 551,'-16'-24'11,"19"4"15,19 3 14,19 3 13,12 1 5,6 1-8,7-1-6,6 1-7,7-1-7,10 1-6,10-1-6,9 1-7,1 1-2,-6 3 1,-6 3 1,-6 4 1,-12 4-7,-15 6-16,-15 7-14,-16 6-15,-15 6-11,-11 6-10,-14 7-8,-11 6-9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2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23850 6350 548,'-25'21'3,"0"-5"6,0-7 5,0-5 6,10-6 7,23-3 6,22-3 6,22-2 7,19-6 2,20-6-4,18-6-5,20-6-3,6 1-5,-2 9-5,-3 10-6,-3 10-6,-7 7-12,-9 6-17,-10 7-18,-8 6-18,-12 4-5,-12 4 10,-13 3 7,-12 3 10,-12-1 0,-8-2-6,-10-3-8,-9-3-6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4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28850 4350 491,'25'-25'18,"0"0"2,0 0 3,0 0 2,-4 0 2,-5 0 2,-7 0 1,-5 0 2,-8-5-4,-5-9-7,-7-10-9,-5-8-7,-4 0-5,0 14-1,0 11-1,0 14 0,-2 5 0,-3 1 2,-3-1 2,-2 1 2,-6 4 1,-6 9 2,-6 10 0,-6 10 1,-2 7 1,3 6-1,3 7-1,4 6 0,1 4 0,0 4 0,0 3 0,0 3 1,0 6 0,0 9-1,0 10-1,0 10 0,1 5 0,4 4 0,3 3 1,3 3 0,3 3 1,3 3 1,3 3 0,4 4 1,2-3 0,4-5 0,3-7-1,3-5-1,4-4-1,7 0 0,6 0-2,7 0 0,8-10-2,14-18-4,11-19-2,14-18-2,11-15-4,14-9-4,11-10-3,14-8-4,5-14-1,1-15 1,-1-15 2,1-16 0,-4-7-2,-6 4-8,-6 3-8,-6 3-7,-12 7-2,-15 14 4,-15 11 4,-16 14 4,-8 3 2,0-2 2,0-3 0,0-3 1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5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29550 2150 597,'51'-44'99,"4"13"-19,3 12-17,3 13-19,-2 9-11,-6 6-7,-6 7-5,-6 6-5,-7 4-6,-6 4-3,-6 3-3,-6 3-5,-9 6-2,-8 9-2,-10 10-2,-9 10-3,-13 8-1,-16 10-4,-15 10-2,-15 9-3,-6-1 0,7-8 1,6-10 1,7-9 2,7-12 3,9-11 6,10-14 4,10-11 6,10-11 5,13-5 2,12-7 5,13-5 2,15-8 2,19-5-3,19-7-1,19-5-3,7-1-9,-3 6-18,-3 7-18,-2 6-16,-11 4-9,-15 4 1,-15 3 2,-16 3 1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5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30800 4600 456,'-8'59'155,"-16"19"-35,-15 19-34,-15 19-36,-9 15-20,1 13-5,-1 12-6,1 13-4,2-2-4,7-16-2,6-15 0,7-15-2,5-17-2,7-15-2,6-15-4,7-16-3,0 1-5,-2 19-6,-3 19-6,-3 19-7,7-21-8,19-59-12,19-60-12,19-58-11,5-25-2,-5 14 9,-7 11 9,-5 14 9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6"/>
    </inkml:context>
    <inkml:brush xml:id="br0">
      <inkml:brushProperty name="width" value="0.05249" units="cm"/>
      <inkml:brushProperty name="height" value="0.05249" units="cm"/>
    </inkml:brush>
  </inkml:definitions>
  <inkml:trace contextRef="#ctx0" brushRef="#br0">30850 4850 419,'43'56'125,"-11"13"-26,-14 12-28,-11 13-28,-7 9-14,0 6-4,0 7-3,0 6-3,-4 3-6,-5 0-5,-7 0-7,-5 0-7,-4-7-3,0-11-3,0-14-1,0-11-3,-4-20-6,-5-24-12,-7-26-11,-5-24-13,-3-21 0,4-16 9,3-15 10,3-15 8,3-7 8,3 3 2,3 3 3,4 4 3,7 7 9,13 13 13,12 12 14,13 13 13,12 10 5,13 10-4,12 10-5,13 9-3,9 1-8,6-6-10,7-6-9,6-6-11,3-9-4,0-8 2,0-10 1,0-9 2,-7-4-2,-11 4-5,-14 3-5,-11 3-6,-12 4 1,-9 7 4,-10 6 6,-8 7 5,-11 2 3,-8 1 1,-10-1 0,-9 1 1,-9 2 7,-5 7 10,-7 6 11,-5 7 12,-3 7 4,4 9-2,3 10-2,3 10-2,3 5 0,3 4 3,3 3 1,4 3 2,4-2-1,6-6-6,7-6-5,6-6-7,12-10-6,19-12-7,19-13-8,19-12-7,5-10-7,-5-6-7,-7-6-7,-5-6-6,-6-4-3,-3 1 3,-3-1 2,-2 1 2,-14 10 6,-21 22 13,-22 22 12,-22 23 11,-8 11 12,6 4 12,7 3 12,6 3 11,6 6 2,6 9-7,7 10-7,6 10-7,3 4-7,0 0-4,0 0-6,0 0-4,1 0-5,4 0-2,3 0-3,3 0-2,-1 1-3,-2 4-2,-3 3-3,-3 3-3,-4-1-2,-3-2-2,-3-3-2,-2-3-2,-6-7 0,-6-9-2,-6-10 1,-6-8-1,-6-14 1,-2-15 1,-3-15 1,-3-16 2,-1-13 0,4-9 1,3-10 0,3-8 0,4-15 2,7-19 3,6-18 4,7-19 4,8-13 1,14-6-2,11-6-2,14-6-1,11-2-2,14 3-3,11 3-2,14 4-2,3 4-6,-2 6-8,-3 7-9,-3 6-8,-9 12-4,-11 19 2,-14 19 2,-11 19 1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7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32200 5350 562,'120'-2'173,"-9"-3"-45,-10-3-44,-8-2-46,-11-1-26,-8 3-9,-10 3-10,-9 4-8,-7 1-8,-3 0-5,-3 0-7,-2 0-6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7"/>
    </inkml:context>
    <inkml:brush xml:id="br0">
      <inkml:brushProperty name="width" value="0.042" units="cm"/>
      <inkml:brushProperty name="height" value="0.042" units="cm"/>
    </inkml:brush>
  </inkml:definitions>
  <inkml:trace contextRef="#ctx0" brushRef="#br0">32600 4800 523,'-2'-36'69,"-3"28"-5,-3 28-2,-2 29-4,-1 15-5,3 3-9,3 3-8,4 4-8,1 7-6,0 13-4,0 12-5,0 13-4,-2 9-9,-3 6-10,-3 7-12,-2 6-11,-3-10-12,1-24-14,-1-26-13,1-24-13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07"/>
    </inkml:context>
    <inkml:brush xml:id="br0">
      <inkml:brushProperty name="width" value="0.05588" units="cm"/>
      <inkml:brushProperty name="height" value="0.05588" units="cm"/>
      <inkml:brushProperty name="color" value="#00BFF3"/>
    </inkml:brush>
  </inkml:definitions>
  <inkml:trace contextRef="#ctx0" brushRef="#br0">59059 40348 393,'-8'-15'3,"0"0"5,0 2 5,0 1 6,2 3 7,2 4 10,4 6 10,3 4 10,1 4 0,3 2-8,2 2-9,2 1-9,0 2-6,1 1-2,0 2-2,0 0-3,-1 0-3,1-1 0,0-1-2,0-1-1,0 0-2,-1 2 0,1 0-1,0 1-1,0-1-1,-1-1-1,1-2-2,0-2 0,0-2-2,1 1 0,1 0 0,2 0 0,0-2-1,-1-1 2,1-2 0,0-2 0,1-2 2,5-2-1,3-2 2,5-2 0,4-5-1,6-6 1,6-7-2,6-7 0,7-8-2,9-8-6,9-9-4,9-10-6,11-10-5,16-12-9,13-14-7,16-12-9,-1 1 1,-15 14 7,-17 15 9,-14 15 7,-13 12-3,-8 7-16,-7 7-13,-8 9-16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8"/>
    </inkml:context>
    <inkml:brush xml:id="br0">
      <inkml:brushProperty name="width" value="0.05098" units="cm"/>
      <inkml:brushProperty name="height" value="0.05098" units="cm"/>
    </inkml:brush>
  </inkml:definitions>
  <inkml:trace contextRef="#ctx0" brushRef="#br0">36350 4100 431,'43'-222'64,"-11"56"-14,-14 57-14,-11 56-15,-7 21-6,0-11-2,0-14 0,0-11-1,0-3-1,0 10-1,0 10 0,0 9-1,-5 6 0,-9 3 0,-10 3 0,-8 4 0,-9 4 1,-6 6-1,-6 7 0,-6 6-1,-2 3 0,3 0 1,3 0-1,4 0 0,1 1-1,0 4 0,0 3 0,0 3-1,1 4 0,4 7 1,3 6 0,3 7 1,-2 13 1,-6 22 0,-6 22 1,-6 23 2,-2 13-2,3 6 0,3 7-1,4 6-1,2-1 0,4-5-2,3-7-1,3-5 0,3-6-2,3-3 1,3-3-1,4-2 0,4-1 1,6 3-1,7 3 1,6 4 1,7-9-1,10-18 0,10-19-1,9-18 0,10-10-2,14 0-3,11 0-3,14 0-2,8-5-5,7-9-5,6-10-7,7-8-5,2-12-4,1-12-3,-1-13-3,1-12-2,-9-7 1,-15 1 2,-15-1 3,-16 1 3,-12 1-1,-5 3-3,-7 3-3,-5 4-4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8"/>
    </inkml:context>
    <inkml:brush xml:id="br0">
      <inkml:brushProperty name="width" value="0.04886" units="cm"/>
      <inkml:brushProperty name="height" value="0.04886" units="cm"/>
    </inkml:brush>
  </inkml:definitions>
  <inkml:trace contextRef="#ctx0" brushRef="#br0">37750 4550 450,'-27'-21'8,"-3"10"17,-3 10 17,-2 9 17,-3 9 3,1 9-8,-1 10-10,1 10-8,2 4-6,7 0-4,6 0-4,7 0-3,4 1-3,3 4-1,3 3-2,4 3-1,2-1-1,4-2-1,3-3-1,3-3 0,4-2-2,7 0-2,6 0-1,7 0-3,0 0 0,-2 0 1,-3 0 0,-3 0 1,-2-2-1,0-3-2,0-3-4,0-2-2,-2-1-3,-3 3-2,-3 3-2,-2 4-3,-17 2 0,-28 4 1,-28 3 1,-27 3 0,-12-1 0,6-2-5,7-3-3,6-3-4,7-9 0,10-11 2,10-14 3,9-11 3,6-11-5,3-5-13,3-7-12,4-5-13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9"/>
    </inkml:context>
    <inkml:brush xml:id="br0">
      <inkml:brushProperty name="width" value="0.0412" units="cm"/>
      <inkml:brushProperty name="height" value="0.0412" units="cm"/>
    </inkml:brush>
  </inkml:definitions>
  <inkml:trace contextRef="#ctx0" brushRef="#br0">38250 3850 533,'26'-22'47,"4"6"-3,3 7-4,3 6-3,3 9 0,3 13 0,3 12 2,4 13 1,-4 7-2,-9 4-5,-10 3-6,-8 3-6,-12 3-6,-12 3-6,-13 3-6,-12 4-8,-9-1-2,-2-3 1,-3-3 1,-3-2 1,1-8-4,6-8-7,7-10-7,6-9-8,10-9-1,17-5 6,15-7 6,16-5 5,16-9 5,20-9 1,18-10 3,20-8 2,5-3-2,-6 7-4,-6 6-6,-6 7-4,-10 2-5,-12 1-1,-13-1-4,-12 1-1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3:49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39350 4150 606,'53'-44'63,"6"13"-1,7 12-1,6 13-1,7 4-7,10-3-13,10-3-14,9-2-13,-4-1-7,-15 3-2,-15 3-1,-16 4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4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10000 14150 537,'-61'-4'36,"28"-5"5,28-7 6,29-5 4,15-3 0,3 4-7,3 3-6,4 3-7,4-1-4,6-2-4,7-3-3,6-3-3,3 1-3,0 6-3,0 7-4,0 6-3,-2 4-4,-3 4-5,-3 3-6,-2 3-5,-6 3-4,-6 3-6,-6 3-5,-6 4-4,-6 2-2,-2 4 4,-3 3 2,-3 3 4,-6-1 0,-5-2-2,-7-3-2,-5-3-1,-4-2-1,0 0 3,0 0 0,0 0 2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4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9850 15450 588,'-47'21'0,"6"-5"0,7-7 0,6-5 0,3-4 4,0 0 8,0 0 7,0 0 8,10 0 8,23 0 6,22 0 6,22 0 6,16 0-1,14 0-10,11 0-9,14 0-10,7-2-8,3-3-7,3-3-7,4-2-8,-3-1-8,-5 3-7,-7 3-8,-5 4-7,-4 1-5,0 0-1,0 0-1,0 0-2,-10 1 1,-18 4 3,-19 3 3,-18 3 2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4"/>
    </inkml:context>
    <inkml:brush xml:id="br0">
      <inkml:brushProperty name="width" value="0.04467" units="cm"/>
      <inkml:brushProperty name="height" value="0.04467" units="cm"/>
    </inkml:brush>
  </inkml:definitions>
  <inkml:trace contextRef="#ctx0" brushRef="#br0">13950 14200 492,'0'-50'3,"0"0"6,0 0 6,0 0 6,-2 1 5,-3 4 5,-3 3 3,-2 3 5,-8 3-1,-8 3-3,-10 3-4,-9 4-4,-7 11-3,-3 23-3,-3 22-2,-2 22-2,-5 16-3,-2 14 0,-3 11-2,-3 14-1,-2 10-1,0 9 0,0 10-1,0 10 0,3-1-2,6-9 0,7-10-1,6-8-2,7-11-1,10-8-2,10-10-2,9-9-2,6-5 0,3 0 1,3 0 1,4 0 2,5-4 0,10-5 1,10-7-1,9-5 0,12-11-2,16-11-3,15-14-3,17-11-4,8-14-4,4-11-6,3-14-5,3-11-6,1-11-4,1-5-4,-1-7-4,1-5-4,-12 2-1,-21 13 0,-22 12 1,-22 13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5"/>
    </inkml:context>
    <inkml:brush xml:id="br0">
      <inkml:brushProperty name="width" value="0.03858" units="cm"/>
      <inkml:brushProperty name="height" value="0.03858" units="cm"/>
    </inkml:brush>
  </inkml:definitions>
  <inkml:trace contextRef="#ctx0" brushRef="#br0">14300 12500 570,'9'-50'5,"19"0"12,19 0 10,19 0 12,7 10 4,-3 23-1,-3 22-1,-2 22-2,-9 16-3,-12 14-5,-13 11-4,-12 14-6,-13 10-3,-12 9-2,-13 10-3,-12 10-2,-10-1-7,-6-9-14,-6-10-12,-6-8-13,-1-11-5,7-8 6,6-10 4,7-9 5,21-16 5,38-22 8,37-22 7,38-21 7,16-9-2,-2 7-12,-3 6-12,-3 7-12,-12 4-2,-18 3 6,-19 3 6,-18 4 8,-10 1 1,0 0-2,0 0-1,0 0-3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5"/>
    </inkml:context>
    <inkml:brush xml:id="br0">
      <inkml:brushProperty name="width" value="0.04522" units="cm"/>
      <inkml:brushProperty name="height" value="0.04522" units="cm"/>
    </inkml:brush>
  </inkml:definitions>
  <inkml:trace contextRef="#ctx0" brushRef="#br0">16600 13550 486,'-24'46'35,"4"-5"0,3-7-1,3-5 0,-2 3 0,-6 17 0,-6 15 0,-6 16 0,-6 13-1,-2 14-3,-3 11-3,-3 14-4,-2 7-2,0 3-2,0 3-2,0 4-1,-2-4-3,-3-9-1,-3-10-1,-2-8-3,2-11-2,9-8-2,10-10-5,10-9-2,11-20-10,17-27-19,15-28-19,16-28-17,4-15-2,-6 1 14,-6-1 14,-6 1 15,-2-1 4,3 1-7,3-1-6,4 1-6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6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16500 14000 456,'43'-63'4,"-11"26"10,-14 24 10,-11 26 9,-7 19 6,0 17 3,0 15 2,0 16 2,1 10-1,4 7-8,3 6-6,3 7-7,1 2-4,1 1-2,-1-1-1,1 1-1,-3-1-2,-2 1-3,-3-1-2,-3 1-4,-2-4-3,0-6-6,0-6-5,0-6-5,-4-12-5,-5-15-3,-7-15-2,-5-16-4,-12-21-4,-16-24-5,-15-26-5,-15-24-6,-4-13 1,9 0 7,10 0 7,10 0 8,8 4 7,10 10 6,10 10 7,9 9 6,6 6 6,3 3 5,3 3 4,4 4 5,5 4 2,10 6 2,10 7 0,9 6 1,9 3-1,9 0-5,10 0-4,10 0-5,2-2-6,-3-3-6,-3-3-6,-2-2-8,3-6-4,14-6-2,11-6-4,14-6-2,0-6-2,-8-2 1,-10-3 0,-9-3 0,-9-4 3,-5-3 3,-7-3 5,-5-2 3,-9 2 5,-9 9 4,-10 10 4,-8 10 4,-12 5 1,-12 4-1,-13 3-3,-12 3-1,-9 6 5,-2 9 14,-3 10 14,-3 10 13,-4 10 7,-3 13-2,-3 12 0,-2 13-2,0 6-3,7 0-6,6 0-5,7 0-5,4-4-5,3-5-4,3-7-3,4-5-3,10-9-7,19-9-7,19-10-8,19-8-8,13-14-8,10-15-6,10-15-6,9-16-7,-1-5-1,-8 6 5,-10 7 6,-9 6 5,-12 9 6,-11 13 5,-14 12 6,-11 13 5,-12 10 8,-9 10 10,-10 10 10,-8 9 10,-3 4 5,7 1-1,6-1-2,7 1 0,4 5-2,3 14-2,3 11-3,4 14-2,-1 11-4,-3 14-3,-3 11-4,-2 14-4,-5 7-2,-2 3-2,-3 3-2,-3 4 0,-4-6-2,-3-11 0,-3-14 0,-2-11-1,-1-17-1,3-18-3,3-19-5,4-18-2,-1-17-4,-3-11 0,-3-14-3,-2-11 0,-5-12-1,-2-9 1,-3-10 2,-3-8 1,2-17 2,10-21 0,10-22 2,9-22 0,10-22 1,14-22 0,11-22-2,14-21 0,11-9-2,14 7-3,11 6-3,14 7-4,5 13-3,1 22-4,-1 22-5,1 23-4,-7 19 0,-12 19 3,-13 19 3,-12 19 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19"/>
    </inkml:context>
    <inkml:brush xml:id="br0">
      <inkml:brushProperty name="width" value="0.02398" units="cm"/>
      <inkml:brushProperty name="height" value="0.02398" units="cm"/>
      <inkml:brushProperty name="color" value="#F2395B"/>
    </inkml:brush>
  </inkml:definitions>
  <inkml:trace contextRef="#ctx0" brushRef="#br0">75883 14729 917,'-1'-23'5,"0"2"10,-2 3 11,0 1 11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6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17950 14400 553,'-15'-24'21,"23"4"12,22 3 13,22 3 12,13 3 2,7 3-7,6 3-7,7 4-7,0 2-7,-2 4-7,-3 3-7,-3 3-7,-6 1-7,-5 1-6,-7-1-7,-5 1-7,-8 1-14,-5 3-21,-7 3-20,-5 4-22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6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18550 13600 540,'-24'-46'3,"4"10"8,3 10 6,3 9 8,3 17 8,3 25 11,3 25 10,4 25 11,1 20 0,0 16-13,0 15-13,0 17-12,0 7-10,0 0-9,0 0-9,0 0-9,0-7-9,0-11-10,0-14-11,0-11-11,0-17-5,0-18-4,0-19-2,0-18-3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7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22050 13550 477,'-160'164'131,"32"-22"-26,31-22-26,32-21-28,13-7-15,-3 9-5,-3 10-5,-2 10-5,-5 4-4,-2 0-4,-3 0-5,-3 0-3,1-4-6,6-5-5,7-7-6,6-5-5,6-9-8,6-9-8,7-10-9,6-8-9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7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20450 13950 473,'-35'-35'48,"32"32"13,31 31 12,32 32 13,13 21-2,-3 13-19,-3 12-17,-2 13-17,0 6-13,7 0-8,6 0-8,7 0-7,0 0-10,-2 0-13,-3 0-11,-3 0-14,-9-13-7,-11-24-6,-14-26-3,-11-24-6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8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24300 15000 523,'-36'0'46,"28"0"3,28 0 5,29 0 3,16-2-3,7-3-10,6-3-8,7-2-10,4-1-6,3 3-2,3 3-2,4 4-1,1 1-3,0 0-1,0 0-3,0 0-3,-2 1-1,-3 4-2,-3 3-3,-2 3-1,6-2-2,20-6-1,18-6-2,20-6 0,3-4-1,-8 1-1,-10-1 0,-9 1-1,-7 1 0,-3 3 2,-3 3 0,-2 4 2,-1 1 1,3 0-1,3 0 1,4 0 0,1-2 1,0-3 2,0-3 2,0-2 2,4-6 0,10-6 0,10-6-1,9-6-1,4-4-1,1 1 1,-1-1 0,1 1 1,-4 1-1,-6 3 1,-6 3-1,-6 4 1,-2 4 0,3 6-1,3 7 1,4 6-1,-1 3 0,-3 0-1,-3 0 0,-2 0-1,-3 0-1,1 0 0,-1 0 0,1 0-1,1 0 0,3 0 0,3 0 1,4 0 0,2 0 0,4 0-2,3 0-2,3 0-2,1 0-1,1 0 2,-1 0 1,1 0 2,-4 0 1,-6 0 1,-6 0 0,-6 0 2,-4 0 0,1 0-1,-1 0 0,1 0 0,4-5-1,9-9-1,10-10 0,10-8 0,5-6-2,4 1-1,3-1-3,3 1-2,-4 1-1,-8 3-2,-10 3 0,-9 4-2,-10 2-1,-9 4 0,-10 3-1,-8 3 1,-14 1-2,-15 1 1,-15-1-2,-16 1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9"/>
    </inkml:context>
    <inkml:brush xml:id="br0">
      <inkml:brushProperty name="width" value="0.0452" units="cm"/>
      <inkml:brushProperty name="height" value="0.0452" units="cm"/>
    </inkml:brush>
  </inkml:definitions>
  <inkml:trace contextRef="#ctx0" brushRef="#br0">28450 12100 486,'-25'189'152,"0"-22"-34,0-22-34,0-21-35,-2-6-20,-3 14-7,-3 11-7,-2 14-7,-1 11-2,3 14 1,3 11 2,4 14 1,4-7-6,6-25-12,7-25-14,6-25-14,3-22-8,0-19-4,0-18-4,0-19-4,3-15-2,6-8 3,7-10 2,6-9 3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09"/>
    </inkml:context>
    <inkml:brush xml:id="br0">
      <inkml:brushProperty name="width" value="0.04607" units="cm"/>
      <inkml:brushProperty name="height" value="0.04607" units="cm"/>
    </inkml:brush>
  </inkml:definitions>
  <inkml:trace contextRef="#ctx0" brushRef="#br0">29250 12850 477,'-22'75'132,"6"0"-30,7 0-29,6 0-30,1 0-16,-3 0-3,-3 0-3,-2 0-4,-1 9-2,3 19 0,3 19 0,4 19-1,2-4-1,4-24-5,3-26-5,3-24-3,4-18-4,7-9-2,6-10-3,7-8-1,7-17-2,9-21-3,10-22-3,10-22-3,2-18-1,-3-11-3,-3-14 0,-2-11-2,-8-6 1,-8 4 3,-10 3 4,-9 3 4,-9 7 3,-5 14 4,-7 11 4,-5 14 3,-12 10 4,-16 9 2,-15 10 3,-15 10 2,-12 7 1,-6 6 0,-6 7-1,-6 6-1,-2 6-3,3 6-8,3 7-8,4 6-8,7 1-2,13-3 3,12-3 2,13-2 2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0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30650 11600 536,'28'-44'101,"6"13"-21,7 12-22,6 13-21,7 6-11,10 0 3,10 0 2,9 0 2,1 0-3,-6 0-9,-6 0-8,-6 0-9,-7 3-7,-6 6-9,-6 7-8,-6 6-8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0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31850 10750 506,'46'-24'31,"-5"4"6,-7 3 7,-5 3 5,-3 7 3,4 14-3,3 11-2,3 14-3,-1 8-5,-2 7-6,-3 6-6,-3 7-6,-7 10-7,-9 16-8,-10 15-7,-8 17-8,-15 5-5,-19-3-2,-18-3-4,-19-2-1,-7-9-3,7-12 1,6-13-1,7-12 0,7-12 0,9-8-1,10-10 1,10-9 0,14-12 6,23-11 13,22-14 12,22-11 13,13-11 4,7-5-4,6-7-5,7-5-3,0-4-5,-2 0-4,-3 0-5,-3 0-3,-6 3-2,-5 6 2,-7 7 1,-5 6 3,-6 3-9,-3 0-21,-3 0-19,-2 0-21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0"/>
    </inkml:context>
    <inkml:brush xml:id="br0">
      <inkml:brushProperty name="width" value="0.04666" units="cm"/>
      <inkml:brushProperty name="height" value="0.04666" units="cm"/>
    </inkml:brush>
  </inkml:definitions>
  <inkml:trace contextRef="#ctx0" brushRef="#br0">32950 11050 471,'-24'120'146,"4"-9"-33,3-10-33,3-8-31,3-6-19,3 1-4,3-1-4,4 1-4,1-6-3,0-8-3,0-10-2,0-9-3,10-20-6,23-27-10,22-28-8,22-28-10,4-20-4,-12-8 4,-13-10 1,-12-9 3,-10-4 1,-6 4-1,-6 3-2,-6 3 0,-9 6 1,-8 9 4,-10 10 4,-9 10 4,-10 10 3,-9 13 2,-10 12 3,-8 13 2,-4 9 0,3 6 0,3 7-2,4 6-1,5 3-1,10 0 2,10 0 0,9 0 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1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18224 26310 471,'-16'-1'-1,"1"-1"-3,-1 0-2,0-1-2,2-1 7,3 0 17,3 0 17,2 0 17,5 1 8,6 0-2,6 2-1,6 0-2,1 2-5,1 0-7,-2 2-8,-1 0-8,1 1-6,1 0-2,3 0-4,2 0-2,0-1-3,2-1-2,1 0-3,1-1-3,2-1-1,1 0 1,2 0 0,3 0 2,0 0 0,0 0-2,1 0 1,-1 0-2,0 0 0,1 0 1,-1 0-1,0 0 2,1 0-1,0 0 0,2 0 0,1 0 0,0-1 0,2-1-1,1 0 0,1-1 0,0-1-1,2 0 1,0 0 0,2 0-1,-1 0 1,0 0 0,-2 0 0,0 1-1,0-1 1,2 2-1,2 0 1,2 2 0,0 0 0,-4 0 0,-2 0 0,-3 0 1,-3 0 0,0 2 0,-2 0 0,1 2-1,-1-1 1,2-1-1,2 0 0,2-2 0,1 0-1,1 0 0,-2 0 0,2 0 0,0 0-1,2 0 0,2 0 1,2 0-1,1 0 0,0 0 0,0 0 0,0 0 1,-1 0-1,2 0-1,-2 0 0,1 0-1,1 0-1,2 0 1,2 0 0,2 0 1,0 0 0,-1-2 0,0 0 0,-2-1 0,0-1 0,-2 2 0,-1 0 1,0 2 0,-2-1 0,-2-1 0,-2 0 1,-2-1 0,-1-1-1,0 2 0,0 0-1,1 2-1,-2-1 0,0 0 1,-2-2 0,0 0 1,-1-1 0,1 0 0,-1 0 1,0 1-1,-1-2 1,-2 2-1,-2-1 1,-1 0-1,-3 0 0,-1 2 1,-3 0-1,-1 2 1,-3 0-2,-1 0-2,-3 0-3,-1 0-2,-1 0-1,-1 0 0,1 0 0,0 0 0,-1 0-4,-1 0-7,-1 0-9,0 0-7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0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33850 11500 589,'26'115'149,"4"-18"-33,3-19-34,3-18-32,-1-12-36,-2-3-39,-3-3-39,-3-2-38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1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35100 10800 565,'-24'-113'94,"4"26"-21,3 24-20,3 26-20,-2 15-12,-6 6-5,-6 7-4,-6 6-4,-6 4-3,-2 4 1,-3 3-1,-3 3-1,1 6 1,6 9-2,7 10-2,6 10 0,4 2 0,4-3 1,3-3 0,3-2 2,3-3 0,3 1 1,3-1 0,4 1 1,5-3 0,10-2-2,10-3-3,9-3-1,2-1 0,-2 4 1,-3 3 1,-3 3 2,-2 4 0,0 7 1,0 6 0,0 7 0,-4 0 1,-5-2 0,-7-3 0,-5-3 0,-8-1-2,-5 4-4,-7 3-3,-5 3-4,-6-4-2,-3-8 2,-3-10 1,-2-9 1,-5-9-3,-2-5-6,-3-7-6,-3-5-5,-1-8-1,4-5 7,3-7 5,3-5 7,6-8 5,9-5 1,10-7 2,10-5 3,5-3 0,4 4 0,3 3-1,3 3 0,7-4-4,14-8-4,11-10-6,14-9-6,3-4-4,-2 4-4,-3 3-4,-3 3-5,-6 6-2,-5 9-2,-7 10-1,-5 10-1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2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35500 10100 488,'50'0'127,"0"0"-33,0 0-34,0 0-34,0 1-18,0 4-5,0 3-5,0 3-4,0 1-2,0 1 1,0-1 2,0 1 0,-7 5 5,-11 14 7,-14 11 9,-11 14 7,-7 8 5,0 7 3,0 6 1,0 7 2,0 10-4,0 16-12,0 15-10,0 17-13,-5 13-5,-9 13 0,-10 12-1,-8 13 0,-3-15-5,7-40-7,6-40-8,7-41-8,2-21-8,1 1-9,-1-1-9,1 1-8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2"/>
    </inkml:context>
    <inkml:brush xml:id="br0">
      <inkml:brushProperty name="width" value="0.05341" units="cm"/>
      <inkml:brushProperty name="height" value="0.05341" units="cm"/>
    </inkml:brush>
  </inkml:definitions>
  <inkml:trace contextRef="#ctx0" brushRef="#br0">30650 16750 411,'-7'-65'57,"-11"23"3,-14 22 1,-11 22 3,-9 23-5,-3 25-10,-3 25-12,-2 25-12,-5 12-6,-2 1-2,-3-1-4,-3 1-1,-1-1-2,4 1 0,3-1 0,3 1 0,6-7 0,9-12-1,10-13-2,10-12-1,7-4 1,6 7 0,7 6 1,6 7 2,6-4-2,6-12-4,7-13-6,6-12-3,10-12-5,17-8-3,15-10-4,16-9-4,7-10-2,1-9-2,-1-10-1,1-8-2,5-12-7,14-12-10,11-13-10,14-12-11,-9 1-1,-28 16 9,-28 15 9,-27 17 10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3"/>
    </inkml:context>
    <inkml:brush xml:id="br0">
      <inkml:brushProperty name="width" value="0.04611" units="cm"/>
      <inkml:brushProperty name="height" value="0.04611" units="cm"/>
    </inkml:brush>
  </inkml:definitions>
  <inkml:trace contextRef="#ctx0" brushRef="#br0">31750 15600 477,'25'-29'4,"0"-5"11,0-7 9,0-5 9,4-3 7,10 4 1,10 3 3,9 3 1,2 7-1,-2 14-5,-3 11-6,-3 14-4,-9 14-3,-11 20-3,-14 18 0,-11 20-2,-12 13-4,-9 9-5,-10 10-4,-8 10-7,-9-1-4,-6-9-4,-6-10-6,-6-8-4,-1-11-3,7-8 0,6-10 0,7-9 0,19-23-2,35-33-1,35-35-3,34-34-1,18-15-1,4 7 2,3 6 0,3 7 2,-5 8 0,-12 14-2,-13 11-1,-12 14-2,-12 5 0,-8 1-1,-10-1 0,-9 1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3"/>
    </inkml:context>
    <inkml:brush xml:id="br0">
      <inkml:brushProperty name="width" value="0.05045" units="cm"/>
      <inkml:brushProperty name="height" value="0.05045" units="cm"/>
    </inkml:brush>
  </inkml:definitions>
  <inkml:trace contextRef="#ctx0" brushRef="#br0">33600 16900 436,'21'-27'7,"-5"-3"15,-7-3 15,-5-2 14,-4 8 7,0 22-3,0 22-3,0 23-2,0 16-4,0 13-5,0 12-6,0 13-6,0 7-4,0 4-5,0 3-4,0 3-5,0 3-5,0 3-4,0 3-4,0 4-4,-4-3-2,-5-5 4,-7-7 3,-5-5 4,-4-12-12,0-16-23,0-15-24,0-15-24,3-17-7,6-15 9,7-15 11,6-16 10,3-8 10,0 0 8,0 0 9,0 0 10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3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33400 18250 605,'48'-180'29,"-3"41"2,-3 40 2,-2 42 1,-1 22 1,3 7 0,3 6-1,4 7-1,1 0-2,0-2-3,0-3-4,0-3-3,0 1-5,0 6-7,0 7-8,0 6-5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4"/>
    </inkml:context>
    <inkml:brush xml:id="br0">
      <inkml:brushProperty name="width" value="0.0568" units="cm"/>
      <inkml:brushProperty name="height" value="0.0568" units="cm"/>
    </inkml:brush>
  </inkml:definitions>
  <inkml:trace contextRef="#ctx0" brushRef="#br0">34450 16650 387,'1'-91'12,"4"19"12,3 19 11,3 19 11,-2 21 7,-6 26 0,-6 24 0,-6 26 0,-6 19-2,-2 17-5,-3 15-5,-3 16-6,-1 10-3,4 7-6,3 6-4,3 7-6,3 2-5,3 1-7,3-1-8,4 1-8,-1-15-2,-3-28 0,-3-28 0,-2-27 2,-1 10-7,3 50-13,3 50-14,4 50-13,2 1-7,4-46-2,3-47 0,3-47-1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4"/>
    </inkml:context>
    <inkml:brush xml:id="br0">
      <inkml:brushProperty name="width" value="0.04213" units="cm"/>
      <inkml:brushProperty name="height" value="0.04213" units="cm"/>
    </inkml:brush>
  </inkml:definitions>
  <inkml:trace contextRef="#ctx0" brushRef="#br0">34950 17250 522,'-18'-22'62,"17"6"-1,15 7-2,16 6-2,12 1-4,9-3-9,10-3-7,10-2-9,4-3-5,0 1-4,0-1-4,0 1-4,-4 1-4,-5 3-6,-7 3-4,-5 4-5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15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35450 16200 478,'-22'28'127,"6"6"-24,7 7-21,6 6-23,3 12-15,0 19-8,0 19-7,0 19-8,0 12-7,0 6-7,0 7-8,0 6-7,-2 3-5,-3 0-3,-3 0-2,-2 0-4,-5-11-11,-2-22-19,-3-22-21,-3-21-20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3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94733 51166 558,'-6'-7'4,"4"2"7,4 2 8,4 2 7,3 1 7,3 0 5,4 0 5,2 0 5,0 0-1,-3 2-8,-3 0-8,-2 2-8,-4 1-6,-1 3-3,-2 4-4,-2 2-4,-1 2-1,-2 0 1,0-1 2,-1 1 0,-2 0-3,-2-1-5,-2 1-6,-2 0-6,2-2-5,4-1-2,6-2-2,4-2-2,7-4 0,8-6 4,7-6 3,9-6 5,-1-2-7,-6 3-17,-7 1-17,-6 2-18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2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35192 23224 508,'-5'-21'58,"6"5"-5,6 5-4,6 5-4,1 3-6,-1 3-6,-2 4-7,-2 2-6,-1 4-4,0 6 0,-1 4-2,1 5 1,-1 2-2,0 1 0,-2-1-2,0 1 0,-2-1-2,-1 0-1,0 1-1,-1-1-1,-2 1-1,-1-1 1,0 0 1,-1 1 0,-2-1-2,0 1-6,-2-1-4,0 1-6,-1-3-2,-2-1-2,0-4 0,-1-3-1,-1-3-1,1-3 0,-1-2-2,0-4 0,-1-2-1,0-2 1,-1-2 1,-1-2-1,0-3 2,1-3 0,1-5 1,0-4 1,3-2 1,2 1 4,4-1 3,3 1 3,2 0 3,3 0 2,4 2 3,2 1 1,3 2 3,2 1 1,1 2 2,3 2 1,0 3 1,1 2-1,0 4-1,-1 2-1,-1 4 1,-2 4 1,-4 4 1,-3 3 2,-2 4 0,-2 1-2,-2 3-2,-2 1-2,-3 3-2,-4 1-1,-4 2-3,-3 3-2,-4-1-2,-2 0-1,-2-1-1,-1-1-2,-1-2 0,-1-3 0,1-3 2,-1-3 0,2-3 1,1-3 2,2-3 2,3-2 1,5-5 5,8-2 4,9-6 5,10-2 6,5-3 0,2 0-5,4 0-5,4 1-5,0-1-5,0 0-4,1 0-5,-1 0-4,1 1-5,0 2-3,2 2-5,1 2-3,-1 1-5,-1-2-4,-3 0-4,-2-1-4,-2-2-2,-3 0 1,-3-2 0,-2 0 0,-4-1 5,-1 0 5,-2 1 6,-2-1 6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0"/>
    </inkml:context>
    <inkml:brush xml:id="br0">
      <inkml:brushProperty name="width" value="0.02518" units="cm"/>
      <inkml:brushProperty name="height" value="0.02518" units="cm"/>
      <inkml:brushProperty name="color" value="#F2395B"/>
    </inkml:brush>
  </inkml:definitions>
  <inkml:trace contextRef="#ctx0" brushRef="#br0">64050 10950 873,'-333'-25'88,"84"0"-50,85 0-50,85 0-50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2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6800 26150 493,'-60'-24'10,"32"4"19,31 3 20,32 3 19,19 3 4,10 3-11,10 3-12,9 4-12,2 1-8,-2 0-5,-3 0-4,-3 0-5,2 0-4,10 0 0,10 0-2,9 0-2,4 0-2,1 0-5,-1 0-4,1 0-4,-3 0-6,-2 0-7,-3 0-6,-3 0-7,-6-2-6,-5-3-4,-7-3-3,-5-2-5,-11-1 3,-11 3 8,-14 3 8,-11 4 9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3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9600 23800 462,'0'-57'83,"0"39"-9,0 36-8,0 39-7,0 22-9,0 10-8,0 10-10,0 9-10,-4 6-5,-5 3-2,-7 3-3,-5 4-3,-8 13-2,-5 26-1,-7 24-1,-5 26-2,-3 4 0,4-16-1,3-15 0,3-15 0,4-15-2,7-12-4,6-13-4,7-12-4,4-12-3,3-8-3,3-10-2,4-9-2,5-12-2,10-11-3,10-14-3,9-11-2,7-11 1,7-5 3,6-7 3,7-5 5,7-14 2,9-18 2,10-19 2,10-18 1,2-15 2,-3-9 1,-3-10 0,-2-8 2,-9 0 0,-12 14 2,-13 11 1,-12 14 2,-10 5 2,-6 1 0,-6-1 1,-6 1 1,-9 5 2,-8 14 3,-10 11 3,-9 14 4,-7 5 3,-3 1 3,-3-1 5,-2 1 3,-5 4 2,-2 9-1,-3 10-1,-3 10 0,-1 7-2,4 6-2,3 7-3,3 6-3,4 6-1,7 6-2,6 7-2,7 6-1,4-1-1,3-5-3,3-7 0,4-5-3,2-6-2,4-3-3,3-3-3,3-2-3,7-8-4,14-8-3,11-10-4,14-9-4,5-10-3,1-9-3,-1-10-4,1-8-3,-3-8 0,-2-2 1,-3-3 4,-3-3 2,-9 1 3,-11 6 5,-14 7 4,-11 6 4,-12 4 8,-9 4 11,-10 3 10,-8 3 11,-3 9 8,7 16 8,6 15 8,7 17 7,4 5-2,3-3-11,3-3-10,4-2-11,1 10-7,0 25-4,0 25-3,0 25-5,1 15-1,4 7-2,3 6 0,3 7 0,-1 2-3,-2 1-1,-3-1-3,-3 1-3,-1-3-1,4-2 0,3-3-2,3-3 0,-1-7-1,-2-9-1,-3-10-3,-3-8 0,-6-9-1,-5-6 0,-7-6 1,-5-6 1,-8-9 0,-5-8-1,-7-10 0,-5-9-2,-6-10 3,-3-9 3,-3-10 5,-2-8 4,-3-12 2,1-12 2,-1-13 1,1-12 1,4-16 2,9-19 4,10-18 3,10-19 3,14-18 1,23-15-4,22-15-3,22-16-4,15-13-2,9-9-3,10-10-3,10-8-3,2-4-5,-3 3-12,-3 3-9,-2 4-10,-11 19-7,-15 39-3,-15 36-3,-16 39-4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4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13100 24350 436,'1'-46'0,"4"10"0,3 10 0,3 9 0,-1-5 8,-2-19 13,-3-18 14,-3-19 15,-4-2 2,-3 16-9,-3 15-9,-2 17-10,-6 5-6,-6-3-1,-6-3-4,-6-2-1,-4 2-3,1 9 1,-1 10-2,1 10 0,-3 4 0,-2 0 0,-3 0-1,-3 0 0,-6 7 0,-5 17-1,-7 15-1,-5 16-1,-4 12-1,0 9 0,0 10-1,0 10 0,1 10 0,4 13 1,3 12 1,3 13 0,4 9 1,7 6 1,6 7 0,7 6 1,4-1 1,3-5 0,3-7 2,4-5 2,2-11-1,4-11 0,3-14-1,3-11-1,7-9-1,14-3-1,11-3-2,14-2-2,8-9-2,7-12-5,6-13-4,7-12-3,8-13-2,14-12 1,11-13 2,14-12 0,3-12-5,-2-8-12,-3-10-13,-3-9-12,-4-5-2,-3 0 5,-3 0 7,-2 0 7,-11 4 2,-15 10-4,-15 10-3,-16 9-3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4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13700 25700 479,'23'-27'0,"-3"-3"0,-3-3 0,-2-2 0,-6 11 12,-6 29 22,-6 28 24,-6 28 23,-7 18 4,-6 10-14,-6 10-14,-6 9-15,-4 6-11,1 3-7,-1 3-8,1 4-7,1-3-9,3-5-8,3-7-8,4-5-10,7-25-13,13-40-20,12-40-18,13-41-18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5"/>
    </inkml:context>
    <inkml:brush xml:id="br0">
      <inkml:brushProperty name="width" value="0.05416" units="cm"/>
      <inkml:brushProperty name="height" value="0.05416" units="cm"/>
      <inkml:brushProperty name="color" value="#F2395B"/>
    </inkml:brush>
  </inkml:definitions>
  <inkml:trace contextRef="#ctx0" brushRef="#br0">14100 25300 406,'45'-90'4,"-9"23"8,-10 22 8,-8 22 8,-8 18 4,-2 16-1,-3 15-1,-3 17-1,-2 14 1,0 17 0,0 15 0,0 16 1,0 7-1,0 1-5,0-1-4,0 1-4,0-1-4,0 1-1,0-1-3,0 1-2,0-4-1,0-6 1,0-6 0,0-6 1,-5-12-10,-9-15-20,-10-15-19,-8-16-20,-9-19-6,-6-22 8,-6-22 7,-6-21 8,-2-12 6,3 1 6,3-1 4,4 1 6,4 1 6,6 3 7,7 3 8,6 4 8,6 4 6,6 6 6,7 7 7,6 6 6,7 4 2,10 4-2,10 3-2,9 3-3,7 3-2,7 3-2,6 3-3,7 4-3,4 2-1,3 4-1,3 3-2,4 3-1,-1-1-5,-3-2-12,-3-3-9,-2-3-12,-3-4-6,1-3-2,-1-3-3,1-2-2,-3-9 1,-2-12 4,-3-13 4,-3-12 5,-6-5 4,-5 3 4,-7 3 4,-5 4 4,-8 4 6,-5 6 8,-7 7 7,-5 6 8,-11 12 11,-11 19 15,-14 19 14,-11 19 14,-6 12 0,4 6-14,3 7-15,3 6-15,4 1-9,7-3-2,6-3-2,7-2-3,10-9-4,16-12-5,15-13-5,17-12-6,8-15-8,4-15-13,3-15-12,3-16-13,-4-5-2,-8 6 6,-10 7 6,-9 6 7,-12 9 10,-11 13 17,-14 12 14,-11 13 16,-6 10 10,4 10 2,3 10 3,3 9 3,1 6-1,1 3-2,-1 3-3,1 4-4,2 8-3,7 17-5,6 15-5,7 16-5,0 10-3,-2 7-1,-3 6 0,-3 7 0,-2-1-2,0-6-2,0-6-2,0-6-2,-4-12-2,-5-15-2,-7-15-4,-5-16-2,-8-15-3,-5-11-1,-7-14-3,-5-11-2,-8-11 0,-5-5 0,-7-7 2,-5-5 1,-1-15 1,6-22 1,7-22 2,6-21 2,7-17 1,10-8 2,10-10 2,9-9 1,15-12 0,22-11-2,22-14-2,23-11-2,14-1-2,10 13-1,10 12 0,9 13-2,1 13-3,-6 17-4,-6 15-6,-6 16-3,-12 12-4,-15 9-3,-15 10 0,-16 10-3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5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15700 24650 684,'71'-44'86,"-5"13"-16,-7 12-15,-5 13-16,0 6-11,10 0-8,10 0-8,9 0-6,1 0-12,-6 0-12,-6 0-13,-6 0-13,-9-2-7,-8-3-2,-10-3-1,-9-2-2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6"/>
    </inkml:context>
    <inkml:brush xml:id="br0">
      <inkml:brushProperty name="width" value="0.04845" units="cm"/>
      <inkml:brushProperty name="height" value="0.04845" units="cm"/>
      <inkml:brushProperty name="color" value="#F2395B"/>
    </inkml:brush>
  </inkml:definitions>
  <inkml:trace contextRef="#ctx0" brushRef="#br0">16350 23800 454,'-2'-46'4,"-3"10"9,-3 10 8,-2 9 9,-3 10 9,1 14 10,-1 11 10,1 14 11,1 13-1,3 16-12,3 15-10,4 17-12,1 11-9,0 10-9,0 10-8,0 9-8,0 7-12,0 7-13,0 6-13,0 7-15,0-12-9,0-28-6,0-28-7,0-27-7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7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18000 26200 540,'137'-90'114,"-24"23"-21,-26 22-23,-24 22-22,-9 10-13,10 1-5,10-1-5,9 1-5,7-3-6,7-2-6,6-3-6,7-3-6,-1 2-4,-6 10-4,-6 10-3,-6 9-4,-10 7-6,-12 7-9,-13 6-10,-12 7-9,-13 0-5,-12-2 2,-13-3 2,-12-3 2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7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18150 27000 627,'-24'-7'33,"54"-11"14,53-14 15,53-11 15,28-3-5,3 10-22,3 10-23,4 9-23,-7 6-14,-16 3-8,-15 3-6,-15 4-8,-17 1-8,-15 0-9,-15 0-11,-16 0-9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3"/>
    </inkml:context>
    <inkml:brush xml:id="br0">
      <inkml:brushProperty name="width" value="0.05701" units="cm"/>
      <inkml:brushProperty name="height" value="0.05701" units="cm"/>
      <inkml:brushProperty name="color" value="#F2395B"/>
    </inkml:brush>
  </inkml:definitions>
  <inkml:trace contextRef="#ctx0" brushRef="#br0">36635 23272 385,'0'-15'0,"0"1"0,0 1 0,0 1 0,0-1 1,1 0 2,2-1 1,0-1 1,1-1 2,0 2 1,0 1 2,0 1 1,-1 4 8,0 8 15,-2 8 13,0 8 16,-1 4 1,0 2-10,0 3-11,0 2-10,0 1-6,0 4-4,0 3-2,0 3-4,0 0-2,0-2-2,0-2-2,0-1-1,-1 0-1,0 6-1,-2 5-1,0 4 0,0 2-1,0-2-1,2-2-2,0-2-2,1-2-2,0-3-4,0-4-1,0-2-4,0-3-1,0-3 0,0-3 1,0-3 1,-3-7-6,-8-10-10,-6-12-10,-7-10-11,-2-9-1,3-7 5,3-6 7,3-8 7,2-2 4,2 2 5,3 2 5,1 2 3,1 2 5,2 2 2,1 2 4,0 2 4,2 2 2,1 5 3,0 3 1,2 5 3,1 2 1,1 3 0,3 1 0,2 2-1,1 5 0,0 8 0,0 8-1,0 8 0,-4 5-1,-5 3-3,-5 3-1,-7 3-3,-3 1-2,-2 2 0,0 1-3,-1 1 0,-1-1-1,-1 0 0,-1-1 0,-1-1 0,2-3 1,3-5 0,4-5 2,4-5 0,7-5-1,8-8-3,9-6-3,10-7-3,5-7-2,2-4 0,4-5 0,3-4 0,5-5-1,8-3 0,8-2-1,8-4-1,0 2 3,-5 6 4,-6 5 4,-6 7 5,-7 5 3,-6 5 4,-7 5 2,-7 4 2,-9 7 7,-9 8 7,-10 8 9,-9 7 9,-5 3-1,3-5-7,1-3-8,2-4-8,2-2-4,3 3-3,1 2-2,2 1-3,2 3 0,2 1 0,2 3-1,2 1 0,2 1 0,3-1-3,4-1-2,2-1-2,3-1-3,3-1-7,3-1-5,3-1-6,3-1-8,3-1-9,3 0-10,3-2-9,-3-3 0,-6-3 12,-7-4 9,-6-4 12,-5-1 0,1 2-11,0 2-10,0 2-11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7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21850 24550 454,'28'-19'6,"6"13"11,7 12 12,6 13 11,-1 7 4,-5 4-4,-7 3-2,-5 3-3,-3 7-2,4 14 0,3 11 0,3 14 1,-2 7-4,-6 3-5,-6 3-6,-6 4-6,-7 2-5,-6 4-4,-6 3-5,-6 3-4,-10-4-2,-12-8 2,-13-10 1,-12-9 3,-7-10-7,1-9-11,-1-10-14,1-8-12,2-12-5,7-12 2,6-13 3,7-12 1,7-16 3,9-19 2,10-18 3,10-19 2,4-10 4,0 1 5,0-1 5,0 1 5,0 4 6,0 9 6,0 10 5,0 10 6,0 7 7,0 6 9,0 7 9,0 6 8,0 15 8,0 26 4,0 24 5,0 26 6,0 15-3,0 6-8,0 7-9,0 6-8,-2 6-8,-3 6-5,-3 7-4,-2 6-5,-3 6-8,1 6-7,-1 7-9,1 6-8,1 1-6,3-3-3,3-3-5,4-2-4,1-15-7,0-25-13,0-25-12,0-25-13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7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23350 24600 472,'1'-33'12,"4"34"25,3 35 25,3 35 25,1 24 4,1 16-16,-1 15-18,1 17-16,-4 7-12,-6 0-9,-6 0-7,-6 0-10,-4-5-8,1-9-10,-1-10-11,1-8-9,-1-15-9,1-19-5,-1-18-6,1-19-6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8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23250 25900 697,'23'-49'0,"-3"4"0,-3 3 0,-2 3 0,0 1 7,7 1 11,6-1 13,7 1 12,5 4 3,7 9-4,6 10-4,7 10-5,2 4-8,1 0-10,-1 0-10,1 0-12,-3 4-9,-2 10-9,-3 10-10,-3 9-9,-6 1-5,-5-6 0,-7-6 0,-5-6-1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8"/>
    </inkml:context>
    <inkml:brush xml:id="br0">
      <inkml:brushProperty name="width" value="0.0516" units="cm"/>
      <inkml:brushProperty name="height" value="0.0516" units="cm"/>
      <inkml:brushProperty name="color" value="#F2395B"/>
    </inkml:brush>
  </inkml:definitions>
  <inkml:trace contextRef="#ctx0" brushRef="#br0">24500 23950 426,'0'-40'13,"0"23"27,0 22 27,0 22 26,0 24 4,0 29-18,0 28-17,0 28-19,0 18-12,0 10-8,0 10-7,0 9-7,0 32-8,0 57-9,0 56-9,0 57-8,0 29-11,0 3-11,0 3-13,0 4-13,0-42-2,0-83 7,0-85 6,0-84 8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9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26100 26200 492,'-15'-27'69,"23"-3"-2,22-3-4,22-2-2,13 0-6,7 7-10,6 6-9,7 7-9,10 2-5,16 1-2,15-1-2,17 1-3,2 1-6,-9 3-10,-10 3-11,-8 4-12,-6 1-9,1 0-11,-1 0-10,1 0-10,-12 1-3,-21 4 5,-22 3 4,-22 3 4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49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29600 25250 513,'-13'-25'62,"26"0"-2,24 0-2,26 0 0,19-2-4,17-3-8,15-3-8,16-2-8,9 0-5,3 7-4,3 6-5,4 7-3,-3 4-7,-5 3-10,-7 3-10,-5 4-9,-12 4-7,-16 6-7,-15 7-6,-15 6-5,-15 4-5,-12 4-3,-13 3-1,-12 3-4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0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30150 26100 529,'184'-22'140,"-31"6"-32,-31 7-33,-31 6-31,-21 7-18,-9 10-2,-10 10-4,-8 9-2,-12 9-6,-12 9-9,-13 10-8,-12 10-9,-18 8-5,-21 10-1,-22 10-1,-22 9 0,-7-1 0,10-8 2,10-10 1,9-9 2,9-13 4,9-16 4,10-15 6,10-15 6,21-14 4,34-8 7,35-10 6,35-9 6,18-9-1,3-5-7,3-7-7,4-5-6,1-3-8,0 4-7,0 3-6,0 3-8,-5 3-2,-9 3 1,-10 3 1,-8 4 2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0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31350 23000 514,'-47'-71'8,"6"10"17,7 10 18,6 9 16,7 15 6,10 22-4,10 22-4,9 23-5,4 20-7,1 23-11,-1 22-11,1 22-11,-1 18-11,1 16-10,-1 15-10,1 17-11,-3-3-8,-2-18-5,-3-19-4,-3-18-5,-2-17-2,0-11 1,0-14-1,0-11 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6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33600 23550 431,'-4'-38'9,"-5"26"18,-7 24 17,-5 26 19,-4 19 4,0 17-10,0 15-10,0 16-9,1 7-7,4 1-6,3-1-4,3 1-5,1 10-4,1 22-3,-1 22-4,1 23-4,-1 3-2,1-11-3,-1-14-1,1-11-2,1-17-3,3-18-1,3-19-3,4-18-2,8-17-4,17-11-4,15-14-4,16-11-5,7-17-1,1-18 6,-1-19 3,1-18 5,5-20 3,14-18 2,11-19 1,14-18 1,-4-4 3,-19 13 2,-18 12 3,-19 13 3,-13 9 2,-6 6-2,-6 7 0,-6 6-2,-7 4 4,-6 4 4,-6 3 6,-6 3 5,-6 6 4,-2 9 0,-3 10 1,-3 10 1,-4 5 0,-3 4 1,-3 3 0,-2 3 0,0 7-1,7 14-1,6 11-1,7 14-2,2 7-2,1 3-4,-1 3-3,1 4-4,2-3-3,7-5-3,6-7-2,7-5-3,4-8-3,3-5-5,3-7-3,4-5-4,2-8-2,4-5 0,3-7 0,3-5-1,-4-9 0,-8-9-3,-10-10-1,-9-8-2,-7 2 11,-3 16 25,-3 15 25,-2 17 25,-1 21 7,3 28-8,3 28-9,4 29-9,1 16-6,0 7-4,0 6-2,0 7-4,0 13-2,0 22-2,0 22-1,0 23-1,1 5-4,4-9-5,3-10-5,3-8-4,-1-18-3,-2-25 1,-3-25-1,-3-25 1,-2-21-1,0-15 1,0-15-1,0-16 0,-4-8 0,-5 0 0,-7 0 0,-5 0 0,-12-8 0,-16-16 0,-15-15-1,-15-15 0,-6-23-1,7-28 0,6-28-1,7-27 0,11-23 0,20-16 1,18-15 2,20-15 0,16-11 1,16-2-1,15-3-1,17-3-1,10 2 0,6 10 0,7 10 1,6 9-1,3 13-3,0 20-7,0 18-6,0 20-6,-10 17-1,-18 20 6,-19 18 6,-18 20 6,-10 6-1,0-2-8,0-3-9,0-3-8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6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36000 25600 444,'31'-46'65,"13"10"-5,12 10-4,13 9-4,12 4-5,13 1-6,12-1-5,13 1-5,13-1-4,17 1-2,15-1-1,16 1-3,13 1-1,14 3-4,11 3-2,14 4-4,7 1-3,3 0-4,3 0-3,4 0-4,4 0-5,6 0-5,7 0-5,6 0-5,-1-2-4,-5-3-2,-7-3-3,-5-2-1,-9-5-1,-9-2 3,-10-3 3,-8-3 2,-22-1 3,-30 4-1,-32 3 2,-30 3 0,-23 1-2,-12 1-4,-13-1-5,-12 1-5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4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40150 23350 628,'29'9'124,"-3"3"-26,-4 4-27,-4 2-27,-4 1-19,-3 1-16,-3-1-13,-2 1-14,-3 0-10,-2-1-3,-2 1-3,-2 0-4,-2-2-2,0-1 1,-1-3 1,-2-1 0,1-2 2,0-2 2,2-2 3,1-2 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7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38050 21150 520,'0'103'155,"0"6"-36,0 7-35,0 6-35,0 28-21,0 50-7,0 50-7,0 50-6,-4 15-6,-5-18-6,-7-19-6,-5-18-5,-3-18-2,4-16 1,3-15 0,3-15 2,4-26-6,7-34-13,6-35-13,7-33-14,4-28-4,3-18 6,3-19 6,4-18 4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7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39700 21900 493,'-4'-66'48,"-5"19"0,-7 19 1,-5 19 1,-11 15-2,-11 13-3,-14 12-3,-11 13-5,-11 16-3,-5 23-5,-7 22-4,-5 22-5,-3 10-5,4 1-4,3-1-6,3 1-5,7-7-2,14-12-2,11-13 0,14-12-2,8-12-1,7-8-1,6-10 0,7-9 0,8-9 0,14-5 3,11-7 2,14-5 2,11-6 0,14-3-5,11-3-2,14-2-5,7-5-4,3-2-5,3-3-5,4-3-6,-3-2-1,-5 0-1,-7 0 1,-5 0 0,-11 0 1,-11 0 2,-14 0 1,-11 0 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7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40300 22600 470,'23'-25'3,"-3"0"8,-3 0 6,-2 0 8,-14 15 8,-21 32 10,-22 31 10,-22 32 11,-8 15-3,6 0-12,7 0-13,6 0-14,7-7-8,10-11-6,10-14-4,9-11-4,12-12-6,16-9-7,15-10-5,17-8-7,10-8-2,6-2 1,7-3 1,6-3 0,-1-1 4,-5 4 3,-7 3 4,-5 3 4,-9 3 2,-9 3 2,-10 3 1,-8 4 1,-14 5 1,-15 10 0,-15 10 0,-16 9 1,-13 6 1,-9 3 1,-10 3 1,-8 4 1,-1-3 1,9-5 0,10-7 0,10-5-1,7-9 1,6-9-2,7-10 0,6-8-1,12-14 2,19-15 7,19-15 6,19-16 6,13-13-2,10-9-9,10-10-10,9-8-9,2-4-7,-2 3-3,-3 3-3,-3 4-4,-7 4 1,-9 6 2,-10 7 2,-8 6 4,-9 6 3,-6 6 4,-6 7 4,-6 6 4,-6 9 11,-2 13 19,-3 12 19,-3 13 19,-2 10 4,0 10-12,0 10-10,0 9-12,-2 15-8,-3 22-4,-3 22-4,-2 23-5,-1 10-4,3 0-6,3 0-6,4 0-6,1-4-4,0-5-4,0-7-3,0-5-5,0-14-4,0-18-8,0-19-6,0-18-7,-2-14-5,-3-5-3,-3-7-2,-2-5-4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4:58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40600 23100 495,'3'-49'4,"6"4"8,7 3 9,6 3 8,10 6 5,17 9 3,15 10 3,16 10 1,4 8 1,-6 10-3,-6 10-3,-6 9-2,-9 7-4,-8 7-4,-10 6-4,-9 7-4,-9 4-4,-5 3-3,-7 3-5,-5 4-4,-12 2-1,-16 4 0,-15 3 1,-15 3 0,-11-1-7,-2-2-16,-3-3-16,-3-3-16,2-9-11,10-11-3,10-14-4,9-11-4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25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43000 22450 618,'-55'12'8,"-9"26"17,-10 24 17,-8 26 16,3 5 2,20-11-11,18-14-12,20-11-12,6 0-7,-2 17-3,-3 15-2,-3 16-3,-1 4-1,4-6-3,3-6-2,3-6-2,4-7-4,7-6-8,6-6-8,7-6-8,4-9-4,3-8 0,3-10-1,4-9 0,2-9-2,4-5-2,3-7-2,3-5-3,-2-6 3,-6-3 6,-6-3 6,-6-2 8,-4-3 3,1 1-1,-1-1 1,1 1 1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26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43500 22650 574,'-5'-58'6,"-9"34"19,-10 35 18,-8 35 17,-4 19 5,3 7-10,3 6-11,4 7-11,-1 7-8,-3 9-5,-3 10-7,-2 10-6,-1 0-2,3-5 1,3-7 1,4-5 2,2-11-7,4-11-12,3-14-13,3-11-12,4-17-10,7-18-3,6-19-3,7-18-4,0-10 2,-2 0 8,-3 0 8,-3 0 8,-1-2 5,4-3 3,3-3 1,3-2 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26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43500 22350 541,'23'-29'2,"-3"-5"4,-3-7 5,-2-5 4,-1 13 7,3 34 8,3 35 9,4 35 9,-3 21 1,-5 9-6,-7 10-6,-5 10-5,-4 2-6,0-3-3,0-3-5,0-2-4,-2-8-6,-3-8-5,-3-10-6,-2-9-7,-5-10-3,-2-9-4,-3-10-2,-3-8-2,-2-15-7,0-19-11,0-18-10,0-19-10,1-16-1,4-12 10,3-13 10,3-12 10,3-4 7,3 7 4,3 6 4,4 7 5,4 5 4,6 7 5,7 6 4,6 7 6,4 5 3,4 7 3,3 6 3,3 7 3,-1 4 2,-2 3-1,-3 3 0,-3 4 1,-1 1-3,4 0-5,3 0-4,3 0-5,-1 0-4,-2 0-3,-3 0-3,-3 0-3,-1-2-2,4-3-3,3-3-2,3-2-3,-1-5 0,-2-2 2,-3-3 1,-3-3 1,-10-2 4,-16 0 7,-15 0 6,-15 0 6,-9 4 6,1 10 2,-1 10 3,1 9 3,1 6 1,3 3 3,3 3 0,4 4 2,4 4-1,6 6-3,7 7-3,6 6-3,3 3-4,0 0-5,0 0-4,0 0-3,7-5-8,17-9-7,15-10-9,16-8-7,2-14-7,-8-15-2,-10-15-3,-9-16-3,-10 6 9,-9 28 24,-10 28 21,-8 29 23,-4 15 11,3 3-2,3 3-1,4 4-2,1 2-3,0 4-6,0 3-6,0 3-6,-2 3-5,-3 3-5,-3 3-3,-2 4-5,-3 1-2,1 0-1,-1 0-2,1 0 0,-3-8-4,-2-16-4,-3-15-4,-3-15-4,-6-23-3,-5-28-1,-7-28-1,-5-27-2,3-22 3,17-11 4,15-14 5,16-11 5,12-3 3,9 10 2,10 10 2,10 9 1,4 10 2,0 14 1,0 11-1,0 14 1,-2 7-3,-3 3-5,-3 3-6,-2 4-5,-5 2-8,-2 4-9,-3 3-9,-3 3-10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27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44800 23050 471,'23'-24'1,"-3"4"4,-3 3 3,-2 3 3,-1 1 4,3 1 5,3-1 4,4 1 5,-1 4 2,-3 9-3,-3 10-2,-2 10-1,-5 8-4,-2 10-3,-3 10-4,-3 9-3,-6 4-2,-5 1 0,-7-1 0,-5 1 0,-4-1-1,0 1 0,0-1 0,0 1-1,7-10-3,17-19-5,15-18-5,16-19-6,16-21-5,20-21-4,18-22-4,20-22-5,8-19-1,1-16 1,-1-15 3,1-15 1,-4-6 0,-6 7-1,-6 6-2,-6 7-1,-13 13 2,-19 22 5,-18 22 6,-19 23 5,-18 22 14,-15 26 19,-15 24 19,-16 26 21,-7 15 5,4 6-11,3 7-10,3 6-10,6 4-5,9 4 2,10 3 1,10 3 1,7-2-3,6-6-5,7-6-6,6-6-6,7-9-4,10-8-2,10-10-2,9-9-2,4-4-1,1 4 1,-1 3-1,1 3 1,-4 3-3,-6 3-1,-6 3-4,-6 4-3,-13 4-4,-19 6-3,-18 7-4,-19 6-4,-21 6-5,-21 6-6,-22 7-7,-22 6-5,-1-7-2,23-18 4,22-19 5,22-18 5,8-9 1,-2 4-3,-3 3-1,-3 3-3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27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42550 25550 601,'14'-52'7,"28"-3"14,28-3 14,29-2 14,5 5 3,-15 16-9,-15 15-8,-16 17-9,6 5-5,28-3-2,28-3-1,29-2-3,19-1-1,14 3-1,11 3-2,14 4 0,2 4-4,-6 6-5,-6 7-6,-6 6-5,-9 3-5,-8 0-4,-10 0-5,-9 0-5,-10-4-1,-9-5 1,-10-7 2,-8-5 1,-9-4-1,-6 0-2,-6 0-3,-6 0-2,-12-2-1,-15-3 1,-15-3 1,-16-2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28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47150 22300 518,'32'-43'5,"17"17"10,15 15 11,16 16 10,7 13 5,1 14-2,-1 11-2,1 14-1,-3 10-3,-2 9-2,-3 10-2,-3 10-2,-7 4-3,-9 0-5,-10 0-4,-8 0-4,-11 1-1,-8 4 0,-10 3 1,-9 3 1,-18 3-2,-24 3-6,-26 3-4,-24 4-7,-15 1-8,-3 0-14,-3 0-14,-2 0-13,5-11-7,16-22-1,15-22-1,17-21-1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4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40150 23713 462,'22'10'86,"-3"4"-19,-3 3-18,-2 5-20,-4 4-9,-3 5-3,-3 4-1,-2 6-3,-3 1-1,-2 0-2,-2-1-2,-2-1-2,0-3-2,-1-2 0,0-3-2,0-3 0,0-4 1,0-3 3,1-5 3,-1-3 2,1-5 5,4-6 5,2-6 4,4-6 5,2-7-1,6-7-8,2-8-7,5-9-6,2-5-10,1-6-11,1-4-10,1-5-10,0-2-4,-1 1 4,-1 0 3,-1 2 3,-1 3-2,-1 4-10,0 6-9,-2 4-9,-2 7 0,-3 8 11,-3 7 10,-2 8 10,-2 4 6,0 1 2,0-1 1,0 0 1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0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41450 26400 544,'-69'78'108,"13"6"-21,12 7-20,13 6-19,7 7-13,4 10-4,3 10-4,3 9-5,-1 12-5,-2 16-7,-3 15-6,-3 17-8,-2 2-5,0-9-7,0-10-5,0-8-6,1-14-5,4-15-5,3-15-4,3-16-5,3-18 0,3-18 6,3-19 4,4-18 6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0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41900 27300 511,'-4'-44'11,"-5"13"19,-7 12 20,-5 13 20,-3 12 2,4 13-13,3 12-16,3 13-13,1 6-9,1 0-4,-1 0-3,1 0-4,-1 1-2,1 4-1,-1 3-1,1 3-1,1 1-1,3 1 1,3-1 0,4 1 0,-1 1 0,-3 3-1,-3 3-2,-2 4 0,-3-1-2,1-3 1,-1-3 0,1-2 0,1-6-1,3-6 1,3-6-2,4-6-1,8-7-2,17-6-4,15-6-4,16-6-4,7-9-3,1-8 0,-1-10 0,1-9-1,-3-10 0,-2-9-1,-3-10 0,-3-8 0,-6-9 0,-5-6 2,-7-6 0,-5-6 3,-8-6 0,-5-2 0,-7-3 2,-5-3 0,-8 1 2,-5 6 3,-7 7 4,-5 6 3,-8 7 3,-5 10-1,-7 10 2,-5 9-1,-6 9 0,-3 9-3,-3 10-3,-2 10-2,2 4-3,9 0-4,10 0-4,10 0-3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1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42700 26950 599,'-41'0'110,"19"0"-25,19 0-26,19 0-26,18-2-12,19-3-2,19-3 0,19-2-1,5-1-3,-5 3-4,-7 3-4,-5 4-4,-6 1-8,-3 0-13,-3 0-13,-2 0-14,-8 0-8,-8 0-5,-10 0-4,-9 0-4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1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43700 26350 582,'70'3'105,"-9"6"-21,-10 7-21,-8 6-22,-6 4-11,1 4-5,-1 3-4,1 3-3,-6 3-4,-8 3-4,-10 3-5,-9 4-4,-12 5-3,-11 10-3,-14 10-2,-11 9-4,-11 1-1,-5-6 1,-7-6 0,-5-6 0,-1-6-1,6-2-2,7-3-3,6-3-2,17-10 3,28-16 7,28-15 9,29-15 7,18-14 1,9-8-7,10-10-8,10-9-8,2-7-5,-3-3-4,-3-3-3,-2-2-5,-11 2-4,-15 9-2,-15 10-2,-16 10-4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1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44900 26600 530,'-24'-18'82,"4"17"-12,3 15-12,3 16-13,1 10-7,1 7-4,-1 6-5,1 7-3,-1 0-4,1-2-3,-1-3-3,1-3-2,4-6-4,9-5-4,10-7-5,10-5-6,5-14-2,4-18-2,3-19-3,3-18-1,1-12-2,1-3-2,-1-3-1,1-2-3,-4-3 0,-6 1 0,-6-1 0,-6 1 1,-6 2 1,-2 7 2,-3 6 4,-3 7 1,-7 4 3,-9 3 1,-10 3 2,-8 4 0,-6 4 1,1 6 0,-1 7-1,1 6 1,1 7-5,3 10-8,3 10-9,4 9-8,2 1-3,4-6 5,3-6 3,3-6 5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1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45250 26700 648,'46'48'86,"-5"-3"-12,-7-3-13,-5-2-10,-3-1-13,4 3-12,3 3-12,3 4-13,-1-3-5,-2-5-1,-3-7 0,-3-5-1,-2-6-12,0-3-21,0-3-23,0-2-22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2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46650 26200 517,'-72'-44'70,"6"13"-12,7 12-13,6 13-11,6 9-8,6 6-4,7 7-3,6 6-4,3 3 0,0 0 0,0 0 1,0 0 1,3 1 1,6 4-3,7 3 0,6 3-3,10 4 0,17 7 0,15 6 0,16 7 0,4 0-2,-6-2-3,-6-3-3,-6-3-2,-7-2-4,-6 0-4,-6 0-2,-6 0-4,-12-4-2,-15-5-2,-15-7-1,-16-5-1,-7-11 0,4-11 2,3-14 3,3-11 2,4-12 2,7-9 1,6-10 0,7-8 0,7-4 0,9 3-3,10 3-3,10 4-3,10 1-3,13 0-3,12 0-1,13 0-4,4 1-1,-3 4-1,-3 3-1,-2 3-2,-6 4 2,-6 7 3,-6 6 4,-6 7 4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2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47200 26050 486,'-41'-25'7,"19"0"11,19 0 13,19 0 12,15 3 5,13 6-4,12 7-5,13 6-2,4 3-7,-3 0-5,-3 0-8,-2 0-6,-6 3-5,-6 6-1,-6 7-3,-6 6-3,-9 9 0,-8 13-1,-10 12 0,-9 13 0,-10 2 4,-9-5 8,-10-7 7,-8-5 7,-6 3 4,1 17-4,-1 15-4,1 16-2,-3 16-6,-2 20-8,-3 18-9,-3 20-8,2 8-2,10 1 1,10-1 4,9 1 1,4-18-11,1-34-26,-1-35-25,1-33-27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2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46700 25050 555,'-32'0'93,"39"0"-13,36 0-14,39 0-12,25 4-11,17 10-6,15 10-8,16 9-7,15 2-8,16-2-8,15-3-7,17-3-8,0-6-10,-11-5-9,-14-7-10,-11-5-11,-23-4-5,-31 0-4,-31 0-3,-31 0-4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4"/>
    </inkml:context>
    <inkml:brush xml:id="br0">
      <inkml:brushProperty name="width" value="0.02501" units="cm"/>
      <inkml:brushProperty name="height" value="0.02501" units="cm"/>
      <inkml:brushProperty name="color" value="#00BFF3"/>
    </inkml:brush>
  </inkml:definitions>
  <inkml:trace contextRef="#ctx0" brushRef="#br0">66800 9950 879,'-36'-49'8,"-22"4"14,-22 3 16,-21 3 14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4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41450 22594 563,'7'-35'-21,"-1"9"17,0 9 15,-1 9 16,-1 4 7,3 2 0,2 0-2,2 2-1,0 0 0,-1 2 2,0 0 2,-2 2 1,0 1 0,2 3-2,0 4-3,1 2-3,-1 2-8,-2 1-12,-4 1-12,-2 1-13,-3 1-5,-1 1 3,0 1 4,-1 2 2,-3-2-6,-2-2-19,-3-1-16,-3-2-19,-1-3-1,4-3 15,3-3 14,3-2 14,0-2 9,2 0 4,-1 0 4,0 0 4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6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55000 2450 442,'-4'-68'8,"-5"17"15,-7 15 16,-5 16 15,-1 15 6,6 16-3,7 15-3,6 17-3,3 16-6,0 19-6,0 19-8,0 19-7,-4 21-5,-5 26-3,-7 24-2,-5 26-3,-6 10-3,-3-3-4,-3-3-3,-2-2-5,-1-3-3,3 1-5,3-1-3,4 1-5,2-4-2,4-6 1,3-6 0,3-6 2,4-16-2,7-25-4,6-25-2,7-25-5,7-24-2,9-21-3,10-22-2,10-22-4,-1-15 3,-9-5 8,-10-7 8,-8-5 7,-6-4 3,1 0-3,-1 0-4,1 0-3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6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56100 4050 481,'84'-172'43,"-31"56"9,-31 57 10,-31 56 9,-24 37-1,-16 19-14,-15 19-12,-15 19-14,-11 10-7,-2 4-3,-3 3-2,-3 3-2,1-5-6,6-12-6,7-13-8,6-12-8,7-9-3,10-2-1,10-3-2,9-3-1,13-2 2,20 0 3,18 0 4,20 0 3,17-5 3,20-9 3,18-10 3,20-8 1,6-4 1,-2 3-5,-3 3-3,-3 4-4,-4 1-5,-3 0-6,-3 0-7,-2 0-7,-6-4-1,-6-5 2,-6-7 4,-6-5 3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6"/>
    </inkml:context>
    <inkml:brush xml:id="br0">
      <inkml:brushProperty name="width" value="0.04953" units="cm"/>
      <inkml:brushProperty name="height" value="0.04953" units="cm"/>
      <inkml:brushProperty name="color" value="#00BFF3"/>
    </inkml:brush>
  </inkml:definitions>
  <inkml:trace contextRef="#ctx0" brushRef="#br0">57250 4600 444,'18'-88'43,"-11"26"2,-14 24 4,-11 26 2,-11 13-2,-5 4-4,-7 3-7,-5 3-5,-6 7-5,-3 14-4,-3 11-6,-2 14-4,-3 8-3,1 7-2,-1 6-1,1 7-3,4 2 1,9 1 1,10-1 2,10 1 1,7-4 1,6-6-2,7-6-2,6-6-2,9-9-1,13-8 1,12-10 1,13-9 0,12-15-6,13-18-11,12-19-13,13-18-12,4-18-7,-3-16 0,-3-15 0,-2-15-1,-8-4 3,-8 9 6,-10 10 5,-9 10 6,-9 7 4,-5 6 4,-7 7 2,-5 6 4,-12 12 10,-16 19 16,-15 19 17,-15 19 16,-6 13 6,7 10-6,6 10-4,7 9-7,4 6-4,3 3-5,3 3-4,4 4-5,2-1-5,4-3-4,3-3-6,3-2-4,1-6-10,1-6-13,-1-6-14,1-6-13,2-7-8,7-6-2,6-6-2,7-6-2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6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58450 4900 490,'-22'98'185,"6"-3"-44,7-3-44,6-2-45,3-1-29,0 3-12,0 3-12,0 4-13,0-7-6,0-16-2,0-15-2,0-15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7"/>
    </inkml:context>
    <inkml:brush xml:id="br0">
      <inkml:brushProperty name="width" value="0.05495" units="cm"/>
      <inkml:brushProperty name="height" value="0.05495" units="cm"/>
      <inkml:brushProperty name="color" value="#00BFF3"/>
    </inkml:brush>
  </inkml:definitions>
  <inkml:trace contextRef="#ctx0" brushRef="#br0">59450 2600 400,'0'-49'4,"0"4"9,0 3 9,0 3 8,1 9 8,4 16 4,3 15 5,3 17 5,-1 19 1,-2 26-7,-3 24-4,-3 26-6,-2 18-5,0 13-3,0 12-3,0 13-5,-2 7-1,-3 4-3,-3 3-1,-2 3-2,-3 1-5,1 1-9,-1-1-9,1 1-7,-1 1-8,1 3-6,-1 3-5,1 4-6,1-9-4,3-18-4,3-19-5,4-18-3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7"/>
    </inkml:context>
    <inkml:brush xml:id="br0">
      <inkml:brushProperty name="width" value="0.0444" units="cm"/>
      <inkml:brushProperty name="height" value="0.0444" units="cm"/>
      <inkml:brushProperty name="color" value="#00BFF3"/>
    </inkml:brush>
  </inkml:definitions>
  <inkml:trace contextRef="#ctx0" brushRef="#br0">60550 4050 495,'-2'-50'7,"-3"0"15,-3 0 14,-2 0 14,-12 15 8,-19 32 0,-18 31-1,-19 32 0,-8 16-5,3 4-12,3 3-11,4 3-12,4-1-7,6-2-3,7-3-3,6-3-4,7-6-1,10-5-1,10-7-2,9-5-1,13-9-1,20-9-1,18-10 1,20-8 0,10-6-3,3 1-4,3-1-5,4 1-4,1 1-7,0 3-9,0 3-9,0 4-10,-7-3 0,-11-5 7,-14-7 8,-11-5 7,-7-3 5,0 4 3,0 3 2,0 3 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7"/>
    </inkml:context>
    <inkml:brush xml:id="br0">
      <inkml:brushProperty name="width" value="0.05692" units="cm"/>
      <inkml:brushProperty name="height" value="0.05692" units="cm"/>
      <inkml:brushProperty name="color" value="#00BFF3"/>
    </inkml:brush>
  </inkml:definitions>
  <inkml:trace contextRef="#ctx0" brushRef="#br0">61250 4700 386,'0'-49'3,"0"4"6,0 3 5,0 3 6,-4 4 9,-5 7 12,-7 6 10,-5 7 13,-8 7-1,-5 9-10,-7 10-11,-5 10-11,-4 8-6,0 10-4,0 10-3,0 9-4,1 2-2,4-2-2,3-3-2,3-3-1,3-1-1,3 4-3,3 3 0,4 3-2,8-4-3,17-8-7,15-10-5,16-9-6,10-10-1,7-9 2,6-10 4,7-8 3,2-12-3,1-12-10,-1-13-9,1-12-10,-4-4-1,-6 7 7,-6 6 7,-6 7 7,-9 11 15,-8 20 25,-10 18 26,-9 20 24,-5 11 7,0 7-10,0 6-11,0 7-10,0 4-9,0 3-8,0 3-8,0 4-7,1 1-6,4 0-7,3 0-4,3 0-6,-1-2-1,-2-3 0,-3-3 2,-3-2 2,-1-5-14,4-2-28,3-3-28,3-3-29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8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62000 4750 480,'28'-46'8,"6"10"19,7 10 17,6 9 17,1 12 8,-3 16-2,-3 15-4,-2 17-3,-11 13-8,-15 13-15,-15 12-14,-16 13-15,-13 7-8,-9 4-5,-10 3-4,-8 3-4,-4-4-2,3-8 2,3-10 0,4-9 0,4-9 3,6-5 4,7-7 2,6-5 5,18-11 0,32-11 1,31-14-1,32-11 1,13-14-4,-3-11-6,-3-14-6,-2-11-6,-8-3-3,-8 10 3,-10 10 2,-9 9 1,-9 2-6,-5-2-16,-7-3-15,-5-3-16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8"/>
    </inkml:context>
    <inkml:brush xml:id="br0">
      <inkml:brushProperty name="width" value="0.0444" units="cm"/>
      <inkml:brushProperty name="height" value="0.0444" units="cm"/>
      <inkml:brushProperty name="color" value="#00BFF3"/>
    </inkml:brush>
  </inkml:definitions>
  <inkml:trace contextRef="#ctx0" brushRef="#br0">63250 3850 495,'-16'-69'9,"19"13"17,19 12 19,19 13 16,15 9 8,13 6-6,12 7-6,13 6-4,4 4-8,-3 4-10,-3 3-11,-2 3-11,-6 6-8,-6 9-10,-6 10-7,-6 10-8,-10 4-15,-12 0-21,-13 0-21,-12 0-20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38"/>
    </inkml:context>
    <inkml:brush xml:id="br0">
      <inkml:brushProperty name="width" value="0.051" units="cm"/>
      <inkml:brushProperty name="height" value="0.051" units="cm"/>
      <inkml:brushProperty name="color" value="#00BFF3"/>
    </inkml:brush>
  </inkml:definitions>
  <inkml:trace contextRef="#ctx0" brushRef="#br0">63300 4800 431,'-63'21'13,"26"-5"26,24-7 25,26-5 27,21-4 4,19 0-17,19 0-16,19 0-16,12 0-14,6 0-8,7 0-10,6 0-8,1 0-5,-3 0 0,-3 0 0,-2 0 1,-9 1-18,-12 4-34,-13 3-34,-12 3-34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5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41194 23650 482,'-14'0'9,"2"2"17,4 0 19,3 2 17,0 1 4,0 3-11,-1 4-11,-2 2-11,1 2-7,1-1-3,0 1-3,2 0-3,3-3-9,6-3-16,5-4-16,7-4-16,4-4-6,1-4 4,3-4 3,1-3 5,0-2 4,-5 4 8,-3 3 7,-4 2 7,-6 5 11,-5 4 13,-6 5 13,-5 6 14,-5 2 5,-2-1-7,-2 1-5,-1 0-6,-1-1-4,2 1-3,3 0-3,1-1-4,2 0 0,2-1-2,3 0-1,1-2 0,2 0-8,2 0-17,2-1-16,2 1-17,1 0-4,2 0 7,0-1 7,1 1 7,1 0 4,-2 1 2,-1 1 1,0 2 1,-2-1 3,-2 1 3,-2 0 3,-2-1 3,0 1 6,4 0 8,2-1 8,4 1 8,0 0 3,-1-1-3,-1 1-1,0 0-3,-2 0-2,0 1-3,-2 1-2,0 1-3,-2 0-2,-2-3 1,-2-1-2,-2-2 1,-1-2 0,-2-1 1,0 0 0,-1-2 2,-1-1 1,-2-2 2,0-3 3,-1 0 1,2-5 0,3-4-1,4-6-4,4-3-1,3-7-2,4-6 0,2-5 0,4-6-1,2-4-4,3 0-9,3-1-10,3-2-9,2 2-8,3 4-6,1 4-7,3 4-6,-2 4-1,-3 6 5,-5 7 3,-3 5 5,-4 4 4,-1 0 1,-2 2 2,-2 1 3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5"/>
    </inkml:context>
    <inkml:brush xml:id="br0">
      <inkml:brushProperty name="width" value="0.04777" units="cm"/>
      <inkml:brushProperty name="height" value="0.04777" units="cm"/>
      <inkml:brushProperty name="color" value="#00BFF3"/>
    </inkml:brush>
  </inkml:definitions>
  <inkml:trace contextRef="#ctx0" brushRef="#br0">66400 4650 460,'-30'-29'8,"41"-5"16,40-7 16,42-5 15,13 0 4,-12 10-11,-13 10-10,-12 9-10,-9 6-6,-2 3-4,-3 3-3,-3 4-3,12-1-1,28-3 1,28-3 0,29-2 1,26-1 0,25 3-1,25 3 0,25 4-2,14 1 0,3 0-1,3 0 0,4 0-1,2 3-1,4 6 2,3 7 0,3 6 1,1 1-3,1-3-9,-1-3-6,1-2-9,-1-6-5,1-6-3,-1-6-4,1-6-2,-9-6-1,-15-2 3,-15-3 4,-16-3 4,-23-1-1,-27 4-4,-28 3-4,-28 3-3,-26 3-4,-21 3-2,-22 3-3,-22 4-2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5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70850 1450 580,'1'-91'0,"4"19"0,3 19 0,3 19 0,-1-1 1,-2-18 3,-3-19 3,-3-18 2,-6-1 2,-5 19 1,-7 19 1,-5 19 0,-6 9 0,-3 0 0,-3 0 0,-2 0-1,-3 0 1,1 0-1,-1 0-1,1 0 1,-4 3-1,-6 6-2,-6 7 0,-6 6-1,-4 9 0,1 13 1,-1 12 2,1 13 1,-6 12 1,-8 13-1,-10 12 0,-9 13-1,-5 12-1,0 13 1,0 12 0,0 13 0,1 6 0,4 0 0,3 0-2,3 0 0,6 1-2,9 4 0,10 3-1,10 3-2,8-2 0,10-6-1,10-6-2,9-6 0,7-9 0,7-8 1,6-10 1,7-9 0,13-13-2,22-16-8,22-15-7,23-15-6,13-14-4,6-8 0,7-10 1,6-9 0,6-13-4,6-16-8,7-15-8,6-15-7,-4-7-1,-11 3 5,-14 3 5,-11 4 6,-17 4 5,-18 6 8,-19 7 5,-18 6 8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6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71700 2200 578,'-157'45'13,"39"-9"0,36-10 0,39-8 0,13 3 3,-9 20 7,-10 18 8,-8 20 6,0 3 2,14-8-4,11-10-4,14-9-4,7-5-4,3 0-5,3 0-2,4 0-5,5-4-1,10-5 0,10-7 1,9-5 1,6-4-2,3 0-4,3 0-3,4 0-3,-1 0-2,-3 0-2,-3 0-1,-2 0-2,-8 3 0,-8 6 0,-10 7 2,-9 6 1,-9 4 2,-5 4 1,-7 3 2,-5 3 2,-9 1 1,-9 1-2,-10-1-1,-8 1 0,-6-6-3,1-8-5,-1-10-4,1-9-5,2-7-5,7-3-7,6-3-5,7-2-8,5-9-4,7-12-3,6-13-4,7-12-3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6"/>
    </inkml:context>
    <inkml:brush xml:id="br0">
      <inkml:brushProperty name="width" value="0.03575" units="cm"/>
      <inkml:brushProperty name="height" value="0.03575" units="cm"/>
      <inkml:brushProperty name="color" value="#00BFF3"/>
    </inkml:brush>
  </inkml:definitions>
  <inkml:trace contextRef="#ctx0" brushRef="#br0">72000 1950 615,'4'-47'1,"10"6"4,10 7 2,9 6 4,2 13 7,-2 23 11,-3 22 11,-3 22 12,-9 13 1,-11 7-7,-14 6-9,-11 7-8,-9 0-6,-3-2-6,-3-3-6,-2-3-6,-1-6-5,3-5-6,3-7-6,4-5-6,8-9-5,17-9-3,15-10-4,16-8-3,10-11-2,7-8 3,6-10 1,7-9 3,0-5-1,-2 0-2,-3 0-2,-3 0-2,-7 1 2,-9 4 6,-10 3 6,-8 3 6,-6 1 4,1 1 3,-1-1 2,1 1 3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6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72550 2150 683,'71'-24'59,"-5"4"-8,-7 3-6,-5 3-6,-1 3-6,6 3-4,7 3-3,6 4-3,1 4-11,-3 6-20,-3 7-19,-2 6-20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69700 6100 333,'157'63'167,"51"46"-1,49 47 1,51 47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7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69800 6050 431,'-47'-68'-13,"6"17"10,7 15 11,6 16 10,3 7 6,0 1-1,0-1 0,0 1-1,0 1-1,0 3-3,0 3-3,0 4-2,-2 2-1,-3 4 0,-3 3 1,-2 3 1,-6 4 0,-6 7 0,-6 6 2,-6 7 0,-6 5 1,-2 7 0,-3 6 1,-3 7 0,-2 7 0,0 9-1,0 10 1,0 10 0,-2 7-1,-3 6-1,-3 7-2,-2 6 0,-1 6-2,3 6-1,3 7-2,4 6-1,8 1-1,17-3 0,15-3 0,16-2-1,12-11 0,9-15-1,10-15-1,10-16 0,14-10-3,23-3-5,22-3-4,22-2-4,13-11-5,7-15-5,6-15-4,7-16-5,2-18-6,1-18-5,-1-19-6,1-18-6,-10-6 1,-19 10 9,-18 10 9,-19 9 9,-15 4 2,-8 1-3,-10-1-2,-9 1-4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8"/>
    </inkml:context>
    <inkml:brush xml:id="br0">
      <inkml:brushProperty name="width" value="0.04803" units="cm"/>
      <inkml:brushProperty name="height" value="0.04803" units="cm"/>
      <inkml:brushProperty name="color" value="#00BFF3"/>
    </inkml:brush>
  </inkml:definitions>
  <inkml:trace contextRef="#ctx0" brushRef="#br0">70150 7350 458,'42'120'157,"-16"-9"-33,-15-10-34,-15-8-35,-12-3-19,-6 7-7,-6 6-7,-6 7-5,-1-3-8,7-8-7,6-10-7,7-9-7,2-20-14,1-27-18,-1-28-18,1-28-20,4-23-3,9-15 10,10-15 11,10-16 11,4-4 10,0 10 9,0 10 10,0 9 9,-2 9 8,-3 9 5,-3 10 5,-2 10 5,0 4 6,7 0 7,6 0 7,7 0 8,4 3 4,3 6 1,3 7 1,4 6 1,1 3-4,0 0-8,0 0-10,0 0-9,-2 0-12,-3 0-13,-3 0-14,-2 0-14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8"/>
    </inkml:context>
    <inkml:brush xml:id="br0">
      <inkml:brushProperty name="width" value="0.0561" units="cm"/>
      <inkml:brushProperty name="height" value="0.0561" units="cm"/>
      <inkml:brushProperty name="color" value="#00BFF3"/>
    </inkml:brush>
  </inkml:definitions>
  <inkml:trace contextRef="#ctx0" brushRef="#br0">70950 7200 392,'23'-69'12,"-3"13"4,-3 12 3,-2 13 3,-5 15 6,-2 19 11,-3 19 10,-3 19 10,-4 13 0,-3 10-10,-3 10-8,-2 9-10,-5 7-6,-2 7-4,-3 6-3,-3 7-3,-2-1-5,0-6-7,0-6-5,0-6-7,7-18-9,17-28-13,15-28-14,16-27-12,13-23-4,14-16 6,11-15 6,14-15 7,5-6 6,1 7 8,-1 6 8,1 7 8,-6 10 7,-8 16 10,-10 15 8,-9 17 8,-10 14 4,-9 17-3,-10 15-3,-8 16-2,-11 12 0,-8 9 3,-10 10 5,-9 10 3,-4 0 1,4-5-4,3-7-2,3-5-3,12-22-7,22-33-12,22-35-12,23-34-12,13-24-8,6-12-3,7-13-5,6-12-3,1-7 0,-3 1 5,-3-1 5,-2 1 4,-9 4 5,-12 9 3,-13 10 4,-12 10 4,-10 10 6,-6 13 9,-6 12 8,-6 13 9,-9 9 8,-8 6 5,-10 7 6,-9 6 6,-5 7 2,0 10-2,0 10-3,0 9-1,3 6-3,6 3-5,7 3-5,6 4-5,4-1-3,4-3-4,3-3-2,3-2-2,4-1-3,7 3-1,6 3-1,7 4-1,4-1 0,3-3 0,3-3 1,4-2-1,-3-1 1,-5 3-1,-7 3-2,-5 4 1,-8 1-1,-5 0 0,-7 0 1,-5 0 0,-12 1-4,-16 4-5,-15 3-7,-15 3-7,-15 3-6,-12 3-9,-13 3-7,-12 4-9,-5-3-2,3-5 1,3-7 2,4-5 1,8-9 2,17-9-2,15-10 1,16-8-2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49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77300 2900 487,'-115'115'110,"23"-18"-21,22-19-20,22-18-22,5-4-12,-8 13-3,-10 12-5,-9 13-3,-7 10-3,-3 10-3,-3 10-2,-2 9-3,0-4-4,7-15-7,6-15-5,7-16-7,7-15-9,9-11-10,10-14-13,10-11-10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5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42880 22800 501,'-16'16'52,"2"1"-1,1 1 2,1 2-1,0 0-1,2 1-3,1 1-3,0 1-4,0 1-5,-1 2-8,-3 3-8,-2 1-8,-1 2-5,-1 1-5,-1 1-2,-1 1-5,0-2-7,0-2-10,2-3-11,1-3-10,2-4-7,2-3-3,4-4-3,3-4-2,1-5 1,2-2 7,0-6 7,2-2 6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0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75900 3100 471,'25'-110'32,"0"32"3,0 31 1,0 32 3,3 21 1,6 13-1,7 12 2,6 13-1,10 13 0,17 17-3,15 15-1,16 16-2,4 9-5,-6 3-6,-6 3-6,-6 4-6,-6-4-14,-2-9-21,-3-10-19,-3-8-22,-9-12-9,-11-12 1,-14-13 0,-11-12 1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1"/>
    </inkml:context>
    <inkml:brush xml:id="br0">
      <inkml:brushProperty name="width" value="0.0535" units="cm"/>
      <inkml:brushProperty name="height" value="0.0535" units="cm"/>
      <inkml:brushProperty name="color" value="#00BFF3"/>
    </inkml:brush>
  </inkml:definitions>
  <inkml:trace contextRef="#ctx0" brushRef="#br0">80500 2650 411,'-7'-46'5,"-11"10"12,-14 10 12,-11 9 10,-9 10 6,-3 14 0,-3 11-2,-2 14 1,-3 7-4,1 3-6,-1 3-6,1 4-5,-4 5-5,-6 10-2,-6 10-2,-6 9-2,-2 7-1,3 7 0,3 6 0,4 7 1,5 0 0,10-2 0,10-3 0,9-3 0,10-6 0,14-5-2,11-7-2,14-5 0,10-8-4,9-5-2,10-7-5,10-5-3,10-9-1,13-9 1,12-10 1,13-8 1,7-12-7,4-12-12,3-13-15,3-12-13,-5-9-6,-12-2 1,-13-3 1,-12-3 1,-12 1 2,-8 6 4,-10 7 2,-9 6 3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1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81150 1450 471,'23'-46'0,"-3"10"0,-3 10 0,-2 9 0,2 4 10,9 1 20,10-1 21,10 1 20,4 8 6,0 20-11,0 18-9,0 20-10,-8 10-9,-16 3-7,-15 3-8,-15 4-7,-17 2-7,-15 4-7,-15 3-5,-16 3-8,-5-4-5,6-8-6,7-10-5,6-9-6,6-9 0,6-5 3,7-7 4,6-5 4,15-9 1,26-9 1,24-10-1,26-8 0,8-4-2,-5 3-1,-7 3-3,-5 4-2,-8-1-2,-5-3-1,-7-3-1,-5-2-1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2"/>
    </inkml:context>
    <inkml:brush xml:id="br0">
      <inkml:brushProperty name="width" value="0.05242" units="cm"/>
      <inkml:brushProperty name="height" value="0.05242" units="cm"/>
      <inkml:brushProperty name="color" value="#00BFF3"/>
    </inkml:brush>
  </inkml:definitions>
  <inkml:trace contextRef="#ctx0" brushRef="#br0">83500 2150 419,'-54'3'5,"-5"6"11,-7 7 10,-5 6 11,-1 7 7,6 10 5,7 10 3,6 9 5,6 6-2,6 3-8,7 3-8,6 4-8,-2 8-5,-9 17-3,-10 15-4,-8 16-4,-1 4-2,9-6-2,10-6-3,10-6-3,7-10-2,6-12-7,7-13-4,6-12-6,9-12-5,13-8-4,12-10-4,13-9-4,9-7-4,6-3-3,7-3-2,6-2-4,4-11 2,4-15 5,3-15 4,3-16 6,-7-5 4,-15 6 4,-15 7 5,-16 6 5,-10 3-2,-3 0-7,-3 0-7,-2 0-8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2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84200 2500 418,'-4'-40'30,"-5"23"20,-7 22 20,-5 22 19,-4 19 2,0 20-17,0 18-17,0 20-17,0 13-11,0 9-7,0 10-6,0 10-6,1-1-6,4-9-6,3-10-4,3-8-5,1-14-2,1-15 1,-1-15 2,1-16 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2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83950 3300 590,'70'-93'17,"-9"17"9,-10 15 9,-8 16 8,-6 10 3,1 7-3,-1 6-2,1 7-3,-1 5-3,1 7-4,-1 6-4,1 7-3,-3 4-20,-2 3-36,-3 3-33,-3 4-36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2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84900 1950 401,'-2'-41'75,"-3"19"-7,-3 19-5,-2 19-6,-1 15-6,3 13-5,3 12-3,4 13-5,-3 13-5,-5 17-3,-7 15-4,-5 16-5,-4 20-3,0 25-4,0 25-4,0 25-4,1 10-8,4-2-11,3-3-10,3-3-11,3-12-8,3-18-5,3-19-6,4-18-6,1-21-2,0-22 0,0-22 0,0-21 1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2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85100 2500 549,'75'-47'9,"0"6"20,0 7 19,0 6 19,0 6 3,0 6-12,0 7-12,0 6-13,0 3-7,0 0-3,0 0-3,0 0-2,-7 3-15,-11 6-26,-14 7-28,-11 6-26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3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85900 1950 500,'-49'0'4,"4"0"8,3 0 8,3 0 8,4 6 9,7 13 9,6 12 11,7 13 8,4 10 0,3 10-13,3 10-12,4 9-13,1 9-8,0 9-5,0 10-5,0 10-5,0 0-10,0-5-19,0-7-16,0-5-17,-2-14-9,-3-18-2,-3-19 0,-2-18-2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3"/>
    </inkml:context>
    <inkml:brush xml:id="br0">
      <inkml:brushProperty name="width" value="0.05913" units="cm"/>
      <inkml:brushProperty name="height" value="0.05913" units="cm"/>
      <inkml:brushProperty name="color" value="#00BFF3"/>
    </inkml:brush>
  </inkml:definitions>
  <inkml:trace contextRef="#ctx0" brushRef="#br0">86400 1650 372,'50'-22'11,"0"6"5,0 7 5,0 6 4,1 3 4,4 0 1,3 0 2,3 0 1,3 7 1,3 17 0,3 15 1,4 16 0,-3 10 0,-5 7-2,-7 6-1,-5 7-2,-6 7-2,-3 9-2,-3 10-2,-2 10-2,-9 10-3,-12 13-3,-13 12-2,-12 13-4,-23 7-7,-30 4-12,-32 3-12,-30 3-13,-20-5-4,-6-12 0,-6-13 3,-6-12 1,9-19-5,25-25-15,25-25-14,25-25-14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5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43250 23055 432,'7'-14'2,"-1"3"6,0 2 5,-1 4 5,0 2 8,3 2 10,3 2 10,4 2 11,1 3 2,3 4-7,2 3-5,1 5-6,3 2-5,3-1-6,3 1-4,3-1-5,2 1-5,2 0-2,2-1-4,3 1-3,-2-1-4,-4-1-6,-4-1-5,-3-1-5,-5 0-6,-3 0-7,-5-1-7,-3 1-7,-4 0-4,-4-1-2,-4 1-3,-4 0-2,-3-2 2,-2-3 9,-2-3 8,-2-2 8,0-2 2,1 0-2,0 0-3,2 0-3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7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62600 13700 493,'23'-27'2,"-3"-3"4,-3-3 3,-2-2 5,-3-3 1,1 1 2,-1-1 0,1 1 2,-3-3 0,-2-2 0,-3-3 0,-3-3 1,-2-2-1,0 0-3,0 0-1,0 0-3,-2 3-1,-3 6-1,-3 7 0,-2 6-1,-5 3 0,-2 0 1,-3 0-1,-3 0 1,-6 3 0,-5 6-3,-7 7 0,-5 6-2,-6 9-2,-3 13 1,-3 12 0,-2 13-1,-8 12 0,-8 13 0,-10 12 1,-9 13-1,-4 12 0,4 13 0,3 12 0,3 13-1,4 4 1,7-3 1,6-3 0,7-2 1,4-3 0,3 1 0,3-1 1,4 1-1,5-3 0,10-2 2,10-3 1,9-3 2,7-6 0,7-5 0,6-7 1,7-5-1,8-12-1,14-16-4,11-15-3,14-15-5,13-17-2,16-15-2,15-15-4,17-16-2,13-13-4,13-9-6,12-10-6,13-8-6,1-3-4,-9 7-3,-10 6-2,-8 7-3,-18 5 3,-25 7 6,-25 6 7,-25 7 8,-15 2 1,-2 1-1,-3-1-1,-3 1-2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8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64700 14950 509,'0'-49'17,"0"4"3,0 3 5,0 3 3,-2 3 2,-3 3 1,-3 3 0,-2 4 1,-6 4-1,-6 6-5,-6 7-3,-6 6-4,-6 7-3,-2 10 0,-3 10-2,-3 9-2,-1 7 0,4 7-1,3 6-2,3 7 0,3 2-1,3 1-1,3-1 0,4 1-1,4-1 0,6 1 1,7-1-1,6 1 0,6-4 0,6-6-2,7-6 0,6-6-1,6-4-2,6 1 0,7-1-2,6 1-1,1-3 0,-3-2 0,-3-3 0,-2-3 1,-6-1 0,-6 4 0,-6 3 1,-6 3 0,-6 3 1,-2 3 0,-3 3 1,-3 4 0,-9 2 1,-11 4 0,-14 3 0,-11 3-1,-11 3 0,-5 3-4,-7 3-3,-5 4-2,-1-3-3,6-5 0,7-7 0,6-5-1,1-8-4,-3-5-8,-3-7-6,-2-5-7,0-11-4,7-11 1,6-14 1,7-11 0,5-9 3,7-3 5,6-3 5,7-2 5,2-5 1,1-2-4,-1-3-3,1-3-4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8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65300 13950 568,'26'-46'7,"4"10"15,3 10 14,3 9 14,-2 9 5,-6 9-5,-6 10-6,-6 10-4,-4 10-6,1 13-6,-1 12-6,1 13-5,-6 9-6,-8 6-2,-10 7-4,-9 6-3,-7 1-4,-3-3-4,-3-3-2,-2-2-5,-3-6-1,1-6-1,-1-6 1,1-6-1,10-10-1,22-12-5,22-13-3,23-12-4,11-13-1,4-12-1,3-13 2,3-12-1,-4-4 3,-8 7 3,-10 6 4,-9 7 4,-5 2-1,0 1-5,0-1-5,0 1-5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9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66000 14100 629,'29'-47'88,"10"6"-12,10 7-13,9 6-13,6 6-11,3 6-12,3 7-11,4 6-11,-1 4-5,-3 4 1,-3 3 1,-2 3 2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9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67800 13900 533,'-24'-24'6,"4"4"12,3 3 12,3 3 12,12 1 7,22 1 3,22-1 0,23 1 3,13 1-4,6 3-10,7 3-9,6 4-11,4 1-8,4 0-9,3 0-8,3 0-8,-4 4-9,-8 10-7,-10 10-8,-9 9-8,-10 4-4,-9 1-1,-10-1-1,-8 1-1,-11-3 2,-8-2 6,-10-3 5,-9-3 5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9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68150 14850 622,'-69'23'9,"13"-3"16,12-3 17,13-2 18,18-1 3,26 3-8,24 3-10,26 4-7,18-3-12,13-5-12,12-7-13,13-5-13,7-4-5,4 0 6,3 0 4,3 0 5,-10 0-10,-21 0-23,-22 0-25,-22 0-24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5:59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70400 14750 507,'71'-22'65,"-5"6"-10,-7 7-10,-5 6-11,2 3-5,13 0-3,12 0-2,13 0-2,13 0-1,17 0 0,15 0-1,16 0 1,9 0-2,3 0-2,3 0-1,4 0-2,2 0-3,4 0 0,3 0-3,3 0-1,3 0-2,3 0-4,3 0-1,4 0-3,2 0-2,4 0-1,3 0 0,3 0-1,-1-5-1,-2-9-2,-3-10-1,-3-8-2,-2-6 1,0 1 0,0-1 1,0 1 2,-4-1 0,-5 1 1,-7-1 1,-5 1 0,-8 2 0,-5 7 0,-7 6 1,-5 7-1,-11 4 0,-11 3-2,-14 3-1,-11 4-2,-14 1-3,-11 0-6,-14 0-4,-11 0-6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0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74150 10900 499,'-25'-10'10,"0"32"18,0 31 19,0 32 18,-2 24 6,-3 19-8,-3 19-9,-2 19-8,-5 10-8,-2 4-7,-3 3-8,-3 3-7,1-1-8,6-2-8,7-3-7,6-3-8,4-10-9,4-16-10,3-15-9,3-15-10,6-21 0,9-25 10,10-25 8,10-25 9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0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74950 12000 481,'-8'-40'10,"-16"23"18,-15 22 20,-15 22 20,-6 18 3,7 16-9,6 15-11,7 17-10,4 8-8,3 4-4,3 3-5,4 3-5,4-2-5,6-6-3,7-6-5,6-6-3,7-10-2,10-12-2,10-13 1,9-12-1,6-12-2,3-8-3,3-10-4,4-9-3,4-15-3,6-18-2,7-19-2,6-18-3,-1-12 0,-5-3 1,-7-3 1,-5-2 2,-9-1 1,-9 3 2,-10 3 3,-8 4 1,-12 4 3,-12 6 2,-13 7 1,-12 6 3,-13 7-1,-12 10-2,-13 10-3,-12 9-2,-7 7-2,1 7-1,-1 6 0,1 7-2,7 2-4,16 1-7,15-1-9,17 1-7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1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75700 11150 632,'28'-24'91,"6"4"-13,7 3-12,6 3-13,6 4-12,6 7-15,7 6-13,6 7-15,3 2-10,0 1-5,0-1-7,0 1-5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6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42972 24105 433,'-20'-1'7,"9"-2"13,7-2 14,8-1 13,5-2 4,3 2-7,4 0-6,2 2-6,1 1-5,-1 2-4,-1 2-3,-1 2-4,-1 3-3,-2 4 0,-3 3-2,-1 5 0,-2 3-2,-4 5 1,-3 3 1,-2 5-1,-3 2 0,-2 0-4,-2 2-4,-1 1-2,-3-2-4,0-2-4,-1-3-4,-1-3-5,0-4-2,2-5-1,3-5-1,1-4-1,1-7-2,0-7-1,0-6-1,1-7-1,2-4 1,7-1 6,8-1 5,6-1 5,4 0 5,1 1 2,1 1 4,1 1 3,0 2 1,-1 4 0,-1 4-1,0 5-1,-4 2 3,-1 3 4,-4 4 6,-3 2 5,-2 4 2,-2 4-2,-2 4-2,-2 3-1,-3 3-3,-6 1-2,-4 1-3,-5 1-4,-3 0-1,1-1-1,-1-1-2,0-1 0,0-1-1,-1-1 0,-1-1 0,-1-1 1,0-1-1,1-1 1,1-1-1,1 0 0,1-3 2,3-3 4,1-3 4,2-2 3,6-3 4,8-2 2,10-2 3,8-2 2,6-2-1,5 0-6,3-1-6,4-2-6,3 2-5,1 0-2,0 4-3,2 1-3,-1 1-5,-2 0-4,-2 0-6,-1 0-4,-5 0-4,-4 0 1,-5 0 0,-4 0 0,-9 1-4,-11 1-9,-10 4-8,-11 0-9,-6 1 0,-1-4 8,-1-3 8,0-2 9,-3-4 6,-1-3 7,-3-5 5,-1-4 6,0-1 4,2 1 2,2 1 0,1 1 2,2 0 2,1 2 3,2 1 3,0 1 3,1 1 3,1 0 5,1 2 4,1 1 5,2 1 4,4 2 2,5 2 3,3 2 3,4 1 0,6 2-3,4 0-3,6 2-1,3 0-7,3 1-10,3 2-10,3 0-10,2 0-7,-1 0-5,1-2-4,-1 0-4,-1-2-3,-4-1 0,-5 0-1,-3-1 0,-2-2 0,2-1 0,0 0 1,1-1-1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1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76700 10450 599,'48'-44'7,"-3"13"15,-3 12 14,-2 13 15,-3 9 3,1 6-6,-1 7-8,1 6-7,-4 7-5,-6 10-4,-6 10-4,-6 9-3,-12 10-5,-15 14-5,-15 11-5,-16 14-6,-13 2-4,-9-6-4,-10-6-3,-8-6-5,-1-7-1,9-6 2,10-6 1,10-6 1,7-9 3,6-8 3,7-10 4,6-9 2,17-13 1,28-16-4,28-15-4,29-15-4,15-11-3,3-2-5,3-3-5,4-3-4,-9 2-1,-18 10 5,-19 10 4,-18 9 4,-10 4 3,0 1 0,0-1 0,0 1 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2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77700 10900 523,'-24'25'90,"4"0"-18,3 0-18,3 0-19,1 0-11,1 0-3,-1 0-2,1 0-3,-6 10-1,-8 23 1,-10 22-1,-9 22 0,-1 5 0,10-8-1,10-10-3,9-9 0,6-10-2,3-9-1,3-10 0,4-8-1,10-17-6,19-21-8,19-22-9,19-22-9,7-16-5,-3-9 1,-3-10 0,-2-8 1,-8-6 0,-8 1 3,-10-1 1,-9 1 1,-9 4 4,-5 9 3,-7 10 5,-5 10 3,-9 8 4,-9 10 0,-10 10 3,-8 9 1,-9 6 1,-6 3 0,-6 3 0,-6 4 1,-4 7-5,1 13-7,-1 12-8,1 13-8,4 1-4,9-9-1,10-10-1,10-8-1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2"/>
    </inkml:context>
    <inkml:brush xml:id="br0">
      <inkml:brushProperty name="width" value="0.03607" units="cm"/>
      <inkml:brushProperty name="height" value="0.03607" units="cm"/>
      <inkml:brushProperty name="color" value="#00BFF3"/>
    </inkml:brush>
  </inkml:definitions>
  <inkml:trace contextRef="#ctx0" brushRef="#br0">77950 11300 609,'25'95'111,"0"-9"-21,0-10-18,0-8-20,-2-8-16,-3-2-15,-3-3-13,-2-3-13,-5-4-10,-2-3-3,-3-3-5,-3-2-4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2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79000 10650 582,'0'-52'7,"0"-3"15,0-3 14,0-2 15,-7 3 4,-11 14-6,-14 11-7,-11 14-7,-7 13-6,0 16-6,0 15-6,0 17-6,1 7-4,4 0 1,3 0-1,3 0 0,6 0-1,9 0-3,10 0-1,10 0-3,8-4 0,10-5 1,10-7 1,9-5 0,6-3 0,3 4-3,3 3-2,4 3-3,-3 1 0,-5 1-1,-7-1 0,-5 1 1,-6 2-1,-3 7 0,-3 6 0,-2 7 1,-9 2-1,-12 1 2,-13-1 1,-12 1 2,-9-6-1,-2-8 1,-3-10-1,-3-9 0,-2-9-1,0-5 2,0-7 0,0-5 1,4-8 0,10-5 1,10-7 1,9-5 0,6-9 0,3-9 0,3-10-1,4-8 0,8-9-2,17-6-4,15-6-4,16-6-5,9-2-4,3 3-7,3 3-6,4 4-7,-6 5-2,-11 10 1,-14 10 1,-11 9 2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3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79650 9800 490,'-21'-24'2,"10"4"5,10 3 4,9 3 5,7 3 4,7 3 1,6 3 3,7 4 3,7 2 0,9 4-3,10 3-2,10 3-1,2 3-5,-3 3-5,-3 3-6,-2 4-6,-8 2-3,-8 4-2,-10 3-2,-9 3-1,-9 1-1,-5 1 0,-7-1 0,-5 1 1,-8-3 2,-5-2 7,-7-3 6,-5-3 7,-4-2 4,0 0 6,0 0 3,0 0 5,1 1 2,4 4-2,3 3-1,3 3-1,1 6-3,1 9-3,-1 10-5,1 10-3,-4 13-7,-6 19-7,-6 19-9,-6 19-8,-6 10-7,-2 4-6,-3 3-6,-3 3-7,-1-11-7,4-25-8,3-25-8,3-25-8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4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74250 16550 461,'-10'-107'53,"-18"39"1,-19 36 0,-18 39 1,-12 27-4,-3 19-9,-3 19-9,-2 19-7,-5 13-6,-2 10-3,-3 10-1,-3 9-3,-1 1 0,4-6-2,3-6 1,3-6-1,6-7 0,9-6 0,10-6 0,10-6 0,11-9-2,17-8-5,15-10-4,16-9-5,20-10-5,25-9-4,25-10-4,25-8-4,17-14-1,9-15 3,10-15 3,10-16 4,0-10-5,-5-3-12,-7-3-11,-5-2-12,-15 2-3,-22 9 8,-22 10 7,-21 10 7,-14 5 5,-2 4 1,-3 3 1,-3 3 1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4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75150 15550 552,'25'-47'7,"0"6"11,0 7 14,0 6 11,0 6 7,0 6-2,0 7 0,0 6-1,-2 7-5,-3 10-6,-3 10-8,-2 9-7,-9 9-6,-12 9-6,-13 10-6,-12 10-4,-12 7-6,-8 6-6,-10 7-4,-9 6-7,1-4 0,13-11 1,12-14 2,13-11 2,16-14 0,23-11-1,22-14-1,22-11-2,13-14-1,7-11-4,6-14-4,7-11-2,-6-4-1,-15 6 0,-15 7 2,-16 6 1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4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76850 15550 457,'-52'29'76,"-3"10"-7,-3 10-7,-2 9-6,-1 6-8,3 3-5,3 3-7,4 4-5,1 7-6,0 13-3,0 12-4,0 13-4,4 4-2,10-3-2,10-3-1,9-2-3,6-6-1,3-6-5,3-6-2,4-6-3,5-10-6,10-12-5,10-13-6,9-12-6,9-13-2,9-12 2,10-13 2,10-12 2,7-12-3,6-8-8,7-10-7,6-9-8,-7-4-2,-18 4 3,-19 3 4,-18 3 4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77600 15850 496,'-24'-18'110,"4"17"-20,3 15-21,3 16-19,3 12-13,3 9-4,3 10-5,4 10-3,-3 7-5,-5 6-4,-7 7-3,-5 6-4,-6 4-5,-3 4-7,-3 3-5,-2 3-6,-1-7-8,3-15-9,3-15-10,4-16-9,5-24-7,10-31-3,10-31-4,9-31-3,7-18 5,7-3 15,6-3 15,7-2 14,4 2 10,3 9 7,3 10 5,4 10 6,-1 7 4,-3 6 0,-3 7 2,-2 6 1,-1 6 1,3 6 1,3 7 1,4 6 2,-1 3-1,-3 0-4,-3 0-4,-2 0-3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5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78300 15450 442,'-24'-24'0,"4"4"0,3 3 0,3 3 0,3 6 11,3 9 20,3 10 22,4 10 21,-1 11 4,-3 17-11,-3 15-13,-2 16-11,-3 16-8,1 20-6,-1 18-5,1 20-6,-3 14-3,-2 14-3,-3 11-4,-3 14-2,-1 5-10,4 1-15,3-1-14,3 1-16,3-12-6,3-21 3,3-22 3,4-22 2,1-21 1,0-18-2,0-19-3,0-18-1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6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43895 25190 482,'42'-27'27,"-13"11"13,-11 9 15,-12 10 14,-9 7 1,-4 4-11,-6 3-10,-4 5-11,-3 2-8,-3 1-3,-1 1-5,-3 1-3,-1 0-8,-3 2-10,-1 1-9,-2 1-10,0-2-10,5-3-7,3-5-8,5-3-7,2-3-7,0-1-3,2-1-3,1 0-4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5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78400 16000 639,'92'-68'111,"-16"17"-25,-15 15-23,-15 16-26,-3 9-13,14 3-6,11 3-5,14 4-5,2 1-7,-6 0-12,-6 0-10,-6 0-10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5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79100 15400 489,'-24'-19'75,"4"13"-7,3 12-9,3 13-8,1 13-7,1 17-3,-1 15-5,1 16-4,-1 9-4,1 3-3,-1 3-4,1 4-3,-1 5-7,1 10-9,-1 10-11,1 9-8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6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77950 14650 555,'0'-49'6,"0"4"13,0 3 12,0 3 12,6 4 4,13 7-5,12 6-6,13 7-5,10 2-4,10 1-4,10-1-3,9 1-4,10 1-3,14 3 0,11 3-2,14 4 0,10-1 0,9-3 0,10-3 1,10-2 2,2-3-6,-3 1-12,-3-1-10,-2 1-11,-1 1-7,3 3-3,3 3-4,4 4-3,-9-1 0,-18-3 2,-19-3 4,-18-2 1,-20-3 2,-18 1 0,-19-1-1,-18 1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06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80950 15250 464,'93'3'53,"-11"6"-3,-14 7-1,-11 6-2,-6 7-3,4 10-4,3 10-5,3 9-3,1 6-3,1 3-3,-1 3-3,1 4-2,-6 5-2,-8 10-3,-10 10-1,-9 9-2,-10 7-3,-9 7-3,-10 6-2,-8 7-4,-15 4-3,-19 3-6,-18 3-5,-19 4-6,-22 1-3,-25 0-1,-25 0-1,-25 0-2,-5-10-3,16-18-7,15-19-6,17-18-6,10-14-3,6-5 0,7-7 0,6-5 1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1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4950 36000 543,'-4'-38'9,"-5"26"15,-7 24 18,-5 26 16,-3 19 4,4 17-9,3 15-8,3 16-8,3 10-7,3 7-4,3 6-4,4 7-5,-1 0-3,-3-2-5,-3-3-3,-2-3-4,-3 1-4,1 6-6,-1 7-6,1 6-5,1-5-2,3-16 2,3-15 2,4-15 2,4-25-9,6-30-18,7-32-19,6-30-18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1"/>
    </inkml:context>
    <inkml:brush xml:id="br0">
      <inkml:brushProperty name="width" value="0.05548" units="cm"/>
      <inkml:brushProperty name="height" value="0.05548" units="cm"/>
      <inkml:brushProperty name="color" value="#00BFF3"/>
    </inkml:brush>
  </inkml:definitions>
  <inkml:trace contextRef="#ctx0" brushRef="#br0">5200 35250 396,'73'-90'5,"-3"23"10,-3 22 10,-2 22 10,2 12 2,9 3-7,10 3-5,10 4-6,5 1-5,4 0-5,3 0-5,3 0-4,-1 0-2,-2 0 0,-3 0-1,-3 0 0,-7 0 0,-9 0-2,-10 0-1,-8 0-2,-11 6 3,-8 13 5,-10 12 6,-9 13 5,-9 4 4,-5-3 0,-7-3 0,-5-2 0,-3 0 1,4 7 3,3 6 1,3 7 4,-1 7-1,-2 9 1,-3 10-1,-3 10-1,-2 10 0,0 13-1,0 12-1,0 13-1,0 4-1,0-3-2,0-3-3,0-2-2,0-5-2,0-2-1,0-3-1,0-3-2,1-2-1,4 0-2,3 0-4,3 0-2,1 6-3,1 13-2,-1 12-3,1 13-2,-1-5-1,1-22 1,-1-22 1,1-21 2,-13-37-6,-25-49-11,-25-51-11,-25-49-11,-10-42-1,7-30 9,6-32 9,7-30 8,7 5 1,9 44-9,10 44-9,10 44-8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2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5850 36500 594,'-41'9'22,"19"19"4,19 19 5,19 19 4,5 13-4,-5 10-16,-7 10-13,-5 9-15,-6-1-9,-3-8-3,-3-10-3,-2-9-3,-1-12 0,3-11 5,3-14 3,4-11 5,1-14 5,0-11 4,0-14 6,0-11 5,4-7 4,10 0 5,10 0 5,9 0 5,6 3 4,3 6 2,3 7 2,4 6 3,-3 7 1,-5 10-2,-7 10-2,-5 9-1,-8 9-3,-5 9-1,-7 10-3,-5 10-1,-8 2-3,-5-3 1,-7-3-2,-5-2 0,-4-8-1,0-8-4,0-10-3,0-9-3,-2-20-8,-3-27-10,-3-28-12,-2-28-11,2-17-5,9-2-1,10-3 1,10-3-1,5 5 0,4 17-1,3 15 0,3 16-2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2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7650 35700 558,'59'-29'3,"19"-5"4,19-7 4,19-5 6,1 2 5,-16 13 8,-15 12 8,-15 13 8,-11 6 1,-2 0-4,-3 0-3,-3 0-5,-2 4-5,0 10-4,0 10-4,0 9-6,-5 9-7,-9 9-14,-10 10-11,-8 10-13,-11 10-9,-8 13-5,-10 12-6,-9 13-6,-12 6 0,-11 0 3,-14 0 3,-11 0 4,-12-8 7,-9-16 7,-10-15 8,-8-15 7,-4-12 7,3-6 4,3-6 3,4-6 5,8-6 5,17-2 5,15-3 8,16-3 5,23-12 10,31-18 11,32-19 13,31-18 12,15-10 0,1 0-12,-1 0-14,1 0-12,2 0-12,7 0-11,6 0-12,7 0-11,-7 6-8,-19 13-6,-18 12-5,-19 13-5,-16 10-5,-12 10-1,-13 10-3,-12 9-3,-9 1 2,-2-6 7,-3-6 7,-3-6 6,-2-4 5,0 1 3,0-1 2,0 1 3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2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8200 36600 452,'1'59'70,"4"19"-5,3 19-8,3 19-5,-1 12-6,-2 6-4,-3 7-4,-3 6-5,-4 6-3,-3 6-5,-3 7-3,-2 6-4,-1-8-3,3-22-2,3-22-3,4-21-2,7-35-4,13-47-8,12-47-5,13-46-7,9-37-9,6-24-9,7-26-9,6-24-10,1-15-5,-3-3 0,-3-3-1,-2-2 1,-8 17 4,-8 42 9,-10 40 7,-9 41 9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3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9200 35950 425,'25'-55'2,"0"-9"5,0-10 3,0-8 5,0 16 8,0 44 11,0 44 12,0 44 11,-4 26-1,-5 9-10,-7 10-11,-5 10-12,-8 7-9,-5 6-6,-7 7-7,-5 6-7,-4-8-3,0-22 0,0-22-1,0-21 1,1-24-6,4-25-9,3-25-8,3-25-10,6-25-1,9-25 3,10-25 5,10-25 5,10-16 4,13-6 5,12-6 4,13-6 5,6 4 4,0 16 4,0 15 3,0 17 3,-4 13 5,-5 13 4,-7 12 4,-5 13 5,-6 12 5,-3 13 3,-3 12 5,-2 13 3,-6 18 3,-6 26-1,-6 24-1,-6 26 0,-10 18-3,-12 13-6,-13 12-4,-12 13-6,-9 4-4,-2-3-4,-3-3-4,-3-2-3,-1-15-4,4-25-6,3-25-5,3-25-4,3-29-10,3-30-11,3-32-13,4-30-11,7-22-1,13-8 11,12-10 11,13-9 12,9-7 7,6-3 4,7-3 5,6-2 3,-1 10 2,-5 25 1,-7 25-1,-5 25 1,-8 20 4,-5 16 11,-7 15 11,-5 17 10,-8 14 6,-5 17 0,-7 15 1,-5 16 0,-8 12-3,-5 9-5,-7 10-8,-5 10-5,-3 2-7,4-3-4,3-3-4,3-2-6,4-11-3,7-15-3,6-15-3,7-16-3,10-12-5,16-5-4,15-7-6,17-5-6,3-6 1,-5-3 7,-7-3 6,-5-2 7,-8 0 5,-5 7 5,-7 6 3,-5 7 4,-6 2 2,-3 1 2,-3-1 0,-2 1 1,-8-3 1,-8-2 1,-10-3 0,-9-3 2,-5-4 0,0-3-1,0-3-2,0-2 0,7-8 0,17-8 3,15-10 3,16-9 2,13-9 0,14-5-2,11-7-1,14-5-3,8-1-2,7 6 0,6 7-2,7 6 0,-4 6-1,-12 6 0,-13 7 2,-12 6-1,-16 13 0,-19 23-2,-18 22-2,-19 22-2,-15 8-2,-8-2 1,-10-3-1,-9-3 0,-9-2-1,-5 0-2,-7 0-3,-5 0-2,-8-2-1,-5-3 3,-7-3 2,-5-2 2,-1-3 3,6 1 4,7-1 6,6 1 4,9-6 3,13-8 2,12-10 3,13-9 2,13-13 5,17-16 10,15-15 7,16-15 10,21-12 0,29-6-10,28-6-8,28-6-9,23-4-6,19 1-3,19-1-3,19 1-3,9 5-4,0 14-3,0 11-3,0 14-3,-7 8-6,-11 7-10,-14 6-10,-11 7-9,-20 4-2,-24 3 8,-26 3 5,-24 4 8,-17 1-6,-5 0-19,-7 0-17,-5 0-19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4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100782 48150 475,'7'16'138,"-1"1"-31,-1 1-31,0 1-31,-1 2-17,0 1-3,0 3-3,0 1-3,-1 3-3,-2 1-1,-2 2-3,-2 3-2,-2-1-2,0-2-4,-1-1-5,-2-3-4,0-2-5,1-3-8,-1-3-7,0-3-7,1-5-12,2-6-14,2-8-15,2-6-15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9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40979 24000 727,'-8'16'109,"0"-1"-29,0 1-28,0 0-28,1 0-17,0 1-6,2 1-6,1 1-6,0 1-2,0 0 1,0-1 1,0 1 1,0-2-4,2-3-10,0-3-10,2-2-10,0-4-3,2-3 3,0-2 4,2-4 4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5"/>
    </inkml:context>
    <inkml:brush xml:id="br0">
      <inkml:brushProperty name="width" value="0.05076" units="cm"/>
      <inkml:brushProperty name="height" value="0.05076" units="cm"/>
      <inkml:brushProperty name="color" value="#00BFF3"/>
    </inkml:brush>
  </inkml:definitions>
  <inkml:trace contextRef="#ctx0" brushRef="#br0">14200 36800 433,'-71'0'0,"10"0"0,10 0 0,9 0 0,7-2 7,7-3 14,6-3 13,7-2 15,16-6 6,29-6-2,28-6-1,28-6-2,17-2-4,6 3-5,7 3-6,6 4-5,6 4-5,6 6-4,7 7-3,6 6-3,4-1-5,4-5-6,3-7-5,3-5-5,-2-4-8,-6 0-9,-6 0-9,-6 0-9,-10 3-6,-12 6-2,-13 7-2,-12 6-2,-15 3 3,-15 0 8,-15 0 8,-16 0 8,-10 3 3,-3 6-3,-3 7-2,-2 6-2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6"/>
    </inkml:context>
    <inkml:brush xml:id="br0">
      <inkml:brushProperty name="width" value="0.05394" units="cm"/>
      <inkml:brushProperty name="height" value="0.05394" units="cm"/>
      <inkml:brushProperty name="color" value="#00BFF3"/>
    </inkml:brush>
  </inkml:definitions>
  <inkml:trace contextRef="#ctx0" brushRef="#br0">17950 33850 407,'0'-71'2,"0"10"1,0 10 3,0 9 2,0 6 6,0 3 10,0 3 9,0 4 10,1 19 5,4 39 3,3 36 2,3 39 3,-1 19-4,-2 4-10,-3 3-9,-3 3-10,-7 4-6,-9 7-2,-10 6-2,-8 7-3,-8 11-3,-2 20-2,-3 18-5,-3 20-2,-2 2-4,0-12-5,0-13-3,0-12-5,6-18 0,13-21 1,12-22 3,13-22 1,10-21 2,10-18-1,10-19 0,9-18-1,9-14 1,9-5 0,10-7 1,10-5 0,10-15-3,13-22-5,12-22-5,13-21-5,4-17-1,-3-8 4,-3-10 3,-2-9 5,-9-4 3,-12 4 3,-13 3 1,-12 3 2,-15 4 4,-15 7 3,-15 6 4,-16 7 5,-13 10 1,-9 16 1,-10 15 0,-8 17 0,-9 10 4,-6 6 8,-6 7 7,-6 6 8,-2 9 3,3 13 0,3 12 0,4 13-1,4 12-1,6 13-4,7 12-3,6 13-4,4 4-4,4-3-4,3-3-5,3-2-4,6-9-4,9-12-3,10-13-4,10-12-3,7-12-1,6-8 2,7-10 3,6-9 1,3-9-5,0-5-13,0-7-14,0-5-14,-4-8-3,-5-5 6,-7-7 5,-5-5 6,-9 5 13,-9 19 20,-10 19 20,-8 19 20,-6 16 8,1 17-6,-1 15-4,1 16-4,1 10-6,3 7-2,3 6-5,4 7-3,2 7-3,4 9-4,3 10-4,3 10-4,1 7-2,1 6 0,-1 7-2,1 6-1,-3-1-1,-2-5-1,-3-7-2,-3-5-2,-4-11 0,-3-11-2,-3-14 0,-2-11-1,-5-15 0,-2-16 1,-3-15 0,-3-15 2,-7-14 0,-9-8 3,-10-10 0,-8-9 3,-6-13 0,1-16 1,-1-15-1,1-15 1,1-14 0,3-8 0,3-10-1,4-9 0,8-10 2,17-9 3,15-10 4,16-8 5,18-11-1,22-8-4,22-10-4,23-9-4,13-4-5,6 4-8,7 3-8,6 3-8,3 6-5,0 9-6,0 10-4,0 10-5,-11 13-3,-22 19 1,-22 19 1,-21 19 1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8"/>
    </inkml:context>
    <inkml:brush xml:id="br0">
      <inkml:brushProperty name="width" value="0.06085" units="cm"/>
      <inkml:brushProperty name="height" value="0.06085" units="cm"/>
      <inkml:brushProperty name="color" value="#00BFF3"/>
    </inkml:brush>
  </inkml:definitions>
  <inkml:trace contextRef="#ctx0" brushRef="#br0">21550 34650 361,'-2'-47'20,"-3"6"5,-3 7 4,-2 6 6,-3 1 1,1-3-3,-1-3-4,1-2-2,-3-5-4,-2-2-5,-3-3-3,-3-3-5,-4 1-2,-3 6 1,-3 7 1,-2 6 2,-5 4-1,-2 4 1,-3 3-1,-3 3 1,-4 4-1,-3 7-1,-3 6 0,-2 7-1,-5 8 0,-2 14-1,-3 11 1,-3 14-1,-1 8 1,4 7-1,3 6 0,3 7 0,3 5 0,3 7-1,3 6 0,4 7-2,4 5 1,6 7 0,7 6 0,6 7 0,6 2 1,6 1 0,7-1-1,6 1 1,6-3-2,6-2-2,7-3-2,6-3-3,6-9-4,6-11-5,7-14-5,6-11-6,4-12-2,4-9-2,3-10-1,3-8-2,4-11 1,7-8 1,6-10 1,7-9 2,4-10-1,3-9-2,3-10-4,4-8-2,1-9-1,0-6 2,0-6 2,0-6 1,-4-6 1,-5-2 4,-7-3 1,-5-3 3,-8 2 3,-5 10 3,-7 10 4,-5 9 3,-9 2 3,-9-2 0,-10-3 2,-8-3 0,-6-2 3,1 0 2,-1 0 3,1 0 2,-3 1 6,-2 4 8,-3 3 8,-3 3 8,-2 3 3,0 3-4,0 3-4,0 4-2,-8 5-2,-16 10 2,-15 10 2,-15 9 2,-7 10-2,3 14-6,3 11-5,4 14-5,1 8-3,0 7-3,0 6-1,0 7-1,3-1-1,6-6-1,7-6 0,6-6-1,6-2-1,6 3-3,7 3-3,6 4-3,3 2-1,0 4 1,0 3-1,0 3 2,4-7-3,10-15-1,10-15-4,9-16-1,7-13-3,7-9-1,6-10-1,7-8 0,2-15-3,1-19-1,-1-18-2,1-19-2,-1-21-1,1-21 2,-1-22 2,1-22 1,-3-15 2,-2-5 1,-3-7 2,-3-5 0,-6 3 2,-5 17 2,-7 15 3,-5 16 1,-8 16 3,-5 20 4,-7 18 5,-5 20 3,-4 13 6,0 9 10,0 10 10,0 10 9,-4 10 3,-5 13-1,-7 12-3,-5 13-2,-3 7-3,4 4-6,3 3-4,3 3-6,1 6-2,1 9-2,-1 10 0,1 10-1,-1 7 0,1 6-2,-1 7 1,1 6-2,1 7-1,3 10-2,3 10-1,4 9-3,1 6 0,0 3 0,0 3 0,0 4 1,4-6-7,10-11-17,10-14-15,9-11-16,9-9-5,9-3 7,10-3 6,10-2 8,-3-11-3,-11-15-12,-14-15-12,-11-16-12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8"/>
    </inkml:context>
    <inkml:brush xml:id="br0">
      <inkml:brushProperty name="width" value="0.0458" units="cm"/>
      <inkml:brushProperty name="height" value="0.0458" units="cm"/>
      <inkml:brushProperty name="color" value="#00BFF3"/>
    </inkml:brush>
  </inkml:definitions>
  <inkml:trace contextRef="#ctx0" brushRef="#br0">23500 33700 480,'1'-72'0,"4"6"0,3 7 0,3 6 0,17 9 12,31 13 24,32 12 24,31 13 25,1 18 1,-28 26-18,-28 24-20,-27 26-19,-25 13-13,-18 4-4,-19 3-5,-18 3-5,-15 1-4,-9 1-4,-10-1-4,-8 1-3,-3-10-3,7-19-1,6-18 0,7-19 0,5-13 2,7-6 5,6-6 5,7-6 5,15-10 5,25-12 8,25-13 6,25-12 8,17-7 2,9 1-2,10-1-2,10 1-2,2 2-8,-3 7-11,-3 6-14,-2 7-12,-5 4-9,-2 3-8,-3 3-7,-3 4-6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8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24450 33950 594,'-21'-27'6,"10"-3"11,10-3 12,9-2 12,7 0 5,7 7-4,6 6-2,7 7-4,8 0-2,14-2-3,11-3-2,14-3-4,7-1-5,3 4-11,3 3-9,4 3-9,-1 1-9,-3 1-8,-3-1-7,-2 1-9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9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25150 32650 483,'-25'-46'9,"0"10"18,0 10 17,0 9 19,3 12 5,6 16-7,7 15-7,6 17-7,3 19-6,0 26-7,0 24-6,0 26-6,0 15-8,0 6-10,0 7-8,0 6-11,0-7-9,0-18-12,0-19-11,0-18-11,1-17-6,4-11 0,3-14-1,3-11 1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29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26250 35550 509,'-27'-5'13,"47"-9"28,47-10 28,48-8 27,25-4 3,7 3-24,6 3-22,7 4-23,-9 4-17,-21 6-12,-22 7-10,-22 6-12,-16 9-9,-9 13-5,-10 12-6,-8 13-6,-11 2 1,-8-5 6,-10-7 6,-9-5 6,-5-3 1,0 4-6,0 3-6,0 3-5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0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26500 36750 533,'-113'21'9,"26"-5"21,24-7 19,26-5 20,27-8 5,32-5-9,31-7-10,32-5-8,24-4-12,19 0-12,19 0-13,19 0-12,10 1-12,4 4-10,3 3-11,3 3-10,-11 4-4,-25 7 3,-25 6 2,-25 7 4,-18 2 0,-8 1 0,-10-1-2,-9 1-1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0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30300 34850 446,'73'-22'9,"-3"6"18,-3 7 17,-2 6 19,-5 3 3,-2 0-8,-3 0-9,-3 0-9,-2 6-8,0 13-5,0 12-6,0 13-6,-5 10-5,-9 10-5,-10 10-6,-8 9-4,-17 9-4,-21 9 1,-22 10-2,-22 10 1,-16 5-2,-9 4-4,-10 3-3,-8 3-4,-3-8-1,7-19 1,6-18 1,7-19 1,5-15 5,7-8 9,6-10 7,7-9 9,19-10 11,35-9 11,35-10 13,34-8 12,23-6-1,13 1-15,12-1-14,13 1-15,6 1-11,0 3-11,0 3-9,0 4-9,-5 1-9,-9 0-8,-10 0-9,-8 0-7,-14 0-4,-15 0 3,-15 0 3,-16 0 3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0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32250 34550 420,'1'-47'0,"4"6"0,3 7 0,3 6 0,7 4 7,14 4 15,11 3 14,14 3 15,2 6 3,-6 9-8,-6 10-9,-6 10-7,-6 10-6,-2 13-3,-3 12-3,-3 13-3,-6 13-1,-5 17 0,-7 15 1,-5 16 0,-11 9-1,-11 3-4,-14 3-2,-11 4-4,-11-4-4,-5-9-6,-7-10-4,-5-8-7,0-15-5,10-19-6,10-18-6,9-19-7,7-19-3,7-19 1,6-18-1,7-19 0,2-22 3,1-25 3,-1-25 5,1-25 3,1-10 7,3 7 7,3 6 7,4 7 9,2 10 4,4 16 1,3 15 1,3 17 1,-1 10 5,-2 6 9,-3 7 10,-3 6 9,-2 15 8,0 26 8,0 24 8,0 26 7,-2 18-1,-3 13-12,-3 12-12,-2 13-12,-3 10-8,1 10-6,-1 10-5,1 9-6,-3 4-5,-2 1-4,-3-1-3,-3 1-6,-1-9-8,4-15-14,3-15-14,3-16-13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9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41100 24084 648,'15'-29'13,"-1"7"2,-1 5 1,0 6 2,-1 4 2,0 1 2,-1 0 3,1 2 1,0 0 0,2 0-4,0 0-2,1 0-3,1 1-2,-1 2-1,1 2-1,0 2-1,-2 1-1,-1 2 1,-2 0 0,-2 2 1,-2 0-4,-2 1-8,-3 2-9,0 0-8,-4 1-3,0 1 2,-3 1 2,-2 2 2,-1-1-2,-2-1-5,0-1-4,-1 0-6,-1-3-3,2-1-1,1-2-2,0-2-1,2-1 1,-1 0 4,0 0 3,0 0 4,0-1 4,0-1 4,0 0 6,1-1 4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1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33650 34450 450,'1'-35'13,"4"32"29,3 31 27,3 32 27,-2 21 5,-6 13-19,-6 12-20,-6 13-19,-7 10-16,-6 10-13,-6 10-13,-6 9-14,-4-2-5,1-12 3,-1-13 3,1-12 3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1"/>
    </inkml:context>
    <inkml:brush xml:id="br0">
      <inkml:brushProperty name="width" value="0.03644" units="cm"/>
      <inkml:brushProperty name="height" value="0.03644" units="cm"/>
      <inkml:brushProperty name="color" value="#00BFF3"/>
    </inkml:brush>
  </inkml:definitions>
  <inkml:trace contextRef="#ctx0" brushRef="#br0">33350 35750 603,'21'-47'0,"-5"6"0,-7 7 0,-5 6 0,-1 1 0,6-3 0,7-3 0,6-2 0,6 0 6,6 7 10,7 6 10,6 7 12,4 4 7,4 3 3,3 3 4,3 4 4,1 1-6,1 0-15,-1 0-15,1 0-16,-1 1-6,1 4 1,-1 3 1,1 3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1"/>
    </inkml:context>
    <inkml:brush xml:id="br0">
      <inkml:brushProperty name="width" value="0.0589" units="cm"/>
      <inkml:brushProperty name="height" value="0.0589" units="cm"/>
      <inkml:brushProperty name="color" value="#00BFF3"/>
    </inkml:brush>
  </inkml:definitions>
  <inkml:trace contextRef="#ctx0" brushRef="#br0">34600 33900 373,'0'-93'4,"0"17"8,0 15 8,0 16 7,0 23 10,0 31 8,0 32 9,0 31 9,-2 20 2,-3 9-8,-3 10-7,-2 10-7,-3 14-6,1 23-7,-1 22-5,1 22-6,-1 27-5,1 35-2,-1 35-4,1 34-3,-3 20-6,-2 6-8,-3 7-8,-3 6-8,1-15-2,6-33 5,7-35 5,6-34 4,1-35-9,-3-34-27,-3-35-26,-2-33-25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3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36450 35850 483,'-40'0'11,"23"0"20,22 0 21,22 0 22,13-2 2,7-3-14,6-3-15,7-2-14,15-5-9,25-2-1,25-3-1,25-3-2,9 1-3,-6 6-5,-6 7-3,-6 6-6,-6 4-3,-2 4-3,-3 3-4,-3 3-4,-7 1-7,-9 1-10,-10-1-12,-8 1-10,-11-3-4,-8-2 2,-10-3 3,-9-3 1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4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40250 33350 424,'-49'-46'3,"4"10"4,3 10 4,3 9 5,4 9 7,7 9 10,6 10 8,7 10 10,2 10 1,1 13-7,-1 12-7,1 13-7,-1 10-6,1 10-2,-1 10-5,1 9-2,-3 7-3,-2 7-1,-3 6-1,-3 7-1,-4 4-2,-3 3-3,-3 3-1,-2 4-3,-5 5-3,-2 10-5,-3 10-3,-3 9-4,2-5-1,10-19 0,10-18 2,9-19 2,7-18-1,7-15 0,6-15-1,7-16 0,11-19-1,20-22 1,18-22-1,20-21 1,11-23-2,7-21-4,6-22-4,7-22-4,0-11 0,-2 0 4,-3 0 3,-3 0 4,-12 7 2,-18 17 2,-19 15 1,-18 16 1,-14 12 2,-5 9 2,-7 10 4,-5 10 1,-9 5 5,-9 4 5,-10 3 4,-8 3 6,-6 7 5,1 14 4,-1 11 5,1 14 6,-1 8-1,1 7-3,-1 6-5,1 7-3,2 4-4,7 3-5,6 3-3,7 4-4,4-4-2,3-9 1,3-10 0,4-8 0,10-11-6,19-8-15,19-10-13,19-9-14,5-13-7,-5-16 1,-7-15 1,-5-15 0,-8-6 4,-5 7 5,-7 6 4,-5 7 6,-11 8 10,-11 14 17,-14 11 17,-11 14 17,-7 11 7,0 14 0,0 11-1,0 14-1,3 8-3,6 7-4,7 6-3,6 7-5,3 4-3,0 3-3,0 3-3,0 4-3,0 4-2,0 6-3,0 7-3,0 6-2,1 4-2,4 4-1,3 3-3,3 3-1,-2 4-3,-6 7-3,-6 6-3,-6 7-3,-7 4-2,-6 3 1,-6 3-1,-6 4 1,-4-12 1,1-24 2,-1-26 2,1-24 3,-4-21 2,-6-16 1,-6-15 3,-6-15 1,-2-15 2,3-12 1,3-13 3,4-12 2,2-15 0,4-15 2,3-15-1,3-16 1,7-19 1,14-22-1,11-22 1,14-21 0,14-12-4,20 1-7,18-1-8,20 1-8,16-6-8,16-8-9,15-10-9,17-9-9,-8 15-7,-27 41-2,-28 40-4,-28 42-3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6"/>
    </inkml:context>
    <inkml:brush xml:id="br0">
      <inkml:brushProperty name="width" value="0.0464" units="cm"/>
      <inkml:brushProperty name="height" value="0.0464" units="cm"/>
      <inkml:brushProperty name="color" value="#00BFF3"/>
    </inkml:brush>
  </inkml:definitions>
  <inkml:trace contextRef="#ctx0" brushRef="#br0">42600 35650 474,'-38'-2'9,"26"-3"18,24-3 19,26-2 18,16-3 3,10 1-11,10-1-11,9 1-11,17-1-8,25 1-3,25-1-3,25 1-4,18-1-1,14 1-1,11-1-1,14 1 0,11-1-1,14 1-3,11-1-1,14 1-2,2-3-4,-6-2-5,-6-3-5,-6-3-7,-12-2-5,-15 0-6,-15 0-6,-16 0-7,-19 1-3,-22 4-3,-22 3-1,-21 3-1,-23 1-1,-21 1 1,-22-1 2,-22 1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6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44450 32300 477,'-24'-24'0,"4"4"0,3 3 0,3 3 0,4 12 10,7 22 21,6 22 20,7 23 20,2 22 5,1 26-11,-1 24-13,1 26-10,-3 15-9,-2 6-4,-3 7-5,-3 6-5,-2-1-5,0-5-9,0-7-6,0-5-8,0-9-8,0-9-8,0-10-9,0-8-9,3-17-3,6-21 2,7-22 1,6-22 1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6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46000 32950 531,'21'-91'0,"-5"19"0,-7 19 0,-5 19 0,-8 12 0,-5 6 0,-7 7 0,-5 6 0,-8 9 12,-5 13 25,-7 12 24,-5 13 24,-9 16 3,-9 23-19,-10 22-18,-8 22-18,-6 8-14,1-2-8,-1-3-8,1-3-10,5-10-2,14-16 0,11-15 0,14-15 2,8-11 0,7-2 1,6-3 1,7-3 0,7-6 1,9-5 0,10-7 0,10-5-1,10-6-1,13-3-4,12-3-3,13-2-3,9-5-5,6-2-5,7-3-6,6-3-6,-5-4-3,-16-3 1,-15-3 0,-15-2 1,-12-3 2,-6 1 4,-6-1 4,-6 1 3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7"/>
    </inkml:context>
    <inkml:brush xml:id="br0">
      <inkml:brushProperty name="width" value="0.04776" units="cm"/>
      <inkml:brushProperty name="height" value="0.04776" units="cm"/>
      <inkml:brushProperty name="color" value="#00BFF3"/>
    </inkml:brush>
  </inkml:definitions>
  <inkml:trace contextRef="#ctx0" brushRef="#br0">46500 33550 460,'23'-69'3,"-3"13"7,-3 12 6,-2 13 7,-12 15 5,-19 19 4,-18 19 4,-19 19 4,-10 13 1,1 10-3,-1 10-4,1 9-3,2 1-4,7-6-5,6-6-5,7-6-5,11-10-3,20-12 0,18-13-2,20-12 0,13-9-5,9-2-7,10-3-9,10-3-8,0-2-3,-5 0 3,-7 0 2,-5 0 3,-14 9 2,-18 19 1,-19 19 1,-18 19 1,-17 5 2,-11-5 5,-14-7 5,-11-5 3,-4-4 3,6 0-1,7 0-2,6 0 1,17-13-3,28-24-1,28-26-3,29-24-2,18-20-3,9-11-4,10-14-5,10-11-5,-4-6-3,-16 4-2,-15 3-4,-15 3-2,-11 7 3,-2 14 9,-3 11 7,-3 14 9,-6 7 12,-5 3 13,-7 3 14,-5 4 15,-4 10 5,0 19-3,0 19-2,0 19-4,0 12-4,0 6-4,0 7-5,0 6-5,0 6-4,0 6-4,0 7-4,0 6-5,0 7-3,0 10-6,0 10-6,0 9-4,-2 2-10,-3-2-14,-3-3-13,-2-3-15,-1-13-1,3-22 9,3-22 9,4-21 10,-1-14 2,-3-2-3,-3-3-5,-2-3-3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37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47000 33600 571,'3'-68'1,"6"17"2,7 15 2,6 16 3,6 5 4,6-2 9,7-3 8,6-3 9,4-1 2,4 4-2,3 3-1,3 3-3,-2 9-3,-6 16-3,-6 15-3,-6 17-3,-10 13-4,-12 13-3,-13 12-3,-12 13-4,-18 10-4,-21 10-8,-22 10-5,-22 9-8,-13-2-7,-3-12-9,-3-13-10,-2-12-8,6-13-6,20-12 1,18-13 1,20-12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9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40669 24700 555,'-7'6'2,"4"-2"3,2-4 2,4-2 4,-1 0 7,-2 4 9,-4 3 10,-2 6 10,-3 1 2,-2 3-9,-2 1-6,-1 3-9,-2 2-4,-2 1-2,0 3-3,-1 1-1,-1 1-2,1-1 0,-1-1 1,1-1-1,0-1-2,0-1-5,2-1-4,1-1-6,1-2-4,2-3-6,3-2-6,1-4-6,4-4-10,6-4-13,6-6-14,6-4-14,1-3 1,-3 1 15,-3-1 15,-2 0 16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0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44100 36600 517,'0'-40'67,"0"23"-1,0 22 0,0 22 0,-2 13-7,-3 7-10,-3 6-12,-2 7-11,-1 0-8,3-2-5,3-3-4,4-3-6,-3 5-1,-5 17-1,-7 15-1,-5 16 0,-4 5 0,0-2-1,0-3 0,0-3-1,1 2-2,4 10-5,3 10-4,3 9-5,1 6-1,1 3 1,-1 3 2,1 4 2,1-6-2,3-11-7,3-14-6,4-11-6,1-14-3,0-11-1,0-14 0,0-11 0,0-11 1,0-5 2,0-7 2,0-5 2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1"/>
    </inkml:context>
    <inkml:brush xml:id="br0">
      <inkml:brushProperty name="width" value="0.0382" units="cm"/>
      <inkml:brushProperty name="height" value="0.0382" units="cm"/>
      <inkml:brushProperty name="color" value="#00BFF3"/>
    </inkml:brush>
  </inkml:definitions>
  <inkml:trace contextRef="#ctx0" brushRef="#br0">44950 37300 575,'-122'117'124,"6"-16"-30,7-15-30,6-15-31,7-11-16,10-2-4,10-3-4,9-3-3,7-4-2,7-3-1,6-3-1,7-2 0,13-3 0,22 1 2,22-1 2,23 1 1,13-1 1,6 1 0,7-1 0,6 1 0,4-3-6,4-2-8,3-3-10,3-3-9,-1-4-7,-2-3-2,-3-3-3,-3-2-3,-7-5-1,-9-2 2,-10-3 1,-8-3 2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1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45750 37900 562,'-49'-22'81,"4"6"-13,3 7-16,3 6-14,3 4-9,3 4-3,3 3-4,4 3-3,-1 6-4,-3 9-2,-3 10-3,-2 10-4,-3 5 0,1 4-1,-1 3 1,1 3-1,1 1 1,3 1 0,3-1 0,4 1 0,4-4-1,6-6-1,7-6-2,6-6 0,13-15-9,23-21-12,22-22-13,22-22-14,7-15-4,-6-5 1,-6-7 3,-6-5 2,-9 2 4,-8 13 5,-10 12 5,-9 13 6,-9 15 18,-5 19 31,-7 19 30,-5 19 31,-1 5 3,6-5-24,7-7-26,6-5-26,3-3-12,0 4-4,0 3-1,0 3-3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1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46450 37950 529,'21'-15'12,"-5"23"23,-7 22 23,-5 22 24,-4 13 3,0 7-14,0 6-15,0 7-16,0-1-16,0-6-16,0-6-19,0-6-16,-2-7-17,-3-6-16,-3-6-14,-2-6-16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2"/>
    </inkml:context>
    <inkml:brush xml:id="br0">
      <inkml:brushProperty name="width" value="0.04996" units="cm"/>
      <inkml:brushProperty name="height" value="0.04996" units="cm"/>
      <inkml:brushProperty name="color" value="#00BFF3"/>
    </inkml:brush>
  </inkml:definitions>
  <inkml:trace contextRef="#ctx0" brushRef="#br0">47600 36400 440,'0'-47'0,"0"6"0,0 7 0,0 6 0,0 3 6,0 0 10,0 0 13,0 0 10,3 14 8,6 28 4,7 28 3,6 29 4,-2 18-2,-9 9-7,-10 10-8,-8 10-7,-8 5-7,-2 4-5,-3 3-6,-3 3-6,1 4-6,6 7-7,7 6-7,6 7-7,1 5-3,-3 7 2,-3 6 2,-2 7 2,-1-12-5,3-28-11,3-28-12,4-27-11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2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48500 37200 513,'23'-24'0,"-3"4"0,-3 3 0,-2 3 0,-5-2 9,-2-6 18,-3-6 17,-3-6 18,-10 7 6,-16 22-8,-15 22-7,-15 23-8,-12 13-7,-6 6-9,-6 7-8,-6 6-8,1-1-6,9-5-2,10-7-1,10-5-3,7-6-1,6-3 0,7-3-1,6-2-1,6-3 0,6 1 0,7-1 0,6 1 0,7-3-2,10-2-1,10-3-2,9-3-2,9-4-4,9-3-5,10-3-7,10-2-6,5-5-3,4-2-2,3-3-1,3-3-1,-7-2 0,-15 0 1,-15 0 3,-16 0 1,-8 0 2,0 0 1,0 0 1,0 0 1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2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49300 37650 476,'-4'-66'78,"-5"19"-12,-7 19-15,-5 19-12,-11 13-9,-11 10-1,-14 10-2,-11 9-1,-4 7-3,6 7-3,7 6-2,6 7-3,6 2-1,6 1-1,7-1 1,6 1 0,6-4-1,6-6-1,7-6-1,6-6-1,12-10-9,19-12-19,19-13-16,19-12-18,5-10-7,-5-6 7,-7-6 4,-5-6 6,-8-2 5,-5 3 7,-7 3 6,-5 4 7,-8 8 17,-5 17 28,-7 15 28,-5 16 29,-3 7 2,4 1-22,3-1-25,3 1-22,-1 2-19,-2 7-13,-3 6-14,-3 7-13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3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49850 37900 508,'45'-24'0,"-9"4"0,-10 3 0,-8 3 0,-6 1 3,1 1 5,-1-1 6,1 1 6,1 2 9,3 7 13,3 6 13,4 7 13,-1 7 0,-3 9-11,-3 10-11,-2 10-12,-6 7-10,-6 6-8,-6 7-8,-6 6-9,-7 3-5,-6 0 0,-6 0-1,-6 0-1,7-7-2,22-11-4,22-14-4,23-11-3,17-18-4,17-22-1,15-22-2,16-21-2,9-12-1,3 1-1,3-1 0,4 1-1,-12 4-2,-24 9-3,-26 10-2,-24 10-3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6:43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47400 35200 579,'82'-2'110,"17"-3"-23,15-3-21,16-2-22,23-3-13,31 1-5,32-1-6,31 1-5,18-3-4,7-2-4,6-3-3,7-3-5,0 1-4,-2 6-7,-3 7-7,-3 6-5,-23 1-8,-40-3-5,-40-3-8,-41-2-6,-29-3-2,-15 1 2,-15-1 2,-16 1 3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24725 47450 333,'157'63'167,"51"46"-1,49 47 1,51 47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29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41000 24828 595,'36'-28'4,"-5"7"9,-7 7 9,-5 7 9,-2 3 5,3 2-1,3 0 0,3 2 1,2 1-3,1 2-2,1 2-4,1 2-3,-1 1-3,0 3-3,-1 2-2,-1 2-3,-2 0-5,-3-1-6,-3-1-8,-2-1-5,-4 1-10,-3 0-10,-3 1-12,-2 1-10,-4 1-4,-4-1 4,-4 1 4,-4 0 5,-1-2 4,0-1 6,2-2 6,1-2 6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6"/>
    </inkml:context>
    <inkml:brush xml:id="br0">
      <inkml:brushProperty name="width" value="0.04468" units="cm"/>
      <inkml:brushProperty name="height" value="0.04468" units="cm"/>
    </inkml:brush>
  </inkml:definitions>
  <inkml:trace contextRef="#ctx0" brushRef="#br0">9700 44700 492,'-24'-49'5,"4"4"12,3 3 10,3 3 12,3 14 6,3 25 1,3 25 2,4 25 2,2 17-3,4 9-8,3 10-8,3 10-7,-1 5-7,-2 4-2,-3 3-3,-3 3-3,-2 6-2,0 9 1,0 10 0,0 10 1,0 2-5,0-3-8,0-3-10,0-2-8,0-9-8,0-12-2,0-13-5,0-12-3,1-27-6,4-41-8,3-40-7,3-40-8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6"/>
    </inkml:context>
    <inkml:brush xml:id="br0">
      <inkml:brushProperty name="width" value="0.04878" units="cm"/>
      <inkml:brushProperty name="height" value="0.04878" units="cm"/>
    </inkml:brush>
  </inkml:definitions>
  <inkml:trace contextRef="#ctx0" brushRef="#br0">9600 44400 451,'-18'-72'5,"17"6"12,15 7 11,16 6 12,7 7 2,1 10-7,-1 10-7,1 9-6,8 6-4,20 3 0,18 3 1,20 4-1,5 5 0,-6 10-1,-6 10 0,-6 9-2,-9 12 0,-8 16 0,-10 15 1,-9 17-1,-12 10 0,-11 6-1,-14 7-1,-11 6-1,-11 4-1,-5 4-1,-7 3-1,-5 3-1,-8-2 0,-5-6 0,-7-6 1,-5-6 0,-4-2-5,0 3-9,0 3-10,0 4-9,-5 1-6,-9 0 1,-10 0-1,-8 0 1,-6-8 1,1-16 3,-1-15 3,1-15 3,2-15 3,7-12 0,6-13 1,7-12 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7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12200 43950 527,'-21'-16'8,"10"19"16,10 19 17,9 19 15,6 13 4,3 10-11,3 10-9,4 9-9,-3 2-8,-5-2-3,-7-3-5,-5-3-4,-1-7-2,6-9-2,7-10 0,6-8-2,4-9-1,4-6-2,3-6-2,3-6-1,6-9-3,9-8-3,10-10-2,10-9-2,5-9-3,4-5 0,3-7 0,3-5-2,-13 10-1,-28 28-2,-28 28-2,-27 29-2,-25 19 1,-18 14 1,-19 11 2,-18 14 2,-10-1 2,0-12 2,0-13 4,0-12 1,3-7 2,6 1 1,7-1 1,6 1 0,6-4 3,6-6 6,7-6 5,6-6 5,13-9 8,23-8 7,22-10 9,22-9 8,23-13 1,25-16-9,25-15-7,25-15-7,9-11-8,-6-2-7,-6-3-7,-6-3-6,-12 4-7,-15 13-8,-15 12-6,-16 13-8,-18 2-9,-18-5-9,-19-7-10,-18-5-9,-10-14 1,0-18 13,0-19 13,0-18 13,1-10 9,4 0 5,3 0 6,3 0 5,3 7 2,3 17 0,3 15-1,4 16 0,1 23 12,0 31 24,0 32 25,0 31 24,-4 29 5,-5 29-13,-7 28-14,-5 28-14,-6 15-9,-3 4-6,-3 3-6,-2 3-5,2-8-5,9-19-6,10-18-4,10-19-6,5-18-3,4-15 0,3-15-2,3-16 0,6-12-3,9-5-3,10-7-2,10-5-4,7-9-1,6-9-2,7-10-1,6-8-1,3-9-3,0-6-4,0-6-4,0-6-5,-7-2-2,-11 3 1,-14 3 2,-11 4 1,-14 4 3,-11 6 5,-14 7 5,-11 6 4,-7 1 5,0-3 4,0-3 2,0-2 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7"/>
    </inkml:context>
    <inkml:brush xml:id="br0">
      <inkml:brushProperty name="width" value="0.04363" units="cm"/>
      <inkml:brushProperty name="height" value="0.04363" units="cm"/>
    </inkml:brush>
  </inkml:definitions>
  <inkml:trace contextRef="#ctx0" brushRef="#br0">12050 45700 504,'-160'1'27,"32"4"-1,31 3-2,32 3-2,19 3 1,10 3 4,10 3 4,9 4 4,9 7 0,9 13-3,10 12-4,10 13-3,11 9-2,17 6-1,15 7-1,16 6-1,10 1-1,7-3-1,6-3-2,7-2-1,2-9-8,1-12-17,-1-13-15,1-12-16,1-13-10,3-12-4,3-13-4,4-12-5,-10-10 2,-22-6 7,-22-6 8,-21-6 7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7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14300 44250 490,'0'-47'0,"0"6"0,0 7 0,0 6 0,3-1 0,6-5 0,7-7 0,6-5 0,4 0 7,4 10 15,3 10 15,3 9 14,1 12 2,1 16-10,-1 15-10,1 17-10,-6 16-8,-8 19-7,-10 19-4,-9 19-7,-12 7-4,-11-3-4,-14-3-3,-11-2-3,-7-9-2,0-12 1,0-13 0,0-12 1,3-10 2,6-6 3,7-6 4,6-6 4,6-6 3,6-2 1,7-3 2,6-3 1,4-1 4,4 4 3,3 3 5,3 3 4,3 1 3,3 1 4,3-1 2,4 1 4,-1 4 0,-3 9-2,-3 10-1,-2 10-2,-5 5-2,-2 4-3,-3 3-4,-3 3-4,-6-1-3,-5-2-6,-7-3-4,-5-3-6,2-21-8,13-37-11,12-38-11,13-37-11,7-23-2,4-5 8,3-7 6,3-5 8,-1-1-1,-2 6-11,-3 7-10,-3 6-9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8"/>
    </inkml:context>
    <inkml:brush xml:id="br0">
      <inkml:brushProperty name="width" value="0.04899" units="cm"/>
      <inkml:brushProperty name="height" value="0.04899" units="cm"/>
    </inkml:brush>
  </inkml:definitions>
  <inkml:trace contextRef="#ctx0" brushRef="#br0">15400 43400 449,'28'-74'0,"6"4"2,7 3 1,6 3 1,-1 9 7,-5 16 13,-7 15 12,-5 17 12,-4 13 4,0 13-8,0 12-5,0 13-7,-4 13-8,-5 17-7,-7 15-9,-5 16-8,-8 9-5,-5 3-1,-7 3-2,-5 4-2,-6-1-3,-3-3-6,-3-3-7,-2-2-5,-3-11-3,1-15 2,-1-15 1,1-16 1,1-15 4,3-11 6,3-14 4,4-11 6,2-11 6,4-5 11,3-7 8,3-5 10,3 2 8,3 13 8,3 12 8,4 13 7,-1 16 1,-3 23-8,-3 22-6,-2 22-7,-3 8-7,1-2-4,-1-3-4,1-3-6,1-6-3,3-5-4,3-7-3,4-5-3,11-31-12,23-53-20,22-53-19,22-52-20,8-33-5,-2-8 9,-3-10 8,-3-9 8,-4 4 10,-3 19 9,-3 19 10,-2 19 9,-5 16 5,-2 17 1,-3 15 2,-3 16 1,-2 15 8,0 16 14,0 15 15,0 17 15,-7 16 5,-11 19-6,-14 19-5,-11 19-6,-11 12-6,-5 6-5,-7 7-7,-5 6-4,-8 3-4,-5 0 0,-7 0 0,-5 0 0,-6-5-4,-3-9-9,-3-10-7,-2-8-9,0-15-7,7-19-5,6-18-5,7-19-7,5-19-1,7-19 0,6-18 0,7-19 1,7-18 2,9-15 4,10-15 4,10-16 5,5-4 3,4 10 5,3 10 3,3 9 4,-1 12 7,-2 16 8,-3 15 9,-3 17 9,-6 17 9,-5 23 9,-7 22 10,-5 22 10,-11 15-1,-11 9-10,-14 10-9,-11 10-10,-12 7-8,-9 6-5,-10 7-5,-8 6-5,-6 3-6,1 0-7,-1 0-6,1 0-6,-1-8-5,1-16-2,-1-15-3,1-15-2,4-17-5,9-15-9,10-15-8,10-16-7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8"/>
    </inkml:context>
    <inkml:brush xml:id="br0">
      <inkml:brushProperty name="width" value="0.04081" units="cm"/>
      <inkml:brushProperty name="height" value="0.04081" units="cm"/>
    </inkml:brush>
  </inkml:definitions>
  <inkml:trace contextRef="#ctx0" brushRef="#br0">15400 46300 539,'51'75'9,"4"0"18,3 0 20,3 0 17,6 1 7,9 4-7,10 3-7,10 3-6,4 1-11,0 1-17,0-1-15,0 1-17,-10-9-12,-18-15-7,-19-15-7,-18-16-8,-10-8-7,0 0-6,0 0-7,0 0-6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8"/>
    </inkml:context>
    <inkml:brush xml:id="br0">
      <inkml:brushProperty name="width" value="0.03422" units="cm"/>
      <inkml:brushProperty name="height" value="0.03422" units="cm"/>
    </inkml:brush>
  </inkml:definitions>
  <inkml:trace contextRef="#ctx0" brushRef="#br0">19150 44950 642,'-18'-22'9,"17"6"16,15 7 17,16 6 17,9 9 4,3 13-9,3 12-7,4 13-9,-6 7-17,-11 4-29,-14 3-27,-11 3-28,-9-4-11,-3-8 7,-3-10 6,-2-9 7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39"/>
    </inkml:context>
    <inkml:brush xml:id="br0">
      <inkml:brushProperty name="width" value="0.04426" units="cm"/>
      <inkml:brushProperty name="height" value="0.04426" units="cm"/>
    </inkml:brush>
  </inkml:definitions>
  <inkml:trace contextRef="#ctx0" brushRef="#br0">18800 45950 497,'-33'28'58,"34"6"7,35 7 8,35 6 7,13 3-4,-6 0-13,-6 0-15,-6 0-15,-9-2-27,-8-3-39,-10-3-41,-9-2-40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42"/>
    </inkml:context>
    <inkml:brush xml:id="br0">
      <inkml:brushProperty name="width" value="0.0595" units="cm"/>
      <inkml:brushProperty name="height" value="0.0595" units="cm"/>
    </inkml:brush>
  </inkml:definitions>
  <inkml:trace contextRef="#ctx0" brushRef="#br0">26200 43900 369,'-24'-79'8,"4"45"15,3 43 15,3 45 15,1 25 2,1 10-9,-1 10-11,1 9-9,-7 13-7,-12 20-1,-13 18-2,-12 20-1,-5 3-2,3-8-2,3-10-2,4-9-2,1-1-2,0 10-2,0 10-2,0 9-3,-4 13 0,-5 20 0,-7 18 0,-5 20 0,0-11 0,10-36-1,10-39 0,9-36-2,4-22 1,1-2 0,-1-3 0,1-3 0,1-7 1,3-9 0,3-10 1,4-8 1,2-9 0,4-6 1,3-6 1,3-6 0,6-12 1,9-15 1,10-15 2,10-16 2,7-8 1,6 0 1,7 0-1,6 0 2,1 1-1,-3 4 1,-3 3-1,-2 3 1,0 1-1,7 1 0,6-1-1,7 1 0,2 1-1,1 3 0,-1 3-2,1 4 0,4 1-1,9 0 1,10 0 0,10 0 1,5 1-1,4 4 1,3 3-1,3 3 0,4 3 0,7 3-2,6 3 0,7 4-1,2-3-1,1-5-2,-1-7 0,1-5-2,2-4-1,7 0 0,6 0 0,7 0-1,-1 0 0,-6 0-1,-6 0-1,-6 0-1,-9 1 1,-8 4 1,-10 3 2,-9 3 1,-5 1 2,0 1 0,0-1 1,0 1 2,-4-3-1,-5-2 0,-7-3 0,-5-3 0,-3-4-1,4-3 0,3-3 1,3-2-1,-1-5 0,-2-2 1,-3-3-2,-3-3 1,-4-1-1,-3 4 1,-3 3-1,-2 3 1,-5 3-1,-2 3 1,-3 3 0,-3 4 0,-6-4 4,-5-9 6,-7-10 7,-5-8 6,-9-9 2,-9-6-4,-10-6-4,-8-6-4,-4-6-5,3-2-7,3-3-5,4-3-8,-3-9-2,-5-11 1,-7-14 0,-5-11 2,-6-22-1,-3-27-1,-3-28-1,-2-28-1,-3-18 0,1-6-1,-1-6 0,1-6-1,-1 1 0,1 9-1,-1 10-2,1 10-1,-4 7-3,-6 6-5,-6 7-6,-6 6-6,2 23 1,14 41 8,11 40 7,14 42 9,3 19-1,-2 1-5,-3-1-7,-3 1-6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0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41155 25644 562,'-14'-8'5,"3"2"12,2 1 11,4 0 11,2 3 3,2 4-3,2 4-5,2 4-3,0 2-4,0 1-2,-2 1-3,0 2-3,-1-1-1,0 1-1,0 0-1,0-1 0,0 0-2,0-1-2,0 0-3,0-2-2,3-3-6,6-5-12,5-4-12,7-5-10,3-5-6,1-2 0,1-3 1,1-3 0,-1 0 3,-3 3 4,-3 2 5,-3 4 4,-3 2 9,-1 1 12,-2 0 13,-2 2 13,-2 2 6,-2 4 0,-3 3 1,0 5 1,-4 2-3,0 0-2,-3 0-5,-2-1-3,0 1-8,4 0-15,3-1-15,2 1-14,3-1-12,0-2-8,1-2-9,2-2-9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46"/>
    </inkml:context>
    <inkml:brush xml:id="br0">
      <inkml:brushProperty name="width" value="0.04157" units="cm"/>
      <inkml:brushProperty name="height" value="0.04157" units="cm"/>
    </inkml:brush>
  </inkml:definitions>
  <inkml:trace contextRef="#ctx0" brushRef="#br0">28450 45900 529,'-85'0'6,"32"0"12,31 0 13,32 0 12,15 0 2,0 0-8,0 0-9,0 0-8,14 0-3,28 0 3,28 0 4,29 0 3,16 0 0,7 0-2,6 0-2,7 0-2,10-4-4,16-5-4,15-7-3,17-5-5,11-6-1,10-3-1,10-3 0,9-2 0,-4 2-2,-15 9-7,-15 10-6,-16 10-6,-19 10-7,-22 13-7,-22 12-8,-21 13-8,-23 1-5,-21-9-3,-22-10-3,-22-8-2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47"/>
    </inkml:context>
    <inkml:brush xml:id="br0">
      <inkml:brushProperty name="width" value="0.05262" units="cm"/>
      <inkml:brushProperty name="height" value="0.05262" units="cm"/>
    </inkml:brush>
  </inkml:definitions>
  <inkml:trace contextRef="#ctx0" brushRef="#br0">34450 44300 418,'-2'-47'5,"-3"6"11,-3 7 12,-2 6 10,-6 12 6,-6 19-1,-6 19 0,-6 19 0,-6 16-4,-2 17-7,-3 15-7,-3 16-7,-4 12-5,-3 9-2,-3 10-4,-2 10-2,-5 4-4,-2 0-4,-3 0-4,-3 0-4,4-7-3,13-11-5,12-14-4,13-11-3,18-28-6,26-40-5,24-40-7,26-41-5,13-33 0,4-25 5,3-25 7,3-25 5,-2-11 7,-6 3 4,-6 3 7,-6 4 5,-9 7 4,-8 13 1,-10 12 1,-9 13 2,-9 13 3,-5 17 6,-7 15 6,-5 16 7,-3 20 8,4 25 12,3 25 11,3 25 11,1 15 1,1 7-12,-1 6-10,1 7-11,-3 4-7,-2 3-3,-3 3-2,-3 4-2,-2 2-4,0 4-3,0 3-3,0 3-4,-4-2-4,-5-6-4,-7-6-5,-5-6-3,-6-12-5,-3-15-4,-3-15-4,-2-16-4,-3-15-2,1-11 0,-1-14 2,1-11 0,-4-14 1,-6-11 1,-6-14 1,-6-11 1,-1-7 4,7 0 6,6 0 5,7 0 7,7 6 3,9 13 3,10 12 1,10 13 3,10 7 2,13 4 5,12 3 4,13 3 3,10 3 3,10 3-1,10 3 1,9 4 0,6 1-4,3 0-7,3 0-8,4 0-8,1-5-6,0-9-4,0-10-5,0-8-3,-5-8-3,-9-2 2,-10-3 0,-8-3 1,-12-1 1,-12 4 1,-13 3 2,-12 3 0,-10 3 6,-6 3 8,-6 3 8,-6 4 10,-9 4 7,-8 6 6,-10 7 7,-9 6 6,-5 10 3,0 17-2,0 15-3,0 16-2,3 9-3,6 3-4,7 3-3,6 4-3,6-1-4,6-3-2,7-3-1,6-2-3,9-9-7,13-12-13,12-13-12,13-12-12,2-13-7,-5-12-1,-7-13 0,-5-12-2,-6-7 3,-3 1 6,-3-1 5,-2 1 6,-5 8 12,-2 20 22,-3 18 21,-3 20 20,-2 14 7,0 14-8,0 11-7,0 14-8,-2 16-5,-3 22-4,-3 22-5,-2 23-3,-3 13-3,1 6-3,-1 7-2,1 6-2,-1-4-3,1-11-2,-1-14-3,1-11-3,-1-14-2,1-11-3,-1-14-3,1-11-4,-3-15-2,-2-16-3,-3-15-3,-3-15-3,-7-12-1,-9-6 3,-10-6 3,-8-6 1,-6-13 3,1-19 2,-1-18 3,1-19 3,2-12 2,7-2 2,6-3 3,7-3 2,8-7 2,14-9 0,11-10 1,14-8 0,13-9-1,16-6-2,15-6-2,17-6-3,11-6-4,10-2-9,10-3-7,9-3-8,-1 7-7,-8 19-3,-10 19-3,-9 19-5,-12 13 1,-11 10 5,-14 10 5,-11 9 5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47"/>
    </inkml:context>
    <inkml:brush xml:id="br0">
      <inkml:brushProperty name="width" value="0.03559" units="cm"/>
      <inkml:brushProperty name="height" value="0.03559" units="cm"/>
    </inkml:brush>
  </inkml:definitions>
  <inkml:trace contextRef="#ctx0" brushRef="#br0">35800 44300 618,'-22'-47'0,"6"6"0,7 7 0,6 6 0,9 4 9,13 4 18,12 3 19,13 3 18,7 3 3,4 3-15,3 3-14,3 4-14,9 1-9,16 0-1,15 0-2,17 0-2,0 0-6,-11 0-12,-14 0-9,-11 0-11,-12 0-9,-9 0-5,-10 0-7,-8 0-5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47"/>
    </inkml:context>
    <inkml:brush xml:id="br0">
      <inkml:brushProperty name="width" value="0.04351" units="cm"/>
      <inkml:brushProperty name="height" value="0.04351" units="cm"/>
    </inkml:brush>
  </inkml:definitions>
  <inkml:trace contextRef="#ctx0" brushRef="#br0">36550 43400 505,'-66'-60'62,"19"32"6,19 31 6,19 32 7,9 30-7,0 32-16,0 31-18,0 32-17,0 22-12,0 17-8,0 15-5,0 16-8,0-9-7,0-30-7,0-32-8,0-30-8,-2-26-8,-3-19-9,-3-18-10,-2-19-9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48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29450 48900 507,'-18'-68'67,"17"17"-13,15 15-12,16 16-14,16 7-4,20 1 1,18-1 2,20 1 1,11 5 1,7 14-2,6 11-2,7 14-2,7 10-1,9 9-3,10 10-3,10 10-2,5 8-3,4 10-3,3 10-5,3 9-3,1 4-4,1 1-7,-1-1-6,1 1-6,1-6-8,3-8-9,3-10-9,4-9-9,-12-13 0,-24-16 9,-26-15 10,-24-15 9,-20-9 3,-11 1 0,-14-1-2,-11 1-1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49"/>
    </inkml:context>
    <inkml:brush xml:id="br0">
      <inkml:brushProperty name="width" value="0.05198" units="cm"/>
      <inkml:brushProperty name="height" value="0.05198" units="cm"/>
    </inkml:brush>
  </inkml:definitions>
  <inkml:trace contextRef="#ctx0" brushRef="#br0">35000 49600 423,'0'-94'1,"0"13"3,0 12 3,0 13 3,-5 9 5,-9 6 8,-10 7 8,-8 6 7,-11 12 1,-8 19-5,-10 19-6,-9 19-5,-9 16-3,-5 17-2,-7 15-3,-5 16-1,-4 12-1,0 9 1,0 10 0,0 10 0,4 0 0,10-5-2,10-7-1,9-5-3,12-8 0,16-5-3,15-7 0,17-5-2,11-8-2,10-5-5,10-7-5,9-5-4,13-12-4,20-16-3,18-15-3,20-15-3,13-15-3,9-12-6,10-13-5,10-12-6,0-12 0,-5-8 5,-7-10 4,-5-9 4,-11-2 4,-11 6 5,-14 7 4,-11 6 5,-15 4 4,-16 4 2,-15 3 3,-15 3 2,-11 3 4,-2 3 5,-3 3 4,-3 4 6,-9 4 5,-11 6 7,-14 7 5,-11 6 7,-7 6 1,0 6-2,0 7-2,0 6-3,0 7-3,0 10-3,0 10-4,0 9-3,0 6-2,0 3-2,0 3-1,0 4 0,3 1-2,6 0-1,7 0-1,6 0-1,6-4-2,6-5-2,7-7-2,6-5-2,9-11-2,13-11 1,12-14 0,13-11 1,10-14-2,10-11-3,10-14-2,9-11-4,2-12-6,-2-9-11,-3-10-10,-3-8-11,-6-9-3,-5-6 6,-7-6 6,-5-6 5,-9-4 5,-9 1 3,-10-1 5,-8 1 3,-8 4 4,-2 9 3,-3 10 3,-3 10 3,-4 10 6,-3 13 9,-3 12 7,-2 13 9,-3 20 11,1 28 15,-1 28 14,1 29 14,1 10-1,3-6-15,3-6-16,4-6-16,1 10-11,0 29-6,0 28-7,0 28-6,0 3-5,0-22 0,0-22-1,0-21-1,6-7-4,13 9-9,12 10-8,13 10-8,2-9-4,-5-24 1,-7-26 0,-5-24 1,-4-13-4,0 0-10,0 0-11,0 0-10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0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36450 49050 529,'-22'-25'1,"6"0"4,7 0 2,6 0 3,6 3 7,6 6 8,7 7 11,6 6 9,7 6 2,10 6-3,10 7-3,9 6-4,2 7-4,-2 10-6,-3 10-4,-3 9-6,-7 7-3,-9 7-2,-10 6-2,-8 7-1,-14 2-3,-15 1-2,-15-1-3,-16 1-3,-12-4-5,-5-6-5,-7-6-7,-5-6-6,-4-7-1,0-6 3,0-6 2,0-6 4,4-7 2,10-6 2,10-6 1,9-6 1,23-6 3,38-2 7,37-3 4,38-3 7,18-4 1,1-3 0,-1-3-2,1-2 0,-4-3-7,-6 1-14,-6-1-12,-6 1-13,-12-1-8,-15 1-4,-15-1-2,-16 1-4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0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37250 49550 634,'10'-68'110,"23"17"-21,22 15-23,22 16-21,13 9-16,7 3-11,6 3-10,7 4-10,-3 1-11,-8 0-11,-10 0-11,-9 0-11,-13 3-4,-16 6 3,-15 7 4,-15 6 3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0"/>
    </inkml:context>
    <inkml:brush xml:id="br0">
      <inkml:brushProperty name="width" value="0.04389" units="cm"/>
      <inkml:brushProperty name="height" value="0.04389" units="cm"/>
    </inkml:brush>
  </inkml:definitions>
  <inkml:trace contextRef="#ctx0" brushRef="#br0">37900 48650 501,'-25'-47'4,"0"6"9,0 7 8,0 6 10,3 10 7,6 17 10,7 15 8,6 16 9,3 21-2,0 29-10,0 28-11,0 28-10,0 23-11,0 19-11,0 19-8,0 19-11,0-9-11,0-33-11,0-35-10,0-34-12,0-21-7,0-6-3,0-6-3,0-6-2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1"/>
    </inkml:context>
    <inkml:brush xml:id="br0">
      <inkml:brushProperty name="width" value="0.04879" units="cm"/>
      <inkml:brushProperty name="height" value="0.04879" units="cm"/>
    </inkml:brush>
  </inkml:definitions>
  <inkml:trace contextRef="#ctx0" brushRef="#br0">41750 47800 450,'0'-47'6,"0"6"9,0 7 11,0 6 10,0 10 6,0 17 2,0 15 1,0 16 2,-4 15-2,-5 16-5,-7 15-5,-5 17-6,-8 8-4,-5 4-3,-7 3-4,-5 3-3,-1-4-3,6-8 0,7-10-2,6-9-1,17-16-1,28-22-3,28-22-2,29-21-2,16-24-6,7-25-5,6-25-8,7-25-6,-4-11-3,-12 3-2,-13 3-1,-12 4 0,-13 5 1,-12 10 4,-13 10 5,-12 9 4,-15 7 5,-15 7 4,-15 6 4,-16 7 4,-13 7 3,-9 9 0,-10 10 0,-8 10 1,-3 10-1,7 13-4,6 12-4,7 13-4,10 4-5,16-3-9,15-3-9,17-2-9,11-5-3,10-2 1,10-3 2,9-3 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1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45700 23122 467,'33'-8'112,"2"2"-23,4 1-25,3 0-24,-2 1-15,-4 0-6,-5 0-7,-5 1-6,-2-1-7,-1 2-8,1 0-8,-1 2-8,-3-1-7,-7-2-8,-6-2-8,-8-2-7,-4-1 0,-2-2 9,-1 0 8,-3-1 8,-2-3 7,0-2 5,-1-3 4,-1-3 5,0-2 3,3-1 4,1-1 2,2 0 2,1 0 3,-2 2 2,0 4 2,-1 3 2,0 3 4,0 3 7,2 3 8,1 2 6,0 5 6,2 6 6,1 6 7,0 6 5,2 3-2,0 3-9,2 1-11,0 3-9,2 4-6,0 10 0,2 8 0,0 10-1,0 7-5,0 7-8,-2 6-8,0 8-10,-2 4-9,0 0-9,-2 2-11,0 0-9,0-3-5,0-7 2,2-9 2,0-7 1,1-11 5,0-13 8,0-11 9,0-14 8,0-7 1,0 1-4,0 0-6,0 0-5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1"/>
    </inkml:context>
    <inkml:brush xml:id="br0">
      <inkml:brushProperty name="width" value="0.03461" units="cm"/>
      <inkml:brushProperty name="height" value="0.03461" units="cm"/>
    </inkml:brush>
  </inkml:definitions>
  <inkml:trace contextRef="#ctx0" brushRef="#br0">42650 48200 635,'31'95'144,"13"-9"-37,12-10-36,13-8-36,1-9-28,-9-6-18,-10-6-18,-8-6-19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1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43800 46850 416,'0'-52'9,"0"-3"20,0-3 18,0-2 19,0 20 7,0 48-7,0 47-5,0 47-6,1 30-7,4 17-8,3 15-7,3 16-7,-1 16-8,-2 20-8,-3 18-7,-3 20-9,-2 11-2,0 7 3,0 6 2,0 7 2,-2-26-15,-3-56-33,-3-56-34,-2-56-33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2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45100 47850 499,'-27'-13'11,"-3"26"22,-3 24 23,-2 26 21,-3 10 3,1-3-20,-1-3-18,1-2-19,-4-3-12,-6 1-4,-6-1-6,-6 1-4,7-12-7,22-21-9,22-22-7,23-22-9,17-15-2,17-5 4,15-7 4,16-5 5,2-3 5,-8 4 7,-10 3 6,-9 3 7,-10 12 8,-9 22 9,-10 22 9,-8 23 9,-11 10 2,-8 0-2,-10 0-4,-9 0-4,5-10-11,23-18-21,22-19-19,22-18-21,8-10-6,-2 0 4,-3 0 7,-3 0 5,-6 3 5,-5 6 4,-7 7 3,-5 6 4,-6 7 13,-3 10 20,-3 10 21,-2 9 22,2-7-3,9-21-23,10-22-24,10-22-24,4-8-14,0 6-8,0 7-6,0 6-6,-7 9 9,-11 13 24,-14 12 25,-11 13 24,-11 7 14,-5 4 0,-7 3 2,-5 3 2,-1 1-2,6 1-2,7-1-4,6 1-3,10-7-10,17-12-18,15-13-18,16-12-17,5-7-8,-2 1 2,-3-1 1,-3 1 1,-6-1 2,-5 1-1,-7-1 1,-5 1 0,-11-3 3,-11-2 5,-14-3 6,-11-3 6,-6-4 2,4-3 1,3-3 1,3-2 0,-1 0 2,-2 7 7,-3 6 4,-3 7 7,-4 5 4,-3 7 3,-3 6 4,-2 7 3,0 5 2,7 7-2,6 6-1,7 7-1,2 2-3,1 1-3,-1-1-5,1 1-4,8-7-9,20-12-18,18-13-15,20-12-17,6-12-9,-2-8 0,-3-10-2,-3-9 0,-6-2 4,-5 6 11,-7 7 10,-5 6 9,-6 10 18,-3 17 22,-3 15 24,-2 16 22,-3 9 2,1 3-19,-1 3-21,1 4-20,2-6-17,7-11-13,6-14-14,7-11-14,0-11-5,-2-5 4,-3-7 3,-3-5 4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3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47400 47550 461,'0'-57'92,"0"39"-7,0 36-7,0 39-9,1 22-9,4 10-10,3 10-10,3 9-10,-1 1-10,-2-6-8,-3-6-9,-3-6-9,-2-9-3,0-8 4,0-10 3,0-9 4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3"/>
    </inkml:context>
    <inkml:brush xml:id="br0">
      <inkml:brushProperty name="width" value="0.06575" units="cm"/>
      <inkml:brushProperty name="height" value="0.06575" units="cm"/>
    </inkml:brush>
  </inkml:definitions>
  <inkml:trace contextRef="#ctx0" brushRef="#br0">48450 47100 334,'1'-41'39,"4"19"15,3 19 16,3 19 15,-1 16 1,-2 17-14,-3 15-15,-3 16-13,-2 7-10,0 1-5,0-1-4,0 1-5,-4 1-4,-5 3-3,-7 3-3,-5 4-4,-3 1-2,4 0-3,3 0-1,3 0-3,3-4-2,3-5-4,3-7-3,4-5-3,10-14-6,19-18-9,19-19-8,19-18-10,9-12-1,0-3 7,0-3 7,0-2 7,-2-3 3,-3 1 0,-3-1 0,-2 1 0,-8-1-3,-8 1-7,-10-1-7,-9 1-7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3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49050 46650 577,'4'-68'6,"10"17"12,10 15 11,9 16 12,9 7 6,9 1-1,10-1-2,10 1 0,7 1-3,6 3-8,7 3-6,6 4-7,3 1-5,0 0-7,0 0-5,0 0-5,-8-2-16,-16-3-27,-15-3-25,-15-2-27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3"/>
    </inkml:context>
    <inkml:brush xml:id="br0">
      <inkml:brushProperty name="width" value="0.04962" units="cm"/>
      <inkml:brushProperty name="height" value="0.04962" units="cm"/>
    </inkml:brush>
  </inkml:definitions>
  <inkml:trace contextRef="#ctx0" brushRef="#br0">50650 45500 443,'-21'-68'11,"10"17"24,10 15 23,9 16 23,2 15 5,-2 16-13,-3 15-14,-3 17-13,-2 17-11,0 23-6,0 22-6,0 22-7,-2 23-11,-3 25-16,-3 25-16,-2 25-15,-1-11-4,3-47 8,3-47 8,4-46 9,-1-24-5,-3 0-16,-3 0-16,-2 0-17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4"/>
    </inkml:context>
    <inkml:brush xml:id="br0">
      <inkml:brushProperty name="width" value="0.04874" units="cm"/>
      <inkml:brushProperty name="height" value="0.04874" units="cm"/>
    </inkml:brush>
  </inkml:definitions>
  <inkml:trace contextRef="#ctx0" brushRef="#br0">28100 40250 451,'-2'-69'1,"-3"13"1,-3 12 3,-2 13 1,0 18 10,7 26 19,6 24 18,7 26 18,0 22 4,-2 23-12,-3 22-11,-3 22-11,-2 18-8,0 16-4,0 15-5,0 17-3,-2 8-7,-3 4-6,-3 3-9,-2 3-6,-1-5-5,3-12-2,3-13-2,4-12-1,4-12-7,6-8-10,7-10-10,6-9-10,1-20-3,-3-27 3,-3-28 3,-2-28 5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5"/>
    </inkml:context>
    <inkml:brush xml:id="br0">
      <inkml:brushProperty name="width" value="0.05206" units="cm"/>
      <inkml:brushProperty name="height" value="0.05206" units="cm"/>
    </inkml:brush>
  </inkml:definitions>
  <inkml:trace contextRef="#ctx0" brushRef="#br0">27450 43000 422,'-24'-46'4,"4"10"6,3 10 8,3 9 7,7 12 7,14 16 8,11 15 9,14 17 7,3 14 1,-2 17-8,-3 15-9,-3 16-7,-2 12-6,0 9-4,0 10-4,0 10-4,-4 0-3,-5-5 0,-7-7 0,-5-5 0,-3-9-2,4-9-1,3-10-3,3-8 0,10-26-5,20-41-3,18-40-5,20-40-4,17-42-4,20-40-3,18-40-4,20-41-3,5-13-6,-6 16-8,-6 15-8,-6 17-8,-16 22-3,-25 32-1,-25 31 1,-25 32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6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30500 39700 522,'-24'-47'7,"4"6"16,3 7 14,3 6 15,3 12 5,3 19-6,3 19-6,4 19-4,2 16-6,4 17-4,3 15-4,3 16-4,-1 9-4,-2 3-5,-3 3-4,-3 4-4,-2 2-8,0 4-9,0 3-8,0 3-11,0-7-6,0-15-7,0-15-6,0-16-6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1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45937 24397 618,'-8'-14'0,"2"2"0,1 4 0,0 3 0,0 1 7,-4 2 12,-2 0 13,-3 2 13,-1 0 3,1 0-7,0 0-8,2 0-7,-1 2-4,-3 6-2,-3 4 0,-3 5-3,-3 4-1,-2 3-3,-1 3-4,-2 3-2,-1 0-3,3-1-2,2-3-2,1-1 0,3-3-3,3-3 0,3-3 0,3-3-1,5-4-3,10-4-1,8-6-4,9-4-2,6-5-4,5-6-4,3-4-4,4-4-5,2-3-2,-1 1-3,-2 1-3,0 1-3,-4 2 2,-7 6 6,-7 5 5,-6 5 6,-5 1 3,1 0 3,0-1 1,0-2 3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8:57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30300 40750 452,'26'-115'2,"4"23"3,3 22 4,3 22 4,3 13 1,3 7 2,3 6 1,4 7 1,4 4 0,6 3-1,7 3-1,6 4-2,-2 1-3,-9 0-3,-10 0-5,-8 0-4,-8 1-4,-2 4-6,-3 3-6,-3 3-5,-6-5-3,-5-12-1,-7-13-1,-5-12-2,-1-13 2,6-12 3,7-13 5,6-12 3,1-2 4,-3 9 2,-3 10 4,-2 10 2,-9 21 15,-12 34 26,-13 35 26,-12 35 26,-7 18 5,1 3-16,-1 3-18,1 4-16,1-1-11,3-3-5,3-3-7,4-2-5,4-8-3,6-8-1,7-10 1,6-9-1,17-20-13,28-27-25,28-28-25,29-28-26,10-13-4,-6 3 14,-6 3 15,-6 4 15,-12 5 7,-15 10 2,-15 10 0,-16 9 1,-10 9 5,-3 9 7,-3 10 9,-2 10 7,-6 7 7,-6 6 7,-6 7 6,-6 6 6,-2-1 3,3-5-4,3-7-3,4-5-3,4-8-1,6-5-1,7-7 0,6-5-1,6-8-1,6-5-4,7-7-3,6-5-4,7-9-7,10-9-8,10-10-10,9-8-9,2-8-3,-2-2 1,-3-3 3,-3-3 2,-7-2 3,-9 0 4,-10 0 2,-8 0 5,-11 1 2,-8 4 4,-10 3 3,-9 3 3,-9 6 4,-5 9 3,-7 10 5,-5 10 3,-4 11 10,0 17 15,0 15 17,0 16 14,3 13 2,6 14-13,7 11-14,6 14-13,6 3-8,6-2-4,7-3-2,6-3-3,4-4-3,4-3-4,3-3-3,3-2-4,1-6-2,1-6-4,-1-6-3,1-6-3,-1-2 0,1 3 3,-1 3 2,1 4 3,-10 5 2,-19 10 1,-18 10 1,-19 9 2,-21 12-2,-21 16-6,-22 15-5,-22 17-6,-7 0-6,10-11-9,10-14-7,9-11-8,10-17-8,14-18-4,11-19-7,14-18-5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2"/>
    </inkml:context>
    <inkml:brush xml:id="br0">
      <inkml:brushProperty name="width" value="0.04739" units="cm"/>
      <inkml:brushProperty name="height" value="0.04739" units="cm"/>
    </inkml:brush>
  </inkml:definitions>
  <inkml:trace contextRef="#ctx0" brushRef="#br0">63750 36500 464,'-72'-65'83,"6"23"-20,7 22-22,6 22-21,4 12-11,4 3-1,3 3 0,3 4-2,-1-1-2,-2-3-3,-3-3-5,-3-2-4,-1-3 0,4 1 1,3-1 3,3 1 1,6 4 3,9 9 3,10 10 4,10 10 3,4 7 1,0 6 2,0 7 0,0 6 0,1 7 2,4 10 3,3 10 3,3 9 3,-2 7 0,-6 7-2,-6 6-1,-6 7-3,-4 5-2,1 7-3,-1 6-1,1 7-3,-1-3-2,1-8 2,-1-10-1,1-9 2,1-13-3,3-16-5,3-15-3,4-15-5,5-17-4,10-15-4,10-15-5,9-16-3,9-16-3,9-16-3,10-15-2,10-15-2,-1-7 1,-9 3 4,-10 3 6,-8 4 4,-8 4-5,-2 6-12,-3 7-13,-3 6-14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3"/>
    </inkml:context>
    <inkml:brush xml:id="br0">
      <inkml:brushProperty name="width" value="0.04878" units="cm"/>
      <inkml:brushProperty name="height" value="0.04878" units="cm"/>
    </inkml:brush>
  </inkml:definitions>
  <inkml:trace contextRef="#ctx0" brushRef="#br0">65350 37050 451,'0'-69'6,"0"13"10,0 12 8,0 13 9,-4 6 5,-5 0-1,-7 0-1,-5 0 1,-6 0-3,-3 0-7,-3 0-4,-2 0-7,-3 3-3,1 6-2,-1 7-1,1 6-3,-1 4 0,1 4 0,-1 3 0,1 3 0,-3 3 0,-2 3 1,-3 3 1,-3 4 0,1 4 1,6 6 0,7 7-2,6 6 0,6 4 0,6 4 0,7 3 1,6 3 0,6 4 0,6 7 0,7 6-1,6 7-1,6-4-1,6-12-2,7-13 0,6-12-2,3-10-1,0-6-2,0-6 0,0-6-1,-2-2-1,-3 3 0,-3 3 0,-2 4 0,-6 2 1,-6 4-2,-6 3 1,-6 3 0,-6 9 1,-2 16 0,-3 15 2,-3 17 1,-6-1 0,-5-16 0,-7-15 1,-5-15-1,-4-9 0,0 1-1,0-1 0,0 1-1,-2-1-1,-3 1 2,-3-1-1,-2 1 1,-5-3 0,-2-2 1,-3-3-1,-3-3 1,-2-4-1,0-3 1,0-3-1,0-2-1,0-3-1,0 1-3,0-1-2,0 1-4,0-1-4,0 1-6,0-1-6,0 1-7,1-3-3,4-2-2,3-3-1,3-3-1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4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66000 35600 588,'48'-19'97,"-3"13"-18,-3 12-20,-2 13-18,-5 12-12,-2 13-3,-3 12-3,-3 13-3,-7 7-4,-9 4-4,-10 3-5,-8 3-4,-12 1-4,-12 1 0,-13-1-2,-12 1-1,-7-6-2,1-8-1,-1-10-3,1-9-1,2-10 0,7-9 1,6-10 1,7-8 2,10-4 3,16 3 5,15 3 6,17 4 5,13-3 0,13-5-6,12-7-7,13-5-6,7-4-4,4 0-4,3 0-3,3 0-3,-4-2-1,-8-3 1,-10-3 1,-9-2 2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5"/>
    </inkml:context>
    <inkml:brush xml:id="br0">
      <inkml:brushProperty name="width" value="0.0377" units="cm"/>
      <inkml:brushProperty name="height" value="0.0377" units="cm"/>
    </inkml:brush>
  </inkml:definitions>
  <inkml:trace contextRef="#ctx0" brushRef="#br0">66750 36300 583,'-60'-24'67,"32"4"-5,31 3-5,32 3-5,18 1-5,6 1-4,7-1-5,6 1-4,-1 1-17,-5 3-30,-7 3-29,-5 4-30,-8 1-10,-5 0 9,-7 0 8,-5 0 9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5"/>
    </inkml:context>
    <inkml:brush xml:id="br0">
      <inkml:brushProperty name="width" value="0.0571" units="cm"/>
      <inkml:brushProperty name="height" value="0.0571" units="cm"/>
    </inkml:brush>
  </inkml:definitions>
  <inkml:trace contextRef="#ctx0" brushRef="#br0">67200 35300 385,'-19'-46'6,"13"10"11,12 10 12,13 9 11,12 6 3,13 3-7,12 3-7,13 4-7,2 1-7,-5 0-6,-7 0-6,-5 0-8,-8 3-2,-5 6 2,-7 7 1,-5 6 1,-8 6 1,-5 6 2,-7 7 1,-5 6 1,-6 4 3,-3 4 3,-3 3 2,-2 3 4,-1 3 2,3 3 1,3 3 3,4 4 1,1 2 1,0 4-2,0 3-2,0 3-1,0 4-2,0 7 1,0 6 0,0 7-1,0 4 1,0 3-2,0 3-1,0 4 0,0-1-2,0-3-1,0-3-2,0-2-1,0-3 0,0 1 0,0-1-1,0 1 1,-2-4 0,-3-6-2,-3-6-1,-2-6-2,-5-7 0,-2-6-3,-3-6-2,-3-6-2,-4-7-1,-3-6-2,-3-6 0,-2-6-2,-6-6 0,-6-2-2,-6-3 0,-6-3-2,-9-6 0,-8-5 1,-10-7 0,-9-5 0,-1-4-3,10 0-8,10 0-8,9 0-9,7-2-7,7-3-7,6-3-7,7-2-8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6"/>
    </inkml:context>
    <inkml:brush xml:id="br0">
      <inkml:brushProperty name="width" value="0.04357" units="cm"/>
      <inkml:brushProperty name="height" value="0.04357" units="cm"/>
    </inkml:brush>
  </inkml:definitions>
  <inkml:trace contextRef="#ctx0" brushRef="#br0">68850 37850 504,'0'51'135,"0"4"-28,0 3-28,0 3-27,-2 7-17,-3 14-5,-3 11-5,-2 14-5,-5 7-8,-2 3-11,-3 3-12,-3 4-10,-1-3-12,4-5-9,3-7-12,3-5-10,3-14-3,3-18 5,3-19 4,4-18 5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6"/>
    </inkml:context>
    <inkml:brush xml:id="br0">
      <inkml:brushProperty name="width" value="0.03629" units="cm"/>
      <inkml:brushProperty name="height" value="0.03629" units="cm"/>
    </inkml:brush>
  </inkml:definitions>
  <inkml:trace contextRef="#ctx0" brushRef="#br0">69950 36650 606,'-24'-24'0,"4"4"0,3 3 0,3 3 0,7 1 9,14 1 20,11-1 18,14 1 20,16-1 3,22 1-12,22-1-12,23 1-12,6 1-12,-5 3-10,-7 3-13,-5 4-10,-11 2-9,-11 4-3,-14 3-4,-11 3-4,-12 4-2,-9 7 3,-10 6 2,-8 7 3,-8 0-1,-2-2 0,-3-3-2,-3-3-2,-4-2 0,-3 0 1,-3 0 0,-2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6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70150 37450 592,'-90'23'0,"23"-3"0,22-3 0,22-2 0,7-3 10,-6 1 18,-6-1 19,-6 1 18,16-3 4,42-2-11,40-3-12,41-3-12,20-2-10,0 0-8,0 0-7,0 0-8,-4-2-6,-5-3-5,-7-3-6,-5-2-4,-8 0-6,-5 7-5,-7 6-5,-5 7-5,-11 0 1,-11-2 5,-14-3 7,-11-3 4,-7-1 1,0 4-4,0 3-5,0 3-6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7"/>
    </inkml:context>
    <inkml:brush xml:id="br0">
      <inkml:brushProperty name="width" value="0.05012" units="cm"/>
      <inkml:brushProperty name="height" value="0.05012" units="cm"/>
    </inkml:brush>
  </inkml:definitions>
  <inkml:trace contextRef="#ctx0" brushRef="#br0">72400 37350 438,'-43'-2'8,"17"-3"13,15-3 16,16-2 13,15-1 4,16 3-11,15 3-9,17 4-10,10 1-5,6 0-2,7 0-2,6 0-2,6-2 0,6-3 2,7-3 0,6-2 2,3-1 0,0 3 0,0 3-1,0 4 0,4 1-1,10 0-1,10 0 1,9 0-1,7 0-1,7 0-2,6 0-3,7 0-2,2 0-2,1 0-4,-1 0-1,1 0-4,4 0-1,9 0-1,10 0-1,10 0-1,2 0 0,-3 0 0,-3 0 1,-2 0 0,0 1 1,7 4 0,6 3 2,7 3 0,4 1 1,3 1 0,3-1 1,4 1 0,-10-3 0,-22-2 0,-22-3 0,-21-3-1,-26-2 1,-28 0-2,-28 0 1,-27 0-2,-1 0-1,28 0-5,28 0-5,29 0-4,7-4-5,-12-5-8,-13-7-6,-12-5-7,-18-6-3,-21-3 1,-22-3 3,-22-2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1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46850 23476 593,'15'-22'30,"-1"4"0,-1 5 0,0 3-1,1 1 2,5 0 5,5-1 5,5-1 4,2 0-3,-1 4-9,-1 2-9,-1 4-11,-2 1-4,-1 0-3,-3 0-1,-1 0-3,-3 1-3,-1 2-9,-2 2-8,-2 2-7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8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74900 33150 473,'-2'-93'0,"-3"17"0,-3 15 0,-2 16 0,-1 23 10,3 31 19,3 32 21,4 31 19,1 20 4,0 9-11,0 10-13,0 10-11,-4 13-8,-5 19-4,-7 19-4,-5 19-5,-4 10-2,0 4-2,0 3-3,0 3-1,1 4-4,4 7-8,3 6-7,3 7-8,3-7-8,3-19-11,3-18-10,4-19-11,2-21-3,4-21 6,3-22 5,3-22 5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8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76300 34050 535,'-7'-66'11,"-11"19"20,-14 19 21,-11 19 21,-7 16 4,0 17-14,0 15-13,0 16-14,-7 13-10,-11 14-8,-14 11-9,-11 14-7,-4 2-3,6-6 3,7-6 2,6-6 3,7-10-3,10-12-5,10-13-6,9-12-6,10-5-1,14 3 6,11 3 5,14 4 6,14 1 3,20 0-2,18 0 1,20 0-2,10 0-2,3 0-7,3 0-5,4 0-7,-3 0-5,-5 0-7,-7 0-5,-5 0-6,-9-5 0,-9-9 5,-10-10 5,-8-8 6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9"/>
    </inkml:context>
    <inkml:brush xml:id="br0">
      <inkml:brushProperty name="width" value="0.04702" units="cm"/>
      <inkml:brushProperty name="height" value="0.04702" units="cm"/>
    </inkml:brush>
  </inkml:definitions>
  <inkml:trace contextRef="#ctx0" brushRef="#br0">77350 34800 467,'-54'-22'6,"-5"6"10,-7 7 12,-5 6 11,0 9 0,10 13-10,10 12-10,9 13-10,4 4-5,1-3-2,-1-3 0,1-2-2,-1-1 1,1 3 2,-1 3 2,1 4 2,10 1 2,22 0 0,22 0 1,23 0 1,11-7 0,4-11 0,3-14-1,3-11 0,-1-7-3,-2 0-6,-3 0-5,-3 0-6,-15 9-4,-24 19 0,-26 19 0,-24 19-2,-15 5 2,-3-5 3,-3-7 3,-2-5 3,-3-1 3,1 6-1,-1 7 0,1 6 1,4-5 0,9-16 2,10-15 3,10-15 1,11-12 2,17-6 3,15-6 2,16-6 2,13-10 0,14-12-6,11-13-5,14-12-4,7-9-5,3-2-5,3-3-5,4-3-4,-6-1-3,-11 4-1,-14 3 0,-11 3-2,-11 4 2,-5 7 4,-7 6 3,-5 7 5,-8 4 7,-5 3 13,-7 3 12,-5 4 13,-6 8 9,-3 17 8,-3 15 7,-2 16 8,-3 16-2,1 20-9,-1 18-11,1 20-9,-3 13-7,-2 9-6,-3 10-5,-3 10-5,-2 2-8,0-3-7,0-3-8,0-2-9,1-8-2,4-8 2,3-10 5,3-9 2,3-13-2,3-16-10,3-15-10,4-15-8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09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77500 35200 561,'6'-91'41,"13"19"-1,12 19-3,13 19-1,6 12-1,0 6-1,0 7-1,0 6 0,-4 6-2,-5 6-4,-7 7-5,-5 6-3,-9 9-4,-9 13-2,-10 12-3,-8 13-1,-12 9-6,-12 6-5,-13 7-7,-12 6-7,-7 4-4,1 4-4,-1 3-3,1 3-4,2-8-2,7-19-2,6-18-2,7-19-2,4-12-2,3-2 0,3-3-2,4-3-1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0"/>
    </inkml:context>
    <inkml:brush xml:id="br0">
      <inkml:brushProperty name="width" value="0.04379" units="cm"/>
      <inkml:brushProperty name="height" value="0.04379" units="cm"/>
    </inkml:brush>
  </inkml:definitions>
  <inkml:trace contextRef="#ctx0" brushRef="#br0">79250 35100 502,'-24'26'115,"4"4"-27,3 3-26,3 3-27,-2 9-13,-6 16 1,-6 15 2,-6 17 1,-6 8-1,-2 4-5,-3 3-3,-3 3-5,-1-1-2,4-2-2,3-3-3,3-3-1,4-10-6,7-16-10,6-15-10,7-15-11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1"/>
    </inkml:context>
    <inkml:brush xml:id="br0">
      <inkml:brushProperty name="width" value="0.05049" units="cm"/>
      <inkml:brushProperty name="height" value="0.05049" units="cm"/>
    </inkml:brush>
  </inkml:definitions>
  <inkml:trace contextRef="#ctx0" brushRef="#br0">79300 35350 435,'23'-19'9,"-3"13"16,-3 12 16,-2 13 17,-3 13 4,1 17-11,-1 15-11,1 16-9,-3 9-8,-2 3-3,-3 3-5,-3 4-2,-6-3-6,-5-5-5,-7-7-5,-5-5-7,-4-8-4,0-5-6,0-7-4,0-5-6,-5-15-4,-9-22-6,-10-22-6,-8-21-5,-1-18 1,9-12 8,10-13 7,10-12 8,7-4 7,6 7 7,7 6 7,6 7 6,6 5 7,6 7 6,7 6 5,6 7 7,7 7 2,10 9 2,10 10 1,9 10 1,4 4-3,1 0-6,-1 0-5,1 0-7,1-2-6,3-3-6,3-3-7,4-2-6,-1-6-3,-3-6 0,-3-6 0,-2-6-1,-6-4 0,-6 1 1,-6-1 0,-6 1 0,-7-1 1,-6 1 1,-6-1 0,-6 1 2,-10 2 4,-12 7 8,-13 6 9,-12 7 7,-7 5 7,1 7 6,-1 6 6,1 7 5,-1 5 2,1 7-1,-1 6-1,1 7-3,1 5-2,3 7-4,3 6-5,4 7-4,4 2-3,6 1-4,7-1-2,6 1-3,7-6-5,10-8-6,10-10-7,9-9-7,4-12-7,1-11-5,-1-14-6,1-11-6,-3-11-1,-2-5 2,-3-7 3,-3-5 3,-4-3 6,-3 4 6,-3 3 9,-2 3 7,-6 15 16,-6 29 23,-6 28 24,-6 28 23,-2 14 3,3 0-13,3 0-16,4 0-14,1 1-10,0 4-4,0 3-5,0 3-5,0 1-4,0 1-3,0-1-3,0 1-4,-4-3-2,-5-2-5,-7-3-3,-5-3-3,-6-4-3,-3-3-3,-3-3-4,-2-2-2,-3-9-2,1-12 1,-1-13 0,1-12 1,-1-9 0,1-2 4,-1-3 2,1-3 3,2-9 2,7-11 3,6-14 2,7-11 3,8-14 1,14-11 2,11-14 2,14-11 2,13-9-1,16-3-3,15-3-2,17-2-2,3-1-5,-5 3-5,-7 3-7,-5 4-6,-11 10-3,-11 19 0,-14 19-1,-11 19 1,-9 10 2,-3 4 2,-3 3 2,-2 3 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1"/>
    </inkml:context>
    <inkml:brush xml:id="br0">
      <inkml:brushProperty name="width" value="0.05376" units="cm"/>
      <inkml:brushProperty name="height" value="0.05376" units="cm"/>
    </inkml:brush>
  </inkml:definitions>
  <inkml:trace contextRef="#ctx0" brushRef="#br0">80650 35650 409,'71'-90'76,"-5"23"-14,-7 22-16,-5 22-14,-8 19-9,-5 20-5,-7 18-3,-5 20-5,-11 11-2,-11 7 0,-14 6 0,-11 7 0,-9 0 0,-3-2-2,-3-3-1,-2-3-2,-1-7-2,3-9-4,3-10-4,4-8-3,13-20-5,26-28-8,24-28-7,26-27-7,15-22-2,6-11 2,7-14 3,6-11 3,-1-3 2,-5 10 5,-7 10 4,-5 9 4,-11 7 4,-11 7 5,-14 6 4,-11 7 5,-9 8 5,-3 14 7,-3 11 8,-2 14 7,-8 7 2,-8 3-2,-10 3-3,-9 4-3,-7 8 4,-3 17 10,-3 15 11,-2 16 11,3 5-1,14-2-9,11-3-9,14-3-11,7-4-6,3-3-4,3-3-5,4-2-4,4-1-2,6 3 0,7 3-1,6 4-1,-1 1-2,-5 0-2,-7 0-5,-5 0-3,-8 0-2,-5 0-3,-7 0-2,-5 0-2,-11 1-3,-11 4-1,-14 3-2,-11 3-1,-15-1-3,-16-2-4,-15-3-3,-15-3-4,-7-6-2,3-5-3,3-7-2,4-5-1,10-8-1,19-5 4,19-7 2,19-5 2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2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82350 34100 445,'73'-22'0,"-3"6"0,-3 7 0,-2 6 0,2 6 8,9 6 15,10 7 16,10 6 15,0 10 7,-5 17-1,-7 15-3,-5 16-2,-12 12-5,-16 9-7,-15 10-8,-15 10-8,-18 7-6,-19 6-7,-18 7-7,-19 6-6,-18 7-9,-15 10-9,-15 10-9,-16 9-10,-12-4-2,-5-15 2,-7-15 3,-5-16 3,8-19-4,26-22-12,24-22-13,26-21-11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2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79100 34650 524,'-166'56'118,"19"13"-24,19 12-24,19 13-26,12 9-14,6 6-4,7 7-4,6 6-5,9 3-4,13 0-1,12 0-2,13 0-1,10-2-3,10-3-3,10-3-2,9-2-2,12-6-7,16-6-12,15-6-11,17-6-13,5-10-3,-3-12 4,-3-13 4,-2-12 3,-6-10-1,-6-6-4,-6-6-4,-6-6-6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3"/>
    </inkml:context>
    <inkml:brush xml:id="br0">
      <inkml:brushProperty name="width" value="0.05463" units="cm"/>
      <inkml:brushProperty name="height" value="0.05463" units="cm"/>
    </inkml:brush>
  </inkml:definitions>
  <inkml:trace contextRef="#ctx0" brushRef="#br0">75850 39250 402,'3'-50'10,"6"0"0,7 0 2,6 0 0,-1-2 2,-5-3 2,-7-3 0,-5-2 2,-12 3 2,-16 14 6,-15 11 5,-15 14 6,-9 10-1,1 9-6,-1 10-5,1 10-6,1 5-4,3 4-3,3 3-2,4 3-2,4-1-2,6-2-2,7-3-2,6-3-1,6 4-1,6 13 1,7 12 2,6 13 1,3 2 2,0-5 1,0-7 1,0-5 1,0-3 2,0 4 3,0 3 1,0 3 3,0 3 0,0 3-1,0 3-1,0 4-2,0 2-2,0 4-1,0 3-3,0 3-3,0 1 0,0 1-2,0-1-1,0 1-2,0 1-1,0 3-6,0 3-3,0 4-5,1-4-5,4-9-3,3-10-5,3-8-4,1-9-3,1-6-3,-1-6 0,1-6-3,2-9-1,7-8 0,6-10-1,7-9 0,0-9 2,-2-5 3,-3-7 3,-3-5 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1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47523 23043 547,'-9'-15'0,"-2"2"3,-2 2 0,-1 3 2,-2 0 4,2 2 5,1 1 4,1 0 6,0 4 7,2 6 6,1 6 8,0 6 7,2 3 0,2 2-9,3 3-6,1 1-9,0 2-7,0-1-7,-2 0-5,0 1-8,-1-1-2,2-1 2,0-1 2,2-1 1,2-4-13,6-5-25,4-6-27,5-6-26,1-5-5,-2-2 15,-4-4 15,-3-2 15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4"/>
    </inkml:context>
    <inkml:brush xml:id="br0">
      <inkml:brushProperty name="width" value="0.06081" units="cm"/>
      <inkml:brushProperty name="height" value="0.06081" units="cm"/>
    </inkml:brush>
  </inkml:definitions>
  <inkml:trace contextRef="#ctx0" brushRef="#br0">77250 39000 361,'-5'-72'5,"-9"6"9,-10 7 10,-8 6 9,-6 17 7,1 28 3,-1 28 3,1 29 3,-1 21-2,1 16-6,-1 15-8,1 17-7,-4 7-5,-6 0-2,-6 0-3,-6 0-2,-2 1-4,3 4-2,3 3-4,4 3-4,4-5-1,6-12 0,7-13 0,6-12-1,12-26-11,19-36-26,19-39-24,19-36-24,9-29-5,0-19 17,0-18 16,0-19 17,-2-5 12,-3 9 6,-3 10 7,-2 10 6,0 4 5,7 0 3,6 0 4,7 0 3,-1 4 5,-6 10 7,-6 10 6,-6 9 6,-6 12 6,-2 16 3,-3 15 5,-3 17 3,-2 13-1,0 13-8,0 12-6,0 13-8,-2 12-1,-3 13 3,-3 12 5,-2 13 3,-5 4 1,-2-3-6,-3-3-3,-3-2-6,-6 3-5,-5 14-6,-7 11-6,-5 14-6,-6 0-4,-3-8-1,-3-10-1,-2-9-1,-3-12-3,1-11-7,-1-14-6,1-11-6,-3-15-4,-2-16 0,-3-15 1,-3-15-1,-2-18 2,0-19 3,0-18 4,0-19 4,4-12 2,10-2 5,10-3 3,9-3 3,9 2 5,9 10 6,10 10 6,10 9 5,10 10 4,13 14 0,12 11 1,13 14 2,12 5 1,13 1 2,12-1 4,13 1 2,7 1-2,4 3-7,3 3-5,3 4-8,-5-3-5,-12-5-5,-13-7-4,-12-5-6,-13-4-3,-12 0-2,-13 0-3,-12 0-1,-13 0 0,-12 0 2,-13 0 2,-12 0 2,-12 0 4,-8 0 5,-10 0 5,-9 0 6,-7 3 6,-3 6 7,-3 7 7,-2 6 7,-1 7 5,3 10 4,3 10 4,4 9 4,4 9-1,6 9-2,7 10-5,6 10-2,6 2-4,6-3-5,7-3-5,6-2-5,13-8-8,23-8-9,22-10-10,22-9-10,7-13-7,-6-16-5,-6-15-4,-6-15-4,-9-7-1,-8 3 3,-10 3 4,-9 4 4,-7-1 3,-3-3 4,-3-3 5,-2-2 3,-8 0 10,-8 7 15,-10 6 17,-9 7 15,-5 10 7,0 16-1,0 15 0,0 17-2,3 13-2,6 13-5,7 12-3,6 13-5,3 13-4,0 17-1,0 15-4,0 16-2,-2 10-3,-3 7-4,-3 6-2,-2 7-3,-3-1-3,1-6-1,-1-6-1,1-6-3,-3-12-2,-2-15-5,-3-15-4,-3-16-5,-4-16-4,-3-16-1,-3-15-1,-2-15-3,-5-14 1,-2-8 3,-3-10 2,-3-9 4,-1-15 1,4-18 1,3-19 0,3-18 0,4-17 1,7-11 2,6-14 1,7-11 2,10-14 1,16-11-2,15-14 1,17-11-1,13-6-1,13 4-1,12 3-1,13 3-1,6 9-2,0 16-4,0 15-4,0 17-4,-7 14-1,-11 17 5,-14 15 3,-11 16 4,-11 9 1,-5 3-4,-7 3-3,-5 4-3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4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78750 39400 619,'-22'-27'7,"6"-3"15,7-3 14,6-2 15,15 0 4,26 7-4,24 6-5,26 7-5,15 4-7,6 3-11,7 3-11,6 4-10,-4 1-10,-11 0-9,-14 0-11,-11 0-10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4"/>
    </inkml:context>
    <inkml:brush xml:id="br0">
      <inkml:brushProperty name="width" value="0.04635" units="cm"/>
      <inkml:brushProperty name="height" value="0.04635" units="cm"/>
    </inkml:brush>
  </inkml:definitions>
  <inkml:trace contextRef="#ctx0" brushRef="#br0">79450 38700 474,'-47'-22'8,"6"6"16,7 7 15,6 6 16,6 13 6,6 23-3,7 22-4,6 22-3,3 12-5,0 3-8,0 3-6,0 4-7,-2 2-7,-3 4-7,-3 3-5,-2 3-8,-1-5-7,3-12-9,3-13-11,4-12-9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5"/>
    </inkml:context>
    <inkml:brush xml:id="br0">
      <inkml:brushProperty name="width" value="0.05607" units="cm"/>
      <inkml:brushProperty name="height" value="0.05607" units="cm"/>
    </inkml:brush>
  </inkml:definitions>
  <inkml:trace contextRef="#ctx0" brushRef="#br0">80050 38450 392,'4'-69'6,"10"13"13,10 12 12,9 13 12,9 9 4,9 6-8,10 7-5,10 6-8,-1 9-8,-9 13-12,-10 12-11,-8 13-12,-11 6-2,-8 0 4,-10 0 5,-9 0 5,-7 1 5,-3 4 3,-3 3 4,-2 3 3,-1 3 5,3 3 4,3 3 6,4 4 4,1 1 2,0 0-1,0 0-1,0 0-1,1 1-3,4 4-4,3 3-3,3 3-4,3 1-2,3 1-1,3-1 0,4 1-1,-1 1 0,-3 3-2,-3 3-1,-2 4 0,-6-1-2,-6-3 0,-6-3 0,-6-2 0,-10-3-1,-12 1-2,-13-1 0,-12 1-1,-9-6-2,-2-8-6,-3-10-4,-3-9-5,-1-10-3,4-9-1,3-10-1,3-8-1,-1-6 1,-2 1 3,-3-1 2,-3 1 3,2-3-1,10-2-4,10-3-4,9-3-5,4-4 0,1-3 1,-1-3 3,1-2 1,1-5-3,3-2-10,3-3-10,4-3-10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6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83400 36800 534,'-46'-24'0,"10"4"0,10 3 0,9 3 0,17 1 12,25 1 23,25-1 25,25 1 23,12-1 4,1 1-18,-1-1-16,1 1-18,5 1-14,14 3-11,11 3-10,14 4-12,-1-1-8,-12-3-5,-13-3-6,-12-2-5,-13 3-5,-12 14-3,-13 11-5,-12 14-4,-12 3 3,-8-2 8,-10-3 10,-9-3 8,-9-4 5,-5-3 0,-7-3 0,-5-2-1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6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83200 37750 542,'-136'21'0,"28"-5"0,28-7 0,29-5 0,21-4 12,16 0 21,15 0 24,17 0 22,22-2 3,32-3-15,31-3-16,32-2-16,21-1-12,13 3-9,12 3-10,13 4-8,6 4-9,0 6-10,0 7-10,0 6-9,-19-1-5,-37-5 1,-38-7 2,-37-5 2,-21-3-1,-3 4 1,-3 3 0,-2 3 1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7"/>
    </inkml:context>
    <inkml:brush xml:id="br0">
      <inkml:brushProperty name="width" value="0.05236" units="cm"/>
      <inkml:brushProperty name="height" value="0.05236" units="cm"/>
    </inkml:brush>
  </inkml:definitions>
  <inkml:trace contextRef="#ctx0" brushRef="#br0">87050 37400 420,'48'0'102,"-3"0"-19,-3 0-21,-2 0-19,2 1-12,9 4-5,10 3-4,10 3-5,11-1 0,17-2 2,15-3 2,16-3 3,13-4 0,14-3-4,11-3-2,14-2-4,7-5-3,3-2-2,3-3-3,4-3-3,1 1-2,0 6 1,0 7 0,0 6 0,3 3-2,6 0 0,7 0-3,6 0-1,-1 0-3,-5 0-2,-7 0-3,-5 0-3,-3 1-2,4 4-1,3 3-3,3 3-1,-4-1 0,-8-2 1,-10-3 3,-9-3 2,-13-2-1,-16 0-3,-15 0-2,-15 0-2,-14-4-3,-8-5-3,-10-7-2,-9-5-2,-7-4 0,-3 0 3,-3 0 3,-2 0 3,-8 0 2,-8 0 1,-10 0 0,-9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9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89400 34450 461,'-2'-68'0,"-3"17"0,-3 15 0,-2 16 0,-1 12 9,3 9 21,3 10 19,4 10 20,1 5 3,0 4-14,0 3-14,0 3-14,-2 12-7,-3 22 0,-3 22-1,-2 23 1,-5 16-2,-2 13-2,-3 12-2,-3 13-2,-4 12-5,-3 13-5,-3 12-8,-2 13-5,0-4-8,7-18-8,6-19-9,7-18-8,4-20-6,3-18-4,3-19-4,4-18-5,4-18 2,6-16 5,7-15 6,6-15 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9"/>
    </inkml:context>
    <inkml:brush xml:id="br0">
      <inkml:brushProperty name="width" value="0.05033" units="cm"/>
      <inkml:brushProperty name="height" value="0.05033" units="cm"/>
    </inkml:brush>
  </inkml:definitions>
  <inkml:trace contextRef="#ctx0" brushRef="#br0">90400 35150 437,'-4'-69'0,"-5"13"0,-7 12 0,-5 13 0,-3 15 10,4 19 23,3 19 20,3 19 23,-2 23 3,-6 28-12,-6 28-14,-6 29-12,-2 13-10,3 1-5,3-1-5,4 1-5,4-9-3,6-15-1,7-15-2,6-16-1,9-18-3,13-18-1,12-19-4,13-18-1,10-17-5,10-11-4,10-14-4,9-11-6,6-17-2,3-18-2,3-19-1,4-18-1,-6-14 0,-11-5 3,-14-7 4,-11-5 2,-14-1 2,-11 6 0,-14 7 2,-11 6-1,-12 9 3,-9 13 2,-10 12 2,-8 13 2,-12 10 0,-12 10-4,-13 10-5,-12 9-3,1 6-4,16 3-2,15 3-3,17 4-2,7 1-3,0 0-1,0 0-1,0 0-2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19"/>
    </inkml:context>
    <inkml:brush xml:id="br0">
      <inkml:brushProperty name="width" value="0.03007" units="cm"/>
      <inkml:brushProperty name="height" value="0.03007" units="cm"/>
    </inkml:brush>
  </inkml:definitions>
  <inkml:trace contextRef="#ctx0" brushRef="#br0">91300 34200 731,'32'-72'0,"17"6"0,15 7 0,16 6 0,10 7 9,7 10 19,6 10 19,7 9 18,-3 6-2,-8 3-23,-10 3-24,-9 4-22,-12 2-19,-11 4-17,-14 3-15,-11 3-16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2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46983 22888 491,'6'-15'2,"-1"2"5,-2 3 6,-2 1 4,-3 5 7,-4 8 9,-4 8 8,-3 7 10,-4 6-2,-1 3-12,-3 3-10,-1 3-12,-3 0-8,0-2-5,-1-1-4,0-3-5,0-2-2,5-3-1,3-3-1,4-3 1,5-4-5,6-4-7,6-6-8,6-4-7,1-1 2,-2 4 12,-4 3 13,-2 5 12,-3 4 8,-2 4 5,-2 3 5,-2 5 5,-1 2 2,-2 0-2,0 2-1,-1 1-2,0-2-2,0-3-3,2-5-4,1-3-4,3-6-7,8-8-12,6-8-11,7-8-11,5-6-6,1-3 4,3-5 2,1-3 2,1 0 3,-3 3 2,-1 5 2,-3 3 2,-2 4 4,-2 3 7,-4 2 7,-3 4 5,-2 3 8,-4 2 8,-3 3 6,-2 4 8,-3 1 3,-2 1-3,-2 2-3,-1 0-1,-3 3-4,-2 3-4,-1 5-3,-3 3-4,1 1-4,2-5-5,4-3-6,3-4-4,6-5-5,8-5-5,9-4-5,9-5-5,3-3 0,-5 2 6,-3 0 5,-4 2 5,-5 2 5,-5 6 5,-4 4 4,-5 6 5,-5 2 0,-2 1-6,-3 1-4,-3 1-5,-5 1-4,-5 3 1,-7 1-2,-5 3 0,-1-2 0,2-3 1,3-5 1,3-3 2,3-3 4,1 0 7,3-2 7,2-1 7,2 0 5,4-2 0,5-1 2,3 0 2,4-2 1,6-2 1,4-2 2,6-2 2,6-3 0,9-2-4,9-3-3,8-3-3,6-2-3,0 2-4,2 1-5,0 1-3,0 1-5,-4 2-7,-2 2-6,-3 3-6,-4 0-4,-4 2-3,-4 0-1,-3 2-2,-5 1-6,-3 2-7,-4 2-8,-4 1-8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0"/>
    </inkml:context>
    <inkml:brush xml:id="br0">
      <inkml:brushProperty name="width" value="0.04892" units="cm"/>
      <inkml:brushProperty name="height" value="0.04892" units="cm"/>
    </inkml:brush>
  </inkml:definitions>
  <inkml:trace contextRef="#ctx0" brushRef="#br0">93050 32750 449,'0'-91'7,"0"19"15,0 19 15,0 19 14,-2 18 5,-3 19-4,-3 19-3,-2 19-5,-6 18-3,-6 19-5,-6 19-5,-6 19-4,-1 7-4,7-3-3,6-3-2,7-2-3,7-11-4,9-15-4,10-15-3,10-16-5,8-12-6,10-5-10,10-7-8,9-5-10,7-8-6,7-5-5,6-7-3,7-5-4,0-11 1,-2-11 6,-3-14 6,-3-11 7,-10-7 3,-16 0 0,-15 0 0,-15 0 1,-11-4 3,-2-5 5,-3-7 5,-3-5 6,-2-3 4,0 4 2,0 3 4,0 3 2,-2 6 6,-3 9 9,-3 10 7,-2 10 9,-6 7 7,-6 6 3,-6 7 5,-6 6 4,-6 15-1,-2 26-3,-3 24-4,-3 26-5,-7 15-5,-9 6-6,-10 7-7,-8 6-5,-6 3-5,1 0-6,-1 0-3,1 0-5,7-5-8,16-9-11,15-10-11,17-8-11,8-14-8,4-15-7,3-15-5,3-16-6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0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94600 33050 465,'0'-93'0,"0"17"0,0 15 0,0 16 0,1 4 7,4-6 13,3-6 13,3-6 14,-11 9 4,-25 25-2,-25 25-4,-25 25-4,-10 18-2,7 14-5,6 11-3,7 14-3,7 3-4,9-2-3,10-3-3,10-3-4,8-7-4,10-9-3,10-10-5,9-8-4,10-9-2,14-6 2,11-6 2,14-6 1,7-12-7,3-15-15,3-15-15,4-16-16,-6-5-5,-11 6 6,-14 7 4,-11 6 6,-14 9 13,-11 13 22,-14 12 23,-11 13 21,-9 13 10,-3 17-2,-3 15-3,-2 16-4,-1 7-3,3 1-5,3-1-5,4 1-5,1 1-7,0 3-7,0 3-10,0 4-7,0-3-6,0-5-3,0-7-3,0-5-3,3-9-6,6-9-9,7-10-8,6-8-9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0"/>
    </inkml:context>
    <inkml:brush xml:id="br0">
      <inkml:brushProperty name="width" value="0.03197" units="cm"/>
      <inkml:brushProperty name="height" value="0.03197" units="cm"/>
    </inkml:brush>
  </inkml:definitions>
  <inkml:trace contextRef="#ctx0" brushRef="#br0">94650 34150 688,'1'-46'7,"4"10"14,3 10 15,3 9 13,6 10 5,9 14-7,10 11-5,10 14-7,-3 5-15,-11 1-20,-14-1-23,-11 1-21,-9-3-12,-3-2-1,-3-3-1,-2-3-2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0"/>
    </inkml:context>
    <inkml:brush xml:id="br0">
      <inkml:brushProperty name="width" value="0.04205" units="cm"/>
      <inkml:brushProperty name="height" value="0.04205" units="cm"/>
    </inkml:brush>
  </inkml:definitions>
  <inkml:trace contextRef="#ctx0" brushRef="#br0">95450 33250 523,'46'-91'0,"-5"19"0,-7 19 0,-5 19 0,-1 10 7,6 4 17,7 3 14,6 3 17,-2 9 4,-9 16-4,-10 15-5,-8 17-5,-12 14-6,-12 17-5,-13 15-5,-12 16-7,-7 4-7,1-6-10,-1-6-11,1-6-9,12-13-3,25-19 4,25-18 4,25-19 3,14-16-1,3-12-3,3-13-5,4-12-4,-1-7-6,-3 1-6,-3-1-6,-2 1-7,-8-1-3,-8 1 0,-10-1-1,-9 1 1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1"/>
    </inkml:context>
    <inkml:brush xml:id="br0">
      <inkml:brushProperty name="width" value="0.05484" units="cm"/>
      <inkml:brushProperty name="height" value="0.05484" units="cm"/>
    </inkml:brush>
  </inkml:definitions>
  <inkml:trace contextRef="#ctx0" brushRef="#br0">96900 32500 401,'0'-50'0,"0"0"0,0 0 0,0 0 0,-2 10 12,-3 23 26,-3 22 25,-2 22 25,-5 23 5,-2 25-18,-3 25-16,-3 25-17,-2 20-12,0 16-5,0 15-5,0 17-6,3 8-4,6 4 1,7 3-2,6 3 0,1-4-12,-3-8-24,-3-10-25,-2-9-24,-3-20-10,1-27 4,-1-28 4,1-28 4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2"/>
    </inkml:context>
    <inkml:brush xml:id="br0">
      <inkml:brushProperty name="width" value="0.02841" units="cm"/>
      <inkml:brushProperty name="height" value="0.02841" units="cm"/>
    </inkml:brush>
  </inkml:definitions>
  <inkml:trace contextRef="#ctx0" brushRef="#br0">90600 39050 774,'-27'-65'9,"-3"23"18,-3 22 18,-2 22 18,3 13-7,14 7-31,11 6-30,14 7-31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2"/>
    </inkml:context>
    <inkml:brush xml:id="br0">
      <inkml:brushProperty name="width" value="0.05309" units="cm"/>
      <inkml:brushProperty name="height" value="0.05309" units="cm"/>
    </inkml:brush>
  </inkml:definitions>
  <inkml:trace contextRef="#ctx0" brushRef="#br0">90750 38850 414,'-24'-47'6,"4"6"12,3 7 12,3 6 13,-4 9 6,-8 13 1,-10 12 2,-9 13 1,-5 9-3,0 6-7,0 7-6,0 6-8,3 6-4,6 6-2,7 7-2,6 6-3,4 4-3,4 4-3,3 3-5,3 3-3,3-1-4,3-2-2,3-3-4,4-3-4,4-7-1,6-9 1,7-10-1,6-8 1,6-11-2,6-8-1,7-10-3,6-9-1,4-12-2,4-11-1,3-14-2,3-11 0,1-14 1,1-11 1,-1-14 2,1-11 1,-6-7 3,-8 0 1,-10 0 2,-9 0 2,-12 6 1,-11 13 2,-14 12 1,-11 13 1,-11 10 2,-5 10 0,-7 10 1,-5 9 1,-6 13 0,-3 20-1,-3 18-2,-2 20-1,2 6-2,9-2-5,10-3-4,10-3-3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2"/>
    </inkml:context>
    <inkml:brush xml:id="br0">
      <inkml:brushProperty name="width" value="0.03326" units="cm"/>
      <inkml:brushProperty name="height" value="0.03326" units="cm"/>
    </inkml:brush>
  </inkml:definitions>
  <inkml:trace contextRef="#ctx0" brushRef="#br0">91450 39250 661,'50'4'9,"0"10"17,0 10 18,0 9 18,-2 2 3,-3-2-13,-3-3-12,-2-3-13,-1-1-14,3 4-15,3 3-16,4 3-15,-3-1-13,-5-2-7,-7-3-8,-5-3-7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2"/>
    </inkml:context>
    <inkml:brush xml:id="br0">
      <inkml:brushProperty name="width" value="0.05492" units="cm"/>
      <inkml:brushProperty name="height" value="0.05492" units="cm"/>
    </inkml:brush>
  </inkml:definitions>
  <inkml:trace contextRef="#ctx0" brushRef="#br0">92550 38650 400,'-24'-60'13,"4"32"25,3 31 25,3 32 26,3 22 5,3 17-17,3 15-16,4 16-16,1 10-12,0 7-4,0 6-6,0 7-6,-2 8-5,-3 14-7,-3 11-5,-2 14-6,-3 10-9,1 9-13,-1 10-12,1 10-12,1-18-2,3-44 10,3-43 10,4-44 10,1-24-2,0-3-13,0-3-14,0-2-12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3"/>
    </inkml:context>
    <inkml:brush xml:id="br0">
      <inkml:brushProperty name="width" value="0.04541" units="cm"/>
      <inkml:brushProperty name="height" value="0.04541" units="cm"/>
    </inkml:brush>
  </inkml:definitions>
  <inkml:trace contextRef="#ctx0" brushRef="#br0">93500 38200 484,'-36'-44'12,"28"13"22,28 12 24,29 13 22,13 10 5,1 10-16,-1 10-16,1 9-14,-6 7-12,-8 7-5,-10 6-6,-9 7-7,-10 5-3,-9 7-2,-10 6-2,-8 7-3,-12-1-1,-12-6-1,-13-6-2,-12-6-1,-5-7-2,3-6 0,3-6-1,4-6-1,16-10-2,32-12-5,31-13-4,32-12-4,22-12-5,17-8-4,15-10-4,16-9-4,4-4-1,-6 4 2,-6 3 2,-6 3 2,-13 4 2,-19 7 3,-18 6 2,-19 7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5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100965 48394 540,'44'-28'4,"-6"5"7,-5 6 8,-7 7 8,-4 3 4,-3 2-1,-3 2-1,-2 2 0,-3 1 1,1 0 1,0 0 2,0 0 1,-1 1-1,-1 2-4,0 2-4,-2 2-4,-1 2-4,-2 5-4,-3 4-4,0 3-5,-4 2-4,-2-3-5,-4-1-7,-2-2-5,-4-1-5,-3 3-1,-5 2-4,-3 1-2,-3 0-1,-1-3 1,-1-3 0,-1-2 0,1-4 2,1-1 4,3-2 4,2-2 4,2-2 3,4-2-1,5-2 1,3-2-1,4-3 3,6-3 2,4-5 3,6-4 2,3-1 3,5 1 1,3 1 2,5 1 2,1 1 1,-1 2 3,-1 2 1,-1 3 3,-2 1 1,-3 2 3,-3 2 0,-2 2 3,-5 3-2,-3 4-3,-4 3-4,-4 5-4,-5 3-3,-6 3-1,-5 3-1,-7 3-2,-1 1-1,0-1 0,0-1 0,3-1 0,0-2-2,2-3-2,3-3-3,1-2-2,5-6-2,9-6-3,6-8-2,9-6-2,3-4-1,-1 1-2,0-1-1,-2 0 0,0-1-2,0-3 1,-1-3-1,1-3 0,-2 0 3,-2 5 5,-4 3 5,-2 5 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47055 25166 556,'-29'-7'2,"7"2"3,5 2 3,6 2 4,3 2 8,1 4 13,-1 2 12,0 4 13,-1 2 3,-4 3-10,-2 3-7,-3 3-10,-3 3-7,-3 1-6,-3 3-7,-3 1-7,-1 0-6,1-3-5,1-3-7,2-3-6,1-3-10,6-1-14,5-2-13,5-2-14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3"/>
    </inkml:context>
    <inkml:brush xml:id="br0">
      <inkml:brushProperty name="width" value="0.03589" units="cm"/>
      <inkml:brushProperty name="height" value="0.03589" units="cm"/>
    </inkml:brush>
  </inkml:definitions>
  <inkml:trace contextRef="#ctx0" brushRef="#br0">93950 37650 613,'-36'-25'7,"28"0"17,28 0 14,29 0 17,16 1 2,7 4-8,6 3-10,7 3-9,11 1-6,20 1-3,18-1-3,20 1-3,11-3-6,7-2-9,6-3-8,7-3-10,-9 1-3,-21 6 6,-22 7 4,-22 6 5,-19 1-9,-16-3-21,-15-3-21,-15-2-22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4"/>
    </inkml:context>
    <inkml:brush xml:id="br0">
      <inkml:brushProperty name="width" value="0.04165" units="cm"/>
      <inkml:brushProperty name="height" value="0.04165" units="cm"/>
    </inkml:brush>
  </inkml:definitions>
  <inkml:trace contextRef="#ctx0" brushRef="#br0">97050 37200 528,'17'-68'12,"34"17"27,35 15 25,35 16 26,10 9 2,-12 3-19,-13 3-21,-12 4-21,-9 1-15,-2 0-14,-3 0-11,-3 0-13,-9 4-11,-11 10-7,-14 10-8,-11 9-8,-14 1-2,-11-6 0,-14-6 2,-11-6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4"/>
    </inkml:context>
    <inkml:brush xml:id="br0">
      <inkml:brushProperty name="width" value="0.02748" units="cm"/>
      <inkml:brushProperty name="height" value="0.02748" units="cm"/>
    </inkml:brush>
  </inkml:definitions>
  <inkml:trace contextRef="#ctx0" brushRef="#br0">97050 37850 800,'-32'21'1,"39"-5"0,36-7 1,39-5 1,16-6 7,-3-3 14,-3-3 13,-2-2 13,2-5-3,9-2-24,10-3-22,10-3-22,-7 1-10,-22 6 2,-22 7 2,-21 6 4,-14 1-2,-2-3-6,-3-3-4,-3-2-6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4"/>
    </inkml:context>
    <inkml:brush xml:id="br0">
      <inkml:brushProperty name="width" value="0.05665" units="cm"/>
      <inkml:brushProperty name="height" value="0.05665" units="cm"/>
    </inkml:brush>
  </inkml:definitions>
  <inkml:trace contextRef="#ctx0" brushRef="#br0">99900 36050 388,'-25'-49'0,"0"4"0,0 3 0,0 3 0,3 10 12,6 20 26,7 18 25,6 20 25,1 19 5,-3 22-15,-3 22-15,-2 23-15,-6 14-10,-6 10-7,-6 10-6,-6 9-6,-6 6-7,-2 3-9,-3 3-7,-3 4-8,-2 4-7,0 6-6,0 7-6,0 6-5,3-5-6,6-16-3,7-15-4,6-15-4,6-21-2,6-25-1,7-25 1,6-25-1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4"/>
    </inkml:context>
    <inkml:brush xml:id="br0">
      <inkml:brushProperty name="width" value="0.05357" units="cm"/>
      <inkml:brushProperty name="height" value="0.05357" units="cm"/>
    </inkml:brush>
  </inkml:definitions>
  <inkml:trace contextRef="#ctx0" brushRef="#br0">100900 37150 410,'-4'-47'0,"-5"6"0,-7 7 0,-5 6 0,-4 6 13,0 6 25,0 7 25,0 6 25,0 13 4,0 23-17,0 22-19,0 22-16,0 15-12,0 9-4,0 10-4,0 10-4,3 0-3,6-5-3,7-7-2,6-5-4,6-12-3,6-16-4,7-15-4,6-15-5,6-17-5,6-15-5,7-15-5,6-16-6,3-16-1,0-16 1,0-15 1,0-15 1,-4-9 3,-5 1 5,-7-1 5,-5 1 4,-8 2 4,-5 7 4,-7 6 2,-5 7 3,-9 4 1,-9 3-1,-10 3-2,-8 4-1,-4 4-2,3 6-2,3 7-3,4 6-2,1 3-6,0 0-9,0 0-10,0 0-9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5"/>
    </inkml:context>
    <inkml:brush xml:id="br0">
      <inkml:brushProperty name="width" value="0.03313" units="cm"/>
      <inkml:brushProperty name="height" value="0.03313" units="cm"/>
    </inkml:brush>
  </inkml:definitions>
  <inkml:trace contextRef="#ctx0" brushRef="#br0">101600 35550 664,'6'-46'0,"13"10"0,12 10 0,13 9 0,16 4 11,23 1 24,22-1 22,22 1 24,1 1-2,-19 3-29,-18 3-28,-19 4-27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5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103450 34450 455,'-71'-44'71,"10"13"-11,10 12-10,9 13-11,6 13-3,3 17 2,3 15 2,4 16 4,2 12-2,4 9-4,3 10-6,3 10-5,4 4-8,7 0-10,6 0-13,7 0-10,8-7-7,14-11-2,11-14-2,14-11-2,7-12-6,3-9-7,3-10-8,4-8-8,-6-9-3,-11-6 3,-14-6 3,-11-6 3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5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104000 34600 523,'-75'28'7,"0"6"15,0 7 15,0 6 14,3 9 8,6 13 1,7 12 0,6 13 1,-1 10-7,-5 10-17,-7 10-15,-5 9-16,2-1-14,13-8-13,12-10-13,13-9-14,7-15-9,4-18-6,3-19-5,3-18-6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5"/>
    </inkml:context>
    <inkml:brush xml:id="br0">
      <inkml:brushProperty name="width" value="0.05173" units="cm"/>
      <inkml:brushProperty name="height" value="0.05173" units="cm"/>
    </inkml:brush>
  </inkml:definitions>
  <inkml:trace contextRef="#ctx0" brushRef="#br0">104250 34300 425,'3'-46'0,"6"10"0,7 10 0,6 9 0,9 4 6,13 1 12,12-1 12,13 1 12,2 2 2,-5 7-8,-7 6-8,-5 7-8,-4 7-6,0 9-3,0 10-4,0 10-4,-7 5-2,-11 4-2,-14 3-1,-11 3-2,-15 1 2,-16 1 7,-15-1 7,-15 1 8,-9-1 2,1 1 1,-1-1-1,1 1-1,-1 5 2,1 14 1,-1 11 2,1 14 3,1 10-2,3 9-4,3 10-4,4 10-3,2-1-7,4-9-6,3-10-9,3-8-7,6-12-9,9-12-11,10-13-11,10-12-10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5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104800 35950 577,'23'29'113,"-3"10"-18,-3 10-17,-2 9-17,-3 1-18,1-6-18,-1-6-18,1-6-16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2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47750 25900 605,'16'1'5,"1"2"10,1 2 9,2 2 11,-2 2 6,1 3 3,-2 3 4,-1 4 3,0 0-3,0 1-12,-1-1-10,1 1-10,0-2-10,-1-3-8,1-2-8,0-4-7,-2-2-13,-1 0-18,-2-2-19,-2 0-18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6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105650 34800 524,'48'-24'7,"-3"4"14,-3 3 15,-2 3 14,-5 6 5,-2 9-4,-3 10-4,-3 10-4,-6 11-5,-5 17-4,-7 15-5,-5 16-4,-12 7-6,-16 1-6,-15-1-6,-15 1-7,-7-1-4,3 1-6,3-1-4,4 1-4,11-9-3,23-15-1,22-15 1,22-16-1,16-19 2,14-22 2,11-22 3,14-21 3,5-10 2,1 3 3,-1 3 1,1 4 3,-6 1-6,-8 0-12,-10 0-13,-9 0-12,-12 3-4,-11 6 5,-14 7 5,-11 6 4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6"/>
    </inkml:context>
    <inkml:brush xml:id="br0">
      <inkml:brushProperty name="width" value="0.05753" units="cm"/>
      <inkml:brushProperty name="height" value="0.05753" units="cm"/>
    </inkml:brush>
  </inkml:definitions>
  <inkml:trace contextRef="#ctx0" brushRef="#br0">106900 34450 382,'23'-25'3,"-3"0"7,-3 0 6,-2 0 6,-3 12 12,1 26 17,-1 24 16,1 26 17,-9 19 1,-15 17-13,-15 15-14,-16 16-13,-8 21-12,0 29-10,0 28-11,0 28-9,1 14-6,4 0 0,3 0 1,3 0-1,6-11-5,9-22-10,10-22-11,10-21-11,4-28-12,0-30-15,0-32-14,0-30-15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7"/>
    </inkml:context>
    <inkml:brush xml:id="br0">
      <inkml:brushProperty name="width" value="0.05196" units="cm"/>
      <inkml:brushProperty name="height" value="0.05196" units="cm"/>
    </inkml:brush>
  </inkml:definitions>
  <inkml:trace contextRef="#ctx0" brushRef="#br0">63200 47100 423,'-22'-71'0,"6"10"0,7 10 0,6 9 0,-2 9 5,-9 9 9,-10 10 10,-8 10 10,-6 7 0,1 6-8,-1 7-7,1 6-8,-1 3-5,1 0-1,-1 0-1,1 0-1,1-2-1,3-3 2,3-3 0,4-2 0,4 0 4,6 7 6,7 6 6,6 7 6,-1 15 2,-5 25-1,-7 25-2,-5 25-1,-6 18 0,-3 14-2,-3 11 1,-2 14-1,-1 7-2,3 3-3,3 3-3,4 4-4,2-1-1,4-3 0,3-3 1,3-2-1,4-14 0,7-21-4,6-22-3,7-22-2,2-18-3,1-11-2,-1-14-2,1-11-1,7-14-8,16-11-12,15-14-11,17-11-14,5-15-3,-3-16 1,-3-15 4,-2-15 2,-8-6 4,-8 7 8,-10 6 7,-9 7 7,-4 2 2,4 1-1,3-1-3,3 1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8"/>
    </inkml:context>
    <inkml:brush xml:id="br0">
      <inkml:brushProperty name="width" value="0.05368" units="cm"/>
      <inkml:brushProperty name="height" value="0.05368" units="cm"/>
    </inkml:brush>
  </inkml:definitions>
  <inkml:trace contextRef="#ctx0" brushRef="#br0">65250 47150 409,'-72'-49'0,"6"4"0,7 3 0,6 3 0,3 6 8,0 9 14,0 10 15,0 10 14,1 13 4,4 19-8,3 19-7,3 19-7,3 10-6,3 4-1,3 3-3,4 3-1,2 1-2,4 1 0,3-1-1,3 1-1,4-1-1,7 1-1,6-1-1,7 1-1,8-3-2,14-2-2,11-3-3,14-3-2,7-2-3,3 0-1,3 0-2,4 0-2,-3-2-2,-5-3 0,-7-3-1,-5-2 0,-9-1 0,-9 3 1,-10 3 1,-8 4 0,-11-3 4,-8-5 3,-10-7 4,-9-5 4,-9-3 0,-5 4 0,-7 3-2,-5 3-1,-6 1-3,-3 1-2,-3-1-3,-2 1-2,-8-3-5,-8-2-6,-10-3-6,-9-3-6,-5-1-6,0 4-7,0 3-6,0 3-7,7-5-4,17-12-5,15-13-5,16-12-3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8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65950 46450 490,'32'-22'9,"17"6"19,15 7 19,16 6 19,-2 15 3,-19 26-10,-18 24-11,-19 26-11,-12 7-7,-2-9-2,-3-10-3,-3-8-2,-10-3-4,-16 7-7,-15 6-4,-15 7-6,-9 0-4,1-2 0,-1-3 0,1-3-1,1-7-3,3-9-6,3-10-6,4-8-6,19-9-3,39-6 1,36-6 0,39-6 1,18-6 1,0-2 1,0-3 2,0-3 2,-10-1-6,-18 4-11,-19 3-12,-18 3-13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9"/>
    </inkml:context>
    <inkml:brush xml:id="br0">
      <inkml:brushProperty name="width" value="0.03448" units="cm"/>
      <inkml:brushProperty name="height" value="0.03448" units="cm"/>
    </inkml:brush>
  </inkml:definitions>
  <inkml:trace contextRef="#ctx0" brushRef="#br0">66850 47300 638,'-38'-69'6,"26"13"15,24 12 14,26 13 13,16 10 6,10 10-5,10 10-3,9 9-3,1 6-10,-6 3-13,-6 3-13,-6 4-15,-7-1-10,-6-3-7,-6-3-8,-6-2-7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9"/>
    </inkml:context>
    <inkml:brush xml:id="br0">
      <inkml:brushProperty name="width" value="0.06067" units="cm"/>
      <inkml:brushProperty name="height" value="0.06067" units="cm"/>
    </inkml:brush>
  </inkml:definitions>
  <inkml:trace contextRef="#ctx0" brushRef="#br0">67750 45950 362,'4'-66'26,"10"19"-7,10 19-7,9 19-7,9 9-3,9 0 4,10 0 3,10 0 3,0 4 2,-5 10 2,-7 10 2,-5 9 1,-8 2 0,-5-2-3,-7-3-4,-5-3-2,-8-1-2,-5 4 2,-7 3 2,-5 3 1,-6 7-1,-3 14 0,-3 11-2,-2 14-1,-5 13 2,-2 16 6,-3 15 6,-3 17 5,1 5 1,6-3-3,7-3-4,6-2-3,3-3-2,0 1-1,0-1 0,0 1-1,3-1-1,6 1-1,7-1-2,6 1-1,1-3-1,-3-2-1,-3-3 0,-2-3-1,-5-4-1,-2-3-1,-3-3-2,-3-2-1,-9-8-1,-11-8-1,-14-10-1,-11-9-2,-9-10-1,-3-9-3,-3-10-3,-2-8-2,-8-8-3,-8-2-3,-10-3-3,-9-3-3,-10-6 0,-9-5 0,-10-7 3,-8-5 1,5-4-5,22 0-9,22 0-9,23 0-10,13-2-3,6-3 1,7-3 2,6-2 2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29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69250 48900 473,'50'1'149,"0"4"-32,0 3-34,0 3-33,-2 4-19,-3 7-5,-3 6-7,-2 7-5,-6 5-4,-6 7-2,-6 6 0,-6 7-3,-13 7 0,-19 9-4,-18 10-1,-19 10-2,-13 2-3,-6-3-5,-6-3-5,-6-2-4,1-8-2,9-8 0,10-10-1,10-9 0,13-9 2,19-5 5,19-7 5,19-5 4,19-8 1,23-5-5,22-7-3,22-5-4,13-8-3,7-5-2,6-7-1,7-5-1,-10-3-5,-25 4-7,-25 3-7,-25 3-7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0"/>
    </inkml:context>
    <inkml:brush xml:id="br0">
      <inkml:brushProperty name="width" value="0.03971" units="cm"/>
      <inkml:brushProperty name="height" value="0.03971" units="cm"/>
    </inkml:brush>
  </inkml:definitions>
  <inkml:trace contextRef="#ctx0" brushRef="#br0">70850 48250 554,'-44'-69'0,"13"13"0,12 12 0,13 13 0,18 7 12,26 4 25,24 3 26,26 3 24,15 3 2,6 3-20,7 3-20,6 4-21,-2 2-16,-9 4-14,-10 3-13,-8 3-13,-14 6-10,-15 9-9,-15 10-6,-16 10-9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0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70900 49100 495,'-71'23'9,"10"-3"19,10-3 19,9-2 17,24-5 7,42-2-8,40-3-6,41-3-8,21-2-8,4 0-9,3 0-9,3 0-9,-4 0-8,-8 0-6,-10 0-5,-9 0-8,-10 0-8,-9 0-12,-10 0-12,-8 0-12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4"/>
    </inkml:context>
    <inkml:brush xml:id="br0">
      <inkml:brushProperty name="width" value="0.06607" units="cm"/>
      <inkml:brushProperty name="height" value="0.06607" units="cm"/>
      <inkml:brushProperty name="color" value="#F2395B"/>
    </inkml:brush>
  </inkml:definitions>
  <inkml:trace contextRef="#ctx0" brushRef="#br0">48626 22774 332,'9'-14'2,"2"1"3,2 2 4,1 2 3,2 3 6,2 2 8,0 4 8,1 3 8,0 2 0,1 5-8,0 4-7,-1 4-9,-2 2-6,-4 1-7,-6 0-6,-4 3-7,-7 0-5,-4 2-4,-7 3-6,-5 1-5,-5 1-1,-2-1-1,-1-1 1,-2-1 0,-2-3 2,1-1 3,0-4 4,-1-3 4,2-2 2,1-1 2,3-1 1,1 0 3,4-2 5,3-1 8,4-1 10,5 0 9,5-3 7,10-4 3,8-4 5,9-4 3,5-3-3,1-2-9,1-2-9,1-1-9,-1-1-7,-2 0-4,-1 2-4,-3 1-3,-2 1-5,-4 1-3,-5 0-4,-3 2-3,-5 0-3,-4 0 1,-6 0-1,-4 1 0,-3 0 5,1 2 8,-1 2 8,0 2 10,1 1 5,1 0 3,0 0 3,2 0 4,0 2 3,2 6 6,1 4 5,0 5 6,1 4-1,1 3-7,-1 3-6,0 3-7,0 1-5,0-2-4,0 0-2,0-1-5,2-3-5,4-5-8,4-4-9,4-6-7,3-7-6,3-10-1,3-10-1,3-9-2,3-9 0,3-7-1,3-6 1,3-7 1,-1 0 3,-5 8 9,-5 8 8,-5 7 8,-4 7 7,-3 5 5,-2 5 4,-4 5 5,-3 3 6,-2 4 5,-3 3 5,-4 2 6,-2 4 1,-1 6-5,-3 4-3,-2 5-5,0 3-3,1 1-4,1 1-3,0 1-3,2-2-4,3-1-2,1-4-3,2-3-3,5-3-7,10-3-9,8-3-10,9-2-10,3-4-3,-1-4 6,-3-4 5,-1-4 5,-2 0 4,-1 3 3,-1 2 3,-1 4 1,-4 4 6,-9 6 7,-7 5 7,-7 7 7,-7 3 2,-2 1-2,-3 1-2,-3 1-2,-3 1-3,-1 0-4,-3 2-3,-1 1-5,-2 0-2,-1-1-1,-1-1-3,0-1-1,-1-2 0,-1 0 3,1-1 4,0 0 2,0-3 1,3-2 0,2-1-2,1-2 0,4-3 4,3-1 11,4-2 11,5-2 12,4-3 1,6-1-4,6-2-7,6-1-5,6-5-5,7-4-6,7-6-5,7-4-5,3-2-5,2-1-2,1 0-3,1 1-3,-1 0-3,0 1-2,-2 1-2,0 1-4,-3 0 1,-5 2 1,-5 1 2,-5 1 2,-6 0-2,-9 2-3,-7 1-6,-7 1-3,-7-1 0,-2 0 5,-3-2 6,-3 0 5,-1 0 3,1 3 1,1 1 1,1 2 1,1 1 6,0 0 10,2 0 11,1 0 11,1 2 6,1 2 1,0 4 1,2 2 1,1 3 2,2 4 3,3 2 2,1 3 3,1 2-1,0 3-4,0 1-4,0 3-5,1 1-4,0 1-2,2 1-3,0 1-3,2-1-3,0 0-2,2-1-4,0-1-2,3-1-4,6-1-1,4-1-3,5-1-2,6-3-3,7-5-5,6-5-5,8-4-5,10-7-4,15-8-5,15-8-5,15-7-4,4-4 0,-3 1 7,-4 1 6,-4 1 7,-7 2-7,-13 3-20,-11 3-19,-12 2-20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1"/>
    </inkml:context>
    <inkml:brush xml:id="br0">
      <inkml:brushProperty name="width" value="0.05304" units="cm"/>
      <inkml:brushProperty name="height" value="0.05304" units="cm"/>
    </inkml:brush>
  </inkml:definitions>
  <inkml:trace contextRef="#ctx0" brushRef="#br0">74550 48950 414,'-47'-2'0,"6"-3"0,7-3 0,6-2 0,17-3 11,28 1 19,28-1 22,29 1 20,10 2 3,-6 7-14,-6 6-15,-6 7-14,5 2-8,20 1-1,18-1-3,20 1-1,16-3-1,16-2-1,15-3-1,17-3 0,16-6-2,19-5-2,19-7-3,19-5-1,7-1-2,-3 6-3,-3 7-2,-2 6-1,-5 3-4,-2 0-4,-3 0-5,-3 0-4,1 0-2,6 0 1,7 0 1,6 0 0,1 0 1,-3 0-1,-3 0 0,-2 0 0,0 0-1,7 0-1,6 0-1,7 0-1,5-2-2,7-3 1,6-3 0,7-2 0,-7-3 0,-19 1 0,-18-1 1,-19 1 1,-27 1 0,-34 3-1,-35 3 0,-33 4 0,-26-1-1,-16-3-1,-15-3-1,-15-2-1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1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77600 45100 441,'-22'-94'0,"6"13"0,7 12 0,6 13 0,3 16 10,0 23 21,0 22 22,0 22 20,1 18 4,4 16-12,3 15-13,3 17-12,-5 19-9,-12 26-3,-13 24-4,-12 26-4,-5 21-3,3 19-5,3 19-4,4 19-5,2 1-1,4-16 1,3-15 1,3-15 1,6-17-8,9-15-20,10-15-19,10-16-19,4-18-7,0-18 6,0-19 5,0-18 5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2"/>
    </inkml:context>
    <inkml:brush xml:id="br0">
      <inkml:brushProperty name="width" value="0.04511" units="cm"/>
      <inkml:brushProperty name="height" value="0.04511" units="cm"/>
    </inkml:brush>
  </inkml:definitions>
  <inkml:trace contextRef="#ctx0" brushRef="#br0">79250 45800 487,'0'-93'0,"0"17"0,0 15 0,0 16 0,-5 12 9,-9 9 17,-10 10 18,-8 10 17,-6 5 4,1 4-12,-1 3-12,1 3-12,-10 12-7,-19 22-6,-18 22-4,-19 23-5,-10 8-2,1-3 0,-1-3-1,1-2 0,7-5-1,16-2 2,15-3-1,17-3 2,11-2-1,10 0 2,10 0 1,9 0 1,10 0 1,14 0 0,11 0-1,14 0 1,13-5-1,16-9-2,15-10-2,17-8-3,7-8-5,0-2-10,0-3-10,0-3-9,-4-4-8,-5-3-5,-7-3-5,-5-2-6,-11-5 0,-11-2 4,-14-3 6,-11-3 3,-9-1 6,-3 4 5,-3 3 6,-2 3 5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2"/>
    </inkml:context>
    <inkml:brush xml:id="br0">
      <inkml:brushProperty name="width" value="0.05269" units="cm"/>
      <inkml:brushProperty name="height" value="0.05269" units="cm"/>
    </inkml:brush>
  </inkml:definitions>
  <inkml:trace contextRef="#ctx0" brushRef="#br0">80400 45950 417,'-8'-44'3,"-16"13"6,-15 12 5,-15 13 6,-6 12 5,7 13 3,6 12 4,7 13 3,4 2-1,3-5-8,3-7-6,4-5-7,-3 2-4,-5 13 0,-7 12-1,-5 13 0,-1 6-1,6 0-2,7 0-2,6 0-1,6-5-3,6-9-1,7-10-2,6-8-1,12-9-1,19-6-1,19-6-2,19-6 0,9-4-2,0 1-1,0-1-1,0 1-3,-4-3 1,-5-2 3,-7-3 1,-5-3 3,-14 4 1,-18 13 0,-19 12 0,-18 13 1,-18 7 1,-16 4 6,-15 3 5,-15 3 4,-6-2 2,7-6-1,6-6-2,7-6-1,7-6 0,9-2 0,10-3 0,10-3 1,18-10 0,28-16 1,28-15 0,29-15 0,13-11-3,1-2-7,-1-3-7,1-3-8,-6-6-4,-8-5 0,-10-7-1,-9-5-1,-9-4 1,-5 0 0,-7 0 2,-5 0 1,-6 6 4,-3 13 5,-3 12 6,-2 13 7,-5 16 12,-2 23 20,-3 22 20,-3 22 20,-4 23 5,-3 25-14,-3 25-11,-2 25-13,-1 12-12,3 1-11,3-1-10,4 1-10,-1-4-6,-3-6 1,-3-6 1,-2-6 2,-1-4-8,3 1-13,3-1-15,4 1-14,1-12-6,0-21 3,0-22 3,0-22 3,-2-15 0,-3-5 0,-3-7 0,-2-5-2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2"/>
    </inkml:context>
    <inkml:brush xml:id="br0">
      <inkml:brushProperty name="width" value="0.04081" units="cm"/>
      <inkml:brushProperty name="height" value="0.04081" units="cm"/>
    </inkml:brush>
  </inkml:definitions>
  <inkml:trace contextRef="#ctx0" brushRef="#br0">80800 46700 539,'3'-68'5,"6"17"13,7 15 11,6 16 11,4 9 5,4 3-4,3 3-3,3 4-5,3 4-2,3 6-3,3 7-3,4 6-3,-4 7-1,-9 10-2,-10 10-2,-8 9 0,-8 4-3,-2 1-5,-3-1-3,-3 1-4,-15 4-3,-24 9-4,-26 10-3,-24 10-3,-15 2-7,-3-3-9,-3-3-10,-2-2-8,6-11-8,20-15-4,18-15-4,20-16-5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4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83300 46100 458,'0'-47'0,"0"6"0,0 7 0,0 6 0,-5 3 6,-9 0 13,-10 0 14,-8 0 12,-9 3 4,-6 6-7,-6 7-6,-6 6-7,-4 9-5,1 13-2,-1 12-2,1 13-3,-3 13-1,-2 17 2,-3 15 1,-3 16 3,-1 9-1,4 3-1,3 3-1,3 4-1,6-1-3,9-3-2,10-3-4,10-2-3,7-6-2,6-6-5,7-6-2,6-6-3,7-7-4,10-6-1,10-6-3,9-6-2,9-9-6,9-8-8,10-10-8,10-9-8,10-7-5,13-3-2,12-3-1,13-2-2,-5-6 3,-22-6 8,-22-6 8,-21-6 7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5"/>
    </inkml:context>
    <inkml:brush xml:id="br0">
      <inkml:brushProperty name="width" value="0.04233" units="cm"/>
      <inkml:brushProperty name="height" value="0.04233" units="cm"/>
    </inkml:brush>
  </inkml:definitions>
  <inkml:trace contextRef="#ctx0" brushRef="#br0">84250 47050 519,'-22'-52'5,"6"-3"10,7-3 11,6-2 9,-1 3 5,-5 14-1,-7 11-1,-5 14-1,-6 7-3,-3 3-4,-3 3-5,-2 4-5,-5 7-3,-2 13-3,-3 12-2,-3 13-2,1 10-1,6 10 1,7 10 0,6 9 2,3 2-1,0-2-1,0-3-2,0-3 0,3-6-4,6-5-2,7-7-5,6-5-2,3-6-3,0-3-3,0-3-3,0-2-2,10-9-3,23-12-2,22-13-4,22-12-2,10-15-1,1-15 1,-1-15 0,1-16 1,-4-12 1,-6-5 1,-6-7-1,-6-5 2,-7-6 1,-6-3 3,-6-3 2,-6-2 3,-4 0 1,1 7 2,-1 6-1,1 7 1,-1 0 0,1-2 1,-1-3-1,1-3 1,-4 2 0,-6 10 3,-6 10 1,-6 9 3,-4 9 5,1 9 7,-1 10 9,1 10 7,-6 7 10,-8 6 11,-10 7 11,-9 6 10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6"/>
    </inkml:context>
    <inkml:brush xml:id="br0">
      <inkml:brushProperty name="width" value="0.0527" units="cm"/>
      <inkml:brushProperty name="height" value="0.0527" units="cm"/>
    </inkml:brush>
  </inkml:definitions>
  <inkml:trace contextRef="#ctx0" brushRef="#br0">84750 45800 417,'0'-47'0,"0"6"0,0 7 0,0 6 0,-2 4 8,-3 4 15,-3 3 16,-2 3 15,-6 7 4,-6 14-7,-6 11-7,-6 14-8,-7 8-5,-6 7-3,-6 6-4,-6 7-3,-4 7-3,1 9-2,-1 10-1,1 10-2,-1 10-1,1 13-2,-1 12-2,1 13-1,2-1-1,7-11-1,6-14-1,7-11-2,5-14-1,7-11-2,6-14-2,7-11-2,18-9-1,31-3-1,32-3 1,31-2-1,12-9-2,-6-12-3,-6-13-5,-6-12-4,-7-10-4,-6-6-6,-6-6-4,-6-6-6,-4-7-2,1-6 4,-1-6 3,1-6 2,-4-4 3,-6 1 0,-6-1 1,-6 1 0,-7 4 4,-6 9 5,-6 10 7,-6 10 5,-4 5 5,1 4 3,-1 3 4,1 3 4,-1-1 2,1-2-2,-1-3-1,1-3-2,-1-1 5,1 4 9,-1 3 10,1 3 9,-3-2 3,-2-6-1,-3-6-3,-3-6-3,-4-4-1,-3 1-2,-3-1-1,-2 1-2,-8 7-3,-8 16-3,-10 15-4,-9 17-4,-5 14-3,0 17-2,0 15-1,0 16-2,1 7-1,4 1-1,3-1 0,3 1-1,6-4 1,9-6-1,10-6 0,10-6 1,8-9-6,10-8-9,10-10-9,9-9-11,6-10-2,3-9 2,3-10 2,4-8 3,2-12 2,4-12 0,3-13 2,3-12 0,-1-15 1,-2-15 2,-3-15 2,-3-16 1,-4-10 2,-3-3 3,-3-3 3,-2-2 3,-5 5 4,-2 16 6,-3 15 6,-3 17 7,-6 11 1,-5 10-1,-7 10-3,-5 9-2,-8 10 6,-5 14 15,-7 11 14,-5 14 15,-3 10 0,4 9-11,3 10-13,3 10-13,-1 16-6,-2 26-2,-3 24 0,-3 26-3,1 4-3,6-16-7,7-15-5,6-15-8,3-11-4,0-2-6,0-3-3,0-3-6,3-6-2,6-5-4,7-7-2,6-5-2,6-11-6,6-11-7,7-14-8,6-11-8,-1-11 2,-5-5 14,-7-7 13,-5-5 14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6"/>
    </inkml:context>
    <inkml:brush xml:id="br0">
      <inkml:brushProperty name="width" value="0.04902" units="cm"/>
      <inkml:brushProperty name="height" value="0.04902" units="cm"/>
    </inkml:brush>
  </inkml:definitions>
  <inkml:trace contextRef="#ctx0" brushRef="#br0">86250 46650 448,'29'-55'-1,"10"-9"-3,10-10-2,9-8-2,-2-1 3,-12 9 11,-13 10 10,-12 10 11,-9 7 7,-2 6 7,-3 7 6,-3 6 6,-6 10 1,-5 17-3,-7 15-4,-5 16-4,-6 10-5,-3 7-6,-3 6-6,-2 7-7,0 2-5,7 1-4,6-1-4,7 1-3,4-1-2,3 1 1,3-1 0,4 1 1,5-3-3,10-2-8,10-3-7,9-3-9,4-4-2,1-3 2,-1-3 2,1-2 1,-3-3 3,-2 1 4,-3-1 2,-3 1 4,-6-1 4,-5 1 3,-7-1 5,-5 1 4,-9-1 1,-9 1-2,-10-1-2,-8 1-2,-12 1-4,-12 3-5,-13 3-5,-12 4-5,-7 1-5,1 0-6,-1 0-4,1 0-4,7-7-3,16-11 2,15-14 1,17-11 1,10-11 2,6-5 1,7-7 1,6-5 1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6"/>
    </inkml:context>
    <inkml:brush xml:id="br0">
      <inkml:brushProperty name="width" value="0.05254" units="cm"/>
      <inkml:brushProperty name="height" value="0.05254" units="cm"/>
    </inkml:brush>
  </inkml:definitions>
  <inkml:trace contextRef="#ctx0" brushRef="#br0">86950 45450 418,'48'-46'0,"-3"10"0,-3 10 0,-2 9 0,0 6 8,7 3 15,6 3 15,7 4 15,5 7 4,7 13-5,6 12-6,7 13-7,0 9-4,-2 6-2,-3 7-3,-3 6-3,-9 6-3,-11 6-2,-14 7-3,-11 6-3,-15 7-2,-16 10-1,-15 10 0,-15 9-1,-21 6-5,-25 3-8,-25 3-9,-25 4-8,-11-4-9,3-9-7,3-10-9,4-8-7,10-14-7,19-15-7,19-15-5,19-16-6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7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83487 23031 586,'-6'-13'71,"6"3"-3,4 4-4,6 4-2,1 3-8,1 4-12,0 2-13,0 4-11,-1 0-13,-1 1-9,0 0-10,-2 0-11,-1-1-5,-2 1 1,-3 0 0,0 0 0,-3-2-4,-1 1-10,0-2-10,-1 0-10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7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84750 48600 533,'-33'0'10,"34"0"20,35 0 20,35 0 20,24 0 4,16 0-14,15 0-13,17 0-14,10 0-7,6 0-5,7 0-3,6 0-4,4 0-5,4 0-5,3 0-4,3 0-6,-8 0-7,-19 0-7,-18 0-9,-19 0-8,-16 1-2,-12 4 3,-13 3 4,-12 3 4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8"/>
    </inkml:context>
    <inkml:brush xml:id="br0">
      <inkml:brushProperty name="width" value="0.05082" units="cm"/>
      <inkml:brushProperty name="height" value="0.05082" units="cm"/>
    </inkml:brush>
  </inkml:definitions>
  <inkml:trace contextRef="#ctx0" brushRef="#br0">81050 50150 432,'-22'-49'0,"6"4"0,7 3 0,6 3 0,1-1 8,-3-2 15,-3-3 15,-2-3 16,-6 4 3,-6 13-10,-6 12-10,-6 13-9,-7 12-7,-6 13-1,-6 12-2,-6 13-3,-6 10 0,-2 10 0,-3 10 0,-3 9 1,-2 7-1,0 7 1,0 6 0,0 7-1,3 2 0,6 1-3,7-1 0,6 1-3,7-1 0,10 1-2,10-1-1,9 1-1,6-4-2,3-6-3,3-6-1,4-6-3,4-9-2,6-8 1,7-10-1,6-9 0,7-7-1,10-3-4,10-3-3,9-2-3,9-6-4,9-6-2,10-6-2,10-6-2,4-4-4,0 1-4,0-1-4,0 1-4,-8-3-3,-16-2-2,-15-3-2,-15-3-1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8"/>
    </inkml:context>
    <inkml:brush xml:id="br0">
      <inkml:brushProperty name="width" value="0.05221" units="cm"/>
      <inkml:brushProperty name="height" value="0.05221" units="cm"/>
    </inkml:brush>
  </inkml:definitions>
  <inkml:trace contextRef="#ctx0" brushRef="#br0">83000 50500 421,'-24'-47'0,"4"6"0,3 7 0,3 6 0,-1 3 8,-2 0 15,-3 0 16,-3 0 16,-7 3 3,-9 6-8,-10 7-8,-8 6-8,-4 6-5,3 6-1,3 7-2,4 6-2,-1 6 0,-3 6-2,-3 7-1,-2 6-2,-1 9-1,3 13-3,3 12-2,4 13-4,1 6-1,0 0-2,0 0-2,0 0-1,6 0-3,13 0-2,12 0-2,13 0-4,7-5-2,4-9-4,3-10-2,3-8-3,7-9-3,14-6-3,11-6-3,14-6-2,8-10-2,7-12 0,6-13 0,7-12 1,5-12-2,7-8-4,6-10-3,7-9-4,-9-1 2,-21 10 9,-22 10 7,-22 9 9,-11 2 3,0-2 0,0-3-1,0-3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9"/>
    </inkml:context>
    <inkml:brush xml:id="br0">
      <inkml:brushProperty name="width" value="0.05522" units="cm"/>
      <inkml:brushProperty name="height" value="0.05522" units="cm"/>
    </inkml:brush>
  </inkml:definitions>
  <inkml:trace contextRef="#ctx0" brushRef="#br0">83700 51150 398,'-25'-68'41,"0"17"-2,0 15-3,0 16-4,-5 9 0,-9 3 0,-10 3 2,-8 4-1,-4 8 0,3 17-5,3 15-4,4 16-3,-1 10-4,-3 7 0,-3 6-2,-2 7-1,3 0-2,14-2-2,11-3-1,14-3-2,5-2-3,1 0-3,-1 0-4,1 0-2,12-13-7,25-24-8,25-26-9,25-24-9,10-21-2,-2-16 3,-3-15 4,-3-15 4,-4-11 2,-3-2 1,-3-3 1,-2-3 0,-6-4 2,-6-3 2,-6-3 3,-6-2 2,-7 0 3,-6 7 5,-6 6 5,-6 7 5,-6 8 1,-2 14-1,-3 11-4,-3 14-1,-2 14 10,0 20 24,0 18 23,0 20 24,-2 19 5,-3 22-13,-3 22-13,-2 23-13,-3 10-8,1 0-5,-1 0-4,1 0-5,4 3-7,9 6-10,10 7-12,10 6-9,4-12-10,0-27-7,0-28-8,0-28-8,0-17-3,0-2 3,0-3 2,0-3 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9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84600 49900 561,'4'-69'8,"10"13"16,10 12 16,9 13 16,6 10 4,3 10-6,3 10-6,4 9-7,-3 10-7,-5 14-8,-7 11-8,-5 14-7,-14 8-5,-18 7-1,-19 6-1,-18 7-1,-14-1-3,-5-6-4,-7-6-6,-5-6-6,0-7-4,10-6-3,10-6-6,9-6-3,21-7 4,35-6 11,35-6 13,34-6 11,15-6 3,-3-2-8,-3-3-6,-2-3-8,-6-4-3,-6-3 2,-6-3 2,-6-2 1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9"/>
    </inkml:context>
    <inkml:brush xml:id="br0">
      <inkml:brushProperty name="width" value="0.03626" units="cm"/>
      <inkml:brushProperty name="height" value="0.03626" units="cm"/>
    </inkml:brush>
  </inkml:definitions>
  <inkml:trace contextRef="#ctx0" brushRef="#br0">85300 50200 606,'31'-44'122,"13"13"-24,12 12-24,13 13-24,2 6-19,-5 0-15,-7 0-14,-5 0-14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39"/>
    </inkml:context>
    <inkml:brush xml:id="br0">
      <inkml:brushProperty name="width" value="0.04216" units="cm"/>
      <inkml:brushProperty name="height" value="0.04216" units="cm"/>
    </inkml:brush>
  </inkml:definitions>
  <inkml:trace contextRef="#ctx0" brushRef="#br0">85750 49750 521,'-68'-24'0,"17"4"0,15 3 0,16 3 0,7 9 14,1 16 28,-1 15 27,1 17 29,1 13 1,3 13-25,3 12-24,4 13-25,-1 6-17,-3 0-10,-3 0-8,-2 0-10,-1-7-5,3-11-3,3-14-2,4-11-3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0"/>
    </inkml:context>
    <inkml:brush xml:id="br0">
      <inkml:brushProperty name="width" value="0.05428" units="cm"/>
      <inkml:brushProperty name="height" value="0.05428" units="cm"/>
    </inkml:brush>
  </inkml:definitions>
  <inkml:trace contextRef="#ctx0" brushRef="#br0">86200 49550 405,'79'-10'10,"10"32"19,10 31 19,9 32 20,-4 15 6,-15 0-8,-15 0-8,-16 0-7,-13 0-7,-9 0-6,-10 0-6,-8 0-5,-12 0-5,-12 0-8,-13 0-6,-12 0-6,-15 1-3,-15 4 1,-15 3 2,-16 3 0,-12-1-8,-5-2-18,-7-3-19,-5-3-19,6-9-11,23-11-2,22-14-4,22-11-2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0"/>
    </inkml:context>
    <inkml:brush xml:id="br0">
      <inkml:brushProperty name="width" value="0.03827" units="cm"/>
      <inkml:brushProperty name="height" value="0.03827" units="cm"/>
    </inkml:brush>
  </inkml:definitions>
  <inkml:trace contextRef="#ctx0" brushRef="#br0">88750 48200 574,'-21'-4'14,"60"-5"25,60-7 28,59-5 25,24-3 1,-8 4-27,-10 3-25,-9 3-27,-18 4-19,-24 7-9,-26 6-11,-24 7-10,-21 5-5,-16 7-2,-15 6 0,-15 7 0,-17 5-2,-15 7 1,-15 6-1,-16 7-1,-4-3 5,10-8 8,10-10 8,9-9 9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1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88900 49300 577,'-46'-4'6,"10"-5"13,10-7 11,9-5 14,10-4 4,14 0-3,11 0-3,14 0-3,18 1-3,25 4-5,25 3-5,25 3-5,14 4-4,3 7-6,3 6-4,4 7-7,-4 4-8,-9 3-13,-10 3-14,-8 4-12,-15-1-3,-19-3 10,-18-3 10,-19-2 9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8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83181 23251 531,'14'30'90,"-4"-5"-22,-4-3-24,-4-5-24,-2 2-12,2 5-3,0 7-1,2 5-3,-2 3 0,-3 0 0,-2 1 2,-3-1 1,-3-1-1,0-2-1,-2-2 0,1-1-3,-1-4 2,4-6 3,2-3 4,4-6 3,2-5 3,4-6 2,2-6 2,4-6 2,1-7-2,3-7-4,1-9-5,3-7-4,1-6-8,-1-6-11,1-4-10,0-5-11,0-3-7,1 0-3,1 1-5,1-1-3,0 2 1,1 5 7,-1 3 6,1 4 6,-2 4 7,-1 5 6,-3 6 5,-1 4 6,-2 4 4,-1 3 1,0 3 1,-2 3 1,-1 2 8,-2 2 14,-3 2 15,-1 3 13,0 1 6,0 2-2,1 2-3,2 2-4,0 3-5,0 6-10,-1 4-10,1 5-9,-1 3-8,-2 1-3,-2 1-4,-2 1-5,-3 1-6,-2-1-11,-4 1-10,-2-1-9,-2 0-4,-1-3 4,-1-1 4,-1-2 5,0-3 5,2-1 9,2-2 9,3-2 8,0-3 3,0-1-1,0-2-2,0-2-2,3-1 11,4 0 21,6 0 21,4 0 23,4 1 2,1 0-14,3 2-14,2 0-16,-1 2-8,-1 2-3,-2 2-4,-3 2-2,-2 1-2,-2 1 0,-4 1 1,-2 1 1,-3 2-1,0 3 0,-2 4 0,0 2-1,-3 2-1,-2 4-2,-3 3-1,-3 3-1,-2-1-3,1-2-1,-1-3-3,0-3-2,1-4-1,1-3 0,1-4-1,0-5-1,2-6 0,1-10-2,0-10-2,2-9-1,4-6 0,8-1 2,8-1 1,8-1 3,3 2 3,1 5 3,-1 5 4,1 5 4,-2 3 2,0 3 3,-1 1 3,0 2 2,-4 3 1,-3 6 2,-4 4 0,-4 5 1,-4 5-1,-4 5-3,-4 5-3,-4 5-3,-3 3-1,-3 1-1,-3 0-1,-3 2-1,-2-1-1,2-2-2,1-1-2,1-3-3,2-2-1,1-3 1,2-3 0,3-3 0,5-8-4,10-10-7,9-13-9,11-12-7,4-7-7,-1-2-3,-1-4-5,-1-3-3,-3 0 1,-3 3 5,-4 4 6,-4 2 5,-3 2 3,1 1-1,0 1 0,0 1-1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1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91250 48900 438,'-30'-25'10,"41"0"21,40 0 20,42 0 21,27 0 4,16 0-11,15 0-12,17 0-12,19 0-8,26 0-4,24 0-5,26 0-4,19 3-4,17 6-3,15 7-1,16 6-3,4 3-3,-6 0-5,-6 0-5,-6 0-5,-9 3-5,-8 6-5,-10 7-6,-9 6-5,-20 1-3,-27-3-3,-28-3-3,-28-2-2,-26-5 1,-21-2 7,-22-3 5,-22-3 6,-19-6-2,-16-5-7,-15-7-8,-15-5-9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2"/>
    </inkml:context>
    <inkml:brush xml:id="br0">
      <inkml:brushProperty name="width" value="0.04757" units="cm"/>
      <inkml:brushProperty name="height" value="0.04757" units="cm"/>
    </inkml:brush>
  </inkml:definitions>
  <inkml:trace contextRef="#ctx0" brushRef="#br0">93200 45400 462,'-24'-10'10,"4"32"20,3 31 19,3 32 21,1 10 4,1-9-12,-1-10-10,1-8-12,-1-9-7,1-6-7,-1-6-5,1-6-6,-3 10-4,-2 29-1,-3 28-2,-3 28-1,-7 20-2,-9 13 1,-10 12-2,-8 13 1,0-5-8,14-22-11,11-22-13,14-21-12,7-21-4,3-19 7,3-18 6,4-19 5,5-15-3,10-8-15,10-10-14,9-9-14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2"/>
    </inkml:context>
    <inkml:brush xml:id="br0">
      <inkml:brushProperty name="width" value="0.04853" units="cm"/>
      <inkml:brushProperty name="height" value="0.04853" units="cm"/>
    </inkml:brush>
  </inkml:definitions>
  <inkml:trace contextRef="#ctx0" brushRef="#br0">94300 46200 453,'-7'-46'5,"-11"10"10,-14 10 10,-11 9 11,-7 10 5,0 14 1,0 11 2,0 14 1,3 14-2,6 20-3,7 18-5,6 20-3,4 8-5,4 1-2,3-1-4,3 1-3,6-4-3,9-6-2,10-6-3,10-6-2,7-10-3,6-12-3,7-13-4,6-12-3,4-12-1,4-8-1,3-10 0,3-9 0,1-12-3,1-11-7,-1-14-6,1-11-6,-3-12-3,-2-9 4,-3-10 2,-3-8 3,-9-9 4,-11-6 3,-14-6 5,-11-6 3,-14-1 3,-11 7 3,-14 6 1,-11 7 4,-9 10-2,-3 16-3,-3 15-4,-2 17-4,0 10-4,7 6-7,6 7-6,7 6-7,4 3-3,3 0 0,3 0-1,4 0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2"/>
    </inkml:context>
    <inkml:brush xml:id="br0">
      <inkml:brushProperty name="width" value="0.03532" units="cm"/>
      <inkml:brushProperty name="height" value="0.03532" units="cm"/>
    </inkml:brush>
  </inkml:definitions>
  <inkml:trace contextRef="#ctx0" brushRef="#br0">94850 45550 622,'300'-19'162,"-50"13"-45,-50 12-46,-50 13-44,-38 6-36,-24 0-28,-26 0-29,-24 0-27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3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96100 45100 539,'26'-47'5,"4"6"9,3 7 11,3 6 9,6 6 5,9 6 0,10 7 1,10 6-1,0 6-1,-5 6-3,-7 7-4,-5 6-3,-11 6-4,-11 6-3,-14 7-4,-11 6-4,-17 4-3,-18 4-4,-19 3-3,-18 3-4,-15 1-2,-9 1-3,-10-1 0,-8 1-3,-1-1-1,9 1 0,10-1 0,10 1-1,11-4 2,17-6 2,15-6 3,16-6 3,16-7 3,20-6 2,18-6 2,20-6 4,13-9-3,9-8-8,10-10-8,10-9-7,2-7-8,-3-3-6,-3-3-6,-2-2-6,-9-1-2,-12 3 4,-13 3 4,-12 4 4,-9 1 2,-2 0-1,-3 0-1,-3 0-1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3"/>
    </inkml:context>
    <inkml:brush xml:id="br0">
      <inkml:brushProperty name="width" value="0.05288" units="cm"/>
      <inkml:brushProperty name="height" value="0.05288" units="cm"/>
    </inkml:brush>
  </inkml:definitions>
  <inkml:trace contextRef="#ctx0" brushRef="#br0">98000 44150 416,'-5'-40'10,"-9"23"19,-10 22 21,-8 22 20,-6 19 4,1 20-12,-1 18-10,1 20-11,-3 8-9,-2 1-4,-3-1-4,-3 1-5,-2 1-3,0 3-1,0 3-2,0 4-1,3-1-2,6-3-1,7-3-1,6-2-2,6-9-2,6-12-6,7-13-5,6-12-4,9-13-5,13-12-4,12-13-4,13-12-5,7-16-1,4-19 0,3-18 0,3-19 1,-1-13 1,-2-6 2,-3-6 1,-3-6 2,-9-1 4,-11 7 4,-14 6 5,-11 7 5,-15 7 3,-16 9-1,-15 10 0,-15 10 0,-9 7 0,1 6 0,-1 7 0,1 6 1,2 6-1,7 6 1,6 7 0,7 6 0,2 3-3,1 0-4,-1 0-4,1 0-6,2 0-4,7 0-4,6 0-5,7 0-3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3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97950 45550 600,'48'3'106,"-3"6"-22,-3 7-20,-2 6-21,-3 4-13,1 4-2,-1 3-5,1 3-3,-4 1-18,-6 1-35,-6-1-32,-6 1-34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3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99100 44650 492,'-47'-36'11,"6"28"25,7 28 23,6 29 24,3 19 5,0 14-15,0 11-14,0 14-14,3 2-13,6-6-15,7-6-13,6-6-13,1-7-13,-3-6-11,-3-6-13,-2-6-12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4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99600 45300 456,'-2'-43'10,"-3"17"20,-3 15 20,-2 16 20,-3 13 5,1 14-11,-1 11-12,1 14-10,1 3-10,3-2-4,3-3-7,4-3-5,5-4-4,10-3 1,10-3-1,9-2 0,6-8-8,3-8-14,3-10-16,4-9-15,2-10-7,4-9 5,3-10 3,3-8 3,-2-9 4,-6-6 3,-6-6 3,-6-6 3,-12-2 5,-15 3 3,-15 3 4,-16 4 5,-16 5 1,-16 10-1,-15 10 0,-15 9-2,-4 6 1,9 3 1,10 3 2,10 4 0,5 4-3,4 6-8,3 7-8,3 6-7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5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93450 50500 479,'-47'-22'0,"6"6"0,7 7 0,6 6 0,-1 15 11,-5 26 23,-7 24 23,-5 26 22,0 7 5,10-9-16,10-10-14,9-8-15,6-4-10,3 3-6,3 3-5,4 4-7,2-4-3,4-9-4,3-10-3,3-8-2,6-12-2,9-12-2,10-13 0,10-12-2,7-15-2,6-15-3,7-15-2,6-16-2,-1-8-2,-5 0 2,-7 0 1,-5 0 0,-12 1 2,-16 4 1,-15 3 0,-15 3 2,-17 6 1,-15 9-1,-15 10 1,-16 10-1,-8 7 0,0 6-3,0 7-2,0 6-2,6 7 0,13 10 0,12 10 1,13 9 1,7 2-4,4-2-10,3-3-9,3-3-11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9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85233 22444 553,'1'-16'2,"2"1"5,2-1 3,2 0 6,1 3 5,2 3 7,0 4 7,1 4 8,2 2 0,0 2-7,1 0-7,1 2-7,-1 1-7,-2 3-9,-4 4-10,-2 2-7,-4 3-7,-3 1-5,-2 3-2,-3 1-5,-4 2-2,-2-1-1,-3 1 0,-3-1-1,-2-1 1,1-3 2,-1-3 2,0-2 3,1-3 4,1-1 6,1 0 6,1-2 6,2-2 11,6-2 12,5-4 14,4-2 13,6-4 3,6-2-8,5-3-6,7-3-8,2-2-6,1 2-4,-1 1-4,1 1-4,-3 1-3,-3 2 0,-5 2-1,-3 3 0,-3 1 0,-2 3 3,-2 4 1,-2 2 3,-4 3 1,-6 4 0,-6 2 1,-6 3 0,-3 2 1,-1 1 0,-1 1 1,-1 1 0,0 0 0,3-3-2,1-1-2,2-2-1,4-2-5,3-1-10,4-1-8,4 0-9,5-5-6,6-5-2,5-6-1,7-5-3,4-5 1,1 0 1,3-1 2,1-1 2,-1 0 4,-3 2 7,-5 3 6,-3 1 7,-6 2 7,-6 4 8,-8 2 6,-6 4 7,-6 3 3,-6 4-2,-3 3-2,-6 5-1,-3 2-5,-1 1-6,-1 1-7,-1 1-7,-1 1-4,-1-1-1,0 1-3,-2-1-1,1-1-1,2-1 0,1-2 2,3-2 0,3-3 5,5-1 8,5-3 8,5 0 9,9-7 3,15-9 0,15-8 0,15-9 0,9-4-5,2 0-9,4-1-9,2 1-9,1 1-6,0 2-3,-2 4-4,0 3-4,-5 3-2,-8 3-2,-8 3-2,-7 2-2,-7 4-1,-5 2 1,-5 4 0,-5 2 1,-3 1 3,-4 0 2,-2-2 3,-3 0 3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5"/>
    </inkml:context>
    <inkml:brush xml:id="br0">
      <inkml:brushProperty name="width" value="0.04178" units="cm"/>
      <inkml:brushProperty name="height" value="0.04178" units="cm"/>
    </inkml:brush>
  </inkml:definitions>
  <inkml:trace contextRef="#ctx0" brushRef="#br0">94350 50650 526,'115'6'148,"-18"13"-34,-19 12-35,-18 13-33,-14 6-19,-5 0-4,-7 0-3,-5 0-3,-4-2-21,0-3-34,0-3-35,0-2-36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5"/>
    </inkml:context>
    <inkml:brush xml:id="br0">
      <inkml:brushProperty name="width" value="0.05175" units="cm"/>
      <inkml:brushProperty name="height" value="0.05175" units="cm"/>
    </inkml:brush>
  </inkml:definitions>
  <inkml:trace contextRef="#ctx0" brushRef="#br0">95600 50400 425,'-24'-46'0,"4"10"0,3 10 0,3 9 0,3 9 8,3 9 19,3 10 17,4 10 18,2 10 7,4 13-6,3 12-4,3 13-5,1 12-6,1 13-7,-1 12-7,1 13-7,-3 15-7,-2 19-7,-3 19-8,-3 19-6,-6 7-8,-5-3-9,-7-3-10,-5-2-8,-4-20-13,0-34-15,0-35-14,0-33-15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6"/>
    </inkml:context>
    <inkml:brush xml:id="br0">
      <inkml:brushProperty name="width" value="0.04787" units="cm"/>
      <inkml:brushProperty name="height" value="0.04787" units="cm"/>
    </inkml:brush>
  </inkml:definitions>
  <inkml:trace contextRef="#ctx0" brushRef="#br0">98650 48350 459,'-90'-2'0,"23"-3"0,22-3 0,22-2 0,24-5 13,29-2 25,28-3 26,28-3 26,6 1 3,-16 6-20,-15 7-19,-15 6-20,-1 3-11,16 0-3,15 0-4,17 0-1,7 1-8,0 4-8,0 3-9,0 3-10,-10 3-8,-18 3-10,-19 3-8,-18 4-10,-15 1-2,-9 0 5,-10 0 4,-8 0 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6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98650 49150 506,'-94'21'7,"13"-5"6,12-7 4,13-5 4,13-8 8,17-5 9,15-7 9,16-5 9,18-1 2,22 6-5,22 7-7,23 6-5,14 4-8,10 4-11,10 3-10,9 3-11,1-1-11,-6-2-8,-6-3-9,-6-3-9,-13-1-4,-19 4 1,-18 3 1,-19 3 1,-12 1-3,-2 1-5,-3-1-6,-3 1-6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6"/>
    </inkml:context>
    <inkml:brush xml:id="br0">
      <inkml:brushProperty name="width" value="0.05384" units="cm"/>
      <inkml:brushProperty name="height" value="0.05384" units="cm"/>
    </inkml:brush>
  </inkml:definitions>
  <inkml:trace contextRef="#ctx0" brushRef="#br0">101550 47900 408,'-24'-24'0,"4"4"0,3 3 0,3 3 0,3 9 13,3 16 27,3 15 26,4 17 26,-3 8 6,-5 4-19,-7 3-16,-5 3-17,-8 14-13,-5 25-7,-7 25-7,-5 25-7,-6 15-8,-3 7-6,-3 6-7,-2 7-8,-1-3-4,3-8-3,3-10-1,4-9-3,7-15-5,13-18-6,12-19-8,13-18-7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7"/>
    </inkml:context>
    <inkml:brush xml:id="br0">
      <inkml:brushProperty name="width" value="0.05264" units="cm"/>
      <inkml:brushProperty name="height" value="0.05264" units="cm"/>
    </inkml:brush>
  </inkml:definitions>
  <inkml:trace contextRef="#ctx0" brushRef="#br0">102200 48700 417,'-5'-41'10,"-9"19"19,-10 19 19,-8 19 19,-4 13 5,3 10-8,3 10-10,4 9-9,1 12-7,0 16-4,0 15-5,0 17-5,3 2-4,6-9-4,7-10-2,6-8-4,7-11-4,10-8-3,10-10-6,9-9-3,6-12-4,3-11-4,3-14-3,4-11-4,4-14-1,6-11 2,7-14 1,6-11 1,3-14 0,0-11-1,0-14-1,0-11-2,-8-11 2,-16-5 4,-15-7 4,-15-5 5,-11 0 2,-2 10-2,-3 10 0,-3 9-1,-10 10 3,-16 14 7,-15 11 7,-15 14 6,-11 8 0,-2 7-8,-3 6-7,-3 7-8,-1 4-7,4 3-8,3 3-9,3 4-7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7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103150 47450 523,'26'-69'0,"4"13"0,3 12 0,3 13 0,4 6 8,7 0 19,6 0 16,7 0 18,7 3 6,9 6-9,10 7-7,10 6-7,-4 7-7,-16 10-5,-15 10-5,-15 9-6,-12 4-20,-6 1-38,-6-1-36,-6 1-37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7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104450 46650 384,'70'-69'0,"-9"13"0,-10 12 0,-8 13 0,-6 7 2,1 4 3,-1 3 4,1 3 2,-3 6 8,-2 9 10,-3 10 10,-3 10 11,-7 10 1,-9 13-8,-10 12-7,-8 13-8,-14 10-6,-15 10-4,-15 10-4,-16 9-3,-10 1-3,-3-6-3,-3-6-1,-2-6-2,3-9-5,14-8-5,11-10-7,14-9-5,21-9-4,31-5 1,32-7 0,31-5 1,15-12 1,1-16 4,-1-15 3,1-15 4,-1-14-1,1-8-6,-1-10-7,1-9-5,-4-7-2,-6-3 3,-6-3 4,-6-2 4,-4-5 3,1-2 0,-1-3 2,1-3 1,-6 5 2,-8 17 4,-10 15 4,-9 16 4,-7 10 4,-3 7 5,-3 6 5,-2 7 5,-8 8 10,-8 14 17,-10 11 17,-9 14 16,-7 8 1,-3 7-12,-3 6-13,-2 7-12,0 2-10,7 1-4,6-1-5,7 1-4,5 1-4,7 3-2,6 3-2,7 4-2,4-1-3,3-3-2,3-3-3,4-2-4,-1-1-4,-3 3-6,-3 3-7,-2 4-6,-9-6-1,-12-11 4,-13-14 4,-12-11 4,-10-9 2,-6-3 0,-6-3-2,-6-2 0,-4-3-3,1 1-4,-1-1-4,1 1-4,1-3 0,3-2 2,3-3 3,4-3 3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8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105600 46750 577,'95'-111'64,"-9"28"-10,-10 28-10,-8 29-11,-4 13-5,3 1 0,3-1 2,4 1 0,-6 7 0,-11 16-2,-14 15-3,-11 17-1,-12 5-20,-9-3-35,-10-3-36,-8-2-35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8"/>
    </inkml:context>
    <inkml:brush xml:id="br0">
      <inkml:brushProperty name="width" value="0.03412" units="cm"/>
      <inkml:brushProperty name="height" value="0.03412" units="cm"/>
    </inkml:brush>
  </inkml:definitions>
  <inkml:trace contextRef="#ctx0" brushRef="#br0">105950 47800 644,'70'-21'66,"-9"10"-7,-10 10-8,-8 9-6,-6 6-6,1 3-5,-1 3-4,1 4-5,-1 1-18,1 0-34,-1 0-34,1 0-32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39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85591 24250 520,'-22'1'17,"5"4"12,3 2 12,4 4 13,2 1 1,1 3-8,-1 1-8,0 3-8,-1 2-4,0 3-2,-1 3 0,-1 3-2,0-1-2,2-5-3,2-5-4,2-5-3,5-6-8,8-6-12,8-7-11,7-8-12,5-4-5,1-5 1,1-3 1,1-5 0,-1 1 3,-3 5 4,-3 5 4,-3 5 4,-7 6 10,-10 8 19,-12 8 17,-10 8 18,-5 4 3,1 1-11,1 1-11,1 1-10,0 0-10,1-1-8,-1-1-8,0-1-8,1-1-5,-1-1-4,0-1-3,1 0-4,-2 0-1,-1 3 2,-3 3 0,-1 3 2,-1 0 1,3-3 1,1-3 0,3-3 1,1-2 3,4-3 6,3-1 6,3-2 4,1-2 5,2 0 0,0-2 2,2 0 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48"/>
    </inkml:context>
    <inkml:brush xml:id="br0">
      <inkml:brushProperty name="width" value="0.04895" units="cm"/>
      <inkml:brushProperty name="height" value="0.04895" units="cm"/>
    </inkml:brush>
  </inkml:definitions>
  <inkml:trace contextRef="#ctx0" brushRef="#br0">107350 46100 449,'23'-24'0,"-3"4"0,-3 3 0,-2 3 0,-3 9 11,1 16 23,-1 15 23,1 17 23,-6 16 5,-8 19-15,-10 19-13,-9 19-14,-7 15-9,-3 13-6,-3 12-6,-2 13-5,-1 9-7,3 6-8,3 7-6,4 6-7,4 7-2,6 10 3,7 10 5,6 9 3,1-16-6,-3-41-15,-3-40-15,-2-40-15,-3-23-10,1-3-3,-1-3-3,1-2-3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94400 24850 999,'-27'-118'0,"-3"17"0,-3 15 0,-2 16 0,5 20-6,16 25-12,15 25-12,17 25-12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7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103150 38800 496,'-47'-91'0,"6"19"0,7 19 0,6 19 0,3 10 8,0 4 13,0 3 16,0 3 13,0 12 5,0 22-6,0 22-6,0 23-6,0 14-5,0 10-3,0 10-5,0 9-3,-2 1-4,-3-6-2,-3-6-3,-2-6-3,0-6-1,7-2 1,6-3 0,7-3 1,2-6-3,1-5-5,-1-7-6,1-5-6,4-8-4,9-5-7,10-7-7,10-5-5,8-8-4,10-5-4,10-7-2,9-5-3,1-4 0,-6 0 1,-6 0 2,-6 0 1,-6-2 5,-2-3 5,-3-3 5,-3-2 6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7"/>
    </inkml:context>
    <inkml:brush xml:id="br0">
      <inkml:brushProperty name="width" value="0.05161" units="cm"/>
      <inkml:brushProperty name="height" value="0.05161" units="cm"/>
      <inkml:brushProperty name="color" value="#F2395B"/>
    </inkml:brush>
  </inkml:definitions>
  <inkml:trace contextRef="#ctx0" brushRef="#br0">104200 38400 426,'-46'-69'0,"10"13"0,10 12 0,9 13 0,7 15 9,7 19 17,6 19 18,7 19 17,2 12 3,1 6-11,-1 7-11,1 6-12,-1 4-6,1 4-2,-1 3-1,1 3-2,-1 1-2,1 1 0,-1-1 0,1 1-1,-3 1-2,-2 3-2,-3 3-2,-3 4-2,-2-1-1,0-3 1,0-3 1,0-2 1,-2-5-2,-3-2-3,-3-3-5,-2-3-2,-3-6-4,1-5-4,-1-7-2,1-5-4,-6-9-2,-8-9-5,-10-10-2,-9-8-4,-2-12 0,6-12 2,7-13 4,6-12 2,3-13 1,0-12-3,0-13-4,0-12-1,1-13-3,4-12 2,3-13-1,3-12 1,-1-4 1,-2 7 3,-3 6 3,-3 7 2,-1 10 4,4 16 4,3 15 4,3 17 5,-1 13 4,-2 13 5,-3 12 6,-3 13 6,1 9 4,6 6 4,7 7 5,6 6 4,3 7 1,0 10-1,0 10-1,0 9-1,0 4-4,0 1-4,0-1-4,0 1-6,0-1-3,0 1-4,0-1-2,0 1-3,-2-4-5,-3-6-6,-3-6-5,-2-6-5,-3-4-7,1 1-6,-1-1-6,1 1-6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7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105150 39100 455,'31'-15'11,"13"23"21,12 22 23,13 22 21,6 8 5,0-2-12,0-3-12,0-3-13,-4-1-8,-5 4-7,-7 3-7,-5 3-6,-8-2-6,-5-6-4,-7-6-5,-5-6-5,-17-6-14,-24-2-24,-26-3-23,-24-3-24,-7-6-5,13-5 13,12-7 14,13-5 13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8"/>
    </inkml:context>
    <inkml:brush xml:id="br0">
      <inkml:brushProperty name="width" value="0.05969" units="cm"/>
      <inkml:brushProperty name="height" value="0.05969" units="cm"/>
      <inkml:brushProperty name="color" value="#F2395B"/>
    </inkml:brush>
  </inkml:definitions>
  <inkml:trace contextRef="#ctx0" brushRef="#br0">106400 38550 368,'23'-25'0,"-3"0"0,-3 0 0,-2 0 0,3 3 4,14 6 8,11 7 7,14 6 8,11 9 6,14 13 4,11 12 3,14 13 4,2 9-2,-6 6-5,-6 7-6,-6 6-6,-7 4-2,-6 4 1,-6 3 2,-6 3 0,-9 1 1,-8 1-2,-10-1 0,-9 1-2,-10-1-1,-9 1-4,-10-1-2,-8 1-4,-20 2-3,-28 7-5,-28 6-4,-27 7-4,-30 8-2,-27 14 2,-28 11 3,-28 14 2,-12 5-10,7 1-22,6-1-22,7 1-22,18-15-10,31-28 4,32-28 3,31-27 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8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103600 50650 479,'-8'-58'6,"-16"34"14,-15 35 12,-15 35 14,-7 19 6,3 7-2,3 6 0,4 7-2,2 0-3,4-2-7,3-3-7,3-3-7,3 2-4,3 10-2,3 10-1,4 9-2,4-1-7,6-8-10,7-10-11,6-9-12,10-12-8,17-11-4,15-14-6,16-11-6,12-14-1,9-11 1,10-14 2,10-11 0,-1-9 4,-9-3 5,-10-3 4,-8-2 5,-11-1 5,-8 3 4,-10 3 4,-9 4 5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9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104050 51050 557,'-41'-2'7,"19"-3"14,19-3 14,19-2 14,21-3 4,26 1-6,24-1-5,26 1-5,12-1-5,0 1-4,0-1-5,0 1-3,-2-1-5,-3 1-1,-3-1-3,-2 1-3,-9 1-8,-12 3-16,-13 3-15,-12 4-15,-24-4-10,-34-9-5,-35-10-5,-33-8-4,-12-3 4,13 7 14,12 6 14,13 7 14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9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104950 50450 456,'-49'-46'0,"4"10"0,3 10 0,3 9 0,4 4 5,7 1 9,6-1 9,7 1 9,4 5 8,3 14 5,3 11 6,4 14 5,4 8-1,6 7-7,7 6-8,6 7-8,-1 5-5,-5 7-4,-7 6-4,-5 7-4,-11 5-4,-11 7-5,-14 6-4,-11 7-5,-14 4-6,-11 3-7,-14 3-6,-11 4-7,-6-4-5,4-9-2,3-10-1,3-8-3,7-12-2,14-12-4,11-13-3,14-12-3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9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104350 51600 637,'115'0'46,"-18"0"-6,-19 0-7,-18 0-6,-9 7-2,4 17 3,3 15 3,3 16 4,-2 12-2,-6 9-7,-6 10-5,-6 10-8,-7-1-9,-6-9-12,-6-10-13,-6-8-13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0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86250 25472 443,'1'29'136,"2"-5"-26,2-5-28,2-4-27,2-3-17,3 1-8,3 1-6,4 2-8,-1-1-4,-1-1-3,-2-1 0,-3-1-3,0-1-1,0-2-1,0-2-1,0-2-1,-2-4-2,-1-6-2,-2-6-4,-2-6-2,0-3-3,2-3-6,1-1-4,3-3-4,2 0-3,0-1 0,1 1 1,1 0 0,0 1 2,-1 2 5,0 4 4,-2 3 4,1 2 9,2 1 13,1 1 12,3 1 13,0 1 5,-3 4-5,-1 2-4,-2 4-4,-2 3-4,-1 6-1,0 4-3,-2 5-1,-3 2-8,-4-1-16,-6-1-14,-4 0-15,-3-3-11,1-1-5,-1-2-7,0-2-5,1-2-1,0-1 3,2 0 5,1-2 3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49:59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106000 50600 526,'46'-44'3,"-5"13"4,-7 12 5,-5 13 4,0 9 5,10 6 3,10 7 4,9 6 4,6 10 3,3 17 5,3 15 6,4 16 4,-6 10-2,-11 7-7,-14 6-9,-11 7-7,-25 15-12,-33 25-13,-35 25-12,-34 25-15,-26 7-6,-15-8-1,-15-10-1,-16-9 0,4-23-6,26-33-7,24-35-10,26-34-8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0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60150 56200 548,'-21'-46'0,"10"10"0,10 10 0,9 9 0,7 6 9,7 3 20,6 3 19,7 4 19,4 4 5,3 6-8,3 7-9,4 6-9,2 6-11,4 6-15,3 7-13,3 6-16,-7 6-6,-15 6 1,-15 7 1,-16 6 0,-10-1-4,-3-5-9,-3-7-9,-2-5-10,-5-9-3,-2-9 4,-3-10 2,-3-8 4,-4-6 2,-3 1 1,-3-1 2,-2 1 2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0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59200 57350 575,'-118'23'32,"17"-3"8,15-3 8,16-2 8,20-3 1,25 1-6,25-1-7,25 1-7,21 4-7,20 9-10,18 10-11,20 10-9,5 4-14,-6 0-16,-6 0-18,-6 0-18,-12-4-5,-15-5 6,-15-7 5,-16-5 6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0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61300 57850 738,'48'-19'20,"-3"13"9,-3 12 9,-2 13 8,-3 10 1,1 10-11,-1 10-8,1 9-11,-3-2-17,-2-12-27,-3-13-26,-3-12-27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7"/>
    </inkml:context>
    <inkml:brush xml:id="br0">
      <inkml:brushProperty name="width" value="0.05801" units="cm"/>
      <inkml:brushProperty name="height" value="0.05801" units="cm"/>
      <inkml:brushProperty name="color" value="#F2395B"/>
    </inkml:brush>
  </inkml:definitions>
  <inkml:trace contextRef="#ctx0" brushRef="#br0">67750 55400 379,'-22'-93'0,"6"17"0,7 15 0,6 16 0,-1 29 7,-5 44 14,-7 44 14,-5 44 14,-8 24 5,-5 7-6,-7 6-4,-5 7-5,-8 5-5,-5 7-6,-7 6-6,-5 7-6,-3 0-5,4-2-6,3-3-5,3-3-6,7-15-6,14-24-4,11-26-6,14-24-4,13-38-6,16-50-6,15-50-6,17-50-6,10-33 0,6-16 5,7-15 7,6-15 4,1-3 6,-3 14 7,-3 11 5,-2 14 7,-5 13 5,-2 16 4,-3 15 4,-3 17 3,-6 10 6,-5 6 7,-7 7 5,-5 6 7,-6 17 7,-3 28 8,-3 28 8,-2 29 8,-5 18-2,-2 9-10,-3 10-11,-3 10-11,-2 8-6,0 10-2,0 10-2,0 9-3,-4 12-2,-5 16-5,-7 15-4,-5 17-4,-3 0-4,4-11-5,3-14-5,3-11-4,1-22-6,1-27-5,-1-28-5,1-28-7,-9-34-1,-15-36-1,-15-39 1,-16-36-1,-5-25 5,6-8 9,7-10 8,6-9 9,9-1 5,13 10 1,12 10 2,13 9 1,7 13 4,4 20 6,3 18 6,3 20 7,7 14 3,14 14 0,11 11-1,14 14 1,7 8-4,3 7-5,3 6-6,4 7-5,4-3-4,6-8-4,7-10-3,6-9-4,1-9-2,-3-5 2,-3-7 0,-2-5 0,-6-8 0,-6-5-4,-6-7-4,-6-5-3,-12-4 1,-15 0 5,-15 0 5,-16 0 5,-8 3 5,0 6 3,0 7 3,0 6 3,-5 6 6,-9 6 5,-10 7 7,-8 6 6,-8 12 3,-2 19 0,-3 19-1,-3 19-1,1 12-2,6 6-3,7 7-4,6 6-3,4-1-3,4-5-1,3-7-3,3-5-2,12-22-10,22-33-20,22-35-19,23-34-19,5-15-5,-9 7 9,-10 6 10,-8 7 9,-9 4 8,-6 3 6,-6 3 6,-6 4 6,-9 10 12,-8 19 16,-10 19 18,-9 19 16,-5 18 4,0 19-9,0 19-9,0 19-8,1 16-5,4 17-2,3 15 0,3 16-1,1 2-3,1-8-3,-1-10-3,1-9-4,-3-4-3,-2 4-1,-3 3-3,-3 3-2,-2-2-3,0-6-2,0-6-3,0-6-4,-2-13-3,-3-19-4,-3-18-4,-2-19-5,-8-24 0,-8-28 0,-10-28 0,-9-27 2,1-28 2,13-24 3,12-26 4,13-24 3,13-12 2,17 4 2,15 3 2,16 3 1,12 6 2,9 9 0,10 10 1,10 10 0,7 5-4,6 4-9,7 3-10,6 3-10,9 3-4,13 3 1,12 3 1,13 4 2,-9 7 0,-27 13 2,-28 12 2,-28 13 1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7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69500 56100 651,'-16'-90'6,"19"23"11,19 22 10,19 22 12,13 10 6,10 1-2,10-1 1,9 1-2,6 1-4,3 3-12,3 3-10,4 4-11,-4 1-7,-9 0-6,-10 0-5,-8 0-6,-12 3-6,-12 6-9,-13 7-7,-12 6-8,-10 3-3,-6 0 3,-6 0 3,-6 0 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8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70200 55350 468,'-24'-30'7,"4"-9"13,3-10 14,3-8 14,3 7 6,3 25 2,3 25-1,4 25 2,2 26-4,4 29-9,3 28-7,3 28-9,-2 17-7,-6 6-8,-6 7-8,-6 6-9,-4 3-11,1 0-16,-1 0-15,1 0-17,-1-16-7,1-31 0,-1-31 0,1-31 1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9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73950 55900 461,'-7'-21'12,"-11"60"23,-14 60 25,-11 59 23,-1 10 3,13-36-17,12-39-18,13-36-17,9-18-11,6 3-7,7 3-5,6 4-7,9-4-4,13-9-2,12-10-1,13-8-3,9-11-1,6-8 1,7-10 0,6-9 0,-4-4-1,-11 4-2,-14 3-2,-11 3-2,-15 7-2,-16 14-3,-15 11-2,-15 14-2,-21 13-2,-25 16 3,-25 15 0,-25 17 2,-13 7-1,1 0-2,-1 0-2,1 0-2,-3-4 1,-2-5 4,-3-7 4,-3-5 4,1-8 5,6-5 7,7-7 8,6-5 7,7-9 4,10-9 1,10-10 0,9-8 2,29-12 3,51-12 10,49-13 7,51-12 9,32-10-1,16-6-8,15-6-10,17-6-8,3 1-5,-5 9-1,-7 10-2,-5 10-1,-15 7-4,-22 6-8,-22 7-6,-21 6-7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9"/>
    </inkml:context>
    <inkml:brush xml:id="br0">
      <inkml:brushProperty name="width" value="0.04996" units="cm"/>
      <inkml:brushProperty name="height" value="0.04996" units="cm"/>
      <inkml:brushProperty name="color" value="#F2395B"/>
    </inkml:brush>
  </inkml:definitions>
  <inkml:trace contextRef="#ctx0" brushRef="#br0">74950 56000 440,'-24'-69'5,"4"13"10,3 12 10,3 13 10,3 13 7,3 17 2,3 15 3,4 16 2,-4 20 0,-9 25-5,-10 25-5,-8 25-4,-12 18-4,-12 14-4,-13 11-4,-12 14-4,-9 8-4,-2 7-5,-3 6-5,-3 7-5,-1-4-5,4-12-6,3-13-7,3-12-7,9-16-6,16-19-8,15-18-6,17-19-7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09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74400 58550 445,'43'6'8,"-11"13"16,-14 12 17,-11 13 16,-7 10 5,0 10-4,0 10-6,0 9-5,1 7-6,4 7-4,3 6-5,3 7-5,6-7-5,9-19-4,10-18-4,10-19-4,8-15-5,10-8-7,10-10-7,9-9-6,15-16-6,22-22-3,22-22-6,23-21-4,11-14-4,4-2-5,3-3-5,3-3-5,-18 5-1,-36 17 1,-39 15 3,-36 16 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0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86672 25476 589,'-42'-30'23,"11"7"6,11 3 6,11 6 6,6 3 1,3 2-3,4 3-2,2 1-3,4 1-4,4 2-5,4 0-6,3 2-4,3 1-4,-1 2 0,1 2-1,0 2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10"/>
    </inkml:context>
    <inkml:brush xml:id="br0">
      <inkml:brushProperty name="width" value="0.06757" units="cm"/>
      <inkml:brushProperty name="height" value="0.06757" units="cm"/>
      <inkml:brushProperty name="color" value="#F2395B"/>
    </inkml:brush>
  </inkml:definitions>
  <inkml:trace contextRef="#ctx0" brushRef="#br0">77550 56050 325,'21'-115'1,"-5"23"3,-7 22 2,-5 22 2,2 4 4,13-12 5,12-13 4,13-12 6,2 2 1,-5 20-1,-7 18-2,-5 20 0,-11 27 1,-11 38 4,-14 37 5,-11 38 5,-9 16 2,-3-2-2,-3-3-1,-2-3 0,0 2-4,7 10-3,6 10-5,7 9-4,4 7-4,3 7-3,3 6-3,4 7-4,1 4-3,0 3-3,0 3-4,0 4-3,0-4-5,0-9-6,0-10-5,0-8-7,-2-4-2,-3 3 2,-3 3 1,-2 4 2,-3-6-3,1-11-9,-1-14-6,1-11-9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10"/>
    </inkml:context>
    <inkml:brush xml:id="br0">
      <inkml:brushProperty name="width" value="0.0608" units="cm"/>
      <inkml:brushProperty name="height" value="0.0608" units="cm"/>
      <inkml:brushProperty name="color" value="#F2395B"/>
    </inkml:brush>
  </inkml:definitions>
  <inkml:trace contextRef="#ctx0" brushRef="#br0">76600 59300 361,'4'-60'12,"10"32"24,10 31 23,9 32 24,2 21 6,-2 13-14,-3 12-14,-3 13-12,-2 10-11,0 10-7,0 10-8,0 9-6,0-2-5,0-12-2,0-13-2,0-12-3,0-12 0,0-8-1,0-10 0,0-9-1,4-15 0,10-18-2,10-19 0,9-18-2,6-25 1,3-27 0,3-28 1,4-28 0,13-23 1,26-15 0,24-15 0,26-16 1,22-10-6,23-3-11,22-3-9,22-2-11,-6 13-4,-30 31 2,-32 32 1,-30 31 3,-26 21-7,-19 14-14,-18 11-15,-19 14-15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0:10"/>
    </inkml:context>
    <inkml:brush xml:id="br0">
      <inkml:brushProperty name="width" value="0.02438" units="cm"/>
      <inkml:brushProperty name="height" value="0.02438" units="cm"/>
      <inkml:brushProperty name="color" value="#F2395B"/>
    </inkml:brush>
  </inkml:definitions>
  <inkml:trace contextRef="#ctx0" brushRef="#br0">81750 57100 902,'0'-69'6,"0"13"12,0 12 13,0 13 11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1414 713,'0'0,"0"0,0 17,0-17,0 17,0 0,0 0,0 0,0 0,0-17,0 16,0 1,0 0,0 17,0-17,0 17,0-17,0 0,0 0,0-17,0 17,0-17,0 0,0 16,0-16,0 0,0 0,0 0,0 0,0 0,0 0,0 0,0 17,0-17,0 0,0 0,0 0,0 17,0-17,0 0,-14 17,14-17,0 0,0 0,0 0,0 0,0 17,0-17,0 0,0 0,0 0,-15 0,15 0,0 0,0 0,0 0,0 0,0-17,-14 17,14 0,0 0,0 0,0 0,0 0,0 0,0 0,0 0,-14 0,14 0,0 0,0-17,0 17,0 0,0 0,0-17,0 17,0 0,0 0,0 0,0-17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0,16 0,-16 0,17 0,-17 0,16 0,0 0,-16 0,16 0,-16 0,17 0,-17 0,16 0,-16 0,16 0,-16 0,16 0,-16 0,17 0,-17 0,16 0,-16 0,0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1491 713,'-16'0,"16"0,0 0,0 0,0 17,0-17,0 17,-15 0,15-17,0 18,0-1,-16 0,16 0,0 0,0 0,0-17,0 17,0-17,-16 18,16-18,0 0,0 0,0 34,0-17,0 0,-16 17,16-16,0-1,0 0,0-17,0 17,0-17,-15 0,15 17,0 0,0-17,0 17,0-17,0 0,-16 18,16-18,0 0,0 0,0 17,0-17,0 0,0 0,-16 0,16 17,0-17,0 0,0 0,0 0,0 17,0 0,0-17,16 17,-16-17,0 17,0-17,0 0,0 0,0 18,0-18,0 0,0 0,0 0,0 0,0 0,0 0,0 17,0-17,0 0,0 0,0 0,0 0,0 0,0 0,0 17,0-17,0 0,0 0,0 0,0 0,0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1921 832,'-16'-18,"16"18,0 0,0 0,0 0,0 0,0 0,0 0,0 0,0-17,0 17,0 0,0 0,0 0,0-18,0 18,0 0,0 0,0 0,0 0,-17 0,17-18,0 18,0 0,0 0,0 0,0 0,0 0,0 0,0 0,0 0,0 0,0 0,0-17,-17 17,17 0,0 0,0 0,0 0,0 0,0 0,0 0,0 0,0 0,0 0,0 0,-17 0,17 0,0 0,-16-18,16 18,0 0,0 0,0 0,-17 0,17 0,0 0,0 0,0 0,0 0,0 0,0 0,0 0,0 0,0 0,0 0,0 0,0 0,0 0,0 0,0 0,0 0,-17 18,17-18,0 0,0 0,0 0,0 0,0 17,-17-17,17 0,0 18,0-18,0 18,0-18,-16 17,16-17,0 18,0-18,0 0,0 17,0-17,0 0,0 18,0-18,0 0,0 0,0 18,0-18,0 0,0 0,0 0,0 17,0-17,0 0,0 0,0 18,0-18,0 0,0 0,0 0,0 0,0 18,0-18,0 0,16 0,-16 0,0 0,0 0,0 0,0 0,0 0,0 0,0 0,0 0,0 0,0 0,17 0,-17 0,0 0,0 0,0 0,0 0,0 0,0 0,0 0,0 0,0 0,0 0,0 0,17 0,-17 0,0 0,0 0,0 0,0 0,0 0,17 0,-17 0,0 0,16 0,-16-18,0 18,0 0,0 0,17 0,-17 0,0 0,0-18,17 18,-17-17,17 17,-17-18,16 18,-16 0,17-18,-17 18,0-17,17 17,-17 0,0-18,0 18,0 0,17 0,-17 0,0 0,0 0,0-17,0 17,0 0,0 0,0 0,0 0,0 0,0-18,16 18,-16 0,0 0,0 0,0 0,0 0,0 0,0 0,0 0,0 0,0 0,0 0,0 0,0 0,0 0,0 0,0 0,0 0,0 18,0-18,0 0,0 0,0 0,0 0,0 0,0 0,0 0,0 0,0 0,0 17,0-17,0 0,0 0,0 0,0 0,0 0,0 0,0 0,0 0,0 18,0-18,-16 0,16 0,0 0,0 0,0 17,0-17,-17 36,17-19,-17 19,17-1,-17 0,17-35,0 36,-16-1,16 0,-17 0,17 1,0-19,-17 1,17 0,0-1,0 1,-17-18,17 18,0-18,0 0,0 17,0-17,0 0,0 0,0 0,0 18,0-18,0 0,0 0,-16 0,16 17,0 1,0 0,0-1,-17 1,17 0,0-1,0 1,-17 0,17-18,0 17,-17 1,17 0,0-18,0 17,0-17,-16 18,16-18,0 0,0 0,0 0,0 17,0-17,0 0,0 0,0 0,-17 18,17-18,0 18,0-18,0 0,-17 17,17-17,0 0,0 0,0 0,0 0,0 0,-17 0,17 0,0 0,0 0,0 0,0 0,0 0,-16 0,16 0,0 0,0 0,0 0,0 0,0 0,-17 0,17-17,-17-1,0 0,1 1,-1-1,0 1,0-1,1 0,-1 1,17-1,-34 0,18-17,-1 17,-17 1,18-19,-1 36,0-17,17-1,-17 18,17-17,-16 17,16 0,0 0,0 0,0 0,0 0,0-18,0 18,0 0,0 0,0 0,0 0,0 0,0 0,0 0,0-18,0 18,0 0,-17 0,17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0,17 0,-17 0,0 0,0 0,17 0,-17 0,0 0,17 0,0 0,0 0,-17 0,17 0,17 0,0 0,-17 0,16 0,-16 0,17 0,-17 0,0 0,-17 0,17 0,0 0,0 0,0 0,0 0,-17 0,17 0,-17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1765 693,'-16'0,"16"0,0 0,0 17,0-17,0 17,0 0,0 0,0 18,0-18,0 0,-15 0,15-17,0 17,0-17,0 17,0-17,-16 35,16-18,-16 17,16-17,0 17,-16-17,16 18,-15-18,15 0,0 0,0-17,0 17,-16-17,16 0,0 0,0 0,0 0,0 17,0-17,0 0,0 0,0 0,0 0,0 0,0 0,0 0,0 0,0 0,0 0,0 0,0 0,0 17,0-17,0 0,0 0,0 0,0 0,0 18,0-18,0 0,0 0,0 0,0 0,-16 0,16 17,0-17,0 0,0 0,0 0,0 0,0 17,0-17,0 0,0 0,0 0,0 0,0 17,0-17,0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0,17 0,-17 0,0 0,17 0,-17 0,0 0,16 0,-16 0,0 0,17 0,-17 0,17 0,0 0,0 0,-17 0,16 0,1 0,-17 0,0 0,17 0,-17 0,0 0,0 0,0 0,0 0,0 0,0 0,0 0,0 0,0 0,0 0,0 0,0 0,0 0,0 0,0 0,0 0,0 0,0 0,0 0,0 0,0 0,17 0,-17 0,0 0,0 0,0 0,17 0,-17 0,0 0,0 0,0 0,0 0,0 0,16 0,-16 0,0 0,0 0,0 0,0 0,0 0,0 0,0 0,0 0,0 0,0 0,0 0,0 0,0 0,0 0,0 0,0 0,0 0,0 0,0 0,0 0,0 0,0 0,0 0,0 0,0 0,0 0,0 0,17 0,-17 0,0 0,17 0,-17 0,0 0,17 0,-17 0,0 0,0 0,0 0,0 0,17 0,-17 0,0 0,0 0,0 0,0 0,0 0,0 0,0 0,0 0,0 0,0 0,0 0,0 9,0-9,0 0,0 0,16 0,-16 0,0 0,0 0,0 0,0 0,0 0,0 0,0 0,0 0,0 0,17 0,-17 0,0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3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89000 23376 606,'74'-43'107,"-7"11"-23,-8 9-23,-8 11-21,-6 5-13,-4 2-5,-4 2-3,-3 2-5,-4 1-4,-3 0-3,-4 0-4,-1 0-5,-4 1-13,-3 2-26,-3 2-24,-2 2-24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1733 714,'0'0,"0"0,0 0,0 0,0 0,0 0,0 0,0 0,0 0,0 0,0 0,0 0,0 0,0 0,0 0,0 0,17 0,-17 0,0 0,0 0,0 0,0 0,0 0,0 0,0 0,0 0,0 0,0 0,16 0,-16 0,0 0,0 0,0 0,0 0,0 0,0 0,0 0,0 0,0 0,0 17,0-17,17 0,-17 0,0 0,0 0,0 0,0 0,0 0,0 0,0 17,0-17,0 0,0 0,0 0,0 0,0 0,0 17,0-17,0 0,0 0,0 0,0 0,0 17,0-17,0 0,0 0,-17 17,17-17,0 0,-16 0,16 0,0 0,-17 0,17 17,0-17,0 0,-17 0,17 0,0 0,0 0,-17 17,17-17,0 0,0 0,-17 0,17 17,-17-17,17 0,-17 0,17 0,0 0,0 17,0-17,0 0,0 0,0 0,0 0,0 0,0 0,0 0,0 0,0 0,0 0,0 0,0 0,0 0,0 0,0 0,0 0,0 0,0 0,0 0,0 0,0 0,0 0,17 0,-17 0,0 0,0 0,0 0,0 0,0 0,0 0,17 0,0 0,0 0,0 0,16 0,-33-17,17 17,17 0,0 0,0 0,-17-17,0 17,0 0,0 0,-1 0,-16 0,17-17,-17 17,0 0,0 0,17 0,-17 0,0 17,0-17,0 0,0 0,0 0,17 0,-17 0,0 0,0 17,0-17,0 0,0 17,17-17,-17 17,0 0,0-17,0 0,0 17,0-17,0 0,0 0,0 0,0 0,0 17,0-17,0 0,-17 0,17 0,0 0,-17 0,17 0,0 17,-17-17,17 0,0 0,0 0,-17 17,1-17,-1 17,-17 0,17 0,0 0,0 0,0-17,17 17,-17-17,17 0,-17 17,17-17,0 0,0 0,-17 0,17 0,0 0,-17 0,17 17,-16-17,16 0,-17 17,17-17,-17 0,17 0,-17 17,17-17,-17 0,17 0,0 0,-17 17,17-17,0 0,0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0,16 0,-16 0,0 0,17 0,-1 12,1-12,-17 0,16 0,1 0,-1 0,1 0,-17 0,16 12,-16-12,17 0,-17 0,16 0,-16 0,17 0,-17 0,16 0,-16 0,0 0,17-12,-17 12,0 0,0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1698 790,'-12'0,"12"0,0 0,0 17,0 0,0-1,0 1,0 0,0 0,0 16,0-16,0-17,0 17,0 0,0 0,0-17,0 17,-12-1,12 1,0-17,0 17,0 0,0-17,0 17,0-17,0 0,0 16,0-16,0 0,0 0,0 0,0 0,0 17,12-17,-12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0,17 0,-17 0,0 0,17 0,-17 0,17 0,-1 0,1 0,-17 0,17 0,0 0,-17 0,17 0,-17 0,17 0,0 0,0 9,16-9,1 0,0 0,-17-9,-1 9,1 0,-17 0,17 0,-17 0,0 0,0 0,0 0,0 0,0 0,0 0,0 0,0 0,0 0,0 0,0 0,0 0,0 0,0 0,0 0,0 0,0 0,0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1805 802,'-17'0,"17"0,0 0,0 0,0 18,0-1,0-17,-17 18,17 0,-17-1,17 1,0-18,-17 0,17 18,0-1,-17-17,17 18,0-18,-17 17,17-17,0 0,0 18,-17-18,17 18,0-18,0 0,0 17,0-17,0 0,0 0,0 0,0 0,0 0,0 0,0 0,0 0,17 0,-17 0,0 0,0 0,0 0,17 0,-17 0,0 0,0 0,17 0,-17 0,0 0,0 0,0 0,17 0,-17 0,0 0,0 0,17 0,-17 0,0 0,17 0,0-17,0 17,0-18,0 18,0-18,16 18,-16 0,17-17,-17 17,0 0,0-18,-17 18,17 0,-17 0,0 0,17 0,-17 0,17 0,-17-17,17 17,-17 0,0 0,17 0,-17 0,0 0,0 0,0 0,0-18,0 18,0 0,0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17,0-17,0 0,0 17,0-17,0 0,0 16,0-16,0 0,0 0,0 17,0 17,0-17,0-1,0 18,0-17,0 0,0-1,0 1,0-17,0 17,0 0,0-17,0 17,0-17,0 16,0-16,0 0,0 17,0-17,0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16910 4854 440,'0'-22'22,"0"5"-2,0 3-3,0 4-2,0 6 6,0 8 15,0 8 14,0 7 14,0 6 2,0 1-11,0 3-12,0 1-11,-2 2-7,0 3-5,-3 1-2,-2 2-5,-1 3-2,2 2-2,1 4-2,1 2-1,-1 2-2,-1 0-1,0 0-1,-1 0-2,-1-1-1,2 0-3,1-1-2,1-2-2,-1 0-2,2 0 2,-1 0 1,0 0 1,0-2-1,2-6-6,0-4-4,2-5-5,0-8-10,2-11-15,0-10-17,2-11-14,0-6-2,0 2 14,-1 1 13,2 1 14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18032 5945 876,'-1'-14'6,"-1"6"12,0 5 11,-1 5 11,-2 2-9,0 1-32,-2 1-32,0 2-31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72332 7582 999,'-8'-14'-6,"0"4"-12,0 4-12,0 4-12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21882 25212 538,'0'-15'-41,"0"2"10,0 2 9,0 2 9,0 2 6,0-1 2,0 0 1,0 0 1,0 0 2,0 0 0,0 1 0,0-1 1,0 0 1,2 0 4,0 0 4,2 0 3,-1 1 2,-1-1 0,0 0 0,-1 0-1,-1 3 8,0 6 14,0 6 15,0 6 14,0 3 2,0 3-10,0 2-11,0 1-10,0 2-8,0-1-4,0 1-3,0-1-5,0 1-1,0-1-3,0 1-1,0-1-2,0 1-3,0 1-2,0 1-2,0 1-4,-1 0-1,-1-1 1,0-1 1,-1-1 1,-1-1-1,2-1-4,0-1-2,2-1-3,-1-1-3,0-2-1,-2-3-3,0-1-1,-1-6-5,0-10-6,0-10-6,0-9-7,0-4-1,2 3 3,0 2 3,2 4 3,0 2 3,2-1 1,0 0 3,2 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5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101234 47914 423,'0'-16'-1,"0"-1"-3,0-1-3,0-1-3,0 1 3,0 2 7,0 4 8,0 3 7,0 4 9,0 6 9,0 6 10,0 6 9,-1 4 1,-1 3-5,0 3-6,-1 3-6,-2 2-5,0 1-2,-2 0-4,0 2-3,-2 4-2,-1 7 1,-3 6-1,-2 8 0,1 0-2,3-7-3,2-4-2,4-7-4,2-6-2,2-4-5,2-4-5,2-6-3,3-4-6,4-3-6,3-3-7,5-2-6,2-3-6,-1-2-5,1-2-4,-1-2-6,1-3 0,0-2 4,-1-3 3,1-3 4,-2-2 3,-3 2 2,-3 1 4,-2 1 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3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89557 22777 564,'-29'-21'3,"8"5"5,7 5 6,7 4 6,2 6 7,0 6 7,-1 6 7,-1 6 8,-1 4 0,2 2-8,1 4-9,0 3-7,0 2-7,0-1-2,-1 0-4,-1 1-3,0-3-2,2-2 2,2-3 0,2-3 0,1-2-6,0-2-14,0-3-14,0-1-15,2-3-9,4-4-4,4-4-3,3-4-4,1-3 3,-2 0 10,-4-1 9,-2-2 10,-2 0 6,1 1 3,1-1 3,2 0 2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497,'9'-14'5,"2"2"8,2 4 9,1 3 8,2 1 4,0 2-5,0 0-4,-1 2-4,1 0-2,1 2-1,2 0 0,0 2-1,-1 0-1,-1 2-1,-2 0-2,-2 1 0,-2 1-2,-1 0-1,-1 0-2,0 0-2,-3 1-1,-1 5-2,-2 4-3,-1 3-1,-5 3-2,-2-1 1,-5 1 1,-4-1-1,-3 1 0,-1-1-2,-3 1-2,-1-1-2,-2-1 0,2-1 0,1-2 2,1-2-1,1-2 2,1-1 2,1-1 2,1-1 1,1-1 1,2-2 0,2-2-2,3-2 1,3-3 2,8-2 4,6-4 6,7-2 4,5-2 2,3 2-4,3 1-3,3 0-3,0 2-1,-3 0-2,-3 2 0,-3 1-2,-1 0 1,1 1 0,1 2 0,2 0 0,-3 4 1,-5 4 2,-5 5 2,-5 5 2,-4 2 0,-6-1-1,-4-1-1,-5-1-1,-3 0-2,-2 1 0,0 1-1,-1 1-2,-1 1 0,-3-1-1,-1 1-3,-3-1 0,1-1-3,3-4-2,3-5-4,3-3-3,1-3-4,2-2-3,1-3-4,1 0-4,2-5-3,4-6-5,4-6-4,4-5-3,3-3-1,2 1 6,2 1 3,2 1 6,0 1 1,-1 2 0,-1 2-1,0 3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23716 25700 500,'0'36'158,"0"-6"-36,0-5-38,0-6-36,0-3-21,0 1-5,0 1-6,0 1-4,-1 1-5,-1 1-3,0 1-5,-1 1-3,-1 0-5,2-3-6,0-1-6,2-2-5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448,'8'-22'3,"0"5"5,0 3 6,-1 4 5,3 3 5,4 1 4,4 0 3,3 2 4,3 0 1,-1 2-4,1 0-3,-1 2-3,1 0-2,-1 2-3,1 0-1,0 2-2,-1 1-2,1 1 0,-1 3 0,1 2-1,-2 1-1,-1 0 0,-3-1-1,-1 1 0,-2 0-1,-1 2-2,0 0-1,-2 1-2,-2 1 0,-2 1-2,-4 1 0,-2 2-2,-3 0 0,-1 1 0,0 0-2,-1 3 0,-4 0 0,-6 2-3,-5 3 0,-7 1-2,-4 3-2,-1 1-4,-2 2-3,-3 2-5,-1 1-5,-2-2-8,-2 0-9,-2-1-8,3-4-1,9-7 7,9-7 5,8-7 6,5-3 1,-1 0-6,-2 0-6,0 0-5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17455 6150 564,'-36'37'145,"5"-6"-38,7-4-38,5-5-36,4-3-21,2-2-3,3-3-3,1-1-3,1-2-2,-2-1-2,0 0-1,-1-2-2,-2 0 0,0 2 1,-1 0 0,-1 1 0,-1 0 2,2 0 2,1-2 3,1 0 2,3-2 0,6 1 0,6 0-1,6 0-1,3 0 0,3 1 0,2 2 0,2 0 1,1 0-1,1-1 1,1 0 0,1-2 0,0 0-2,-1 0-3,-1 0-2,-1 0-4,0-1-3,0-1-6,-1-1-4,1 0-5,-2-1-2,-3 0 2,-3 0 3,-2 0 2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16907 5114 553,'-8'-8'1,"0"1"5,0-1 4,0 0 3,1 2 8,2 4 11,3 4 10,1 4 11,1 6 1,0 9-8,0 9-8,0 9-9,-1 6-5,-1 4-2,0 3-2,-1 5-2,-2 3-6,-2 0-6,-2 1-9,-1 1-7,-2 0-9,0 0-7,0-2-9,1-1-9,0-2 0,4-4 6,2-4 6,4-4 6,1-6-1,0-7-6,0-9-8,0-7-7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7199 600,'-7'8'105,"0"3"-22,2 2-24,1 2-22,0 0-12,2-1-4,0-1-3,2-1-2,0 1-4,0 0-2,0 1-3,0 1-2,1-1-4,3-4-3,4-5-4,2-2-5,3-6-4,0-4-6,1-6-4,1-4-7,-1-2 0,-1-1 4,-2 1 4,-2-1 4,-2 2 3,-2 3 4,-3 2 3,0 4 4,-4 1 3,-2 1 3,-4-1 2,-2 0 4,-2 2-1,1 4-6,-1 4-6,0 4-4,0 3-5,1 1-4,-1 3-3,0 2-3,1-1-1,3-3-1,1-3 1,2-2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7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20000 6021 630,'37'-8'137,"-3"2"-34,-5 1-33,-3 0-35,-4 1-19,0 0-8,-1 0-8,0 1-6,-2-1-4,-1 0 1,-1 0 0,0 0 2,-2 1-9,1 2-14,0 2-15,-1 2-15,-1 1-5,-4 2 9,-5 0 6,-2 1 7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6966 569,'-18'-1'11,"10"-1"21,11 0 22,12-1 21,4-1 3,1 2-13,0 0-15,-1 2-14,1 0-15,0 0-12,-1 0-15,1 0-14,-1 0-6,1 0 0,-1 0 0,1 0 0,0 0-5,-1 2-7,1 0-8,0 2-8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22434 4825 538,'6'-16'-9,"-1"2"12,-2 1 12,-2 1 13,-1 0 8,0 0 0,0 0 2,0 1 2,0-1-3,0 0-5,0 0-7,0 1-5,-1-1-4,-2 2-1,-2 1-2,-1 1 0,-3-1-2,0 0-2,-2-2-1,0 0-2,-2 0 0,-1 3 0,-3 1 2,-1 2 0,-2 2 0,2 2-1,1 2-3,1 2-1,0 2 0,1 4 0,-1 2 0,0 3 2,0 2-1,1 1-3,-1 2-1,0 0-2,0 1-1,-1 3-1,-1 1 0,-1 3-1,0 2 1,0 6 0,2 5 1,1 4 1,1 1 1,3-6-1,1-4 2,2-5-1,1-1 1,0 3 1,1 3 1,-1 2 1,1 1 1,2-3-1,2-4-1,2-1 1,1-5-1,0-2-1,0-3 1,0-2-2,1-3 1,4-1-3,2-1-1,4 0-1,2-3-2,3-1-2,3-2-2,3-2-1,3-2-2,1-1 0,3 0-2,1-1 0,2-2-3,1-1-6,1 0-5,0-1-6,1-2-1,-3-2 0,-2-2 1,-1-1 1,-2-3 1,-1 0 2,-1-1 3,-1-1 1,-3 0 3,-3 2 4,-4 2 2,-4 3 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13,2 8 15,-1 4-1,-1 3-14,0 2-16,-2 1-14,0 2-10,-2-1-6,0 1-5,-1-1-4,-1 0-7,2-1-5,0-1-7,2-1-6,-1-2-5,0-2-7,-2-4-6,0-3-5,-1-4-2,2-8 2,0-6 3,2-7 3,0-2 5,0 2 8,0 4 9,0 3 9,1 1 8,2 0 8,2 0 10,2 1 8,1-1 5,-1 2 2,1 0 2,0 2 1,0 0-1,0 0-3,0 0-2,0 0-4,-1 1-3,1 0-6,0 2-5,0 0-6,0 1-2,2 0 0,0 0-1,1 0-1,0 0-7,0 0-16,-2 0-16,0 0-16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3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89221 22763 527,'7'-9'0,"-2"-2"0,-2-2 0,-2-1 0,-1 2 8,2 8 16,0 8 17,2 8 15,-1 5 2,-2 3-15,-2 3-14,-2 3-15,-4 2-11,-4 2-11,-5 3-10,-5 1-10,-3 1-8,-1-1-4,-1-1-6,-1-2-4,0 0 2,1-1 10,1-1 9,1-1 10,2-2 6,1-3 3,2-3 2,3-3 4,1-3 3,4-2 4,3-4 5,3-3 4,1 0 9,2 2 14,0 2 14,2 2 14,0 1 2,0 3-12,0 2-12,0 1-11,0 3-6,0 1 1,0 3-1,0 1 0,-1 2 0,0-1-1,-2 1-2,0-1 0,-1 0-5,0 1-7,0-1-7,0 1-8,0-2-5,0-3-4,0-3-4,1-3-4,1-6-8,5-10-12,6-10-12,4-10-12,1-3 1,-3 3 13,-2 3 13,-4 3 12,0 0 8,2 0-1,2-1 1,2-1-1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24532 5955 552,'0'-13'9,"0"6"21,0 6 19,0 6 19,0 5 4,0 5-12,0 6-13,0 4-13,-1 3-8,-1 0-7,0 2-6,-1 1-6,-1 0-2,0-1-2,0-1 0,0-1 0,0-2-6,2-1-7,0-3-9,2-1-8,0-3-8,0-1-5,0-2-6,0-2-6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24798 6260 478,'0'-15'69,"0"2"-15,0 2-14,0 3-15,-1-1-8,-1 0 1,0-2 0,-1 1 1,-2-1-3,-2 4-7,-2 2-7,-2 4-6,0 3-3,1 4 3,0 4 2,2 3 3,0 3 1,1 0 2,-1-1 1,0 1 2,0-1 0,2-1-1,1-1-1,0 0 0,2-1 0,0 1 1,2 1 1,0 2 2,3-2-4,4-1-8,4-2-8,4-2-8,0-4-3,-1-3 0,-2-4 3,-2-3 1,-1-4-1,0-2-1,-1-2-1,1-1-2,0-2 1,-2 2 3,-1 1 4,0 1 4,-2 4 12,-1 8 22,0 8 22,-1 7 23,-1 6 4,0 3-13,0 3-13,0 3-12,-1 2-9,-1-1-4,0 0-4,-1 1-4,-1-2-4,2-2-3,0-1-3,2-3-4,0 1-3,0 1-2,0 3-3,0 1-2,0 0-2,0-3 1,0-3 1,0-3 0,-1-3 0,0-1-2,-2-2-2,0-3-2,-2-1 0,-2-2 1,-2-2 0,-1-2 0,-3-1 2,0 0 1,-1-1 1,-1 1 2,-1-1 1,0-4 1,1-2 2,-1-3 2,2-3 0,2-2-1,4-2-1,3-1 0,1-4 2,0-2 4,0-3 4,0-3 5,2-1 1,4 0-2,4-1-1,4 1-3,2 0-4,1 3-7,1 1-6,2 3-6,0 0-4,1 1 0,1-1 1,1 0-1,-1 3 3,-2 3 3,-4 4 3,-3 4 5,-1 2-3,0-2-6,0 0-6,0-1-8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485,'-12'7'42,"9"-2"-2,6-3-1,9 0-2,3-2-5,-1 0-10,0 0-9,-2 0-9,-1 0-5,-1 2 0,0 0 2,-2 2 0,0 0-5,0 1-8,0 2-10,0 0-9,-3 2 4,-3 1 16,-4 3 16,-3 2 16,-3 1 8,0 1-1,0 1 0,0 2-1,1-2 0,1 1 0,0-2-1,2-1 1,0 0-2,2 1-3,0 2-3,2 0-2,0-1-1,2 1-2,0-2 0,2-1-1,0 0-5,0 0-10,-1-1-8,1 1-9,0-1-4,0-1 3,0-1 2,0 0 2,-1-1-7,-2 1-18,-2 1-18,-2 2-18,-2-3-2,-2-3 13,-2-4 15,-1-4 14,-3-2 9,0 0 7,-1 0 6,-1 0 6,0 0 5,1 0 4,0 0 4,2 0 4,1 0 6,1 2 6,0 0 6,2 2 7,2-1 7,6-1 7,4 0 6,6-1 8,2-2-2,3-1-12,2 0-12,1-1-12,3-1-8,0 0-3,0 0-5,3 0-4,-1 1-9,1 0-17,-1 2-15,1 0-16,-3 1-4,-3 0 6,-5 0 8,-3 0 6,-2 0 4,0-2 3,0 0 0,0-2 2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489,'8'-7'55,"0"1"-9,0 0-7,-1 2-9,2 0-6,0 2-2,1 0-3,2 2-3,-1 1-2,-1 2-3,-1 2-1,0 2-2,-2 1-2,-1 3-1,0 2 0,-2 2-1,-1 1 0,-2 1 0,-2 1 0,-2 1 0,-2 0-1,-3-1-2,-4-1-4,-2-1-1,-1 0-2,1 0 0,0-1 0,2 1 0,1-2 2,1-1 4,0-2 4,2-2 2,2-2 7,6-2 8,4-3 9,6 0 7,2-3 0,3-1-8,2 0-10,2-1-8,3-2-7,6-2-5,7-2-6,5-1-6,2-2-5,-3 2-6,-4 1-6,-2 0-5,-4 2-9,-5 1-12,-5 0-12,-4 2-10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22:28"/>
    </inkml:context>
    <inkml:brush xml:id="br0">
      <inkml:brushProperty name="width" value="0.0611" units="cm"/>
      <inkml:brushProperty name="height" value="0.0611" units="cm"/>
      <inkml:brushProperty name="color" value="#FED406"/>
    </inkml:brush>
  </inkml:definitions>
  <inkml:trace contextRef="#ctx0" brushRef="#br0">60583 27760 360,'-6'-16'5,"4"2"12,4 1 11,4 1 12,2 1 1,0 2-8,-1 2-8,1 2-8,1 0-3,2-2 2,2-1 2,1-3 1,3 0 2,1 0 2,3 2 0,2 1 2,1 0-1,2 2-3,3 1-2,1 0-3,4 1-2,3 0-2,4 0-2,4 1-1,3-2-2,4-2-1,2-2 0,4-2-1,0 0 0,-1 1 0,0 0 0,-2 2 0,-2 1 1,-4 0-2,-4 2 0,-4 1-1,-4 1 0,-3 3 0,-5 4 1,-3 2 0,-3 3 0,1 0-4,-1 1-3,1 2-2,-1-2-2,-1-1-1,-1-2 0,-1-2 0,-5-3-3,-9-4-5,-8-4-5,-9-4-5,-7-1-1,-3 1 1,-5 0 2,-3 2 1,-4 1 2,-3 2 0,-3 2 2,-2 2 0,-3 2 2,-2 0 2,-2 2 1,-2 0 3,0 2 0,2 2 2,2 2 2,2 2 0,1 0 2,3 1 3,2 0 1,2 0 2,2-1 3,3-1 2,3-1 3,3 0 2,8-2 7,13-1 11,12 0 11,13-2 10,6 0 2,1-2-9,-1 0-8,1-2-8,3 0-5,6 0-3,8 0-1,6 0-2,4 0-1,0-2-3,0 0-2,0-2-2,0 0-2,0 1-1,0-2-2,-1 2-1,1-1-1,-2 2 0,-1 0-2,0 2 0,-3-1 0,-2 0-2,-3-2 0,-4 0-1,-3 0 0,-3 0 0,-5 1 0,-3 2 2,-4 0-1,-1 0 1,-3 0-1,-1 0 1,-1 0-1,0 2-3,-1 1-4,1 0-2,0 1-4,-1 0-4,1 0-5,0 0-4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22:33"/>
    </inkml:context>
    <inkml:brush xml:id="br0">
      <inkml:brushProperty name="width" value="0.05104" units="cm"/>
      <inkml:brushProperty name="height" value="0.05104" units="cm"/>
      <inkml:brushProperty name="color" value="#FED406"/>
    </inkml:brush>
  </inkml:definitions>
  <inkml:trace contextRef="#ctx0" brushRef="#br0">80308 42500 431,'-35'1'0,"8"2"0,7 2 0,8 2 0,4 0 0,1-1 0,-1-1 0,0 0 0,2-2 8,4 0 16,4-2 17,4 0 16,3-1 5,3 2-6,4 0-7,2 2-6,1-1-7,-1-1-6,-1 0-8,-1-1-6,1-1-5,3 0-1,4 0-1,2 0-3,2 0 0,4 0 0,3 0 1,3 0 0,2 0-1,4 0 2,3 0-1,2 0 0,3 0 1,0 2-1,1 0 0,2 2-1,-2 0-1,-2 3-4,-4 2-1,-2 2-4,-4 0 0,-2-1-1,-3 0 1,-3-2 1,-2-1-1,-2-2-1,0-3 0,-1 0-2,0-2 0,-1 0 0,1 0 0,-1 0 0,1-2 2,-1 0 0,0-3 3,1-2 2,-2-1 0,-1 0 1,-3 1 0,-1-1 1,-2 1-1,-1 2-3,-1 2-1,0 2-2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20"/>
    </inkml:context>
    <inkml:brush xml:id="br0">
      <inkml:brushProperty name="width" value="0.03822" units="cm"/>
      <inkml:brushProperty name="height" value="0.03822" units="cm"/>
      <inkml:brushProperty name="color" value="#6ADCAB"/>
    </inkml:brush>
  </inkml:definitions>
  <inkml:trace contextRef="#ctx0" brushRef="#br0">84947 36127 575,'0'-16'29,"0"2"3,0 1 5,0 1 4,0 1-1,0 0-5,0 2-5,0 1-5,0 2-1,2 4 2,0 4 2,2 4 2,-2 1-4,-4-1-10,-4 0-10,-4-2-11,-1-2-4,1-2-1,0-3 1,2-4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2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84650 36071 551,'1'-16'17,"4"2"6,2 1 4,4 1 6,0 0 0,-1 0-2,-1 0-4,0 1-3,-1 0-3,-1 2-1,1 2-3,0 2-2,0 1-2,0 0-1,0 0-1,0 1-2,-1 1-2,-1 5-2,-1 6-2,0 4-1,-2 3-1,0 0 1,-2-1 2,0 1 1,-3-1 0,-2-1-1,-4-1-1,-2 0-2,-1-5-3,1-8-4,0-8-5,2-8-5,2-3 0,4 1 4,4 1 3,4 1 5,2 1 3,0 4 2,0 3 3,0 2 2,0 3 3,1 0 1,1 2 1,2 0 3,-1 2 0,-1 2 0,0 2-1,-2 2 0,-1 2-2,-2 2-1,-3 1-3,0 3-1,-4 0-3,0-2 0,-3-3-2,-2-1-1,-2-1 0,-2-2-3,-2-1 0,-1 0-1,-1-3-3,4-4-3,3-4-2,3-4-5,2-2-10,3 1-21,4-1-20,3 0-20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2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84732 20797 635,'14'-7'20,"-1"0"1,-2 2 0,-2 1 1,-3 1-1,-1 6-4,-2 2-3,-1 5-4,-3 1-2,-1 0 1,0-2 0,-1 0 0,-2-3-2,0-1-2,-2-2-3,0-2-3,-1-2-2,2-2 1,1-2 0,0-1 1,2-2-1,0 0 1,2 0-1,1 0 1,0 0 0,3 0-1,2 1 1,2-1-1,1 1 3,0 2 5,0 2 5,0 2 5,-2 2 2,-1 4-2,-2 2 0,-1 4-2,-3 0-2,-1-1-3,0-1-2,-1 0-3,-2-2-2,-2-1-4,-2 0-1,-2-2-3,0-1-2,2-4 0,2-2 0,3-3 0,0-2 0,2 0 1,0 0 1,2 0 0,1 1 2,2 0-1,2 2 0,2 1 1,0 0 2,1 2 5,0 0 5,0 2 4,-1 1 3,0 1-2,-2 4-1,0 0 0,-2 3-2,-1 2-2,0 2-1,-1 2-1,-3-1-2,-2-1-2,-4-2-1,-2-2-1,-2-3-1,0-3-1,0-2 1,1-4-1,0-2-1,4-3-2,2-4-1,4-2-1,2 0-1,2 2 1,2 4 2,2 3 1,1 1 1,0 0-1,-1 0 1,1 0-1,0 1 3,0 2 6,0 2 6,0 2 7,-1 2 1,-1 0-4,0 1-3,-2 2-4,-1 0-3,-4 0 0,-2-1-3,-3 1 0,-4-1-3,0-2 0,-3-2-2,-2-2 0,2-3-3,6-2 0,6-4-2,7-2-2,1 0 3,1 5 7,0 2 7,0 6 7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1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84747 21000 813,'0'22'7,"0"-3"-2,0-3-3,0-2-2,0-3-1,0 1 1,0 0-1,0 0 2,0-1-1,0 1-1,0 0 0,0 0-1,0-1 0,0 1-1,0 0-1,0 0-1,0-1-1,0 1 0,0 0 0,0 0-1,0-1 1,0 1 0,0 0 2,0 0 0,0 0 1,0 1 1,0 1-1,0 1 1,0 0-1,0 0 0,0-2 0,0-1 0,0 0-1,0 0 0,0-1 0,0 1 0,0-1 0,0 0 1,0-2-1,0-1 0,0 1 1,0 0 0,0 1 1,0 2 0,0-1 0,0-1 1,0-1 0,0 0 0,0-1 1,0-1 0,0 1 0,0 0 0,0 0 1,0 2-1,0 0 1,0 1 0,0 0-1,0 0 1,0-2 0,0-1-1,0 0 0,0 0 0,0 0-2,0 0 1,0 0-1,2-1-1,0 1 1,2 0-1,-1 0 0,-1 0 0,0 0 1,-1-1 0,-1 2 0,0 0 0,0 1-1,0 2-1,0-1 1,0 1-1,0 0 0,0 0 0,0-1 0,0 1 1,0 0 0,0 0 0,0-1 1,0 1 0,0 0 0,0 0 1,0 0-1,0 1 2,0 1-1,0 1 1,0 0 0,0-2 0,0-3 1,0-1-1,0-1 1,0 0-1,0 0 0,0 0 1,0 0-1,0 0 1,0-1-1,0 1 0,-1 0 1,-1 2 0,0 0 1,-1 1 2,-1 2-1,2 0 1,0 1 1,2 1 0,0 1 0,0 0 0,0-1-1,0 1 1,0-1-1,0-1 0,0-1 0,0 0 1,0-1-2,0 1-1,0 1-1,0 2-2,0-2 0,0-1 0,0-3 0,0 0 0,0-2 0,0 1 0,0 1 0,0 2 1,-1-1-1,0 1 0,-2 0 0,0 0 0,0-1 0,0 1 0,2 0-1,0 0 1,1-1-1,0 1 0,0 0 1,0 0 0,0 0-1,0 1 0,0 1-1,0 2 0,0-1 0,-2-1 0,0-1 1,-1-1 0,-1 1 0,2 0 0,0 1 2,2 1-1,0 1 1,0 0 1,0-1 0,0 1 1,0 0-1,0 1 1,0 1 0,0 1 0,0 1 0,0 0 0,0-1-1,0 1 1,0 0-1,0 1 2,0 1-1,0 1 1,-1 0 0,-1 1 0,0-1-1,-1 1 1,-1-2-1,2-1 1,0-3 1,2-1 0,0-1 1,0 0-1,0-1 0,0 1-1,0 0 0,0-1 0,0 1-2,0 0 1,0 0-2,0 1 0,0 1 0,0 1 0,0 0 0,0-1-1,0-1 1,0 0 0,0-2 0,0-1 1,0-1 1,0 0 0,0-1 2,0 1 0,0 1 1,0 1 1,0 0 0,0 0-1,0-2-1,0-1 0,0 0-2,0 2 0,0 0-1,0 1 0,0 1-1,0 1 1,0 1 0,0 2 0,0-2 0,0 1-3,0-2-1,0-1-2,0 0 0,0 1 1,0 1 1,0 2 2,0-2 0,0 1 0,0-2 1,0-1 0,0 0 0,0-1 1,0 1 1,0 0 0,0 0 1,0 1 1,0 1 0,0 1 0,0 0 1,0-1-1,0 0 0,0-2 0,0-1 0,0 1-1,0 0-1,0-1 0,0 1-1,0-2 1,0-1 0,0-1 0,0 0 0,0 0 1,0-1 0,0 1 0,0 1 0,0 0 0,0 1 0,0 1 0,0 1 0,0 0-1,0-1 1,0 1-1,0 0 0,0-1 1,0 1-1,0 0 0,0-1 0,0 1-1,0 0-1,0-1-1,0 1 0,0 1 1,0 2-1,0 0 1,0 1 1,0 1 0,0 1 1,0 1 1,0 0 0,2 1 1,0-1 1,2 1 0,-1-1 1,-1 1-1,0-1-1,-1 1 0,-1-2 0,0-1-1,0-3 1,0-1-1,0-1 0,2 0 0,0-1-1,2 1 1,-1-1-1,-1-1 1,0-1-1,-2 0 1,0-1-1,0 3 0,0 2 1,0 1-1,0 2 1,0 0 2,0-1 2,0 1 1,0-1 0,0 1-1,0-1-2,0 1-1,0-1-1,0-1 0,0-1 0,0 0-1,1-1 0,0 1-1,2 1 0,0 1-2,0 0 0,0-1 0,-2-1 0,0 0-1,-1-2 1,0 1-1,0 0 1,0-1 0,0 1 1,2 0-1,0-1 0,2 1 1,-1-2-1,-1-1-1,0-2-1,-1-2-1,-1-4-5,0-4-10,0-6-11,0-4-9,0-3-5,0-1 3,0-2 3,0 0 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4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89533 23681 518,'1'-13'8,"2"3"-1,2 4 0,2 4-2,0 2-1,1 0-2,0 0-1,0 0-2,0 0 1,0 2 6,-1 0 5,1 2 5,0 1 7,-2 1 9,-1 3 9,0 2 10,-2 1 0,-2 0-8,-2-1-9,-2 1-9,-2 0-5,0 2-2,-1 0-3,-2 1-2,-1 1-2,-3 1-1,-4 1 0,-2 1-1,-1 1-2,1 0-4,1-1-4,1 1-4,-3 2-4,-4 5-6,-5 4-5,-4 6-6,-1-1-3,5-7-1,4-7 0,6-7-1,5-7-6,3-6-9,4-8-9,4-6-10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2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84448 20800 725,'-8'7'-32,"2"-1"17,1 0 18,0-1 17,0 0 8,0 3 1,-1 3 1,-1 4-1,-1 0-1,0 1-4,0 0-4,0-1-3,0 1-2,-2 2 0,0 0 0,-1 1 1,-1 1-2,0 1-4,1 1-4,-1 1-4,1 0-1,0-1-3,2-1 0,1-1-1,0-1-2,2-2-1,1-3-2,0-1-1,3-6-6,4-10-14,4-10-11,4-9-13,1-3-3,-1 5 8,0 4 5,-2 6 8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2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84900 20950 590,'8'22'112,"2"-3"-25,0-3-25,1-2-26,0-3-15,-1 1-2,0 0-4,-2 0-3,0-2-2,0 1 2,0-2-1,0 0 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5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85656 20350 576,'0'24'137,"0"1"-32,0 1-31,0 1-33,-2 1-17,0 1-6,-3 0-5,-2 2-4,-1 1-6,-2 1-8,0 1-6,-1 1-7,0-1-6,2-2-4,2-2-3,3-1-4,1-5-5,3-7-2,4-7-4,2-6-4,2-6 1,0 0 7,0-3 7,0-2 5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5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86328 20661 512,'0'-13'8,"-2"8"16,0 7 15,-1 6 15,-2 5 4,0 1-10,-2 3-10,0 2-9,0 1-6,0 3-1,2 1-2,1 3-3,-1-2-1,2-2-1,-1-3-1,0-2-2,0-3-1,2 1 0,0 0 1,2-1-1,3-2-6,6-6-9,5-6-10,7-6-11,1-4-4,-1-4 3,-2-2 3,-2-3 3,-2-2 2,-1-1 1,-1-1 0,-1-1 2,-1 1 2,-2 1 5,-2 2 3,-2 3 4,-2 0 3,-1 2 2,0 1 2,-1 1 2,-3 1 0,0 2-1,-3 2-1,-2 3-2,-2 0-1,-2 2-1,-2 0-2,-1 2-2,-1 0-9,0 2-16,2 0-17,1 2-17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5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87000 20299 653,'16'-7'124,"-1"2"-30,1 2-30,0 2-30,-1 1-18,1 0-5,0 0-7,0 0-7,-1 0-5,-1 0-7,-1 0-7,-1 0-6,-1-1-9,0 0-10,-2-2-11,0 0-10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6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87489 19861 506,'0'-13'9,"0"8"16,0 7 16,0 6 16,0 5 3,0 1-7,0 3-9,0 2-8,-1 0-5,-1 1-5,0-1-3,-1 1-4,-1-1-3,2-1-2,0-1-3,2-1-1,0 0-3,0 0-1,0-1-2,0 1-3,1-2-1,2-1-5,2-2-3,2-2-4,-1-1-4,-3 1-8,-2 2-5,-4 0-8,-2 0 0,-3-1 4,-4 0 4,-2-2 4,-2-1 2,1-2-2,-1-3-1,0 0-2,1-2-1,1 0-1,1 0-2,0 0-1,2-1 2,1-1 5,0 0 5,2-1 5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2T23:38:36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87750 19744 694,'30'-29'48,"-1"7"-6,-3 5-6,-1 7-6,-3 3-1,-1 2 1,-2 2 2,-3 2 1,0 2-9,-2 2-23,-1 2-21,-1 2-21,-1 0-13,0-1-2,-2-1-2,0 0-2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1:31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77300 15550 511,'-179'-91'4,"45"19"8,43 19 9,45 19 8,24 9 2,6 0-4,7 0-5,6 0-5,3 0-2,0 0-3,0 0-1,0 0-3,4 0 0,10 0-1,10 0 0,9 0 0,6 1 0,3 4-1,3 3-1,4 3 0,5-1 0,10-2-1,10-3 0,9-3-2,10 1 1,14 6 0,11 7-1,14 6 1,2 3-2,-6 0 0,-6 0-2,-6 0-1,-7 0-2,-6 0-1,-6 0-2,-6 0-1,-10 1-1,-12 4 1,-13 3 1,-12 3 1,-7 1 0,1 1-1,-1-1 0,1 1-1,-10-3 1,-19-2 1,-18-3 1,-19-3 2,-15-2 0,-8 0 0,-10 0 0,-9 0-1,-10 0 1,-9 0-2,-10 0-1,-8 0 0,-9 0-1,-6 0-1,-6 0-1,-6 0 0,-6-2-1,-2-3 1,-3-3 0,-3-2 1,2-1 1,10 3 2,10 3 2,9 4 2,12-1 3,16-3 3,15-3 3,17-2 4,17-6 3,23-6 3,22-6 3,22-6 3,23-4 0,25 1-3,25-1-3,25 1-3,14 2-2,3 7-3,3 6-2,4 7-2,1 2-1,0 1 1,0-1 0,0 1 0,-4 1-2,-5 3-3,-7 3-4,-5 4-3,-11 1-2,-11 0 2,-14 0 2,-11 0 1,-12 1 1,-9 4-1,-10 3 0,-8 3 1,-15 3-2,-19 3 1,-18 3-2,-19 4 0,-19 1 0,-19 0-1,-18 0 1,-19 0-1,-12-2 0,-2-3-1,-3-3 0,-3-2-1,-6-5 0,-5-2 0,-7-3-1,-5-3 0,-1-6 1,6-5 1,7-7 1,6-5 2,9-3 0,13 4 0,12 3 1,13 3-1,12-1 3,13-2 3,12-3 4,13-3 4,16-2 1,23 0 1,22 0 0,22 0 0,24 1 0,29 4-1,28 3 0,28 3 0,14 3-1,0 3-1,0 3-1,0 4-1,-5 2 0,-9 4-2,-10 3-1,-8 3-1,-11 1-2,-8 1-1,-10-1-1,-9 1-2,-10-1 0,-9 1-1,-10-1 0,-8 1 0,-23 2 0,-34 7-1,-35 6 0,-33 7 0,-25 0 0,-11-2 0,-14-3 2,-11-3 0,2-6 1,19-5 1,19-7 0,19-5 0,-1-1-1,-18 6-1,-19 7-3,-18 6-2,-15 4 0,-9 4 1,-10 3 2,-8 3 2,2-1 1,16-2 1,15-3 1,17-3 1,16-6 2,19-5 1,19-7 1,19-5 2,24-4 1,32 0 0,31 0 0,32 0 0,22 0 1,17 0 1,15 0 1,16 0 2,5-2-1,-2-3-2,-3-3-3,-3-2-2,-7-1-2,-9 3 0,-10 3-1,-8 4-1,-14 1 0,-15 0-3,-15 0-2,-16 0-1,-21 3-2,-24 6 0,-26 7 0,-24 6 0,-24 3-1,-22 0 1,-22 0 0,-21 0 0,-17 0 0,-8 0 1,-10 0 0,-9 0 1,-4 0 0,4 0 1,3 0-1,3 0 1,7-2 1,14-3 0,11-3 1,14-2 1,13-3 1,16 1 1,15-1 2,17 1 1,30-3 3,47-2 1,47-3 4,48-3 2,27-4 2,9-3-2,10-3 0,10-2-1,2-1-2,-3 3 0,-3 3-3,-2 4 0,-6 1-2,-6 0-1,-6 0-1,-6 0-1,-15 0-2,-21 0 0,-22 0-2,-22 0-1,-27 3-1,-31 6-2,-31 7-2,-31 6-1,-24 1-2,-16-3-1,-15-3 0,-15-2-1,-7-5 1,3-2 1,3-3 1,4-3 1,2-2 1,4 0 1,3 0 2,3 0 0,7 0 0,14 0 2,11 0 0,14 0 1,19-2 3,29-3 4,28-3 5,28-2 3,24-1 2,23 3-3,22 3-1,22 4-4,10 1 1,1 0 1,-1 0 1,1 0 3,-4 0-1,-6 0-2,-6 0-2,-6 0-2,-10 0-3,-12 0-2,-13 0-4,-12 0-1,-18 3-4,-21 6-2,-22 7-3,-22 6-3,-22-1 0,-22-5 3,-22-7 1,-21-5 2,-17-3 1,-8 4-1,-10 3 0,-9 3-1,-7-1 0,-3-2 1,-3-3 0,-2-3 1,3-2 2,14 0 0,11 0 3,14 0 1,13 0 1,16 0 2,15 0 1,17 0 2,17 0 2,23 0 4,22 0 5,22 0 3,26 0 2,31 0-2,32 0-3,31 0-1,15 0-3,1 0-1,-1 0-2,1 0-2,-3-2-1,-2-3-1,-3-3 0,-3-2-2,-10-1 0,-16 3 1,-15 3 1,-15 4 0,-25 5-3,-30 10-7,-32 10-6,-30 9-6,-31 2-2,-28-2 2,-28-3 2,-27-3 3,-17-2 1,-3 0 2,-3 0 0,-2 0 2,0-4 0,7-5 1,6-7 0,7-5 0,5-4 1,7 0 2,6 0 1,7 0 2,11 0 2,20 0 1,18 0 1,20 0 2,28-4 2,42-5 3,40-7 4,41-5 3,24-1 2,10 6 0,10 7-1,9 6 1,4 3-2,1 0 0,-1 0-1,1 0-2,-6 0-1,-8 0-5,-10 0-3,-9 0-3,-12 1-3,-11 4 0,-14 3 0,-11 3-1,-28 1-4,-40 1-10,-40-1-9,-41 1-9,-24-3-2,-6-2 6,-6-3 6,-6-3 7,-10-2 3,-12 0 2,-13 0 2,-12 0 2,-5 1 2,3 4 1,3 3 1,4 3 2,10-1 0,19-2 0,19-3-1,19-3 0,15-2 2,13 0 4,12 0 4,13 0 4,16 1 3,23 4 1,22 3 1,22 3 2,23-1 1,25-2 1,25-3 0,25-3 1,14-2 0,3 0-3,3 0-2,4 0-2,-1-2-3,-3-3-1,-3-3-2,-2-2-2,-9-3-2,-12 1-3,-13-1-3,-12 1-4,-13-1-1,-12 1-1,-13-1-2,-12 1 0,-24-3-3,-34-2-4,-35-3-3,-33-3-3,-23-2 0,-9 0 3,-10 0 4,-8 0 3,-8-4 2,-2-5 0,-3-7 1,-3-5-1,4-3 1,13 4 1,12 3-1,13 3 1,12 1 1,13 1 3,12-1 3,13 1 2,23-1 4,34 1 5,35-1 4,35 1 5,21 4 1,9 9 0,10 10 0,10 10-1,4 4-1,0 0 0,0 0-1,0 0 0,-5 0-3,-9 0-3,-10 0-4,-8 0-4,-14 1-2,-15 4-1,-15 3-2,-16 3 0,-19 1-3,-22 1-2,-22-1-3,-21 1-2,-20-3-2,-15-2 2,-15-3 1,-16-3 0,-10-6 2,-3-5-1,-3-7 0,-2-5 0,-1-4 1,3 0 2,3 0 0,4 0 2,8 1 1,17 4 2,15 3 0,16 3 2,20 1 3,25 1 5,25-1 5,25 1 5,20-1 2,16 1-1,15-1-2,17 1 0,7 1-1,0 3-2,0 3-2,0 4 0,-10 4-2,-18 6-1,-19 7-1,-18 6 0,-29 7-4,-37 10-6,-38 10-6,-37 9-6,-24 1-3,-9-6 3,-10-6 1,-8-6 2,-6-9 1,1-8 1,-1-10-1,1-9 1,5-7 0,14-3 1,11-3 1,14-2 0,11-8 2,14-8 1,11-10 2,14-9 1,13-7 1,16-3 0,15-3 1,17-2 1,19-1 1,26 3 1,24 3 1,26 4 3,12 5 1,0 10 2,0 10 2,0 9 2,0 6 0,0 3-1,0 3-1,0 4-2,-2 2-2,-3 4 0,-3 3-1,-2 3-2,-12 3-1,-19 3-1,-18 3-1,-19 4-2,-26 2-1,-30 4-4,-32 3-2,-30 3-3,-22-4-1,-8-8-1,-10-10-1,-9-9 0,-5-5 0,0 0 0,0 0 1,0 0 1,1-4 1,4-5 0,3-7 2,3-5 2,6-6 0,9-3 2,10-3 0,10-2 1,10-1 1,13 3 1,12 3 1,13 4 1,13-1 2,17-3 2,15-3 2,16-2 2,13 0 1,14 7 1,11 6-1,14 7 1,11 4 0,14 3 1,11 3-1,14 4 0,7 2 0,3 4 1,3 3 1,4 3-1,-4 1 1,-9 1-2,-10-1-2,-8 1-1,-14-1-2,-15 1-2,-15-1-1,-16 1-2,-24-1-3,-31 1-5,-31-1-3,-31 1-5,-27-1-2,-22 1 2,-22-1 1,-21 1 1,-12-3 2,1-2 0,-1-3 2,1-3 0,4-4 2,9-3 1,10-3 2,10-2 1,11-3 1,17 1 1,15-1 1,16 1 2,21-3 1,29-2 2,28-3 3,28-3 2,26 1 2,26 6 0,24 7 2,26 6 1,8 3-1,-5 0-1,-7 0-2,-5 0-1,-4 3-2,0 6 0,0 7-2,0 6 0,-8 3-2,-16 0-1,-15 0-2,-15 0-1,-32 4-4,-47 10-6,-47 10-5,-46 9-6,-32-1-2,-16-8 3,-15-10 4,-15-9 2,-11-7 2,-2-3 0,-3-3 1,-3-2 1,-1-5 0,4-2 1,3-3 0,3-3 1,6-4 0,9-3 3,10-3 3,10-2 1,14-1 1,23 3 1,22 3-1,22 4 1,15-1 1,9-3 1,10-3 3,10-2 2,14-5 2,23-2 2,22-3 2,22-3 3,18 1 0,16 6-2,15 7-2,17 6-2,10 3-1,6 0-1,7 0 1,6 0-1,1-2-1,-3-3-1,-3-3-1,-2-2-2,-8-1-1,-8 3-3,-10 3-3,-9 4-2,-16 7-5,-22 13-7,-22 12-6,-21 13-7,-24 2 0,-25-5 5,-25-7 6,-25-5 6,-16-6 3,-6-3 2,-6-3 2,-6-2 2,-6-3 2,-2 1 1,-3-1 1,-3 1 3,1-3-1,6-2 1,7-3 0,6-3 0,10-2 1,17 0 0,15 0 2,16 0 0,16 0 2,20 0 4,18 0 3,20 0 4,19 0 1,22 0-3,22 0-1,23 0-2,13 0 0,6 0 0,7 0 1,6 0 0,3 0-1,0 0-3,0 0-3,0 0-4,-8 0-2,-16 0-3,-15 0-1,-15 0-3,-15 0-2,-12 0-2,-13 0-2,-12 0-1,-16 0-4,-19 0-4,-18 0-3,-19 0-4,-13 0 0,-6 0 3,-6 0 5,-6 0 3,-9 0 2,-8 0 2,-10 0 1,-9 0 1,-9 1 2,-5 4 1,-7 3 2,-5 3 2,-6 3 1,-3 3 1,-3 3 1,-2 4 1,2 1 2,9 0 2,10 0 4,10 0 2,11-2 2,17-3-1,15-3-1,16-2 0,26-6 2,38-6 5,37-6 5,38-6 5,27-6 0,20-2-3,18-3-4,20-3-4,10-1-2,3 4 0,3 3-1,4 3-1,-4 1-1,-9 1-2,-10-1-3,-8 1-1,-15 2-3,-19 7-2,-18 6-1,-19 7-1,-18 4-3,-15 3-2,-15 3-4,-16 4-2,-15 1-7,-11 0-7,-14 0-9,-11 0-9,-11-4-2,-5-5 1,-7-7 3,-5-5 3,-1-4 3,6 0 4,7 0 5,6 0 4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1:35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85600 15200 472,'-175'-69'-9,"50"13"10,50 12 10,50 13 11,29 6 4,10 0-1,10 0 0,9 0-1,17 3-1,25 6-2,25 7-2,25 6-2,21 3-1,20 0-2,18 0-1,20 0-1,0 0 0,-15 0-2,-15 0 0,-16 0-2,-1 0 0,17 0-2,15 0-3,16 0-1,-12 1-2,-36 4 0,-39 3-2,-36 3 0,-32 1-1,-25 1-2,-25-1 1,-25 1-2,-25-3-1,-25-2-1,-25-3-2,-25-3-2,-19-2 0,-12 0 1,-13 0 0,-12 0 2,-2 0 0,9 0 1,10 0 0,10 0 1,-6 1 0,-18 4 1,-19 3 0,-18 3 1,8 1 0,39 1 1,36-1 1,39 1 2,22-3 2,10-2 6,10-3 5,9-3 6,18-6 1,29-5-1,28-7-3,28-5-1,28-6-2,28-3 1,28-3 0,29-2 0,16-1 0,7 3-1,6 3 1,7 4-1,-1 4-2,-6 6-2,-6 7-3,-6 6-3,-12 3-1,-15 0 1,-15 0 2,-16 0 0,-19 1 1,-22 4-3,-22 3-2,-21 3-2,-21 1-2,-19 1-2,-18-1-1,-19 1-1,-22-1-2,-25 1 1,-25-1 1,-25 1-1,-19-3 1,-12-2-1,-13-3-1,-12-3 0,-10-2 0,-6 0-1,-6 0 0,-6 0 0,9 0 1,25 0 0,25 0 1,25 0 1,20-2 0,16-3 0,15-3 0,17-2 0,16-8 0,19-8 3,19-10 1,19-9 3,23-5 3,28 0 4,28 0 4,29 0 4,19 3 3,14 6 0,11 7 1,14 6 0,2 6 0,-6 6-1,-6 7-1,-6 6-2,-9 4-1,-8 4-1,-10 3 0,-9 3-2,-13 3 0,-16 3-3,-15 3-1,-15 4-2,-29 4-3,-41 6-4,-40 7-3,-40 6-3,-29-2-1,-16-9 1,-15-10 1,-15-8 1,-14-6 0,-8 1-3,-10-1-1,-9 1-3,4-3-1,19-2 1,19-3 0,19-3 0,13-4 2,10-3 2,10-3 2,9-2 2,18-6 2,29-6 4,28-6 2,28-6 4,24-2 2,23 3 3,22 3 4,22 4 2,16 2 1,14 4 0,11 3-2,14 3 0,2 3-2,-6 3 0,-6 3-2,-6 4 0,-2 2-1,3 4-1,3 3-1,4 3 0,-9 1-2,-18 1-3,-19-1-1,-18 1-4,-17 1-1,-11 3-1,-14 3-1,-11 4-2,-17 1 0,-18 0 0,-19 0-1,-18 0 1,-23 0-1,-24 0-3,-26 0-2,-24 0-2,-18 1-1,-9 4 1,-10 3 0,-8 3 0,-8-1 1,-2-2 0,-3-3 1,-3-3-1,4-4 1,13-3 1,12-3 2,13-2 1,12-3 1,13 1 2,12-1 0,13 1 2,15-3-1,19-2 1,19-3-1,19-3 0,18-4 3,19-3 7,19-3 6,19-2 7,19-5 2,23-2-2,22-3-3,22-3-2,18-1 0,16 4 0,15 3 2,17 3 1,3 3-1,-5 3-1,-7 3-2,-5 4-2,-9 1-2,-9 0-1,-10 0-1,-8 0-2,-12 1-2,-12 4-2,-13 3-1,-12 3-2,-27 4-3,-41 7-3,-40 6-5,-40 7-3,-36 0-2,-27-2 1,-28-3 1,-28-3 1,-20-2 1,-8 0 1,-10 0 2,-9 0 0,-4 0 0,4 0 1,3 0 1,3 0-1,10-2 1,20-3 3,18-3 1,20-2 2,21-3 1,25 1 1,25-1 2,25 1 0,21-4 2,20-6 2,18-6 2,20-6 1,25-6 3,35-2 2,35-3 3,34-3 3,18-1 0,4 4-1,3 3-2,3 3-1,-1 3-2,-2 3-2,-3 3-1,-3 4-2,-9 1-1,-11 0 1,-14 0 0,-11 0 0,-18 1-1,-22 4-2,-22 3-3,-21 3-2,-20 3-4,-15 3-2,-15 3-4,-16 4-4,-21 1 0,-24 0 3,-26 0 1,-24 0 3,-20-2 0,-11-3-3,-14-3-3,-11-2-2,-9-3 0,-3 1-1,-3-1 1,-2 1 1,5-3 1,16-2 2,15-3 2,17-3 2,16-2 1,19 0 3,19 0 0,19 0 2,19-2 1,23-3 1,22-3 2,22-2 0,26-5 2,31-2 4,32-3 4,31-3 3,18-2 2,7 0 1,6 0-1,7 0 0,0 3-1,-2 6-1,-3 7-3,-3 6-2,-9 3-1,-11 0 1,-14 0-1,-11 0 1,-17 0-2,-18 0-4,-19 0-4,-18 0-4,-29 4-3,-37 10-5,-38 10-4,-37 9-4,-29 2-1,-18-2 2,-19-3 2,-18-3 2,-12-4 2,-3-3-1,-3-3 0,-2-2 0,3-5 1,14-2 1,11-3 1,14-3 1,14-1 1,20 4 2,18 3 2,20 3 3,33-4 2,51-8 6,49-10 4,51-9 4,27-2 4,7 6 0,6 7 2,7 6 1,0 3 0,-2 0-5,-3 0-2,-3 0-4,-9 0-1,-11 0-3,-14 0-1,-11 0-1,-15 1-1,-16 4-3,-15 3 0,-15 3-2,-28 4-3,-36 7-3,-39 6-5,-36 7-4,-26-1-1,-12-6 0,-13-6 1,-12-6 1,-10-4-1,-6 1 2,-6-1-1,-6 1 1,1-1 0,9 1 2,10-1 0,10 1 2,13-1 1,19 1 2,19-1 2,19 1 2,30-6 5,45-8 5,43-10 8,45-9 6,31-4 3,23 4-1,22 3 0,22 3-2,8 3 0,-2 3-2,-3 3-2,-3 4-1,-4 1-1,-3 0-1,-3 0-1,-2 0-1,-6 0 0,-6 0-2,-6 0-1,-6 0-1,-13 0-3,-19 0-2,-18 0-2,-19 0-3,-26 1-3,-30 4-3,-32 3-5,-30 3-2,-28-1-3,-21-2 0,-22-3-1,-22-3 1,-18-1 0,-11 4 1,-14 3 2,-11 3 1,-1-1 2,13-2 3,12-3 2,13-3 2,12-1 1,13 4 1,12 3 0,13 3 1,35-1 5,60-2 12,60-3 12,59-3 11,32-2 3,7 0-6,6 0-7,7 0-6,2 0-5,1 0-6,-1 0-5,1 0-5,-3 0-4,-2 0 0,-3 0-1,-3 0-1,-10-2-1,-16-3-1,-15-3-1,-15-2-1,-15-1-1,-12 3 0,-13 3 0,-12 4 0,-29-1-1,-43-3-2,-44-3-3,-43-2-2,-29-3-1,-12 1 1,-13-1 2,-12 1 2,-7-3 1,1-2 0,-1-3 0,1-3 0,1-2 0,3 0 0,3 0-1,4 0-1,10 3 3,19 6 3,19 7 5,19 6 4,16 1 1,17-3 1,15-3-1,16-2 0,15-5 2,16-2 4,15-3 5,17-3 5,19-1 2,26 4 1,24 3 1,26 3 1,21 3-1,19 3-1,19 3-1,19 4-1,9 1-3,0 0-2,0 0-2,0 0-3,-5 0-1,-9 0 0,-10 0-1,-8 0 1,-14 0-2,-15 0-1,-15 0-1,-16 0-1,-26 1-4,-33 4-5,-35 3-6,-34 3-5,-34-1-2,-30-2 3,-32-3 1,-30-3 4,-23-4 0,-12-3-2,-13-3 0,-12-2-2,-4-5 0,7-2 1,6-3 1,7-3 1,11-1 1,20 4 2,18 3 2,20 3 2,17 1 2,20 1 0,18-1 1,20 1 1,16-1 2,16 1 3,15-1 2,17 1 3,21-1 3,28 1 1,28-1 2,29 1 2,22-1 1,20 1 0,18-1 1,20 1 0,2 1 0,-12 3-2,-13 3-2,-12 4-1,-9 2-3,-2 4-2,-3 3-3,-3 3-2,-13-1-1,-22-2-3,-22-3 0,-21-3-1,-37-1-4,-49 4-4,-51 3-4,-49 3-5,-32 1-1,-12 1 2,-13-1 3,-12 1 2,-5-3 1,3-2 0,3-3-1,4-3 1,5-4-1,10-3 2,10-3 0,9-2 1,10-3 1,14 1 1,11-1 0,14 1 2,21-4 3,31-6 5,32-6 6,31-6 6,31-2 3,31 3-1,32 3 1,31 4 0,18 4-1,7 6 0,6 7-1,7 6 0,-1 3-1,-6 0-2,-6 0 0,-6 0-2,-7 3-1,-6 6-1,-6 7-2,-6 6-1,-13 1-1,-19-3-1,-18-3-1,-19-2-1,-26-5-2,-30-2 1,-32-3-2,-30-3 1,-25-2-4,-15 0-5,-15 0-4,-16 0-6,-12-2-2,-5-3 2,-7-3 2,-5-2 2,-3-5 1,4-2 1,3-3 2,3-3 0,9-1 3,16 4 0,15 3 2,17 3 0,13 1 1,13 1 0,12-1-1,13 1-1,15-4 3,19-6 6,19-6 5,19-6 6,19-1 3,23 7 2,22 6 0,22 7 1,15 4 1,9 3 0,10 3-2,10 4 1,0 2-2,-5 4-2,-7 3-3,-5 3-1,-9 1-2,-9 1 0,-10-1 0,-8 1-1,-15-1-2,-19 1-2,-18-1-3,-19 1-4,-35-1-3,-49 1-6,-51-1-5,-49 1-5,-29-1-2,-6 1 4,-6-1 2,-6 1 4,-6-3 2,-2-2 1,-3-3 1,-3-3 0,4-4 1,13-3-1,12-3 0,13-2 0,12-3 1,13 1 0,12-1 1,13 1 2,10-1 0,10 1 1,10-1 1,9 1 0,9-1 2,9 1 2,10-1 3,10 1 2,7-3 3,6-2 1,7-3 1,6-3 2,10-2 2,17 0 2,15 0 2,16 0 2,16 3 1,20 6-2,18 7-1,20 6-2,13 4-2,9 4 0,10 3-1,10 3-1,0 3 0,-5 3-1,-7 3 0,-5 4 0,-14-1-2,-18-3-5,-19-3-5,-18-2-4,-17-1-3,-11 3 0,-14 3 0,-11 4 0,-20-1-2,-24-3-3,-26-3-2,-24-2-3,-21-3 0,-16 1 1,-15-1 2,-15 1 1,-11-3 1,-2-2 1,-3-3 1,-3-3 0,-4-1 2,-3 4 1,-3 3 2,-2 3 3,2-1 0,9-2 2,10-3 0,10-3 0,11-2 1,17 0 1,15 0 0,16 0 1,20-2 2,25-3 4,25-3 4,25-2 5,25-3 2,25 1 0,25-1 0,25 1 0,15 1 0,7 3-2,6 3-2,7 4-3,0 1 0,-2 0-2,-3 0-1,-3 0-1,-6 0-1,-5 0-1,-7 0-1,-5 0-2,-14 0-1,-18 0-1,-19 0-2,-18 0-3,-23 1-1,-24 4-4,-26 3-3,-24 3-4,-26 1 1,-24 1 2,-26-1 2,-24 1 3,-18-1 0,-9 1-1,-10-1-1,-8 1-2,-4-1 0,3 1 0,3-1 1,4 1 0,8-1 1,17 1 1,15-1 2,16 1 2,16-3 1,20-2 0,18-3 0,20-3 1,28-4 5,42-3 10,40-3 10,41-2 10,26-5 3,13-2-4,12-3-4,13-3-4,4-1-3,-3 4-2,-3 3-2,-2 3-2,-5 3-1,-2 3-1,-3 3 1,-3 4-2,-9 1 0,-11 0-5,-14 0-2,-11 0-3,-14 0-2,-11 0-2,-14 0-1,-11 0 0,-11-4-3,-5-5-4,-7-7-5,-5-5-2,-11 5-11,-11 19-15,-14 19-16,-11 19-15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1-07T14:41:40"/>
    </inkml:context>
    <inkml:brush xml:id="br0">
      <inkml:brushProperty name="width" value="0.08333" units="cm"/>
      <inkml:brushProperty name="height" value="0.08333" units="cm"/>
      <inkml:brushProperty name="color" value="#00BFF3"/>
    </inkml:brush>
  </inkml:definitions>
  <inkml:trace contextRef="#ctx0" brushRef="#br0">98215 15425,'-2'46,"-4"-1,-3 1,-5-1,-3-1,-4 0,-2-2,-4 0,-3-2,-2-1,-2-1,-3-2,-1-1,-1-1,-2-2,-1-2,-1 0,0-2,-1-2,0-1,0-1,0-1,0-1,1-2,-1 0,1-2,1-1,0 0,0-2,1 0,1-1,0-1,1 0,0-2,1 1,1-2,0 0,2 0,-1-1,2-1,-1 1,2-2,0 1,1-2,0 1,1-1,0 0,1 0,0-1,1 0,0 0,1 0,0-1,1 0,0 0,0 0,1-1,0 1,0-1,1 0,0 0,0-1,1 1,0-1,0 1,0-1,1 0,0 0,0 0,0 0,1-1,-1 1,1-1,0 0,0 1,1-1,-1 0,0 0,1 0,0 0,0-1,0 1,-1-1,2 1,-1-1,0 1,0-1,0 0,0 0,1 0,-1 0,0 0,0 0,0 0,0-1,0 1,1-1,-2 1,1-1,0 1,0-1,0 0,-1 0,0 0,1 0,-1-1,0 1,0 0,-1-1,1 1,-1-1,0 0,0 0,0 0,-1 0,0-1,0 1,0-1,-1 1,0-1,0 0,-1 0,0-1,0 1,-1-1,0 0,0 0,-1 0,0-1,-1 0,0 0,-1 0,0-1,-1 0,0 0,-1-1,0 1,-1-2,0 1,-2-2,1 1,-2-1,1-1,-2 0,0 0,-1-2,-1 1,0-2,-1 0,0-1,-1-1,-1 0,0-2,0 0,-1-1,-1-2,1 0,-1-2,0-1,0-1,0-1,0-1,1-2,0-2,1 0,1-2,2-2,1-1,1-1,3-2,2-1,2-1,3-2,4 0,2-2,4 0,3-1,5-1,3 1,4-1,4-1,4 2,3-1,5 1,3 1,4 0,2 2,4 0,3 2,2 1,2 1,3 2,1 1,1 1,2 2,1 2,1 0,0 2,1 2,0 1,0 1,0 1,0 1,-1 2,1 0,-1 2,-1 1,0 0,0 2,-1 0,-1 1,0 1,-1 0,0 2,-1-1,-1 2,0 0,-2 0,1 1,-2 1,1-1,-2 2,0-1,-1 2,0-1,-1 1,0 0,-1 0,0 1,-1 0,0 0,-1 0,0 1,-1 0,0 0,0 0,-1 1,0-1,0 1,-1 0,0 0,0 1,-1-1,0 1,0-1,0 1,-1 0,0 0,0 0,0 0,-1 1,1-1,-1 1,0 0,0-1,-1 1,1 0,0 0,-1 0,0 0,0 1,0-1,1 1,-2-1,1 1,0-1,0 1,0 0,0 0,0 0,-1 0,1 0,0 0,0 0,0 1,0-1,-1 1,2-1,-1 1,0-1,0 1,0 0,1 0,0 0,-1 0,1 1,0-1,0 0,1 1,-1-1,1 1,0 0,0 0,0 0,1 0,0 1,0-1,0 1,1-1,0 1,0 0,1 0,0 1,0-1,1 1,0 0,0 0,1 0,0 1,1 0,0 0,1 0,0 1,1 0,0 0,1 1,0-1,1 2,0-1,2 2,-1-1,2 1,-1 1,2 0,0 0,1 2,1-1,0 2,1 0,0 1,1 1,1 0,0 2,0 0,1 1,1 2,-1 0,1 2,0 1,0 1,0 1,0 1,-1 2,0 2,-1 0,-1 2,-2 2,-1 1,-1 1,-3 2,-2 1,-2 1,-3 2,-4 0,-2 2,-4 0,-3 1,-5 1,-3-1,-4 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4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89289 23950 585,'15'0'25,"-3"0"1,-1 0 2,-2 0 2,0 0 1,2 0 3,1 0 1,3 0 3,0 1-2,-1 4-5,0 2-6,-2 4-4,-1 1-4,-2 1-4,-3 1-2,-1 1-4,-3 2-3,-6 3-2,-4 4-2,-5 2-3,-6 3-1,-7 4 1,-7 4-1,-7 5 1,-2 0-1,0 0-2,1-2-2,2 0-2,0-3-2,3-5-2,2-5-2,2-5-2,1-5-3,3-3-1,1-4-3,3-4-2,2-4-3,6-4-2,5-4-3,5-4-2,2-1 1,2 1 6,0 0 7,2 2 6,0 0 3,0 0-1,0 0-1,0 1-1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1:45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94200 15650 555,'-16'-49'4,"19"4"7,19 3 6,19 3 8,5 4 2,-5 7-5,-7 6-4,-5 7-4,22 4-2,54 3 0,53 3 0,53 4 1,28-1-1,3-3 1,3-3 0,4-2 0,-7-1 0,-16 3-2,-15 3-1,-15 4-1,-17 1-2,-15 0 0,-15 0-2,-16 0 0,-32 1-2,-46 4 0,-47 3-1,-47 3-1,-40 3-2,-30 3-3,-32 3-3,-30 4-2,-20-3-2,-6-5 1,-6-7 0,-6-5 1,-2-3 0,3 4 1,3 3 1,4 3 1,7-1 1,13-2-1,12-3-1,13-3 0,20-2 0,28 0 2,28 0 1,29 0 2,21-4 1,16-5 2,15-7 2,17-5 2,19-4 1,26 0 0,24 0 0,26 0 0,18 1-1,13 4 1,12 3 0,13 3 0,2 1-1,-5 1 0,-7-1-1,-5 1 0,-9-1 0,-9 1 0,-10-1 1,-8 1 0,-15 1 0,-19 3 0,-18 3-1,-19 4 0,-30 1-1,-41 0-1,-40 0-2,-40 0-1,-31 0-2,-18 0-1,-19 0-2,-18 0-2,-10 0 0,0 0-1,0 0-1,0 0 1,-2 1-1,-3 4 2,-3 3 1,-2 3 0,8-1 2,22-2 1,22-3 1,23-3 2,24-6 0,28-5 0,28-7 0,29-5-1,26-6 2,25-3 6,25-3 4,25-2 5,25-1 2,25 3-1,25 3-1,25 4 0,15 4-1,7 6-2,6 7-1,7 6-1,0 3-1,-2 0-1,-3 0-1,-3 0-2,-7 0 1,-9 0-1,-10 0 0,-8 0 0,-18 0 1,-25 0-1,-25 0 1,-25 0 0,-44 3-2,-62 6-3,-63 7-4,-62 6-4,-34 1-1,-2-3-1,-3-3 0,-3-2-1,-7-5 0,-9-2-1,-10-3-2,-8-3 0,0-2 0,14 0 1,11 0 2,14 0 2,19-2 0,29-3 2,28-3 0,28-2 2,31-8 1,34-8 5,35-10 4,35-9 3,30-5 3,29 0-2,28 0 0,28 0 0,23 1-1,19 4 0,19 3 1,19 3-1,12 4 1,6 7 0,7 6 0,6 7-1,-7 4 1,-18 3-2,-19 3 0,-18 4 0,-23 4-1,-24 6 0,-26 7 0,-24 6-1,-31 6-1,-33 6-3,-35 7-5,-34 6-2,-35 1-3,-34-3-2,-35-3 0,-33-2-2,-25-3 0,-11 1 0,-14-1-1,-11 1 0,-11-3 1,-5-2 0,-7-3 2,-5-3 0,3-6 1,17-5 1,15-7 2,16-5 1,23-4 0,31 0 1,32 0-1,31 0-1,26-4 3,22-5 3,22-7 4,23-5 4,22-4 1,26 0 1,24 0-2,26 0 1,16 1-1,10 4-1,10 3 1,9 3-1,4 3 0,1 3-1,-1 3-1,1 4-2,-4 1 0,-6 0-1,-6 0 1,-6 0-1,-12 3 0,-15 6 3,-15 7 1,-16 6 1,-33 7 0,-50 10-3,-50 10-3,-50 9-3,-32 1-2,-11-6-3,-14-6-3,-11-6-2,-11-2-1,-5 3 1,-7 3 3,-5 4 1,-1-3 1,6-5 1,7-7 2,6-5 1,15-8 0,26-5 0,24-7 1,26-5-1,35-6 3,47-3 5,47-3 6,48-2 5,36-3 1,29 1-2,28-1-2,28 1-3,18-3-2,10-2 0,10-3-1,9-3-1,1-1 0,-6 4-1,-6 3-1,-6 3-1,-13 3 0,-19 3 1,-18 3-1,-19 4 1,-27 4-1,-34 6-3,-35 7-2,-33 6-2,-37 3-1,-37 0-3,-38 0 0,-37 0-2,-35 1 0,-31 4 2,-31 3 1,-31 3 1,-21 1 0,-9 1 0,-10-1-1,-8 1 0,0-4-1,14-6 1,11-6 0,14-6 1,18-6 0,25-2 2,25-3 1,25-3 2,43-7 2,64-9 4,61-10 4,64-8 4,44-3 1,29 7-1,28 6-2,28 7-1,18 2-1,10 1-2,10-1 0,9 1-2,2 1 0,-2 3-1,-3 3 1,-3 4 0,-13 1-1,-22 0 0,-22 0-1,-21 0-1,-45 4-2,-65 10-3,-65 10-3,-66 9-4,-52 2 0,-37-2 1,-38-3 0,-37-3 1,-26-2 1,-11 0 1,-14 0 1,-11 0 0,2-2 1,19-3 1,19-3 0,19-2 1,26-5 1,34-2 3,35-3 1,35-3 3,49-6 2,66-5 2,65-7 1,67-5 3,38-4-1,13 0-3,12 0-3,13 0-4,12 1-1,13 4-1,12 3-1,13 3 0,-2 3 0,-16 3 0,-15 3 0,-15 4 0,-23 2 1,-28 4-1,-28 3 1,-27 3-1,-47 4-1,-61 7-3,-64 6-3,-61 7-3,-48 2 0,-31 1 2,-31-1 3,-31 1 1,-18-3 3,-3-2-1,-3-3 0,-2-3 0,8-4 1,22-3 2,22-3 1,23-2 1,24-5 1,28-2 1,28-3-1,29-3 0,43-6 1,59-5 0,60-7 0,60-5 1,38-4-1,19 0-1,19 0 0,19 0-2,15 0 0,13 0-1,12 0 0,13 0-1,-2 1 0,-16 4 0,-15 3 0,-15 3-1,-23 3 1,-28 3 0,-28 3-1,-27 4 1,-42 5-1,-53 10-2,-53 10 0,-52 9-2,-47 6 0,-36 3 2,-39 3 0,-36 4 1,-23 1 1,-6 0 0,-6 0-1,-6 0 0,9-5 0,25-9 0,25-10 1,25-8-1,28-8 2,31-2-1,32-3 2,31-3-1,29-4 1,29-3 0,28-3 0,28-2-1,29-8 0,32-8 0,31-10 0,32-9-1,27-4 0,26 4 0,24 3 1,26 3 0,10 3 0,-3 3 0,-3 3 0,-2 4-1,-12 4 1,-19 6-1,-18 7-1,-19 6 0,-27 3-1,-34 0 1,-35 0 0,-33 0 1,-29 0-1,-22 0-2,-22 0-2,-21 0-1,-28 0-2,-30 0 2,-32 0-1,-30 0 1,-28 0 0,-21 0-1,-22 0 0,-22 0-1,-18 0 0,-11 0 2,-14 0 2,-11 0 1,-1-2 0,13-3 0,12-3-2,13-2-1,16-5 0,23-2 2,22-3 2,22-3 1,27-4 2,35-3 2,35-3 1,34-2 1,31-5 1,28-2 0,28-3-1,29-3 0,19-1 0,14 4-1,11 3 0,14 3-1,14 1 0,20 1 0,18-1-1,20 1 0,8 1 1,1 3-1,-1 3 0,1 4 0,-7 2 1,-12 4 1,-13 3 2,-12 3 0,-19 4 0,-25 7 0,-25 6-1,-25 7-1,-25 4-1,-25 3 0,-25 3 0,-25 4-1,-27-1 0,-28-3-2,-28-3-1,-27-2-1,-25 0-1,-18 7 1,-19 6 0,-18 7 2,-14-1-1,-5-6 0,-7-6 1,-5-6-1,3-6 0,17-2 0,15-3-1,16-3-1,21-4 1,29-3 1,28-3 1,28-2 1,31-6 1,34-6-1,35-6 0,35-6-1,33-2 1,35 3 2,35 3 3,34 4 1,27-1 1,23-3 0,22-3 1,22-2 0,15-1-1,9 3-1,10 3-1,10 4-2,-4 4-1,-16 6 1,-15 7-1,-15 6 0,-23 3 0,-28 0 0,-28 0-1,-27 0 0,-30 1-1,-27 4 0,-28 3-2,-28 3 0,-32 1-1,-34 1-1,-35-1 0,-33 1 0,-36 1-1,-33 3-1,-35 3 0,-34 4 0,-21-1 0,-6-3 0,-6-3 1,-6-2 0,5-5 0,20-2 2,18-3 1,20-3 0,22-2 2,29 0-1,28 0 2,28 0-1,21-4 1,17-5 0,15-7-1,16-5 1,23-6-1,31-3 1,32-3-1,31-2 1,26-1 1,22 3 0,22 3 2,23 4 0,11 1 1,4 0 1,3 0-1,3 0 2,-5 3-1,-12 6 0,-13 7-1,-12 6 0,-19 3-1,-25 0-1,-25 0 0,-25 0-1,-43 4-1,-58 10-2,-60 10-3,-59 9-1,-41 2-2,-22-2 1,-22-3-1,-21-3 0,-7-4 1,9-3 0,10-3 1,10-2 2,13-5-1,19-2 2,19-3 0,19-3 1,32-6 2,47-5 3,47-7 2,48-5 3,41-4 1,38 0 0,37 0-1,38 0 0,27 1-1,20 4-1,18 3 0,20 3-1,6 1-1,-2 1 0,-3-1-2,-3 1-1,-13 1 0,-22 3 0,-22 3 0,-21 4-1,-24 1 1,-25 0-3,-25 0 0,-25 0-2,-44 3-1,-62 6-3,-63 7-2,-62 6-2,-35 1-1,-6-3 2,-6-3 2,-6-2 1,-1-3 1,7 1 0,6-1 0,7 1 1,13-3 0,22-2 3,22-3 2,23-3 2,30-6 1,41-5 0,40-7 0,42-5 0,35-4 1,31 0 1,32 0 0,31 0 1,17 0 1,3 0-2,3 0 0,4 0-1,-6 3 0,-11 6 0,-14 7-1,-11 6-1,-20 3 1,-24 0-2,-26 0-1,-24 0-1,-23 3-1,-18 6-1,-19 7 0,-18 6-2,-26 3 1,-31 0-1,-31 0 0,-31 0 0,-24 0 0,-16 0 0,-15 0 1,-15 0 0,-12-4 0,-6-5 0,-6-7 0,-6-5 1,7-4-1,22 0 1,22 0 0,23 0 0,19 0 1,19 0 1,19 0-1,19 0 2,29-8 0,41-16 4,40-15 1,42-15 3,27-3 0,16 14 0,15 11-1,17 14-1,10 5-1,6 1-2,7-1 0,6 1 0,1-1-2,-3 1 0,-3-1-1,-2 1 0,-15 1 0,-25 3-1,-25 3 0,-25 4 1,-32 2-2,-36 4-1,-39 3-3,-36 3-1,-32 3 0,-25 3 0,-25 3 2,-25 4 0,-13 2 1,1 4 0,-1 3 1,1 3 1,5-4 0,14-8 1,11-10 1,14-9 0,18-5 1,25 0 0,25 0 1,25 0 0,32-2 0,42-3 2,40-3 1,41-2 2,27-5-1,17-2 0,15-3-2,16-3 0,12-2-1,9 0 0,10 0 0,10 0-1,-6 1 0,-18 4-3,-19 3-3,-18 3-3,-21 3 0,-22 3 1,-22 3 1,-21 4 2,-21 4-1,-19 6 1,-18 7-1,-19 6-1,-21 4 0,-21 4 1,-22 3 0,-22 3 0,-13-1 0,-3-2 0,-3-3-1,-2-3 0,3-4 0,14-3 0,11-3 0,14-2-1,18-3 2,25 1 0,25-1 1,25 1 1,14-1 1,3 1-1,3-1 1,4 1-1,4-1 0,6 1 1,7-1 0,6 1 1,-4 1 0,-11 3 1,-14 3 0,-11 4 0,-14 2 1,-11 4-2,-14 3 0,-11 3-2,-7-1 1,0-2-1,0-3 0,0-3 0,1-1 2,4 4 4,3 3 5,3 3 3,-1-1 2,-2-2-2,-3-3-3,-3-3-1,-6-1-3,-5 4-3,-7 3-3,-5 3-2,-6-2-3,-3-6-1,-3-6-2,-2-6-2,0-6 1,7-2 0,6-3 0,7-3 2,19-6 0,35-5 2,35-7 1,34-5 2,17-1 0,0 6 1,0 7 0,0 6 0,-5 1-7,-9-3-17,-10-3-15,-8-2-17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2:28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85650 17100 482,'-91'-66'1,"19"19"2,19 19 3,19 19 3,7 9 2,-3 0 4,-3 0 3,-2 0 4,-1-2 1,3-3-2,3-3-1,4-2-1,2-5 0,4-2-1,3-3 0,3-3 1,3-4-2,3-3-2,3-3-3,4-2-2,2-5-2,4-2-2,3-3-2,3-3-1,7-2-1,14 0 2,11 0 2,14 0 0,11 0 2,14 0-1,11 0-1,14 0 1,7 3-2,3 6 0,3 7-1,4 6-1,-3 4-1,-5 4-1,-7 3 0,-5 3-1,-9 3 0,-9 3 0,-10 3-1,-8 4 0,-11 4-1,-8 6 0,-10 7-1,-9 6-1,-13 3 0,-16 0 0,-15 0 1,-15 0 1,-15 1-1,-12 4 0,-13 3-2,-12 3 0,-10 1-1,-6 1-2,-6-1 0,-6 1-2,-2-1-1,3 1 0,3-1 0,4 1-2,-1-3 1,-3-2 1,-3-3-1,-2-3 1,-1-4 0,3-3 1,3-3-1,4-2 1,4-5 1,6-2 3,7-3 3,6-3 2,9-2 4,13 0 2,12 0 3,13 0 2,16-4 3,23-5 1,22-7 3,22-5 2,13-3-1,7 4-3,6 3-2,7 3-3,4-1-3,3-2 0,3-3-2,4-3-1,-3-1-1,-5 4 0,-7 3 1,-5 3 0,-8 1-1,-5 1 1,-7-1 0,-5 1 0,-11 7 1,-11 16 1,-14 15 1,-11 17 2,-17 7-2,-18 0-5,-19 0-6,-18 0-4,-23 1-2,-24 4 0,-26 3 2,-24 3 0,1-4 2,28-8 1,28-10 1,29-9 2,11-9-3,-2-5-8,-3-7-7,-3-5-8,2-6-1,10-3 6,10-3 7,9-2 6,9-8 5,9-8 4,10-10 3,10-9 4,11-5 2,17 0 1,15 0 1,16 0 2,15 0 0,16 0 1,15 0 0,17 0 1,8 3-1,4 6 0,3 7-2,3 6-1,3 4-1,3 4 0,3 3 0,4 3 0,-6 3-1,-11 3-2,-14 3-2,-11 4-1,-14 4-2,-11 6-2,-14 7-1,-11 6-1,-17 3-3,-18 0-2,-19 0-4,-18 0-2,-18 1-2,-16 4 3,-15 3 2,-15 3 3,-15 3 0,-12 3 1,-13 3 0,-12 4 0,-7 1 1,1 0 0,-1 0 1,1 0 0,1-4 0,3-5-1,3-7-1,4-5-1,4-6 0,6-3 2,7-3 1,6-2 1,9-5 1,13-2 0,12-3 2,13-3 0,21-9 2,32-11 4,31-14 3,32-11 3,21-7 1,13 0 0,12 0-1,13 0 0,7 1-1,4 4 0,3 3 1,3 3-1,-4 4 0,-8 7 0,-10 6-2,-9 7-1,-13 4-1,-16 3 0,-15 3-1,-15 4-1,-18 5-2,-19 10-1,-18 10-3,-19 9-2,-21 6-2,-21 3-1,-22 3-2,-22 4-2,-16 2-1,-9 4 1,-10 3 1,-8 3 0,-8-1-1,-2-2 1,-3-3-2,-3-3 0,-1-4 1,4-3 0,3-3 0,3-2 2,14-8 1,25-8 2,25-10 2,25-9 2,25-9 2,25-5 2,25-7 1,25-5 2,23-8 1,22-5 2,22-7 1,23-5 2,13-6 1,6-3-1,7-3 0,6-2-1,4 0 1,4 7-1,3 6 0,3 7 0,-4 4-1,-8 3 0,-10 3-2,-9 4 0,-12 4-1,-11 6-1,-14 7 0,-11 6-1,-28 9-2,-40 13-4,-40 12-4,-41 13-5,-26 1 0,-8-9 0,-10-10 1,-9-8 2,-2-8 0,6-2 1,7-3-1,6-3 0,10-6 1,17-5 0,15-7 0,16-5 2,16-11 0,20-11 2,18-14 2,20-11 1,21-11 1,25-5 0,25-7 1,25-5 0,17 0 0,9 10 1,10 10 0,10 9 0,-1 9 3,-9 9 2,-10 10 4,-8 10 4,-12 8 0,-12 10-1,-13 10-1,-12 9-1,-15 6-2,-15 3-3,-15 3-2,-16 4-2,-15 4-2,-11 6 1,-14 7 1,-11 6 0,-17 4-2,-18 4-2,-19 3-4,-18 3-4,-15 3-2,-9 3 0,-10 3-2,-8 4-1,-9-1 1,-6-3 1,-6-3 1,-6-2 2,-2-5 0,3-2-1,3-3-1,4-3-1,7-7 1,13-9 2,12-10 2,13-8 1,24-15 4,39-19 4,36-18 3,39-19 6,28-13 0,23-6 0,22-6-1,22-6-1,15-2-1,9 3-1,10 3 0,10 4 0,2 5 1,-3 10-1,-3 10 2,-2 9 0,-6 7-1,-6 7 1,-6 6-2,-6 7 0,-16 4-2,-25 3 0,-25 3-2,-25 4-1,-30 10-1,-34 19-4,-35 19-2,-33 19-3,-25 7-2,-11-3 0,-14-3-2,-11-2 0,-11-1-1,-5 3 1,-7 3 0,-5 4 0,-1-1 2,6-3 0,7-3 2,6-2 1,15-8 1,26-8 2,24-10 2,26-9 2,30-12 2,39-11 4,36-14 4,39-11 3,25-11 1,17-5-2,15-7-1,16-5-3,7-3-1,1 4-1,-1 3-3,1 3-1,-7 4 0,-12 7 1,-13 6 0,-12 7 2,-16 5 0,-19 7-2,-18 6-2,-19 7-1,-19 5-2,-19 7 0,-18 6 0,-19 7-1,-19 5-2,-19 7-1,-18 6-2,-19 7-2,-15 2-1,-8 1 1,-10-1 1,-9 1 0,-15-1 1,-18 1-1,-19-1-1,-18 1-1,-12-4 0,-3-6 1,-3-6 0,-2-6 1,10-7 0,25-6 0,25-6 1,25-6 0,26-7 2,29-6 5,28-6 3,28-6 4,24-9 2,23-8 1,22-10 0,22-9 1,23-7 0,25-3 0,25-3 1,25-2 0,21-5 0,20-2 1,18-3 0,20-3 0,10-1 0,3 4-1,3 3-1,4 3-1,-10 4-2,-22 7-2,-22 6-1,-21 7-3,-26 7 0,-28 9-2,-28 10-1,-27 10-1,-44 11-3,-55 17-5,-57 15-5,-55 16-5,-37 4-2,-16-6 3,-15-6 2,-15-6 3,-17-4 1,-15 1 1,-15-1 1,-16 1 1,-7-4 0,4-6-1,3-6 0,3-6-1,15-6 0,29-2 2,28-3 3,28-3 2,28-6 3,28-5 3,28-7 3,29-5 4,30-11 2,35-11 0,35-14 1,34-11 0,34-9 1,34-3 0,35-3 0,35-2 2,22 2-1,14 9 1,11 10 1,14 10 0,7 5 0,3 4-2,3 3-1,4 3-1,-10 4 0,-22 7-1,-22 6 0,-21 7-1,-26 4-1,-28 3-5,-28 3-5,-27 4-3,-30 7-5,-27 13-2,-28 12-2,-28 13-3,-31 9-1,-30 6 1,-32 7 1,-30 6 1,-26 1 1,-19-3 2,-18-3 0,-19-2 3,-19-3 0,-19 1 1,-18-1 1,-19 1 0,1-6 1,22-8 2,22-10 1,23-9 2,27-10 1,34-9 2,35-10 2,35-8 3,32-11-1,31-8 0,32-10-2,31-9-1,34-7 1,38-3 3,37-3 4,38-2 4,31-5 1,25-2 0,25-3-1,25-3 1,17-1-1,9 4-1,10 3-1,10 3-2,-11 7-2,-27 14 0,-28 11-2,-28 14-1,-31 7-2,-30 3-4,-32 3-3,-30 4-4,-33 7-2,-30 13-1,-32 12-1,-30 13 0,-33 9 0,-30 6-1,-32 7 0,-30 6 1,-29 3-1,-25 0 0,-25 0 0,-25 0 0,-18-2 1,-8-3 0,-10-3 2,-9-2 0,5-8 2,23-8 1,22-10 2,22-9 1,26-9 3,31-5 2,32-7 3,31-5 3,29-8 1,29-5-2,28-7-1,28-5-1,28-9 0,28-9 1,28-10 3,29-8 1,21-8 1,16-2 1,15-3-1,17-3 0,11 1 0,10 6-1,10 7-2,9 6-1,-8 7-1,-25 10-1,-25 10 0,-25 9-2,-40 13-2,-52 20-3,-53 18-5,-53 20-5,-43 10 0,-31 3 0,-31 3 0,-31 4 1,-24-1 1,-16-3 0,-15-3 1,-15-2 1,-11-5 0,-2-2 1,-3-3 1,-3-3 0,10-6 2,26-5 2,24-7 1,26-5 2,26-8 2,28-5 0,28-7 2,29-5 2,29-9 0,31-9 1,32-10 0,31-8 1,31-11-1,31-8 1,32-10-1,31-9-1,26-7 0,22-3 0,22-3 0,23-2-1,8-1-1,-3 3 0,-3 3 0,-2 4-1,-17 7-1,-28 13 0,-28 12 0,-27 13-1,-28 9 0,-24 6 0,-26 7 0,-24 6 1,-26 7-3,-24 10-5,-26 10-4,-24 9-6,-26 6 0,-24 3 2,-26 3 2,-24 4 2,-23 2 2,-18 4 0,-19 3 0,-18 3 0,-14-1 1,-5-2 0,-7-3-1,-5-3 1,5-9 1,19-11 1,19-14 0,19-11 2,21-7 1,26 0 2,24 0 0,26 0 1,27-8 1,32-16 1,31-15 1,32-15 0,29-11 1,28-2 1,28-3 0,29-3 0,26-1 1,25 4 0,25 3-1,25 3-1,10 1 1,-2 1 1,-3-1 0,-3 1 1,-13 5-1,-22 14 0,-22 11 0,-21 14-1,-28 7-2,-30 3-3,-32 3-2,-30 4-2,-33 7-3,-30 13-1,-32 12-2,-30 13-1,-29 7-1,-25 4 0,-25 3-1,-25 3 0,-24 3 1,-21 3-1,-22 3 1,-22 4 0,-8-4 1,6-9 1,7-10 0,6-8 1,17-11 1,28-8 1,28-10-1,29-9 2,30-10 1,35-9 6,35-10 5,34-8 5,32-11 2,32-8-3,31-10-2,32-9-2,29-5-1,28 0 0,28 0 2,29 0 0,18 1-1,9 4 0,10 3-2,10 3-1,-4 6-2,-16 9 1,-15 10-2,-15 10 0,-25 7-1,-30 6-1,-32 7 0,-30 6-2,-31 7 0,-28 10-2,-28 10-1,-27 9-2,-31 7 0,-31 7 0,-31 6 1,-31 7-1,-24 4 0,-16 3 0,-15 3-2,-15 4 1,-15 1-1,-12 0 1,-13 0 0,-12 0 1,2-8 1,20-16 1,18-15 0,20-15 1,24-11 1,31-2 2,32-3 3,31-3 1,26-7 2,22-9 0,22-10 0,23-8-1,24-11 2,28-8 2,28-10 2,29-9 1,26-5 1,25 0 0,25 0-2,25 0 0,9 4-1,-6 10-1,-6 10-1,-6 9 0,-13 9-1,-19 9-1,-18 10-1,-19 10-2,-18 5-2,-15 4-1,-15 3-2,-16 3-2,-19 4-2,-22 7-1,-22 6-3,-21 7-1,-23 4-1,-21 3 2,-22 3 1,-22 4 1,-26 1 1,-27 0 1,-28 0 1,-28 0 0,-18 0 2,-6 0-1,-6 0 1,-6 0 1,4-5 1,16-9 2,15-10 3,17-8 3,21-8 1,28-2 1,28-3 0,29-3 1,35-6 2,44-5 0,44-7 2,44-5 2,34-8-1,25-5-3,25-7-3,25-5-3,14-3-1,3 4-1,3 3 0,4 3-1,-1 3-1,-3 3 1,-3 3 0,-2 4 0,-11 2 1,-15 4-2,-15 3-1,-16 3 0,-18 4-1,-18 7-3,-19 6-1,-18 7-2,-29 11-3,-37 20-3,-38 18-2,-37 20-4,-34 10 0,-27 3 3,-28 3 2,-28 4 3,-21 1 1,-12 0 1,-13 0 0,-12 0 1,-9-5 1,-2-9 3,-3-10 1,-3-8 3,10-9 0,26-6 0,24-6-2,26-6-1,26-7 1,28-6 4,28-6 2,29-6 5,26-10 1,25-12 4,25-13 1,25-12 3,29-9 0,35-2-1,35-3-2,34-3-1,23-2-1,13 0-1,12 0-1,13 0 0,9 1-3,6 4-1,7 3-2,6 3-3,-5 6 0,-16 9-2,-15 10 0,-15 10-1,-21 4 1,-25 0 0,-25 0 0,-25 0 1,-27 4-2,-28 10-4,-28 10-6,-27 9-5,-36 2-1,-40-2 2,-40-3 3,-41-3 3,-30 1 2,-19 6 0,-18 7 1,-19 6 1,-13 3 1,-6 0 0,-6 0 1,-6 0 0,4-2 1,16-3 1,15-3 3,17-2 0,22-6 2,32-6 0,31-6 1,32-6-1,47-9 2,67-8 3,65-10 2,66-9 2,41-10 1,20-9-1,18-10-2,20-8-1,10-6-1,3 1-3,3-1-3,4 1-1,-6 4-2,-11 9 0,-14 10-1,-11 10-1,-20 5-1,-24 4 0,-26 3-2,-24 3-1,-26 6 0,-24 9 0,-26 10 1,-24 10-1,-28 5 0,-27 4 1,-28 3 1,-28 3-1,-32 4 1,-34 7 0,-35 6 0,-33 7 0,-25 0 1,-11-2-1,-14-3 0,-11-3 1,-6-4-1,4-3 1,3-3 0,3-2 0,14-6 1,25-6 1,25-6 1,25-6 1,28-6 2,31-2 2,32-3 2,31-3 1,32-4 2,35-3 0,35-3-1,34-2 1,29-6-1,26-6 0,24-6-1,26-6 0,19-6-1,17-2 0,15-3-2,16-3 0,5-1-1,-2 4-2,-3 3-2,-3 3-2,-15 3 1,-24 3 0,-26 3 0,-24 4 2,-28 4-1,-27 6-1,-28 7-2,-28 6-2,-24 4-1,-19 4 1,-18 3-1,-19 3 1,-24 4-1,-28 7 0,-28 6-1,-27 7 0,-26 4-1,-22 3 2,-22 3 1,-21 4 0,-12 1 1,1 0 0,-1 0 0,1 0 0,4-4 0,9-5 1,10-7-1,10-5 1,16-6 1,26-3 1,24-3 0,26-2 2,44-9 2,67-12 1,65-13 2,66-12 1,45-12 2,25-8 1,25-10 0,25-9 2,17-2-2,9 6 0,10 7-2,10 6-2,-6 4-1,-18 4-1,-19 3-2,-18 3-1,-26 6-1,-31 9-1,-31 10-2,-31 10 0,-45 10-3,-55 13 0,-57 12-3,-55 13-1,-44 6 0,-27 0 1,-28 0 2,-28 0 2,-18-2 2,-6-3-1,-6-3 2,-6-2 0,2-5 1,14-2 0,11-3 1,14-3 0,18-6 0,25-5 0,25-7-1,25-5 0,35-4 3,48 0 3,47 0 5,47 0 3,37-4 2,28-5-1,28-7-2,29-5-1,18-6-2,9-3-2,10-3-1,10-2-3,0-1-1,-5 3-2,-7 3-1,-5 4-1,-14 2-1,-18 4 0,-19 3 0,-18 3-1,-51 10-2,-81 20-3,-81 18-5,-81 20-3,-48 8 0,-11 1 3,-14-1 4,-11 1 4,-9-1 2,-3 1 1,-3-1 0,-2 1 2,10-6 0,25-8 1,25-10 1,25-9-1,26-9 2,29-5 0,28-7 2,28-5-1,29-8 2,32-5 0,31-7 0,32-5 0,30-9 1,32-9-2,31-10 1,32-8-1,25-6-1,23 1 0,22-1-1,22 1 0,10 1 0,1 3 0,-1 3-1,1 4 0,-12 4 0,-21 6-1,-22 7 1,-22 6-2,-27 4 1,-31 4-2,-31 3 0,-31 3 0,-51 9-2,-68 16-2,-69 15-1,-68 17-2,-45 7 0,-18 0 1,-19 0 0,-18 0 2,-12-2 0,-3-3 2,-3-3 0,-2-2 2,10-8 0,25-8 2,25-10 0,25-9 1,26-5 1,29 0 0,28 0 2,28 0 1,28-4 1,28-5-1,28-7 0,29-5-1,30-8 0,35-5 0,35-7 0,34-5 1,26-6-1,19-3 0,19-3-1,19-2-1,12-1 0,6 3-1,7 3 1,6 4-1,-7 2 0,-18 4-1,-19 3 1,-18 3-1,-25 4 0,-27 7 0,-28 6 0,-28 7 1,-43 7-2,-56 9-5,-56 10-5,-56 10-4,-35 4-1,-12 0 4,-13 0 2,-12 0 3,-10 1 2,-6 4 2,-6 3 1,-6 3 2,7-2 2,22-6-1,22-6 2,23-6 0,20-6 1,23-2 1,22-3 1,22-3 1,21-4 0,22-3 0,22-3 1,23-2-1,25-8 0,32-8-2,31-10 0,32-9-2,25-7 0,23-3 0,22-3-1,22-2 0,5 0-1,-8 7-1,-10 6 0,-9 7-2,-18 4 0,-24 3 0,-26 3-1,-24 4 0,-35 7-1,-44 13-3,-43 12-2,-44 13-1,-33 6-1,-22 0 1,-22 0 3,-21 0 1,-12-2 2,1-3 1,-1-3 1,1-2 0,8-8 2,20-8-1,18-10 0,20-9 1,14-9-2,14-5 0,11-7-1,14-5-1,11-8-1,14-5 1,11-7 0,14-5 0,11-1 0,14 6-1,11 7-2,14 6-1,2 6 0,-6 6 2,-6 7 2,-6 6 2,-7 4 1,-6 4 2,-6 3 0,-6 3 1,-6 9 4,-2 16 6,-3 15 7,-3 17 6,-6 10 1,-5 6-3,-7 7-4,-5 6-3,-4 3-3,0 0-2,0 0-1,0 0-2,0-2-1,0-3-2,0-3-1,0-2-3,-4-5 0,-5-2-1,-7-3 0,-5-3 0,-4-6-1,0-5-1,0-7 0,0-5 0,1-19-2,4-27-4,3-28-2,3-28-3,7-17-1,14-2 0,11-3 1,14-3 0,5-1 1,1 4 2,-1 3 0,1 3 2,-1 7 1,1 14 2,-1 11 0,1 14 1,-4 14 3,-6 20 3,-6 18 4,-6 20 3,-6 14 2,-2 14-1,-3 11 1,-3 14-1,-2 8 0,0 7 1,0 6 0,0 7 0,-2-3 0,-3-8-2,-3-10-2,-2-9-1,-3-10-2,1-9-1,-1-10-1,1-8-1,-4-18-1,-6-25-3,-6-25-3,-6-25-2,-1-18-1,7-8-2,6-10 0,7-9-1,7-4 0,9 4-1,10 3 1,10 3 0,4 6 1,0 9 3,0 10 3,0 10 2,1 14 3,4 23 4,3 22 4,3 22 3,-2 18 3,-6 16 0,-6 15 0,-6 17 1,-4 7 0,1 0-1,-1 0 0,1 0-1,-1-4-1,1-5-3,-1-7-2,1-5-2,-3-9-2,-2-9 0,-3-10 0,-3-8-1,-10-9-2,-16-6-6,-15-6-6,-15-6-5,-9-7-2,1-6 3,-1-6 3,1-6 3,-6-9-2,-8-8-3,-10-10-5,-9-9-5,-5-10-1,0-9 1,0-10 3,0-8 1,0-4 1,0 3 3,0 3 1,0 4 2,-7 5 2,-11 10-1,-14 10 0,-11 9 1,-12 10 1,-9 14 3,-10 11 3,-8 14 4,-8 7 2,-2 3-1,-3 3 1,-3 4 0,1-1 0,6-3 1,7-3 0,6-2 1,4-5 0,4-2 0,3-3 0,3-3 0,7-6-1,14-5 2,11-7-1,14-5 1,13-8 1,16-5 1,15-7 2,17-5 1,11-4 1,10 0-1,10 0-1,9 0-1,13-2 0,20-3 0,18-3 0,20-2 0,16 0 0,16 7 0,15 6 0,17 7 0,11 5-1,10 7 0,10 6 0,9 7 0,2 4-1,-2 3-1,-3 3-1,-3 4-2,-6 1-1,-5 0 0,-7 0-1,-5 0 0,-12 1 0,-16 4 1,-15 3-1,-15 3 1,-26 6-2,-34 9-6,-35 10-5,-33 10-4,-31 4-2,-24 0 4,-26 0 4,-24 0 4,-17-4 1,-5-5 2,-7-7 0,-5-5 1,-4-8 0,0-5 0,0-7 0,0-5 0,9-4 2,19 0 2,19 0 2,19 0 3,21-4 1,26-5 1,24-7 1,26-5 0,21-6 0,19-3 0,19-3-1,19-2 0,21-1 0,26 3-1,24 3 0,26 4-1,15 2 0,6 4-1,7 3-1,6 3 0,-2 7-2,-9 14 0,-10 11-1,-8 14-1,-15 5-1,-19 1-2,-18-1-2,-19 1-2,-18 1-1,-15 3 0,-15 3-2,-16 4 0,-23 4 0,-27 6 1,-28 7 2,-28 6 0,-23 4 1,-15 4 1,-15 3 0,-16 3 0,-8-2 1,0-6 0,0-6 1,0-6 0,4-4 2,10 1 0,10-1 2,9 1 2,13-4 0,20-6 3,18-6 1,20-6 1,33-10 2,51-12 1,49-13 0,51-12 1,30-12-1,14-8-2,11-10-2,14-9-2,8-2-2,7 6-1,6 7 0,7 6-1,-7 4 0,-19 4 0,-18 3 0,-19 3 0,-21 3 0,-21 3-3,-22 3-2,-22 4-1,-22 4-2,-22 6 1,-22 7 0,-21 6 0,-28 4 0,-30 4 1,-32 3 0,-30 3 1,-20 3 1,-6 3 1,-6 3 0,-6 4 1,-1-3 2,7-5 0,6-7 1,7-5 1,15-8 2,25-5 3,25-7 3,25-5 2,25-6 1,25-3-1,25-3-1,25-2-1,28-6-2,31-6-2,32-6-2,31-6-4,31-4-1,31 1-3,32-1-3,31 1-2,13 2-5,-2 7-6,-3 6-6,-3 7-7,-21 5-3,-37 7 2,-38 6 1,-37 7 1,-26 2 0,-11 1-1,-14-1-1,-11 1-2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2:37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87450 28650 474,'-30'-68'1,"-9"17"1,-10 15 3,-8 16 1,-4 7 2,3 1 0,3-1 2,4 1 0,-4-1 1,-9 1 1,-10-1 2,-8 1 1,-8 1-1,-2 3-1,-3 3-1,-3 4-2,-4 1 0,-3 0-1,-3 0 0,-2 0-1,3 0 0,14 0 0,11 0 0,14 0-1,32-5 0,53-9 2,53-10 1,54-8 1,36-8 0,23-2-2,22-3-2,22-3-2,15-4-1,9-3 1,10-3 0,10-2 0,-6 2 0,-18 9 1,-19 10 0,-18 10 0,-25 7-1,-27 6-2,-28 7-2,-28 6-2,-49 7-2,-69 10 0,-68 10-1,-69 9-1,-44 2 1,-19-2 0,-18-3 1,-19-3 0,-13-4 2,-6-3 0,-6-3 0,-6-2 2,4-5-1,16-2 1,15-3 0,17-3 0,19-2 0,26 0 0,24 0 0,26 0 0,29-5 1,34-9 4,35-10 3,35-8 3,36-9 1,42-6-2,40-6-2,41-6-1,34-7-3,28-6-1,28-6-2,29-6-1,16-1-1,7 7-1,6 6 1,7 7 0,-7 8 0,-19 14-1,-18 11-1,-19 14 0,-27 7-1,-34 3 0,-35 3-1,-33 4 0,-33 5-1,-27 10 1,-28 10-1,-28 9 1,-38 6 0,-47 3 1,-47 3-1,-46 4 1,-35 1 0,-22 0-1,-22 0 0,-21 0-1,-10-2 0,3-3 2,3-3 0,4-2 2,5-8 1,10-8-1,10-10 1,9-9 1,18-5 0,29 0 2,28 0 2,28 0 1,48-11 2,69-22 0,69-22 2,69-21-1,43-9 1,19 7-2,19 6-2,19 7-1,12 4-1,6 3-1,7 3 1,6 4-2,1 5 1,-3 10 0,-3 10-1,-2 9 1,-14 6 0,-21 3-1,-22 3 1,-22 4-1,-26 2-1,-27 4 2,-28 3-1,-28 3 1,-32 4-2,-34 7-1,-35 6-3,-33 7-2,-37 7-1,-37 9 0,-38 10 0,-37 10 0,-24 2 1,-9-3-1,-10-3 2,-8-2 0,-3-6 0,7-6 1,6-6 0,7-6 0,16-9 1,29-8 1,28-10 1,28-9 1,43-12 1,60-11 1,60-14 2,59-11 1,48-7 1,38 0-2,37 0 1,38 0-2,21 0 0,7 0 1,6 0-1,7 0 0,2 3-1,1 6-1,-1 7 0,1 6-1,-15 4-2,-28 4 0,-28 3-1,-27 3 0,-30 4-2,-27 7 0,-28 6 0,-28 7-1,-31 7 0,-30 9 0,-32 10 0,-30 10 1,-36 4-1,-36 0 0,-39 0 1,-36 0-1,-23 0 0,-6 0 2,-6 0 0,-6 0 2,-6 0 0,-2 0 0,-3 0 1,-3 0 0,8-4 0,23-5 0,22-7 1,22-5 0,24-8 1,29-5-1,28-7-1,28-5 1,28-6 1,28-3 4,28-3 4,29-2 4,29-8 1,31-8-3,32-10-2,31-9-3,26-5 0,22 0-1,22 0-1,23 0 1,13 3-1,6 6 0,7 7-2,6 6 1,-1 4-2,-5 4 0,-7 3-1,-5 3 0,-11 3-1,-11 3 0,-14 3 0,-11 4-2,-23 2 1,-31 4-1,-31 3-1,-31 3 0,-27 6 1,-22 9-1,-22 10 1,-21 10 1,-29 5-1,-34 4-2,-35 3-1,-33 3-3,-33 3 1,-27 3-1,-28 3 1,-28 4 1,-18 1 0,-6 0 0,-6 0 0,-6 0 1,-2-4-1,3-5 1,3-7 0,4-5 0,13-6 1,26-3 3,24-3 1,26-2 3,47-12 2,73-19 3,72-18 3,72-19 2,57-15 1,44-8-2,44-10-2,44-9-2,27-4-1,14 4-1,11 3 0,14 3 0,5 6-2,1 9-2,-1 10-3,1 10-3,-15 7 0,-28 6 1,-28 7 1,-27 6 1,-34 6-1,-37 6-1,-38 7-1,-37 6-3,-35 6 0,-31 6 0,-31 7 0,-31 6 1,-35 4-1,-37 4 1,-38 3-1,-37 3 1,-27-2 0,-16-6 1,-15-6 0,-15-6 1,-15-6 1,-12-2-1,-13-3 0,-12-3 0,6-4 1,25-3 2,25-3 2,25-2 2,28-3 0,31 1 0,32-1 0,31 1-1,31-3 1,31-2 3,32-3 2,31-3 3,34-6 1,38-5 0,37-7 0,38-5-1,29-6 0,22-3-2,22-3-2,23-2-1,14-3-2,10 1-1,10-1-2,9 1-1,-7 4-2,-21 9 1,-22 10-1,-22 10-1,-26 5 0,-27 4-1,-28 3-2,-28 3-2,-32 3 0,-34 3 2,-35 3 0,-33 4 1,-36 4 2,-33 6-1,-35 7 1,-34 6 0,-30 1 1,-25-3-1,-25-3 0,-25-2 0,-24-3 0,-21 1 0,-22-1 0,-22 1-1,-5-3-1,13-2 1,12-3 0,13-3 0,18-4 1,26-3 3,24-3 2,26-2 2,29-5 1,34-2-1,35-3-1,35-3-1,33-4 1,35-3 1,35-3 2,34-2 1,38-6 2,45-6 0,43-6 2,45-6 1,30-2 0,19 3-1,19 3-2,19 4-1,9 1-2,0 0-1,0 0-2,0 0-2,-13 3 0,-24 6-1,-26 7 1,-24 6 0,-31 4-1,-33 4-3,-35 3-4,-34 3-2,-52 7-2,-69 14 0,-68 11 0,-69 14 0,-47 0 0,-25-8 1,-25-10 3,-25-9 1,-19-5 1,-12 0 0,-13 0 1,-12 0 0,-1-4 1,14-5 1,11-7 2,14-5 2,22-4 1,35 0 0,35 0 0,34 0 0,31 0 1,28 0 0,28 0 1,29 0 0,33-4 1,42-5 0,40-7 1,41-5-1,35-8 1,32-5 1,31-7-1,32-5 1,25-3-1,23 4-1,22 3-1,22 3-1,8 4-1,-2 7-2,-3 6 0,-3 7-1,-18 4-2,-31 3-1,-31 3 0,-31 4-2,-32 1 0,-31 0 0,-31 0 0,-31 0 1,-29 3-1,-24 6 0,-26 7-1,-24 6 0,-34 1 0,-40-3 0,-40-3 1,-41-2 0,-33-1 1,-25 3 0,-25 3 1,-25 4 1,-22 1 1,-19 0-1,-18 0 0,-19 0 0,3 0 1,25 0 1,25 0 1,25 0 1,29-2 1,35-3 2,35-3 1,34-2 3,46-5 0,60-2-1,60-3 1,59-3-1,46-4 0,35-3-1,35-3-1,34-2 0,29-5-2,26-2 0,24-3-2,26-3-1,8-1 0,-5 4-2,-7 3 0,-5 3-1,-14 4 0,-18 7 0,-19 6 0,-18 7 1,-21 2 0,-22 1 0,-22-1 0,-21 1 0,-28-1-1,-30 1 1,-32-1 0,-30 1-1,-28-1 0,-21 1-1,-22-1-1,-22 1-2,-32-1 0,-40 1 0,-40-1 0,-41 1 1,-30-1-1,-19 1-2,-18-1 0,-19 1-1,-12-1 0,-2 1 1,-3-1 1,-3 1 2,12-1 2,28 1 2,28-1 4,29 1 3,29-1 2,31 1-1,32-1 0,31 1 1,34-3-1,38-2 1,37-3-1,38-3 1,38-4 0,42-3 1,40-3 0,41-2 1,27-5-1,17-2-2,15-3-3,16-3-2,12-2-3,9 0-1,10 0-2,10 0-2,-11 3 0,-27 6 0,-28 7 1,-28 6 0,-32 3-1,-34 0 0,-35 0-1,-33 0-2,-34 3 1,-31 6 1,-31 7 2,-31 6 1,-35 6 2,-37 6-1,-38 7 2,-37 6 0,-32 1 0,-24-3 0,-26-3 1,-24-2-1,-17-5 0,-5-2-1,-7-3-1,-5-3-1,6-6 0,23-5 2,22-7 0,22-5 2,23-6 0,25-3 0,25-3 0,25-2-1,28-6 1,31-6 0,32-6 0,31-6 0,34-2 2,38 3 0,37 3 1,38 4 1,31 1 2,25 0 1,25 0 2,25 0 2,20 1 0,16 4-2,15 3-1,17 3-3,-1 1-1,-16 1-1,-15-1-1,-15 1-2,-21 1 0,-25 3-2,-25 3-1,-25 4-1,-25 1-1,-25 0-2,-25 0-1,-25 0-1,-27 1 0,-28 4 1,-28 3 1,-27 3 1,-30 1 1,-27 1 1,-28-1 0,-28 1 1,-29-1 1,-28 1 0,-28-1 0,-27 1-1,-17-1 1,-3 1-1,-3-1 0,-2 1-1,6-1-1,20 1 2,18-1 0,20 1 0,22-3 1,29-2 3,28-3 0,28-3 3,46-9 1,67-11 0,65-14 0,66-11 1,45-6 0,25 4-1,25 3 0,25 3-2,15 1 0,7 1-1,6-1-2,7 1 0,-4 1-1,-12 3-1,-13 3-1,-12 4-2,-21 4 0,-28 6 0,-28 7 0,-27 6 0,-45 1 0,-59-3 0,-60-3-1,-58-2 0,-47-6 1,-30-6-1,-32-6 0,-30-6 1,-25-2-1,-15 3 2,-15 3 0,-16 4 1,-7 2 0,4 4 1,3 3-1,3 3 0,14 1 0,25 1 2,25-1 2,25 1 1,25-3 0,25-2 1,25-3 1,25-3 1,26-2 0,29 0 0,28 0 1,28 0 1,32-2 0,39-3-1,36-3 0,39-2-1,28-1 1,23 3 0,22 3 1,22 4 1,18 2 0,16 4-3,15 3 0,17 3-3,-1 3 0,-16 3-1,-15 3 1,-15 4-1,-23 4-1,-28 6 0,-28 7-1,-27 6 0,-30 3-2,-27 0-1,-28 0-1,-28 0-1,-29-2 0,-28-3 0,-28-3 2,-27-2 0,-33-3 1,-33 1-1,-35-1 0,-34 1-1,-32-3 1,-28-2 0,-28-3 0,-27-3 0,-11-2 1,10 0 0,10 0 0,9 0 0,17-4-1,25-5 1,25-7 1,25-5-1,26-6 1,29-3 2,28-3 1,28-2 2,29-5 1,32-2 0,31-3 0,32-3 1,35-2 0,41 0 1,40 0 0,42 0 0,28 0 1,20 0-1,18 0-1,20 0 0,10 3-2,3 6-1,3 7-1,4 6-2,-12 6-1,-24 6 2,-26 7 1,-24 6 0,-28 3 0,-27 0-1,-28 0-2,-28 0-3,-31 3 0,-30 6 0,-32 7-2,-30 6 1,-33 1-1,-30-3 2,-32-3 0,-30-2 2,-33-3 0,-30 1-1,-32-1-1,-30 1-1,-20-3 0,-6-2 1,-6-3 0,-6-3 2,7-4 0,22-3 0,22-3 1,23-2 1,22-5 1,26-2 0,24-3 2,26-3 1,24-2 0,26 0-1,24 0 0,26 0-1,27 0 1,32 0 1,31 0 1,32 0 1,30-2 1,32-3 1,31-3 0,32-2 0,22-1 1,17 3-2,15 3-1,16 4-1,7 4-1,1 6 1,-1 7-1,1 6 0,-13 6 0,-25 6-1,-25 7 0,-25 6-1,-27 3 0,-28 0-1,-28 0 0,-27 0-1,-48 0-1,-66 0-1,-65 0-1,-65 0-1,-42-2 0,-15-3-1,-15-3-1,-16-2 0,-13-5 1,-9-2-1,-10-3 2,-8-3-1,3-2 2,20 0 1,18 0 1,20 0 1,24 0 1,31 0-2,32 0 0,31 0 0,49-5 1,70-9 5,68-10 4,70-8 4,44-6 1,22 1-1,22-1-2,23 1-3,14 2 0,10 7-2,10 6-1,9 7 0,-7 4-2,-21 3 0,-22 3-1,-22 4 0,-24 1-1,-24 0-1,-26 0 0,-24 0 0,-46 6-1,-66 13-2,-65 12-2,-65 13-1,-50 1-1,-30-9 0,-32-10 1,-30-8 1,-26-8 0,-19-2 1,-18-3 0,-19-3 0,-1-2 0,20 0 1,18 0-1,20 0 1,22 0 1,29 0 1,28 0 3,28 0 1,28-2 1,28-3-1,28-3 0,29-2 0,27-5 0,29-2 2,28-3 2,28-3 2,31-4 1,34-3-1,35-3 1,35-2 0,27-1-1,22 3-1,22 3-2,23 4-1,3 4 0,-11 6 0,-14 7 0,-11 6 0,-22 3-1,-27 0-4,-28 0-4,-28 0-3,-48 6-3,-65 13 1,-65 12 0,-66 13 0,-49 4 0,-31-3 2,-31-3 0,-31-2 2,-29-5 1,-24-2-1,-26-3 1,-24-3-1,-13-4 0,0-3-1,0-3 0,0-2-1,7-3-1,17 1 2,15-1 0,16 1 1,13-3-1,14-2 1,11-3-1,14-3-1,14-1 0,20 4 1,18 3 0,20 3 0,19 1 2,22 1 3,22-1 4,23 1 3,35-7 4,50-12 1,50-13 2,50-12 3,29-7-1,10 1-1,10-1-1,9 1-1,7 1-2,7 3-2,6 3-1,7 4-1,-1 4-2,-6 6-2,-6 7-3,-6 6-2,-12 3 0,-15 0-1,-15 0 0,-16 0 0,-16 3-1,-16 6 1,-15 7-2,-15 6 0,-18 3 0,-19 0 1,-18 0 0,-19 0 0,-26 1 1,-30 4 1,-32 3 0,-30 3 1,-28 3 1,-21 3 0,-22 3 0,-22 4 1,-11 1 0,0 0 0,0 0 0,0 0-1,9-2 2,19-3 4,19-3 3,19-2 3,23-8 2,28-8-1,28-10-1,29-9-1,27-9-1,29-5-1,28-7-1,28-5-1,29-8 0,32-5-1,31-7-1,32-5 0,22-4-1,17 0-1,15 0-1,16 0 0,7 3 0,1 6 0,-1 7 0,1 6 1,-12 6-1,-21 6 1,-22 7-1,-22 6 1,-24 6-1,-24 6-2,-26 7-3,-24 6-2,-29 4-1,-31 4 2,-31 3 2,-31 3 1,-31 4 1,-27 7 0,-28 6 1,-28 7 1,-24 4 0,-19 3 1,-18 3 1,-19 4 1,-10-1 1,1-3 2,-1-3 1,1-2 1,13-8 1,29-8 0,28-10 0,28-9 0,37-7 0,47-3 0,47-3 1,48-2 0,45-11-2,48-15-4,47-15-3,47-16-4,30-8-1,17 0-1,15 0 1,16 0 0,-1 1 0,-15 4 1,-15 3 0,-16 3 2,-29 6-1,-40 9 1,-40 10 0,-41 10 1,-2 0-1,38-5-1,37-7-1,38-5 0,-1-1-1,-36 6 1,-39 7 1,-36 6 0,-32 6 1,-25 6 1,-25 7 1,-25 6 2,-30 6-1,-34 6 0,-35 7 0,-33 6-1,-29 4 0,-22 4 1,-22 3 0,-21 3 1,-12-1 1,1-2-1,-1-3-1,1-3 1,12-6-1,25-5 1,25-7 0,25-5 2,28-8-1,31-5 0,32-7 0,31-5-1,34-9-1,38-9 0,37-10-2,38-8-1,34-8 0,31-2 0,32-3-1,31-3 0,-5 2 1,-41 10 0,-40 10 0,-40 9 1,-4-1 0,34-8 0,35-10 0,35-9 0,19-2 0,7 6-1,6 7-1,7 6 0,-3 4-2,-8 4 1,-10 3-1,-9 3-1,-26 4 1,-40 7 0,-40 6 2,-41 7 0,-38 5 1,-34 7 0,-35 6-1,-33 7 0,-31 2 0,-24 1 2,-26-1 1,-24 1 2,-23 1 0,-18 3 0,-19 3-1,-18 4 0,-9-1 0,4-3-1,3-3 0,3-2 0,12-8-1,22-8 0,22-10 0,23-9 0,25-5 0,32 0 0,31 0-1,32 0 0,30-4 0,32-5-1,31-7-1,32-5-1,32-8 1,34-5 1,35-7 1,35-5 2,25-4 1,20 0-1,18 0 0,20 0 0,8 1-2,1 4 0,-1 3-1,1 3-1,-15 4-1,-28 7 0,-28 6-1,-27 7-1,-28 4 0,-24 3 1,-26 3 1,-24 4 1,-43 1-1,-59 0 1,-60 0-2,-58 0 0,-40 0 0,-19 0 2,-18 0 0,-19 0 2,-13-4 1,-6-5-1,-6-7 1,-6-5 0,-1-4 0,7 0-1,6 0-1,7 0-1,7 1 0,9 4 0,10 3 1,10 3 0,16 1 2,26 1 0,24-1 3,26 1 0,40-6 2,56-8 1,57-10 1,56-9 0,37-1 1,19 10 1,19 10 0,19 9 1,13 4-1,10 1-1,10-1-2,9 1-2,2 1-1,-2 3 0,-3 3-1,-3 4 0,-9 1-1,-11 0-3,-14 0-2,-11 0-3,-15 0-1,-16 0-1,-15 0 0,-15 0 0,-31 3-1,-43 6 0,-44 7 1,-43 6-1,-39 1 1,-30-3 2,-32-3 1,-30-2 2,-25-3 2,-15 1 0,-15-1 0,-16 1 2,-12-3-1,-5-2 1,-7-3 0,-5-3 0,-1-2 0,6 0-1,7 0 1,6 0-1,18-2 1,32-3 1,31-3 2,32-2 1,27-5 0,26-2 1,24-3-1,26-3-1,24-4 1,26-3-1,24-3 0,26-2-1,27-5 1,32-2-1,31-3 1,32-3 0,22 1 1,17 6 2,15 7 2,16 6 1,7 4 1,1 4-3,-1 3-1,1 3-2,-24 3-2,-47 3 0,-47 3 0,-46 4 0,-28 1-1,-5 0-1,-7 0 0,-5 0-1,-3 0-1,4 0 0,3 0 0,3 0 0,10 3 0,20 6 0,18 7-1,20 6 1,-3 3-2,-21 0-1,-22 0-1,-22 0-1,-22 0-1,-22 0 2,-22 0 1,-21 0 1,-24 1 0,-25 4 1,-25 3-1,-25 3 0,-19 4 1,-12 7-1,-13 6 1,-12 7-1,-7 2 1,1 1 1,-1-1 0,1 1 0,-4-4 0,-6-6-1,-6-6-1,-6-6-1,-2-4-1,3 1 0,3-1 1,4 1-1,10-6 1,19-8 3,19-10 2,19-9 2,35-12 4,54-11 3,53-14 5,53-11 4,49-7 1,48 0-1,47 0-2,47 0-1,35 0-2,26 0 0,24 0-1,26 0-2,15 4-2,6 10-2,7 10-5,6 9-2,-7 6-3,-18 3 0,-19 3-1,-18 4-2,-15 2 1,-9 4-1,-10 3 1,-8 3 0,-14 1 1,-15 1 0,-15-1 2,-16 1 0,-15-3 0,-11-2 0,-14-3 1,-11-3-1,-14-2 2,-11 0 0,-14 0 1,-11 0 0,-45 4 1,-74 10-4,-76 10-1,-74 9-3,-40 4-1,-3 1 1,-3-1 2,-2 1 0,-1-3 1,3-2-1,3-3 1,4-3 1,5-6-1,10-5 0,10-7 0,9-5 1,15-6 0,22-3 2,22-3 2,23-2 0,17-6 2,17-6-1,15-6 1,16-6 0,20-7-1,25-6 1,25-6-1,25-6 0,18-2 0,14 3 0,11 3-1,14 4 0,3 2 1,-2 4-1,-3 3-1,-3 3 1,-12 6-1,-18 9 0,-19 10-2,-18 10 0,-31 11-2,-40 17 1,-40 15-1,-41 16 0,-32 4 0,-21-6 0,-22-6 2,-22-6 1,-15-4 0,-5 1 0,-7-1-1,-5 1-1,2-6 1,13-8 1,12-10 1,13-9 1,20-9 2,28-5 0,28-7 2,29-5 1,29-8 0,31-5 1,32-7 0,31-5 0,29-1-1,29 6 1,28 7 0,28 6-1,18 3 0,10 0-1,10 0-1,9 0 0,1 3-2,-6 6 2,-6 7-1,-6 6 1,-15 3-2,-21 0-1,-22 0-2,-22 0-2,-41 7-1,-59 17-1,-60 15-2,-58 16 0,-45 4 1,-28-6 2,-28-6 2,-27-6 3,-20-7 1,-9-6 0,-10-6 1,-8-6-1,7-6 0,25-2 0,25-3 0,25-3 0,26-7 0,29-9 2,28-10 2,28-8 1,28-6 1,28 1-2,28-1-1,29 1-2,26 1 0,25 3-2,25 3-1,25 4-1,18 1 0,14 0-1,11 0 1,14 0 0,3 1 0,-2 4-1,-3 3 0,-3 3 0,-12 1 0,-18 1 1,-19-1-1,-18 1 1,-21 4 0,-22 9 0,-22 10 0,-21 10 0,-28 7 0,-30 6 1,-32 7 0,-30 6 1,-26 3 0,-19 0-1,-18 0 0,-19 0 0,-12-2 0,-2-3 0,-3-3 0,-3-2 0,8-6 0,23-6 2,22-6 0,22-6 1,32-12 0,44-15-2,44-15-2,44-16-1,27-5-2,14 6 1,11 7 1,14 6-1,8 4 0,7 4 1,6 3 0,7 3 0,-6 4 0,-15 7 0,-15 6 0,-16 7 0,-18 5 0,-18 7 1,-19 6 0,-18 7 0,-18 5 2,-16 7 0,-15 6 0,-15 7 2,-21 0 0,-25-2 1,-25-3-1,-25-3 2,-18-1-2,-8 4 1,-10 3-2,-9 3-1,-2-2 1,6-6-1,7-6 1,6-6 0,9-7 0,13-6 0,12-6 1,13-6 0,27-4 0,45 1-1,43-1-1,45 1 0,36-7 0,32-12-1,31-13 1,32-12 0,21-7 0,13 1-1,12-1 1,13 1 1,1 2-1,-9 7 0,-10 6 0,-8 7-1,-23 4 0,-34 3-1,-35 3-1,-33 4-2,-29 5 1,-22 10 1,-22 10 2,-21 9 1,-29 4 2,-34 1-2,-35-1 1,-33 1-1,-26-1-1,-16 1 1,-15-1-1,-15 1 1,-9-1 0,1 1 0,-1-1 0,1 1 1,10-6-1,22-8-1,22-10-1,23-9-2,31-9 0,45-5 0,43-7 0,45-5 0,35-4 0,28 0 0,28 0 0,29 0 1,19 1 0,14 4 1,11 3 1,14 3 1,-1 3 0,-12 3 1,-13 3-1,-12 4 0,-18 2 0,-21 4-1,-22 3 0,-22 3-2,-36 4 1,-50 7-1,-50 6 0,-50 7 0,-40 0 0,-27-2 2,-28-3 1,-28-3 1,-15-1 1,1 4-1,-1 3 1,1 3 0,8-2-1,20-6 1,18-6 0,20-6 0,24-6 1,31-2 2,32-3 2,31-3 2,26-4-1,22-3-2,22-3-3,23-2-2,25-5-1,32-2-3,31-3 0,32-3-2,21-2 0,13 0 0,12 0 2,13 0 0,1 3 0,-9 6-1,-10 7-1,-8 6-1,-18 4 0,-25 4 1,-25 3 0,-25 3 1,-35 6 2,-43 9 1,-44 10 2,-43 10 2,-34 0 0,-21-5 0,-22-7-1,-22-5 0,-11-4-1,0 0 1,0 0 0,0 0 0,10-4 1,23-5-1,22-7 2,22-5-1,29-4 0,38 0-1,37 0-2,38 0 0,29-4-1,22-5 0,22-7-1,23-5 0,16-3-1,13 4 0,12 3 0,13 3 0,-2 3 0,-16 3-1,-15 3 0,-15 4 0,-20 2-1,-21 4 2,-22 3 0,-22 3 0,-22 3 1,-22 3 0,-22 3 0,-21 4 0,-23 1 1,-21 0 2,-22 0 3,-22 0 2,-16 0 1,-9 0-1,-10 0 0,-8 0-2,-3-2 1,7-3 0,6-3 0,7-2 0,15-5 0,25-2-1,25-3 0,25-3-2,21-2 0,20 0-1,18 0-2,20 0 0,19-2-2,22-3 0,22-3-2,23-2 0,20-5-1,23-2 1,22-3 2,22-3 0,4-1 0,-12 4-3,-13 3-1,-12 3-3,-13 3-1,-12 3 2,-13 3 0,-12 4 1,-26 2 2,-36 4 0,-39 3 2,-36 3 0,-32 1 1,-25 1 1,-25-1-1,-25 1 1,-18-1 0,-8 1 0,-10-1-1,-9 1 0,-7-1 0,-3 1 0,-3-1 0,-2 1 0,5-3-1,16-2 1,15-3-1,17-3 1,17-2-1,23 0 2,22 0-1,22 0 1,19-2 1,20-3 0,18-3 2,20-2 0,19-6 0,22-6-1,22-6-1,23-6-1,19-2 0,19 3 0,19 3 0,19 4 1,4 1 0,-9 0-1,-10 0 0,-8 0-1,-15 3 1,-19 6-1,-18 7 0,-19 6 0,-27 3 0,-34 0 1,-35 0 1,-33 0 0,-28-2 0,-18-3-1,-19-3 1,-18-2-2,-17-3 1,-11 1-1,-14-1 1,-11 1-1,-7-4 1,0-6-1,0-6 0,0-6-1,3-7 0,6-6 0,7-6 1,6-6-1,7-6 0,10-2-1,10-3 0,9-3-1,12-6 0,16-5 1,15-7 0,17-5 1,16 0 2,19 10 0,19 10 2,19 9 1,18 6 1,19 3-1,19 3 1,19 4 0,15 4 1,13 6-1,12 7 0,13 6 1,4 6-1,-3 6 1,-3 7 0,-2 6 0,-8 4-1,-8 4-1,-10 3-2,-9 3-1,-12 3-2,-11 3 0,-14 3-2,-11 4-1,-26 1 0,-37 0-1,-38 0 0,-37 0-1,-21-4 1,-3-5 1,-3-7 1,-2-5 1,6-4 1,20 0 1,18 0 1,20 0 1,-8-2 1,-30-3-1,-32-3-1,-30-2-1,-11-5 1,14-2 2,11-3 1,14-3 2,18-6 1,25-5 1,25-7 2,25-5 0,20-3 1,16 4-3,15 3-2,17 3-1,17 4-1,23 7 1,22 6 0,22 7 0,15 4 1,9 3-1,10 3-1,10 4 0,-1 1 0,-9 0-3,-10 0-1,-8 0-1,-12 3-2,-12 6 0,-13 7 0,-12 6-1,-15 3 0,-15 0 2,-15 0 0,-16 0 1,-23 0 1,-27 0-2,-28 0 0,-28 0 0,-18-4-1,-6-5-1,-6-7 1,-6-5-1,-4-6 0,1-3 1,-1-3 1,1-2 0,2-5 0,7-2 0,6-3 0,7-3 1,8-4-1,14-3-1,11-3 1,14-2 0,13-3 0,16 1 4,15-1 2,17 1 4,14 4 0,17 9 1,15 10-1,16 10 0,13 5 1,14 4 0,11 3 1,14 3 1,7 4 0,3 7-1,3 6-1,4 7-1,-4 7-1,-9 9 0,-10 10 0,-8 10-1,-11 5 0,-8 4 1,-10 3-1,-9 3-1,-13-2 0,-16-6-1,-15-6-2,-15-6-1,-14-7-1,-8-6-1,-10-6-1,-9-6 0,-10-7-1,-9-6 0,-10-6 0,-8-6 0,-6-6-1,1-2-1,-1-3-2,1-3 0,-3-4-2,-2-3 0,-3-3 0,-3-2 0,2-8 0,10-8-1,10-10 1,9-9 0,9-7 0,9-3 0,10-3 0,10-2-1,5 0 2,4 7 0,3 6 2,3 7 2,7 5 0,14 7 0,11 6 1,14 7-1,5 11 3,1 20 7,-1 18 5,1 20 6,-4 13 3,-6 9 0,-6 10 0,-6 10 0,-7 7-2,-6 6-6,-6 7-5,-6 6-6,-4 4-4,1 4-3,-1 3-2,1 3-4,-4-11-6,-6-25-11,-6-25-11,-6-25-10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1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70500 8500 999,'-29'-27'0,"-5"-3"0,-7-3 0,-5-2 0,-4-1-6,0 3-12,0 3-12,0 4-12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15"/>
    </inkml:context>
    <inkml:brush xml:id="br0">
      <inkml:brushProperty name="width" value="0.06608" units="cm"/>
      <inkml:brushProperty name="height" value="0.06608" units="cm"/>
      <inkml:brushProperty name="color" value="#FED406"/>
    </inkml:brush>
  </inkml:definitions>
  <inkml:trace contextRef="#ctx0" brushRef="#br0">34750 17850 332,'-47'21'7,"6"-5"13,7-7 13,6-5 14,18 0 3,32 10-5,31 10-6,32 9-5,18 1-6,6-6-5,7-6-5,6-6-4,7-6-4,10-2-1,10-3-2,9-3-2,7-9 0,7-11 0,6-14 1,7-11 0,-1-6-2,-6 4-2,-6 3-2,-6 3-4,-7 4 0,-6 7 1,-6 6 1,-6 7 1,-13 7 1,-19 9 0,-18 10 2,-19 10 1,-12 5 1,-2 4 0,-3 3 1,-3 3 0,-6 1 1,-5 1 2,-7-1 0,-5 1 2,2-1 0,13 1 2,12-1-1,13 1 2,6-4-1,0-6-1,0-6-1,0-6-1,0-6-3,0-2-2,0-3-4,0-3-3,4-2-1,10 0-1,10 0-1,9 0-1,6 0 0,3 0 0,3 0 0,4 0 1,2-2 0,4-3 0,3-3 2,3-2 0,4-8 1,7-8 0,6-10 0,7-9 1,4-5 1,3 0 0,3 0 0,4 0 0,-6 6 2,-11 13 1,-14 12 1,-11 13 3,-11 6 0,-5 0-1,-7 0 1,-5 0 0,-8 3 0,-5 6 0,-7 7 0,-5 6 0,-3-1-1,4-5 2,3-7-1,3-5 1,9-6-1,16-3-1,15-3-1,17-2-2,8-6-1,4-6-1,3-6 0,3-6-1,-2 1 0,-6 9-2,-6 10 0,-6 10-2,-9 5 0,-8 4 2,-10 3 1,-9 3 2,-9 1 0,-5 1 2,-7-1 0,-5 1 2,-3-1 0,4 1 0,3-1 0,3 1 1,7-3-1,14-2 1,11-3-1,14-3 0,5-2 0,1 0-1,-1 0-1,1 0 1,-3 1-1,-2 4 1,-3 3 1,-3 3 1,-6 3-1,-5 3 0,-7 3-1,-5 4-2,-6-1 0,-3-3 0,-3-3 1,-2-2-1,-3-3 0,1 1-1,-1-1-1,1 1 0,2-4-1,7-6 0,6-6 0,7-6-1,2-2 1,1 3 0,-1 3 0,1 4 1,-3 4 1,-2 6-1,-3 7 1,-3 6-1,-4 3 1,-3 0 0,-3 0-1,-2 0 1,-3-4-1,1-5 1,-1-7 0,1-5 0,2-4 1,7 0-1,6 0 0,7 0-1,7-7 0,9-11 0,10-14-1,10-11 0,7-7 0,6 0-1,7 0 1,6 0-1,-4 3 0,-11 6 0,-14 7 0,-11 6 0,-12 6 1,-9 6 0,-10 7 2,-8 6 1,-11 4 1,-8 4 0,-10 3-1,-9 3 1,-4 3 0,4 3 0,3 3 1,3 4 1,4-3-1,7-5 0,6-7 0,7-5 0,7-4-1,9 0 0,10 0-1,10 0 0,7-4 0,6-5-1,7-7 0,6-5-1,3-4 0,0 0 0,0 0 1,0 0-1,0 1 1,0 4 0,0 3 1,0 3 0,-5 3 0,-9 3 0,-10 3 0,-8 4 0,-6 2 0,1 4-1,-1 3 1,1 3 0,-1 1-1,1 1 0,-1-1-1,1 1-1,2-3 0,7-2-1,6-3 0,7-3 0,7-4-2,9-3 1,10-3-1,10-2 1,2-5-2,-3-2 1,-3-3 0,-2-3-1,-8-1 0,-8 4 0,-10 3 0,-9 3 1,-12 4 0,-11 7 3,-14 6 1,-11 7 2,-9 2 2,-3 1 1,-3-1 0,-2 1 1,-1-1 1,3 1-1,3-1 0,4 1 0,7-3-1,13-2 0,12-3-1,13-3-1,10-6 0,10-5-1,10-7 0,9-5-1,9-4 1,9 0-1,10 0 1,10 0 0,-3 3-2,-11 6-2,-14 7-2,-11 6-3,-14 4 0,-11 4 0,-14 3 2,-11 3 1,-11 1 2,-5 1 2,-7-1 2,-5 1 2,-3-3 1,4-2 1,3-3 0,3-3 1,7-4 0,14-3 1,11-3 1,14-2 0,8-5 1,7-2-1,6-3 0,7-3-1,2 1 0,1 6-3,-1 7 0,1 6-2,-4 4 0,-6 4 1,-6 3 0,-6 3 0,-6-1 0,-2-2-1,-3-3-2,-3-3-1,-4-1-1,-3 4 0,-3 3 1,-2 3 0,-5-1 0,-2-2 0,-3-3-1,-3-3 1,-4-4-1,-3-3 2,-3-3 1,-2-2 1,-1-3 1,3 1-1,3-1-1,4 1 1,-3 1-1,-5 3 0,-7 3 0,-5 4 0,-4-1-1,0-3 0,0-3 0,0-2-1,0-3-1,0 1 0,0-1 0,0 1 0,6-3 1,13-2-1,12-3 1,13-3 0,2-1 0,-5 4 1,-7 3 0,-5 3 0,-1-2 0,6-6 0,7-6 1,6-6-1,4-1 1,4 7-1,3 6 0,3 7 0,1 2 1,1 1-2,-1-1 1,1 1-1,1 1 0,3 3 0,3 3-1,4 4 0,-1 2-1,-3 4 0,-3 3-1,-2 3 0,-8 1-2,-8 1-3,-10-1-2,-9 1-2,-16-9-16,-22-15-29,-22-15-28,-21-16-28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17"/>
    </inkml:context>
    <inkml:brush xml:id="br0">
      <inkml:brushProperty name="width" value="0.05094" units="cm"/>
      <inkml:brushProperty name="height" value="0.05094" units="cm"/>
      <inkml:brushProperty name="color" value="#FED406"/>
    </inkml:brush>
  </inkml:definitions>
  <inkml:trace contextRef="#ctx0" brushRef="#br0">20250 17750 431,'-150'-88'22,"50"26"-2,50 24-3,50 26-2,39 8 0,28-5 0,28-7 1,29-5 1,21-4 1,16 0-2,15 0-1,17 0-2,0 1 0,-11 4-1,-14 3-2,-11 3-1,5 3-1,26 3-1,24 3-2,26 4 0,4 8 0,-16 17-1,-15 15 0,-15 16 0,-14 7-1,-8 1 1,-10-1 1,-9 1-1,-2-7 1,6-12 2,7-13 2,6-12 2,7-13 0,10-12-1,10-13 1,9-12-1,10-18 0,14-21 1,11-22 0,14-22 1,5-8 1,1 6 0,-1 7 0,1 6 0,-4 13-1,-6 23-1,-6 22-2,-6 22-1,-15 15-2,-21 9-2,-22 10-1,-22 10-2,-16 7 0,-9 6 1,-10 7 2,-8 6 1,-8 1 0,-2-3-1,-3-3 0,-3-2-1,-1-5-1,4-2 2,3-3-1,3-3 2,4-2-3,7 0-6,6 0-4,7 0-5,2-2-6,1-3-5,-1-3-7,1-2-5,4-5-5,9-2-2,10-3-2,10-3-2,-12-2-1,-31 0-3,-31 0 0,-31 0-1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1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35400 14400 999,'0'-91'-33,"0"19"5,0 19 4,0 19 6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22"/>
    </inkml:context>
    <inkml:brush xml:id="br0">
      <inkml:brushProperty name="width" value="0.06446" units="cm"/>
      <inkml:brushProperty name="height" value="0.06446" units="cm"/>
      <inkml:brushProperty name="color" value="#FED406"/>
    </inkml:brush>
  </inkml:definitions>
  <inkml:trace contextRef="#ctx0" brushRef="#br0">49700 22850 341,'-43'-40'34,"17"23"-3,15 22-2,16 22-3,10 12-2,7 3-2,6 3 0,7 4-1,0-3-2,-2-5-2,-3-7-2,-3-5-3,1-8 0,6-5-1,7-7 0,6-5 0,1-4-1,-3 0 0,-3 0-1,-2 0-1,0 0 0,7 0-1,6 0 1,7 0-1,-1-2-1,-6-3-2,-6-3-1,-6-2-2,1-3-1,9 1 0,10-1 0,10 1-1,5-1 1,4 1 2,3-1 1,3 1 2,1 1 2,1 3 0,-1 3 1,1 4 1,-4 1 0,-6 0-1,-6 0 0,-6 0-1,-6 6 0,-2 13 1,-3 12 1,-3 13 1,1 1-1,6-9-4,7-10-3,6-8-4,-1-8-1,-5-2 0,-7-3 0,-5-3 1,3-2 0,17 0 0,15 0 1,16 0 0,5 0 1,-2 0 0,-3 0 0,-3 0 1,-4-2 0,-3-3-2,-3-3 0,-2-2-1,-1-3-1,3 1 1,3-1 1,4 1 0,1-3 0,0-2-2,0-3-1,0-3-2,0-1 0,0 4 2,0 3 1,0 3 2,-5 3 2,-9 3 2,-10 3 3,-8 4 1,-8 2 2,-2 4-1,-3 3 0,-3 3 1,2 1-2,10 1 1,10-1-1,9 1 0,4-4-2,1-6-1,-1-6-3,1-6-2,2-6-1,7-2 1,6-3 0,7-3 1,2-1 0,1 4 1,-1 3-1,1 3 0,-1 1 1,1 1 0,-1-1 1,1 1 1,-1-1 0,1 1-1,-1-1-1,1 1 0,-1-1 0,1 1-1,-1-1 1,1 1-1,-4-1 1,-6 1 0,-6-1 0,-6 1 0,-7 1 1,-6 3 0,-6 3 1,-6 4 1,-4-1 1,1-3 2,-1-3 3,1-2 2,-3 2 0,-2 9-2,-3 10-1,-3 10-1,7 0-4,19-5-4,19-7-3,19-5-5,4-4-1,-9 0 0,-10 0 0,-8 0 1,-1-4 1,9-5-2,10-7 0,10-5-1,0-4 0,-5 0 2,-7 0 0,-5 0 1,-8 1 1,-5 4 2,-7 3 1,-5 3 2,-8 3 0,-5 3 1,-7 3 1,-5 4 0,-4 5 2,0 10 5,0 10 3,0 9 3,6 2 2,13-2-3,12-3-3,13-3-2,-1-6-3,-11-5-1,-14-7-2,-11-5-2,-7-4 0,0 0 0,0 0 0,0 0 1,1 3 0,4 6 0,3 7 0,3 6-1,6-1 1,9-5-2,10-7-1,10-5-1,-1-4 0,-9 0 1,-10 0 0,-8 0 0,-8 1 1,-2 4 0,-3 3 0,-3 3 0,-1 1 1,4 1-1,3-1 1,3 1 0,-1-1 0,-2 1 0,-3-1-2,-3 1 0,1-1 0,6 1 0,7-1 1,6 1 1,1-1-1,-3 1 1,-3-1-2,-2 1 0,0-1-1,7 1-2,6-1-3,7 1-3,-3-3-7,-8-2-13,-10-3-13,-9-3-13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23"/>
    </inkml:context>
    <inkml:brush xml:id="br0">
      <inkml:brushProperty name="width" value="0.06709" units="cm"/>
      <inkml:brushProperty name="height" value="0.06709" units="cm"/>
      <inkml:brushProperty name="color" value="#FED406"/>
    </inkml:brush>
  </inkml:definitions>
  <inkml:trace contextRef="#ctx0" brushRef="#br0">64300 23250 327,'-40'-68'14,"23"17"4,22 15 2,22 16 3,13 9 3,7 3 2,6 3 3,7 4 2,21-1 1,38-3-4,37-3-2,38-2-3,18-1-2,1 3-1,-1 3-2,1 4 0,1 1-3,3 0 0,3 0-2,4 0-2,-1 0-1,-3 0-1,-3 0-2,-2 0-1,-11 0-2,-15 0 0,-15 0-1,-16 0-1,-15 1 0,-11 4-1,-14 3 1,-11 3 0,-9 1 0,-3 1-1,-3-1 0,-2 1 0,-6-1 0,-6 1 0,-6-1 1,-6 1 0,-2-3 2,3-2-1,3-3 1,4-3 1,2-1 0,4 4 1,3 3 0,3 3 0,3-1 0,3-2 0,3-3-1,4-3-1,-1-1-1,-3 4 1,-3 3 0,-2 3 1,-1-1-3,3-2-4,3-3-4,4-3-4,1-2-3,0 0 2,0 0-1,0 0 2,0-2 0,0-3 0,0-3 0,0-2 1,0-3 0,0 1 3,0-1 2,0 1 1,-2-1 2,-3 1-1,-3-1 0,-2 1 0,-6-1-4,-6 1-6,-6-1-6,-6 1-7,-6-1-6,-2 1-5,-3-1-6,-3 1-5,-4-4-7,-3-6-5,-3-6-6,-2-6-5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25"/>
    </inkml:context>
    <inkml:brush xml:id="br0">
      <inkml:brushProperty name="width" value="0.06994" units="cm"/>
      <inkml:brushProperty name="height" value="0.06994" units="cm"/>
      <inkml:brushProperty name="color" value="#FED406"/>
    </inkml:brush>
  </inkml:definitions>
  <inkml:trace contextRef="#ctx0" brushRef="#br0">74400 23300 314,'46'-46'59,"-5"10"-12,-7 10-13,-5 9-11,11 6-6,32 3 1,31 3 1,32 4 1,16-1-1,4-3 0,3-3-1,3-2-1,4-1 0,7 3-2,6 3-1,7 4-1,4 1-1,3 0 0,3 0-1,4 0 0,-3 1-1,-5 4 0,-7 3-1,-5 3 0,-3 1-1,4 1 0,3-1-1,3 1 0,4-1 0,7 1 0,6-1 1,7 1 0,8-3-1,14-2-1,11-3-2,14-3-1,5-4-2,1-3 1,-1-3-1,1-2 0,-4-3-1,-6 1-1,-6-1-1,-6 1-2,-9 1 1,-8 3 1,-10 3 1,-9 4 2,-12 1 1,-11 0 0,-14 0 1,-11 0 0,-12-2 0,-9-3 1,-10-3-2,-8-2 1,-4-1 0,3 3 0,3 3 2,4 4 0,1 1 0,0 0-1,0 0 0,0 0-1,1 0-1,4 0 0,3 0-1,3 0 0,-2 0-1,-6 0 0,-6 0-1,-6 0 0,-4 0 0,1 0 0,-1 0 0,1 0 1,-4 0-1,-6 0 1,-6 0 1,-6 0-1,-6 1 1,-2 4-1,-3 3 1,-3 3-1,-2-1 0,0-2 1,0-3-1,0-3 1,-2-1 0,-3 4-1,-3 3 1,-2 3 0,-1-1 0,3-2 0,3-3 0,4-3 0,1-2 1,0 0 0,0 0-1,0 0 0,0-2 1,0-3 0,0-3 1,0-2 0,-2-1 1,-3 3 0,-3 3-1,-2 4 1,-1 1-2,3 0 0,3 0-1,4 0-1,1 0-1,0 0 1,0 0 0,0 0 1,3 0-1,6 0 1,7 0 0,6 0-1,9 0 1,13 0 0,12 0 1,13 0-1,4 0 1,-3 0 0,-3 0 0,-2 0 1,-1 0 0,3 0 1,3 0-1,4 0 0,2 0 1,4 0-1,3 0 1,3 0-1,1 1 0,1 4 0,-1 3 0,1 3 0,1 1 0,3 1-4,3-1-1,4 1-3,-1-3 0,-3-2-1,-3-3 1,-2-3 0,-5-2 1,-2 0 2,-3 0 0,-3 0 2,-1 0 0,4 0 1,3 0-1,3 0 1,-2 0-1,-6 0 1,-6 0 1,-6 0 0,-7 0 0,-6 0 1,-6 0 0,-6 0 0,-2 0 0,3 0-1,3 0 0,4 0-1,1 0-1,0 0 0,0 0-1,0 0 1,-2 0-1,-3 0 0,-3 0 1,-2 0-1,-3 0 0,1 0-1,-1 0-1,1 0-1,-6 0 0,-8 0 1,-10 0 0,-9 0 2,-7-2 0,-3-3 0,-3-3 0,-2-2 1,2-1-1,9 3-1,10 3 1,10 4-2,2 1 0,-3 0-1,-3 0 0,-2 0-1,-33-2-13,-58-3-26,-60-3-25,-59-2-27,-24-3-5,13 1 14,12-1 15,13 1 13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4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89400 24831 643,'25'-7'5,"5"1"11,3 0 9,5 2 11,-1 0 2,-4 2-3,-4 0-6,-3 2-4,0 0-1,5 2 1,5 0 1,4 2 2,1 1-4,-5 3-9,-5 4-9,-5 2-10,-5 3-11,-5 1-11,-5 3-13,-4 1-11,-7 2-6,-8 1 3,-8 1 2,-7 1 2,-4-2 5,2-5 9,3-5 8,1-5 8,3-2 5,3 0 4,3 0 3,3 0 2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26"/>
    </inkml:context>
    <inkml:brush xml:id="br0">
      <inkml:brushProperty name="width" value="0.06677" units="cm"/>
      <inkml:brushProperty name="height" value="0.06677" units="cm"/>
      <inkml:brushProperty name="color" value="#FED406"/>
    </inkml:brush>
  </inkml:definitions>
  <inkml:trace contextRef="#ctx0" brushRef="#br0">48100 26400 329,'-50'-8'-1,"0"-16"0,0-15-2,0-15-2,6-4 2,13 9 2,12 10 3,13 10 3,4 4 2,-3 0 2,-3 0 1,-2 0 1,6 3 4,20 6 5,18 7 4,20 6 6,13 4 1,9 4-5,10 3-3,10 3-3,7 1-3,6 1-1,7-1 0,6 1-1,10-3 0,17-2 1,15-3-1,16-3 0,13-4-1,14-3-1,11-3 0,14-2-2,3-3-1,-2 1 0,-3-1 0,-3 1-1,1-4 0,6-6-1,7-6-2,6-6-1,3-7 0,0-6-1,0-6 0,0-6-1,-2-1 1,-3 7-1,-3 6 1,-2 7-1,-11 10 0,-15 16 0,-15 15-1,-16 17 0,-18 13 1,-18 13 2,-19 12 2,-18 13 3,-17 4 1,-11-3 0,-14-3-1,-11-2 0,-7-6 0,0-6 0,0-6 1,0-6-1,4-7 1,10-6-2,10-6 0,9-6-2,13-7-1,20-6-1,18-6-2,20-6-1,13-9-1,9-8-1,10-10-1,10-9-1,4-4-1,0 4 0,0 3-1,0 3-1,-5 4 0,-9 7 1,-10 6-1,-8 7 1,-14 4 0,-15 3 1,-15 3-1,-16 4 0,-12 2 1,-5 4 1,-7 3 2,-5 3 0,-4 3 2,0 3 1,0 3 1,0 4 1,6-1 1,13-3 0,12-3 1,13-2 0,6-3-1,0 1 0,0-1-2,0 1 0,0 1-2,0 3-1,0 3-1,0 4-2,0 1 0,0 0-1,0 0 0,0 0-1,3-4 1,6-5 0,7-7 1,6-5 0,6-4 0,6 0-1,7 0 0,6 0 0,3-2-1,0-3 0,0-3 0,0-2 0,-2-3 0,-3 1 0,-3-1 1,-2 1 0,-12-1 1,-19 1 1,-18-1 2,-19 1 2,-13 2 1,-6 7-2,-6 6-1,-6 7-2,-4 0 1,1-2 1,-1-3 1,1-3 1,-1-1-3,1 4-9,-1 3-10,1 3-8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46"/>
    </inkml:context>
    <inkml:brush xml:id="br0">
      <inkml:brushProperty name="width" value="0.02883" units="cm"/>
      <inkml:brushProperty name="height" value="0.02883" units="cm"/>
      <inkml:brushProperty name="color" value="#FED406"/>
    </inkml:brush>
  </inkml:definitions>
  <inkml:trace contextRef="#ctx0" brushRef="#br0">68750 37250 763,'-85'0'-30,"32"0"22,31 0 21,32 0 21,18 1 9,6 4-6,7 3-6,6 3-5,1 1-5,-3 1-4,-3-1-5,-2 1-4,-3-3-2,1-2 0,-1-3 1,1-3-1,-1-2 0,1 0-5,-1 0-2,1 0-3,-1 0-3,1 0 1,-1 0-2,1 0 0,-1 0-1,1 0-5,-1 0-2,1 0-4,2-4-2,7-5-1,6-7 0,7-5 0,10-8-3,16-5-2,15-7-5,17-5-3,-4-1 1,-22 6 9,-22 7 7,-21 6 7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47"/>
    </inkml:context>
    <inkml:brush xml:id="br0">
      <inkml:brushProperty name="width" value="0.0432" units="cm"/>
      <inkml:brushProperty name="height" value="0.0432" units="cm"/>
      <inkml:brushProperty name="color" value="#FED406"/>
    </inkml:brush>
  </inkml:definitions>
  <inkml:trace contextRef="#ctx0" brushRef="#br0">81300 31450 509,'-27'-24'-1,"-3"4"-1,-3 3-1,-2 3-2,0 1 4,7 1 6,6-1 8,7 1 8,10-3 4,16-2 4,15-3 3,17-3 2,10-2 0,6 0-4,7 0-4,6 0-4,-1 3-3,-5 6-2,-7 7-1,-5 6-3,-4 4 1,0 4 0,0 3 1,0 3 1,-2-1 0,-3-2-3,-3-3-2,-2-3-2,0-2-1,7 0-3,6 0-1,7 0-3,7-4 0,9-5 1,10-7-1,10-5 1,5-4 0,4 0 1,3 0 0,3 0 0,-2 3 0,-6 6 0,-6 7 1,-6 6 0,-6 3-1,-2 0 0,-3 0-1,-3 0 0,-6 0-3,-5 0 0,-7 0-2,-5 0-2,-3 1-1,4 4-1,3 3 0,3 3-1,-1-1 0,-2-2 1,-3-3 1,-3-3 1,-4-2 0,-3 0 0,-3 0 0,-2 0-2,-3 0 1,1 0 0,-1 0 1,1 0 0,-15 3-10,-28 6-18,-28 7-18,-27 6-19,-11 1-3,10-3 10,10-3 11,9-2 10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48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68500 37300 519,'-52'0'3,"-3"0"3,-3 0 5,-2 0 4,11-2 6,29-3 4,28-3 7,28-2 4,17-5 2,6-2-5,7-3-3,6-3-5,-1 1-3,-5 6-2,-7 7-3,-5 6-2,-3 3-1,4 0-1,3 0 0,3 0-1,-1 0-1,-2 0 0,-3 0-1,-3 0-1,-1 1-2,4 4-1,3 3-3,3 3-1,3-1-2,3-2-1,3-3-2,4-3 0,2-2-1,4 0 2,3 0 1,3 0 1,-2-2 1,-6-3 1,-6-3 1,-6-2 1,-6-1 1,-2 3-1,-3 3 0,-3 4 0,-2 1 0,0 0-2,0 0-1,0 0-1,0 0-1,0 0-1,0 0-3,0 0-1,1-2-1,4-3 1,3-3 0,3-2 2,-1-5 0,-2-2 0,-3-3 1,-3-3 1,-20 4-10,-33 13-19,-35 12-19,-34 13-20,-10 2-2,16-5 14,15-7 14,17-5 15,7-3 6,0 4-1,0 3-3,0 3-1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49"/>
    </inkml:context>
    <inkml:brush xml:id="br0">
      <inkml:brushProperty name="width" value="0.03708" units="cm"/>
      <inkml:brushProperty name="height" value="0.03708" units="cm"/>
      <inkml:brushProperty name="color" value="#FED406"/>
    </inkml:brush>
  </inkml:definitions>
  <inkml:trace contextRef="#ctx0" brushRef="#br0">72900 34100 593,'-50'10'81,"0"23"-14,0 22-13,0 22-14,0 12-9,0 3-5,0 3-6,0 4-4,-7 11-2,-11 23-1,-14 22 1,-11 22 0,-3 2-3,10-15-6,10-15-6,9-16-6,9-18-6,9-18-6,10-19-5,10-18-6,7-21-5,6-22-3,7-22-4,6-21-4,6-12 0,6 1 1,7-1 2,6 1 2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1"/>
    </inkml:context>
    <inkml:brush xml:id="br0">
      <inkml:brushProperty name="width" value="0.05121" units="cm"/>
      <inkml:brushProperty name="height" value="0.05121" units="cm"/>
      <inkml:brushProperty name="color" value="#FED406"/>
    </inkml:brush>
  </inkml:definitions>
  <inkml:trace contextRef="#ctx0" brushRef="#br0">72600 34200 429,'25'-24'1,"0"4"2,0 3 2,0 3 3,0 4 4,0 7 9,0 6 7,0 7 8,3 8 4,6 14-3,7 11-2,6 14-2,3 5-4,0 1-4,0-1-4,0 1-5,0-4-2,0-6-3,0-6-3,0-6-2,-4-4-4,-5 1-5,-7-1-7,-5 1-5,-15-3-11,-22-2-16,-22-3-16,-21-3-16,-12-7 0,1-9 15,-1-10 15,1-8 16,-3-4 10,-2 3 4,-3 3 6,-3 4 4,-1 2 5,4 4 4,3 3 3,3 3 4,4 1 4,7 1 4,6-1 3,7 1 4,13-4 2,22-6 3,22-6 2,23-6 1,10-4-1,0 1-7,0-1-7,0 1-7,1 1-3,4 3-1,3 3 0,3 4 0,-7 11-4,-15 23-5,-15 22-6,-16 22-6,-16 16-3,-16 14 0,-15 11 1,-15 14-1,-12 0 0,-6-8-3,-6-10-3,-6-9-2,-4-12 0,1-11 5,-1-14 3,1-11 4,4-12 2,9-9 3,10-10 3,10-8 1,7-8 5,6-2 5,7-3 7,6-3 5,7-6 3,10-5 2,10-7 0,9-5 2,15-8 0,22-5 1,22-7-1,23-5 1,10-3-3,0 4-5,0 3-6,0 3-5,-4 4-4,-5 7-1,-7 6-3,-5 7-3,-8 4 0,-5 3 0,-7 3 1,-5 4-1,-17-7-6,-24-16-17,-26-15-14,-24-15-15,-10-9-1,6 1 14,7-1 15,6 1 15,3 5 10,0 14 8,0 11 7,0 14 7,0 22 7,0 35 8,0 35 7,0 34 8,1 18 0,4 4-7,3 3-8,3 3-7,1-4-6,1-8-4,-1-10-3,1-9-5,1 1-2,3 13-2,3 12-2,4 13-1,1-2-3,0-16-5,0-15-5,0-15-4,-7-17-5,-11-15-8,-14-15-6,-11-16-7,-7-16 0,0-16 7,0-15 7,0-15 7,4-11 6,10-2 2,10-3 4,9-3 2,9-7 3,9-9 1,10-10 0,10-8 2,10-8 0,13-2-1,12-3 1,13-3 0,6-2-3,0 0-3,0 0-5,0 0-3,-4 0-5,-5 0-2,-7 0-3,-5 0-3,-4 3-1,0 6 1,0 7 1,0 6 1,1 7 2,4 10 3,3 10 3,3 9 3,-1 2 2,-2-2 3,-3-3 2,-3-3 2,1-2 3,6 0 6,7 0 5,6 0 4,1 3 5,-3 6 1,-3 7 3,-2 6 2,-8 4 1,-8 4-1,-10 3-2,-9 3-1,-10 10-1,-9 20-2,-10 18-1,-8 20-1,-12 16-3,-12 16-4,-13 15-4,-12 17-3,-5 3-4,3-5-5,3-7-4,4-5-6,4-12-3,6-16-1,7-15-4,6-15-1,7-20 1,10-21 6,10-22 6,9-22 5,10-11 5,14 0 5,11 0 4,14 0 5,2 4 2,-6 10 0,-6 10-1,-6 9 0,-4 6-1,1 3-2,-1 3-1,1 4-1,-6 5-2,-8 10-1,-10 10-2,-9 9-2,-9 6-1,-5 3-1,-7 3-1,-5 4-2,-8 1-1,-5 0-2,-7 0-2,-5 0-1,-8-2-1,-5-3 1,-7-3-1,-5-2 1,-4-3 1,0 1 2,0-1 2,0 1 2,-4-1 4,-5 1 3,-7-1 3,-5 1 5,2-3 2,13-2 4,12-3 3,13-3 3,18-6 3,26-5-1,24-7 2,26-5-1,21-9-1,19-9-7,19-10-7,19-8-5,12-4-4,6 3-4,7 3-2,6 4-2,3 4-2,0 6-1,0 7 1,0 6-2,-8 3-1,-16 0-3,-15 0-2,-15 0-3,-15 1-6,-12 4-6,-13 3-7,-12 3-8,-15-7-4,-15-15-3,-15-15-2,-16-16-2,-10-19 3,-3-22 11,-3-22 10,-2-21 10,-3-12 7,1 1 5,-1-1 3,1 1 4,-1 2 3,1 7 2,-1 6 2,1 7 2,1 5 1,3 7 0,3 6-1,4 7-1,4 5 3,6 7 5,7 6 5,6 7 5,3 7 3,0 9 1,0 10 2,0 10 0,0 24 5,0 41 8,0 40 7,0 42 9,0 30-2,0 22-10,0 22-10,0 23-11,-5 22-8,-9 26-5,-10 24-6,-8 26-6,-4 32-3,3 41 2,3 40 1,4 42 1,2 10-10,4-19-22,3-18-22,3-19-23,1-49-7,1-78 7,-1-78 5,1-77 7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3"/>
    </inkml:context>
    <inkml:brush xml:id="br0">
      <inkml:brushProperty name="width" value="0.05185" units="cm"/>
      <inkml:brushProperty name="height" value="0.05185" units="cm"/>
      <inkml:brushProperty name="color" value="#FED406"/>
    </inkml:brush>
  </inkml:definitions>
  <inkml:trace contextRef="#ctx0" brushRef="#br0">76400 34200 424,'95'-43'83,"-9"17"-13,-10 15-13,-8 16-12,-8 10-12,-2 7-7,-3 6-8,-3 7-8,-4 0-7,-3-2-6,-3-3-5,-2-3-5,-12 2-9,-19 10-15,-18 10-14,-19 9-13,-13-1-1,-6-8 12,-6-10 13,-6-9 12,-6-7 9,-2-3 6,-3-3 5,-3-2 6,-2-1 1,0 3 0,0 3-2,0 4-1,4-3 5,10-5 9,10-7 10,9-5 9,18-8 8,29-5 3,28-7 3,28-5 5,18-6-3,10-3-8,10-3-10,9-2-7,-2 0-7,-12 7-2,-13 6-2,-12 7-4,-9 7-4,-2 9-4,-3 10-6,-3 10-6,-15 10-1,-24 13 0,-26 12 1,-24 13 1,-18 7 1,-9 4 0,-10 3 0,-8 3 0,-4-4 1,3-8 1,3-10 0,4-9 1,2-12 1,4-11 1,3-14 2,3-11 0,6-9 3,9-3 5,10-3 3,10-2 5,11-9 2,17-12 2,15-13 0,16-12 1,13-7 0,14 1-1,11-1-1,14 1-1,5 5-2,1 14-1,-1 11-1,1 14-3,-6 7-1,-8 3-2,-10 3-2,-9 4-1,-12 7 0,-11 13 0,-14 12 2,-11 13 1,-12 6 0,-9 0 1,-10 0 1,-8 0 1,-11 1 0,-8 4 0,-10 3-1,-9 3 0,-4 1-1,4 1 1,3-1-1,3 1 0,3-4 0,3-6 0,3-6 0,4-6-1,22-16-1,45-25 0,43-25-1,45-25-2,19-13-1,-3 1-2,-3-1-2,-2 1-2,-6 4-1,-6 9 0,-6 10-1,-6 10-1,-27 24 1,-47 41-1,-47 40 0,-46 42 1,-18 7 2,13-25 4,12-25 5,13-25 4,1-10 3,-9 7 3,-10 6 3,-8 7 2,-6 0 0,1-2-4,-1-3-2,1-3-4,-4-1-1,-6 4-1,-6 3 0,-6 3 0,-4 1 0,1 1 1,-1-1 0,1 1 2,4-3 2,9-2 3,10-3 4,10-3 2,29-10 4,50-16 4,50-15 4,50-15 3,32-14-1,17-8-3,15-10-6,16-9-4,13-5-6,14 0-8,11 0-6,14 0-8,-4 3-5,-19 6-4,-18 7-4,-19 6-3,-24 9-4,-28 13-2,-28 12-5,-27 13-2,-31 7-5,-31 4-6,-31 3-5,-31 3-5,-15-13 1,4-28 12,3-28 9,3-27 11,-2-17 8,-6-3 3,-6-3 6,-6-2 3,-1 2 5,7 9 5,6 10 6,7 10 4,4 7 2,3 6 0,3 7-1,4 6-1,4 6 5,6 6 10,7 7 11,6 6 9,6 9 3,6 13-3,7 12-5,6 13-4,3 13-3,0 17-3,0 15-2,0 16-2,0 10-5,0 7-5,0 6-4,0 7-6,1 5-6,4 7-5,3 6-7,3 7-5,-1 2-10,-2 1-13,-3-1-13,-3 1-14,-1-17 0,4-30 11,3-32 12,3-30 11,-1-19 5,-2-2-3,-3-3-2,-3-3-3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3"/>
    </inkml:context>
    <inkml:brush xml:id="br0">
      <inkml:brushProperty name="width" value="0.03793" units="cm"/>
      <inkml:brushProperty name="height" value="0.03793" units="cm"/>
      <inkml:brushProperty name="color" value="#FED406"/>
    </inkml:brush>
  </inkml:definitions>
  <inkml:trace contextRef="#ctx0" brushRef="#br0">77750 36350 580,'1'-50'5,"4"0"13,3 0 12,3 0 12,10 4 5,20 10-1,18 10 0,20 9-2,11 4-3,7 1-7,6-1-7,7 1-7,0 1-6,-2 3-9,-3 3-6,-3 4-9,-10 2-8,-16 4-9,-15 3-11,-15 3-9,-14 3-6,-8 3-3,-10 3-3,-9 4-3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3"/>
    </inkml:context>
    <inkml:brush xml:id="br0">
      <inkml:brushProperty name="width" value="0.05061" units="cm"/>
      <inkml:brushProperty name="height" value="0.05061" units="cm"/>
      <inkml:brushProperty name="color" value="#FED406"/>
    </inkml:brush>
  </inkml:definitions>
  <inkml:trace contextRef="#ctx0" brushRef="#br0">78250 35250 434,'-46'-49'30,"10"4"-3,10 3-1,9 3-2,12 10 5,16 20 9,15 18 11,17 20 10,3 17-1,-5 20-9,-7 18-10,-5 20-11,-11 14-5,-11 14-1,-14 11-3,-11 14 0,-15 5-5,-16 1-5,-15-1-6,-15 1-5,-12-6-9,-6-8-13,-6-10-12,-6-9-12,-1-12-6,7-11 0,6-14 1,7-11-1,10-17 5,16-18 6,15-19 7,17-18 7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3"/>
    </inkml:context>
    <inkml:brush xml:id="br0">
      <inkml:brushProperty name="width" value="0.04463" units="cm"/>
      <inkml:brushProperty name="height" value="0.04463" units="cm"/>
      <inkml:brushProperty name="color" value="#FED406"/>
    </inkml:brush>
  </inkml:definitions>
  <inkml:trace contextRef="#ctx0" brushRef="#br0">78600 37050 492,'115'71'97,"-18"-5"-15,-19-7-15,-18-5-16,-7 0-8,6 10-1,7 10-2,6 9-1,-2 1-8,-9-6-16,-10-6-14,-8-6-17,-9-7-5,-6-6 4,-6-6 3,-6-6 5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5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89983 24268 485,'-6'-14'3,"4"3"3,4 3 5,4 2 4,4 2 2,3 0 0,5 0 0,4 0 1,1 1 0,-2 2 0,0 2 0,0 2 1,-3 3-1,-3 2-3,-3 3-3,-2 4-4,-4 1-1,-2 3-1,-4 2-1,-2 1 0,-3 0-2,-2-1 0,-2-2-2,-2-2-1,-1-3-1,1-1 0,-1-3-1,0 0-1,1-7-2,1-9-4,0-8-6,2-9-4,4-8-3,8-6 1,8-8 1,7-6 0,6-7 0,3-4 0,3-5 0,3-5 0,2 0 3,1 7 6,0 5 6,2 6 7,0 6 8,-2 6 8,0 5 11,-1 7 9,-3 5 3,-5 3-1,-5 4-2,-5 5-1,-5 5-3,-5 8-4,-4 8-2,-5 8-4,-6 4-4,-4 2-8,-5 3-7,-5 2-6,-1-1-5,4 0-2,5-1-1,3 0-1,4-4-3,6-5-3,4-5-3,6-5-3,1-2 0,1-2 5,0 0 5,0-2 5,-2 2 2,-3 4 1,-2 4 0,-4 4 0,-3 2 1,-6 1 0,-4 1 0,-5 1 0,-3 1-2,1-1-2,-1 1-2,1 0-4,-1-2 0,1-1-2,-1-3-1,0-1-1,0-1 2,-1 0 2,-1-1 5,-1 1 3,0-1 4,3-2 6,1-2 6,3-2 4,3-2 8,6-1 6,6 0 8,6-1 7,6-3-1,5-1-9,7-2-8,5-1-9,5-2-6,1 0-5,2 0-4,3 1-5,0-1-3,0 0-2,0 0-1,0 0-2,-2 1-3,-3 0-1,-5 2-2,-3 1-2,-5 0-3,-3 0-6,-4 0-3,-4 0-6,-4-1-2,-3 0 1,-2-1 0,-4-2 1,-1-2 3,-2-3 7,0-5 5,-1-3 7,-1-3 4,0 1 5,0-1 3,1 1 4,-1 0 3,2 4 5,0 3 2,2 3 5,0 2 5,0 2 9,0 2 7,0 3 10,1 1 1,0 4-4,2 2-4,1 4-4,0 2-3,0 3 0,0 3-1,0 3-1,-2 3-2,-2 1-3,-4 3-3,-2 2-3,-3 1-3,-2 4-5,-1 3-3,-3 3-5,-2 1-3,-3 2 0,-3 1-3,-3 0-1,-1 0-6,0-3-9,-1-4-9,1-2-10,0-3-10,3-5-8,1-3-8,3-4-9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5"/>
    </inkml:context>
    <inkml:brush xml:id="br0">
      <inkml:brushProperty name="width" value="0.03853" units="cm"/>
      <inkml:brushProperty name="height" value="0.03853" units="cm"/>
      <inkml:brushProperty name="color" value="#FED406"/>
    </inkml:brush>
  </inkml:definitions>
  <inkml:trace contextRef="#ctx0" brushRef="#br0">87800 27750 571,'-52'9'74,"-3"19"-12,-3 19-10,-2 19-12,-5 13-6,-2 10-5,-3 10-3,-3 9-3,-1 1-3,4-6-2,3-6-1,3-6-3,1-4-2,1 1-6,-1-1-4,1 1-6,10-18-15,22-34-26,22-35-27,23-33-25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6"/>
    </inkml:context>
    <inkml:brush xml:id="br0">
      <inkml:brushProperty name="width" value="0.05024" units="cm"/>
      <inkml:brushProperty name="height" value="0.05024" units="cm"/>
      <inkml:brushProperty name="color" value="#FED406"/>
    </inkml:brush>
  </inkml:definitions>
  <inkml:trace contextRef="#ctx0" brushRef="#br0">87500 28200 437,'71'-24'40,"-5"4"-6,-7 3-6,-5 3-7,-4 3-2,0 3 2,0 3 0,0 4 2,0 2 0,0 4 2,0 3 0,0 3 2,-4 6-5,-5 9-7,-7 10-8,-5 10-8,-12 7-2,-16 6 3,-15 7 4,-15 6 2,-17 4-7,-15 4-19,-15 3-19,-16 3-18,-8-5-6,0-12 9,0-13 8,0-12 8,1-10 8,4-6 7,3-6 7,3-6 6,7-6 7,14-2 5,11-3 5,14-3 6,21-7 5,31-9 6,32-10 6,31-8 5,13-3 1,-2 7-6,-3 6-3,-3 7-6,-17 15-4,-27 25-3,-28 25-3,-28 25-5,-24 14-3,-19 3-5,-18 3-5,-19 4-5,-8-4-2,3-9 1,3-10 1,4-8 1,7-11 2,13-8 3,12-10 4,13-9 4,20-13 5,28-16 7,28-15 8,29-15 6,18-11 2,9-2-3,10-3-3,10-3-2,4-1-6,0 4-6,0 3-6,0 3-6,-8 4-3,-16 7 1,-15 6 0,-15 7 2,-18 0-5,-19-2-10,-18-3-10,-19-3-10,-13-1 1,-6 4 10,-6 3 9,-6 3 12,-2 3 6,3 3 4,3 3 5,4 4 5,5 10 5,10 19 7,10 19 8,9 19 7,9 13 1,9 10-6,10 10-6,10 9-6,2 7-5,-3 7-2,-3 6-2,-2 7-2,-5-1-3,-2-6-3,-3-6-4,-3-6-4,-9-9-3,-11-8-5,-14-10-5,-11-9-5,-9-12-3,-3-11-2,-3-14-1,-2-11-2,-5-14-1,-2-11 3,-3-14 2,-3-11 2,4-17 2,13-18 2,12-19 1,13-18 1,20-21 2,28-22 2,28-22 1,29-21 1,21-7 2,16 9 1,15 10 2,17 10 1,8 11 0,4 17 0,3 15-1,3 16 0,-8 15 2,-19 16 3,-18 15 5,-19 17 4,-32 21 3,-43 28 2,-44 28 1,-43 29 2,-23 10-1,1-6-4,-1-6-4,1-6-3,5-10-2,14-12-2,11-13 1,14-12-2,14-10-1,20-6-1,18-6-2,20-6-1,21-10-3,25-12 0,25-13-1,25-12-2,10-2 0,-2 9 0,-3 10 1,-3 10 0,-10 7 1,-16 6 1,-15 7 0,-15 6 2,-20 7 0,-21 10 2,-22 10 0,-22 9 2,-19 9 1,-16 9 4,-15 10 2,-15 10 3,-9 0 1,1-5-1,-1-7-1,1-5-1,5-9-1,14-9-2,11-10-1,14-8-2,16-12-4,22-12-4,22-13-5,23-12-5,8-4-2,-3 7 2,-3 6 1,-2 7 1,-9 10 3,-12 16 0,-13 15 2,-12 17 1,-16 10 3,-19 6 1,-18 7 2,-19 6 2,-13 4 1,-6 4 3,-6 3 1,-6 3 2,-1-5 1,7-12 2,6-13 0,7-12 2,7-10 1,9-6 1,10-6 2,10-6 2,25-13 1,45-19 2,43-18 1,45-19 2,28-8-2,17 3-5,15 3-6,16 4-5,7 2-3,1 4-2,-1 3 0,1 3-2,-1 4-3,1 7-4,-1 6-4,1 7-5,-12 5-1,-21 7 2,-22 6 0,-22 7 2,-19 2-9,-16 1-17,-15-1-18,-15 1-18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6"/>
    </inkml:context>
    <inkml:brush xml:id="br0">
      <inkml:brushProperty name="width" value="0.05076" units="cm"/>
      <inkml:brushProperty name="height" value="0.05076" units="cm"/>
      <inkml:brushProperty name="color" value="#FED406"/>
    </inkml:brush>
  </inkml:definitions>
  <inkml:trace contextRef="#ctx0" brushRef="#br0">89250 28950 433,'-24'-47'0,"4"6"0,3 7 0,3 6 0,-7-7-1,-15-18 0,-15-19-2,-16-18 0,-1-1 4,17 19 8,15 19 10,16 19 8,9 9 6,3 0 1,3 0 2,4 0 1,4 12 1,6 26 3,7 24 2,6 26 2,1 24-2,-3 26-6,-3 24-5,-2 26-7,-5 22-3,-2 23-4,-3 22-2,-3 22-3,-2 24-8,0 29-10,0 28-12,0 28-12,-4 20-5,-5 13-1,-7 12 1,-5 13 0,-1-27 3,6-66 4,7-65 6,6-65 4,3-43-5,0-19-13,0-18-16,0-19-13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7"/>
    </inkml:context>
    <inkml:brush xml:id="br0">
      <inkml:brushProperty name="width" value="0.05796" units="cm"/>
      <inkml:brushProperty name="height" value="0.05796" units="cm"/>
      <inkml:brushProperty name="color" value="#FED406"/>
    </inkml:brush>
  </inkml:definitions>
  <inkml:trace contextRef="#ctx0" brushRef="#br0">90150 28350 379,'75'-163'16,"0"26"2,0 24 2,0 26 3,-7 21 1,-11 19-2,-14 19-2,-11 19 0,-9 12-3,-3 6-4,-3 7-3,-2 6-3,-12 15-4,-19 26-4,-18 24-5,-19 26-4,-15 12-1,-8 0 3,-10 0 3,-9 0 4,-1-10-2,10-18-8,10-19-7,9-18-8,9-15-1,9-9 6,10-10 7,10-8 6,13-9 5,19-6 4,19-6 4,19-6 5,18-7 2,19-6-1,19-6-1,19-6-1,4 1 0,-9 9-1,-10 10 0,-8 10 0,-17 7-1,-21 6-4,-22 7-2,-22 6-3,-24 9 0,-24 13 1,-26 12 2,-24 13 1,-15 6 2,-3 0 2,-3 0 1,-2 0 2,2-7 1,9-11 0,10-14-1,10-11-1,21-17 0,34-18-3,35-19-1,35-18-2,27-10-2,22 0-3,22 0-3,23 0-2,5 3-1,-9 6 1,-10 7-1,-8 6 2,-17 7 0,-21 10 0,-22 10 0,-22 9 2,-22 9 1,-22 9 4,-22 10 4,-21 10 4,-17 4 3,-8 0 1,-10 0 2,-9 0 1,-2 0 1,6 0-3,7 0-2,6 0-1,7-5-2,10-9-1,10-10-1,9-8-1,7-1-3,7 9-4,6 10-3,7 10-5,-3 8-1,-8 10 0,-10 10 1,-9 9 0,-7 4 1,-3 1 0,-3-1 2,-2 1 0,-5-4 1,-2-6 2,-3-6 1,-3-6 2,4-7 3,13-6 3,12-6 3,13-6 5,20-9 3,28-8 4,28-10 3,29-9 4,19-10 0,14-9-3,11-10-4,14-8-3,8-8-3,7-2-5,6-3-4,7-3-5,-3-1-1,-8 4-1,-10 3 1,-9 3-1,-16 6 0,-22 9 1,-22 10 0,-21 10 0,-23-1-8,-21-9-17,-22-10-18,-22-8-16,-13-8-3,-3-2 13,-3-3 13,-2-3 12,-3-1 8,1 4 2,-1 3 3,1 3 1,2 4 6,7 7 8,6 6 9,7 7 9,4 13 10,3 22 12,3 22 11,4 23 13,5 14 1,10 10-9,10 10-9,9 9-8,4 4-7,1 1-5,-1-1-4,1 1-5,-3 2-5,-2 7-5,-3 6-5,-3 7-5,-4-1-4,-3-6-4,-3-6-5,-2-6-4,-1-9-5,3-8-6,3-10-7,4-9-6,1-23-9,0-33-13,0-35-13,0-34-11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8"/>
    </inkml:context>
    <inkml:brush xml:id="br0">
      <inkml:brushProperty name="width" value="0.05292" units="cm"/>
      <inkml:brushProperty name="height" value="0.05292" units="cm"/>
      <inkml:brushProperty name="color" value="#FED406"/>
    </inkml:brush>
  </inkml:definitions>
  <inkml:trace contextRef="#ctx0" brushRef="#br0">92400 29250 415,'21'171'160,"-5"-5"-35,-7-7-36,-5-5-35,-4-6-21,0-3-4,0-3-4,0-2-5,0-8-4,0-8-3,0-10-4,0-9-3,-4-10-3,-5-9-1,-7-10-1,-5-8-2,-14-12-4,-18-12-9,-19-13-9,-18-12-9,-4-16-2,13-19 4,12-18 5,13-19 5,4-18 0,-3-15-6,-3-15-6,-2-16-5,3 1 1,14 19 8,11 19 9,14 19 7,5 21 9,1 26 8,-1 24 8,1 26 8,-1 15 7,1 6 3,-1 7 6,1 6 3,1 1 0,3-3-5,3-3-6,4-2-5,1-5-8,0-2-7,0-3-9,0-3-8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4:58"/>
    </inkml:context>
    <inkml:brush xml:id="br0">
      <inkml:brushProperty name="width" value="0.04188" units="cm"/>
      <inkml:brushProperty name="height" value="0.04188" units="cm"/>
      <inkml:brushProperty name="color" value="#FED406"/>
    </inkml:brush>
  </inkml:definitions>
  <inkml:trace contextRef="#ctx0" brushRef="#br0">93050 30600 525,'29'-21'8,"10"10"15,10 10 15,9 9 16,-1 6 3,-8 3-9,-10 3-10,-9 4-10,-1 5-3,10 10 5,10 10 4,9 9 4,1 4-5,-6 1-15,-6-1-16,-6 1-14,-9-4-13,-8-6-10,-10-6-10,-9-6-10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09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30150 37450 571,'-22'-29'54,"6"45"3,7 43 0,6 45 2,-1 27-5,-5 13-9,-7 12-9,-5 13-9,-4 2-9,0-5-5,0-7-6,0-5-6,3-11-7,6-11-9,7-14-10,6-11-9,3-15-5,0-16-2,0-15-2,0-15-2,1-21-1,4-25 0,3-25 1,3-25-1,-1-16 5,-2-6 10,-3-6 8,-3-6 9,-2-2 6,0 3 2,0 3 1,0 4 3,0 4 3,0 6 8,0 7 7,0 6 7,0 6 6,0 6 2,0 7 3,0 6 3,4 6 1,10 6-2,10 7-2,9 6-1,6 3-3,3 0-5,3 0-5,4 0-4,1 0-5,0 0-3,0 0-4,0 0-4,0 0-3,0 0-2,0 0-2,0 0-3,-2 0-4,-3 0-7,-3 0-7,-2 0-7,-5 0-4,-2 0-3,-3 0-3,-3 0-2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30900 37950 547,'-22'-157'-17,"6"39"13,7 36 12,6 39 12,4 24 12,4 13 8,3 12 9,3 13 9,-1 15-1,-2 19-10,-3 19-9,-3 19-10,-2 13-6,0 10-2,0 10-2,0 9-1,-2 10-4,-3 14-7,-3 11-6,-2 14-6,-1 2-10,3-6-14,3-6-15,4-6-13,1-21-3,0-34 9,0-35 9,0-33 9,0-18 3,0 0-1,0 0-1,0 0-3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09"/>
    </inkml:context>
    <inkml:brush xml:id="br0">
      <inkml:brushProperty name="width" value="0.02891" units="cm"/>
      <inkml:brushProperty name="height" value="0.02891" units="cm"/>
      <inkml:brushProperty name="color" value="#F2395B"/>
    </inkml:brush>
  </inkml:definitions>
  <inkml:trace contextRef="#ctx0" brushRef="#br0">31250 37450 760,'3'-47'3,"6"6"4,7 7 5,6 6 4,3 4 2,0 4-4,0 3-3,0 3-3,6 3 3,13 3 8,12 3 8,13 4 9,6 2-3,0 4-14,0 3-14,0 3-12,0-1-8,0-2 2,0-3 1,0-3 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09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32000 36800 651,'-25'-24'3,"0"4"8,0 3 8,0 3 6,1 12 8,4 22 5,3 22 6,3 23 6,3 17-2,3 17-12,3 15-11,4 16-11,1 2-11,0-8-14,0-10-12,0-9-12,0-10-10,0-9-8,0-10-7,0-8-7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5"/>
    </inkml:context>
    <inkml:brush xml:id="br0">
      <inkml:brushProperty name="width" value="0.02797" units="cm"/>
      <inkml:brushProperty name="height" value="0.02797" units="cm"/>
      <inkml:brushProperty name="color" value="#F2395B"/>
    </inkml:brush>
  </inkml:definitions>
  <inkml:trace contextRef="#ctx0" brushRef="#br0">91950 25850 786,'18'3'0,"3"6"0,5 5 0,3 7 0,3 2 9,1-1 16,1-1 18,1-1 17,-1-2-6,-2-3-31,-1-2-31,-3-4-31,-3-2-14,-5-2 1,-5-3 0,-4 0 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1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37750 37850 525,'-135'121'65,"32"-5"-13,31-7-14,32-5-14,18-6-6,6-3 0,7-3-1,6-2-1,4-6-1,4-6-4,3-6-4,3-6-4,3-9-1,3-8-1,3-10-1,4-9 1,2-10-2,4-9 1,3-10-1,3-8 0,1-12-1,1-12-4,-1-13-4,1-12-3,-3-9 0,-2-2 0,-3-3 2,-3-3 2,-4-2-1,-3 0-1,-3 0-2,-2 0-1,-8 1 0,-8 4 2,-10 3 2,-9 3 2,-5 4 2,0 7 3,0 6 1,0 7 3,3 4 2,6 3 2,7 3 1,6 4 3,9-1-2,13-3-2,12-3-4,13-2-2,7-1-2,4 3 0,3 3 2,3 4-1,-2 5 1,-6 10-2,-6 10-1,-6 9-1,-7 10 3,-6 14 8,-6 11 8,-6 14 7,-6 7 5,-2 3 2,-3 3 3,-3 4 1,-2 2 1,0 4-2,0 3-2,0 3-2,-4 1-4,-5 1-4,-7-1-5,-5 1-4,-3-3-7,4-2-7,3-3-7,3-3-6,6-27-12,9-50-15,10-50-16,10-50-14,5-19-1,4 13 16,3 12 15,3 13 16,-1 13 11,-2 17 9,-3 15 8,-3 16 8,-2 9 5,0 3 5,0 3 3,0 4 3,0 4 1,0 6-3,0 7-2,0 6-3,0-1-3,0-5-7,0-7-6,0-5-5,-2-11-10,-3-11-12,-3-14-14,-2-11-12,-3-11 0,1-5 11,-1-7 12,1-5 11,-1-3 7,1 4 3,-1 3 2,1 3 3,-3 3 2,-2 3 2,-3 3 2,-3 4 3,-2 11 12,0 23 20,0 22 21,0 22 21,0 13 3,0 7-16,0 6-16,0 7-16,-2 16-8,-3 29 3,-3 28 1,-2 28 1,-3 14-7,1 0-16,-1 0-15,1 0-17,1-7-9,3-11-2,3-14-1,4-11-3,1-18 2,0-22 4,0-22 5,0-21 4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1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39950 37250 627,'29'-157'62,"10"39"-1,10 36-2,9 39-1,7 21-7,7 6-13,6 7-11,7 6-12,5 3-13,7 0-15,6 0-15,7 0-14,-7 0-9,-19 0-5,-18 0-6,-19 0-4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55200 41250 999,'26'23'-6,"4"-3"-12,3-3-12,3-2-12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55250 41400 999,'45'1'0,"-9"4"0,-10 3 0,-8 3 0,-3-1-3,7-2-6,6-3-6,7-3-6,-1-1-3,-6 4 0,-6 3 1,-6 3-1,1-1 3,9-2 3,10-3 2,10-3 4,2-1 2,-3 4 3,-3 3 2,-2 3 1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56050 41600 999,'-113'0'-76,"26"0"18,24 0 17,26 0 18,13 1 10,4 4 5,3 3 5,3 3 3,4 1 3,7 1 0,6-1 0,7 1-1,5-1 1,7 1-1,6-1-1,7 1 0,0-3-1,-2-2-2,-3-3 0,-3-3-1,-2-1-1,0 4 0,0 3-1,0 3 1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3"/>
    </inkml:context>
    <inkml:brush xml:id="br0">
      <inkml:brushProperty name="width" value="0.0229" units="cm"/>
      <inkml:brushProperty name="height" value="0.0229" units="cm"/>
      <inkml:brushProperty name="color" value="#F2395B"/>
    </inkml:brush>
  </inkml:definitions>
  <inkml:trace contextRef="#ctx0" brushRef="#br0">56500 41800 960,'76'20'33,"4"-9"-26,3-10-28,3-8-27,1-6-3,1 1 20,-1-1 19,1 1 20,-1 1 8,1 3-2,-1 3-3,1 4-4,-6 2-3,-8 4-5,-10 3-5,-9 3-5,-9 1-4,-5 1-3,-7-1-3,-5 1-2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4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23400 43650 502,'29'68'54,"10"-11"-10,10-14-11,9-11-11,12-11-6,16-5-2,15-7 0,17-5-2,11-4-1,10 0 1,10 0 1,9 0 0,1 3 0,-6 6-2,-6 7 0,-6 6-2,-7 3-1,-6 0-1,-6 0-3,-6 0-1,-7-2-1,-6-3-1,-6-3 0,-6-2 0,-10-5-1,-12-2 0,-13-3 0,-12-3 1,-1-2-1,14 0 2,11 0 2,14 0 0,5-4 3,1-5 0,-1-7 3,1-5 0,-3-3 2,-2 4-2,-3 3 0,-3 3-1,-6 3 1,-5 3 1,-7 3 1,-5 4 2,-6 1-1,-3 0-3,-3 0-2,-2 0-4,-3 0-3,1 0-7,-1 0-5,1 0-5,-1 0-6,1 0-6,-1 0-5,1 0-5,2 3-5,7 6-3,6 7-3,7 6-4,-1 1 2,-6-3 4,-6-3 6,-6-2 5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5"/>
    </inkml:context>
    <inkml:brush xml:id="br0">
      <inkml:brushProperty name="width" value="0.05111" units="cm"/>
      <inkml:brushProperty name="height" value="0.05111" units="cm"/>
      <inkml:brushProperty name="color" value="#F2395B"/>
    </inkml:brush>
  </inkml:definitions>
  <inkml:trace contextRef="#ctx0" brushRef="#br0">36100 44350 430,'32'64'13,"17"-22"5,15-22 5,16-21 5,10-14 1,7-2-3,6-3-5,7-3-4,-7-1-2,-19 4-4,-18 3-1,-19 3-3,3-4-2,25-8 1,25-10-1,25-9 0,1-1-1,-21 10 0,-22 10-2,-22 9-1,-2 2-1,19-2 0,19-3-1,19-3 0,-2 1-1,-22 6 1,-22 7 0,-21 6 1,-3 1-1,20-3 0,18-3 0,20-2 0,5 2 0,-6 9 1,-6 10 0,-6 10 0,-4 7 2,1 6 1,-1 7 2,1 6 1,-7-1 0,-12-5 1,-13-7-2,-12-5 0,-9-4 0,-2 0 1,-3 0 0,-3 0 1,-1 0-1,4 0 2,3 0-1,3 0 1,3 0 0,3 0 2,3 0 0,4 0 3,2 0-1,4 0-2,3 0-1,3 0-1,3-4-1,3-5-2,3-7 0,4-5-2,-4-4-1,-9 0 1,-10 0 0,-8 0-1,-3 0 0,7 0 0,6 0 1,7 0-1,4-2-1,3-3 0,3-3-2,4-2 0,5-5-2,10-2 1,10-3-1,9-3 0,-1-2 0,-8 0 0,-10 0 1,-9 0-1,-4 1 2,4 4 0,3 3 1,3 3 2,-5 1-1,-12 1 1,-13-1 0,-12 1 0,-4-3 0,7-2 0,6-3-1,7-3 0,0-1-1,-2 4 1,-3 3-1,-3 3 1,35-2 1,76-6 2,74-6 4,76-6 3,18 2 0,-37 14-1,-38 11 0,-37 14-2,-26 8-1,-11 7 0,-14 6-1,-11 7 0,-12 0-1,-9-2 1,-10-3-1,-8-3 0,-8-4-1,-2-3 0,-3-3-1,-3-2 0,-1-5-1,4-2-3,3-3-1,3-3-3,-2-6 1,-6-5-1,-6-7 2,-6-5-1,-4-6 2,1-3-1,-1-3 1,1-2-1,-3 0 1,-2 7 1,-3 6 0,-3 7 0,-2 2 1,0 1 0,0-1 0,0 1 1,1-1 0,4 1 0,3-1 0,3 1 0,1 1-1,1 3 1,-1 3 0,1 4-1,1-1 0,3-3 1,3-3-1,4-2 1,5-1 0,10 3 1,10 3 2,9 4 0,1-1 1,-6-3-2,-6-3-2,-6-2 0,-7-1-4,-6 3-3,-6 3-4,-6 4-4,-16 7-15,-25 13-26,-25 12-26,-25 13-26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8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28100 52950 532,'-41'-63'9,"19"26"13,19 24 12,19 26 13,12 10 3,6-3-9,7-3-8,6-2-9,6-3-4,6 1-2,7-1-2,6 1-1,3-3-1,0-2-2,0-3-1,0-3-1,-2 1-2,-3 6-2,-3 7-1,-2 6-3,-3 1 0,1-3 2,-1-3 1,1-2 1,-3-1 1,-2 3-2,-3 3-2,-3 4-1,-2-3-1,0-5-1,0-7-2,0-5 0,3-9-1,6-9 0,7-10 1,6-8 0,3-8 1,0-2 0,0-3 1,0-3 0,-2 1 0,-3 6 1,-3 7 0,-2 6 0,-3 4-1,1 4 0,-1 3-1,1 3 0,-1 3-1,1 3 1,-1 3 0,1 4 0,-3 4 1,-2 6 0,-3 7 1,-3 6 1,1 1-1,6-3 0,7-3 0,6-2 0,13-8-1,23-8 1,22-10 0,22-9 0,12-15 0,3-18-2,3-19-2,4-18-2,1-7 0,0 6 2,0 7 2,0 6 2,-7 10 0,-11 17 0,-14 15 0,-11 16 0,-12 15 0,-9 16 1,-10 15 1,-8 17 1,-11 5 0,-8-3 1,-10-3 0,-9-2 0,-5-3 0,0 1 0,0-1-1,0 1 0,4-6-1,10-8 0,10-10-1,9-9 0,6-7-1,3-3-2,3-3-1,4-2-1,2-5-1,4-2 0,3-3-1,3-3 0,-1-1 0,-2 4-3,-3 3 0,-3 3-3,-7 3 0,-9 3-1,-10 3-1,-8 4-1,-11 4-9,-8 6-21,-10 7-19,-9 6-20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19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21100 55300 449,'114'68'0,"-22"-11"1,-22-14 0,-21-11 0,-6-14 3,14-11 7,11-14 8,14-11 6,11-14 3,14-11-4,11-14-2,14-11-4,5-7-1,1 0-2,-1 0-2,1 0-1,5 3-1,14 6-2,11 7-1,14 6-1,-6 7-1,-21 10-2,-22 10-1,-22 9-2,-15 12 0,-5 16-1,-7 15 0,-5 17 0,-6 10-1,-3 6 2,-3 7-1,-2 6 1,-5 1 2,-2-3 4,-3-3 4,-3-2 3,1-6 3,6-6 2,7-6 3,6-6 1,4-7-1,4-6-2,3-6-4,3-6-3,4-6-3,7-2-2,6-3-1,7-3-2,2-2-2,1 0-1,-1 0-2,1 0 0,-3-2-1,-2-3-2,-3-3-2,-3-2-2,-4 0 1,-3 7 0,-3 6 0,-2 7 2,-6 4 0,-6 3 3,-6 3 1,-6 4 1,-2-1 2,3-3-1,3-3-1,4-2 0,4-3 0,6 1 2,7-1 1,6 1 2,7-6 0,10-8-2,10-10-2,9-9-1,6-7-2,3-3-1,3-3-1,4-2-2,-1 0-1,-3 7 1,-3 6-1,-2 7 0,-8 4 0,-8 3 0,-10 3 1,-9 4 0,-10 2 1,-9 4 1,-10 3 1,-8 3 1,-8-1 1,-2-2 2,-3-3 0,-3-3 3,-1-4 0,4-3 2,3-3 1,3-2 1,6-8 0,9-8 0,10-10-1,10-9 0,5-5-1,4 0-2,3 0-2,3 0-1,1 4-1,1 10-1,-1 10 0,1 9-1,-7 9 1,-12 9 0,-13 10 0,-12 10 1,-5 7 0,3 6 0,3 7 1,4 6-1,2-1 2,4-5 0,3-7 2,3-5 0,7-8-1,14-5 0,11-7-3,14-5-1,10-9-1,9-9-1,10-10-1,10-8 0,4-4-1,0 3 2,0 3-1,0 4 1,-5 4 1,-9 6-2,-10 7 1,-8 6-1,-12 6 1,-12 6 3,-13 7 4,-12 6 3,-10 1 2,-6-3-1,-6-3-1,-6-2-1,-6-5-3,-2-2-8,-3-3-8,-3-3-6,-13-4-12,-22-3-13,-22-3-14,-21-2-14,-12-5-4,1-2 6,-1-3 7,1-3 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6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93257 22645 500,'0'-13'6,"2"4"10,0 6 12,1 5 10,0 6 5,-2 9-5,-2 9-5,-2 9-3,-2 2-4,-3-4-4,-4-4-3,-2-3-4,-1-3-3,-1-1-2,0-1 0,0-1-3,2-2 0,1-3-2,2-2-1,2-4-1,8-7-8,14-10-13,13-11-13,15-11-13,2-2-5,-6 5 6,-7 7 5,-7 5 5,-4 4 6,-3 1 6,-1 0 6,-2 2 6,-5 3 13,-6 6 21,-8 6 22,-6 6 20,-3 1 3,3-1-15,1-2-16,2-2-15,3-2-12,6-1-8,5 0-7,4-2-9,4-2-7,3-2-6,3-3-6,4-4-6,-1 1-2,-3 0 5,-3 4 4,-3 1 4,-4 2 7,-4 3 12,-6 4 10,-4 2 10,-3 1 6,-2 0 1,0-2-1,-1-1 0,-1 0 1,0-2 0,0-1-1,1 0 2,-1-1-2,0 2-3,0 0-1,1 1-3,-1 2-1,0 0-1,0 1-1,1 2 1,-2 1-1,0 3-1,-1 3 1,-1 3-1,-3 2 1,-2 3 2,-3 1 1,-3 3 1,-3 1-1,-3 4-1,-2 3-3,-4 3-2,0-2-2,3-4-4,3-5-1,3-5-4,4-4-4,5-3-8,5-3-6,5-3-8,4-4-4,4-4-1,4-6-1,4-4 0,2-4 1,0-4 6,-1-2 6,1-3 5,0-1-2,0 3-7,0 1-9,0 3-9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0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17950 57350 452,'-91'-68'0,"19"17"0,19 15 1,19 16 0,9 5 4,0-2 8,0-3 9,0-3 8,12 12 3,26 28-1,24 28-2,26 29 0,13 16-3,4 7-3,3 6-3,3 7-2,1-3-3,1-8 0,-1-10-1,1-9 0,5-13-2,14-16 0,11-15 0,14-15-1,10-17-2,9-15-4,10-15-2,10-16-4,4-12-1,0-5 0,0-7 0,0-5 1,-5 2-1,-9 13-2,-10 12-1,-8 13-2,-14 13 1,-15 17 2,-15 15 3,-16 16 2,-13 9 4,-9 3 1,-10 3 4,-8 4 2,-9 1 2,-6 0 0,-6 0 0,-6 0 0,1-5-1,9-9-2,10-10-2,10-8-2,8-11-2,10-8-3,10-10-4,9-9-2,9-7-2,9-3-1,10-3 0,10-2 0,4 2 0,0 9 0,0 10 0,0 10 1,-5 7 0,-9 6 1,-10 7 0,-8 6 2,-9 1-1,-6-3 2,-6-3 0,-6-2 1,-4-8 0,1-8 0,-1-10 1,1-9 1,1-13-1,3-16-2,3-15-1,4-15-1,2-6-1,4 7 1,3 6 0,3 7 2,-2 8 0,-6 14 0,-6 11-1,-6 14 1,-7 10 0,-6 9-2,-6 10-2,-6 10-1,-4 7-3,1 6-4,-1 7-6,1 6-5,4 1-3,9-3-4,10-3-2,10-2-4,-3-8-4,-11-8-4,-14-10-5,-11-9-5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38850 53850 333,'157'63'167,"51"46"-1,49 47 1,51 47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2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38350 54050 426,'-49'1'4,"4"4"5,3 3 8,3 3 5,17-1 6,31-2 2,32-3 3,31-3 3,18-7-2,7-9-6,6-10-7,7-8-5,4-8-5,3-2 0,3-3 0,4-3-1,-3-1-3,-5 4-2,-7 3-3,-5 3-4,-8 4-1,-5 7-1,-7 6 0,-5 7-1,-15 10 1,-22 16 3,-22 15 3,-21 17 2,-18 8 2,-12 4 0,-13 3 1,-12 3-1,-10 7 1,-6 14-1,-6 11 0,-6 14 0,-7 8 0,-6 7 0,-6 6 0,-6 7 0,2-3 0,14-8-3,11-10-3,14-9-2,8-12-1,7-11 1,6-14 0,7-11 1,10-23-3,16-31-6,15-31-6,17-31-6,7-20-1,0-5 3,0-7 4,0-5 4,7-26 0,17-44-2,15-43-2,16-44-2,2-4 1,-8 39 1,-10 36 3,-9 39 2,-9 16 2,-5-3 2,-7-3 0,-5-2 2,-8 8 2,-5 22 3,-7 22 1,-5 23 3,-4 13 2,0 6 0,0 7 0,0 6 1,-2 12 5,-3 19 12,-3 19 11,-2 19 11,2 15 3,9 13-8,10 12-8,10 13-6,7 7-6,6 4-3,7 3-2,6 3-3,1 3-2,-3 3 1,-3 3-1,-2 4 0,-3 7-1,1 13-1,-1 12-2,1 13-1,-1 4-2,1-3-1,-1-3 0,1-2-1,-4-12-3,-6-19-1,-6-18-2,-6-19-3,-9-16-1,-8-12-2,-10-13-2,-9-12-1,-13-19 0,-16-25 2,-15-25 2,-15-25 2,-12-19 1,-6-12 1,-6-13 0,-6-12 0,-6-7 1,-2 1 0,-3-1 1,-3 1 0,-1 4 0,4 9 0,3 10 0,3 10-1,6 7 0,9 6-4,10 7-2,10 6-3,7 7-4,6 10-4,7 10-6,6 9-4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4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67650 43950 583,'1'-32'67,"4"39"-13,3 36-11,3 39-13,-1 21-7,-2 6-2,-3 7-4,-3 6-2,-2 4-1,0 4 0,0 3 0,0 3 0,-2 6-1,-3 9 0,-3 10-2,-2 10-1,-3 13-1,1 19-2,-1 19-2,1 19-2,-1-1-1,1-18-1,-1-19-1,1-18 0,1 0 1,3 23 0,3 22 1,4 22 1,1 10 1,0 1-2,0-1 0,0 1-1,0-4-1,0-6-1,0-6-1,0-6-1,0-7-2,0-6 1,0-6-1,0-6-1,0 1 1,0 9 1,0 10 0,0 10 2,0-1-1,0-9 1,0-10-1,0-8 1,0-9-2,0-6-2,0-6-4,0-6-3,0-4-3,0 1 0,0-1-2,0 1-1,0-4-1,0-6-1,0-6 1,0-6-1,0-10 1,0-12-1,0-13 0,0-12 0,0-13 0,0-12 2,0-13 0,0-12 2,-2-16-1,-3-19 0,-3-18-2,-2-19-1,-1-13 2,3-6 2,3-6 4,4-6 2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4"/>
    </inkml:context>
    <inkml:brush xml:id="br0">
      <inkml:brushProperty name="width" value="0.0312" units="cm"/>
      <inkml:brushProperty name="height" value="0.0312" units="cm"/>
      <inkml:brushProperty name="color" value="#F2395B"/>
    </inkml:brush>
  </inkml:definitions>
  <inkml:trace contextRef="#ctx0" brushRef="#br0">68050 44100 705,'1'-99'0,"4"4"0,3 3 0,3 3 0,-1 9 2,-2 16 5,-3 15 5,-3 17 5,-4 13 3,-3 13 5,-3 12 3,-2 13 3,-8 15 0,-8 19-3,-10 19-5,-9 19-3,-7 15-4,-3 13-5,-3 12-4,-2 13-4,-5-1-2,-2-11 1,-3-14 2,-3-11 2,-1-12-6,4-9-10,3-10-13,3-8-11,6-12-7,9-12-4,10-13-3,10-12-3,5-12 1,4-8 9,3-10 8,3-9 7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5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68100 43900 596,'50'100'124,"0"0"-29,0 0-29,0 0-28,-4 0-17,-5 0-5,-7 0-4,-5 0-5,-4-4-2,0-5 1,0-7 0,0-5 2,-2-4-9,-3 0-15,-3 0-16,-2 0-15,-5-7-10,-2-11-4,-3-14-2,-3-11-4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6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67500 56500 535,'50'-22'116,"0"6"-25,0 7-27,0 6-25,0 3-14,0 0-2,0 0-4,0 0-3,-2 0-1,-3 0-3,-3 0-2,-2 0-1,-3 1-2,1 4-1,-1 3-2,1 3 0,4-1-2,9-2 0,10-3-2,10-3 0,5-1 0,4 4-1,3 3 1,3 3-1,4-1 1,7-2 0,6-3 0,7-3 2,0-2-1,-2 0-2,-3 0-1,-3 0-1,-2 0-1,0 0-1,0 0 0,0 0 0,-2-4-1,-3-5 1,-3-7 1,-2-5 0,-5-1 0,-2 6 0,-3 7-1,-3 6 1,-2 3 1,0 0 1,0 0 2,0 0 1,-2 0 2,-3 0 0,-3 0 0,-2 0 0,2 1 0,9 4-1,10 3 0,10 3-1,4 1-1,0 1 1,0-1 0,0 1-1,1-3 0,4-2 0,3-3 0,3-3-1,-1-2 0,-2 0 0,-3 0-2,-3 0 0,-2 0-1,0 0 1,0 0 1,0 0-1,0 0 1,0 0 0,0 0 0,0 0 0,-2-2 0,-3-3 1,-3-3 0,-2-2 1,2-1 1,9 3-1,10 3 1,10 4 1,4 1 0,0 0 0,0 0 1,0 0 1,3 1 0,6 4 0,7 3-2,6 3 0,4-1-1,4-2 0,3-3-1,3-3-1,1-2 0,1 0 0,-1 0-1,1 0 0,-3 1-1,-2 4 0,-3 3-1,-3 3 0,-2-1 0,0-2 1,0-3 0,0-3 0,-4-1 0,-5 4 2,-7 3 0,-5 3 0,-4 1 1,0 1 1,0-1 0,0 1 0,3-3 0,6-2 1,7-3-1,6-3 0,3-2 0,0 0 0,0 0 0,0 0-1,1-2 0,4-3-2,3-3 0,3-2-1,-4-1-1,-8 3-1,-10 3-2,-9 4 0,-9 2-1,-5 4 1,-7 3 1,-5 3 0,-3 1 1,4 1 2,3-1 2,3 1 1,6-3 0,9-2-1,10-3 0,10-3-2,4-4 2,0-3 2,0-3 4,0-2 2,-2-3-1,-3 1-4,-3-1-4,-2 1-4,-11 1-4,-15 3-3,-15 3-2,-16 4-3,-13 1-2,-9 0 2,-10 0 0,-8 0 0,-14-2-4,-15-3-10,-15-3-12,-16-2-10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7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84500 55700 522,'3'-46'-1,"6"10"-2,7 10-2,6 9-1,7 10 7,10 14 17,10 11 17,9 14 17,2 7 4,-2 3-8,-3 3-9,-3 4-8,1 1-5,6 0-2,7 0-1,6 0-2,3 0-2,0 0-3,0 0-1,0 0-4,-4-2-1,-5-3 0,-7-3 0,-5-2-1,-4-5-1,0-2-2,0-3-3,0-3-2,-2-4-1,-3-3 0,-3-3 0,-2-2-1,-23 3-1,-41 14-3,-40 11-3,-40 14-3,-34 8-5,-24 7-5,-26 6-5,-24 7-6,5-4 0,39-12 6,36-13 6,39-12 6,16-7-5,-3 1-16,-3-1-15,-2 1-16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29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61300 48300 632,'-30'0'8,"41"0"16,40 0 17,42 0 16,24 0 3,9 0-12,10 0-10,10 0-11,0 0-8,-5 0-5,-7 0-4,-5 0-4,-11 0-2,-11 0 0,-14 0 0,-11 0-1,-6 1-8,4 4-19,3 3-19,3 3-19,-7-2-7,-15-6 6,-15-6 6,-16-6 6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30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63950 46350 521,'-2'-49'0,"-3"4"0,-3 3 0,-2 3 0,-5 4 0,-2 7 1,-3 6 0,-3 7 1,-2 4 5,0 3 11,0 3 9,0 4 12,3 10 3,6 19-2,7 19-1,6 19-3,3 18-3,0 19-3,0 19-4,0 19-3,-2 9-2,-3 0-2,-3 0-2,-2 0-1,-3-2-2,1-3-3,-1-3-3,1-2-2,-1-6-3,1-6-6,-1-6-3,1-6-5,-1-6-4,1-2-3,-1-3-3,1-3-4,1-10-3,3-16-2,3-15-3,4-15-3,7-15 1,13-12 2,12-13 2,13-12 3,9-18 3,6-21 2,7-22 3,6-22 3,1-8 3,-3 6 4,-3 7 2,-2 6 4,-8 7 3,-8 10 4,-10 10 3,-9 9 4,-13 12 7,-16 16 11,-15 15 11,-15 17 11,-4 8 0,9 4-11,10 3-10,10 3-11,4 1-7,0 1-3,0-1-2,0 1-4,6-4-2,13-6-4,12-6-3,13-6-3,4-9-3,-3-8 0,-3-10-1,-2-9-1,-6-7-2,-6-3-1,-6-3-3,-6-2-2,-6-3 0,-2 1 2,-3-1 2,-3 1 3,-2 1 2,0 3 4,0 3 4,0 4 3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6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94250 23950 620,'39'0'101,"-2"0"-21,0 0-20,-1 0-20,-1 1-13,1 2-3,-1 2-3,0 2-5,-1 1-6,-5 1-10,-4 2-9,-3 0-11,-6 1-5,-8 3 0,-8 2-1,-8 2 0,-4-1 2,0-1 6,0-2 6,1-3 6,-1-1-5,0 0-16,0-2-16,1 0-15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30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64800 48100 432,'0'-71'37,"0"10"-3,0 10-5,0 9-5,0 6-3,0 3-4,0 3-3,0 4-3,-2-1-3,-3-3-1,-3-3-1,-2-2-1,-5-1-1,-2 3 1,-3 3 1,-3 4 1,-9 10 1,-11 19 4,-14 19 1,-11 19 4,-1 12 0,13 6-2,12 7-3,13 6-1,7 1-2,4-3 0,3-3-2,3-2 0,3-5-2,3-2 0,3-3-1,4-3-1,5-7-1,10-9-1,10-10-1,9-8-1,6-8-2,3-2-3,3-3-2,4-3-4,1-7 0,0-9 2,0-10 2,0-8 1,1-11-3,4-8-5,3-10-6,3-9-7,-7-4-2,-15 4 3,-15 3 3,-16 3 3,-8 4 4,0 7 7,0 6 6,0 7 7,-2 4 4,-3 3 1,-3 3 2,-2 4 1,-5 11 5,-2 23 7,-3 22 8,-3 22 8,1 12 2,6 3-6,7 3-4,6 4-5,1 4-3,-3 6-3,-3 7-3,-2 6-2,-1 4-2,3 4 0,3 3-1,4 3-1,1 6-1,0 9-1,0 10-2,0 10 0,0 7-2,0 6-1,0 7-2,0 6-2,0-2-1,0-9-4,0-10-3,0-8-3,-2-8 0,-3-2 0,-3-3 2,-2-3 0,-5-10 0,-2-16-1,-3-15-3,-3-15-1,-4-15 0,-3-12 0,-3-13 2,-2-12 0,-6-12 1,-6-8 0,-6-10 0,-6-9 0,-4-15 0,1-18 1,-1-19 0,1-18 1,5-12 0,14-3 2,11-3 1,14-2 1,11-5 1,14-2 2,11-3 0,14-3 2,13-7-1,16-9-2,15-10-2,17-8-3,14-9-2,17-6-2,15-6-2,16-6-3,-5 12-1,-25 31 1,-25 32-1,-25 31 2,-18 20-4,-8 9-7,-10 10-6,-9 10-8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32"/>
    </inkml:context>
    <inkml:brush xml:id="br0">
      <inkml:brushProperty name="width" value="0.05148" units="cm"/>
      <inkml:brushProperty name="height" value="0.05148" units="cm"/>
      <inkml:brushProperty name="color" value="#F2395B"/>
    </inkml:brush>
  </inkml:definitions>
  <inkml:trace contextRef="#ctx0" brushRef="#br0">65850 47350 427,'-5'96'86,"-9"-5"-18,-10-7-20,-8-5-18,-8-1-10,-2 6-2,-3 7-2,-3 6-1,-2 9-2,0 13-3,0 12-1,0 13-3,3-1-2,6-11-4,7-14-3,6-11-4,9-23-7,13-31-12,12-31-10,13-31-11,7-31-3,4-27 6,3-28 5,3-28 5,-1-15 4,-2 1 5,-3-1 2,-3 1 5,-2 5 4,0 14 4,0 11 7,0 14 4,1 10 4,4 9 2,3 10 2,3 10 2,-1 7 3,-2 6 3,-3 7 3,-3 6 4,-2 10 3,0 17 2,0 15 4,0 16 3,-4 9 0,-5 3-5,-7 3-4,-5 4-4,-4 1-2,0 0 1,0 0 1,0 0 1,3-4-3,6-5-5,7-7-6,6-5-6,6-6-5,6-3-6,7-3-6,6-2-7,-1-8-3,-5-8 0,-7-10-2,-5-9 0,-3-10 0,4-9 2,3-10 1,3-8 2,-2-6 1,-6 1 1,-6-1 1,-6 1 1,-4 2 3,1 7 4,-1 6 4,1 7 4,-1 13 12,1 22 17,-1 22 18,1 23 17,-3 13 4,-2 6-12,-3 7-12,-3 6-12,-2 7-7,0 10-2,0 10-2,0 9-3,0-4-2,0-15-2,0-15-2,0-16-2,0-2-3,0 13-2,0 12-3,0 13-1,1 2-6,4-5-7,3-7-9,3-5-7,-1-9-6,-2-9-4,-3-10-5,-3-8-5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69800 49800 999,'23'-46'-86,"-3"10"22,-3 10 22,-2 9 21,-3 4 12,1 1 3,-1-1 1,1 1 2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50"/>
    </inkml:context>
    <inkml:brush xml:id="br0">
      <inkml:brushProperty name="width" value="0.02517" units="cm"/>
      <inkml:brushProperty name="height" value="0.02517" units="cm"/>
      <inkml:brushProperty name="color" value="#F2395B"/>
    </inkml:brush>
  </inkml:definitions>
  <inkml:trace contextRef="#ctx0" brushRef="#br0">67650 50600 874,'26'-46'15,"4"10"-1,3 10-3,3 9-2,1 6-1,1 3-2,-1 3 0,1 4-1,5-3-1,14-5-1,11-7-1,14-5 0,7-4-1,3 0-2,3 0-1,4 0-2,2-2-1,4-3-1,3-3-1,3-2-1,1-1-1,1 3 1,-1 3 1,1 4 1,-1-1 0,1-3 0,-1-3 1,1-2 0,-1-5 1,1-2 1,-1-3 0,1-3 1,-1-4 2,1-3 1,-1-3 1,1-2 2,1-1 0,3 3-1,3 3-1,4 4-1,-1 4 0,-3 6 0,-3 7 0,-2 6 0,-3 3-1,1 0 1,-1 0-1,1 0 0,-4 1 0,-6 4 1,-6 3-1,-6 3 1,-2 1 0,3 1-1,3-1 1,4 1-1,-1-3 0,-3-2 0,-3-3 1,-2-3-1,2-4 0,9-3 2,10-3 1,10-2 0,8-5 0,10-2 0,10-3-1,9-3-2,1 1 1,-6 6-1,-6 7 0,-6 6-1,-4 3 0,1 0 1,-1 0-1,1 0 1,-3 0 0,-2 0 0,-3 0 1,-3 0 0,1 0 1,6 0 1,7 0 3,6 0 1,6-4 1,6-5 1,7-7-1,6-5 0,6-3 0,6 4-1,7 3-1,6 3-1,1 1 0,-3 1-1,-3-1-1,-2 1-1,2 1 0,9 3-2,10 3 0,10 4-1,0 2-1,-5 4-1,-7 3 0,-5 3 0,-6-1-1,-3-2 1,-3-3 0,-2-3 1,-1-2-1,3 0 0,3 0 1,4 0-1,1-2-1,0-3 0,0-3-1,0-2-1,-5-3-2,-9 1-1,-10-1-1,-8 1-3,-11-1 0,-8 1 0,-10-1-1,-9 1 0,-16 4 0,-22 9-1,-22 10 0,-21 10-1,-14 2 0,-2-3-2,-3-3 0,-3-2-1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51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73700 45850 558,'-4'-66'4,"-5"19"10,-7 19 8,-5 19 10,-3 13 2,4 10-4,3 10-4,3 9-4,-8 26-2,-19 44-3,-18 44-1,-19 44-3,-10 21-2,1 1-3,-1-1-2,1 1-2,2-9-3,7-15-3,6-15-1,7-16-2,8-21-1,14-24 0,11-26 1,14-24 0,16-29-6,22-31-13,22-31-13,23-31-13,11-27-3,4-22 6,3-22 8,3-21 6,-4-18 6,-8-12 6,-10-13 6,-9-12 6,-7 2 4,-3 20 2,-3 18 3,-2 20 1,-8 19 3,-8 22 5,-10 22 4,-9 23 4,-5 13 3,0 6 0,0 7 2,0 6 1,3 9 2,6 13 7,7 12 4,6 13 6,1 12 0,-3 13-5,-3 12-5,-2 13-6,-3 13-4,1 17-1,-1 15-4,1 16-1,-3 9-2,-2 3 0,-3 3 0,-3 4-1,-2-3-2,0-5-3,0-7-4,0-5-2,-4-9-6,-5-9-5,-7-10-7,-5-8-6,-3-12-3,4-12-1,3-13 0,3-12-2,-2-10 0,-6-6-2,-6-6-2,-6-6-2,-6-12 0,-2-15 2,-3-15 2,-3-16 1,-2-15 3,0-11 2,0-14 3,0-11 3,3-6 4,6 4 8,7 3 8,6 3 6,6 7 6,6 14 0,7 11 2,6 14 1,6 8 2,6 7 3,7 6 3,6 7 4,9 5 1,13 7-2,12 6-2,13 7 0,7 2-3,4 1-4,3-1-4,3 1-4,3-4-5,3-6-11,3-6-8,4-6-10,-1-7-5,-3-6-1,-3-6-1,-2-6-2,-9-7 2,-12-6 3,-13-6 2,-12-6 3,-13-1 2,-12 7 1,-13 6 0,-12 7 2,-12 5 5,-8 7 8,-10 6 9,-9 7 8,-7 5 8,-3 7 3,-3 6 4,-2 7 5,0 7 2,7 9 0,6 10-1,7 10 1,4 5-3,3 4-4,3 3-5,4 3-4,4-1-4,6-2-3,7-3-3,6-3-2,7-7-5,10-9-7,10-10-6,9-8-6,6-9-4,3-6-2,3-6-2,4-6-1,-1-6 0,-3-2 0,-3-3 1,-2-3 2,-6-2 0,-6 0 0,-6 0 2,-6 0 1,-7 1 7,-6 4 13,-6 3 15,-6 3 14,-6 9 6,-2 16 1,-3 15 0,-3 17 1,1 10-2,6 6-1,7 7-2,6 6-2,3 3-3,0 0-3,0 0-4,0 0-4,0 1-3,0 4-2,0 3-3,0 3-2,0 3-3,0 3-2,0 3-3,0 4-3,0 2 0,0 4 0,0 3 1,0 3 0,-4-4-3,-5-8-3,-7-10-5,-5-9-5,-4-12-2,0-11 0,0-14 1,0-11-1,-2-11 2,-3-5 1,-3-7 0,-2-5 2,-5-11 2,-2-11 3,-3-14 1,-3-11 4,1-11 2,6-5 3,7-7 3,6-5 3,6-3 2,6 4 3,7 3 2,6 3 2,7-1 2,10-2 0,10-3 1,9-3 0,7-1 0,7 4-5,6 3-3,7 3-3,5 1-4,7 1-1,6-1-2,7 1-3,2 1-4,1 3-9,-1 3-8,1 4-8,-7 4-5,-12 6-1,-13 7-1,-12 6-1,-10 4 3,-6 4 5,-6 3 7,-6 3 5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5:52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75150 47200 475,'0'-47'2,"0"6"6,0 7 4,0 6 5,3 4 2,6 4-2,7 3-2,6 3-2,4 4-1,4 7 1,3 6 1,3 7-1,-4 10 0,-8 16-3,-10 15-4,-9 17-2,-12 10 0,-11 6 1,-14 7 1,-11 6 2,-11-1-2,-5-5-5,-7-7-5,-5-5-5,0-11-1,10-11 1,10-14 2,9-11 2,17-18 0,25-22 0,25-22 1,25-21-1,21-17-2,20-8-2,18-10-3,20-9-2,5-7-2,-6-3-1,-6-3-1,-6-2-1,-9 0 0,-8 7 2,-10 6 1,-9 7 1,-12 7 1,-11 9 1,-14 10 0,-11 10 0,-9 5 5,-3 4 8,-3 3 8,-2 3 7,-6 17 14,-6 31 17,-6 32 18,-6 31 18,-6 13 1,-2-2-16,-3-3-16,-3-3-16,1-4-10,6-3-5,7-3-3,6-2-5,4-6-2,4-6 0,3-6-2,3-6 1,7-2-2,14 3-2,11 3-1,14 4-2,3-3-2,-2-5-6,-3-7-4,-3-5-5,-4-6-2,-3-3 1,-3-3 0,-2-2 0,-19 6-2,-30 20-2,-32 18-5,-30 20-3,-23 8-3,-12 1-2,-13-1-1,-12 1-3,2-7 2,20-12 4,18-13 5,20-12 6,8-7-1,1 1-3,-1-1-4,1 1-3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1"/>
    </inkml:context>
    <inkml:brush xml:id="br0">
      <inkml:brushProperty name="width" value="0.05024" units="cm"/>
      <inkml:brushProperty name="height" value="0.05024" units="cm"/>
      <inkml:brushProperty name="color" value="#00BFF3"/>
    </inkml:brush>
  </inkml:definitions>
  <inkml:trace contextRef="#ctx0" brushRef="#br0">69650 55000 437,'-46'-4'50,"10"-5"12,10-7 12,9-5 11,10-4-2,14 0-17,11 0-17,14 0-17,10-5-11,9-9-4,10-10-5,10-8-5,0-3-4,-5 7-1,-7 6-4,-5 7-1,-1 0-2,6-2-1,7-3 0,6-3 0,-1 1 0,-5 6 0,-7 7 1,-5 6-1,-3 4 1,4 4-1,3 3-1,3 3-1,-2 1 1,-6 1-1,-6-1 1,-6 1 0,-1-3 0,7-2 0,6-3-1,7-3-1,-1-2 0,-6 0 0,-6 0 2,-6 0 0,-4 0 2,1 0 0,-1 0 2,1 0 1,-1 1 1,1 4 0,-1 3 0,1 3 0,-10 1-3,-19 1-9,-18-1-8,-19 1-8,-7 4-8,7 9-10,6 10-9,7 10-9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5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70200 54500 479,'-179'43'-14,"45"-11"7,43-14 8,45-11 8,30-11 13,19-5 18,19-7 18,19-5 18,7-4 2,-3 0-14,-3 0-15,-2 0-15,2 0-9,9 0-4,10 0-5,10 0-4,4-2-3,0-3-1,0-3-2,0-2-1,-2-3-2,-3 1-2,-3-1-2,-2 1-2,2-4-1,9-6 0,10-6 1,10-6-1,-1 1 2,-9 9 1,-10 10 1,-8 10 2,-3 2 0,7-3 0,6-3 0,7-2 0,2-1 0,1 3 0,-1 3 1,1 4 0,-4 1 0,-6 0-1,-6 0-1,-6 0-1,-4 0-1,1 0 1,-1 0 0,1 0 1,1 0-1,3 0-2,3 0-3,4 0-2,-1-4 0,-3-5 1,-3-7 3,-2-5 1,0-3 1,7 4 2,6 3 0,7 3 1,2-1 0,1-2 0,-1-3 0,1-3 0,-4-1 0,-6 4-1,-6 3 1,-6 3-1,-2 1 0,3 1 0,3-1 0,4 1 0,1-4-1,0-6-1,0-6 0,0-6-2,1-2 0,4 3 0,3 3 1,3 4 0,1-1 1,1-3 0,-1-3 2,1-2 0,-3 0 0,-2 7 0,-3 6 1,-3 7 0,-4 4-1,-3 3 1,-3 3 0,-2 4-1,-3 1 0,1 0 0,-1 0-1,1 0-1,2 0 0,7 0 1,6 0-1,7 0 0,0-2 1,-2-3-2,-3-3 0,-3-2 0,1-1-1,6 3 0,7 3 1,6 4 0,-2 1 0,-9 0 0,-10 0 1,-8 0 1,-4 0-1,3 0 0,3 0-2,4 0 1,1-2-1,0-3 0,0-3 1,0-2 0,-2-3 0,-3 1 0,-3-1 0,-2 1 0,0-1 0,7 1 0,6-1 0,7 1 1,-1 1-1,-6 3 1,-6 3-1,-6 4 0,-4-1 0,1-3 0,-1-3-1,1-2-1,1-1 1,3 3 1,3 3 0,4 4 1,1-1 0,0-3 1,0-3-2,0-2 1,1-3 0,4 1 1,3-1 0,3 1 2,3-3 0,3-2 0,3-3-1,4-3-1,-1-1-1,-3 4 0,-3 3-2,-2 3-1,-3 3-1,1 3-2,-1 3 0,1 4-2,-4-1 1,-6-3 0,-6-3 1,-6-2 1,-1-5 0,7-2 0,6-3-1,7-3 0,7-4 0,9-3 0,10-3-1,10-2 1,8-1-1,10 3-1,10 3-1,9 4 0,2 1-1,-2 0 0,-3 0 0,-3 0 1,-6 1-4,-5 4-6,-7 3-5,-5 3-7,-8 3-1,-5 3 1,-7 3 1,-5 4 2,-14 4 3,-18 6 3,-19 7 4,-18 6 3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6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78900 50650 442,'-5'-47'6,"-9"6"13,-10 7 12,-8 6 13,-11 10 4,-8 17-6,-10 15-4,-9 16-6,-5 12-3,0 9-1,0 10-2,0 10-2,1 4-2,4 0-1,3 0-3,3 0-1,3 3-3,3 6-2,3 7-2,4 6-2,4 3 0,6 0-1,7 0 1,6 0 1,6-4-3,6-5-4,7-7-5,6-5-4,6-9-4,6-9-2,7-10-1,6-8-2,9-11-2,13-8 0,12-10-2,13-9 0,12-9-2,13-5-2,12-7-2,13-5-3,6-9 1,0-9 2,0-10 1,0-8 1,-7-6 1,-11 1 0,-14-1-1,-11 1-1,-12-3 1,-9-2 4,-10-3 2,-8-3 5,-11 1 2,-8 6 4,-10 7 4,-9 6 4,-5 6 3,0 6 2,0 7 1,0 6 3,-5 4 8,-9 4 11,-10 3 12,-8 3 12,-6 4 2,1 7-9,-1 6-10,1 7-9,-3 8-6,-2 14-2,-3 11-3,-3 14-2,-2 7-3,0 3 0,0 3-2,0 4-2,3 1-1,6 0-1,7 0-3,6 0-1,6-2-2,6-3 0,7-3-2,6-2 0,7-9-1,10-12-1,10-13 0,9-12-1,10-13-2,14-12-4,11-13-3,14-12-4,5-15-2,1-15-3,-1-15-2,1-16-2,-3-8 0,-2 0 1,-3 0 1,-3 0 2,-4 0 3,-3 0 1,-3 0 3,-2 0 3,-9 4 2,-12 10 4,-13 10 4,-12 9 2,-7 7 5,1 7 5,-1 6 4,1 7 4,-6 11 9,-8 20 14,-10 18 13,-9 20 13,-5 10 0,0 3-12,0 3-12,0 4-13,-2 5-7,-3 10-3,-3 10-3,-2 9-3,0 1-3,7-6-3,6-6-2,7-6-4,5-4-1,7 1-3,6-1-2,7 1-1,7-4-7,9-6-9,10-6-9,10-6-11,7-7-4,6-6-2,7-6-1,6-6 0,4-10 1,4-12 5,3-13 4,3-12 4,-5-5 4,-12 3 3,-13 3 3,-12 4 5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6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81350 50800 453,'1'-91'23,"4"19"-1,3 19 0,3 19-1,-4 12 5,-8 6 10,-10 7 9,-9 6 11,-9 12-1,-5 19-8,-7 19-9,-5 19-9,-3 7-6,4-3-2,3-3-3,3-2-3,9-3-1,16 1-3,15-1-1,17 1-2,10-4-3,6-6-3,7-6-4,6-6-4,3-4-1,0 1 0,0-1 0,0 1 0,-5 1 0,-9 3 0,-10 3 0,-8 4-1,-9 5 2,-6 10 1,-6 10 1,-6 9 1,-15 7-2,-21 7-7,-22 6-5,-22 7-6,-19 0-3,-16-2-1,-15-3 0,-15-3 0,4-12-6,25-18-11,25-19-11,25-18-10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6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94198 24452 549,'-25'0'7,"14"0"8,14 0 8,14 0 10,7 0 0,-1 0-4,1 0-7,-1 0-4,-1 2-5,-1 4-2,-3 4-2,-1 4-2,-3 2 0,-4 3 0,-5 1 1,-2 3 1,-5 1 0,-2 1 1,-4 1 0,-2 1 1,-3-2 0,-1-1 0,-3-4 0,-1-3 0,-2-3 1,0-1 2,1-2 3,-1-2 1,1-5 0,3-8-3,1-8-3,3-7-3,4-7-8,10-5-13,8-5-13,9-5-13,5-4-6,1-4-2,1-4-1,1-3-2,-2 2 3,-5 11 7,-5 12 6,-5 10 7,-2 5 3,0 2-2,0 1 0,0 1-1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7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84450 49650 563,'17'-36'10,"-16"28"18,-15 28 19,-15 29 19,-14 19 5,-8 14-10,-10 11-11,-9 14-10,-4 2-9,4-6-11,3-6-9,3-6-10,7-10-8,14-12-10,11-13-8,14-12-8,11-15-11,14-15-11,11-15-11,14-16-11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8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84500 49850 508,'25'-46'4,"0"10"5,0 10 7,0 9 7,0 6 1,0 3-2,0 3-3,0 4-3,1 2 3,4 4 5,3 3 7,3 3 6,1 4 0,1 7-6,-1 6-7,1 7-6,-6 5-8,-8 7-6,-10 6-9,-9 7-7,-9 4-4,-5 3-2,-7 3-1,-5 4-2,-9-3-3,-9-5-3,-10-7-4,-8-5-5,-4-11 0,3-11 3,3-14 1,4-11 4,2-7 5,4 0 8,3 0 9,3 0 9,12-2 8,22-3 6,22-3 7,23-2 7,11-3 2,4 1-5,3-1-3,3 1-4,-10 8-5,-21 20-7,-22 18-8,-22 20-6,-21 10-5,-18 3-2,-19 3-1,-18 4-1,-7-3 1,6-5 4,7-7 4,6-5 5,7-8 4,10-5 4,10-7 5,9-5 5,20-11 0,31-11-1,32-14-3,31-11-3,15-11-1,1-5-1,-1-7 0,1-5-1,-6-1-5,-8 6-6,-10 7-7,-9 6-8,-13 1-4,-16-3-2,-15-3-3,-15-2-2,-12 2 4,-6 9 11,-6 10 11,-6 10 11,-4 4 6,1 0 5,-1 0 3,1 0 3,4 6 5,9 13 6,10 12 4,10 13 6,4 7-2,0 4-8,0 3-8,0 3-9,1 4-5,4 7-4,3 6-4,3 7-2,-2 0-5,-6-2-3,-6-3-3,-6-3-4,-4-6-2,1-5-2,-1-7-2,1-5-2,-6-11-3,-8-11-6,-10-14-6,-9-11-5,-1-18 1,10-22 5,10-22 6,9-21 5,12-17 5,16-8 0,15-10 1,17-9 2,10-1 1,6 10 5,7 10 3,6 9 3,6 1 3,6-6-1,7-6 1,6-6 1,1 2-1,-3 14-1,-3 11-2,-2 14-1,-11 10 2,-15 9 4,-15 10 6,-16 10 5,-12 11 6,-5 17 6,-7 15 7,-5 16 6,-8 10 0,-5 7-6,-7 6-6,-5 7-7,2-1-8,13-6-8,12-6-9,13-6-9,4-6-4,-3-2 0,-3-3-1,-2-3 1,-8-2 2,-8 0 5,-10 0 6,-9 0 5,2-2-1,17-3-7,15-3-7,16-2-7,-2 0 1,-19 7 11,-18 6 9,-19 7 12,-15 2 3,-8 1-1,-10-1-1,-9 1-3,-7-1 0,-3 1 0,-3-1-1,-2 1 1,0-4-1,7-6 2,6-6 1,7-6 1,18-6 1,31-2 2,32-3 2,31-3 2,24-7-2,20-9-7,18-10-7,20-8-7,8-4-4,1 3-5,-1 3-4,1 4-3,-7 2-2,-12 4 1,-13 3 3,-12 3 0,-15 1-1,-15 1-4,-15-1-5,-16 1-4,-16 1-3,-16 3 0,-15 3-1,-15 4-1,-6-3 3,7-5 8,6-7 8,7-5 6,2-4 6,1 0 0,-1 0 3,1 0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8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85900 50050 442,'-46'-113'26,"10"26"-2,10 24 0,9 26-1,7 29 6,7 34 13,6 35 13,7 35 13,2 22 1,1 14-12,-1 11-12,1 14-12,-4 16-9,-6 22-6,-6 22-5,-6 23-6,-7 19-6,-6 19-10,-6 19-8,-6 19-8,-1-7-11,7-31-14,6-31-13,7-31-14,4-29-1,3-24 11,3-26 11,4-24 10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19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87250 48900 472,'21'-25'0,"-5"0"0,-7 0 0,-5 0 0,-3 0 2,4 0 2,3 0 4,3 0 3,-1 7 2,-2 17 1,-3 15 0,-3 16 1,-6 9-4,-5 3-6,-7 3-9,-5 4-6,-3-3-5,4-5 1,3-7 0,3-5 0,3-4 2,3 0 3,3 0 3,4 0 3,5 0 2,10 0 2,10 0 1,9 0 1,1 1 2,-6 4 0,-6 3 1,-6 3 1,-7 3 0,-6 3 1,-6 3-1,-6 4 1,-12 4 0,-15 6 1,-15 7 1,-16 6 1,-8 1 0,0-3 0,0-3-1,0-2 0,6-9-1,13-12 0,12-13-1,13-12-1,15-7-1,19 1 0,19-1-2,19 1 0,12-4-1,6-6 0,7-6-2,6-6 0,-2-4 0,-9 1 1,-10-1-1,-8 1 1,-17 4 2,-21 9 2,-22 10 2,-22 10 3,-13 5 0,-3 4-2,-3 3-1,-2 3-3,0-1-1,7-2 0,6-3-2,7-3-1,10-4-1,16-3-1,15-3 0,17-2-2,14-5 0,17-2 1,15-3 0,16-3 0,7-7 1,1-9 2,-1-10 1,1-8 1,-6-3 1,-8 7-1,-10 6 0,-9 7-1,-21 8-2,-31 14-2,-31 11-2,-31 14-2,-20 8-2,-5 7-1,-7 6-1,-5 7-1,-4 2-1,0 1 0,0-1-1,0 1 0,0-1 1,0 1 4,0-1 3,0 1 3,1-1 1,4 1-1,3-1 0,3 1 0,9-4 4,16-6 9,15-6 11,17-6 8,13-7 5,13-6-1,12-6-1,13-6 0,16-6-4,23-2-5,22-3-6,22-3-5,16-9-4,14-11-2,11-14-3,14-11-1,3-7-3,-2 0-3,-3 0-3,-3 0-3,-13 4-3,-22 10-6,-22 10-5,-21 9-5,-26 7-7,-28 7-7,-28 6-8,-27 7-8,-17-1 1,-3-6 7,-3-6 7,-2-6 7,-1-7 8,3-6 6,3-6 6,4-6 6,1-4 8,0 1 6,0-1 8,0 1 7,3 1 5,6 3 0,7 3 0,6 4 2,7 16 8,10 32 16,10 31 17,9 32 15,2 18-1,-2 6-18,-3 7-20,-3 6-18,-4 9-10,-3 13-2,-3 12-3,-2 13-1,-3 1-12,1-9-22,-1-10-23,1-8-22,-1-20-9,1-28 3,-1-28 4,1-27 3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20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88400 50900 515,'-24'-46'2,"4"10"2,3 10 4,3 9 2,10 2 8,20-2 12,18-3 13,20-3 12,11 1 2,7 6-6,6 7-8,7 6-7,4 1-6,3-3-5,3-3-5,4-2-4,-3-3-3,-5 1-3,-7-1-2,-5 1-2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20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88550 50100 449,'-21'-72'3,"10"6"6,10 7 7,9 6 6,13 15 10,20 26 13,18 24 14,20 26 13,-1 19 0,-19 17-12,-18 15-13,-19 16-12,-15 9-9,-8 3-6,-10 3-5,-9 4-5,-15 2-5,-18 4-2,-19 3-5,-18 3-2,-12 3-9,-3 3-11,-3 3-11,-2 4-13,5-9-5,16-18 0,15-19 2,17-18 0,10-17 2,6-11 1,7-14 1,6-11 1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20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89000 51750 489,'70'92'61,"-9"-16"-5,-10-15-5,-8-15-5,-4-6-3,3 7-1,3 6-3,4 7 0,1 0-4,0-2-4,0-3-4,0-3-5,-2-2-7,-3 0-12,-3 0-10,-2 0-11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26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77750 46450 569,'-63'23'52,"26"-3"-4,24-3-5,26-2-3,16-8-4,10-8-3,10-10-1,9-9-4,6-7-2,3-3-3,3-3-3,4-2-3,4-3-3,6 1-4,7-1-4,6 1-3,3-1-6,0 1-6,0-1-6,0 1-7,-4 4-4,-5 9-1,-7 10-2,-5 10 0,-4 2-4,0-3-5,0-3-6,0-2-5,-7-3 1,-11 1 7,-14-1 6,-11 1 8,-9-1 5,-3 1 3,-3-1 4,-2 1 4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26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79300 45450 581,'50'23'118,"0"-3"-27,0-3-27,0-2-28,0-3-14,0 1-1,0-1-3,0 1-1,-2-3-3,-3-2-4,-3-3-4,-2-3-4,-6 4-5,-6 13-2,-6 12-5,-6 13-4,-9 6-1,-8 0 4,-10 0 2,-9 0 2,-7 1 0,-3 4-4,-3 3-5,-2 3-4,-5 3-1,-2 3 1,-3 3 2,-3 4 2,1-4-5,6-9-13,7-10-12,6-8-14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27"/>
    </inkml:context>
    <inkml:brush xml:id="br0">
      <inkml:brushProperty name="width" value="0.03234" units="cm"/>
      <inkml:brushProperty name="height" value="0.03234" units="cm"/>
      <inkml:brushProperty name="color" value="#00BFF3"/>
    </inkml:brush>
  </inkml:definitions>
  <inkml:trace contextRef="#ctx0" brushRef="#br0">81400 43650 680,'-25'54'41,"0"10"-1,0 10-2,0 9-1,-2 7-2,-3 7-5,-3 6-4,-2 7-4,-3-1-4,1-6-4,-1-6-4,1-6-4,-1-6-4,1-2-3,-1-3-5,1-3-5,2-4-4,7-3-8,6-3-7,7-2-6,5-17-6,7-28-4,6-28-5,7-27-3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5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102222 48600 427,'15'0'77,"-3"2"-16,-1 0-17,-2 2-16,-1 1-6,0 1 4,0 3 6,0 2 5,-1 2 0,1 1-4,0 3-2,0 2-5,-1 1-2,-2 3-4,-3 1-3,0 3-3,-4 0-3,0 1-2,-3-1-2,-2 0-2,-1-1-2,2-3 0,1-3 0,0-2 0,-1-2-4,-3 3-4,-5 1-6,-4 3-4,-1-2-6,1-5-5,1-5-5,1-4-4,0-5-2,2-4 4,1-4 3,1-4 4,2-3 4,4-3 5,4-3 4,4-3 6,4-2 4,6-2 5,4 0 4,5 0 4,4-1 0,1 1-5,2 1-4,3 1-5,1 1-5,1 3-2,0 1-3,2 3-4,-1 1-3,-1 2-5,-3 2-3,-1 3-5,-3 0 0,-1 2 2,-3 1 5,-1 0 2,-3 1 3,-3 0 4,-3 0 4,-2 0 3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7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95437 22615 450,'15'-15'2,"-1"2"4,-1 3 4,0 1 4,-2 2 5,-1 4 4,-1 3 6,0 2 5,-2 4 2,-1 4 2,0 3 0,-2 5 1,-1 2-1,-4 3-4,-2 1-4,-3 3-3,-4 0-4,0 1-3,-3-1-3,-2 1-4,0-2-3,1-1-6,1-3-5,1-1-6,2-8-9,8-13-16,4-12-15,8-13-15,3-8-4,5-2 8,3-4 7,5-3 8,0 0 6,-1 2 5,-3 2 6,-1 2 4,-2 3 7,-3 5 8,-1 5 8,-2 5 8,-3 7 11,-3 10 15,-2 10 12,-4 10 15,-2 5 3,-4 2-9,-2 3-9,-3 1-7,-2 0-9,0-1-6,0-3-6,1-1-8,0-3-5,2-3-5,2-3-4,2-3-6,3-3-8,4-6-12,4-4-12,4-6-12,2-1-2,2 0 7,0 2 8,1 1 8,-2 2 6,-7 4 5,-5 3 4,-5 5 4,-6 3 3,-4 0 2,-4 1 0,-3 1 1,-2 0 1,3-1 0,1 0-1,3-2 0,-2 0 0,-2 0-1,-3-1 1,-3 1 0,-1 0 2,1 0 4,1-1 3,1 1 5,1 0 2,1 0 3,1-1 2,1 1 2,2-1 3,5-1 3,3 0 4,4-2 4,6-2 0,8-4-4,8-4-5,7-4-4,6-3-7,3-1-9,2-3-8,4-2-9,0 0-3,-1 1 2,-3 1 2,-1 0 3,-5 3 4,-4 3 5,-5 2 5,-4 4 5,-5 2 5,-3 4 5,-2 2 6,-4 3 4,-1 4 3,-2 4 0,0 3 0,-2 5 0,0 2-1,1 1-1,-1 0-1,0 2-1,0-1-2,2-3-5,0-3-4,2-3-4,0-2-2,2-1 0,0-1 1,2 0 0,2-3-10,5-3-22,5-3-21,6-2-22,-1-4-5,-3-4 8,-5-4 11,-3-4 9,-2-1 8,-2 1 5,-1 0 4,0 2 5,0-3 2,3-6 0,4-5-2,2-6 0,0-2 2,-2 3 4,-4 3 4,-3 3 3,-2 3 6,-2 2 6,-2 4 6,-2 3 6,-3 2 6,-3 2 6,-5 2 7,-4 2 5,-3 3 1,-5 6-3,-3 4-5,-4 5-3,-4 3-4,-1 0-5,-2-1-4,-2 1-6,0-1-2,5-1-2,4-1-3,4-1-2,3-1-1,4-1 0,5 0 0,3-2 0,4 0 0,2 0 0,4-1 1,3 1 0,2 1 0,3 3 0,4 3-2,2 4 0,5 0 0,5 1 0,7-1-1,5 1 0,5-1-1,2 1-3,4-1-2,3 1-3,1-1-3,2 1-7,0-1-5,2 1-6,-1-2-3,0-3 1,-2-3 1,0-3 0,-6-3 2,-8-2 2,-9-4 4,-8-2 2,-6-2 1,1 0-3,0 0-1,0 0-3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28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81300 43850 517,'23'-99'-25,"-3"54"24,-3 53 24,-2 53 25,-3 26 7,1 1-10,-1-1-11,1 1-9,-3 1-7,-2 3-1,-3 3-2,-3 4-3,-2-1-2,0-3-7,0-3-5,0-2-6,0-6-5,0-6-6,0-6-5,0-6-6,0-9-3,0-8-4,0-10-4,0-9-2,-5-10 2,-9-9 8,-10-10 8,-8-8 8,-6-9 6,1-6 2,-1-6 2,1-6 4,1-1 0,3 7 1,3 6 1,4 7 0,2 2 2,4 1 3,3-1 3,3 1 2,10-4 2,20-6 1,18-6 1,20-6 0,8-4-2,1 1-6,-1-1-7,1 1-6,-1-1-3,1 1 0,-1-1 0,1 1 0,-4 1 1,-6 3 2,-6 3 3,-6 4 2,-9 1 1,-8 0 0,-10 0 1,-9 0 0,-7 1 1,-3 4 0,-3 3-1,-2 3 1,-3 1 4,1 1 7,-1-1 8,1 1 7,-3 7 3,-2 16-1,-3 15-3,-3 17-2,1 3-2,6-5-6,7-7-4,6-5-5,3-4-3,0 0-3,0 0-3,0 0-3,3-2-6,6-3-7,7-3-9,6-2-7,1-6 0,-3-6 7,-3-6 8,-2-6 9,-5-6 3,-2-2 3,-3-3 1,-3-3 2,-2-2 0,0 0 1,0 0 0,0 0 1,1 1 0,4 4-1,3 3 1,3 3 0,1 1 0,1 1 0,-1-1 0,1 1 0,-3-3 0,-2-2 0,-3-3 0,-3-3 0,-2-4 1,0-3 4,0-3 2,0-2 4,-2-1 2,-3 3 3,-3 3 1,-2 4 3,-6 8 4,-6 17 4,-6 15 5,-6 16 5,-4 12 0,1 9-5,-1 10-4,1 10-5,2 2-3,7-3-3,6-3-3,7-2-2,2-6-3,1-6-3,-1-6-3,1-6-3,4-7-4,9-6-4,10-6-5,10-6-5,5-9-1,4-8 2,3-10 2,3-9 3,3-7-2,3-3-4,3-3-4,4-2-4,-3-3-3,-5 1 0,-7-1 0,-5 1-1,-8-1 2,-5 1 4,-7-1 4,-5 1 4,-6 7 15,-3 16 23,-3 15 24,-2 17 24,-1 11 4,3 10-12,3 10-14,4 9-13,1 4-9,0 1-3,0-1-3,0 1-4,0 1-1,0 3-1,0 3-1,0 4 0,0 2-2,0 4-1,0 3-3,0 3-2,0 1-3,0 1-3,0-1-2,0 1-4,0 2-1,0 7 0,0 6 0,0 7 0,-2-4 0,-3-12-3,-3-13-1,-2-12-3,-8-12-2,-8-8-3,-10-10-5,-9-9-3,-4-9 0,4-5 3,3-7 4,3-5 3,1-9 3,1-9 2,-1-10 2,1-8 1,2-9 2,7-6 1,6-6 0,7-6 1,8-10 2,14-12 5,11-13 4,14-12 5,13-9 1,16-2-2,15-3-2,17-3-2,10-2-8,6 0-16,7 0-14,6 0-14,-8 12-5,-22 26 7,-22 24 7,-21 26 8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40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83550 44150 427,'17'-107'61,"-16"39"-5,-15 36-5,-15 39-4,-9 21-7,1 6-6,-1 7-9,1 6-6,-1 1-6,1-3-1,-1-3-2,1-2-2,1-3-1,3 1-1,3-1 0,4 1-1,2 1-1,4 3 1,3 3 0,3 4 0,3-1 0,3-3 3,3-3 1,4-2 1,4-3 1,6 1-2,7-1 0,6 1-2,4-3 0,4-2 0,3-3 0,3-3 0,1-1 0,1 4-1,-1 3-1,1 3-1,-1 1 0,1 1-1,-1-1-1,1 1 0,1-1 0,3 1 1,3-1 0,4 1 1,-1-1-1,-3 1 1,-3-1-2,-2 1 0,-9 1 0,-12 3-3,-13 3 0,-12 4-1,-15 2-2,-15 4 0,-15 3-2,-16 3 0,-8-1-1,0-2 1,0-3 1,0-3 0,1-6-2,4-5-6,3-7-5,3-5-7,9-12-11,16-16-20,15-15-18,17-15-19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40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84300 45000 534,'-41'0'39,"19"0"4,19 0 4,19 0 3,13-2-1,10-3-6,10-3-6,9-2-7,6-3-4,3 1-2,3-1-2,4 1-2,2 1-4,4 3-5,3 3-4,3 4-6,-1 1-5,-2 0-8,-3 0-7,-3 0-7,-7 1-4,-9 4-1,-10 3-2,-8 3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40"/>
    </inkml:context>
    <inkml:brush xml:id="br0">
      <inkml:brushProperty name="width" value="0.03949" units="cm"/>
      <inkml:brushProperty name="height" value="0.03949" units="cm"/>
      <inkml:brushProperty name="color" value="#00BFF3"/>
    </inkml:brush>
  </inkml:definitions>
  <inkml:trace contextRef="#ctx0" brushRef="#br0">84600 45450 557,'50'-22'71,"0"6"-12,0 7-13,0 6-12,-4 4-8,-5 4-1,-7 3-1,-5 3-1,-8 4-2,-5 7-1,-7 6-1,-5 7-1,-8 5-3,-5 7-6,-7 6-4,-5 7-6,-4 0-2,0-2-1,0-3-1,0-3-1,6-6 1,13-5 5,12-7 5,13-5 4,9-11 1,6-11-1,7-14-1,6-11-2,4-6-2,4 4-4,3 3-2,3 3-4,-2 1-11,-6 1-17,-6-1-17,-6 1-17,-7-3-6,-6-2 8,-6-3 6,-6-3 7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41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84950 43950 528,'-24'-74'2,"4"4"4,3 3 5,3 3 3,4 21 10,7 42 14,6 40 14,7 41 16,0 21-1,-2 4-12,-3 3-14,-3 3-14,-2-2-7,0-6-3,0-6-1,0-6-3,-2-9-17,-3-8-35,-3-10-34,-2-9-35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48"/>
    </inkml:context>
    <inkml:brush xml:id="br0">
      <inkml:brushProperty name="width" value="0.04439" units="cm"/>
      <inkml:brushProperty name="height" value="0.04439" units="cm"/>
      <inkml:brushProperty name="color" value="#00BFF3"/>
    </inkml:brush>
  </inkml:definitions>
  <inkml:trace contextRef="#ctx0" brushRef="#br0">90100 43250 495,'-18'-24'11,"17"4"21,15 3 22,16 3 21,20-2 4,25-6-13,25-6-14,25-6-13,10-2-10,-2 3-5,-3 3-5,-3 4-5,-9 2-6,-11 4-6,-14 3-5,-11 3-7,-25 12-13,-33 22-21,-35 22-20,-34 23-21,-13 5-3,9-9 13,10-10 14,10-8 13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48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90300 44050 486,'-68'46'5,"17"-5"11,15-7 10,16-5 12,9-1 5,3 6 4,3 7 1,4 6 3,2 7-2,4 10-5,3 10-5,3 9-6,1 9-6,1 9-6,-1 10-6,1 10-7,-3 0-5,-2-5-3,-3-7-4,-3-5-3,-2-9-8,0-9-10,0-10-10,0-8-11,1-18-9,4-25-7,3-25-7,3-25-6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49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90350 45000 418,'51'-25'68,"4"0"-14,3 0-14,3 0-13,6-5-9,9-9 0,10-10 0,10-8-2,5-6-2,4 1-4,3-1-5,3 1-5,-7 4-3,-15 9-2,-15 10 0,-16 10-2,-19 14 4,-22 23 8,-22 22 9,-21 22 8,-12 10 4,1 1 1,-1-1 1,1 1 0,2 1-1,7 3-4,6 3-2,7 4-3,4 1-3,3 0 0,3 0-2,4 0 0,1-4-3,0-5-3,0-7-3,0-5-4,-10-26-13,-18-44-27,-19-43-25,-18-44-26,-6-32-5,10-18 15,10-19 17,9-18 15,7 0 14,7 23 9,6 22 10,7 22 10,0 21 5,-2 22-2,-3 22-1,-3 23-2,-1 16 8,4 13 15,3 12 15,3 13 16,-1 15 5,-2 19-4,-3 19-4,-3 19-4,-1 10-5,4 4-6,3 3-5,3 3-6,3-4-5,3-8-3,3-10-5,4-9-3,7-15-10,13-18-13,12-19-15,13-18-13,7-21-5,4-22 5,3-22 4,3-21 4,-1-12 5,-2 1 4,-3-1 4,-3 1 5,-6 7 6,-5 16 7,-7 15 8,-5 17 7,-12 22 10,-16 32 14,-15 31 14,-15 32 14,-12 18 1,-6 6-10,-6 7-12,-6 6-10,-1-2-7,7-9-6,6-10-4,7-8-4,4-12-4,3-12-4,3-13-3,4-12-2,13-13-6,26-12-8,24-13-7,26-12-8,15-15-1,6-15 4,7-15 4,6-16 5,-1-4 1,-5 10-1,-7 10-2,-5 9-2,-11 7 1,-11 7 4,-14 6 4,-11 7 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0"/>
    </inkml:context>
    <inkml:brush xml:id="br0">
      <inkml:brushProperty name="width" value="0.05137" units="cm"/>
      <inkml:brushProperty name="height" value="0.05137" units="cm"/>
      <inkml:brushProperty name="color" value="#00BFF3"/>
    </inkml:brush>
  </inkml:definitions>
  <inkml:trace contextRef="#ctx0" brushRef="#br0">92400 43050 428,'-63'-22'7,"26"6"15,24 7 16,26 6 14,15 7 3,6 10-10,7 10-8,6 9-9,-1 10-9,-5 14-8,-7 11-7,-5 14-8,-11 11-4,-11 14 3,-14 11 2,-11 14 1,-12 0 0,-9-8-2,-10-10-3,-8-9-3,-4-12-1,3-11 2,3-14 2,4-11 1,13-18 2,26-22 2,24-22 3,26-21 1,10-6 2,-3 14 0,-3 11 0,-2 14 1,-6 13 2,-6 16 4,-6 15 4,-6 17 5,-12 10 3,-15 6 0,-15 7 0,-16 6 1,-5-1 0,6-5 1,7-7 0,6-5 0,20-14-2,34-18-6,35-19-7,35-18-5,18-20-9,3-18-9,3-19-11,4-18-11,-1-10-5,-3 0-3,-3 0-2,-2 0-3,-12 1 2,-19 4 7,-18 3 5,-19 3 6,-15-5 4,-8-12 0,-10-13 0,-9-12 1,-9-15 1,-5-15 4,-7-15 4,-5-16 3,0-5 4,10 6 5,10 7 3,9 6 4,10 13 6,14 23 7,11 22 7,14 22 8,3 15 2,-2 9-2,-3 10-2,-3 10-3,-7 11-1,-9 17 2,-10 15 1,-8 16 1,-12 16 0,-12 20-1,-13 18-2,-12 20 0,-13 16-3,-12 16-4,-13 15-4,-12 17-3,-4-1-2,7-16 0,6-15-1,7-15 0,7-18-3,9-19-8,10-18-6,10-19-8,21-27-10,34-34-11,35-35-12,35-33-11,11-12-1,-8 13 12,-10 12 11,-9 13 11,-12 10 8,-11 10 7,-14 10 6,-11 9 7,-11 13 7,-5 20 10,-7 18 9,-5 20 10,-6 10 3,-3 3-2,-3 3-3,-2 4-2,-5 2-5,-2 4-5,-3 3-6,-3 3-7,-1-2-2,4-6-1,3-6 0,3-6 0,3-6-16,3-2-31,3-3-29,4-3-31,1-13-7,0-22 16,0-22 18,0-21 15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0"/>
    </inkml:context>
    <inkml:brush xml:id="br0">
      <inkml:brushProperty name="width" value="0.05861" units="cm"/>
      <inkml:brushProperty name="height" value="0.05861" units="cm"/>
      <inkml:brushProperty name="color" value="#00BFF3"/>
    </inkml:brush>
  </inkml:definitions>
  <inkml:trace contextRef="#ctx0" brushRef="#br0">94050 44200 375,'96'-249'31,"-5"54"-1,-7 53-4,-5 53-1,0 24-3,10-2-2,10-3-2,9-3-3,4-1 0,1 4-1,-1 3 1,1 3-1,-4 6-2,-6 9-5,-6 10-4,-6 10-5,-21 8-11,-34 10-16,-35 10-16,-33 9-16,-20-5-1,-3-19 13,-3-18 14,-2-19 14,-1-12 11,3-2 5,3-3 7,4-3 7,5-4 2,10-3 2,10-3 0,9-2 1,6 2 3,3 9 4,3 10 4,4 10 5,2 29 8,4 50 14,3 50 14,3 50 14,1 25-1,1 0-15,-1 0-14,1 0-15,1 28-10,3 56-5,3 57-6,4 56-5,1 21-6,0-11-7,0-14-5,0-11-7,0-6-4,0 4 0,0 3-1,0 3-2,1-13-3,4-28-8,3-28-7,3-27-7,-4-34-4,-8-37 0,-10-38 1,-9-37-1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8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97451 23113 486,'-6'-22'2,"2"6"4,4 5 3,3 5 5,2 2 4,3 2 8,3 0 6,4 2 6,-1 1 0,-1 4-7,-2 2-9,-2 3-7,-3 3-11,-2 0-13,-4 1-13,-2 1-14,-5 1-5,-4 2 4,-5 0 3,-5 1 3,-2-1 4,2-3 3,3-3 4,1-2 3,3-3 3,1 1 4,2 0 2,2 0 3,2 0 6,2 0 7,3-1 8,1 1 7,1 0 6,0 0 3,0 0 4,0 0 2,0 0 2,1 1-3,2 1-2,0 2-3,1 0-2,-2 3-2,0 2-3,-2 1-2,-1 3-1,-4 3-2,-2 3 0,-3 3-1,-2-1-1,2-3-2,1-5 0,1-3-2,5-7-12,11-8-23,11-10-24,11-8-22,5-6-7,-3-3 12,-2-3 12,-1-2 11,-3-1 9,-3 5 3,-3 3 4,-3 5 4,-4 5 19,-6 8 34,-6 8 32,-6 8 33,-2 4 5,2 1-27,2 1-26,2 1-25,0 1-16,-2 1-6,-2 1-7,-1 1-5,-4 0-4,0-1-4,-3-1-2,-2-1-2,0-1-2,-1-1 2,0 0 1,1-2 1,-1-2-1,2-3-5,1-3-5,1-2-4,1-3-1,0 0 2,2-2 2,1 0 2,1-2 0,2-2-2,2-2-1,2-2-2,1 1 8,0 4 19,0 4 18,0 4 18,1 1 9,2 0 0,2-2-2,2 0 0,2-2-4,5-1-4,4 0-6,3-1-5,4-1-4,1 1-3,3 2-3,1 0-2,2 1-4,1 0-5,1 0-5,1 0-5,-3 0-9,-6 0-16,-5 0-15,-6 0-15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0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95650 43700 512,'-49'-68'38,"4"17"0,3 15 0,3 16 0,-2 15 0,-6 16 3,-6 15 1,-6 17 1,-9 19-1,-8 26-6,-10 24-5,-9 26-6,-4 10-6,4-3-7,3-3-5,3-2-8,6-14-7,9-21-8,10-22-9,10-22-10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0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95200 43700 503,'120'-68'47,"-9"17"-3,-10 15-1,-8 16-3,-9 13 0,-6 14 1,-6 11 2,-6 14 1,-7 7-2,-6 3-5,-6 3-7,-6 4-6,-9 4-8,-8 6-11,-10 7-9,-9 6-11,-13 4-12,-16 4-13,-15 3-13,-15 3-12,-4-8-2,9-19 13,10-18 10,10-19 13,4-8 4,0 3-2,0 3-1,0 4-3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0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94850 44900 522,'-60'3'5,"-18"6"11,-19 7 10,-18 6 10,15 1 9,50-3 5,50-3 6,50-2 6,31-5-3,13-2-12,12-3-12,13-3-11,9-7-11,6-9-9,7-10-11,6-8-8,-1-6-5,-5 1 0,-7-1 1,-5 1 0,-17 1-9,-24 3-19,-26 3-19,-24 4-18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1"/>
    </inkml:context>
    <inkml:brush xml:id="br0">
      <inkml:brushProperty name="width" value="0.05344" units="cm"/>
      <inkml:brushProperty name="height" value="0.05344" units="cm"/>
      <inkml:brushProperty name="color" value="#00BFF3"/>
    </inkml:brush>
  </inkml:definitions>
  <inkml:trace contextRef="#ctx0" brushRef="#br0">97650 42150 411,'-2'-49'6,"-3"4"11,-3 3 12,-2 3 11,-6 6 2,-6 9-6,-6 10-7,-6 10-5,-2 13-3,3 19 4,3 19 3,4 19 4,5 4-4,10-9-10,10-10-10,9-8-11,7-8-6,7-2-1,6-3-1,7-3-2,5-2-2,7 0-3,6 0-4,7 0-2,-3 1-1,-8 4 4,-10 3 4,-9 3 2,-10 1 5,-9 1 6,-10-1 6,-8 1 6,-12 4 6,-12 9 5,-13 10 6,-12 10 6,-12 7 2,-8 6-1,-10 7-1,-9 6-1,-4 3-3,4 0-4,3 0-5,3 0-5,7-5-4,14-9-5,11-10-5,14-8-5,11-25-9,14-36-13,11-39-12,14-36-13,10-22-4,9-2 7,10-3 7,10-3 6,2 5 7,-3 17 8,-3 15 6,-2 16 9,-3 12 8,1 9 13,-1 10 11,1 10 11,-3 8 6,-2 10-2,-3 10-1,-3 9-1,-2 4-4,0 1-5,0-1-7,0 1-6,3-4-6,6-6-8,7-6-8,6-6-7,9-12-7,13-15-4,12-15-5,13-16-6,-2-4 0,-16 10 4,-15 10 2,-15 9 4,-20 13 9,-21 20 13,-22 18 14,-22 20 14,-13 10 6,-3 3 0,-3 3-1,-2 4 1,-5-1-3,-2-3-1,-3-3-3,-3-2-3,4-6-3,13-6-7,12-6-5,13-6-7,13-9-3,17-8-3,15-10-1,16-9-3,12-9-3,9-5-1,10-7-3,10-5-2,5-6 0,4-3 3,3-3 4,3-2 3,-5 0 2,-12 7 4,-13 6 2,-12 7 3,-13 8 2,-12 14 4,-13 11 2,-12 14 4,-12 7 3,-8 3 6,-10 3 5,-9 4 6,-5 4 1,0 6-5,0 7-4,0 6-5,-2 4-4,-3 4-3,-3 3-3,-2 3-2,-9 1-3,-12 1 0,-13-1 0,-12 1-2,-5-3-3,3-2-10,3-3-8,4-3-9,7-12-8,13-18-7,12-19-9,13-18-7,13-20-1,17-18 6,15-19 4,16-18 6,13-12 4,14-3 3,11-3 2,14-2 3,2-1 5,-6 3 4,-6 3 6,-6 4 4,-6 7 8,-2 13 8,-3 12 10,-3 13 9,1 10 8,6 10 8,7 10 7,6 9 8,9 12 1,13 16-6,12 15-5,13 17-5,13 11-7,17 10-7,15 10-6,16 9-8,-5-7-18,-25-21-28,-25-22-27,-25-22-28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2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96650 47450 449,'-2'-46'0,"-3"10"0,-3 10 0,-2 9 0,-12 20 11,-19 31 25,-18 32 23,-19 31 23,-5 15 5,9 1-15,10-1-15,10 1-15,2-3-10,-3-2-5,-3-3-6,-2-3-4,0-6-9,7-5-13,6-7-11,7-5-12,10-20-16,16-31-18,15-31-19,17-31-18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3"/>
    </inkml:context>
    <inkml:brush xml:id="br0">
      <inkml:brushProperty name="width" value="0.05949" units="cm"/>
      <inkml:brushProperty name="height" value="0.05949" units="cm"/>
      <inkml:brushProperty name="color" value="#00BFF3"/>
    </inkml:brush>
  </inkml:definitions>
  <inkml:trace contextRef="#ctx0" brushRef="#br0">96450 48050 369,'48'-25'0,"-3"0"0,-3 0 0,-2 0 0,-6 1 2,-6 4 4,-6 3 4,-6 3 4,4 3 5,16 3 6,15 3 5,17 4 6,2 2 1,-9 4-5,-10 3-5,-8 3-4,-11 7-2,-8 14-1,-10 11 1,-9 14 0,-9 5-3,-5 1-6,-7-1-6,-5 1-7,-11 4-6,-11 9-8,-14 10-8,-11 10-7,-6-6-5,4-18 1,3-19-2,3-18 0,4-15 3,7-9 4,6-10 5,7-8 5,7-9 5,9-6 5,10-6 5,10-6 5,14-6 6,23-2 4,22-3 5,22-3 5,10 2 2,1 10-2,-1 10-2,1 9-2,-10 9-1,-19 9-2,-18 10-2,-19 10-1,-21 14-2,-21 23-1,-22 22-3,-22 22-2,-19 13-1,-16 7 1,-15 6 0,-15 7 0,-7-6-1,3-15 0,3-15-1,4-16-1,10-13 1,19-9 2,19-10 3,19-8 3,27-11 2,39-8 3,36-10 3,39-9 3,22-13-3,10-16-8,10-15-9,9-15-8,-4-6-5,-15 7-2,-15 6-1,-16 7-1,-15 4-2,-11 3-2,-14 3-3,-11 4-1,-14 2 0,-11 4 2,-14 3 3,-11 3 2,-11-1 4,-5-2 4,-7-3 4,-5-3 6,-3-1 0,4 4-1,3 3-1,3 3-2,7 6 10,14 9 22,11 10 23,14 10 22,7 10 5,3 13-15,3 12-14,4 13-14,-1 9-9,-3 6-6,-3 7-5,-2 6-5,-6 4-5,-6 4-5,-6 3-5,-6 3-4,-9-4-5,-8-8-4,-10-10-5,-9-9-4,-5-12-2,0-11-1,0-14 1,0-11-1,1-17 2,4-18 4,3-19 3,3-18 3,10-23 4,20-24 0,18-26 2,20-24 1,19-15 1,22-3 3,22-3 2,23-2 1,13-1 3,6 3 0,7 3 0,6 4 2,-4 8 0,-11 17 1,-14 15 1,-11 16 0,-15 15 0,-16 16 0,-15 15 0,-15 17-1,-18 13 3,-19 13 4,-18 12 3,-19 13 5,1 6 3,22 0 0,22 0 0,23 0 1,0 9-3,-18 19-8,-19 19-7,-18 19-8,-14 2-4,-5-11 0,-7-14 0,-5-11-1,-8-3 0,-5 10-1,-7 10 0,-5 9-2,0-5 2,10-19 4,10-18 3,9-19 4,12-15 3,16-8 0,15-10 2,17-9 1,16-10 1,19-9 0,19-10 0,19-8-1,5-3 0,-5 7 0,-7 6-1,-5 7-1,-15 16-1,-22 29 1,-22 28-1,-21 28 1,-23 15-1,-21 4 0,-22 3-1,-22 3-1,-13-1 0,-3-2-1,-3-3-1,-2-3-1,-1-9-1,3-11 1,3-14 0,4-11 0,7-9 2,13-3 4,12-3 6,13-2 4,20-6 3,28-6 5,28-6 3,29-6 3,24-6-1,22-2-5,22-3-6,23-3-5,16-4-5,13-3-4,12-3-4,13-2-4,7-5-4,4-2-3,3-3-4,3-3-3,-11 1-1,-25 6 3,-25 7 1,-25 6 2,-38-5-8,-49-16-18,-51-15-18,-49-15-19,-24-12 1,3-6 16,3-6 18,4-6 17,4-4 11,6 1 3,7-1 3,6 1 4,6 1 4,6 3 4,7 3 5,6 4 5,3 5 4,0 10 4,0 10 5,0 9 3,1 9 7,4 9 7,3 10 7,3 10 8,3 11 1,3 17-6,3 15-5,4 16-6,1 18-4,0 22-4,0 22-4,0 23-4,0 24-3,0 28-5,0 28-2,0 29-4,1 27-6,4 29-4,3 28-7,3 28-6,-1 23-8,-2 19-10,-3 19-9,-3 19-11,-2-21-3,0-59 1,0-60 2,0-58 2,1-43 0,4-25-2,3-25-4,3-25-1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4"/>
    </inkml:context>
    <inkml:brush xml:id="br0">
      <inkml:brushProperty name="width" value="0.05548" units="cm"/>
      <inkml:brushProperty name="height" value="0.05548" units="cm"/>
      <inkml:brushProperty name="color" value="#00BFF3"/>
    </inkml:brush>
  </inkml:definitions>
  <inkml:trace contextRef="#ctx0" brushRef="#br0">100150 46950 396,'29'-22'7,"10"6"14,10 7 14,9 6 15,-2 9 0,-12 13-12,-13 12-12,-12 13-13,-13 12-8,-12 13-6,-13 12-6,-12 13-5,-12 4-4,-8-3-1,-10-3 0,-9-2-1,-1-11 0,10-15 0,10-15 1,9-16 0,12-12 6,16-5 10,15-7 9,17-5 10,13-4 4,13 0 0,12 0 0,13 0-1,2 0-2,-5 0-1,-7 0-3,-5 0-1,-22 14-4,-33 28-2,-35 28-4,-34 29-2,-20 8-3,-2-8-1,-3-10 0,-3-9-1,4-12-1,13-11 1,12-14 0,13-11-1,23-15 3,34-16 4,35-15 5,35-15 3,18-9 2,3 1 0,3-1-1,4 1-1,-4 4-1,-9 9-2,-10 10-1,-8 10-1,-26 19 0,-41 32 2,-40 31 2,-40 32 1,-25 11 0,-5-5-3,-7-7-3,-5-5-2,5-12-1,19-16 0,19-15-1,19-15 0,21-14 0,26-8 0,24-10-1,26-9 1,21-12 0,19-11-1,19-14-1,19-11 1,7-4-1,-3 6 0,-3 7 2,-2 6-1,-11 6 2,-15 6-1,-15 7 1,-16 6 0,-18 9 1,-18 13-1,-19 12 1,-18 13-1,-20 9 0,-18 6-1,-19 7-3,-18 6 0,-14 3-2,-5 0-2,-7 0 0,-5 0-1,-1-4 0,6-5 1,7-7 2,6-5 2,9-8 3,13-5 3,12-7 4,13-5 4,18-6 3,26-3 3,24-3 4,26-2 4,21-5-1,19-2-2,19-3-5,19-3-2,13-7-5,10-9-7,10-10-7,9-8-7,-1-4-5,-8 3-6,-10 3-5,-9 4-5,-15 2-4,-18 4-2,-19 3-2,-18 3-2,-25 3-2,-27 3-4,-28 3-2,-28 4-2,-15-7 1,1-16 6,-1-15 7,1-15 7,1-12 6,3-6 5,3-6 5,4-6 6,1 2 2,0 14 1,0 11 1,0 14 1,3 8 5,6 7 8,7 6 8,6 7 8,4 11 13,4 20 16,3 18 15,3 20 15,6 21 1,9 25-16,10 25-15,10 25-16,4 17-10,0 9-7,0 10-5,0 10-7,-2 2-3,-3-3 1,-3-3 0,-2-2-1,-5-19-17,-2-30-37,-3-32-36,-3-30-36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5"/>
    </inkml:context>
    <inkml:brush xml:id="br0">
      <inkml:brushProperty name="width" value="0.05699" units="cm"/>
      <inkml:brushProperty name="height" value="0.05699" units="cm"/>
      <inkml:brushProperty name="color" value="#00BFF3"/>
    </inkml:brush>
  </inkml:definitions>
  <inkml:trace contextRef="#ctx0" brushRef="#br0">101800 49000 386,'-8'-27'9,"34"-3"19,35-3 19,35-2 19,13 0 3,-6 7-12,-6 6-11,-6 7-13,-4 2-7,1 1-6,-1-1-5,1 1-6,-6 2-4,-8 7-3,-10 6-4,-9 7-3,-20-6-13,-27-15-23,-28-15-24,-28-16-22,-13-13-3,3-9 20,3-10 19,4-8 20,-1-6 11,-3 1 5,-3-1 4,-2 1 4,0 5 4,7 14 4,6 11 3,7 14 3,10 25 13,16 42 23,15 40 23,17 41 23,3 9 2,-5-22-19,-7-22-19,-5-21-19,-4-9-12,0 7-3,0 6-3,0 7-4,1 11 2,4 20 4,3 18 5,3 20 6,-7 11-2,-15 7-7,-15 6-8,-16 7-7,-12-4-4,-5-12-4,-7-13-1,-5-12-2,-6-13-6,-3-12-8,-3-13-8,-2-12-8,-3-12-6,1-8-1,-1-10-3,1-9-1,7-12-4,16-11-4,15-14-3,17-11-5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5"/>
    </inkml:context>
    <inkml:brush xml:id="br0">
      <inkml:brushProperty name="width" value="0.04907" units="cm"/>
      <inkml:brushProperty name="height" value="0.04907" units="cm"/>
      <inkml:brushProperty name="color" value="#00BFF3"/>
    </inkml:brush>
  </inkml:definitions>
  <inkml:trace contextRef="#ctx0" brushRef="#br0">102850 50050 448,'95'50'66,"-9"0"-6,-10 0-5,-8 0-7,-4 1-5,3 4-7,3 3-6,4 3-7,-3 1 1,-5 1 5,-7-1 6,-5 1 6,-8-4-5,-5-6-16,-7-6-14,-5-6-17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6:59"/>
    </inkml:context>
    <inkml:brush xml:id="br0">
      <inkml:brushProperty name="width" value="0.05108" units="cm"/>
      <inkml:brushProperty name="height" value="0.05108" units="cm"/>
      <inkml:brushProperty name="color" value="#00BFF3"/>
    </inkml:brush>
  </inkml:definitions>
  <inkml:trace contextRef="#ctx0" brushRef="#br0">87000 56600 430,'137'-43'157,"-24"17"-36,-26 15-35,-24 16-36,-15 10-19,-3 7-5,-3 6-5,-2 7-4,-6 2-3,-6 1-2,-6-1-2,-6 1-1,-7 8-2,-6 20-2,-6 18-2,-6 20-2,-9 10-4,-8 3-4,-10 3-5,-9 4-4,-5-6-4,0-11-3,0-14-4,0-11-3,1-14 0,4-11 1,3-14 3,3-11 0,3-15 1,3-16-3,3-15-3,4-15-2,2-17-1,4-15 3,3-15 3,3-16 2,3-5 4,3 6 5,3 7 7,4 6 4,2 9 8,4 13 7,3 12 8,3 13 7,-1 20 12,-2 28 12,-3 28 15,-3 29 12,-4 19 0,-3 14-15,-3 11-16,-2 14-14,-3-3-11,1-15-4,-1-15-5,1-16-4,-1-5-7,1 6-10,-1 7-8,1 6-10,2-4-9,7-11-9,6-14-10,7-11-9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9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98850 22781 414,'22'-15'76,"-1"4"-17,-2 3-17,-2 2-17,1 3-7,7 0 0,5 2 0,6 1 1,2 0-3,-1 0-5,-3 0-5,-1 0-5,-4 0-6,-3 0-7,-5 0-8,-3 0-6,-5-2-8,-5-1-6,-4-2-7,-6-1-7,-3-3 3,-3-2 11,-4-2 11,-2-1 12,-2-3 7,-1-2 2,-2-1 2,1-2 2,-1-1 5,2 2 8,2 3 6,3 1 7,0 3 2,2 2-2,1 4-2,0 3-2,2 5 7,1 10 18,0 8 17,2 9 18,0 4 1,2 2-14,0 1-14,2 1-14,-1 5-9,0 8-4,-2 9-3,0 10-3,-1 4-5,0 2-7,0 3-6,1 1-6,-2 0-8,0-3-11,-2-3-11,0-3-9,0-5-8,2-6-2,2-8-3,2-6-2,1-8 1,0-8 5,0-7 4,0-8 6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7:00"/>
    </inkml:context>
    <inkml:brush xml:id="br0">
      <inkml:brushProperty name="width" value="0.05002" units="cm"/>
      <inkml:brushProperty name="height" value="0.05002" units="cm"/>
      <inkml:brushProperty name="color" value="#00BFF3"/>
    </inkml:brush>
  </inkml:definitions>
  <inkml:trace contextRef="#ctx0" brushRef="#br0">87900 56650 439,'-22'40'208,"6"32"-52,7 31-51,6 32-53,1 10-29,-3-9-10,-3-10-9,-2-8-10,-1-12-5,3-12-5,3-13-2,4-12-4,-1-21-12,-3-28-22,-3-28-21,-2-27-22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7:03"/>
    </inkml:context>
    <inkml:brush xml:id="br0">
      <inkml:brushProperty name="width" value="0.06469" units="cm"/>
      <inkml:brushProperty name="height" value="0.06469" units="cm"/>
      <inkml:brushProperty name="color" value="#00BFF3"/>
    </inkml:brush>
  </inkml:definitions>
  <inkml:trace contextRef="#ctx0" brushRef="#br0">87850 56650 340,'20'-30'71,"-9"41"-4,-10 40-3,-8 42-4,-8 33-8,-2 29-12,-3 28-13,-3 28-11,-2 3-8,0-22-3,0-22-1,0-21-3,1-18-2,4-12-4,3-13-3,3-12-3,1-13-5,1-12-7,-1-13-7,1-12-7,1-16-4,3-19-1,3-18-1,4-19-2,5-16 3,10-12 8,10-13 7,9-12 7,1-5 5,-6 3 3,-6 3 1,-6 4 3,-2 5 5,3 10 6,3 10 9,4 9 6,2 2 5,4-2 1,3-3 2,3-3 0,6-2 1,9 0 1,10 0 0,10 0 1,4 3-2,0 6-2,0 7-3,0 6-3,-4 6-2,-5 6-3,-7 7-3,-5 6-2,-6 3-3,-3 0-4,-3 0-3,-2 0-3,-5 3-2,-2 6-3,-3 7-1,-3 6-2,-2-15-8,0-33-14,0-35-15,0-34-14,-4-16-1,-5 3 15,-7 3 14,-5 4 13,-3 4 10,4 6 2,3 7 3,3 6 3,-1 6 2,-2 6 5,-3 7 2,-3 6 4,-1 3 5,4 0 5,3 0 6,3 0 6,-1 3 1,-2 6-5,-3 7-3,-3 6-4,-2 17 8,0 28 21,0 28 20,0 29 22,0 18 0,0 9-18,0 10-20,0 10-19,0 19-13,0 32-8,0 31-9,0 32-7,0 18-9,0 6-8,0 7-8,0 6-9,0 13-3,0 23 3,0 22 4,0 22 2,0-12-1,0-43-5,0-44-6,0-43-5,0-37-2,0-28 0,0-28 1,0-27 1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7:0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92700 58550 333,'157'63'167,"51"46"-1,49 47 1,51 47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7:20"/>
    </inkml:context>
    <inkml:brush xml:id="br0">
      <inkml:brushProperty name="width" value="0.06253" units="cm"/>
      <inkml:brushProperty name="height" value="0.06253" units="cm"/>
      <inkml:brushProperty name="color" value="#00BFF3"/>
    </inkml:brush>
  </inkml:definitions>
  <inkml:trace contextRef="#ctx0" brushRef="#br0">6400 31950 351,'-40'-46'4,"23"10"6,22 10 7,22 9 8,12 4 0,3 1-3,3-1-4,4 1-4,4-3 0,6-2 3,7-3 2,6-3 4,1-1 0,-3 4-1,-3 3-2,-2 3-1,-1 3-3,3 3 0,3 3-3,4 4-1,2 4-2,4 6 1,3 7-2,3 6 1,3-1-2,3-5-1,3-7-1,4-5-2,4-8-1,6-5 1,7-7-1,6-5 0,4-4 1,4 0-2,3 0 1,3 0-1,-2 1 0,-6 4 1,-6 3 0,-6 3 1,-6 6 0,-2 9 1,-3 10-1,-3 10 1,-6 4 0,-5 0-1,-7 0 1,-5 0-1,2-2 0,13-3-2,12-3 0,13-2-2,4-5 0,-3-2 1,-3-3 0,-2-3 1,-5-1 0,-2 4 1,-3 3-1,-3 3 2,-2 3-1,0 3 0,0 3-1,0 4 0,0-1 0,0-3-1,0-3 0,0-2-1,-2-3 0,-3 1 0,-3-1 1,-2 1 1,-3-3-1,1-2-2,-1-3-1,1-3-1,-3-2 0,-2 0 1,-3 0 1,-3 0 1,-1 0 1,4 0 1,3 0-1,3 0 2,1 0-1,1 0 0,-1 0 0,1 0 0,-3 0-1,-2 0 1,-3 0 0,-3 0 0,-2 1 0,0 4 0,0 3-1,0 3 0,0-1 0,0-2 0,0-3 0,0-3 0,3-1 0,6 4 0,7 3 0,6 3 0,3-1 0,0-2-1,0-3-2,0-3-1,1-4 0,4-3 1,3-3 2,3-2 0,1 0 1,1 7-1,-1 6 1,1 7-1,1 4 0,3 3 1,3 3-2,4 4 1,2 1 0,4 0-1,3 0 0,3 0-1,3-4 0,3-5 1,3-7-1,4-5 1,2-6-1,4-3 1,3-3-1,3-2 1,-1-5 0,-2-2 2,-3-3 2,-3-3 1,-2 1 1,0 6-2,0 7 0,0 6 0,-2 3-1,-3 0 1,-3 0 2,-2 0 0,-3 0 0,1 0-1,-1 0-1,1 0-2,-1 0 0,1 0 0,-1 0 0,1 0-1,1-2 0,3-3-1,3-3 1,4-2-2,1-5 2,0-2 0,0-3 2,0-3 1,1-1 1,4 4-1,3 3 0,3 3 0,-2 3 0,-6 3 0,-6 3 0,-6 4 0,-4 1 0,1 0-1,-1 0-1,1 0-1,1 0 0,3 0-1,3 0-1,4 0 0,2-4-1,4-5 1,3-7 1,3-5 1,1-3 1,1 4 1,-1 3 2,1 3 0,-3 1 1,-2 1-1,-3-1 0,-3 1 0,-6 1-1,-5 3-1,-7 3 0,-5 4-1,-6 1-1,-3 0 0,-3 0-1,-2 0 0,-3 0-1,1 0 1,-1 0-1,1 0 1,-3 0 0,-2 0 0,-3 0 1,-3 0-1,-1-2 1,4-3 1,3-3 0,3-2 2,1-1 0,1 3-1,-1 3 0,1 4 0,-3 1-1,-2 0 1,-3 0 0,-3 0 0,-9 3-1,-11 6-4,-14 7-2,-11 6-3,-9 4-1,-3 4 1,-3 3 2,-2 3 0,-3 1 2,1 1 1,-1-1 1,1 1 2,10-4 1,22-6 2,22-6 0,23-6 2,11-9-1,4-8-2,3-10-2,3-9-2,4-9-2,7-5-1,6-7 0,7-5-2,2-3 1,1 4 1,-1 3 1,1 3 1,-6 3 0,-8 3 1,-10 3 0,-9 4 0,-12 4 1,-11 6 1,-14 7 1,-11 6 1,-9 4 1,-3 4-2,-3 3 1,-2 3-1,-5 1-1,-2 1-1,-3-1 0,-3 1-1,1-1-1,6 1-1,7-1-1,6 1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6:20"/>
    </inkml:context>
    <inkml:brush xml:id="br0">
      <inkml:brushProperty name="width" value="0.02848" units="cm"/>
      <inkml:brushProperty name="height" value="0.02848" units="cm"/>
      <inkml:brushProperty name="color" value="#F2395B"/>
    </inkml:brush>
  </inkml:definitions>
  <inkml:trace contextRef="#ctx0" brushRef="#br0">15150 12450 772,'-24'-24'-42,"4"4"15,3 3 14,3 3 14,1 4 7,1 7-1,-1 6-1,1 7 0,-4 5 0,-6 7 2,-6 6 1,-6 7 2,-7 0 0,-6-2-2,-6-3-2,-6-3-2,-6-4-1,-2-3 0,-3-3-2,-3-2 1,-4-5-2,-3-2 2,-3-3-1,-2-3 1,-3-4 1,1-3 0,-1-3 2,1-2 0,2-3 2,7 1 1,6-1 2,7 1 2,5-1-1,7 1 0,6-1-2,7 1-2,10 1 0,16 3 0,15 3 0,17 4 1,19-1-2,26-3-1,24-3-2,26-2-2,21-3 0,19 1 0,19-1 0,19 1 1,7-1 0,-3 1-1,-3-1 1,-2 1-1,-6 2 0,-6 7 0,-6 6-1,-6 7 1,-9 4-1,-8 3 0,-10 3 0,-9 4-1,-7 1 0,-3 0 0,-3 0 0,-2 0 0,-6-2 1,-6-3-1,-6-3 0,-6-2 1,-6-3-1,-2 1 1,-3-1 1,-3 1-1,-6-1 0,-5 1 0,-7-1 0,-5 1 0,-19-4-3,-27-6-2,-28-6-4,-28-6-3,-26-4-2,-21 1-3,-22-1-1,-22 1-2,-2 1 0,19 3 3,19 3 4,19 4 2,12 2-3,6 4-10,7 3-12,6 3-10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6:25"/>
    </inkml:context>
    <inkml:brush xml:id="br0">
      <inkml:brushProperty name="width" value="0.03374" units="cm"/>
      <inkml:brushProperty name="height" value="0.03374" units="cm"/>
      <inkml:brushProperty name="color" value="#F2395B"/>
    </inkml:brush>
  </inkml:definitions>
  <inkml:trace contextRef="#ctx0" brushRef="#br0">15350 12500 652,'-2'-69'-2,"-3"13"-2,-3 12-3,-2 13-2,-6 9-2,-6 6 3,-6 7 1,-6 6 1,-9 3 3,-8 0 1,-10 0 2,-9 0 2,-10 0 1,-9 0 0,-10 0 0,-8 0 0,-9 1-1,-6 4 0,-6 3 0,-6 3-1,-6 1 1,-2 1-1,-3-1 2,-3 1-1,4-3 1,13-2 0,12-3 1,13-3-1,13-2 1,17 0 1,15 0 1,16 0 1,12-4 1,9-5 1,10-7-1,10-5 1,13-3 0,19 4-1,19 3-2,19 3-1,18 1-1,19 1-2,19-1-2,19 1-2,13-1 0,10 1 1,10-1 1,9 1 1,9-1 1,9 1 0,10-1 1,10 1-1,5 2 1,4 7-1,3 6 1,3 7-1,-4 4 0,-8 3 0,-10 3 0,-9 4-1,-5-1 0,0-3-1,0-3 1,0-2 0,-4-5-1,-5-2 1,-7-3 0,-5-3 1,-12-6-1,-16-5 1,-15-7-1,-15-5 0,-18-1 0,-19 6 1,-18 7-1,-19 6 0,-32 4 1,-43 4-1,-44 3 0,-43 3 0,-34 4-1,-21 7-1,-22 6-2,-22 7-2,-15 0 0,-5-2 0,-7-3 0,-5-3 0,-6-2 0,-3 0 0,-3 0-2,-2 0 1,-1-2-1,3-3 1,3-3 2,4-2 0,7-5 1,13-2 1,12-3 0,13-3 0,15-4 1,19-3 1,19-3 1,19-2 0,19-6 3,23-6 0,22-6 1,22-6 2,18-4 0,16 1 0,15-1 1,17 1-1,17-1-1,23 1-1,22-1 0,22 1-3,23 1 1,25 3 0,25 3 0,25 4 1,23 2 0,22 4-1,22 3 0,23 3-1,6 3 0,-5 3 0,-7 3 0,-5 4 0,-8 2-1,-5 4 1,-7 3-1,-5 3 1,-14 3-1,-18 3 0,-19 3-1,-18 4 0,-25-1-1,-27-3 0,-28-3 0,-28-2 0,-31-6-1,-30-6 2,-32-6 0,-30-6 2,-34-6 0,-34-2-1,-35-3 0,-33-3-1,-25-4 0,-11-3-2,-14-3-2,-11-2-1,-9-1-1,-3 3 0,-3 3-1,-2 4 0,-3 2 1,1 4-1,-1 3 1,1 3 0,8 1 1,20 1-1,18-1 1,20 1 0,19-1 1,22 1 3,22-1 2,23 1 3,19-1 1,19 1 1,19-1 0,19 1 1,21-3 1,26-2-2,24-3 1,26-3-2,29-2 1,34 0-1,35 0 0,35 0-1,25 3 1,20 6-1,18 7 0,20 6 0,8 4-1,1 4-1,-1 3 1,1 3-2,-6 1 1,-8 1-1,-10-1 0,-9 1 1,-13-1-1,-16 1 0,-15-1 0,-15 1 0,-21-3-1,-25-2 0,-25-3 1,-25-3 0,-35-2-1,-43 0 0,-44 0 0,-43 0-1,-42 0 0,-36 0-1,-39 0-1,-36 0 0,-28 0-1,-15 0-1,-15 0 0,-16 0-1,-10 1-1,-3 4 1,-3 3-1,-2 3 1,-1 3 0,3 3 1,3 3 3,4 4 0,13 1 2,26 0 1,24 0 1,26 0 1,26-4 1,28-5 0,28-7 1,29-5 1,43-6 0,59-3 2,60-3 1,60-2 1,46-3 0,34 1-2,35-1-1,35 1-1,22 1-2,14 3-1,11 3 0,14 4-1,0-1-1,-8-3 0,-10-3 0,-9-2-1,-9-5-1,-5-2 0,-7-3 0,-5-3 0,-17-1 0,-24 4 0,-26 3 0,-24 3 1,-28 3 0,-27 3 0,-28 3 0,-28 4 0,-42 2 0,-52 4 0,-53 3 1,-53 3 0,-43 3-1,-31 3-1,-31 3-2,-31 4-1,-24 4-1,-16 6 0,-15 7 1,-15 6 0,-9 1 0,1-3-1,-1-3 1,1-2-2,13-5 1,29-2 0,28-3-1,28-3 0,26-6 1,26-5 3,24-7 1,26-5 3,24-4 2,26 0 2,24 0 3,26 0 1,26-7 2,28-11-3,28-14-1,29-11-2,38-11-1,51-5 0,49-7-1,51-5 0,32-1 0,16 6 0,15 7 0,17 6-1,8 4 1,4 4-2,3 3-1,3 3-2,-4 3 1,-8 3-1,-10 3 1,-9 4 0,-23 4-1,-33 6 1,-35 7 0,-34 6 1,-34 6-1,-30 6 0,-32 7-1,-30 6 0,-28 3 0,-21 0 1,-22 0 0,-22 0 0,-35 1 0,-46 4 0,-47 3 0,-47 3 0,-43 1 0,-36 1-2,-39-1-1,-36 1-1,-31-3 0,-21-2 0,-22-3-1,-22-3 1,-15-1 0,-5 4 1,-7 3 0,-5 3 0,13 3 1,34 3-2,35 3 0,35 4-1,33-4 0,35-9 1,35-10 2,34-8 1,35-8 1,39-2 2,36-3 2,39-3 2,35-9 0,34-11 0,35-14 1,35-11 0,43-11 0,53-5-1,53-7-1,54-5 0,36-3-1,23 4 0,22 3-1,22 3 0,13 1-1,7 1 0,6-1-1,7 1 0,2 1-1,1 3 0,-1 3 1,1 4 0,-13 4-1,-25 6 1,-25 7-1,-25 6 0,-30 6-1,-34 6 0,-35 7 0,-33 6 0,-34 4-1,-31 4 0,-31 3-2,-31 3 0,-32 3 0,-31 3-1,-31 3 1,-31 4-1,-40 4 0,-46 6 0,-47 7 0,-47 6 1,-38 3-1,-28 0 1,-28 0 0,-27 0 1,-14 1-1,4 4 1,3 3-1,3 3 0,4 1 0,7 1 1,6-1 1,7 1 1,21-3-1,38-2 1,37-3-1,38-3-1,32-7 1,29-9 3,28-10 2,28-8 3,29-9 1,32-6 1,31-6 0,32-6 1,41-7 0,54-6-2,53-6-3,53-6 0,42-2-2,31 3 1,32 3 1,31 4 1,23 1-1,16 0 0,15 0-3,17 0 0,-3 0-2,-18 0 1,-19 0-1,-18 0-1,-26 3 1,-31 6 0,-31 7 0,-31 6 1,-32 4-1,-31 4 1,-31 3 0,-31 3-1,-31 3 1,-27 3-2,-28 3 0,-28 4-1,-38 1 0,-47 0 1,-47 0 1,-46 0 1,-48 1 0,-46 4-1,-47 3 0,-47 3-2,-29-1 0,-8-2 1,-10-3-1,-9-3 1,2 1 0,17 6 0,15 7-1,16 6 0,16 1 0,20-3 2,18-3 1,20-2 2,24-3 0,31 1 1,32-1-1,31 1 0,29-6 1,29-8 0,28-10 0,28-9 0,32-5 1,39 0-1,36 0-1,39 0-1,39-4 2,45-5 0,43-7 2,45-5 2,33-6 0,26-3-2,24-3-1,26-2-1,12 0 0,0 7 0,0 6 0,0 7 0,-10 2 0,-18 1-2,-19-1-1,-18 1-3,-26 1 1,-31 3-1,-31 3 1,-31 4 0,-32 1 0,-31 0 0,-31 0 0,-31 0 0,-29 1-1,-24 4 1,-26 3-2,-24 3 0,-38 4-1,-50 7 1,-50 6 0,-50 7 0,-46 4 0,-40 3 0,-40 3 0,-41 4 0,-27-1-1,-12-3 0,-13-3 1,-12-2-1,-5-5 0,3-2 0,3-3 0,4-3 0,15-4 0,28-3 1,28-3 0,29-2 1,32-3 1,38 1 2,37-1 2,38 1 2,32-3 1,29-2 2,28-3 0,28-3 2,28-4 0,28-3-1,28-3 1,29-2-2,38-6 1,51-6-2,49-6 0,51-6 0,40-1-2,31 7 0,32 6-1,31 7-1,18 4-1,7 3-1,6 3 0,7 4-1,-6 1 0,-15 0-1,-15 0 0,-16 0 0,-10-2 0,-3-3 0,-3-3 0,-2-2 1,-19-3 0,-30 1 2,-32-1 0,-30 1 1,-34 1 1,-34 3 0,-35 3-1,-33 4 0,-31 2 1,-24 4-1,-26 3-1,-24 3 1,-40 3-2,-53 3 0,-53 3-2,-52 4-2,-44 1 0,-30 0 0,-32 0 1,-30 0-1,-12-2 0,9-3 1,10-3-1,10-2 0,-23-3 0,-53 1-1,-53-1-1,-52 1-1,0 1 1,57 3 1,56 3 1,57 4 2,40-1 1,25-3 0,25-3 2,25-2 0,29-5 0,35-2 1,35-3 0,34-3 1,27-6 1,23-5 0,22-7 1,22-5 2,33-8-1,48-5 0,47-7 0,47-5-1,43-1-1,41 6 1,40 7-1,42 6 0,27 4-1,16 4 1,15 3 0,17 3 0,7 7-1,0 14-1,0 11-2,0 14-1,-10 5-1,-18 1 1,-19-1 0,-18 1 0,-21-6 0,-22-8 0,-22-10 0,-21-9 0,-28-5 1,-30 0 1,-32 0 0,-30 0 1,-31 0 1,-28 0-1,-28 0 0,-27 0 0,-25 0 0,-18 0 1,-19 0 0,-18 0 1,-32 0 0,-44 0-3,-43 0-2,-44 0-2,-37-2-2,-27-3-2,-28-3-1,-28-2-1,-18-3-1,-6 1 0,-6-1 1,-6 1 1,27 1 0,64 3 1,61 3 0,64 4 1,13-1 0,-34-3 1,-35-3-1,-33-2 1,-18-3 1,0 1 1,0-1 0,0 1 2,12 1 1,26 3 1,24 3 1,26 4 2,22-3-1,23-5 1,22-7-1,22-5-1,21-6 2,22-3 1,22-3 1,23-2 3,30-5-1,41-2-2,40-3-2,42-3-2,38-2-1,38 0 0,37 0 1,38 0-1,26 6 1,16 13 0,15 12 1,17 13 1,5 7-1,-3 4-1,-3 3-1,-2 3-1,-14 3 1,-21 3-1,-22 3 1,-22 4 1,-26-1 0,-27-3 0,-28-3 0,-28-2-1,-31-3 1,-30 1 0,-32-1-1,-30 1 0,-29-1 0,-25 1 0,-25-1-1,-25 1-1,-35-3 1,-43-2 0,-44-3 0,-43-3 0,-43-2-1,-41 0-1,-40 0-2,-40 0-2,-28-2-1,-11-3 1,-14-3 0,-11-2 1,3-1 0,23 3 0,22 3-1,22 4-1,27 2 1,35 4 2,35 3 2,34 3 1,34-1 1,34-2 0,35-3 0,35-3 1,29-4 0,25-3 2,25-3 2,25-2 2,43-6 1,64-6 1,61-6 0,64-6 0,46-6 0,31-2-1,32-3-1,31-3-2,18-1-1,7 4-1,6 3-2,7 3-1,-9 3-1,-21 3 0,-22 3-1,-22 4 1,-24 2-2,-24 4 1,-26 3 0,-24 3-1,-32 1 1,-37 1 0,-38-1 0,-37 1 0,-37 1 0,-33 3 0,-35 3 1,-34 4 0,-43 4 0,-49 6-1,-51 7 0,-49 6-1,-46 4 1,-41 4-2,-40 3 0,-40 3 0,-14 3 0,17 3 0,15 3 1,16 4 0,-9 4 1,-30 6 0,-32 7 0,-30 6 1,13-1 0,59-5 0,60-7-1,60-5-1,49-9 2,41-9 2,40-10 2,42-8 2,33-9 2,29-6 3,28-6 2,28-6 3,46-9-1,67-8-3,65-10-4,66-9-4,46-9-1,29-5 2,28-7 1,28-5 2,14-3-1,0 4-2,0 3-2,0 3-2,-13 6-2,-24 9-2,-26 10-1,-24 10-1,-32 5-1,-37 4 1,-38 3 2,-37 3 1,-35 4 1,-31 7-1,-31 6 0,-31 7 0,-32 4 1,-31 3-1,-31 3 0,-31 4 1,-46 1 1,-59 0 0,-60 0 0,-58 0 2,-42-2-1,-21-3-1,-22-3 0,-22-2-2,-10-6 0,4-6 0,3-6 0,3-6-1,17-4 2,31 1-1,32-1 1,31 1 0,29-1 1,29 1 1,28-1 1,28 1 1,29-3 0,32-2 2,31-3 0,32-3 1,29-4 1,28-3 0,28-3 0,29-2 0,38-5 0,51-2-1,49-3-1,51-3-1,35 1 0,22 6 0,22 7 0,23 6 0,10 4-1,0 4-1,0 3-2,0 3 0,-8-1-2,-16-2 0,-15-3 1,-15-3-1,-20-2 0,-21 0 0,-22 0 1,-22 0 0,-32 3 0,-40 6 0,-40 7 0,-41 6 0,-32 3 1,-21 0 0,-22 0 0,-22 0 0,-40 0-1,-55 0 1,-57 0-1,-55 0-1,-45 0 0,-31 0 0,-31 0 0,-31 0-1,-12 0 0,10 0 0,10 0-1,9 0 0,-8 3 0,-25 6 0,-25 7 1,-25 6-1,14 6 1,53 6 1,53 7 1,54 6 0,44-1 2,39-5 1,36-7 3,39-5 1,33-6 1,32-3 0,31-3-1,32-2-1,38-5 1,47-2 0,47-3 1,48-3 0,41-6 0,38-5 1,37-7 0,38-5-1,26-4 0,16 0-2,15 0-1,17 0-1,-1 0-1,-16 0-1,-15 0 0,-15 0 0,-20 0 0,-21 0 0,-22 0 1,-22 0 1,-26 3-1,-27 6-1,-28 7-1,-28 6-1,-32 3 0,-34 0 0,-35 0 0,-33 0 1,-37 1 0,-37 4-2,-38 3 0,-37 3-2,-44 3 0,-50 3-1,-50 3 0,-50 4 0,-35 4-1,-18 6 0,-19 7 0,-18 6 0,-9 6 0,4 6 1,3 7 2,3 6 1,18-1 1,35-5 2,35-7 2,34-5 1,37-6 1,41-3 1,40-3 1,42-2 0,36-8 1,35-8 0,35-10 0,34-9 0,51-7-1,69-3 0,69-3 0,69-2-1,46-6 1,26-6 2,24-6 4,26-6 2,12-4-1,0 1-6,0-1-5,0 1-4,-15 1-4,-27 3 2,-28 3 0,-28 4 0,-32 4 0,-34 6 0,-35 7-2,-33 6-1,-36 4-1,-33 4 1,-35 3 0,-34 3-1,-37 3 2,-36 3 1,-39 3 3,-36 4 1,-45 2 2,-49 4-1,-51 3 0,-49 3 0,-35 1-1,-19 1-1,-18-1-2,-19 1-1,-2-3-1,16-2 1,15-3 0,17-3 1,17-2 0,23 0 1,22 0 0,22 0-1,26-4 2,31-5 1,32-7 2,31-5 2,29-4 2,29 0 2,28 0 3,28 0 2,40 0 2,54 0-1,53 0-1,53 0 0,45-2 0,38-3-1,37-3-2,38-2-1,16-1-1,-2 3-2,-3 3-3,-3 4-1,-9 1-3,-11 0-2,-14 0-1,-11 0-2,-17 0-1,-18 0 1,-19 0 1,-18 0 0,-20 0 0,-18 0 1,-19 0 0,-18 0-1,-23 0 2,-24 0 1,-26 0 2,-24 0 0,-31-2 2,-33-3 0,-35-3 0,-34-2 1,-40-1-1,-43 3-2,-44 3-2,-43 4-1,-40 7-2,-34 13-1,-35 12-1,-33 13-1,-28 7-1,-18 4-1,-19 3 1,-18 3 1,2 3-1,26 3 3,24 3 1,26 4 1,26-4 1,28-9 2,28-10 1,29-8 0,35-9 1,44-6 0,44-6-1,44-6 0,43-7 1,44-6 1,44-6 2,44-6 1,49-10 1,57-12 1,56-13 1,57-12 1,38-5 0,22 3-1,22 3-1,23 4-1,8 2 0,-3 4-1,-3 3 1,-2 3 0,-15 4-2,-25 7-3,-25 6-2,-25 7-4,-19 4 0,-12 3 2,-13 3 3,-12 4 1,-21 1 1,-28 0-1,-28 0 0,-27 0-2,-30 0 1,-27 0 0,-28 0 0,-28 0 1,-34 1 0,-36 4-2,-39 3-1,-36 3 0,-34 1-2,-28 1-1,-28-1-1,-27 1-1,-22-1 0,-11 1 1,-14-1 0,-11 1 1,-7-1 0,0 1 0,0-1 0,0 1 1,7 2-1,17 7-2,15 6 0,16 7-2,16 0 0,20-2-2,18-3 0,20-3-1,17-6-1,20-5-3,18-7-2,20-5-2,14-6-1,14-3 0,11-3 1,14-2 1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6:48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23700 12650 503,'-55'-29'2,"-9"-5"5,-10-7 4,-8-5 5,2 2 4,16 13 3,15 12 4,17 13 2,7 6 0,0 0-4,0 0-4,0 0-5,6 1 2,13 4 5,12 3 7,13 3 5,9 1-1,6 1-7,7-1-7,6 1-8,4-3-5,4-2-1,3-3-1,3-3-1,6-4 0,9-3-1,10-3 1,10-2 0,7-3 0,6 1-1,7-1 0,6 1 0,1-1-1,-3 1 1,-3-1-1,-2 1-1,-1-1 1,3 1-1,3-1-1,4 1 1,-1 2-1,-3 7-1,-3 6 1,-2 7 0,-5 2-1,-2 1 1,-3-1-1,-3 1 0,-2-1 1,0 1 1,0-1 0,0 1 2,1-3-1,4-2 0,3-3 0,3-3-1,-2-1-1,-6 4-1,-6 3-1,-6 3-1,-4-1 1,1-2-1,-1-3 2,1-3 0,1 1 1,3 6-1,3 7 0,4 6-1,-1 1 0,-3-3 2,-3-3 1,-2-2 2,-1-3-1,3 1 0,3-1-2,4 1 0,7-3 0,13-2 0,12-3 1,13-3 0,6-4 1,0-3-1,0-3 1,0-2-1,-2-3 0,-3 1 1,-3-1-2,-2 1 1,-6-1-1,-6 1 0,-6-1-1,-6 1-1,-7 1 0,-6 3 0,-6 3 0,-6 4 1,-4 4-1,1 6 1,-1 7-1,1 6 1,-3 1-1,-2-3 0,-3-3-1,-3-2 0,-4-1-1,-3 3 1,-3 3 0,-2 4 0,-6-1 0,-6-3-1,-6-3 0,-6-2-2,-4-5 0,1-2-2,-1-3-2,1-3-1,-15-4-3,-28-3-1,-28-3-4,-27-2-1,-25-5-2,-18-2-2,-19-3-1,-18-3-1,-18-4-1,-16-3 0,-15-3 0,-15-2 0,-14-1 0,-8 3 1,-10 3 2,-9 4 0,-9 2 2,-5 4 2,-7 3 1,-5 3 3,-11 3 2,-11 3 2,-14 3 2,-11 4 2,-1 1 1,13 0 2,12 0 0,13 0 2,7-2 1,4-3 2,3-3 3,3-2 2,9-3 2,16 1 0,15-1 3,17 1 0,13 1 3,13 3 2,12 3 3,13 4 2,12 1 1,13 0-1,12 0-1,13 0-1,12 0-2,13 0-2,12 0-3,13 0-1,15-4-2,19-5 0,19-7-1,19-5 0,19-3-2,23 4 1,22 3-1,22 3-1,18 3 0,16 3 0,15 3 1,17 4-1,14 5 1,17 10 0,15 10 0,16 9 1,9 4-1,3 1-1,3-1 0,4 1-1,1-3 0,0-2-1,0-3 0,0-3 0,0-4 0,0-3 1,0-3 1,0-2-1,-5-3 1,-9 1 0,-10-1 0,-8 1-1,-8-1 0,-2 1 1,-3-1-1,-3 1 1,-10-3-1,-16-2 0,-15-3-1,-15-3-1,-17-1-1,-15 4 1,-15 3 0,-16 3 0,-30-1 0,-44-2-2,-43-3-2,-44-3-1,-29-2-2,-11 0-2,-14 0-1,-11 0-1,-26 0-2,-37 0 0,-38 0 0,-37 0 0,-16-2-1,6-3 1,7-3 0,6-2 1,3-5 0,0-2 0,0-3 0,0-3 1,3-2 1,6 0 0,7 0 2,6 0 0,10 0 2,17 0 1,15 0 1,16 0 1,18-4 2,22-5 4,22-7 2,23-5 2,16-3 4,13 4 0,12 3 2,13 3 2,12 1 0,13 1-2,12-1-1,13 1-2,18 2-1,26 7-2,24 6-3,26 7-1,27 4 0,32 3-1,31 3 1,32 4 0,21 5 0,13 10 0,12 10 1,13 9-1,9 7 1,6 7-1,7 6 0,6 7-1,3 2 1,0 1-1,0-1 0,0 1 0,-10-4 0,-18-6-1,-19-6-2,-18-6 0,-12-9-2,-3-8-1,-3-10-1,-2-9-1,-12-7-1,-19-3 0,-18-3 1,-19-2 0,-24-3 0,-28 1 2,-28-1 0,-27 1 2,-26-1 0,-22 1 0,-22-1 0,-21 1 0,-28-3-1,-30-2 0,-32-3-1,-30-3-2,-26-1 1,-19 4-2,-18 3 0,-19 3-1,-16-1-1,-12-2 1,-13-3-1,-12-3 1,-5-1-1,3 4 1,3 3-1,4 3 0,4 1 1,6 1-1,7-1 1,6 1-1,7-3 1,10-2 0,10-3 0,9-3 0,13-4 2,20-3 4,18-3 3,20-2 5,19-5 1,22-2 1,22-3 0,23-3 0,17-1 0,17 4 2,15 3 0,16 3 1,20 4-1,25 7-2,25 6-2,25 7-3,26 4-1,29 3 0,28 3 0,28 4 0,26 5 0,26 10-1,24 10-1,26 9-1,13 6-1,4 3 1,3 3 0,3 4 0,-1-1 0,-2-3 1,-3-3-1,-3-2 1,-4-6 1,-3-6 0,-3-6 1,-2-6 0,-9-4 1,-12 1-1,-13-1-1,-12 1-1,-18-3 0,-21-2 0,-22-3 0,-22-3-1,-22-2 0,-22 0 0,-22 0 1,-21 0 0,-21-4 0,-19-5 0,-18-7-1,-19-5 0,-30-4-1,-41 0-1,-40 0-2,-40 0 0,-34 0-2,-24 0 0,-26 0-1,-24 0 0,-17 1-1,-5 4 1,-7 3-1,-5 3 1,-8 1 0,-5 1-1,-7-1 0,-5 1 1,-4-1-2,0 1-1,0-1-1,0 1-2,9 1 3,19 3 4,19 3 6,19 4 5,21-6 2,26-11-1,24-14 0,26-11-1,24-9 0,26-3 0,24-3 2,26-2 0,22-5 1,23-2 1,22-3 0,22-3 1,27 1 0,35 6-1,35 7-2,34 6-1,32 7-1,32 10 0,31 10-1,32 9-1,16 9 0,4 9 0,3 10-1,3 10 1,4 4-1,7 0 0,6 0-1,7 0-1,-6 1 0,-15 4 0,-15 3 0,-16 3 0,-16-1 1,-16-2-1,-15-3 0,-15-3-1,-21-4 1,-25-3 0,-25-3 0,-25-2 0,-22-5 0,-19-2 0,-18-3-2,-19-3 0,-19-2-1,-19 0 1,-18 0-1,-19 0 1,-30 1-2,-41 4 0,-40 3-2,-40 3-2,-31-1 0,-18-2 0,-19-3 1,-18-3 0,-15-2 0,-9 0-1,-10 0 0,-8 0-1,-8 1-1,-2 4 1,-3 3 0,-3 3 0,1 1 1,6 1 1,7-1 1,6 1 1,13-3 2,23-2 1,22-3 3,22-3 1,21-6 2,22-5 2,22-7 0,23-5 1,20-4 2,23 0 0,22 0 1,22 0 1,23-2 0,25-3 0,25-3 0,25-2 1,34-1-1,44 3-2,44 3-1,44 4-2,32 4-1,22 6-1,22 7 0,23 6-1,16 7 1,13 10-1,12 10 1,13 9 1,1 4-1,-9 1-2,-10-1-2,-8 1-2,-15-1-1,-19 1 1,-18-1 1,-19 1 1,-16-1 0,-12 1-1,-13-1 0,-12 1 0,-16-4 0,-19-6-1,-18-6 1,-19-6 0,-21-6 0,-21-2 0,-22-3 1,-22-3-1,-32-4 0,-40-3-1,-40-3-1,-41-2 0,-37-3-1,-30 1-1,-32-1 0,-30 1-1,-20 1-1,-6 3 2,-6 3 0,-6 4 1,-10 7-1,-12 13 1,-13 12-2,-12 13-1,-4 7 1,7 4-1,6 3 0,7 3 0,13-2 0,22-6 2,22-6 0,23-6 1,20-7 2,23-6 1,22-6 1,22-6 2,49-13 3,79-19 1,78-18 3,78-19 3,53-8 0,28 3-1,28 3-2,29 4-1,19 5 0,14 10 2,11 10 1,14 9 1,0 6 1,-8 3 0,-10 3 1,-9 4 0,-16 4-2,-22 6-4,-22 7-3,-21 6-5,-23 1-2,-21-3 0,-22-3 0,-22-2-1,-24-3 0,-24 1 0,-26-1-1,-24 1 0,-34 1 0,-40 3 0,-40 3 1,-41 4-1,-40-1 1,-36-3-2,-39-3-1,-36-2 0,-28-3-1,-15 1 2,-15-1 0,-16 1 1,-5 1 0,6 3-2,7 3-1,6 4-2,13 1 0,23 0 0,22 0 1,22 0 1,27 0 1,35 0 3,35 0 2,34 0 4,54-4-1,76-5-2,74-7-2,76-5-2,49-6 2,26-3 7,24-3 8,26-2 8,10-5 1,-3-2-4,-3-3-3,-2-3-4,-12 1-3,-19 6 0,-18 7-2,-19 6 0,-21 3-1,-21 0-1,-22 0-1,-22 0-2,-24 1 0,-24 4-2,-26 3-2,-24 3-2,-24 1 1,-22 1-1,-22-1 2,-21 1 0,-26-3 0,-28-2-1,-28-3-1,-27-3-1,-28-2-1,-24 0-2,-26 0-2,-24 0-2,-12-2 0,4-3 1,3-3 2,3-2 1,7-3 1,14 1 0,11-1 0,14 1-1,16-1 2,22 1 0,22-1 2,23 1 2,39-1 2,60 1 6,60-1 5,59 1 4,40-3 3,22-2-2,22-3-2,23-3-1,14-1-2,10 4 0,10 3-1,9 3-1,-2-1-2,-12-2-1,-13-3-2,-12-3-2,-18 1-1,-21 6-1,-22 7-1,-22 6 0,-51 4-2,-77 4-4,-78 3-3,-78 3-3,-48-2-1,-15-6 2,-15-6 2,-16-6 1,-7-7 2,4-6 0,3-6-1,3-6 1,4-4 0,7 1 0,6-1 2,7 1 0,18 1 0,31 3 0,32 3 0,31 4 0,42 2 3,53 4 8,53 3 8,54 3 7,38 3 3,26 3-3,24 3-1,26 4-3,15 1-2,6 0-1,7 0-3,6 0-1,1-4-3,-3-5-2,-3-7-2,-2-5-4,-12-4 0,-19 0-1,-18 0 0,-19 0 0,-22 3 0,-25 6 0,-25 7 1,-25 6 0,-25 4 0,-25 4-1,-25 3 0,-25 3 0,-27 4 0,-28 7 0,-28 6 0,-27 7 0,-23 0 0,-16-2 0,-15-3-1,-15-3 0,-7-4 0,3-3 0,3-3 1,4-2 0,10-5 0,19-2 0,19-3 1,19-3 0,19-4 1,23-3 1,22-3 1,22-2 2,23-1 1,25 3 0,25 3 2,25 4 1,26-1 1,29-3 1,28-3 1,28-2 0,20 0 1,13 7-1,12 6-1,13 7 0,1 4-2,-9 3-1,-10 3 0,-8 4-1,-14 1-1,-15 0 0,-15 0-1,-16 0-1,-18 0 0,-18 0 0,-19 0-1,-18 0 0,-29 1-2,-37 4-2,-38 3-2,-37 3-3,-27-1-1,-16-2 1,-15-3-1,-15-3 1,-12-2 0,-6 0 1,-6 0 0,-6 0 1,-4 0 0,1 0 0,-1 0 0,1 0 1,7 0 0,16 0 1,15 0 1,17 0 1,17-2 1,23-3 1,22-3-1,22-2 2,21-3-1,22 1 0,22-1 0,23 1 0,27-4 1,34-6 2,35-6 3,35-6 2,22-6 1,14-2 1,11-3 1,14-3 1,3-1 0,-2 4-2,-3 3-1,-3 3-1,-10 3-2,-16 3 0,-15 3-1,-15 4 0,-21 2-2,-25 4-3,-25 3-1,-25 3-4,-41 4-1,-56 7-1,-56 6-3,-56 7 0,-32-1-1,-6-6 2,-6-6 2,-6-6 2,-2-4 0,3 1 0,3-1 0,4 1 0,8-3-1,17-2 2,15-3-1,16-3 1,16-2 0,20 0 3,18 0 2,20 0 2,19 0 1,22 0 0,22 0 0,23 0 0,22 0 1,26 0 3,24 0 2,26 0 1,13 1 2,4 4-2,3 3-1,3 3-2,-1-1-1,-2-2-2,-3-3-2,-3-3-1,-6-2-1,-5 0 0,-7 0 0,-5 0 0,-15 0 0,-22 0-2,-22 0-2,-21 0-1,-21 0-1,-19 0-2,-18 0-1,-19 0 0,-22 0-1,-25 0 0,-25 0 1,-25 0 0,-18 0 1,-8 0 1,-10 0-1,-9 0 2,-4-2-1,4-3-1,3-3 0,3-2 0,12-3 0,22 1 2,22-1 2,23 1 2,33-4 1,47-6 1,47-6 2,48-6 0,33-1 2,22 7 2,22 6 2,23 7 2,11 2 2,4 1-1,3-1 0,3 1-1,-4 4 0,-8 9-1,-10 10 0,-9 10-2,-15 4-1,-18 0-1,-19 0-2,-18 0-1,-18-2-2,-16-3-1,-15-3 0,-15-2-1,-32-5-3,-47-2-3,-47-3-5,-46-3-3,-28-4-2,-5-3 2,-7-3 3,-5-2 1,0-3 1,10 1 1,10-1 1,9 1 1,13 1 0,20 3 2,18 3 2,20 4 1,38-3 3,59-5 1,60-7 3,60-5 2,43-4 2,28 0 2,28 0 2,29 0 2,13 1 1,1 4-2,-1 3 0,1 3-1,-3 1-1,-2 1-3,-3-1-1,-3 1-2,-10 1-2,-16 3 1,-15 3-1,-15 4 0,-23 1 0,-28 0-2,-28 0-1,-27 0-2,-36 4-2,-40 10-2,-40 10-3,-41 9-3,-35 2 0,-28-2 0,-28-3 3,-27-3 0,-23-6 0,-16-5-1,-15-7-3,-15-5-1,2-4-1,22 0 0,22 0 1,23 0-1,20-4 1,23-5 0,22-7 1,22-5 0,19-8 1,20-5-1,18-7-1,20-5 1,24-3-1,31 4 2,32 3 0,31 3 1,24 4 7,20 7 17,18 6 14,20 7 16,8 4 4,1 3-7,-1 3-7,1 4-7,-9 4-4,-15 6-4,-15 7-4,-16 6-3,-16 1-2,-16-3-1,-15-3-2,-15-2-1,-26-3-3,-34 1-3,-35-1-4,-33 1-3,-33-3-1,-27-2 1,-28-3 2,-28-3 2,-26-6-1,-21-5-5,-22-7-4,-22-5-4,-8-3-2,6 4 1,7 3 2,6 3 0,24 3 2,45 3 3,43 3 1,45 4 3,0 1 0,-40 0-1,-40 0 0,-41 0-1,-7-2 1,29-3 2,28-3 3,28-2 3,49-6 4,73-6 4,72-6 5,72-6 4,49-2 3,29 3 0,28 3 0,28 4 0,14 4-1,0 6 0,0 7-2,0 6 0,-8 3-2,-16 0-2,-15 0-1,-15 0-3,-18 1-1,-19 4-2,-18 3-1,-19 3-2,-22 1-1,-25 1-1,-25-1-2,-25 1-1,-36-3-2,-47-2-3,-47-3-3,-46-3-4,-35-2-1,-22 0 0,-22 0 0,-21 0 0,-21-2 0,-19-3 2,-18-3 0,-19-2 2,-7-1-1,7 3-1,6 3-1,7 4-1,18 1 0,31 0 4,32 0 3,31 0 4,28-2 1,25-3 3,25-3 0,25-2 2,32-8 1,42-8 1,40-10 2,41-9 2,38-5 0,39 0 2,36 0 1,39 0 1,27 1 1,19 4 1,19 3 0,19 3 1,2 6 0,-11 9-2,-14 10-2,-11 10-2,-23 7-2,-31 6-1,-31 7 0,-31 6-2,-26 4 0,-18 4-1,-19 3 0,-18 3 0,-25 1-1,-27 1-1,-28-1-2,-28 1-1,-32-3 0,-34-2 0,-35-3 0,-33-3 1,-33-2-3,-27 0-3,-28 0-4,-28 0-4,-17-4-3,-2-5 2,-3-7-1,-3-5 0,-7-4 0,-9 0-2,-10 0-1,-8 0-2,7 0-1,25 0 2,25 0 2,25 0 1,25-4 2,25-5 2,25-7 4,25-5 2,23-4 2,22 0 5,22 0 3,23 0 3,24-4 3,28-5 0,28-7 2,29-5 0,26-3 2,25 4 0,25 3 2,25 3 0,25 3 1,25 3-1,25 3-2,25 4 0,15 4 0,7 6 2,6 7 3,7 6 3,-4 7 0,-12 10-3,-13 10-1,-12 9-2,-15 4-1,-15 1-2,-15-1-1,-16 1-2,-21-1-1,-24 1-1,-26-1-1,-24 1-1,-21-3-1,-16-2-2,-15-3 0,-15-3-1,-18-2-3,-19 0-1,-18 0-3,-19 0-3,-26 0-1,-30 0-2,-32 0 0,-30 0-2,-25 0-1,-15 0 2,-15 0 1,-16 0 0,-18-2 1,-18-3-2,-19-3 0,-18-2-1,-10-3-1,0 1-2,0-1-3,0 1-1,7 1 0,17 3 2,15 3 3,16 4 2,18-1 3,22-3 2,22-3 3,23-2 3,24-3 0,28 1-2,28-1 0,29 1-3,26-3 1,25-2 1,25-3 1,25-3 2,31-6 1,38-5 3,37-7 3,38-5 3,27-1 1,20 6 1,18 7 1,20 6 0,6 3 1,-2 0-2,-3 0-1,-3 0 0,-9 3-2,-11 6 0,-14 7-2,-11 6-2,-18 3 1,-22 0-2,-22 0 1,-21 0-1,-26-2 5,-28-3 8,-28-3 9,-27-2 9,-28-1 1,-24 3-6,-26 3-6,-24 4-5,-32-1-6,-37-3-5,-38-3-3,-37-2-6,-26-3-2,-11 1 1,-14-1-1,-11 1 0,-14 1 0,-11 3-2,-14 3-2,-11 4-2,-1-1 0,13-3-1,12-3 1,13-2 0,20-1 1,28 3 2,28 3 3,29 4 1,29-3 2,31-5-1,32-7 0,31-5 1,29-6 0,29-3 3,28-3 4,28-2 2,35-5 3,45-2 4,43-3 5,45-3 3,33-1 2,26 4 0,24 3 1,26 3-1,2 3 1,-18 3-2,-19 3-2,-18 4-1,-17 1-1,-11 0-3,-14 0-1,-11 0-2,-18 1-2,-22 4-3,-22 3-4,-21 3-3,-23 3-1,-21 3-2,-22 3 0,-22 4 0,-32 1-2,-40 0-1,-40 0 0,-41 0-1,-35-2-2,-28-3-1,-28-3-2,-27-2-2,-22-3-1,-11 1 0,-14-1 0,-11 1-1,-14-3 0,-11-2 0,-14-3-2,-11-3 0,8-2 1,32 0 0,31 0 2,32 0 1,27 0 3,26 0 3,24 0 3,26 0 3,21-2 5,19-3 4,19-3 5,19-2 4,29-5 3,41-2 1,40-3 1,42-3 1,39-1 0,42 4-1,40 3-1,41 3 0,21 1 0,4 1-2,3-1 0,3 1-1,-5 2-1,-12 7-1,-13 6 1,-12 7-1,-16 5-2,-19 7-3,-18 6-4,-19 7-3,-21 2-2,-21 1 1,-22-1 0,-22 1 1,-19-3-1,-16-2-3,-15-3-5,-15-3-2,-20-4-2,-21-3-1,-22-3 1,-22-2-1,-24-5-1,-24-2 0,-26-3-2,-24-3 0,-21-4 0,-16-3 0,-15-3 1,-15-2 1,-15-5 1,-12-2-2,-13-3 0,-12-3-1,1-1 0,16 4 1,15 3 0,17 3 1,17 3 3,23 3 3,22 3 5,22 4 4,21 1 2,22 0-2,22 0-1,23 0-2,28-2 2,39-3 4,36-3 5,39-2 5,32-5 3,28-2 3,28-3 2,29-3 3,16 1 0,7 6-3,6 7-3,7 6-3,-3 3-3,-8 0-2,-10 0-2,-9 0-2,-15 0-3,-18 0 0,-19 0-1,-18 0-2,-21 1-2,-22 4-1,-22 3-3,-21 3-2,-32-1-2,-41-2-2,-40-3-4,-40-3-1,-34-6-2,-24-5 0,-26-7 0,-24-5-1,-20-6 1,-11-3 1,-14-3 1,-11-2 2,-6-3-1,4 1 1,3-1 0,3 1 0,10 2 1,20 7 2,18 6 2,20 7 3,17 2 2,20 1 4,18-1 3,20 1 4,28-3 3,42-2 3,40-3 3,41-3 3,37-2 0,34 0-2,35 0-2,35 0-2,22 1-2,14 4 1,11 3 1,14 3-1,5 4 1,1 7 0,-1 6-1,1 7 0,-10 4 0,-19 3-2,-18 3-2,-19 4 0,-19 1-2,-19 0 1,-18 0 0,-19 0 0,-30-2-4,-41-3-7,-40-3-7,-40-2-7,-37-5-4,-31-2 3,-31-3 0,-31-3 2,-24-4 1,-16-3 1,-15-3 0,-15-2 2,-9-6-1,1-6-1,-1-6-1,1-6 0,5-2 0,14 3 2,11 3 0,14 4 3,14 2 0,20 4 2,18 3 1,20 3 1,21-1 0,25-2 2,25-3 1,25-3 0,25-4 2,25-3 0,25-3 1,25-2 1,26-1 4,29 3 6,28 3 6,28 4 6,17 4 2,6 6-3,7 7-2,6 6-3,-2 6-1,-9 6-2,-10 7-1,-8 6-2,-15 3-1,-19 0-2,-18 0-3,-19 0-1,-19-4-2,-19-5-2,-18-7-2,-19-5-3,-22-4 0,-25 0-1,-25 0 0,-25 0 1,-25-2-2,-25-3 0,-25-3 0,-25-2-2,-18-5 1,-8-2-1,-10-3 0,-9-3 0,-4-4 0,4-3 0,3-3 1,3-2 1,12 0 0,22 7 2,22 6 1,23 7 1,19 2 2,19 1 0,19-1 1,19 1 0,15 1 1,13 3 2,12 3 1,13 4 0,21-4 2,32-9 1,31-10 1,32-8 1,22-3 2,17 7-1,15 6 2,16 7 0,7 5 0,1 7-1,-1 6-1,1 7-1,-10 8 0,-19 14-1,-18 11 1,-19 14-1,-18 5 0,-15 1-3,-15-1-1,-16 1-2,-23-3-3,-27-2-4,-28-3-4,-28-3-4,-27-7-2,-25-9 1,-25-10 1,-25-8 0,-21-6-1,-15 1 0,-15-1-2,-16 1 0,-8-1-1,0 1 2,0-1 0,0 1 1,3-1 1,6 1 1,7-1 1,6 1 2,13-3 0,23-2 2,22-3 2,22-3 1,18-2 2,16 0 2,15 0 2,17 0 3,25-5 1,39-9 1,36-10 2,39-8 2,30-6 2,26 1 0,24-1 0,26 1 2,15 4 1,6 9-1,7 10 1,6 10-1,-5 5 1,-16 4-2,-15 3-1,-15 3-1,-20 6-2,-21 9-1,-22 10-2,-22 10-1,-21 2-2,-18-3-2,-19-3-1,-18-2-2,-18-3-2,-16 1 0,-15-1-2,-15 1-1,-21-1-1,-25 1 0,-25-1 0,-25 1-1,-16-3 0,-6-2 0,-6-3-1,-6-3 0,-6-4 0,-2-3 0,-3-3 0,-3-2 1,5-3-1,17 1 2,15-1-1,16 1 1,15-3 1,16-2 2,15-3 2,17-3 2,28-4 3,45-3 4,43-3 2,45-2 4,30-5 2,19-2-1,19-3 1,19-3-1,7-1 0,-3 4-2,-3 3-2,-2 3-1,-9 3-1,-12 3 0,-13 3 0,-12 4 1,-16 4-2,-19 6-1,-18 7-2,-19 6-1,-26 3-3,-30 0-4,-32 0-3,-30 0-3,-23-2-2,-12-3 0,-13-3 1,-12-2 0,-10-5 0,-6-2 1,-6-3 1,-6-3 0,-9-2-1,-8 0-1,-10 0-1,-9 0-2,1-2 0,13-3 1,12-3 3,13-2 1,16-3 1,23 1 0,22-1-1,22 1-1,33-1 5,48 1 8,47-1 9,47 1 8,30-1 4,17 1 0,15-1-1,16 1-1,1 1-3,-12 3-3,-13 3-3,-12 4-4,-10-1-2,-6-3 0,-6-3-1,-6-2-1,-12-1 0,-15 3-2,-15 3-1,-16 4-3,-24-1 0,-31-3-4,-31-3-1,-31-2-2,-23-3-2,-11 1-2,-14-1-1,-11 1-2,-6-4 0,4-6 0,3-6 0,3-6 1,3-4-1,3 1 1,3-1 1,4 1 0,7-3 0,13-2 2,12-3 2,13-3 0,9 1 2,6 6 2,7 7 2,6 6 2,9 4 2,13 4 3,12 3 1,13 3 3,10 1 1,10 1 1,10-1 1,9 1 1,1-1-1,-6 1-1,-6-1-2,-6 1-2,-6 2-1,-2 7 0,-3 6 1,-3 7-1,-7 4 0,-9 3 0,-10 3 1,-8 4-1,-9 4 0,-6 6-2,-6 7-2,-6 6-1,-10 3-1,-12 0 1,-13 0 0,-12 0 0,-4-2 0,7-3 0,6-3 0,7-2-1,11-17-4,20-28-8,18-28-7,20-27-8,3-14-1,-8 4 6,-10 3 6,-9 3 5,-5-1 3,0-2 2,0-3 1,0-3 0,1 4 3,4 13 4,3 12 2,3 13 4,1 16 3,1 23 4,-1 22 4,1 22 3,1 10 1,3 1-2,3-1-2,4 1-3,-1-1-3,-3 1-3,-3-1-3,-2 1-2,-3-4-6,1-6-5,-1-6-6,1-6-6,-3-4-5,-2 1-4,-3-1-4,-3 1-3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6:49"/>
    </inkml:context>
    <inkml:brush xml:id="br0">
      <inkml:brushProperty name="width" value="0.03208" units="cm"/>
      <inkml:brushProperty name="height" value="0.03208" units="cm"/>
      <inkml:brushProperty name="color" value="#F2395B"/>
    </inkml:brush>
  </inkml:definitions>
  <inkml:trace contextRef="#ctx0" brushRef="#br0">33500 12200 685,'-91'-90'-1,"19"23"-2,19 22-2,19 22-3,7 10 1,-3 1 1,-3-1 2,-2 1 1,11 7 7,29 16 10,28 15 11,28 17 10,24 3 1,23-5-7,22-7-7,22-5-8,15-8-5,9-5-2,10-7-1,10-5-3,2-4-2,-3 0 1,-3 0-2,-2 0 0,-11 0 0,-15 0 0,-15 0 1,-16 0 1,-19 0-2,-22 0-3,-22 0-3,-21 0-4,-20 0-1,-15 0 1,-15 0-1,-16 0 0,-23 0 0,-27 0-2,-28 0-2,-28 0-2,-21 0-1,-12 0 2,-13 0 1,-12 0 0,-9-5 2,-2-9 2,-3-10 2,-3-8 1,1-6 3,6 1 0,7-1 0,6 1 2,10 1 0,17 3 1,15 3 1,16 4 0,16-1 2,20-3 1,18-3 0,20-2 1,16-3 2,16 1 4,15-1 3,17 1 4,21 2 2,28 7 2,28 6 2,29 7 1,22 5 1,20 7 0,18 6 0,20 7-1,8 4 1,1 3-2,-1 3 0,1 4-1,-7-1-3,-12-3-8,-13-3-7,-12-2-7,-15-5-4,-15-2 1,-15-3 1,-16-3 0,-32 1-1,-46 6-4,-47 7-3,-47 6-4,-38-1-1,-28-5 2,-28-7 1,-27-5 2,-19-6 1,-5-3 3,-7-3 1,-5-2 3,-4-3 0,0 1 0,0-1-1,0 1 0,10 1 1,23 3 0,22 3 1,22 4 2,23 1 0,25 0 2,25 0 2,25 0 1,23-2 3,22-3 4,22-3 6,23-2 4,30-6 1,41-6-1,40-6-1,42-6-2,30-2 0,22 3 1,22 3 1,23 4 1,11 4-1,4 6-3,3 7-2,3 6-4,-4 3-2,-8 0-2,-10 0-1,-9 0-1,-21 1-2,-31 4 1,-31 3 1,-31 3-1,-31 1-2,-27 1-5,-28-1-7,-28 1-5,-31 2-5,-30 7-3,-32 6-3,-30 7-4,-23 2-2,-12 1-1,-13-1-2,-12 1-1,4-3 1,22-2 4,22-3 4,23-3 4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6:59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3600 14050 624,'-71'21'-1,"10"-5"0,10-7-2,9-5-1,7-8 2,7-5 6,6-7 5,7-5 6,4-8 2,3-5 0,3-7 0,4-5 0,8-1-1,17 6 1,15 7-1,16 6 1,10 6-2,7 6 0,6 7-1,7 6-2,8 7-1,14 10-1,11 10-3,14 9-1,10 7-1,9 7 0,10 6 1,10 7 0,8-3 1,10-8-2,10-10 0,9-9 0,6-7-2,3-3 0,3-3-2,4-2 0,1-6-1,0-6-1,0-6 0,0-6 0,-10-7 1,-18-6 0,-19-6 1,-18-6 0,-17-2 0,-11 3-2,-14 3-1,-11 4-3,-28 7-3,-40 13-5,-40 12-3,-41 13-4,-33 7-1,-25 4 3,-25 3 2,-25 3 4,-13-1 0,1-2 2,-1-3 0,1-3 1,-6-4 0,-8-3 1,-10-3-1,-9-2 1,-7-5 1,-3-2-1,-3-3 1,-2-3 0,3-6 0,14-5 1,11-7 2,14-5 0,11-8 0,14-5 0,11-7-1,14-5-1,11-3 3,14 4 5,11 3 5,14 3 6,10 1 2,9 1 0,10-1 1,10 1-1,7 1 0,6 3-1,7 3-1,6 4-2,6 2 0,6 4-2,7 3 0,6 3-1,6 1 0,6 1-1,7-1 1,6 1 1,7 1-1,10 3-1,10 3 1,9 4-1,10 1-1,14 0 0,11 0 0,14 0-1,11 1-1,14 4 1,11 3-2,14 3 1,10 3-1,9 3 0,10 3 1,10 4 1,0-1-2,-5-3 0,-7-3-1,-5-2-2,-8-3 0,-5 1-1,-7-1 1,-5 1-1,-9-1 1,-9 1-1,-10-1 1,-8 1 1,-11-3-1,-8-2 0,-10-3 0,-9-3-1,-13-1-1,-16 4 0,-15 3-1,-15 3-2,-12 3 0,-6 3-2,-6 3-1,-6 4-1,-10 1 0,-12 0 1,-13 0 2,-12 0 1,-16-2 1,-19-3 0,-18-3 0,-19-2 1,-13-3-1,-6 1 0,-6-1-1,-6 1 0,-12-1-2,-15 1 0,-15-1-1,-16 1-1,-13-3-1,-9-2 0,-10-3 0,-8-3 0,-6-6-1,1-5 1,-1-7 0,1-5 0,7-4 1,16 0 1,15 0 2,17 0 2,13 0 2,13 0 1,12 0 2,13 0 2,7 0 1,4 0 2,3 0 0,3 0 1,6 0 0,9 0-1,10 0 1,10 0-2,5 0 1,4 0-1,3 0 0,3 0 0,21 1 3,42 4 7,40 3 7,41 3 7,27 3 0,17 3-6,15 3-7,16 4-5,12 2-4,9 4-1,10 3-1,10 3-1,4 3 0,0 3 0,0 3 0,0 4 0,4-3-1,10-5 0,10-7-1,9-5 0,2-4-1,-2 0 1,-3 0 0,-3 0 1,-9-2 0,-11-3 0,-14-3 0,-11-2 0,2-1 0,19 3 0,19 3-1,19 4 0,1 2 0,-16 4-1,-15 3-1,-15 3-1,-14 3-1,-8 3 0,-10 3 0,-9 4-1,-7 1-1,-3 0 0,-3 0-1,-2 0 0,-8-2-1,-8-3 0,-10-3 0,-9-2-1,-10-5 0,-9-2 0,-10-3 0,-8-3 0,-11-4 0,-8-3-2,-10-3-2,-9-2-1,-20-3 0,-27 1 0,-28-1 1,-28 1 1,-23-1-1,-15 1 0,-15-1-2,-16 1 0,-15 1-1,-11 3 0,-14 3 1,-11 4 0,-14 1 1,-11 0 0,-14 0 0,-11 0 1,-14 1 1,-11 4-1,-14 3 2,-11 3 0,-3 4 2,10 7 1,10 6 3,9 7 1,7 2 3,7 1 0,6-1 1,7 1 1,5-3 1,7-2 0,6-3 0,7-3 1,10-6-1,16-5 1,15-7 0,17-5 0,11-4 0,10 0 0,10 0 1,9 0 0,7-2 0,7-3 1,6-3 1,7-2 0,8-1 2,14 3 0,11 3 1,14 4 1,7-1 1,3-3-1,3-3 0,4-2-1,11 0 1,23 7 0,22 6 1,22 7 1,16 4-1,14 3-1,11 3-1,14 4-2,16 1-1,22 0 0,22 0-1,23 0 0,13-4-2,6-5 0,7-7 0,6-5-1,6-3-1,6 4 2,7 3-1,6 3 2,1 1-1,-3 1 0,-3-1-2,-2 1-1,-8-3 0,-8-2 0,-10-3-1,-9-3 0,-7-1 0,-3 4 0,-3 3 0,-2 3 0,-8 1-1,-8 1 1,-10-1-1,-9 1-1,-10 1 1,-9 3 1,-10 3-1,-8 4 1,-9-3 0,-6-5-3,-6-7-1,-6-5-2,-9-4-2,-8 0-1,-10 0-2,-9 0-1,-16-5-2,-22-9-2,-22-10-2,-21-8-1,-28-1-2,-30 9 2,-32 10 2,-30 10 1,-20 4 1,-6 0 0,-6 0 0,-6 0 2,-10 0-1,-12 0 1,-13 0 1,-12 0 0,-10 0 1,-6 0-1,-6 0 1,-6 0-1,-4 1 0,1 4 2,-1 3 1,1 3 0,1-1 2,3-2 2,3-3 1,4-3 3,7-2 1,13 0 0,12 0 1,13 0 1,12 0 0,13 0-1,12 0-2,13 0-1,12 0 2,13 0 3,12 0 4,13 0 4,12 1 2,13 4 0,12 3-1,13 3 1,18-2 1,26-6 3,24-6 3,26-6 3,16-6-1,10-2-5,10-3-5,9-3-4,12-2-4,16 0 1,15 0-2,17 0 1,10 1-1,6 4 0,7 3-1,6 3 1,10 3-1,17 3 1,15 3 0,16 4-1,7 4 1,1 6-2,-1 7-1,1 6 0,-6 3-2,-8 0-2,-10 0-1,-9 0-2,-13-4-2,-16-5 1,-15-7-2,-15-5 0,-18-4-1,-19 0 0,-18 0 0,-19 0-1,-26 1 0,-30 4-1,-32 3-2,-30 3-1,-31 3 0,-28 3 2,-28 3 2,-27 4 2,-20 1 1,-9 0 0,-10 0 1,-8 0 0,-12-2 1,-12-3 0,-13-3-1,-12-2 1,-4-1 0,7 3 1,6 3 0,7 4 0,7-3 1,9-5 2,10-7 0,10-5 1,13-4 1,19 0 0,19 0 0,19 0 0,13-2 2,10-3 3,10-3 4,9-2 4,12-6 1,16-6 0,15-6 0,17-6 0,13-1-1,13 7-1,12 6-1,13 7-1,12 2-1,13 1-3,12-1-1,13 1-2,16 2-1,23 7 1,22 6 1,22 7 1,12 0-1,3-2-2,3-3-3,4-3-3,1-4-1,0-3-2,0-3 0,0-2-1,-5-6 0,-9-6 0,-10-6 2,-8-6 1,-14-1-1,-15 7 0,-15 6-2,-16 7-1,-21 4-2,-24 3-2,-26 3-3,-24 4-2,-23 4-1,-18 6 3,-19 7 2,-18 6 3,-15-1 2,-9-5 1,-10-7 1,-8-5 2,-6-4 0,1 0 0,-1 0-1,1 0 1,-1-5-1,1-9 1,-1-10 0,1-8-1,2-4 2,7 3 0,6 3 0,7 4 2,5 1 1,7 0 1,6 0 1,7 0 2,5-2 1,7-3 0,6-3 2,7-2 0,7-3 1,9 1 2,10-1 2,10 1 3,5 1-1,4 3 0,3 3-2,3 4-1,3 1 1,3 0 1,3 0 2,4 0 2,1 9 2,0 19 2,0 19 3,0 19 2,0 9-1,0 0-4,0 0-4,0 0-5,-2 1-2,-3 4-2,-3 3-1,-2 3-1,-1 1-2,3 1 0,3-1-2,4 1 0,1-3-1,0-2-1,0-3 0,0-3 0,-2-6-1,-3-5 0,-3-7-1,-2-5-1,-3-4 0,1 0-2,-1 0 0,1 0-2,-3-5 0,-2-9 1,-3-10 1,-3-8 0,1-9 2,6-6 0,7-6 2,6-6 0,4-2 2,4 3 0,3 3 1,3 4 1,3 2 0,3 4-1,3 3 1,4 3-1,4 3 0,6 3 2,7 3 1,6 4 2,7 2 0,10 4 1,10 3 1,9 3 0,9-1 1,9-2-2,10-3 0,10-3-1,13-2-1,19 0 0,19 0-1,19 0 1,10 0-1,4 0-1,3 0 1,3 0-1,4 0 0,7 0 0,6 0-1,7 0-1,-1 0 0,-6 0-1,-6 0 1,-6 0-2,-9-2 1,-8-3-1,-10-3 0,-9-2 0,-7-6 0,-3-6-2,-3-6-1,-2-6-1,-9-4 0,-12 1-1,-13-1 0,-12 1 0,-15 4 0,-15 9 0,-15 10-1,-16 10 1,-19 7-1,-22 6 2,-22 7 0,-21 6 0,-23 3 1,-21 0-1,-22 0-1,-22 0-1,-18-2 0,-11-3 1,-14-3-1,-11-2 2,-11-5-1,-5-2 1,-7-3-1,-5-3 1,-9-2-1,-9 0 0,-10 0-1,-8 0-1,-8-2 0,-2-3 0,-3-3 0,-3-2-1,7-6 1,19-6 2,19-6 0,19-6 2,21-4 1,26 1 1,24-1 1,26 1 2,16 2 2,10 7 4,10 6 3,9 7 3,9 0 3,9-2-2,10-3 1,10-3-1,8 1 0,10 6-2,10 7-1,9 6-2,12 3 0,16 0-1,15 0 0,17 0-1,16 1 1,19 4 0,19 3 0,19 3 2,16 1-2,17 1 1,15-1-2,16 1 0,12-1 0,9 1-1,10-1-1,10 1 0,5-3 0,4-2 0,3-3 1,3-3 0,-4-4-1,-8-3-3,-10-3-3,-9-2-4,-13-6-1,-16-6 1,-15-6 0,-15-6 1,-20-4 1,-21 1 0,-22-1 0,-22 1 1,-19 2 1,-16 7 1,-15 6 1,-15 7 1,-18 4 0,-19 3-1,-18 3 0,-19 4-1,-24 2-1,-28 4-2,-28 3-1,-27 3-2,-26-1 0,-22-2 0,-22-3 1,-21-3 0,-18-2-1,-12 0 0,-13 0-3,-12 0 0,-5-2-2,3-3-2,3-3 0,4-2-2,-1-5 0,-3-2 0,-3-3 0,-2-3 1,6-1 1,20 4 2,18 3 2,20 3 3,14 1 0,14 1 2,11-1 0,14 1 1,10-1 1,9 1 2,10-1 3,10 1 1,11-1 1,17 1 0,15-1 1,16 1 0,12-1 0,9 1 2,10-1 1,10 1 2,18 1 1,28 3 0,28 3 0,29 4 1,24 1-1,22 0 0,22 0-2,23 0-1,19-2 0,19-3-1,19-3 0,19-2 0,13-1-1,10 3 1,10 3-1,9 4 1,-1 1-1,-8 0-1,-10 0-2,-9 0 0,-4 1-2,4 4-2,3 3-2,3 3-2,-5 3 0,-12 3 0,-13 3 2,-12 4 1,-13 1 1,-12 0 0,-13 0 0,-12 0 0,-12-2 1,-8-3 0,-10-3 0,-9-2 1,-12-3-2,-11 1 0,-14-1-1,-11 1-2,-12-3 0,-9-2 0,-10-3-1,-8-3 0,-22-4-1,-30-3 0,-32-3-2,-30-2-1,-29-1 0,-25 3-1,-25 3-1,-25 4 0,-21-1-2,-15-3 0,-15-3-2,-16-2 0,-13-5-1,-9-2 2,-10-3 1,-8-3 2,-6 1 0,1 6 2,-1 7 1,1 6 1,1 7 1,3 10 0,3 10-1,4 9 1,16 2 1,32-2 3,31-3 4,32-3 4,24-4 0,19-3 0,19-3-2,19-2-1,32-9 0,47-12 4,47-13 3,48-12 3,39-7 1,35 1-2,35-1 0,34 1-2,24 2 0,17 7-1,15 6 1,16 7-2,7 4 1,1 3-3,-1 3 0,1 4-2,-1 1 0,1 0-1,-1 0 0,1 0-1,-9 0 1,-15 0-1,-15 0 1,-16 0 0,-10 3 0,-3 6 0,-3 7-1,-2 6 1,-9 3-1,-12 0-1,-13 0 1,-12 0-2,-10 0 0,-6 0 0,-6 0-1,-6 0-1,-12-2 0,-15-3 0,-15-3 0,-16-2 0,-13-5 0,-9-2 0,-10-3 0,-8-3-1,-11-1 0,-8 4-2,-10 3-1,-9 3-1,-15-1 0,-18-2 0,-19-3 0,-18-3 0,-23-2 1,-24 0-2,-26 0 0,-24 0 0,-23 0-1,-18 0 1,-19 0 0,-18 0 0,-20 3 0,-18 6 0,-19 7 0,-18 6 0,-14-1 0,-5-5-2,-7-7-1,-5-5-1,-4-4 0,0 0 0,0 0 1,0 0 1,15 0 0,32 0 3,31 0 2,32 0 1,27 0 3,26 0 1,24 0 2,26 0 3,19 0 0,17 0 3,15 0 1,16 0 1,15 1 1,16 4-2,15 3-2,17 3-1,19 3 0,26 3 0,24 3 1,26 4 1,26-3-1,28-5 1,28-7-1,29-5 0,18-4 0,9 0-1,10 0 1,10 0-2,2 3 0,-3 6 0,-3 7-1,-2 6-1,-5 4 0,-2 4 0,-3 3 0,-3 3 0,-9-2-1,-11-6-1,-14-6-3,-11-6-2,-17-2 0,-18 3 0,-19 3 1,-18 4 0,-20 1 1,-18 0 1,-19 0-1,-18 0 2,-18 0-2,-16 0-1,-15 0-2,-15 0-2,-18 0-1,-19 0-2,-18 0 0,-19 0-2,-21-2 1,-21-3-1,-22-3 1,-22-2 0,-19-5 0,-16-2 0,-15-3 0,-15-3 1,-14-2-1,-8 0 2,-10 0-1,-9 0 1,-5-4 0,0-5-2,0-7-1,0-5-2,4-4-1,10 0 3,10 0 1,9 0 1,20 1 2,31 4-1,32 3 0,31 3-1,26 3 3,22 3 4,22 3 4,23 4 4,5 1 4,-9 0 0,-10 0 3,-8 0 1,14 0 1,42 0-1,40 0 0,41 0 0,35-2 0,32-3-3,31-3-2,32-2-2,19-3-1,10 1-1,10-1 1,9 1 0,2 1-1,-2 3 1,-3 3-1,-3 4 1,-4 4-1,-3 6 0,-3 7-1,-2 6-1,-8 4 0,-8 4-1,-10 3-2,-9 3 0,-12 1-2,-11 1 1,-14-1 0,-11 1 0,-15-4 0,-16-6-2,-15-6-1,-15-6-1,-17-6 0,-15-2 1,-15-3 0,-16-3 1,-15-4 1,-11-3-1,-14-3 1,-11-2 0,-22-5-1,-27-2-2,-28-3-2,-28-3-1,-24-1 1,-19 4 3,-18 3 4,-19 3 3,-16 1-1,-12 1-6,-13-1-6,-12 1-6,-7-1-1,1 1 2,-1-1 3,1 1 3,1 2 2,3 7 1,3 6 1,4 7 1,8 2 1,17 1 3,15-1 2,16 1 2,18-1 1,22 1 3,22-1 0,23 1 3,28-4 0,39-6 1,36-6 1,39-6 1,39-7 0,45-6-1,43-6 0,45-6-1,30-1-1,19 7-1,19 6-2,19 7-2,4 7-1,-9 9-1,-10 10-1,-8 10-1,-6 5-1,1 4 1,-1 3 0,1 3 1,-9 3-1,-15 3-1,-15 3 0,-16 4-2,-18-3-1,-18-5-1,-19-7-1,-18-5-1,-20-8 0,-18-5 0,-19-7 1,-18-5 1,-21-4-1,-22 0 0,-22 0 0,-21 0 0,-24 0-1,-25 0-1,-25 0-2,-25 0-1,-25 0-1,-25 0 0,-25 0 1,-25 0 0,-19 0 0,-12 0 0,-13 0 0,-12 0 1,-5-2-1,3-3-1,3-3 0,4-2-1,-1-3 0,-3 1 1,-3-1 0,-2 1 1,10 1 1,25 3 4,25 3 2,25 4 3,23 1 2,22 0 0,22 0 1,23 0-1,33-5 3,47-9 4,47-10 4,48-8 5,44-6 1,44 1-4,44-1-2,44 1-3,30-1-2,20 1-1,18-1-1,20 1-2,8 1 0,1 3-1,-1 3-1,1 4-1,-9 4-1,-15 6 0,-15 7 1,-16 6-1,-18 3-1,-18 0 0,-19 0 0,-18 0-1,-23 1-1,-24 4 0,-26 3-2,-24 3 0,-37 1-1,-46 1-2,-47-1-2,-47 1-1,-40-3-1,-30-2 2,-32-3 2,-30-3 1,-20-2 0,-6 0 0,-6 0-1,-6 0 0,-9-2 0,-8-3 0,-10-3 2,-9-2-1,-1-1 2,10 3 0,10 3 1,9 4 1,15 1 0,22 0 1,22 0 0,23 0 2,22 0-1,26 0-1,24 0 1,26 0-2,22-2 2,23-3 4,22-3 3,22-2 4,27-5 1,35-2-1,35-3-1,34-3-1,31-1-1,28 4-1,28 3 0,29 3-1,15 3-1,3 3 0,3 3-1,4 4-1,-4 5-1,-9 10 0,-10 10-1,-8 9 0,-14 2-1,-15-2-1,-15-3 1,-16-3-1,-19-4 0,-22-3 0,-22-3-1,-21-2 1,-23-5-1,-21-2-1,-22-3 1,-22-3-1,-22-2 0,-22 0-1,-22 0 0,-21 0 0,-23 0-1,-21 0-1,-22 0 0,-22 0-1,-18-4 0,-11-5 1,-14-7 1,-11-5 0,-12-6 0,-9-3 0,-10-3-2,-8-2 0,-6-3 0,1 1 0,-1-1 0,1 1 2,10-1 0,22 1 1,22-1 2,23 1 2,22 1 0,26 3 2,24 3 1,26 4 2,21 1 0,19 0 0,19 0 1,19 0 1,26 0-1,34 0 1,35 0 0,35 0 1,30 1 0,29 4 0,28 3 0,28 3 1,10 4 0,-5 7-1,-7 6 0,-5 7 0,-8 4-1,-5 3-2,-7 3-1,-5 4-1,-11-1-1,-11-3-2,-14-3-1,-11-2-1,-22-5-1,-27-2 1,-28-3 0,-28-3 1,-43-2-1,-56 0 0,-56 0-2,-56 0-1,-35 1 0,-12 4 1,-13 3 0,-12 3 2,-12-1-1,-8-2-3,-10-3-2,-9-3-2,1-2 0,13 0 1,12 0 1,13 0 1,18-4 0,26-5 2,24-7 1,26-5 0,22-6 3,23-3 1,22-3 4,22-2 2,24-1 2,29 3 1,28 3 1,28 4 2,21-1 0,17-3 1,15-3 0,16-2 1,12 2-2,9 9 0,10 10-3,10 10-1,0 4-1,-5 0-1,-7 0-1,-5 0 0,-11 0-1,-11 0 1,-14 0 0,-11 0 0,-15 1-1,-16 4-3,-15 3-2,-15 3-3,-29 3-1,-41 3-1,-40 3-1,-40 4-1,-28 2-1,-11 4-1,-14 3 0,-11 3-3,-6-2 2,4-6 0,3-6 1,3-6 2,6-4 1,9 1 0,10-1 2,10 1 1,13-1 2,19 1 1,19-1 3,19 1 2,15-3 1,13-2 1,12-3 1,13-3 1,16-6 0,23-5-2,22-7 0,22-5-1,15-4 0,9 0 2,10 0 1,10 0 1,2 3-1,-3 6-1,-3 7-3,-2 6-1,-8 3-3,-8 0 0,-10 0-1,-9 0-2,-15 0 0,-18 0-1,-19 0-1,-18 0-1,-20 0 0,-18 0-2,-19 0-1,-18 0 0,-17 0-1,-11 0 1,-14 0 1,-11 0 0,-6 0 2,4 0 0,3 0 1,3 0 1,4-2 1,7-3-1,6-3 0,7-2 0,5-1 2,7 3 3,6 3 2,7 4 3,10 1 2,16 0 3,15 0 2,17 0 3,14 0 1,17 0-1,15 0-1,16 0 0,10 0-1,7 0-2,6 0-3,7 0-1,2 3-2,1 6-3,-1 7-2,1 6-1,-6 3-2,-8 0 0,-10 0 0,-9 0 0,-12-2 0,-11-3 0,-14-3 0,-11-2 0,-14-6-2,-11-6-2,-14-6-3,-11-6-3,-9-4 0,-3 1 1,-3-1 2,-2 1 2,-3-1 1,1 1 0,-1-1 1,1 1 1,1 1 0,3 3 2,3 3 1,4 4 1,8 1 2,17 0 2,15 0 1,16 0 2,7-2 0,1-3-1,-1-3-2,1-2 0,-3-1-2,-2 3 0,-3 3 0,-3 4-2,-4 4 1,-3 6 0,-3 7 0,-2 6 0,-3 3 1,1 0 1,-1 0-1,1 0 1,-3 0 2,-2 0 3,-3 0 4,-3 0 2,-2 0 1,0 0-2,0 0-1,0 0-2,0 3-1,0 6-1,0 7-1,0 6 0,0 1-1,0-3 0,0-3 1,0-2-1,0-3-1,0 1-2,0-1-2,0 1-3,1-3-1,4-2-1,3-3-2,3-3 0,-7-6-1,-15-5-1,-15-7-1,-16-5-1,-12-8 0,-5-5 3,-7-7 1,-5-5 3,-8-4-1,-5 0 0,-7 0 0,-5 0-2,-6 1 0,-3 4 0,-3 3-1,-2 3 0,-6 3 1,-6 3-1,-6 3 1,-6 4-1,-4 2 1,1 4 1,-1 3-1,1 3 1,1-1 0,3-2 1,3-3-1,4-3 1,4-4 0,6-3 3,7-3 1,6-2 3,12-5 1,19-2 1,19-3 2,19-3 1,12-2 1,6 0 0,7 0 0,6 0 1,9 3-1,13 6-1,12 7-2,13 6-2,15 3-2,19 0 1,19 0-2,19 0 0,15 0-1,13 0 1,12 0-1,13 0 2,7 0-1,4 0-1,3 0-1,3 0-1,-1-2 0,-2-3 1,-3-3-1,-3-2 1,-7-1 0,-9 3 0,-10 3 2,-8 4 0,-15 1 0,-19 0 0,-18 0-1,-19 0 1,-29 4-1,-36 10 0,-39 10-1,-36 9 1,-29 2-2,-19-2 0,-18-3-2,-19-3 0,-13-4-1,-6-3-1,-6-3 1,-6-2-1,-4-5 0,1-2 1,-1-3 0,1-3 1,1-2-1,3 0-3,3 0-1,4 0-3,7 0 1,13 0 3,12 0 4,13 0 3,26-4 4,41-5 2,40-7 4,42-5 3,36-4 2,35 0 0,35 0 0,34 0 0,21 1-1,10 4-2,10 3-3,9 3-3,2 3-1,-2 3-1,-3 3-2,-3 4 0,-10 1 0,-16 0-1,-15 0 2,-15 0 0,-17 0-1,-15 0-1,-15 0-1,-16 0-1,-21 0-1,-24 0 0,-26 0-1,-24 0-1,-26 3 0,-24 6-1,-26 7-1,-24 6 0,-17 1-1,-5-3 1,-7-3 0,-5-2 1,-6-5 0,-3-2-1,-3-3 0,-2-3 0,-6-2-1,-6 0 1,-6 0 1,-6 0 1,2 1 0,14 4 1,11 3 0,14 3 0,16-1 1,22-2 2,22-3 1,23-3 2,25-9 2,32-11 4,31-14 3,32-11 4,24-7 1,19 0-2,19 0-2,19 0-2,12 3-2,6 6 0,7 7-1,6 6-1,1 6 0,-3 6-1,-3 7 0,-2 6 0,-3 7 0,1 10-1,-1 10-1,1 9-1,-15 2 0,-28-2 0,-28-3-1,-27-3 0,-47-2-2,-61 0-3,-64 0-3,-61 0-4,-12-4-1,41-5 3,40-7 2,42-5 3,-3-4 0,-43 0-1,-44 0-3,-43 0-2,-14 0 0,20 0 0,18 0 0,20 0 1,3 0 1,-8 0 0,-10 0 0,-9 0 1,-1 0 1,10 0 0,10 0 1,9 0 1,15-2 1,22-3 1,22-3 2,23-2 1,25-6 2,32-6 2,31-6 2,32-6 1,24-2 2,19 3-1,19 3-1,19 4-1,10 4 0,4 6-1,3 7 0,3 6-1,1 3 1,1 0-2,-1 0 1,1 0-1,-7 1 0,-12 4-2,-13 3-1,-12 3-1,-10 1-1,-6 1 0,-6-1 0,-6 1 0,-7-3 0,-6-2-2,-6-3-2,-6-3-2,-7-2 0,-6 0 1,-6 0 1,-6 0 0,-2-4 1,3-5 0,3-7 0,4-5 0,-3-4 0,-5 0 0,-7 0 1,-5 0 0,-8 0 0,-5 0-1,-7 0 1,-5 0-1,-9 0-1,-9 0-1,-10 0-2,-8 0-2,-6 0 1,1 0 0,-1 0 2,1 0 0,1 0 2,3 0-1,3 0 0,4 0 1,7 0 1,13 0 6,12 0 4,13 0 4,6 1 3,0 4 0,0 3-1,0 3 1,3 4-1,6 7 0,7 6-1,6 7-1,1 4 0,-3 3-1,-3 3-2,-2 4 0,-3-3-1,1-5-1,-1-7-1,1-5 0,-1-3-1,1 4-1,-1 3 1,1 3 0,-1-1 0,1-2-2,-1-3 0,1-3-2,-3-1 1,-2 4-1,-3 3 1,-3 3 1,-2 1 0,0 1-1,0-1 0,0 1 1,-4 1 0,-5 3 1,-7 3 2,-5 4 2,-4 2 0,0 4 1,0 3-1,0 3 0,0 1 1,0 1 0,0-1 0,0 1 0,0 2 0,0 7 0,0 6 1,0 7 0,1 0 0,4-2-2,3-3-2,3-3-1,1-4-1,1-3 0,-1-3 0,1-2 0,-1-3-1,1 1-1,-1-1-1,1 1-2,-3-1 0,-2 1 0,-3-1-1,-3 1 0,-6-7 1,-5-12-2,-7-13 0,-5-12 0,-4-9-1,0-2-2,0-3-2,0-3 0,0 1-1,0 6 2,0 7 1,0 6 2,-4 3 0,-5 0 1,-7 0 0,-5 0 0,-6 0 0,-3 0 1,-3 0 0,-2 0 0,-6-2 0,-6-3 0,-6-3 0,-6-2-1,-7-3 1,-6 1-1,-6-1 0,-6 1 0,-2 1 0,3 3 0,3 3 1,4 4 0,4 2 0,6 4 1,7 3 1,6 3 1,6-1 0,6-2 0,7-3 1,6-3 0,13-2 3,23 0 3,22 0 4,22 0 3,15 0 2,9 0-3,10 0-3,10 0-1,5 0-3,4 0-1,3 0-3,3 0-3,1 1-1,1 4-3,-1 3-2,1 3-3,-1-1 0,1-2-1,-1-3-1,1-3 1,-4 2-3,-6 10-5,-6 10-4,-6 9-5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00"/>
    </inkml:context>
    <inkml:brush xml:id="br0">
      <inkml:brushProperty name="width" value="0.02568" units="cm"/>
      <inkml:brushProperty name="height" value="0.02568" units="cm"/>
      <inkml:brushProperty name="color" value="#F2395B"/>
    </inkml:brush>
  </inkml:definitions>
  <inkml:trace contextRef="#ctx0" brushRef="#br0">15550 13850 856,'-24'-25'2,"4"0"4,3 0 4,3 0 4,7 3 1,14 6 1,11 7-2,14 6 1,10 3-3,9 0-3,10 0-2,10 0-4,4-2-3,0-3-1,0-3-2,0-2-2,-4-1-1,-5 3 1,-7 3 1,-5 4 0,-14 5-1,-18 10-1,-19 10-1,-18 9-2,-14 4 1,-5 1 4,-7-1 2,-5 1 3,-4-1 3,0 1 0,0-1 1,0 1 0,3-4 1,6-6 2,7-6 1,6-6 2,4-2-1,4 3-2,3 3-1,3 4-3,3 1-1,3 0 0,3 0-2,4 0-1,1 0 0,0 0-2,0 0-1,0 0-2,1 0-2,4 0-4,3 0-6,3 0-4,1 0-5,1 0-6,-1 0-7,1 0-5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9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99107 23824 510,'-1'-14'2,"-1"1"4,0 2 3,-1 2 5,-2 3 3,0 2 6,-1 4 5,-2 3 5,-2 2 2,-5 3 0,-5 3-1,-5 4 1,-4 2-3,-1 5-4,-2 3-4,-3 5-5,1 1-2,0 0-1,1 1-1,1-1 0,3-1-2,5-3 0,5-4-1,5-1-2,7-5-6,10-3-11,10-4-14,9-4-11,8-6-9,7-8-5,5-8-6,6-7-5,-1-3-2,-8 3 4,-7 2 3,-9 5 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04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19000 12400 727,'-44'-30'-1,"13"-9"-2,12-10-2,13-8-2,10-1 2,10 9 5,10 10 7,9 10 5,12 4 2,16 0-2,15 0-3,17 0-2,17 3-1,23 6 0,22 7-2,22 6 1,12 1-2,3-3 1,3-3-1,4-2 0,10-5 0,19-2-1,19-3 1,19-3-1,12-2 0,6 0 1,7 0 1,6 0-1,-4-2 1,-11-3 0,-14-3 0,-11-2-1,-12 0 1,-9 7-1,-10 6-1,-8 7 1,-14 2-2,-15 1 0,-15-1-1,-16 1-1,-18 1 0,-18 3-1,-19 3 0,-18 4-1,-34 2-1,-46 4-4,-47 3-2,-47 3-3,-30-1-1,-12-2 3,-13-3 1,-12-3 3,-9-6 1,-2-5 1,-3-7-1,-3-5 0,-7-4 0,-9 0 0,-10 0-1,-8 0-1,-11 1 0,-8 4 1,-10 3 1,-9 3 0,4 3 2,19 3 1,19 3 1,19 4 2,15 1 1,13 0 0,12 0 2,13 0 1,16 0 1,23 0 3,22 0 2,22 0 2,29-5 3,38-9 1,37-10 1,38-8 3,29-4-1,22 3-1,22 3-1,23 4-1,19 2-1,19 4-2,19 3-2,19 3-1,10 3-1,4 3 0,3 3 0,3 4 1,1 2-1,1 4-3,-1 3-1,1 3-2,-6 1-1,-8 1-1,-10-1-1,-9 1 0,-12 1 0,-11 3 0,-14 3 1,-11 4 0,-15 2 0,-16 4 1,-15 3 0,-15 3 1,-18-2-1,-19-6-2,-18-6-1,-19-6-3,-15-4-1,-8 1 0,-10-1-1,-9 1 0,-24-7-1,-37-12 1,-38-13 1,-37-12 0,-26-5-1,-11 3-4,-14 3-4,-11 4-3,-14 1 0,-11 0 1,-14 0 4,-11 0 1,-15 3 2,-16 6-1,-15 7 0,-15 6 0,-12 4 1,-6 4 1,-6 3 1,-6 3 1,2 4 1,14 7 0,11 6 1,14 7 1,19 0 1,29-2 2,28-3 2,28-3 2,26-6 2,26-5 1,24-7 1,26-5 2,22-4 1,23 0 0,22 0 2,22 0 2,26-2-1,31-3-2,32-3 0,31-2-2,32-1-1,35 3 1,35 3 0,34 4 0,20-1 0,6-3-2,7-3 0,6-2-1,1-5-1,-3-2-2,-3-3-2,-2-3-1,-9 1-1,-12 6-1,-13 7-2,-12 6 0,-16 3-1,-19 0 1,-18 0 1,-19 0 0,-24 3-1,-28 6-2,-28 7-2,-27 6-3,-30 3 0,-27 0 1,-28 0 1,-28 0 1,-31 3-1,-30 6-3,-32 7-1,-30 6-3,-29 1 0,-25-3 1,-25-3 0,-25-2 2,-24-1 1,-21 3 1,-22 3 1,-22 4 1,-8 1 2,6 0 0,7 0 1,6 0 0,7 0 1,10 0 0,10 0-1,9 0 1,18-4 0,29-5 1,28-7 1,28-5 1,28-8 2,28-5 3,28-7 2,29-5 3,24-8 2,22-5 1,22-7 2,23-5 1,27-8 1,34-5-2,35-7-1,35-5-1,22-1-1,14 6-1,11 7 0,14 6-1,13 6-1,16 6 1,15 7 1,17 6-1,10 6 0,6 6-2,7 7-2,6 6-2,-4 4-1,-11 4 0,-14 3 0,-11 3 0,-15 1 0,-16 1 0,-15-1-2,-15 1 0,-15-3-1,-12-2-1,-13-3-2,-12-3 0,-15-4-1,-15-3-1,-15-3-1,-16-2 0,-35-1-4,-53 3-5,-53 3-7,-52 4-5,-33 2-1,-8 4 4,-10 3 4,-9 3 4,-10-2 3,-9-6 1,-10-6 2,-8-6 0,-14-2 1,-15 3 2,-15 3 0,-16 4 2,-2-3 0,13-5 0,12-7 2,13-5 0,18-8 1,26-5 0,24-7 0,26-5 1,24-8 2,26-5 2,24-7 2,26-5 3,26-6 1,28-3 1,28-3 0,29-2 2,29-5-2,31-2-1,32-3-1,31-3-3,18 1-1,7 6 0,6 7 0,7 6 0,4 4-1,3 4-1,3 3 1,4 3-1,-4 3 0,-9 3-1,-10 3-1,-8 4-2,-12 4 1,-12 6-1,-13 7 1,-12 6 0,-16 3 0,-19 0 0,-18 0-1,-19 0 1,-30 0-2,-41 0-1,-40 0-2,-40 0 0,-31-2-1,-18-3 3,-19-3 1,-18-2 2,-7-3 1,6 1-1,7-1 1,6 1-2,7 1 2,10 3 1,10 3 2,9 4 1,21 1 2,35 0 0,35 0 2,34 0 0,34 0 1,34 0-1,35 0-2,35 0 0,25 4 0,20 10 3,18 10 1,20 9 3,6 2-1,-2-2-1,-3-3-2,-3-3-2,-1-4-1,4-3-2,3-3-1,3-2-2,-4-6-1,-8-6-1,-10-6-2,-9-6 0,-9-4-1,-5 1 0,-7-1 2,-5 1 0,-6 1 1,-3 3 1,-3 3 1,-2 4 1,-5 2 0,-2 4 0,-3 3 0,-3 3-1,-7 1 1,-9 1 1,-10-1 1,-8 1 2,-8-1 0,-2 1 0,-3-1-1,-3 1 1,-4-1-1,-3 1 0,-3-1-2,-2 1-1,-6-4 0,-6-6-1,-6-6-1,-6-6 0,-9-4-1,-8 1 0,-10-1-1,-9 1 0,-26-1-2,-40 1-3,-40-1-2,-41 1-3,-30-3-1,-19-2 4,-18-3 2,-19-3 3,-19-2 2,-19 0-1,-18 0 0,-19 0 0,-15 0-1,-8 0 1,-10 0 1,-9 0-1,-1 1 1,10 4 0,10 3 0,9 3 1,13 1 0,20 1 1,18-1 1,20 1 1,16-1 1,16 1 0,15-1 0,17 1 1,17-4 1,23-6 2,22-6 2,22-6 1,16-4 2,14 1 1,11-1 2,14 1 1,14 1-1,20 3 0,18 3-3,20 4 0,16 4-2,16 6 1,15 7-1,17 6 0,11 6 0,10 6-2,10 7-1,9 6-1,12 3 0,16 0 0,15 0 1,17 0 0,7 0-1,0 0-1,0 0-1,0 0-2,-4 0-1,-5 0 2,-7 0 0,-5 0 0,-11 0 0,-11 0-2,-14 0-2,-11 0-2,-14-2-1,-11-3 1,-14-3 0,-11-2 1,-17-3 0,-18 1-1,-19-1-1,-18 1-2,-25-1 0,-27 1-2,-28-1-1,-28 1-1,-24-3-1,-19-2 0,-18-3 1,-19-3 1,-19-2 1,-19 0 1,-18 0 3,-19 0 1,-15 0 2,-8 0-1,-10 0 1,-9 0 0,-7 3 1,-3 6 0,-3 7 2,-2 6 0,0 4 1,7 4 0,6 3-1,7 3 0,13-1-1,22-2 0,22-3 0,23-3 0,22-6 0,26-5 1,24-7 2,26-5 1,21-8 1,19-5 0,19-7 2,19-5 1,24-9 0,32-9 0,31-10 2,32-8 0,25-4 0,23 3-1,22 3-1,22 4-1,21 2 1,22 4 2,22 3 2,23 3 2,6 4-1,-5 7-1,-7 6-2,-5 7-2,-12 4-1,-16 3-1,-15 3-2,-15 4-1,-14 1 0,-8 0 1,-10 0 2,-9 0 1,-13 1-1,-16 4-2,-15 3-3,-15 3-3,-20-1-2,-21-2-2,-22-3-2,-22-3-2,-24-2-1,-24 0 1,-26 0 2,-24 0 0,-26 3 0,-24 6 0,-26 7-1,-24 6-1,-24 1 1,-22-3 0,-22-3 1,-21-2 0,-20-3 1,-15 1 0,-15-1 0,-16 1 0,-12-1-1,-5 1 0,-7-1-1,-5 1 0,3-3-1,17-2 2,15-3 0,16-3 1,20-1 1,25 4 1,25 3 0,25 3 2,23 1 1,22 1 3,22-1 3,23 1 3,22-3 1,26-2 0,24-3 0,26-3-1,29-7 1,34-9 0,35-10 0,35-8 1,30-4 0,29 3 0,28 3-1,28 4 0,18 4 0,10 6-2,10 7-1,9 6-2,-1 4 0,-8 4-2,-10 3-1,-9 3-1,-12 3 0,-11 3-1,-14 3 1,-11 4-1,-20 1 1,-24 0-1,-26 0 1,-24 0-1,-28 1-1,-27 4-1,-28 3-2,-28 3-2,-31 1 0,-30 1-2,-32-1 0,-30 1-2,-33 1 2,-30 3 0,-32 3 2,-30 4 0,-25 1 2,-15 0 0,-15 0-1,-16 0 1,-8-2 0,0-3 1,0-3 0,0-2 1,9-5 0,19-2 2,19-3 1,19-3 1,19-4 1,23-3 1,22-3 1,22-2 2,23-5 0,25-2 0,25-3 1,25-3-1,26-2 1,29 0 1,28 0 1,28 0 1,29-5 1,32-9 2,31-10 2,32-8 0,24-3 1,19 7-1,19 6-2,19 7-2,9 4-1,0 3-1,0 3-2,0 4-1,-5 4-2,-9 6 0,-10 7-2,-8 6 0,-12 1-1,-12-3 0,-13-3 1,-12-2-1,-16-5 0,-19-2 1,-18-3 0,-19-3 0,-27-1-2,-34 4-2,-35 3-3,-33 3-3,-36-1-2,-33-2 0,-35-3 0,-34-3 0,-27-1-1,-19 4 2,-18 3 1,-19 3 1,-13 3 1,-6 3 0,-6 3 0,-6 4 0,-6-1 0,-2-3 1,-3-3 0,-3-2 1,8-3 0,23 1 0,22-1 0,22 1 0,23-3 0,25-2 2,25-3 2,25-3 1,35-7 3,48-9 4,47-10 5,47-8 5,38-1 1,32 9 0,31 10-2,32 10 0,24 2-2,19-3-3,19-3-1,19-2-3,2-1-2,-11 3-1,-14 3-1,-11 4-3,-9 1 0,-3 0-2,-3 0 0,-2 0-2,-17 0 0,-28 0 1,-28 0 0,-27 0 1,-28 0 1,-24 0-1,-26 0 0,-24 0 0,-24 1-1,-22 4-1,-22 3-1,-21 3-3,-32 1 0,-41 1-1,-40-1 0,-40 1-1,-28-3 0,-11-2 1,-14-3 1,-11-3 2,-12-2-1,-9 0 1,-10 0-1,-8 0-1,0 0 1,14 0-1,11 0 1,14 0-1,18 0 2,25 0 3,25 0 2,25 0 2,23-2 2,22-3 1,22-3 1,23-2 0,38-5 2,56-2 3,57-3 2,56-3 3,38 1 0,23 6-3,22 7-2,22 6-3,15 3-1,9 0-2,10 0-1,10 0-2,-1 0 0,-9 0 0,-10 0-1,-8 0 1,-14 1-2,-15 4 1,-15 3-1,-16 3 0,-19-1-1,-22-2 1,-22-3 0,-21-3-1,-40-2 0,-56 0-4,-56 0-2,-56 0-4,-40 0 0,-21 0 0,-22 0 1,-22 0 0,-18 0 2,-11 0-1,-14 0 2,-11 0 0,-4-2 1,6-3 0,7-3 0,6-2 0,17-5 0,28-2 0,28-3 1,29-3-1,27-2 2,29 0 4,28 0 4,28 0 3,29 0 3,32 0 1,31 0 0,32 0 2,32-2 1,34-3-2,35-3-1,35-2 0,25-3-1,20 1-2,18-1-1,20 1-1,11 2-1,7 7-1,6 6 0,7 7-1,-10 5-3,-25 7-4,-25 6-4,-25 7-5,-27 5-1,-28 7 1,-28 6 1,-27 7 1,-26 2 1,-22 1 2,-22-1 0,-21 1 1,-23-1 1,-21 1 0,-22-1 1,-22 1 0,-26-4 0,-27-6 1,-28-6 0,-28-6 1,-24-2-1,-19 3-2,-18 3-3,-19 4-2,6-1 1,31-3 1,32-3 3,31-2 2,21-3 1,14 1 1,11-1 1,14 1 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4"/>
    </inkml:context>
    <inkml:brush xml:id="br0">
      <inkml:brushProperty name="width" value="0.02929" units="cm"/>
      <inkml:brushProperty name="height" value="0.02929" units="cm"/>
      <inkml:brushProperty name="color" value="#00BFF3"/>
    </inkml:brush>
  </inkml:definitions>
  <inkml:trace contextRef="#ctx0" brushRef="#br0">59800 10300 751,'25'-46'15,"0"10"32,0 10 31,0 9 30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5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18650 5300 589,'25'-22'4,"0"6"11,0 7 9,0 6 9,0 7 6,0 10-1,0 10 1,0 9 1,0 6-3,0 3-5,0 3-5,0 4-6,-4 1-3,-5 0-3,-7 0-2,-5 0-3,-3-2-5,4-3-7,3-3-9,3-2-7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6"/>
    </inkml:context>
    <inkml:brush xml:id="br0">
      <inkml:brushProperty name="width" value="0.04532" units="cm"/>
      <inkml:brushProperty name="height" value="0.04532" units="cm"/>
      <inkml:brushProperty name="color" value="#00BFF3"/>
    </inkml:brush>
  </inkml:definitions>
  <inkml:trace contextRef="#ctx0" brushRef="#br0">20300 4700 485,'25'-22'3,"0"6"5,0 7 5,0 6 6,-4 6 4,-5 6 3,-7 7 4,-5 6 4,-8 3-1,-5 0-4,-7 0-4,-5 0-5,-6 1-3,-3 4-3,-3 3-1,-2 3-3,-1 1-2,3 1-1,3-1-3,4 1-1,-3-3-2,-5-2-2,-7-3-2,-5-3-2,-3-1-2,4 4 1,3 3 1,3 3 0,-5 4 0,-12 7 1,-13 6 0,-12 7 2,1-4-2,16-12 0,15-13-2,17-12-2,7-7 1,0 1 0,0-1 0,0 1 2,-5 1-1,-9 3-1,-10 3-1,-8 4-1,-1-1 0,9-3 0,10-3 1,10-2 0,4-3 1,0 1-1,0-1 2,0 1 0,0-1 0,0 1 1,0-1 1,0 1-1,0-1 2,0 1 0,0-1 2,0 1 1,0-3 0,0-2 1,0-3 0,0-3 0,0-1 0,0 4-1,0 3-1,0 3-1,0 1 1,0 1 3,0-1 3,0 1 4,7-4 2,17-6 4,15-6 3,16-6 2,7-6 0,1-2-3,-1-3-3,1-3-4,1-1 1,3 4 2,3 3 4,4 3 3,2-1-1,4-2-3,3-3-3,3-3-3,1-1-3,1 4-1,-1 3-2,1 3-1,1 1-1,3 1 1,3-1 0,4 1 0,1-1 0,0 1 0,0-1 0,0 1 0,-5-1 1,-9 1-2,-10-1 0,-8 1-1,-3 1 0,7 3-1,6 3-1,7 4-1,-1 1 1,-6 0-1,-6 0 1,-6 0-1,-2-2 1,3-3 1,3-3-1,4-2 1,-1-1-1,-3 3-5,-3 3-3,-2 4-5,-11 4-2,-15 6-5,-15 7-2,-16 6-5,-10 3 1,-3 0 2,-3 0 3,-2 0 3,-1-2 3,3-3 2,3-3 2,4-2 3,-1-5 1,-3-2 1,-3-3-1,-2-3 2,-1-1 0,3 4 0,3 3 1,4 3 1,1 1 1,0 1-1,0-1 1,0 1 0,0-3 0,0-2 0,0-3 0,0-3 0,-2-1 0,-3 4-1,-3 3 1,-2 3 0,-3 1-1,1 1 1,-1-1 0,1 1 1,1-1-1,3 1 0,3-1 0,4 1 0,-1-1 0,-3 1 0,-3-1 1,-2 1 1,-5-1-1,-2 1 1,-3-1 1,-3 1-1,-6 2 0,-5 7-1,-7 6 0,-5 7 0,2-1-1,13-6 1,12-6 2,13-6-1,2-4 1,-5 1 0,-7-1-2,-5 1 1,-6 1-2,-3 3 1,-3 3-2,-2 4 1,2-1-1,9-3 0,10-3 1,10-2 0,2-3 1,-3 1-1,-3-1 1,-2 1 0,-3-1 2,1 1 5,-1-1 5,1 1 4,1-3 2,3-2 1,3-3 0,4-3 0,7-2 5,13 0 9,12 0 9,13 0 9,18-4 1,26-5-8,24-7-7,26-5-8,1-1-6,-22 6-4,-22 7-4,-21 6-3,-7 1-3,9-3-2,10-3 0,10-2-2,4-1-1,0 3 0,0 3-1,0 4 1,-5-1-1,-9-3 1,-10-3 0,-8-2 0,-4-1 1,3 3-1,3 3 1,4 4 0,5-1 0,10-3 0,10-3 0,9-2 0,-2-1-1,-12 3-3,-13 3-3,-12 4-2,-7-1-1,1-3 1,-1-3 0,1-2 1,4-1-1,9 3-3,10 3-1,10 4-2,0-1-2,-5-3 2,-7-3 0,-5-2 0,-6-3-1,-3 1 0,-3-1-3,-2 1-1,-6-3-4,-6-2-8,-6-3-7,-6-3-7,-12-2 0,-15 0 7,-15 0 8,-16 0 7,-7 0 4,4 0 0,3 0-1,3 0 1,-2-4 0,-6-5 1,-6-7 1,-6-5 2,1 0 1,9 10 2,10 10 3,10 9 1,4 1 2,0-6 1,0-6 0,0-6 1,0-2 0,0 3 1,0 3 0,0 4 0,-5-3 1,-9-5 0,-10-7 0,-8-5-1,-6-11 1,1-11 0,-1-14 0,1-11 0,2-6 1,7 4 0,6 3 0,7 3 2,7 4 2,9 7 5,10 6 5,10 7 5,4 7 5,0 9 4,0 10 4,0 10 4,3 11 3,6 17 4,7 15 3,6 16 4,3 15-3,0 16-6,0 15-6,0 17-7,-4 14-6,-5 17-3,-7 15-4,-5 16-4,-11 15-2,-11 16 0,-14 15 0,-11 17-1,-11 3-4,-5-5-8,-7-7-9,-5-5-9,-8-11-7,-5-11-6,-7-14-7,-5-11-5,-4-15-3,0-16 0,0-15 1,0-15 0,9-18 2,19-19 5,19-18 3,19-19 5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6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20650 5350 580,'67'7'29,"-16"17"9,-15 15 9,-15 16 10,-7 10 1,3 7-8,3 6-6,4 7-7,-3 4-8,-5 3-9,-7 3-10,-5 4-9,-4-4-8,0-9-3,0-10-6,0-8-3,0-18-12,0-25-18,0-25-17,0-25-18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6"/>
    </inkml:context>
    <inkml:brush xml:id="br0">
      <inkml:brushProperty name="width" value="0.05254" units="cm"/>
      <inkml:brushProperty name="height" value="0.05254" units="cm"/>
      <inkml:brushProperty name="color" value="#00BFF3"/>
    </inkml:brush>
  </inkml:definitions>
  <inkml:trace contextRef="#ctx0" brushRef="#br0">21450 4100 418,'0'-72'3,"0"6"5,0 7 5,0 6 5,3 20 9,6 34 12,7 35 11,6 35 13,1 22 0,-3 14-10,-3 11-11,-2 14-10,-5 8-7,-2 7-3,-3 6-3,-3 7-2,-1 11-2,4 20-2,3 18 0,3 20-2,-1 2-1,-2-12-1,-3-13-2,-3-12-2,-1-15-2,4-15-2,3-15-1,3-16-2,-1-15-2,-2-11 1,-3-14 0,-3-11 0,-7-12 0,-9-9 0,-10-10 1,-8-8-1,-9-14 1,-6-15-1,-6-15 0,-6-16-1,-6-12 0,-2-5 2,-3-7 0,-3-5 1,-2-9-5,0-9-10,0-10-10,0-8-10,0-4-4,0 3-2,0 3 1,0 4-2,7 4 4,17 6 5,15 7 5,16 6 6,9 6 0,3 6-6,3 7-6,4 6-6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7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22700 4700 491,'1'-46'4,"4"10"8,3 10 9,3 9 8,4 10 8,7 14 8,6 11 9,7 14 7,-1 11-1,-6 14-11,-6 11-11,-6 14-10,-6 10-7,-2 9-4,-3 10-3,-3 10-4,-4 10-4,-3 13-4,-3 12-3,-2 13-4,-6 2-4,-6-5-1,-6-7-3,-6-5-2,-2-12-2,3-16 0,3-15 1,4-15-2,19-17 1,39-15 1,36-15-1,39-16 2,19-12 4,4-5 8,3-7 10,3-5 8,3-4 3,3 0-4,3 0-3,4 0-4,-7 0-5,-16 0-5,-15 0-7,-15 0-6,-15-2-4,-12-3-1,-13-3-2,-12-2-1,-23-8-6,-30-8-8,-32-10-9,-30-9-10,-14-4 2,7 4 10,6 3 11,7 3 10,7 1 8,9 1 3,10-1 4,10 1 3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8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23350 6350 483,'-57'-7'0,"-11"-11"0,-14-14-2,-11-11 1,0-6 4,17 4 8,15 3 9,16 3 9,15 1 3,16 1-1,15-1-2,17 1-1,13-1-2,13 1-2,12-1-1,13 1-1,12 2-3,13 7-4,12 6-3,13 7-4,4 2-3,-3 1-1,-3-1-2,-2 1-2,-5-1-2,-2 1-2,-3-1-1,-3 1-1,-10-1-5,-16 1-8,-15-1-7,-15 1-9,-20-6-5,-21-8-4,-22-10-4,-22-9-5,-13-10 4,-3-9 11,-3-10 10,-2-8 12,0-4 6,7 3 2,6 3 3,7 4 2,2 2 2,1 4 2,-1 3 3,1 3 3,2 4 2,7 7 4,6 6 4,7 7 3,2 11 9,1 20 14,-1 18 12,1 20 14,1 17 1,3 20-12,3 18-10,4 20-12,1 14-7,0 14-4,0 11-3,0 14-5,0 2-2,0-6-2,0-6-3,0-6-1,0-16-3,0-25-3,0-25-5,0-25-3,-2-4-4,-3 20-4,-3 18-5,-2 20-4,-3-1-3,1-19-2,-1-18-2,1-19-2,-6-27-2,-8-34-3,-10-35-1,-9-33-3,-5-23 0,0-9 1,0-10 2,0-8 1,3-1 5,6 9 6,7 10 8,6 10 6,4 5 4,4 4 2,3 3 1,3 3 1,4 9 5,7 16 7,6 15 6,7 17 8,4 8 4,3 4 3,3 3 1,4 3 3,2 3-1,4 3-3,3 3-4,3 4-3,3 2-5,3 4-7,3 3-8,4 3-7,1 1-6,0 1-5,0-1-5,0 1-5,1-3-2,4-2 2,3-3 2,3-3 0,3-7 1,3-9-2,3-10-1,4-8-2,-4-4 3,-9 3 3,-10 3 6,-8 4 4,-9 2 6,-6 4 9,-6 3 8,-6 3 8,-9 7 7,-8 14 5,-10 11 4,-9 14 6,-10 10-2,-9 9-5,-10 10-6,-8 10-6,-11 7-5,-8 6-5,-10 7-3,-9 6-5,-4 3-3,4 0-5,3 0-5,3 0-3,7-7-3,14-11 1,11-14 0,14-11 1,13-12-4,16-9-6,15-10-9,17-8-6,14-12 0,17-12 9,15-13 9,16-12 9,7-2 7,1 9 6,-1 10 6,1 10 6,-6 8 4,-8 10 4,-10 10 3,-9 9 3,-9 6 1,-5 3-1,-7 3-1,-5 4-1,-8 2-3,-5 4-5,-7 3-3,-5 3-6,-4-1-1,0-2 0,0-3 0,0-3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8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25300 4400 575,'45'-57'12,"-9"39"24,-10 36 24,-8 39 25,-17 24 0,-21 13-20,-22 12-21,-22 13-21,-13 4-13,-3-3-6,-3-3-4,-2-2-6,5-9-6,16-12-10,15-13-10,17-12-8,10-19-8,6-25-7,7-25-7,6-25-6,7-15 4,10-2 14,10-3 13,9-3 15,2 1 10,-2 6 7,-3 7 5,-3 6 7,-2 6 5,0 6 0,0 7 2,0 6 1,-4 9 1,-5 13 3,-7 12 0,-5 13 2,-6 9 7,-3 6 11,-3 7 12,-2 6 12,-6 6 0,-6 6-12,-6 7-10,-6 6-12,-1-2-11,7-9-9,6-10-11,7-8-9,10-28-11,16-43-13,15-44-13,17-43-12,13-21 1,13 3 17,12 3 18,13 4 17,6 5 8,0 10 3,0 10 1,0 9 1,-2 10 4,-3 14 3,-3 11 4,-2 14 4,-9 7-3,-12 3-9,-13 3-10,-12 4-8,-12 4-9,-8 6-4,-10 7-7,-9 6-6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8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25800 5650 512,'-44'46'21,"13"-5"7,12-7 4,13-5 6,6 3 1,0 17-5,0 15-5,0 16-4,0 16 0,0 20 6,0 18 4,0 20 6,0 17-3,0 20-7,0 18-9,0 20-9,0 21-7,0 25-10,0 25-8,0 25-8,0 10-11,0-2-11,0-3-13,0-3-11,1-31 0,4-55 12,3-57 11,3-55 13,1-33 4,1-5 0,-1-7 0,1-5-2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49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100366 22850 684,'-7'-8'3,"2"0"8,2 0 7,2 0 8,2 1 2,2 0 0,2 2-1,2 1 0,3-1-2,7 0 1,6-2-2,5 0 0,4-1-3,1 0-6,1 1-6,1-1-6,-2 1-5,-2 2-6,-3 2-5,-3 2-6,-3 0-4,-2 0-3,-4-2-4,-3 0-4,-4 0-3,-6 2-4,-6 2-5,-6 2-3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19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29950 4400 499,'-25'-47'17,"0"6"6,0 7 6,0 6 5,0 6 2,0 6-4,0 7-5,0 6-5,-2 6-2,-3 6-2,-3 7-3,-2 6-1,-8 9-2,-8 13 1,-10 12 0,-9 13 0,-4 9 0,4 6 0,3 7-1,3 6 0,3 1 0,3-3 0,3-3-1,4-2 1,7-3-1,13 1-1,12-1 0,13 1-1,9-1-1,6 1-2,7-1-2,6 1-3,9-4 0,13-6 0,12-6 1,13-6 0,9-6-1,6-2-2,7-3-2,6-3-1,4-6-2,4-5-2,3-7-1,3-5-1,1-8-1,1-5-1,-1-7 0,1-5 0,-1-12-1,1-16 0,-1-15 1,1-15-1,-3-12 1,-2-6-1,-3-6 1,-3-6-1,-4-4 2,-3 1 1,-3-1 3,-2 1 1,-11 2 1,-15 7-1,-15 6 0,-16 7 0,-10 4 2,-3 3 4,-3 3 5,-2 4 3,-5-7 2,-2-16 0,-3-15-1,-3-15 0,-6-11-3,-5-2-5,-7-3-5,-5-3-4,-9 2-2,-9 10 0,-10 10 2,-8 9 0,-9 10 2,-6 14 1,-6 11 3,-6 14 2,-6 10 0,-2 9 0,-3 10-1,-3 10 0,-2 11-3,0 17-3,0 15-3,0 16-4,4 7-2,10 1 2,10-1 1,9 1 0,6 2-2,3 7-6,3 6-7,4 7-6,5-6-1,10-15 3,10-15 6,9-16 3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0"/>
    </inkml:context>
    <inkml:brush xml:id="br0">
      <inkml:brushProperty name="width" value="0.03436" units="cm"/>
      <inkml:brushProperty name="height" value="0.03436" units="cm"/>
      <inkml:brushProperty name="color" value="#00BFF3"/>
    </inkml:brush>
  </inkml:definitions>
  <inkml:trace contextRef="#ctx0" brushRef="#br0">30500 4750 640,'20'150'148,"-9"0"-38,-10 0-40,-8 0-39,-4-11-34,3-22-30,3-22-30,4-21-30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1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42350 4050 584,'48'-44'35,"-3"13"-2,-3 12-1,-2 13-3,0 7 0,7 4-2,6 3-1,7 3-1,2 3-1,1 3-2,-1 3-1,1 4-2,-6 4-2,-8 6-3,-10 7-2,-9 6-4,-9 3 0,-5 0 0,-7 0 2,-5 0 0,-14 4-3,-18 10-10,-19 10-7,-18 9-10,-10-1-1,0-8 2,0-10 3,0-9 4,1-7 2,4-3 4,3-3 2,3-2 4,6-6 1,9-6 3,10-6 1,10-6 3,14-6 1,23-2 4,22-3 2,22-3 4,13-6-2,7-5-6,6-7-6,7-5-7,2-3-2,1 4 2,-1 3 2,1 3 1,1-1-4,3-2-10,3-3-10,4-3-9,-3-1-10,-5 4-5,-7 3-8,-5 3-6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1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43450 3500 591,'-71'-136'2,"10"28"2,10 28 3,9 29 2,1 16 5,-6 7 6,-6 6 5,-6 7 6,-7 7 1,-6 9-5,-6 10-3,-6 10-4,-4 11-2,1 17-1,-1 15-2,1 16-1,-4 10-1,-6 7 1,-6 6 0,-6 7-1,-2 4 1,3 3-2,3 3-1,4 4-1,2 1-2,4 0-2,3 0-1,3 0-2,10 3-1,20 6-1,18 7-1,20 6 0,13-2 0,9-9 0,10-10 0,10-8 2,14-15-1,23-19-1,22-18 1,22-19-2,30-15-1,42-8-3,40-10-2,41-9-2,15-18-3,-9-24-2,-10-26-2,-8-24-2,-11-12 0,-8 4 1,-10 3 2,-9 3 0,-16 1-1,-22 1-2,-22-1-2,-21 1-2,-23-4-1,-21-6 3,-22-6 1,-22-6 3,-22-9 3,-22-8 3,-22-10 4,-21-9 4,-17-7 3,-8-3 1,-10-3 1,-9-2 1,-2 8 1,6 22-1,7 22 0,6 23 0,4 17-4,4 17-6,3 15-5,3 16-6,4 13-5,7 14-3,6 11-4,7 14-3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2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51400 3500 581,'25'-25'0,"0"0"0,0 0 0,0 0 0,0 1 4,0 4 9,0 3 7,0 3 9,0 3 2,0 3-1,0 3-3,0 4-1,1 1-3,4 0-1,3 0-3,3 0-2,3 0-1,3 0 0,3 0-2,4 0 0,4 4-1,6 10 0,7 10-1,6 9-1,-4 2-1,-11-2 0,-14-3-1,-11-3-1,-7-2-2,0 0-2,0 0-3,0 0-2,-5 4-4,-9 10-4,-10 10-4,-8 9-4,-9-1-2,-6-8 1,-6-10 0,-6-9 1,-4-5 1,1 0 1,-1 0 2,1 0 0,1-2 2,3-3 1,3-3 2,4-2 2,-4-1 0,-9 3-1,-10 3 0,-8 4-1,-3-1 1,7-3 1,6-3 2,7-2 1,4-3 1,3 1-1,3-1-1,4 1 0,1-3 0,0-2 2,0-3 2,0-3 2,7-1 4,17 4 7,15 3 7,16 3 7,7-1 1,1-2-6,-1-3-5,1-3-6,2-2-4,7 0 0,6 0-2,7 0-1,-3 1-1,-8 4-1,-10 3-1,-9 3 0,-5 1-1,0 1 0,0-1 0,0 1 0,-2 1 0,-3 3-1,-3 3 0,-2 4 0,-5 2 0,-2 4 0,-3 3 0,-3 3 1,-6 1 0,-5 1 0,-7-1 0,-5 1 1,-8-1-1,-5 1-1,-7-1 0,-5 1-1,-1-4-1,6-6-1,7-6-1,6-6-1,-1-2-1,-5 3-1,-7 3 1,-5 4-2,-1-1 2,6-3 1,7-3 1,6-2 2,3-3 0,0 1-2,0-1-2,0 1-2,-4 1-1,-5 3-1,-7 3 0,-5 4 0,-3-1-1,4-3 0,3-3-1,3-2 0,3-5-1,3-2 2,3-3 0,4-3 0,-1-1 1,-3 4-2,-3 3-2,-2 3-1,-1-1 1,3-2 2,3-3 1,4-3 3,1-6-1,0-5-2,0-7-2,0-5-4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3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52850 2500 549,'-4'-46'0,"-5"10"0,-7 10 0,-5 9 0,-4 4 0,0 1 1,0-1 1,0 1 2,0-1 0,0 1 0,0-1 1,0 1 0,-2-1 1,-3 1 1,-3-1 1,-2 1 1,-3 1 1,1 3 0,-1 3 1,1 4 0,-1 1 0,1 0-1,-1 0 1,1 0-1,-1 1-1,1 4 0,-1 3-1,1 3-1,-3 1 0,-2 1 0,-3-1 0,-3 1 0,-2-1-1,0 1 2,0-1 0,0 1 1,3-1-1,6 1 0,7-1-1,6 1 0,3 1-1,0 3 1,0 3-1,0 4 1,-7 2 0,-11 4 0,-14 3 0,-11 3 0,-6 3-1,4 3 1,3 3 0,3 4 1,3 1-1,3 0 0,3 0 0,4 0 0,-1 1 0,-3 4 0,-3 3-1,-2 3 1,0 1-1,7 1-1,6-1-1,7 1 0,4 1-2,3 3 1,3 3-1,4 4 0,2-1 1,4-3 0,3-3 0,3-2 2,1-1-1,1 3-1,-1 3-1,1 4-1,1 1-1,3 0-1,3 0-2,4 0-1,5 1-2,10 4 1,10 3-1,9 3 0,2-7 0,-2-15 1,-3-15 1,-3-16 1,1-7 1,6 4-1,7 3 1,6 3 0,4 1 1,4 1 0,3-1 0,3 1 1,4-3 0,7-2-2,6-3 0,7-3-2,2-4 0,1-3 0,-1-3-1,1-2 0,-7-5 0,-12-2 2,-13-3 0,-12-3 1,-5-2 1,3 0 0,3 0-1,4 0 1,5-2-1,10-3-1,10-3 0,9-2-2,4-6 0,1-6-3,-1-6-1,1-6-2,-1-4-1,1 1 1,-1-1 2,1 1 0,-1-3 1,1-2 1,-1-3 0,1-3 2,-4-2 0,-6 0 0,-6 0 2,-6 0 0,-4 0 1,1 0 0,-1 0 0,1 0 0,-4 0 0,-6 0 1,-6 0 1,-6 0 1,-7-2-1,-6-3 1,-6-3 1,-6-2-1,-6-3 1,-2 1-2,-3-1 0,-3 1-1,-2 4-1,0 9 1,0 10-1,0 10 1,0 0 0,0-5 1,0-7 1,0-5 0,-2-8 1,-3-5 0,-3-7-1,-2-5-1,-5-3 0,-2 4-2,-3 3 0,-3 3-1,-4 1-1,-3 1 1,-3-1 1,-2 1 0,-3 1 1,1 3-1,-1 3-1,1 4 0,-3 4-1,-2 6 1,-3 7-1,-3 6-1,-4 4 0,-3 4-1,-3 3-1,-2 3-2,-3 3 0,1 3 0,-1 3-1,1 4 1,-1 1-1,1 0 1,-1 0 1,1 0 0,4 1 0,9 4 2,10 3 2,10 3 0,4 1-3,0 1-7,0-1-9,0 1-8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3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62000 2850 595,'23'-24'2,"-3"4"4,-3 3 2,-2 3 5,-5 6 2,-2 9 4,-3 10 1,-3 10 4,-9 10 3,-11 13 4,-14 12 6,-11 13 4,-11 9-1,-5 6-6,-7 7-6,-5 6-7,-6 1-5,-3-3-4,-3-3-5,-2-2-4,-1-6-3,3-6-1,3-6-3,4-6-1,7-7-1,13-6 2,12-6 0,13-6 2,23-6 0,34-2 0,35-3 2,35-3-1,18-6 0,3-5-2,3-7-1,4-5-3,-1-4-2,-3 0-4,-3 0-3,-2 0-3,-9 0-4,-12 0-2,-13 0-2,-12 0-3,-12-2-1,-8-3 1,-10-3-1,-9-2 1,-12-3 0,-11 1 0,-14-1-1,-11 1-1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4"/>
    </inkml:context>
    <inkml:brush xml:id="br0">
      <inkml:brushProperty name="width" value="0.03245" units="cm"/>
      <inkml:brushProperty name="height" value="0.03245" units="cm"/>
      <inkml:brushProperty name="color" value="#00BFF3"/>
    </inkml:brush>
  </inkml:definitions>
  <inkml:trace contextRef="#ctx0" brushRef="#br0">62250 3350 677,'-49'-19'14,"4"13"7,3 12 8,3 13 7,3 12 3,3 13-3,3 12-3,4 13-2,1 10-5,0 10-4,0 10-5,0 9-4,0 6-8,0 3-7,0 3-10,0 4-8,0-3-2,0-5 2,0-7 4,0-5 4,3-11-3,6-11-7,7-14-7,6-11-8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4"/>
    </inkml:context>
    <inkml:brush xml:id="br0">
      <inkml:brushProperty name="width" value="0.04017" units="cm"/>
      <inkml:brushProperty name="height" value="0.04017" units="cm"/>
      <inkml:brushProperty name="color" value="#00BFF3"/>
    </inkml:brush>
  </inkml:definitions>
  <inkml:trace contextRef="#ctx0" brushRef="#br0">62900 2350 547,'-74'-179'37,"4"45"-4,3 43-3,3 45-3,-2 25-3,-6 10-1,-6 10-1,-6 9-1,-10 10-1,-12 14-2,-13 11-1,-12 14-2,-10 11 0,-6 14-1,-6 11 0,-6 14 0,-4 13-1,1 16-2,-1 15-1,1 17-2,4 10-1,9 6-1,10 7-1,10 6-2,10-1 1,13-5 1,12-7 1,13-5 1,16-11 1,23-11-2,22-14-2,22-11 0,23-11-2,25-5-4,25-7-2,25-5-3,25-14-2,25-18-2,25-19-2,25-18-2,14-17-1,3-11 1,3-14 1,4-11 0,1-17-1,0-18-3,0-19-3,0-18-4,-5-15 0,-9-9 3,-10-10 4,-8-8 3,-15-6 2,-19 1 3,-18-1 2,-19 1 2,-22-9 1,-25-15 2,-25-15 1,-25-16 0,-22-10 1,-19-3 0,-18-3-1,-19-2-1,-13 8 1,-6 22 1,-6 22 1,-6 23 1,-9 22 0,-8 26-1,-10 24-2,-9 26 0,-9 16-2,-5 10-3,-7 10-2,-5 9-3,8 6-5,26 3-5,24 3-6,26 4-7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5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67650 3600 546,'46'-147'33,"-5"56"7,-7 57 9,-5 56 8,-9 34-1,-9 13-8,-10 12-8,-8 13-8,-12 7-6,-12 4-3,-13 3-2,-12 3-4,-7 1-6,1 1-10,-1-1-12,1 1-10,2-9-8,7-15-5,6-15-6,7-16-5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0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100164 22207 488,'-1'-14'0,"0"2"0,-2 4 0,0 3 0,-2 0 2,0 0 4,-1-1 5,-1-1 3,-1 4 11,2 11 14,0 11 15,2 11 15,-1 5 2,0 1-13,-1-1-12,-2 0-12,1-1-8,1-5-5,0-4-4,2-3-4,0-3-8,2 1-10,0 0-11,2-1-11,2-2-12,4-4-12,4-6-12,3-4-13,4-7-1,3-6 12,4-7 12,2-7 11,1-6 9,1-5 8,-1-5 6,1-4 6,-3 0 7,-3 7 4,-5 8 4,-3 6 5,-3 5 1,-2 4-3,-2 4-3,-2 5-2,-3 2 9,-1 2 19,-2 2 21,-1 2 19,-5 3 6,-4 7-10,-5 6-10,-5 5-9,-5 5-11,-1 1-12,-5 2-12,-1 3-12,-1-2-6,3-2-2,3-3-2,3-3 0,3-3-4,3-1-5,3-2-3,3-2-6,2-3-2,2-1 2,2-2-1,2-2 2,3-3 1,4-1 1,4-2 2,4-2 3,1 0 5,1 2 12,0 2 12,0 2 11,-2 3 5,-3 3-3,-2 5-3,-4 4-2,-1 1 2,-2 1 7,0-1 7,-1 1 6,-2-1 0,-2 1-8,-2-1-7,-2 1-9,0-2-6,1-3-3,0-3-2,2-3-4,2-5-9,4-8-13,4-8-15,4-8-13,4-5-3,5-5 6,5-3 8,6-4 7,2-1 6,0 3 5,2 3 5,1 3 4,-1 3 6,-5 3 5,-3 3 5,-4 3 5,-6 4 12,-7 6 17,-6 6 16,-8 6 17,-4 4 2,-5 3-14,-4 3-14,-3 3-14,-1 1-10,3-3-9,2-1-7,5-2-8,5-4-7,10-3-7,9-4-8,11-4-6,5-3-2,-1 0 4,1-2 3,-1 0 5,0 0 2,-3 0 2,-1 2 2,-2 0 2,-4 2 3,-5 2 1,-4 2 4,-6 2 1,-4 2 4,-5 3 3,-5 4 2,-5 2 4,-4 1 1,0-1-2,-1-1-2,-1-1-1,-1 0-2,-1 2 0,0 0 0,-2 1-1,0-1 0,3-3 2,1-3 1,3-2 2,1-2 3,1-1 4,1 1 5,1 0 4,4-1 5,8-2 6,8-3 7,8 0 6,8-5-2,9-2-9,9-5-9,9-4-9,4-1-4,0 1-1,0 1 1,0 1 0,-1 0-6,0 0-15,-2 0-13,0 0-14,-2 2-6,-5 1 3,-4 2 4,-3 2 3,-8 2-2,-9 0-6,-10 2-6,-10 0-5,-4 1 2,2-2 11,2 0 10,3-2 12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5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68200 2250 542,'25'-24'0,"0"4"0,0 3 0,0 3 0,3 3 7,6 3 12,7 3 12,6 4 13,10 7 4,17 13-3,15 12-5,16 13-3,9 10-4,3 10-2,3 10-4,4 9-3,2 9-2,4 9-5,3 10-3,3 10-3,-2 7-5,-6 6-5,-6 7-4,-6 6-4,-10-4-7,-12-11-6,-13-14-7,-12-11-6,-15-12-5,-15-9-1,-15-10-3,-16-8-1,-15-11-1,-11-8 2,-14-10 1,-11-9 1,-4-7 4,6-3 6,7-3 6,6-2 6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5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68150 4100 568,'-52'0'0,"-3"0"0,-3 0 0,-2 0 0,3-2 6,14-3 12,11-3 12,14-2 12,16-3 4,22 1-5,22-1-5,23 1-4,17 1-6,17 3-4,15 3-5,16 4-5,5 2-4,-2 4-3,-3 3-4,-3 3-3,-10 6 0,-16 9 2,-15 10 1,-15 10 4,-18 7-1,-19 6 0,-18 7-1,-19 6-1,-21 6 1,-21 6 1,-22 7 2,-22 6 2,-13 1 1,-3-3 1,-3-3 1,-2-2 0,-1-5-2,3-2-6,3-3-5,4-3-5,7-10-6,13-16-6,12-15-7,13-15-5,13-20-2,17-21 2,15-22 1,16-22 2,12-18-2,9-11-6,10-14-5,10-11-6,4-6 1,0 4 7,0 3 9,0 3 7,0 7 6,0 14 4,0 11 3,0 14 4,-5 10 6,-9 9 7,-10 10 7,-8 10 7,-14 18 10,-15 28 15,-15 28 13,-16 29 15,-15 15-1,-11 3-13,-14 3-15,-11 4-15,-4-1-10,6-3-9,7-3-7,6-2-9,6-8-4,6-8 1,7-10 1,6-9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7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70900 2100 469,'46'-4'0,"-5"-5"0,-7-7 0,-5-5 0,-8 2 3,-5 13 5,-7 12 6,-5 13 5,-4 12 6,0 13 5,0 12 6,0 13 6,-7 15-1,-11 19-8,-14 19-6,-11 19-9,-7 5-6,0-5-7,0-7-8,0-5-7,4-17-4,10-24-3,10-26-2,9-24-2,9-24-4,9-22-3,10-22-5,10-21-3,10-20 0,13-15 5,12-15 5,13-16 5,9-5 3,6 6 2,7 7 1,6 6 3,-1 9 4,-5 13 9,-7 12 10,-5 13 8,-11 10 3,-11 10 0,-14 10-1,-11 9-2,-9 10 3,-3 14 6,-3 11 5,-2 14 7,-14 11-1,-21 14-7,-22 11-6,-22 14-6,-11 7-6,0 3-1,0 3-2,0 4-2,6-7-4,13-16-4,12-15-3,13-15-5,16-11-6,23-2-8,22-3-7,22-3-8,10-4-1,1-3 6,-1-3 6,1-2 6,-13 5 2,-25 16 1,-25 15 1,-25 17-1,-22 7 2,-19 0 4,-18 0 2,-19 0 3,-12 0 5,-2 0 3,-3 0 5,-3 0 4,-2 0 3,0 0 0,0 0 1,0 0 1,4-5 0,10-9-1,10-10 0,9-8 0,12-9 0,16-6 0,15-6-1,17-6-1,14-6 0,17-2-4,15-3-2,16-3-3,18-7-3,22-9-4,22-10-4,23-8-4,11-4-2,4 3 0,3 3 1,3 4-1,-2 2 1,-6 4 0,-6 3 2,-6 3 0,-9 4 2,-8 7 4,-10 6 4,-9 7 4,-13 5 4,-16 7 2,-15 6 4,-15 7 2,-17 4 4,-15 3 1,-15 3 2,-16 4 3,-12 1 0,-5 0-3,-7 0-2,-5 0-2,-4-2-3,0-3-5,0-3-3,0-2-4,0-6-5,0-6-5,0-6-4,0-6-5,4-9-3,10-8-1,10-10-1,9-9-1,7-12-1,7-11 1,6-14-1,7-11 0,7-14-1,9-11-2,10-14-2,10-11-1,8-4 0,10 6 4,10 7 3,9 6 3,1 10 3,-6 17 0,-6 15 0,-6 16 2,-9 20 12,-8 25 24,-10 25 23,-9 25 25,-13 18 6,-16 14-11,-15 11-10,-15 14-12,-7 2-9,3-6-6,3-6-8,4-6-7,4-6-5,6-2-2,7-3-2,6-3-3,15-12-10,26-18-16,24-19-17,26-18-16,18-26-6,13-31 6,12-31 6,13-31 5,7-15 6,4 4 5,3 3 6,3 3 6,-4 9 3,-8 16 4,-10 15 3,-9 17 3,-12 11 7,-11 10 8,-14 10 10,-11 9 8,-12 9 6,-9 9 2,-10 10 1,-8 10 1,-8 8 1,-2 10-2,-3 10-2,-3 9-1,-4 2-4,-3-2-4,-3-3-5,-2-3-5,-3-2-4,1 0-5,-1 0-3,1 0-4,2-16-13,7-31-19,6-31-21,7-31-20,2-12-2,1 10 15,-1 10 16,1 9 15,1 4 9,3 1 4,3-1 4,4 1 4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7"/>
    </inkml:context>
    <inkml:brush xml:id="br0">
      <inkml:brushProperty name="width" value="0.05099" units="cm"/>
      <inkml:brushProperty name="height" value="0.05099" units="cm"/>
      <inkml:brushProperty name="color" value="#00BFF3"/>
    </inkml:brush>
  </inkml:definitions>
  <inkml:trace contextRef="#ctx0" brushRef="#br0">72900 2550 431,'23'-50'1,"-3"0"4,-3 0 3,-2 0 3,-5 10 7,-2 23 13,-3 22 12,-3 22 13,-4 18 2,-3 16-7,-3 15-7,-2 17-8,-1 19-5,3 26-2,3 24-2,4 26-3,-1 22-3,-3 23-1,-3 22-1,-2 22-3,-5 27-3,-2 35-7,-3 35-6,-3 34-5,-7 20-5,-9 6 0,-10 7 0,-8 6-2,-1-29 0,9-61-2,10-64 0,10-61-2,5-47-11,4-27-24,3-28-22,3-28-23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28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75700 2300 526,'3'-60'20,"6"32"10,7 31 11,6 32 11,-1 21-1,-5 13-9,-7 12-11,-5 13-9,-9 7-8,-9 4-5,-10 3-5,-8 3-5,-6-2-4,1-6-4,-1-6-3,1-6-4,1-12-1,3-15 2,3-15 0,4-16 1,4-16-2,6-16-4,7-15-5,6-15-4,12-21-2,19-25 1,19-25 1,19-25 1,10-13 3,4 1 4,3-1 3,3 1 4,1 5 5,1 14 6,-1 11 4,1 14 7,-7 11 2,-12 14 3,-13 11 3,-12 14 1,-12 13 8,-8 16 13,-10 15 14,-9 17 14,-13 11 0,-16 10-12,-15 10-11,-15 9-12,-6 2-10,7-2-8,6-3-8,7-3-9,13-9-10,22-11-12,22-14-13,23-11-13,11-12-2,4-9 9,3-10 7,3-8 9,-2-3 7,-6 7 3,-6 6 5,-6 7 4,-18 15 6,-28 25 8,-28 25 9,-27 25 7,-19 12 3,-5 1-4,-7-1-5,-5 1-3,-6 1-4,-3 3-3,-3 3-3,-2 4-3,-3 1-1,1 0-1,-1 0 2,1 0-1,1-2 2,3-3 2,3-3 3,4-2 3,5-5 0,10-2 1,10-3-2,9-3 1,10-9 0,14-11 3,11-14 2,14-11 3,18-12 0,25-9-5,25-10-3,25-8-5,20-14-3,16-15-7,15-15-5,17-16-5,7-8-2,0 0 1,0 0 2,0 0 1,-8 3 1,-16 6 3,-15 7 1,-15 6 3,-17 7 3,-15 10 5,-15 10 7,-16 9 5,-15 13 7,-11 20 8,-14 18 7,-11 20 9,-7 8 2,0 1-4,0-1-4,0 1-5,3-1-4,6 1-6,7-1-5,6 1-7,3-1-3,0 1-3,0-1-2,0 1-2,1-1-3,4 1-3,3-1-4,3 1-3,3-6-2,3-8-1,3-10-1,4-9-2,4-13-4,6-16-10,7-15-9,6-15-9,-1-14-1,-5-8 8,-7-10 10,-5-9 8,-8-2 7,-5 6 7,-7 7 7,-5 6 5,-4 6 4,0 6-2,0 7 0,0 6 0,-8 6 6,-16 6 14,-15 7 13,-15 6 15,-14 7 2,-8 10-7,-10 10-7,-9 9-9,-13 7-5,-16 7-4,-15 6-3,-15 7-5,-12 2-3,-6 1-4,-6-1-3,-6 1-4,1-3-1,9-2 2,10-3 2,10-3 1,16-2 3,26 0 1,24 0 1,26 0 3,24 0-1,26 0-1,24 0-1,26 0-1,27 1-2,32 4-1,31 3-1,32 3-2,22 7 0,17 14 1,15 11 1,16 14 0,7 3-2,1-2-9,-1-3-8,1-3-7,-4-9-10,-6-11-10,-6-14-11,-6-11-11,-23-14-1,-36-11 7,-39-14 7,-36-11 8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30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81700 3000 518,'-19'-185'31,"13"32"-2,12 31-1,13 32-1,15 16-1,19 4 0,19 3 0,19 3 0,16 4-1,17 7-3,15 6-2,16 7-2,7 2-2,1 1-3,-1-1-2,1 1-2,4 4 0,9 9 1,10 10 3,10 10 1,-7 10 0,-22 13-1,-22 12-3,-21 13-1,-20 7-2,-15 4 0,-15 3-2,-16 3-1,-12-1-1,-5-2 0,-7-3 0,-5-3 0,-8 2-2,-5 10-1,-7 10-1,-5 9-2,-11 7-1,-11 7-1,-14 6-2,-11 7-1,-17 7 1,-18 9 1,-19 10 1,-18 10 2,-14 5-4,-5 4-8,-7 3-7,-5 3-9,-1-2-7,6-6-9,7-6-8,6-6-9,13-16 2,23-25 10,22-25 10,22-25 10,12-15 8,3-2 4,3-3 6,4-3 4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7:30"/>
    </inkml:context>
    <inkml:brush xml:id="br0">
      <inkml:brushProperty name="width" value="0.04239" units="cm"/>
      <inkml:brushProperty name="height" value="0.04239" units="cm"/>
      <inkml:brushProperty name="color" value="#00BFF3"/>
    </inkml:brush>
  </inkml:definitions>
  <inkml:trace contextRef="#ctx0" brushRef="#br0">82600 6550 518,'1'70'7,"4"-9"11,3-10 12,3-8 12,4-4 6,7 3-4,6 3-1,7 4-3,2 2-2,1 4-3,-1 3-1,1 3-2,-1 1-5,1 1-6,-1-1-7,1 1-8,-1-4-3,1-6-4,-1-6-2,1-6-3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07"/>
    </inkml:context>
    <inkml:brush xml:id="br0">
      <inkml:brushProperty name="width" value="0.0605" units="cm"/>
      <inkml:brushProperty name="height" value="0.0605" units="cm"/>
      <inkml:brushProperty name="color" value="#00BFF3"/>
    </inkml:brush>
  </inkml:definitions>
  <inkml:trace contextRef="#ctx0" brushRef="#br0">30400 56300 363,'-65'-46'6,"23"10"11,22 10 11,22 9 12,13 7 3,7 7-6,6 6-4,7 7-6,0 4-4,-2 3-4,-3 3-5,-3 4-2,-2 1-4,0 0-2,0 0-1,0 0-3,3-2-1,6-3 0,7-3-2,6-2-1,3-3 1,0 1-1,0-1 2,0 1 0,1-1 0,4 1 0,3-1-1,3 1 0,-2-3 0,-6-2-1,-6-3 1,-6-3 1,2-6-1,14-5 0,11-7 1,14-5-1,0-3 1,-8 4 0,-10 3 1,-9 3 0,-5 1 0,0 1 0,0-1 0,0 1 0,-2 1 0,-3 3 0,-3 3 0,-2 4 0,-3 1 1,1 0 0,-1 0 1,1 0 1,-1 1 1,1 4-1,-1 3 0,1 3 0,-1-1 0,1-2-1,-1-3-1,1-3 0,4-4-1,9-3-1,10-3 0,10-2 0,2-3-1,-3 1-1,-3-1 0,-2 1 0,-3 1-1,1 3 0,-1 3 1,1 4 0,-1 1 0,1 0 1,-1 0 1,1 0 0,1 0 1,3 0-1,3 0 0,4 0-1,1 0 1,0 0 1,0 0 0,0 0 1,1 0 1,4 0-1,3 0 0,3 0 0,3 0 0,3 0 0,3 0 1,4 0-1,-1 3 1,-3 6 1,-3 7 0,-2 6 0,-1 1 0,3-3 1,3-3-2,4-2 1,2-5-1,4-2 0,3-3-2,3-3 0,4-2 0,7 0-2,6 0 0,7 0-1,4-4 0,3-5 0,3-7 0,4-5 0,-1-4-1,-3 0-1,-3 0 0,-2 0-1,-6 0 1,-6 0 0,-6 0 1,-6 0 1,-4 1 1,1 4 2,-1 3 0,1 3 2,-1 3 0,1 3 2,-1 3 2,1 4 0,-4 4 1,-6 6 0,-6 7 0,-6 6 0,-2 3-1,3 0 2,3 0 0,4 0 0,1 0 1,0 0-3,0 0 0,0 0-3,0-2 0,0-3 0,0-3-1,0-2 1,1-5-2,4-2-2,3-3-2,3-3-1,7-2-3,14 0-2,11 0-2,14 0-3,2-4-1,-6-5 0,-6-7-1,-6-5-1,-7-1 1,-6 6 0,-6 7 2,-6 6 0,-12 3 2,-15 0 1,-15 0 2,-16 0 1,-10 1 2,-3 4 4,-3 3 4,-2 3 3,-5 4 3,-2 7 3,-3 6 3,-3 7 2,-1 0 1,4-2-1,3-3-2,3-3-2,7-6-1,14-5-1,11-7-2,14-5-1,10-4-2,9 0-3,10 0-4,10 0-2,7-4-3,6-5-1,7-7-1,6-5-2,1-4 0,-3 0 0,-3 0 0,-2 0 0,-8 1 0,-8 4 1,-10 3 1,-9 3 1,-9 4 1,-5 7 4,-7 6 4,-5 7 3,-6 2 3,-3 1 1,-3-1 1,-2 1 2,-5 1 1,-2 3 0,-3 3 0,-3 4 0,1-1-2,6-3-2,7-3-2,6-2-4,4-5 0,4-2-3,3-3 0,3-3-1,1-2-1,1 0-3,-1 0 0,1 0-2,-1-2-1,1-3 0,-1-3 0,1-2 0,-3-1 1,-2 3 0,-3 3 0,-3 4 1,-2 1 2,0 0 1,0 0 2,0 0 2,-2 0 1,-3 0 0,-3 0 0,-2 0 0,-1 0 0,3 0 0,3 0 0,4 0-1,2-2 1,4-3-1,3-3 1,3-2-1,3-1-1,3 3 0,3 3 0,4 4-1,-3 1 0,-5 0 1,-7 0 0,-5 0 1,-4 0 1,0 0-1,0 0-1,0 0 1,-4 0-1,-5 0-1,-7 0 0,-5 0-1,-4 1 1,0 4-1,0 3 2,0 3-1,0-1 1,0-2-1,0-3-1,0-3-1,-2-2 0,-3 0 0,-3 0 0,-2 0 1,-3 0 1,1 0 1,-1 0 3,1 0 1,1 1 1,3 4 0,3 3-1,4 3 0,2-1 0,4-2 1,3-3 0,3-3 1,-1-2 1,-2 0-2,-3 0 0,-3 0 0,2 0-2,10 0-1,10 0-1,9 0-2,4 0-1,1 0 0,-1 0-1,1 0 0,4-2-1,9-3 1,10-3 1,10-2 0,5-3 0,4 1 1,3-1 0,3 1 0,-2 1 1,-6 3-1,-6 3 0,-6 4 1,-4 1-1,1 0 3,-1 0 0,1 0 2,-3 1 0,-2 4 0,-3 3 1,-3 3-1,1-1 0,6-2 1,7-3-1,6-3 1,1-2-1,-3 0-1,-3 0 0,-2 0-1,-1-2-1,3-3-1,3-3 1,4-2-2,-1-1 2,-3 3 0,-3 3 1,-2 4 1,-3 1 1,1 0 0,-1 0 1,1 0 1,-4 0 0,-6 0-1,-6 0 0,-6 0-1,-6 1 0,-2 4 0,-3 3 1,-3 3 0,-1-1-1,4-2-2,3-3-1,3-3-2,-1-2-1,-2 0 0,-3 0-2,-3 0 0,-2-2-1,0-3 0,0-3-1,0-2-1,-2-3 0,-3 1 0,-3-1 1,-2 1 0,-1 1 1,3 3 0,3 3 1,4 4 0,-1-1 1,-3-3 0,-3-3 0,-2-2 0,-3-1 0,1 3 1,-1 3 0,1 4 1,-1 1 1,1 0-1,-1 0-1,1 0 1,-3 0 0,-2 0 1,-3 0 2,-3 0 1,-4 3 2,-3 6 2,-3 7 2,-2 6 2,2 4 2,9 4 1,10 3 0,10 3 1,4-2 0,0-6-3,0-6-3,0-6-3,6-7-2,13-6-3,12-6-4,13-6-2,9-7-4,6-6-2,7-6-2,6-6-4,-1-2 0,-5 3 1,-7 3 1,-5 4 1,-6 2 1,-3 4 1,-3 3 2,-2 3 2,-8 3 0,-8 3-1,-10 3 0,-9 4 0,-9 4 3,-5 6 7,-7 7 7,-5 6 7,-4 3 4,0 0 0,0 0 1,0 0 0,1 0-1,4 0-2,3 0-1,3 0-1,3-4-2,3-5-2,3-7-1,4-5-2,4-4-3,6 0-1,7 0-3,6 0-2,4 0-3,4 0-4,3 0-4,3 0-3,4-4-2,7-5 1,6-7 1,7-5 2,0-6-1,-2-3-1,-3-3-1,-3-2-1,-7 2 0,-9 9 1,-10 10 1,-8 10 1,-12 4 2,-12 0 5,-13 0 4,-12 0 5,-7 3 5,1 6 5,-1 7 6,1 6 6,-3 4 2,-2 4 0,-3 3 0,-3 3-1,1-1-2,6-2-4,7-3-5,6-3-3,7-4-3,10-3-2,10-3-2,9-2-2,9-6-1,9-6 1,10-6 2,10-6 0,4-4-3,0 1-5,0-1-8,0 1-5,0-3-5,0-2 0,0-3-2,0-3 0,-5-1 0,-9 4 3,-10 3 2,-8 3 2,-12 1 2,-12 1 2,-13-1 1,-12 1 3,-4 1 4,7 3 8,6 3 8,7 4 7,0-1 4,-2-3-2,-3-3-2,-3-2 0,1-3-3,6 1 0,7-1-1,6 1-1,4-1-2,4 1-1,3-1-2,3 1-2,-1 1-2,-2 3 0,-3 3-2,-3 4-2,-4 1 1,-3 0-1,-3 0 0,-2 0 1,-19 9-11,-30 19-23,-32 19-21,-30 19-23,-15 2-6,3-11 9,3-14 9,4-11 9,2-9 7,4-3 8,3-3 6,3-2 7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0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28000 56400 463,'-29'23'6,"-5"-3"11,-7-3 12,-5-2 12,14-5 4,39-2-4,36-3-3,39-3-3,19-4-4,4-3-3,3-3-3,3-2-3,-1-3-3,-2 1-3,-3-1-1,-3 1-3,2-4-1,10-6 0,10-6 0,9-6 1,6-1-1,3 7-2,3 6-1,4 7-1,-6 4-2,-11 3-1,-14 3 0,-11 4-2,-6 4-1,4 6 1,3 7-1,3 6 0,-1 3 1,-2 0-1,-3 0 1,-3 0-1,-6-2 1,-5-3 0,-7-3 1,-5-2-1,-4-5 0,0-2-3,0-3-2,0-3-1,-2-2-2,-3 0 1,-3 0 0,-2 0 0,-6 0 1,-6 0 0,-6 0 1,-6 0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1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26600 53850 652,'-49'0'2,"4"0"5,3 0 3,3 0 6,4 3 1,7 6 2,6 7 1,7 6 1,4 4 0,3 4 0,3 3-2,4 3 0,-1 10-1,-3 20 0,-3 18 0,-2 20-1,-1 14-1,3 14 0,3 11-3,4 14 0,1 5-2,0 1-3,0-1-3,0 1-2,-2-6-4,-3-8-2,-3-10-3,-2-9-3,0-15-5,7-18-3,6-19-6,7-18-4,7-18-4,9-16-3,10-15-5,10-15-3,2-12 1,-3-6 3,-3-6 6,-2-6 3,-6-4 5,-6 1 2,-6-1 4,-6 1 3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0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100588 24447 504,'-43'-21'7,"9"7"5,9 5 7,9 6 6,5 5 5,0 4 2,2 4 4,1 3 2,0 4 0,0 3-3,0 3-3,0 4-4,0-1-2,-1 0 0,-2-1 0,0-1 0,-2 0-3,-1 1-6,-3 1-4,-1 1-7,-3 0-6,0-1-9,-1-1-10,-1-1-9,0-3-6,1-3-1,1-4-3,1-4-2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2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26900 53750 490,'-15'-47'11,"23"6"4,22 7 3,22 6 5,10 6 1,1 6-3,-1 7-1,1 6-2,-1 4-2,1 4-2,-1 3-2,1 3-3,-1 1-2,1 1 0,-1-1-1,1 1-1,4-3-1,9-2-1,10-3-2,10-3-2,5-2 0,4 0 0,3 0 1,3 0-1,3 0 1,3 0 0,3 0 0,4 0 0,2 0 1,4 0 0,3 0 1,3 0 0,-1 1 1,-2 4-1,-3 3 0,-3 3 0,-2-1-1,0-2 0,0-3-1,0-3 0,0-1 0,0 4 0,0 3 0,0 3 0,-4 3 0,-5 3 1,-7 3 1,-5 4 0,-4-1 1,0-3 1,0-3-1,0-2 0,0-1 0,0 3-1,0 3 0,0 4-1,1-3 0,4-5 0,3-7 1,3-5 0,4-4 0,7 0-1,6 0-1,7 0-1,4-4-1,3-5 1,3-7 1,4-5-1,1-3 2,0 4-1,0 3 1,0 3 1,-2 1-1,-3 1 1,-3-1-1,-2 1 0,-5 1-1,-2 3 0,-3 3 0,-3 4-1,-4 1 0,-3 0 1,-3 0 0,-2 0 0,-5 1 1,-2 4 0,-3 3 0,-3 3 0,-4 1 0,-3 1-1,-3-1 1,-2 1 0,-1-3-1,3-2 1,3-3 0,4-3 1,4-4-1,6-3 1,7-3 1,6-2 0,3-5 0,0-2 1,0-3 0,0-3-1,0-1 1,0 4-1,0 3 0,0 3-1,1 1 0,4 1 0,3-1 0,3 1-1,-2 1 1,-6 3-2,-6 3 0,-6 4 0,-4 1 0,1 0-2,-1 0 0,1 0 0,2 0-1,7 0 1,6 0 0,7 0 1,2-4 0,1-5 0,-1-7 0,1-5 1,2-3-1,7 4 0,6 3-1,7 3 0,0 1 0,-2 1 1,-3-1-1,-3 1 2,-6 2-1,-5 7 1,-7 6-1,-5 7 1,-8 2 0,-5 1 0,-7-1 0,-5 1 0,-4 1 0,0 3 1,0 3-1,0 4 1,3-3 0,6-5 0,7-7 0,6-5 0,4-3 0,4 4 0,3 3 0,3 3 0,3-1-1,3-2 1,3-3 0,4-3-1,1-2 1,0 0-1,0 0 1,0 0 0,1-2-1,4-3 1,3-3-1,3-2 1,6-3-1,9 1-1,10-1-1,10 1-1,2-3 0,-3-2 1,-3-3 0,-2-3 0,-5-1 1,-2 4-1,-3 3 0,-3 3 1,-6 1-1,-5 1 1,-7-1 1,-5 1 0,-4 4 1,0 9 1,0 10 0,0 10 0,-2 2 1,-3-3 1,-3-3 0,-2-2 0,-3-3 1,1 1-2,-1-1 0,1 1-2,-1-3 0,1-2 0,-1-3-1,1-3 1,1-4-1,3-3 0,3-3 0,4-2 1,2-3-1,4 1 0,3-1 0,3 1 0,-2-1 1,-6 1-1,-6-1 0,-6 1 0,1 1 0,9 3 0,10 3-1,10 4 1,4-3 0,0-5 0,0-7-1,0-5 1,3-4 0,6 0 1,7 0 0,6 0 0,4 1 2,4 4-1,3 3 1,3 3 0,1 1 1,1 1-1,-1-1 0,1 1 0,1-1 0,3 1-1,3-1 0,4 1-1,2 1 0,4 3 0,3 3 1,3 4-1,-2-1 1,-6-3-2,-6-3-1,-6-2-2,1-1 0,9 3 1,10 3-1,10 4 2,5-3-1,4-5 1,3-7-1,3-5 1,-1-3 0,-2 4 0,-3 3 0,-3 3 1,-4 3 0,-3 3-1,-3 3 1,-2 4 0,-3 1-1,1 0 1,-1 0-1,1 0 1,-6 1 0,-8 4-1,-10 3 0,-9 3-1,-2-1 1,6-2 0,7-3 0,6-3 0,6-2 0,6 0 0,7 0-1,6 0-1,3 0 1,0 0-1,0 0 1,0 0 0,-4 0 0,-5 0 0,-7 0 0,-5 0-1,-6 0 1,-3 0 1,-3 0 0,-2 0 0,-6 1 1,-6 4 0,-6 3 0,-6 3 0,-7 1 0,-6 1-1,-6-1 0,-6 1-2,-12-1 1,-15 1-1,-15-1 1,-16 1-1,-13-1 1,-9 1 0,-10-1 0,-8 1 1,-11 1 0,-8 3 1,-10 3-1,-9 4 1,-13-1 1,-16-3 2,-15-3 2,-15-2 1,-11 2 3,-2 9 0,-3 10 2,-3 10 2,2 7 0,10 6-2,10 7-1,9 6-1,4-1-1,1-5 0,-1-7-1,1-5-1,-1 3 0,1 17 1,-1 15-1,1 16 1,1 5 0,3-2 0,3-3-2,4-3 0,1 2 0,0 10-1,0 10 0,0 9 0,3 1 0,6-6 0,7-6 1,6-6-1,1-6-1,-3-2-4,-3-3-3,-2-3-4,-3-7-2,1-9-3,-1-10-2,1-8-2,-7-8-1,-12-2 1,-13-3 1,-12-3 1,-10-2-2,-6 0-5,-6 0-5,-6 0-5,-2-7-1,3-11 4,3-14 2,4-11 5,4-7-3,6 0-6,7 0-8,6 0-6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4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79200 51900 558,'28'-49'8,"6"4"15,7 3 16,6 3 16,10 6 5,17 9-3,15 10-4,16 10-4,-1 10-9,-15 13-15,-15 12-16,-16 13-14,-15 13-10,-11 17-1,-14 15-3,-11 16-2,-17 9-5,-18 3-7,-19 3-6,-18 4-7,-12-6-3,-3-11 2,-3-14 3,-2-11 2,2-14 4,9-11 7,10-14 7,10-11 7,8-9 6,10-3 5,10-3 5,9-2 6,9-5 9,9-2 12,10-3 14,10-3 13,4 1 4,0 6-8,0 7-6,0 6-6,-2 9-6,-3 13-2,-3 12-3,-2 13-3,-5 9-4,-2 6-3,-3 7-4,-3 6-4,-4 3-2,-3 0-1,-3 0-1,-2 0-1,-1-4-1,3-5 1,3-7 1,4-5 1,4-25 1,6-40 1,7-40 1,6-41 1,7-27-5,10-12-13,10-13-11,9-12-12,2-10-10,-2-6-5,-3-6-7,-3-6-7,-7 10 3,-9 29 11,-10 28 11,-8 28 11,-4 15 6,3 4-2,3 3 1,4 3-2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5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80350 52100 598,'92'-138'12,"-16"26"4,-15 24 3,-15 26 4,-11 16 1,-2 10-1,-3 10 0,-3 9-2,-2 6 2,0 3 4,0 3 4,0 4 5,-2 5-1,-3 10-6,-3 10-5,-2 9-6,-6 13-5,-6 20-9,-6 18-6,-6 20-7,-7 10-8,-6 3-7,-6 3-8,-6 4-8,-4-7-3,1-16 1,-1-15 1,1-15 1,1-15 2,3-12 3,3-13 3,4-12 4,5-10 6,10-6 8,10-6 8,9-6 9,7-4 7,7 1 4,6-1 5,7 1 5,0 2 2,-2 7 1,-3 6 0,-3 7 0,-6 11 2,-5 20 4,-7 18 4,-5 20 3,-6 8-2,-3 1-8,-3-1-9,-2 1-8,-5-4-6,-2-6-3,-3-6-2,-3-6-3,-2-9-4,0-8-3,0-10-3,0-9-3,3-15-7,6-18-8,7-19-9,6-18-8,7-9 0,10 4 12,10 3 11,9 3 11,4 4 9,1 7 6,-1 6 7,1 7 5,-7 15 7,-12 25 5,-13 25 5,-12 25 7,-10 14-2,-6 3-6,-6 3-7,-6 4-7,-2-3-6,3-5-7,3-7-7,4-5-6,8-25-6,17-40-4,15-40-3,16-41-5,10-23-2,7-2 1,6-3-1,7-3 0,0 1 0,-2 6 2,-3 7 2,-3 6 1,-7 6 0,-9 6 0,-10 7-1,-8 6-1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81900 51150 606,'90'-88'88,"-18"26"-11,-19 24-10,-18 26-11,-17 22-11,-11 23-12,-14 22-13,-11 22-13,-11 13-9,-5 7-9,-7 6-8,-5 7-8,-3-4-2,4-12 4,3-13 5,3-12 4,4-12 0,7-8-2,6-10-4,7-9-4,11-10 6,20-9 12,18-10 12,20-8 13,10-11 5,3-8-3,3-10-2,4-9-2,-6 1-3,-11 13-2,-14 12-2,-11 13-2,-12 9-1,-9 6 0,-10 7 0,-8 6 1,-14 12 0,-15 19-2,-15 19-2,-16 19-1,-7 5-1,4-5 1,3-7 0,3-5 1,4-11-1,7-11-3,6-14-2,7-11-3,13-14 0,22-11 1,22-14 0,23-11 1,11-12 2,4-9 2,3-10 3,3-8 1,-2 0 2,-6 14 0,-6 11 0,-6 14 1,-10 13 0,-12 16 1,-13 15 1,-12 17 1,-10 8-1,-6 4-4,-6 3-4,-6 3-5,-6 1-3,-2 1-1,-3-1-3,-3 1-2,-1-4-1,4-6 1,3-6 0,3-6-1,-1-4 4,-2 1 5,-3-1 6,-3 1 4,-1 2 6,4 7 6,3 6 5,3 7 6,1 4 1,1 3-5,-1 3-3,1 4-5,1 1-5,3 0-9,3 0-7,4 0-8,4-4-11,6-5-11,7-7-13,6-5-12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5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81550 53750 474,'48'25'42,"-3"0"4,-3 0 4,-2 0 4,2 4-2,9 10-6,10 10-6,10 9-7,2 6-4,-3 3-3,-3 3-2,-2 4-2,-8-4-3,-8-9-3,-10-10-3,-9-8-3,-10-25-7,-9-36-9,-10-39-10,-8-36-10,-4-17-3,3 7 3,3 6 4,4 7 3,5 7 1,10 9-2,10 10-3,9 10-1,7 8 2,7 10 7,6 10 8,7 9 7,4 4 5,3 1 5,3-1 4,4 1 5,-3 2 3,-5 7 5,-7 6 4,-5 7 4,-8 7-3,-5 9-11,-7 10-10,-5 10-10,-9 4-11,-9 0-9,-10 0-10,-8 0-11,-9-2-4,-6-3-3,-6-3-1,-6-2-2,-2-6 0,3-6 3,3-6 2,4-6 3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6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82150 53300 677,'9'-66'109,"19"19"-26,19 19-27,19 19-26,5 10-14,-5 4-4,-7 3-2,-5 3-3,-8 1-15,-5 1-27,-7-1-25,-5 1-26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6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84350 50650 554,'-46'53'116,"10"6"-23,10 7-24,9 6-23,6-2-16,3-9-10,3-10-9,4-8-9,10-15-10,19-19-13,19-18-12,19-19-12,2-10-3,-11 1 5,-14-1 5,-11 1 5,-14 8 13,-11 20 17,-14 18 18,-11 20 18,-11 13 6,-5 9-8,-7 10-9,-5 10-7,-1 2-5,6-3-2,7-3-3,6-2-1,7-8-5,10-8-8,10-10-6,9-9-8,12-13-2,16-16 1,15-15 2,17-15 2,3-7 2,-5 3 4,-7 3 2,-5 4 4,-15 8 10,-22 17 16,-22 15 16,-21 16 17,-15 15 4,-6 16-8,-6 15-8,-6 17-8,-4 5-6,1-3-5,-1-3-5,1-2-5,-9 5-4,-15 16-2,-15 15-2,-16 17-2,-4 0-1,10-11-3,10-14-2,9-11-2,7-11-4,7-5-8,6-7-7,7-5-8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6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84050 52350 638,'75'-68'7,"0"17"12,0 15 14,0 16 14,1 10 4,4 7-4,3 6-3,3 7-3,-4 7-8,-8 9-9,-10 10-11,-9 10-10,-12 8-12,-11 10-13,-14 10-13,-11 9-13,-9-2-3,-3-12 8,-3-13 6,-2-12 8,-5-9 2,-2-2-3,-3-3-4,-3-3-3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7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84200 53150 545,'118'21'73,"-11"-5"-19,-14-7-18,-11-5-19,-14-3-12,-11 4-2,-14 3-4,-11 3-3,-11 6-1,-5 9 2,-7 10 2,-5 10 1,-11 7 1,-11 6-1,-14 7-1,-11 6-2,-9 1 4,-3-3 9,-3-3 10,-2-2 9,0-9 5,7-12 1,6-13 0,7-12 1,11-26-3,20-36-9,18-39-7,20-36-8,11-23-10,7-6-15,6-6-13,7-6-15,0 4-7,-2 16-3,-3 15-2,-3 17-2,-6 13 2,-5 13 7,-7 12 7,-5 13 7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7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86100 51100 501,'25'-24'0,"0"4"0,0 3 0,0 3 0,-2 1 4,-3 1 7,-3-1 8,-2 1 7,-3 4 8,1 9 6,-1 10 8,1 10 6,-4 10 0,-6 13-8,-6 12-8,-6 13-8,-6 7-5,-2 4-3,-3 3-2,-3 3-3,1-5-7,6-12-10,7-13-10,6-12-10,4-18-12,4-21-12,3-22-11,3-22-12,1-10-3,1 4 6,-1 3 6,1 3 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0"/>
    </inkml:context>
    <inkml:brush xml:id="br0">
      <inkml:brushProperty name="width" value="0.02993" units="cm"/>
      <inkml:brushProperty name="height" value="0.02993" units="cm"/>
      <inkml:brushProperty name="color" value="#F2395B"/>
    </inkml:brush>
  </inkml:definitions>
  <inkml:trace contextRef="#ctx0" brushRef="#br0">101000 25350 735,'24'0'0,"1"2"0,1 0 0,1 2 0,2 2 9,5 5 18,3 5 17,4 6 19,0 1-1,-5-2-22,-5 0-21,-5 0-20,-5-3-11,-3-3 1,-4-3 1,-4-2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7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86800 50700 629,'23'-24'3,"-3"4"3,-3 3 5,-2 3 5,-5 6 4,-2 9 5,-3 10 6,-3 10 6,-4 10 1,-3 13 0,-3 12-2,-2 13-1,-3 4-4,1-3-9,-1-3-7,1-2-9,-1-6-6,1-6-8,-1-6-7,1-6-6,1-13-11,3-19-12,3-18-14,4-19-12,2-7 0,4 7 13,3 6 13,3 7 13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8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86850 51150 537,'-49'118'2,"4"-11"2,3-14 2,3-11 2,-4-1-2,-8 13-7,-10 12-6,-9 13-7,-4-2-2,4-16 3,3-15 4,3-15 3,1-11 2,1-2-1,-1-3 1,1-3-1,4-7 5,9-9 10,10-10 10,10-8 10,16-12 2,26-12-2,24-13-5,26-12-2,13-15-9,4-15-11,3-15-11,3-16-13,-1-2-3,-2 13 2,-3 12 4,-3 13 2,-9 12 4,-11 13 5,-14 12 3,-11 13 6,-11 13 4,-5 17 8,-7 15 6,-5 16 6,-6 9 3,-3 3-2,-3 3-2,-2 4-2,-5 1 1,-2 0 4,-3 0 3,-3 0 4,1-2 0,6-3-6,7-3-3,6-2-5,4-5-4,4-2-2,3-3-2,3-3-3,3-2-3,3 0-4,3 0-6,4 0-4,5-5-10,10-9-17,10-10-15,9-8-17,1-17-3,-6-21 10,-6-22 9,-6-22 10,-7-11 7,-6 0 5,-6 0 3,-6 0 5,-6 4 6,-2 10 10,-3 10 8,-3 9 9,-7 7 9,-9 7 10,-10 6 10,-8 7 9,-12 10 3,-12 16-3,-13 15-4,-12 17-3,-12 13-6,-8 13-10,-10 12-8,-9 13-9,-4 1-6,4-9-2,3-10-2,3-8-2,9-11-4,16-8-4,15-10-5,17-9-6,28-5 2,45 0 8,43 0 6,45 0 7,22 1 3,4 4-1,3 3-2,3 3-2,4 3-2,7 3-2,6 3-2,7 4-2,5-1-4,7-3-5,6-3-5,7-2-5,-7-6-1,-19-6 3,-18-6 2,-19-6 4,-19-6-4,-19-2-8,-18-3-10,-19-3-8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88100 50800 514,'25'-46'2,"0"10"3,0 10 4,0 9 2,-2 9 4,-3 9 4,-3 10 2,-2 10 3,-15 14-1,-25 23-5,-25 22-5,-25 22-5,-11 7-6,3-6-5,3-6-6,4-6-5,5-10-3,10-12 0,10-13 1,9-12-1,17-15 0,25-15-3,25-15-2,25-16-3,12-8 3,1 0 5,-1 0 7,1 0 5,-6 3 8,-8 6 7,-10 7 9,-9 6 7,-9 10 6,-5 17 2,-7 15 2,-5 16 2,-12 12 0,-16 9-3,-15 10-3,-15 10-3,-6 2-4,7-3-4,6-3-6,7-2-4,11-11-9,20-15-11,18-15-12,20-16-11,16-21-5,16-24 3,15-26 3,17-24 3,3-7 3,-5 13 3,-7 12 4,-5 13 2,-11 9 4,-11 6 5,-14 7 5,-11 6 5,-11 7 4,-5 10 7,-7 10 4,-5 9 6,-12 9 3,-16 9-1,-15 10 0,-15 10-1,-11 2-1,-2-3-2,-3-3-1,-3-2-3,-1-3-5,4 1-8,3-1-7,3 1-7,1-4-3,1-6 6,-1-6 3,1-6 5,2-2 5,7 3 4,6 3 5,7 4 6,5-1 1,7-3 0,6-3-1,7-2-1,8-6-2,14-6-5,11-6-5,14-6-5,14-7-6,20-6-11,18-6-8,20-6-11,10-9-7,3-8-8,3-10-8,4-9-7,-10-2 0,-22 6 5,-22 7 6,-21 6 7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8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89700 51850 587,'-18'-47'8,"17"6"16,15 7 15,16 6 17,7 4 2,1 4-11,-1 3-12,1 3-10,18-4-5,38-8 2,37-10 2,38-9 2,13-4-5,-8 4-14,-10 3-11,-9 3-13,-20 4-11,-27 7-8,-28 6-7,-28 7-8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9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90600 50800 425,'-66'-47'13,"19"56"29,19 57 27,19 56 28,10 35 4,4 17-19,3 15-19,3 16-19,-1 21-15,-2 29-8,-3 28-10,-3 28-8,-6 14-13,-5 0-15,-7 0-15,-5 0-16,-1-15-7,6-27 1,7-28-1,6-28 1,1-37 3,-3-43 7,-3-44 7,-2-43 7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9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90950 52150 546,'-2'-90'2,"-3"23"5,-3 22 3,-2 22 4,-8 13 8,-8 7 10,-10 6 11,-9 7 11,-4 5 1,4 7-7,3 6-9,3 7-7,-5 16-7,-12 29-3,-13 28-3,-12 28-5,-4 6-3,7-16-6,6-15-6,7-15-5,5-17-1,7-15 0,6-15 2,7-16 1,16-19-2,29-22-7,28-22-7,28-21-7,26-20-5,26-15-3,24-15-4,26-16-3,-4 2 2,-31 23 7,-31 22 9,-31 22 6,-18 10 2,-3 1-7,-3-1-8,-2 1-5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9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91450 51050 623,'32'-24'63,"17"4"-4,15 3-6,16 3-6,9 3-4,3 3-7,3 3-6,4 4-6,-3 1-8,-5 0-10,-7 0-12,-5 0-9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19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92000 50600 508,'-68'-38'12,"17"26"24,15 24 23,16 26 24,7 16 4,1 10-17,-1 10-15,1 9-17,-3 7-12,-2 7-9,-3 6-8,-3 7-10,1-3-9,6-8-9,7-10-10,6-9-9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0"/>
    </inkml:context>
    <inkml:brush xml:id="br0">
      <inkml:brushProperty name="width" value="0.04927" units="cm"/>
      <inkml:brushProperty name="height" value="0.04927" units="cm"/>
      <inkml:brushProperty name="color" value="#F2395B"/>
    </inkml:brush>
  </inkml:definitions>
  <inkml:trace contextRef="#ctx0" brushRef="#br0">92550 50450 446,'-96'143'115,"10"-11"-28,10-14-28,9-11-28,1-1-18,-6 13-10,-6 12-9,-6 13-8,1-5-7,9-22-3,10-22-2,10-21-4,5-18 0,4-12 0,3-13 1,3-12 1,6-13 2,9-12 2,10-13 4,10-12 2,10-5 4,13 3 4,12 3 4,13 4 6,4 7 4,-3 13 6,-3 12 6,-2 13 6,-6 15 4,-6 19 2,-6 19 0,-6 19 2,-10 10 0,-12 4-2,-13 3-2,-12 3-1,-7-5-4,1-12-4,-1-13-4,1-12-4,7-19-6,16-25-7,15-25-8,17-25-6,13-24-4,13-21-2,12-22-1,13-22-2,7-7-1,4 10 1,3 10-2,3 9 1,-4 12 3,-8 16 11,-10 15 9,-9 17 10,-12 13 8,-11 13 7,-14 12 8,-11 13 7,-14 15 4,-11 19-2,-14 19 0,-11 19-2,-14 10-3,-11 4-7,-14 3-6,-11 3-6,-4-5-5,6-12-5,7-13-4,6-12-5,18-23-2,32-30-1,31-32 0,32-30-1,22-14 0,17 7 2,15 6 1,16 7 0,1 5 1,-12 7 0,-13 6-2,-12 7 1,-13 7-1,-12 9 1,-13 10 2,-12 10 0,-16 8-2,-19 10-4,-18 10-5,-19 9-5,-10 1-1,1-6 1,-1-6 2,1-6 1,-9-4 2,-15 1 3,-15-1 1,-16 1 3,-4-6 0,10-8 1,10-10 0,9-9-1,7-5 7,7 0 14,6 0 13,7 0 14,18 0 10,31 0 6,32 0 7,31 0 7,26-4-3,22-5-14,22-7-14,23-5-13,14-6-9,10-3 0,10-3-2,9-2-1,-4-1-12,-15 3-20,-15 3-22,-16 4-21,-19 4-9,-22 6 3,-22 7 3,-21 6 4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0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92400 52700 539,'-71'-18'57,"10"17"2,10 15 2,9 16 3,4 12-5,1 9-10,-1 10-11,1 10-9,-6 5-9,-8 4-6,-10 3-6,-9 3-5,-5-4-11,0-8-13,0-10-13,0-9-14,7-9-9,17-5-4,15-7-6,16-5-5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1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98380 26712 573,'-9'0'11,"14"0"23,14 0 22,13 0 22,8-2 4,2 0-18,2-3-17,2-2-17,0-1-13,-2 2-10,-2 1-9,-1 0-9,-4 1-6,-4 0-1,-3 0-1,-5 1 0,-5-3-10,-7 0-16,-6-3-18,-8-2-16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0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92100 53400 644,'162'137'111,"-24"-24"-21,-26-26-21,-24-24-21,-12-17-20,4-5-18,3-7-20,3-5-19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0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93400 51650 580,'-38'-47'8,"26"6"15,24 7 16,26 6 15,12 4 3,0 4-10,0 3-10,0 3-10,15 1-6,32 1-1,31-1 0,32 1-2,11-3-2,-5-2-2,-7-3-3,-5-3-4,-17 1-7,-24 6-11,-26 7-11,-24 6-12,-26 4-12,-24 4-10,-26 3-10,-24 3-11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1"/>
    </inkml:context>
    <inkml:brush xml:id="br0">
      <inkml:brushProperty name="width" value="0.05966" units="cm"/>
      <inkml:brushProperty name="height" value="0.05966" units="cm"/>
      <inkml:brushProperty name="color" value="#F2395B"/>
    </inkml:brush>
  </inkml:definitions>
  <inkml:trace contextRef="#ctx0" brushRef="#br0">94200 51000 368,'-46'-69'17,"10"13"3,10 12 3,9 13 4,9 18 8,9 26 13,10 24 13,10 26 13,0 22 1,-5 23-11,-7 22-12,-5 22-11,-6 13-9,-3 7-9,-3 6-8,-2 7-8,-3-3-4,1-8 1,-1-10 1,1-9 1,1-15-9,3-18-17,3-19-17,4-18-18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1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94500 51950 461,'42'-68'7,"-16"17"11,-15 15 13,-15 16 12,-14 12 3,-8 9-6,-10 10-6,-9 10-7,-9 13 1,-5 19 5,-7 19 5,-5 19 6,-4 10-1,0 4-9,0 3-7,0 3-9,4-4-6,10-8-3,10-10-4,9-9-3,24-27-13,42-44-18,40-43-18,41-44-20,20-32-6,0-18 5,0-19 6,0-18 5,-11 5 7,-22 32 6,-22 31 8,-21 32 7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1"/>
    </inkml:context>
    <inkml:brush xml:id="br0">
      <inkml:brushProperty name="width" value="0.05568" units="cm"/>
      <inkml:brushProperty name="height" value="0.05568" units="cm"/>
      <inkml:brushProperty name="color" value="#F2395B"/>
    </inkml:brush>
  </inkml:definitions>
  <inkml:trace contextRef="#ctx0" brushRef="#br0">95150 51100 395,'48'-27'33,"-3"-3"2,-3-3 2,-2-2 0,3-3-1,14 1-4,11-1-5,14 1-5,5 1-3,1 3-5,-1 3-3,1 4-5,-17 10-10,-30 19-19,-32 19-17,-30 19-18,-23 9-5,-12 0 10,-13 0 10,-12 0 9,-5-4 8,3-5 5,3-7 7,4-5 5,4-4 6,6 0 5,7 0 6,6 0 5,7-2 8,10-3 9,10-3 11,9-2 10,6 2 1,3 9-8,3 10-9,4 10-8,1 11 0,0 17 8,0 15 8,0 16 8,0 12 0,0 9-7,0 10-7,0 10-7,-2 0-8,-3-5-7,-3-7-8,-2-5-7,-5-8-5,-2-5-4,-3-7-3,-3-5-2,-2-9-8,0-9-11,0-10-11,0-8-11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1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94900 52800 474,'51'-93'35,"4"17"1,3 15 0,3 16 1,9 1-2,16-12-8,15-13-6,17-12-6,7-5-7,0 3-6,0 3-5,0 4-6,-10 8 0,-18 17 5,-19 15 5,-18 16 5,-23 18 6,-24 22 4,-26 22 5,-24 23 5,-13 11 3,0 4 1,0 3 0,0 3 2,-4 3-2,-5 3-7,-7 3-5,-5 4-7,-3-4-4,4-9-2,3-10-4,3-8-2,-4-6-8,-8 1-14,-10-1-13,-9 1-14,1-7-6,13-12 0,12-13 1,13-12 0,9-12 2,6-8 5,7-10 3,6-9 5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22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94950 52150 490,'173'125'193,"-3"0"-48,-3 0-47,-2 0-48,0 0-30,7 0-16,6 0-16,7 0-16,-10-8-5,-25-16 6,-25-15 5,-25-15 6,-16-14-7,-6-8-20,-6-10-20,-6-9-20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8:59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23100 25550 460,'-50'-25'0,"0"0"8,0 0 10,0 0 10,0 3 2,0 6-4,0 7-3,0 6-4,-2 4-1,-3 4-2,-3 3 1,-2 3-2,-6 7 0,-6 14-2,-6 11 0,-6 14-1,-6 8-2,-2 7 0,-3 6-2,-3 7-2,-4 2 0,-3 1-1,-3-1-1,-2 1-1,0 2 0,7 7 0,6 6 1,7 7 0,7 4 0,9 3 1,10 3-1,10 4 1,4 8-1,0 17 0,0 15 0,0 16-1,1 4 1,4-6-2,3-6 1,3-6-1,4-7 1,7-6-1,6-6 0,7-6 0,4-4 1,3 1 0,3-1 1,4 1 0,2 1 1,4 3 0,3 3 2,3 4 0,6-1 1,9-3 0,10-3-1,10-2 1,7-8-1,6-8-1,7-10-1,6-9 0,4-7-1,4-3 0,3-3 1,3-2 1,3-8 0,3-8-1,3-10 0,4-9-1,4-7-1,6-3-1,7-3 0,6-2-2,6-6 0,6-6 1,7-6-1,6-6 1,6-6 0,6-2 0,7-3 1,6-3 0,3-4 0,0-3-1,0-3-1,0-2 0,0-3-2,0 1 0,0-1 0,0 1-1,-4-4 0,-5-6-1,-7-6 0,-5-6-2,-6-4 0,-3 1 1,-3-1-1,-2 1 1,-5-7 0,-2-12 0,-3-13 0,-3-12 1,-6-7-1,-5 1-1,-7-1-1,-5 1-1,-8-6 0,-5-8 2,-7-10 2,-5-9 2,-6-5 1,-3 0 1,-3 0 0,-2 0 1,-6 3 0,-6 6 0,-6 7-1,-6 6 0,-7 6 0,-6 6 0,-6 7 0,-6 6 0,-6 6 0,-2 6 0,-3 7 0,-3 6 1,-6-2-1,-5-9 0,-7-10 0,-5-8 1,-9-15-1,-9-19 0,-10-18 0,-8-19-1,-8-13 0,-2-6-1,-3-6-2,-3-6-1,-6 2 0,-5 14 0,-7 11 1,-5 14 1,-9 7 1,-9 3-1,-10 3 1,-8 4 0,-14-3-1,-15-5 1,-15-7 0,-16-5-1,-5-3 1,6 4 0,7 3 0,6 3 1,3 4-2,0 7-1,0 6-3,0 7-2,3 13-1,6 22-1,7 22 0,6 23 0,1 22-3,-3 26-5,-3 24-5,-2 26-4,6 16-1,20 10 3,18 10 5,20 9 4,13-2-1,9-12-8,10-13-6,10-12-7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00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15500 22100 473,'-27'25'3,"-3"0"7,-3 0 6,-2 0 7,11-4 7,29-5 8,28-7 8,28-5 8,29-11 2,32-11-6,31-14-6,32-11-5,11-9-6,-5-3-7,-7-3-5,-5-2-5,-8 0-6,-5 7-3,-7 6-3,-5 7-3,-11 5-6,-11 7-8,-14 6-6,-11 7-8,-15 2-3,-16 1 1,-15-1 1,-15 1 1,-17 4-4,-15 9-10,-15 10-10,-16 10-9,-12 2-1,-5-3 9,-7-3 9,-5-2 9,-1-3 6,6 1 7,7-1 6,6 1 6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00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17500 21950 464,'-113'110'-36,"26"-27"18,24-28 18,26-28 17,13-13 14,4 3 13,3 3 12,3 4 12,1 7 0,1 13-10,-1 12-10,1 13-10,-4 16-7,-6 23-3,-6 22-4,-6 22-3,-6 7-4,-2-6-2,-3-6-3,-3-6-3,-1-4-5,4 1-4,3-1-4,3 1-6,6-10-5,9-19-7,10-18-7,10-19-6,11-30-8,17-41-9,15-40-10,16-40-8,2-12 0,-8 19 11,-10 19 12,-9 19 10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1"/>
    </inkml:context>
    <inkml:brush xml:id="br0">
      <inkml:brushProperty name="width" value="0.05618" units="cm"/>
      <inkml:brushProperty name="height" value="0.05618" units="cm"/>
      <inkml:brushProperty name="color" value="#F2395B"/>
    </inkml:brush>
  </inkml:definitions>
  <inkml:trace contextRef="#ctx0" brushRef="#br0">99128 26263 391,'-43'-22'5,"9"6"9,9 5 9,9 5 10,5 2 6,0 2 1,2 0 1,1 2 2,0 2-2,2 4-7,1 4-5,0 3-8,1 4 1,1 1 5,-1 3 6,0 2 6,0 3-1,0 6-6,0 6-8,0 7-6,-1 3-8,0 5-8,-1 4-7,-1 4-9,-2 2-5,0 1-1,-2 1-4,0 1-1,0-3-4,3-6-5,1-8-6,2-6-5,0-6 0,0-4 6,-1-4 5,-1-3 6,-1-5 0,2-3-7,0-4-6,2-4-6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01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17400 23250 422,'46'-94'2,"-5"13"4,-7 12 4,-5 13 4,-4 7 4,0 4 5,0 3 4,0 3 6,0 4 1,0 7 0,0 6-1,0 7 0,-2 15 1,-3 25 0,-3 25 1,-2 25 0,-8 15-1,-8 7-7,-10 6-5,-9 7-7,-4 0-3,4-2-2,3-3-2,3-3-1,3-7-2,3-9 0,3-10-1,4-8 1,4-9-1,6-6 0,7-6 1,6-6-1,6-6-3,6-2-3,7-3-4,6-3-5,3-4-2,0-3 2,0-3 2,0-2 1,-2-6-5,-3-6-9,-3-6-11,-2-6-9,-1-9-3,3-8 6,3-10 4,4-9 6,-1-9 0,-3-5-5,-3-7-4,-2-5-4,-5 2-1,-2 13 6,-3 12 4,-3 13 5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01"/>
    </inkml:context>
    <inkml:brush xml:id="br0">
      <inkml:brushProperty name="width" value="0.05876" units="cm"/>
      <inkml:brushProperty name="height" value="0.05876" units="cm"/>
      <inkml:brushProperty name="color" value="#F2395B"/>
    </inkml:brush>
  </inkml:definitions>
  <inkml:trace contextRef="#ctx0" brushRef="#br0">19050 22800 374,'-19'-15'35,"13"23"10,12 22 11,13 22 10,2 10 0,-5 1-8,-7-1-8,-5 1-10,-3 1-6,4 3-3,3 3-5,3 4-4,1-1-3,1-3-4,-1-3-3,1-2-3,2-3-2,7 1 1,6-1 0,7 1 0,4-3-1,3-2-3,3-3-5,4-3-2,-3 2-4,-5 10 0,-7 10-2,-5 9-1,-11 4 0,-11 1 3,-14-1 2,-11 1 2,-11-4 0,-5-6-2,-7-6-3,-5-6-2,-8-4-3,-5 1-3,-7-1-5,-5 1-2,-8-7-2,-5-12 1,-7-13 2,-5-12 2,-1-12-4,6-8-7,7-10-8,6-9-8,9-5-3,13 0 2,12 0 1,13 0 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01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18850 23450 529,'46'-68'36,"-5"17"-5,-7 15-5,-5 16-5,-1 5 1,6-2 9,7-3 7,6-3 8,7-2 1,10 0-5,10 0-6,9 0-5,2 0-6,-2 0-6,-3 0-6,-3 0-6,-7 1-8,-9 4-8,-10 3-10,-8 3-8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02"/>
    </inkml:context>
    <inkml:brush xml:id="br0">
      <inkml:brushProperty name="width" value="0.05953" units="cm"/>
      <inkml:brushProperty name="height" value="0.05953" units="cm"/>
      <inkml:brushProperty name="color" value="#F2395B"/>
    </inkml:brush>
  </inkml:definitions>
  <inkml:trace contextRef="#ctx0" brushRef="#br0">19450 18650 369,'18'-121'53,"-11"60"2,-14 60 4,-11 59 2,-9 31-3,-3 3-9,-3 3-9,-2 4-8,-3 11-6,1 23-1,-1 22-1,1 22-2,2 7-2,7-6-1,6-6-2,7-6-2,4-13-2,3-19 0,3-18-3,4-19 0,4-12-3,6-2-4,7-3-4,6-3-4,7-7-4,10-9-4,10-10-3,9-8-5,9-22-3,9-30-2,10-32-4,10-30-2,-6-17 1,-18 1 6,-19-1 6,-18 1 6,-15-1 4,-9 1 3,-10-1 3,-8 1 4,-9 7 3,-6 16 2,-6 15 3,-6 17 2,-7 13 0,-6 13 1,-6 12-2,-6 13-1,-4 12 0,1 13 0,-1 12 0,1 13 0,-1 9-7,1 6-14,-1 7-12,1 6-14,4-5-10,9-16-9,10-15-8,10-15-8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26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51400 10050 435,'26'-22'77,"4"6"-16,3 7-17,3 6-16,1 3-10,1 0-1,-1 0-2,1 0-2,-1 0-1,1 0 0,-1 0-2,1 0-1,1 1 0,3 4-3,3 3 0,4 3-2,-3 3-2,-5 3 0,-7 3-2,-5 4-1,-6 4-1,-3 6 0,-3 7-1,-2 6 1,-8 4-2,-8 4-2,-10 3-2,-9 3-2,-7 3-1,-3 3 2,-3 3 2,-2 4 2,-6-1 1,-6-3 1,-6-3 1,-6-2 1,-4-3 1,1 1-1,-1-1 0,1 1 0,1-1 1,3 1 0,3-1 1,4 1 1,2-6 0,4-8 1,3-10 0,3-9 0,10-7 7,20-3 11,18-3 14,20-2 12,10-6 1,3-6-7,3-6-8,4-6-9,2-6-7,4-2-8,3-3-5,3-3-8,-1 1-3,-2 6 2,-3 7 1,-3 6 1,-2 3-4,0 0-8,0 0-10,0 0-9,1 0-5,4 0-2,3 0-1,3 0-2,1-5 2,1-9 2,-1-10 2,1-8 4,1-12 1,3-12 2,3-13 2,4-12 1,-3-7 2,-5 1 4,-7-1 3,-5 1 3,-8 7 3,-5 16 3,-7 15 3,-5 17 3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26"/>
    </inkml:context>
    <inkml:brush xml:id="br0">
      <inkml:brushProperty name="width" value="0.05339" units="cm"/>
      <inkml:brushProperty name="height" value="0.05339" units="cm"/>
      <inkml:brushProperty name="color" value="#F2395B"/>
    </inkml:brush>
  </inkml:definitions>
  <inkml:trace contextRef="#ctx0" brushRef="#br0">53400 10100 412,'-46'-47'-1,"10"6"1,10 7-1,9 6 0,4 4 4,1 4 8,-1 3 9,1 3 8,2 9 10,7 16 9,6 15 10,7 17 9,0 5-1,-2-3-13,-3-3-12,-3-2-13,-2 5-7,0 16-1,0 15-3,0 17 0,0 11-3,0 10 0,0 10-3,0 9-1,0 13-2,0 20-1,0 18-2,0 20-1,1 14-2,4 14-2,3 11-2,3 14-2,1 16-2,1 22-5,-1 22-3,1 23-5,2 2-5,7-16-8,6-15-9,7-15-7,2-21-4,1-25 2,-1-25 2,1-25 1,-3-30 4,-2-34 7,-3-35 7,-3-33 8,-4-22 3,-3-5-1,-3-7 0,-2-5-1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27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53200 10050 449,'-22'-113'54,"6"26"-9,7 24-10,6 26-9,6 12-3,6 0 0,7 0 0,6 0 2,7 0 0,10 0 0,10 0-1,9 0 0,4 3-2,1 6-1,-1 7-2,1 6-3,-1 4-1,1 4-2,-1 3-2,1 3-1,-1 4-2,1 7 1,-1 6 0,1 7 1,-6 4-1,-8 3-2,-10 3-2,-9 4-2,-7-1 0,-3-3-1,-3-3 1,-2-2-1,-5-1 0,-2 3-3,-3 3 0,-3 4-3,-6-1 1,-5-3 0,-7-3 1,-5-2 1,-9 3 1,-9 14 1,-10 11-1,-8 14 1,-11 7 0,-8 3-2,-10 3-2,-9 4-2,-1-4-2,10-9-3,10-10-3,9-8-3,2-6-2,-2 1-1,-3-1 0,-3 1 0,1-4-4,6-6-7,7-6-8,6-6-8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32"/>
    </inkml:context>
    <inkml:brush xml:id="br0">
      <inkml:brushProperty name="width" value="0.02213" units="cm"/>
      <inkml:brushProperty name="height" value="0.02213" units="cm"/>
      <inkml:brushProperty name="color" value="#FED406"/>
    </inkml:brush>
  </inkml:definitions>
  <inkml:trace contextRef="#ctx0" brushRef="#br0">64450 10200 994,'-5'-50'0,"-9"0"1,-10 0 1,-8 0 1,2 9-7,16 19-13,15 19-14,17 19-13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34"/>
    </inkml:context>
    <inkml:brush xml:id="br0">
      <inkml:brushProperty name="width" value="0.04608" units="cm"/>
      <inkml:brushProperty name="height" value="0.04608" units="cm"/>
      <inkml:brushProperty name="color" value="#FED406"/>
    </inkml:brush>
  </inkml:definitions>
  <inkml:trace contextRef="#ctx0" brushRef="#br0">53350 7100 477,'23'-25'2,"-3"0"4,-3 0 4,-2 0 3,-8 3 7,-8 6 9,-10 7 8,-9 6 8,-10 7 3,-9 10-6,-10 10-4,-8 9-6,-11 10-4,-8 14-3,-10 11-4,-9 14-3,-7 10-3,-3 9 0,-3 10-2,-2 10 0,-3 8-1,1 10-1,-1 10-2,1 9 0,-3 9-3,-2 9-2,-3 10-3,-3 10-2,-4 4-2,-3 0-1,-3 0-2,-2 0-1,-5 4-1,-2 10 0,-3 10 1,-3 9 0,-2 7 0,0 7 0,0 6 1,0 7 0,3-6 1,6-15 1,7-15 0,6-16 1,4-12 1,4-5-1,3-7-1,3-5 1,3-8-1,3-5 1,3-7 1,4-5 0,4-12 0,6-16 1,7-15-1,6-15 0,9-15 0,13-12 1,12-13-1,13-12 1,16-10 1,23-6 3,22-6 3,22-6 2,15-6 1,9-2-2,10-3-1,10-3-2,10-2-1,13 0-1,12 0 0,13 0 0,7 0-1,4 0 0,3 0 1,3 0 0,4 1 1,7 4 0,6 3 1,7 3 1,5 3 0,7 3-1,6 3-2,7 4-1,0-1-1,-2-3 1,-3-3-1,-3-2 1,-1-6 0,4-6 0,3-6 1,3-6 1,3-4-1,3 1 1,3-1-2,4 1 1,-3 1-1,-5 3-1,-7 3 1,-5 4-1,-6 1 0,-3 0-1,-3 0 1,-2 0-2,-8 0 0,-8 0 0,-10 0-2,-9 0 1,-12 0-2,-11 0 1,-14 0-1,-11 0 0,-15-4 1,-16-5 1,-15-7 0,-15-5 2,-12-11 1,-6-11 3,-6-14 3,-6-11 2,-9-9 1,-8-3-1,-10-3-2,-9-2-1,-7-5-1,-3-2 0,-3-3-1,-2-3 1,-6-4-1,-6-3-1,-6-3-2,-6-2-1,-2-8-2,3-8-3,3-10-2,4-9-2,-1-16-2,-3-22-2,-3-22 0,-2-21-2,-5-18-1,-2-12 1,-3-13-1,-3-12 1,-6-1 0,-5 14 1,-7 11 0,-5 14 1,-4 5 2,0 1 2,0-1 3,0 1 3,0 2 1,0 7 2,0 6 1,0 7 1,-2 8 0,-3 14 0,-3 11 0,-2 14 0,-3 10-1,1 9 1,-1 10-1,1 10 1,-1 10-2,1 13-4,-1 12-5,1 13-3,8 15-5,20 19-2,18 19-3,20 19-3,10 9-4,3 0-4,3 0-4,4 0-4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38"/>
    </inkml:context>
    <inkml:brush xml:id="br0">
      <inkml:brushProperty name="width" value="0.03408" units="cm"/>
      <inkml:brushProperty name="height" value="0.03408" units="cm"/>
      <inkml:brushProperty name="color" value="#FED406"/>
    </inkml:brush>
  </inkml:definitions>
  <inkml:trace contextRef="#ctx0" brushRef="#br0">55950 21000 645,'-25'-25'57,"0"0"-12,0 0-13,0 0-12,0 0-6,0 0-3,0 0 0,0 0-3,-4 0-1,-5 0 0,-7 0-1,-5 0-1,-8 0-1,-5 0 0,-7 0 0,-5 0-1,-4 3 1,0 6 0,0 7 1,0 6 2,-2 3-1,-3 0 1,-3 0 0,-2 0 0,-1 1 0,3 4 0,3 3 0,4 3 0,1 1 1,0 1-1,0-1 0,0 1 0,1 1-2,4 3 0,3 3-3,3 4-2,4-1 0,7-3 0,6-3 0,7-2-1,4 0 1,3 7-3,3 6 0,4 7-2,11 0-11,23-2-18,22-3-20,22-3-19,4-7-3,-12-9 13,-13-10 12,-12-8 14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6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103640 48344 463,'-5'7'24,"8"-1"14,6 0 15,7-2 15,5-1 2,1-4-10,3-2-9,1-3-11,3-3-8,1 0-6,2-2-6,3 0-6,0 0-4,0 1-1,0 0 0,1 2-2,-2 1-3,0 1-2,-1 0-5,-1 2-3,-3 0-8,-3 2-12,-5 0-13,-3 2-12,-4 1-7,-2 4 1,-4 2 0,-3 4 1,-2-1 3,-4-1 5,-2-2 6,-3-2 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1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98512 27456 452,'0'-15'1,"0"2"2,0 2 2,0 3 3,0 0 1,0 0 0,0 0 1,0 0 0,-2 2 5,-2 2 8,-4 4 10,-2 3 8,-3 3 3,-3 5-1,-3 5-3,-3 5-1,-3 3-3,-1-1-6,-3 1-4,-1-1-5,-1 1-4,3-1-2,2 1-2,1-1-2,3-1 0,1-2-1,2-4 0,3-3 0,5-2-6,8-3-11,9-1-13,10-2-11,7-4-8,8-8-2,9-6-4,7-7-3,3-5-1,2-3-1,-2-3 0,1-2 0,-4 0 2,-10 5 7,-8 5 7,-8 5 5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38"/>
    </inkml:context>
    <inkml:brush xml:id="br0">
      <inkml:brushProperty name="width" value="0.03881" units="cm"/>
      <inkml:brushProperty name="height" value="0.03881" units="cm"/>
      <inkml:brushProperty name="color" value="#FED406"/>
    </inkml:brush>
  </inkml:definitions>
  <inkml:trace contextRef="#ctx0" brushRef="#br0">54050 19950 566,'-22'-91'2,"6"19"4,7 19 3,6 19 5,-2 19 6,-9 23 9,-10 22 9,-8 22 10,-8 10 1,-2 1-9,-3-1-8,-3 1-9,-4 1-5,-3 3-2,-3 3-3,-2 4-2,-3-1-2,1-3-2,-1-3-3,1-2-2,1-3-1,3 1 0,3-1-1,4 1 1,4-1 0,6 1-1,7-1 0,6 1 0,4-4 0,4-6 1,3-6 0,3-6 1,7-7 1,14-6 0,11-6 1,14-6 1,8-2 0,7 3 0,6 3-1,7 4 0,5 1-2,7 0-4,6 0-5,7 0-5,0 1-4,-2 4-5,-3 3-5,-3 3-5,-2 1-2,0 1 1,0-1 0,0 1 2,-5-3-4,-9-2-4,-10-3-7,-8-3-6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39"/>
    </inkml:context>
    <inkml:brush xml:id="br0">
      <inkml:brushProperty name="width" value="0.0539" units="cm"/>
      <inkml:brushProperty name="height" value="0.0539" units="cm"/>
      <inkml:brushProperty name="color" value="#FED406"/>
    </inkml:brush>
  </inkml:definitions>
  <inkml:trace contextRef="#ctx0" brushRef="#br0">87900 9400 408,'21'-32'3,"-5"-11"6,-7-14 7,-5-11 6,-4 5 7,0 26 7,0 24 7,0 26 7,0 21 0,0 19-7,0 19-5,0 19-7,-4 15-5,-5 13-3,-7 12-3,-5 13-5,-4 9-1,0 6-1,0 7-1,0 6-1,0 9-1,0 13-3,0 12-3,0 13-2,1-4-3,4-18-3,3-19-2,3-18-2,1-20-1,1-18 0,-1-19 1,1-18 1,4-35-2,9-50-5,10-50-4,10-50-4,13-33-3,19-16 1,19-15 0,19-15 1,7 2 1,-3 22 2,-3 22 4,-2 23 2,-11 20 4,-15 23 4,-15 22 5,-16 22 4,-8 13 5,0 7 8,0 6 6,0 7 6,1 5 3,4 7-4,3 6-3,3 7-3,-1 7-2,-2 9 1,-3 10-1,-3 10 1,-7 8-1,-9 10-3,-10 10-3,-8 9-2,-12 1-1,-12-6 0,-13-6 0,-12-6 1,-12-4-5,-8 1-6,-10-1-8,-9 1-7,-10-7-4,-9-12-2,-10-13 0,-8-12-2,-1-12-1,9-8-1,10-10 0,10-9-2,11-10-7,17-9-14,15-10-16,16-8-15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42"/>
    </inkml:context>
    <inkml:brush xml:id="br0">
      <inkml:brushProperty name="width" value="0.0353" units="cm"/>
      <inkml:brushProperty name="height" value="0.0353" units="cm"/>
      <inkml:brushProperty name="color" value="#FED406"/>
    </inkml:brush>
  </inkml:definitions>
  <inkml:trace contextRef="#ctx0" brushRef="#br0">54850 17750 623,'-25'-105'10,"0"41"7,0 40 5,0 42 5,1 24 1,4 9-4,3 10-4,3 10-4,3 7-3,3 6-1,3 7-2,4 6-2,-1-2-1,-3-9-1,-3-10-1,-2-8-1,-1-11-1,3-8-2,3-10-3,4-9-1,8-16-6,17-22-7,15-22-8,16-21-8,4-15-2,-6-6 3,-6-6 4,-6-6 2,-4 2 4,1 14 4,-1 11 4,1 14 4,-4 8 2,-6 7-1,-6 6 0,-6 7-1,-7 11 6,-6 20 13,-6 18 12,-6 20 12,-4 5 4,1-6-7,-1-6-6,1-6-6,4-10-7,9-12-8,10-13-7,10-12-8,5-13-5,4-12-2,3-13-1,3-12-3,4-15 0,7-15 2,6-15 1,7-16 2,0-2 1,-2 13 1,-3 12 1,-3 13 0,-4 13 3,-3 17 2,-3 15 4,-2 16 3,-5 10 8,-2 7 12,-3 6 11,-3 7 13,-2 7 5,0 9-2,0 10-2,0 10-1,0 5-4,0 4-5,0 3-4,0 3-4,-4 3-4,-5 3-2,-7 3-2,-5 4-2,-6 5-2,-3 10-4,-3 10-3,-2 9-3,-9 4-5,-12 1-3,-13-1-4,-12 1-4,-7-3-3,1-2 0,-1-3-1,1-3 0,2-12 1,7-18 1,6-19 1,7-18 2,4-21 0,3-22-1,3-22-1,4-21-2,4-20-3,6-15-4,7-15-5,6-16-5,7-8 0,10 0 3,10 0 5,9 0 3,4 6 3,1 13 2,-1 12 3,1 13 2,-3 13 5,-2 17 7,-3 15 7,-3 16 8,-4 10 5,-3 7 4,-3 6 4,-2 7 4,-6 8 5,-6 14 2,-6 11 5,-6 14 2,-12 10 0,-15 9-8,-15 10-7,-16 10-7,-8 2-6,0-3-3,0-3-5,0-2-4,1-5-6,4-2-9,3-3-7,3-3-9,4-10-6,7-16-5,6-15-4,7-15-5,7-15-1,9-12 1,10-13 1,10-12 1,4-7 5,0 1 8,0-1 7,0 1 8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42"/>
    </inkml:context>
    <inkml:brush xml:id="br0">
      <inkml:brushProperty name="width" value="0.03508" units="cm"/>
      <inkml:brushProperty name="height" value="0.03508" units="cm"/>
      <inkml:brushProperty name="color" value="#FED406"/>
    </inkml:brush>
  </inkml:definitions>
  <inkml:trace contextRef="#ctx0" brushRef="#br0">55200 18350 627,'114'26'11,"-22"4"3,-22 3 1,-21 3 2,-4 4 4,16 7 5,15 6 4,17 7 6,5 5-1,-3 7-3,-3 6-5,-2 7-3,-1 0-3,3-2-2,3-3-1,4-3 0,-4-4-9,-9-3-15,-10-3-15,-8-2-15,-11-9-11,-8-12-8,-10-13-8,-9-12-9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43"/>
    </inkml:context>
    <inkml:brush xml:id="br0">
      <inkml:brushProperty name="width" value="0.03746" units="cm"/>
      <inkml:brushProperty name="height" value="0.03746" units="cm"/>
      <inkml:brushProperty name="color" value="#FED406"/>
    </inkml:brush>
  </inkml:definitions>
  <inkml:trace contextRef="#ctx0" brushRef="#br0">57000 17600 587,'-60'-85'51,"32"32"2,31 31 1,32 32 0,13 21-3,-3 13-8,-3 12-8,-2 13-8,-6 10-7,-6 10-6,-6 10-6,-6 9-5,-6 4-7,-2 1-6,-3-1-5,-3 1-6,-4-7-8,-3-12-7,-3-13-9,-2-12-8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43"/>
    </inkml:context>
    <inkml:brush xml:id="br0">
      <inkml:brushProperty name="width" value="0.04512" units="cm"/>
      <inkml:brushProperty name="height" value="0.04512" units="cm"/>
      <inkml:brushProperty name="color" value="#FED406"/>
    </inkml:brush>
  </inkml:definitions>
  <inkml:trace contextRef="#ctx0" brushRef="#br0">57300 17750 487,'32'-58'1,"17"-16"3,15-15 3,16-15 2,7-3 2,1 14 3,-1 11 3,1 14 3,-4 10 2,-6 9 2,-6 10 1,-6 10 2,-7 11 0,-6 17-3,-6 15-1,-6 16-3,-9 16-2,-8 20-4,-10 18-3,-9 20-4,-15 10-2,-18 3-1,-19 3-2,-18 4-1,-12-4-3,-3-9-7,-3-10-5,-2-8-7,0-14-3,7-15-2,6-15-2,7-16-1,5-13 0,7-9 1,6-10 1,7-8 2,7-8 2,9-2 6,10-3 4,10-3 6,5-10 2,4-16 0,3-15-1,3-15 0,9-9 1,16 1 1,15-1 3,17 1 2,7 4 3,0 9 4,0 10 3,0 10 4,-7 10 2,-11 13-1,-14 12 1,-11 13 0,-12 18-2,-9 26 0,-10 24-1,-8 26-2,-14 13-2,-15 4-2,-15 3-3,-16 3-2,-8-4-2,0-8-1,0-10 0,0-9 0,6-10-2,13-9 1,12-10-2,13-8 1,9-15-3,6-19-1,7-18-2,6-19-3,10-19-1,17-19-4,15-18-1,16-19-3,4-10-2,-6 1 1,-6-1 0,-6 1 0,-7-1 1,-6 1 2,-6-1 3,-6 1 2,-6 1 2,-2 3 4,-3 3 3,-3 4 2,-4 5 4,-3 10 4,-3 10 4,-2 9 3,-6 7 3,-6 7 4,-6 6 3,-6 7 3,-1 4 2,7 3-2,6 3-1,7 4-1,4 13 2,3 26 3,3 24 5,4 26 5,1 26-1,0 28-4,0 28-4,0 29-4,0 10-3,0-6-2,0-6-3,0-6-2,0-9-2,0-8-1,0-10-1,0-9-2,4-7-2,10-3-3,10-3-2,9-2-3,6-9-4,3-12-6,3-13-7,4-12-6,2-13-7,4-12-7,3-13-6,3-12-6,3-19-3,3-25 3,3-25 4,4-25 3,-6-7 2,-11 14 4,-14 11 2,-11 14 3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44"/>
    </inkml:context>
    <inkml:brush xml:id="br0">
      <inkml:brushProperty name="width" value="0.04398" units="cm"/>
      <inkml:brushProperty name="height" value="0.04398" units="cm"/>
      <inkml:brushProperty name="color" value="#FED406"/>
    </inkml:brush>
  </inkml:definitions>
  <inkml:trace contextRef="#ctx0" brushRef="#br0">58950 17350 500,'4'-138'8,"10"26"7,10 24 8,9 26 7,6 18 3,3 13 1,3 12 1,4 13 0,2 13 0,4 17-3,3 15-3,3 16-2,-1 10-2,-2 7-1,-3 6-1,-3 7-2,-6 5-1,-5 7-4,-7 6-2,-5 7-3,-6 0-4,-3-2-4,-3-3-6,-2-3-4,-8-6-1,-8-5 0,-10-7 2,-9-5 1,-10-8-2,-9-5-5,-10-7-6,-8-5-5,-6-12-2,1-16 0,-1-15 1,1-15 0,4-15 3,9-12 6,10-13 5,10-12 6,14-21 1,23-28 1,22-28-2,22-27 1,21-17 4,22-3 12,22-3 9,23-2 12,11 2-1,4 9-13,3 10-13,3 10-13,-10 16-7,-21 26-1,-22 24-2,-22 26-1,-16 15-9,-9 6-15,-10 7-15,-8 6-15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5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65200 10100 999,'-36'-19'-2,"-22"13"-5,-22 12-6,-21 13-4,-1 7-5,22 4-3,22 3-2,23 3-4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5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25450 20850 999,'68'-46'-86,"-11"10"22,-14 10 22,-11 9 21,-6 6 12,4 3 3,3 3 1,3 4 2,-2-1 1,-6-3 1,-6-3 0,-6-2 0,-13 3 1,-19 14 0,-18 11-1,-19 14 1,-5 2 0,9-6 0,10-6 0,10-6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6:59:59"/>
    </inkml:context>
    <inkml:brush xml:id="br0">
      <inkml:brushProperty name="width" value="0.0289" units="cm"/>
      <inkml:brushProperty name="height" value="0.0289" units="cm"/>
      <inkml:brushProperty name="color" value="#00BFF3"/>
    </inkml:brush>
  </inkml:definitions>
  <inkml:trace contextRef="#ctx0" brushRef="#br0">22900 21900 761,'29'-30'-5,"10"-9"-9,10-10-9,9-8-9,-2 0-1,-12 14 7,-13 11 9,-12 14 7,-7 5 5,1 1 4,-1-1 3,1 1 2,-4-1 6,-6 1 7,-6-1 6,-6 1 8,-4-3 2,1-2-1,-1-3-1,1-3 0,-3 1-2,-2 6-4,-3 7-3,-3 6-2,-2 3-4,0 0-4,0 0-2,0 0-4,0 0-1,0 0 1,0 0 0,0 0 2,-2 1-1,-3 4 0,-3 3-2,-2 3-1,0 4-2,7 7-1,6 6-4,7 7-1,10-1-10,16-6-16,15-6-18,17-6-16,5-9-2,-3-8 13,-3-10 12,-2-9 12,-6-5 9,-6 0 4,-6 0 4,-6 0 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1"/>
    </inkml:context>
    <inkml:brush xml:id="br0">
      <inkml:brushProperty name="width" value="0.05738" units="cm"/>
      <inkml:brushProperty name="height" value="0.05738" units="cm"/>
      <inkml:brushProperty name="color" value="#F2395B"/>
    </inkml:brush>
  </inkml:definitions>
  <inkml:trace contextRef="#ctx0" brushRef="#br0">100009 26528 383,'-13'-7'39,"6"1"-1,6 0-1,6 2-1,5-1 0,3 0-3,5-1 0,4-2-2,1 1-3,3 1-6,0 0-5,1 2-5,-2 0-4,-1 2-2,-4 0-2,-3 2-2,-5 1-10,-6 4-16,-8 2-16,-6 4-17,-6 0-4,-2 1 7,-3 0 8,-3 0 6,0-2 7,1 1 6,2-2 5,3 0 7,0-3 6,0-1 8,1-2 9,-1-2 7,1 0 8,0 0 4,2 2 5,1 0 6,2 2 1,2 2 0,4 2-2,2 2 0,2 2 0,0 3 0,0 3 1,0 3 1,0 2-1,0 3-3,0 1-3,0 3-3,-1 0-3,-2 2-5,-2 1-3,-1 1-5,-2-1-4,0 0-5,0-1-4,0-1-6,0-2-1,-2-1 2,0-3 3,-1-1 1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0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25150 20400 658,'-2'-46'3,"-3"10"11,-3 10 11,-2 9 10,-5 7 2,-2 7-9,-3 6-7,-3 7-8,-6 4-6,-5 3-2,-7 3-3,-5 4-3,-6 1-1,-3 0 0,-3 0 0,-2 0 0,-3 0 0,1 0 0,-1 0 2,1 0 0,1-2 1,3-3-1,3-3 1,4-2 0,-1-1 0,-3 3 0,-3 3 1,-2 4-1,0 1 1,7 0 1,6 0 2,7 0 1,0 0 0,-2 0 0,-3 0-1,-3 0-1,-2 0 0,0 0 2,0 0 0,0 0 2,1 1 1,4 4-1,3 3 0,3 3 0,1-1 0,1-2-2,-1-3-1,1-3-1,1-1-1,3 4 0,3 3 0,4 3 0,2-1-1,4-2 0,3-3-1,3-3-1,3-1 1,3 4-1,3 3 1,4 3 0,2 1 0,4 1 0,3-1-1,3 1 0,3-4 0,3-6 0,3-6 0,4-6 0,1-4-1,0 1-1,0-1 0,0 1 0,4-3-1,10-2-1,10-3 0,9-3-1,2-6 1,-2-5 1,-3-7 2,-3-5 1,-1-4 1,4 0 1,3 0 2,3 0 0,1 1 2,1 4-2,-1 3 1,1 3-1,-3-1-1,-2-2-1,-3-3 1,-3-3-2,1-1 1,6 4-1,7 3 1,6 3 0,3-1 0,0-2-2,0-3 0,0-3-1,0-4 0,0-3 0,0-3 0,0-2 0,-4-1 0,-5 3 0,-7 3 0,-5 4 1,-6 2-1,-3 4 1,-3 3 0,-2 3 0,-5 1-1,-2 1 0,-3-1-1,-3 1 0,1-3-2,6-2 0,7-3-2,6-3 0,-1-4-1,-5-3 1,-7-3 1,-5-2 1,-4-3 0,0 1 1,0-1-1,0 1 0,-4 1 2,-5 3 5,-7 3 4,-5 4 5,-4-1 1,0-3-2,0-3-3,0-2-2,0-5-5,0-2-8,0-3-8,0-3-8,-4 4-4,-5 13-2,-7 12-2,-5 13-1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1"/>
    </inkml:context>
    <inkml:brush xml:id="br0">
      <inkml:brushProperty name="width" value="0.02703" units="cm"/>
      <inkml:brushProperty name="height" value="0.02703" units="cm"/>
      <inkml:brushProperty name="color" value="#00BFF3"/>
    </inkml:brush>
  </inkml:definitions>
  <inkml:trace contextRef="#ctx0" brushRef="#br0">26550 19100 813,'-24'-13'21,"4"26"1,3 24 3,3 26 3,3 15-2,3 6-5,3 7-5,4 6-6,1 4-3,0 4-1,0 3-3,0 3-2,-2-1-1,-3-2-3,-3-3-1,-2-3-3,-1-4 0,3-3 0,3-3 1,4-2 1,1-5-1,0-2-5,0-3-5,0-3-3,0-2-2,0 0 1,0 0 2,0 0 1,0-4 2,0-5 3,0-7 3,0-5 3,-2-3 2,-3 4 1,-3 3-1,-2 3 1,-1-1 0,3-2 2,3-3 2,4-3 2,-1-1 1,-3 4 1,-3 3 1,-2 3 2,-1 3-1,3 3-1,3 3-1,4 4-2,1-1-1,0-3-1,0-3 0,0-2 0,-2-8 0,-3-8-1,-3-10 1,-2-9-1,-1-5 0,3 0 0,3 0 0,4 0-1,1 1 0,0 4 1,0 3 0,0 3 2,0-1-1,0-2 0,0-3 0,0-3-1,0-2 1,0 0 0,0 0 0,0 0 0,-2 0 1,-3 0-1,-3 0 1,-2 0-1,-1 0-1,3 0 0,3 0-2,4 0-1,1 1 0,0 4 0,0 3 1,0 3 0,0-1-1,0-2-5,0-3-3,0-3-4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25925 24350 333,'157'63'167,"51"46"-1,49 47 1,51 47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2"/>
    </inkml:context>
    <inkml:brush xml:id="br0">
      <inkml:brushProperty name="width" value="0.02263" units="cm"/>
      <inkml:brushProperty name="height" value="0.02263" units="cm"/>
      <inkml:brushProperty name="color" value="#00BFF3"/>
    </inkml:brush>
  </inkml:definitions>
  <inkml:trace contextRef="#ctx0" brushRef="#br0">26350 18650 972,'-22'31'-8,"6"13"6,7 12 4,6 13 6,4 10 1,4 10-2,3 10-2,3 9-2,-1 6-1,-2 3-1,-3 3-1,-3 4 0,-1-1-1,4-3-3,3-3-2,3-2-1,-1-6-2,-2-6-2,-3-6-2,-3-6-2,-1-9 0,4-8 2,3-10 2,3-9 1,1-5 2,1 0 0,-1 0 0,1 0 0,-1-2 2,1-3 1,-1-3 1,1-2 2,-3-1 1,-2 3 1,-3 3 2,-3 4 1,-1 1 1,4 0-1,3 0-1,3 0 0,-1 0 0,-2 0-1,-3 0-1,-3 0 1,-2 0 0,0 0 0,0 0 2,0 0 1,-2-4 0,-3-5-4,-3-7-2,-2-5-2,-3-6-2,1-3 2,-1-3 1,1-2 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4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26550 23350 551,'1'54'-3,"4"10"-6,3 10-7,3 9-6,1 2 0,1-2 4,-1-3 6,1-3 5,-1-9 2,1-11 2,-1-14 0,1-11 2,-6-7 3,-8 0 7,-10 0 6,-9 0 7,-4-2 1,4-3-2,3-3-4,3-2-2,-1-5-2,-2-2-1,-3-3-1,-3-3 0,-4-12 0,-3-18 2,-3-19 2,-2-18 1,-1-14 0,3-5 0,3-7-3,4-5 0,2-9-1,4-9-1,3-10-1,3-8 0,3-11-2,3-8-3,3-10-3,4-9-3,1-2-3,0 6-2,0 7-1,0 6-2,3 9-1,6 13 2,7 12 0,6 13 2,4 9 1,4 6 2,3 7 2,3 6 2,1 6 1,1 6-1,-1 7 0,1 6-1,-1 6 1,1 6 2,-1 7 3,1 6 2,-3 6 0,-2 6-1,-3 7-1,-3 6-2,-2 10 0,0 17-1,0 15 0,0 16 1,-4 10-1,-5 7 1,-7 6 1,-5 7-1,-4 4 1,0 3-1,0 3 0,0 4 0,-2 1-1,-3 0-1,-3 0 0,-2 0-1,-5-4-1,-2-5 2,-3-7-1,-3-5 1,-4-6 1,-3-3-1,-3-3-1,-2-2 1,-1-6-1,3-6 0,3-6 0,4-6 1,1-6-1,0-2 0,0-3-1,0-3-1,0-13 0,0-22-3,0-22-2,0-21-1,1-23-1,4-21-2,3-22-1,3-22-1,3-11 0,3 0 0,3 0 1,4 0 0,4 7 2,6 17 1,7 15 3,6 16 2,3 13 1,0 14 3,0 11 2,0 14 1,0 11 4,0 14 5,0 11 3,0 14 6,1 21 0,4 31-3,3 32-3,3 31-2,-4 35-2,-8 42-2,-10 40 0,-9 41-2,-5-10-1,0-59-1,0-60-1,0-58-1,-2-26-2,-3 9-1,-3 10-3,-2 10-1,-3-4-1,1-16 0,-1-15 1,1-15 1,-7-18 1,-12-19 0,-13-18 0,-12-19 1,-2-19-2,9-19-3,10-18-3,10-19-4,5-19-2,4-19-2,3-18-2,3-19-2,3-5 1,3 9 0,3 10 3,4 10 2,5 14 2,10 23 5,10 22 4,9 22 5,4 15 3,1 9 4,-1 10 3,1 10 4,-1 10 3,1 13 1,-1 12 1,1 13 1,-4 16 1,-6 23 0,-6 22-1,-6 22-1,-4 16-1,1 14-3,-1 11-2,1 14-3,-3 2-3,-2-6-1,-3-6-2,-3-6-1,-7-12-3,-9-15-3,-10-15-2,-8-16-2,-4-12-2,3-5 0,3-7-1,4-5-1,-1-11-4,-3-11-7,-3-14-7,-2-11-7,0-11-9,7-5-8,6-7-10,7-5-9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5"/>
    </inkml:context>
    <inkml:brush xml:id="br0">
      <inkml:brushProperty name="width" value="0.02968" units="cm"/>
      <inkml:brushProperty name="height" value="0.02968" units="cm"/>
      <inkml:brushProperty name="color" value="#00BFF3"/>
    </inkml:brush>
  </inkml:definitions>
  <inkml:trace contextRef="#ctx0" brushRef="#br0">27700 19750 741,'-15'-30'63,"23"-9"-12,22-10-12,22-8-12,15-4-8,9 3-4,10 3-3,10 4-4,2 5-2,-3 10-3,-3 10-1,-2 9-2,-5 6-2,-2 3 0,-3 3-1,-3 4 0,-9 1-1,-11 0 0,-14 0 1,-11 0-1,-6 1 1,4 4 1,3 3 1,3 3 1,-7 4 2,-15 7 0,-15 6 3,-16 7 1,-12 4 0,-5 3-1,-7 3 0,-5 4 0,-9 1-3,-9 0-4,-10 0-3,-8 0-5,-3-5-1,7-9 0,6-10 1,7-8 0,5-9 0,7-6-1,6-6 1,7-6-2,5-7 2,7-6 2,6-6 3,7-6 2,8-6 0,14-2 0,11-3 0,14-3 0,8-1 1,7 4 3,6 3 4,7 3 4,4 6 2,3 9 1,3 10 2,4 10 1,-4 4-1,-9 0 0,-10 0-3,-8 0 0,-8 3-2,-2 6-3,-3 7 0,-3 6-3,-7 4-1,-9 4 0,-10 3-1,-8 3 1,-11-1-1,-8-2-3,-10-3-1,-9-3-3,-7-2 0,-3 0 0,-3 0 0,-2 0 0,-1-5 1,3-9 0,3-10 1,4-8 1,7-8-2,13-2-4,12-3-4,13-3-4,10-2-8,10 0-10,10 0-10,9 0-11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5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28300 20800 589,'-40'-24'7,"23"4"15,22 3 14,22 3 15,16 3 3,14 3-9,11 3-9,14 4-8,7 4-5,3 6-4,3 7-2,4 6-2,1 1-3,0-3 1,0-3-1,0-2 1,-7-1-5,-11 3-9,-14 3-8,-11 4-9,-17 2-6,-18 4-3,-19 3-3,-18 3-4,-15-2 2,-9-6 7,-10-6 5,-8-6 7,-11-6 4,-8-2 1,-10-3 1,-9-3 0,-4-2 1,4 0 1,3 0 1,3 0 0,15-4 5,29-5 9,28-7 9,28-5 10,24-1 2,23 6-3,22 7-3,22 6-3,7 3-4,-6 0-6,-6 0-5,-6 0-6,-6 1-5,-2 4-4,-3 3-5,-3 3-5,-9 3-10,-11 3-14,-14 3-14,-11 4-15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27525 23075 333,'157'63'167,"51"46"-1,49 47 1,51 47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7"/>
    </inkml:context>
    <inkml:brush xml:id="br0">
      <inkml:brushProperty name="width" value="0.02917" units="cm"/>
      <inkml:brushProperty name="height" value="0.02917" units="cm"/>
      <inkml:brushProperty name="color" value="#00BFF3"/>
    </inkml:brush>
  </inkml:definitions>
  <inkml:trace contextRef="#ctx0" brushRef="#br0">26400 16450 754,'23'-68'-23,"-3"17"9,-3 15 9,-2 16 9,-3 10 4,1 7 2,-1 6 1,1 7 0,-3 11 2,-2 20 2,-3 18 0,-3 20 2,-2 16 0,0 16-2,0 15-1,0 17-2,0 2-3,0-9-1,0-10-3,0-8-2,0-15-1,0-19 1,0-18 2,0-19 1,-5-15-3,-9-8-5,-10-10-5,-8-9-7,-6-12-1,1-11 1,-1-14 2,1-11 2,4-14 1,9-11 1,10-14 2,10-11 1,4-9 0,0-3 2,0-3-1,0-2 1,1 3 2,4 14 1,3 11 3,3 14 3,3 11 2,3 14 3,3 11 4,4 14 3,-1 13 1,-3 16-2,-3 15-3,-2 17-2,-5 8-2,-2 4 1,-3 3 0,-3 3 0,-6 7-1,-5 14-3,-7 11-1,-5 14-3,-3-4-1,4-19 0,3-18 0,3-19-1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08"/>
    </inkml:context>
    <inkml:brush xml:id="br0">
      <inkml:brushProperty name="width" value="0.03176" units="cm"/>
      <inkml:brushProperty name="height" value="0.03176" units="cm"/>
      <inkml:brushProperty name="color" value="#00BFF3"/>
    </inkml:brush>
  </inkml:definitions>
  <inkml:trace contextRef="#ctx0" brushRef="#br0">26650 23000 692,'-44'-336'-4,"13"78"4,12 78 3,13 79 4,6 40 4,0 3 2,0 3 2,0 4 4,1 2 1,4 4 1,3 3 1,3 3 2,3 4-1,3 7 0,3 6-2,4 7-2,1 5-1,0 7-5,0 6-2,0 7-4,-2 10-2,-3 16 0,-3 15 0,-2 17-1,-3 10-1,1 6-5,-1 7-5,1 6-3,-4-2-2,-6-9 1,-6-10 1,-6-8 1,-6-14 1,-2-15-2,-3-15 0,-3-16-2,1-12 2,6-5 1,7-7 3,6-5 2,3-6-7,0-3-17,0-3-15,0-2-17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2"/>
    </inkml:context>
    <inkml:brush xml:id="br0">
      <inkml:brushProperty name="width" value="0.05387" units="cm"/>
      <inkml:brushProperty name="height" value="0.05387" units="cm"/>
      <inkml:brushProperty name="color" value="#F2395B"/>
    </inkml:brush>
  </inkml:definitions>
  <inkml:trace contextRef="#ctx0" brushRef="#br0">99644 27672 408,'45'-58'19,"-6"10"-2,-4 10-2,-5 9-2,-2 6 1,1 1 5,1 1 6,1 1 5,-1 2 1,0 5-2,-1 3-2,-1 4-2,-2 3 0,-3 2-1,-3 2 0,-3 2 0,-3 3 0,-4 4 0,-5 3 1,-2 5 0,-6 3-1,-2 1-2,-5 3-3,-4 1-1,-1 1-3,-1-3-2,0-1-3,1-3-3,-3 0-3,-4 1-3,-3 1-4,-4 2-3,-3-2-4,1-3-6,0-3-4,-1-3-6,1-3-3,-1-2-2,1-4-1,0-2-2,1-2-1,3 0-3,3 0-3,3 0-1,3-2-3,2 0 0,4-3-2,3-2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10"/>
    </inkml:context>
    <inkml:brush xml:id="br0">
      <inkml:brushProperty name="width" value="0.03655" units="cm"/>
      <inkml:brushProperty name="height" value="0.03655" units="cm"/>
      <inkml:brushProperty name="color" value="#00BFF3"/>
    </inkml:brush>
  </inkml:definitions>
  <inkml:trace contextRef="#ctx0" brushRef="#br0">26300 20050 601,'-47'-66'2,"6"19"1,7 19 3,6 19 3,3 7 1,0-3 1,0-3 0,0-2 1,0-5-1,0-2 0,0-3-2,0-3-1,-2-2-2,-3 0 0,-3 0-1,-2 0-1,-5-2-1,-2-3 1,-3-3-1,-3-2 1,-2 0-1,0 7 0,0 6-1,0 7-1,-2 2-1,-3 1-1,-3-1-1,-2 1-1,-3-3 0,1-2 1,-1-3 2,1-3 1,-3-2 0,-2 0-1,-3 0-1,-3 0-1,-1 0 1,4 0 1,3 0 2,3 0 2,1 1 1,1 4 0,-1 3 1,1 3 0,1 1 0,3 1-1,3-1 0,4 1-1,-1 1-1,-3 3 1,-3 3 0,-2 4 0,-1 4-1,3 6-2,3 7-2,4 6-1,2 1-1,4-3 0,3-3 1,3-2 1,3-5 0,3-2 0,3-3 1,4-3 0,1-2 1,0 0-1,0 0 2,0 0-1,3-4 1,6-5 0,7-7-1,6-5 0,3-4 0,0 0 0,0 0 0,0 0 0,1-2-1,4-3-1,3-3 1,3-2-1,3 0 0,3 7 2,3 6 1,4 7 2,1 4 1,0 3-1,0 3 1,0 4 0,1-1 0,4-3-1,3-3 0,3-2-1,3-1-1,3 3 0,3 3-1,4 4-1,-1 5 1,-3 10-1,-3 10 1,-2 9 1,-5 4-2,-2 1-2,-3-1-4,-3 1-2,-4-1-1,-3 1 1,-3-1 2,-2 1 1,-5-3 1,-2-2 0,-3-3-1,-3-3 1,-7-4 0,-9-3 2,-10-3 1,-8-2 1,-8-1 2,-2 3-2,-3 3 1,-3 4-1,-6-3-1,-5-5 1,-7-7-1,-5-5 1,-1-4-1,6 0 0,7 0 0,6 0 0,3-4 0,0-5 1,0-7-1,0-5 1,3-4 0,6 0 2,7 0 1,6 0 2,4 0 0,4 0-1,3 0-1,3 0-1,3 0 1,3 0 2,3 0 2,4 0 3,4-2 1,6-3-1,7-3 0,6-2 0,6 0-1,6 7 1,7 6 0,6 7 0,4 2 0,4 1-2,3-1 0,3 1-1,-1 5-1,-2 14-1,-3 11 0,-3 14-1,-6 8-1,-5 7-1,-7 6-3,-5 7-1,-6 0-2,-3-2 1,-3-3 0,-2-3 0,-8-2 0,-8 0 1,-10 0 1,-9 0 0,-7-4 0,-3-5 0,-3-7 0,-2-5-1,-6-6 0,-6-3 1,-6-3 0,-6-2-1,-2-6 1,3-6 1,3-6-1,4-6 1,-1-7-1,-3-6 1,-3-6-1,-2-6 0,2-6 0,9-2 0,10-3-1,10-3 1,8-1 0,10 4 1,10 3 1,9 3 1,9 4 1,9 7 2,10 6 2,10 7 1,7 5 0,6 7-2,7 6-1,6 7-1,1 7-1,-3 9 0,-3 10-1,-2 10 1,-5 2-1,-2-3-1,-3-3-1,-3-2 0,-6-3-2,-5 1-2,-7-1-3,-5 1-1,-12-4 0,-16-6 1,-15-6 1,-15-6 2,-12-6 0,-6-2 0,-6-3 0,-6-3-1,-6-2 0,-2 0 1,-3 0 1,-3 0 1,2-4 0,10-5 2,10-7 1,9-5 1,13-6 2,20-3-1,18-3 2,20-2-1,11 2 2,7 9-1,6 10 1,7 10 1,2 4-1,1 0-2,-1 0 0,1 0-1,-3 1-1,-2 4-1,-3 3 1,-3 3 0,-6 3-3,-5 3-5,-7 3-6,-5 4-4,-14-1-3,-18-3-2,-19-3 0,-18-2-1,-10-5 2,0-2 3,0-3 5,0-3 3,3-6 4,6-5 1,7-7 2,6-5 2,4-4 3,4 0 2,3 0 4,3 0 3,10 3 3,20 6 1,18 7 0,20 6 3,8 6-2,1 6-1,-1 7-3,1 6-3,1 3-2,3 0-2,3 0-3,4 0-2,2 0-2,4 0-1,3 0 0,3 0-2,-2 0-1,-6 0-2,-6 0-3,-6 0-3,-7 0-2,-6 0 0,-6 0-1,-6 0-2,-7 0-1,-6 0-3,-6 0-3,-6 0-3,-12-4 1,-15-5 4,-15-7 5,-16-5 4,-15-6 3,-11-3 3,-14-3 2,-11-2 3,-7-6 1,0-6 2,0-6 0,0-6 1,6-2 2,13 3 3,12 3 3,13 4 3,9 1 0,6 0-1,7 0-1,6 0-2,12 1 5,19 4 7,19 3 8,19 3 9,16 3 1,17 3-7,15 3-5,16 4-7,10 4-3,7 6-2,6 7-2,7 6-1,2 6-2,1 6-2,-1 7-2,1 6-2,-3 1-2,-2-3-3,-3-3-1,-3-2-2,-7-5-3,-9-2-2,-10-3-3,-8-3-3,-12-4-1,-12-3-2,-13-3-2,-12-2-1,-21-1-4,-28 3-7,-28 3-8,-27 4-6,-20-3-1,-9-5 7,-10-7 6,-8-5 7,-8-11 4,-2-11 4,-3-14 3,-3-11 4,1-7 2,6 0 3,7 0 2,6 0 3,7 0 1,10 0 1,10 0 0,9 0 2,9 1 3,9 4 5,10 3 6,10 3 5,7 3 3,6 3 1,7 3 1,6 4 1,9 1 2,13 0 0,12 0 2,13 0 1,12 4-1,13 10-4,12 10-5,13 9-4,7 6-2,4 3-2,3 3-1,3 4-1,3 2-3,3 4-2,3 3-4,4 3-3,-6 3-4,-11 3-4,-14 3-5,-11 4-5,-14-3-4,-11-5-3,-14-7-4,-11-5-3,-12-4-2,-9 0-1,-10 0 0,-8 0-2,-8-2 4,-2-3 7,-3-3 7,-3-2 7,-2-5 4,0-2 2,0-3 2,0-3 2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00:10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24650 19650 580,'-205'-69'1,"41"13"3,40 12 2,42 13 2,35 6 7,31 0 9,32 0 10,31 0 10,31 3 2,31 6-6,32 7-5,31 6-5,29 10-3,29 17-4,28 15-2,28 16-3,-5 5-3,-37-2-3,-38-3-2,-37-3-3,-26-1-17,-11 4-30,-14 3-29,-11 3-31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8:3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71200 12500 999,'-25'-24'-6,"0"4"-12,0 3-12,0 3-12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44900 28350 999,'-91'23'-5,"19"-3"-10,19-3-12,19-2-9,10-3-2,4 1 7,3-1 7,3 1 8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44200 28500 999,'-24'23'-5,"4"-3"-10,3-3-11,3-2-10,1-1 0,1 3 8,-1 3 10,1 4 9,-1-1 6,1-3 3,-1-3 3,1-2 4,-1-6 2,1-6 0,-1-6 2,1-6-1,2-4 1,7 1-4,6-1-2,7 1-3,5-4 0,7-6-1,6-6 1,7-6 0,2-4 0,1 1-1,-1-1 0,1 1-2,-1-3 1,1-2-1,-1-3 1,1-3-1,1-1 1,3 4 0,3 3-1,4 3 0,1-1 1,0-2-1,0-3 1,0-3 0,0-2-1,0 0 1,0 0 0,0 0 0,0 3-1,0 6 1,0 7 0,0 6 0,-2 1 0,-3-3 0,-3-3 0,-2-2 1,-3-3-1,1 1 1,-1-1 0,1 1 0,1 1 0,3 3 0,3 3-1,4 4 1,-1-1-1,-3-3 1,-3-3-1,-2-2 1,-1-3-1,3 1 0,3-1 1,4 1-1,-1-1 0,-3 1 0,-3-1 0,-2 1 0,0-1 0,7 1 0,6-1 0,7 1 0,0-3-1,-2-2 1,-3-3-1,-3-3 0,1-1-1,6 4 0,7 3-1,6 3 0,3-2-1,0-6 1,0-6 0,0-6 0,-2-4 0,-3 1 0,-3-1 0,-2 1 1,-3-1-1,1 1 1,-1-1-1,1 1 1,-1-1-1,1 1 2,-1-1 0,1 1 0,-1-1 1,1 1 0,-1-1 1,1 1-1,-1 1 1,1 3 0,-1 3-1,1 4 1,-1-1 0,1-3-1,-1-3 0,1-2 1,-1-3-2,1 1 1,-1-1-1,1 1 0,1-1-1,3 1 0,3-1 0,4 1-1,-1 1 1,-3 3 0,-3 3 0,-2 4 0,-3 1 1,1 0 0,-1 0 0,1 0 1,-1 0-1,1 0 1,-1 0 0,1 0 0,-3 1-1,-2 4 1,-3 3 1,-3 3-1,-2-1 0,0-2 0,0-3 1,0-3-1,0-2 1,0 0-1,0 0 0,0 0 0,3-4 1,6-5 0,7-7 1,6-5 1,3-4 0,0 0-1,0 0 1,0 0 0,0 1-1,0 4 0,0 3 0,0 3 0,1-1 0,4-2-1,3-3 0,3-3 0,-1-1-1,-2 4 0,-3 3 0,-3 3 0,-4 4 0,-3 7 0,-3 6 0,-2 7-1,-3 0 1,1-2-1,-1-3 1,1-3 0,-1-1-1,1 4 1,-1 3 0,1 3 0,1-1 0,3-2 0,3-3 1,4-3-1,1-6 0,0-5 1,0-7 2,0-5-1,1-4 1,4 0 0,3 0-1,3 0-1,-1 0 1,-2 0 0,-3 0 1,-3 0 1,-2 0 0,0 0-1,0 0 0,0 0 0,0 1-1,0 4 0,0 3-2,0 3-1,-2 1 0,-3 1 0,-3-1 2,-2 1-1,-3 1 1,1 3-2,-1 3 0,1 4-1,1 1-1,3 0 1,3 0 1,4 0-1,-1 1 2,-3 4 0,-3 3 0,-2 3 2,-3 1 0,1 1 0,-1-1 1,1 1 0,-1-3 0,1-2-1,-1-3 0,1-3-2,1-2 1,3 0-1,3 0 0,4 0 0,1 0 0,0 0 0,0 0 0,0 0 0,-2 1 0,-3 4 0,-3 3 0,-2 3 0,-5 1 0,-2 1 0,-3-1 1,-3 1-1,-6 1 1,-5 3 0,-7 3 1,-5 4 0,-4-1 0,0-3 0,0-3 0,0-2-2,0-1 1,0 3-1,0 3 1,0 4-1,-2 1 0,-3 0 0,-3 0-1,-2 0 1,-1 1-1,3 4 0,3 3-1,4 3 0,-1 1 0,-3 1 1,-3-1 0,-2 1 0,-3-1 1,1 1-1,-1-1 1,1 1 0,-1-1 0,1 1 0,-1-1 0,1 1 0,2-1 0,7 1 1,6-1 0,7 1 2,-1-1-1,-6 1 1,-6-1-1,-6 1 1,-4-1-1,1 1 1,-1-1 0,1 1-1,-4 4-4,-6 9-11,-6 10-11,-6 10-10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4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48300 15750 457,'-15'-46'47,"23"10"-7,22 10-7,22 9-7,5 9-6,-8 9-2,-10 10-2,-9 10-3,-4 5-1,4 4 0,3 3 1,3 3 0,1 1-1,1 1-2,-1-1-2,1 1-3,-3-1-1,-2 1 1,-3-1 0,-3 1 1,-2-3-1,0-2-4,0-3-2,0-3-2,-4-21-3,-5-37-1,-7-38 0,-5-37-1,-4-23-2,0-5-3,0-7-4,0-5-3,0-3-1,0 4 1,0 3 2,0 3 1,0 4 3,0 7 3,0 6 4,0 7 3,0 7 2,0 9-1,0 10-1,0 10-2,1 8 1,4 10 1,3 10 2,3 9 0,3 7 7,3 7 13,3 6 12,4 7 13,2 4 3,4 3-6,3 3-5,3 4-6,3 1-4,3 0-3,3 0-3,4 0-3,4 1-1,6 4-1,7 3-1,6 3-1,6-1 1,6-2-1,7-3 0,6-3 0,3-2-2,0 0-4,0 0-2,0 0-5,-2-4-3,-3-5-3,-3-7-4,-2-5-3,-6-3-5,-6 4-6,-6 3-8,-6 3-5,-21 6-9,-34 9-10,-35 10-9,-33 10-10,-11 4 3,17 0 15,15 0 16,16 0 16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4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50150 14300 581,'-46'23'1,"10"-3"4,10-3 3,9-2 3,9-5 3,9-2 3,10-3 3,10-3 2,7-4 2,6-3 0,7-3 0,6-2-1,3-1 0,0 3-1,0 3-1,0 4-1,-4 7-3,-5 13-1,-7 12-3,-5 13-2,-9 12-2,-9 13-1,-10 12-1,-8 13-1,-12 7-2,-12 4-2,-13 3-3,-12 3-2,-9-2-2,-2-6-2,-3-6-2,-3-6-2,-1-9 0,4-8 2,3-10 1,3-9 2,15-18 4,29-24 9,28-26 7,28-24 9,18-10 1,10 6-5,10 7-4,9 6-6,-1 6-4,-8 6-3,-10 7-3,-9 6-3,-4 4-6,4 4-8,3 3-8,3 3-9,-4-1-2,-8-2 5,-10-3 5,-9-3 3,-5-1-1,0 4-11,0 3-10,0 3-10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4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51750 15050 520,'23'-25'0,"-3"0"1,-3 0 1,-2 0 1,-1 0 2,3 0 7,3 0 5,4 0 6,-1-2 2,-3-3-2,-3-3-2,-2-2-2,-3-1-2,1 3 1,-1 3-2,1 4 1,-4-1-2,-6-3-2,-6-3-1,-6-2-2,-6 0-2,-2 7-2,-3 6-1,-3 7-1,-4 2-2,-3 1 0,-3-1-1,-2 1-1,-3 5 0,1 14 2,-1 11 2,1 14 2,-1 10 2,1 9 0,-1 10 2,1 10 1,-1 4 0,1 0 0,-1 0 1,1 0-1,1-2 0,3-3 0,3-3-2,4-2 1,4-6-2,6-6 2,7-6-1,6-6 1,12-9-4,19-8-8,19-10-10,19-9-8,7-13-4,-3-16-2,-3-15 0,-2-15 0,-6-7-2,-6 3-1,-6 3-3,-6 4 0,-9 4 4,-8 6 14,-10 7 13,-9 6 12,-7 9 6,-3 13-1,-3 12-2,-2 13 0,-1 9 2,3 6 7,3 7 8,4 6 6,2 3 0,4 0-6,3 0-6,3 0-7,4 1-7,7 4-7,6 3-9,7 3-6,7 1-10,9 1-11,10-1-11,10 1-12,-3-7 0,-11-12 7,-14-13 8,-11-12 9,-7-5 1,0 3-3,0 3-3,0 4-4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5"/>
    </inkml:context>
    <inkml:brush xml:id="br0">
      <inkml:brushProperty name="width" value="0.02299" units="cm"/>
      <inkml:brushProperty name="height" value="0.02299" units="cm"/>
      <inkml:brushProperty name="color" value="#00BFF3"/>
    </inkml:brush>
  </inkml:definitions>
  <inkml:trace contextRef="#ctx0" brushRef="#br0">53150 30650 957,'1'-47'31,"4"6"-20,3 7-19,3 6-20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7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65200 22850 583,'1'-49'2,"4"4"5,3 3 6,3 3 4,-1 3 2,-2 3 2,-3 3 1,-3 4 1,-4 1-1,-3 0-4,-3 0-4,-2 0-4,-3 0-3,1 0-2,-1 0-2,1 0-2,-3 0-1,-2 0 1,-3 0 0,-3 0 1,-2 3 0,0 6 0,0 7 1,0 6-1,-2 4 2,-3 4-1,-3 3 2,-2 3-1,-3 6 1,1 9 0,-1 10 0,1 10 0,1 7-1,3 6 0,3 7 0,4 6-1,2 3 0,4 0 0,3 0 0,3 0 0,3-5 0,3-9 0,3-10-1,4-8 0,5-8-2,10-2-2,10-3-3,9-3-3,4-10 0,1-16 1,-1-15 1,1-15 2,1-11-3,3-2-6,3-3-6,4-3-7,-1-2 0,-3 0 3,-3 0 4,-2 0 4,-5 0 3,-2 0 3,-3 0 2,-3 0 2,-4 3 3,-3 6 3,-3 7 2,-2 6 2,-5 9 5,-2 13 9,-3 12 7,-3 13 9,-2 9 1,0 6-5,0 7-4,0 6-4,0 3-4,0 0-1,0 0-2,0 0-1,3 1-1,6 4-1,7 3-1,6 3-1,3-1-2,0-2-4,0-3-4,0-3-3,1-4-3,4-3-1,3-3-2,3-2-1,-1-3-5,-2 1-8,-3-1-8,-3 1-8,-4-3-8,-3-2-6,-3-3-6,-2-3-7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5:52"/>
    </inkml:context>
    <inkml:brush xml:id="br0">
      <inkml:brushProperty name="width" value="0.05269" units="cm"/>
      <inkml:brushProperty name="height" value="0.05269" units="cm"/>
      <inkml:brushProperty name="color" value="#F2395B"/>
    </inkml:brush>
  </inkml:definitions>
  <inkml:trace contextRef="#ctx0" brushRef="#br0">99750 27544 417,'8'-8'3,"2"2"8,0 1 6,1 0 6,2 3 7,1 4 6,3 4 7,2 4 5,1 3 2,3 5-3,1 4-1,3 3-3,1 4-3,3 3-5,1 2-4,2 4-5,3 2-5,1-1-5,2 0-5,2 0-6,1 0-7,-2 0-11,0 1-11,-1-1-11,-4-3-13,-6-8-17,-5-6-17,-6-6-15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8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49250 23150 572,'23'-143'63,"-3"17"-16,-3 15-16,-2 16-15,-3 7-10,1 1-2,-1-1-4,1 1-2,-1 5-2,1 14 0,-1 11-1,1 14-1,1 8 2,3 7 3,3 6 3,4 7 2,1 7 3,0 9 3,0 10 1,0 10 3,1 5 0,4 4-1,3 3-1,3 3 0,1 3-2,1 3 0,-1 3 0,1 4 0,-3-3 0,-2-5-2,-3-7-1,-3-5-1,-2-6-2,0-3-5,0-3-3,0-2-5,-2-11-4,-3-15-2,-3-15-3,-2-16-3,-5-16-1,-2-16 2,-3-15 1,-3-15 2,-4-12 0,-3-6-1,-3-6 1,-2-6-1,-5-2 1,-2 3 4,-3 3 4,-3 4 2,1 5 3,6 10-1,7 10-1,6 9 0,3 9 3,0 9 6,0 10 5,0 10 7,1 7 3,4 6-1,3 7 1,3 6-1,4 3 2,7 0 2,6 0 2,7 0 3,2 0 0,1 0-3,-1 0-2,1 0-2,1 1-2,3 4-1,3 3-1,4 3 0,2-1-2,4-2-1,3-3-1,3-3-3,3-4 0,3-3-2,3-3-2,4-2 0,2-1-2,4 3 1,3 3-1,3 4-1,-5 4-2,-12 6-6,-13 7-6,-12 6-6,-12 9-8,-8 13-10,-10 12-8,-9 13-11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9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50900 20550 618,'68'-44'56,"-11"13"-11,-14 12-8,-11 13-11,-7 7-6,0 4-5,0 3-4,0 3-5,-5 6-3,-9 9-3,-10 10-2,-8 10-3,-9 4-2,-6 0 0,-6 0 0,-6 0 0,-2-2 0,3-3 2,3-3 1,4-2 1,11-6 2,23-6 4,22-6 3,22-6 4,8-7 1,-2-6-2,-3-6-1,-3-6-1,-6-1 0,-5 7 0,-7 6 2,-5 7 0,-6 5 1,-3 7 2,-3 6 0,-2 7 1,-9 7 0,-12 9-1,-13 10 0,-12 10 0,-9 4-2,-2 0-1,-3 0-2,-3 0-2,-2-2-2,0-3-2,0-3-2,0-2-2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39:59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52400 20400 520,'0'-72'4,"0"6"6,0 7 8,0 6 6,1 1 2,4-3-2,3-3-2,3-2-2,-4 3 0,-8 14 1,-10 11 1,-9 14 2,-7 13 1,-3 16-2,-3 15-2,-2 17 0,-3 10-2,1 6-2,-1 7 0,1 6-2,1 3 0,3 0-2,3 0-1,4 0 0,4-2-2,6-3-2,7-3-1,6-2-3,3-6-1,0-6-1,0-6-1,0-6-3,6-9-3,13-8-7,12-10-8,13-9-7,4-13-4,-3-16 0,-3-15-1,-2-15-1,-5-9 1,-2 1 3,-3-1 2,-3 1 2,-4 4 3,-3 9 4,-3 10 2,-2 10 4,0 14 13,7 23 24,6 22 24,7 22 25,5 10 0,7 1-20,6-1-21,7 1-22,0-1-15,-2 1-12,-3-1-10,-3 1-10,-4-6-4,-3-8 6,-3-10 4,-2-9 5,-6-5-2,-6 0-9,-6 0-9,-6 0-10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0:03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78200 11650 626,'-221'-413'132,"60"126"-32,60 124-34,59 126-32,34 60-18,9-3-4,10-3-4,10-2-2,5-1-17,4 3-27,3 3-27,3 4-28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0:06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57150 17450 635,'-25'-22'-45,"0"6"32,0 7 32,0 6 32,6 4 13,13 4-8,12 3-9,13 3-8,6-4-6,0-8-6,0-10-6,0-9-5,0-5-3,0 0-1,0 0-2,0 0-1,1 1-4,4 4-5,3 3-5,3 3-6,-1 1-1,-2 1 4,-3-1 3,-3 1 5,-2-3 0,0-2-2,0-3-1,0-3-3,0-1 0,0 4 3,0 3 3,0 3 2,-2-1 2,-3-2-1,-3-3 1,-2-3 0,-3-4 0,1-3-3,-1-3-1,1-2-2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0:07"/>
    </inkml:context>
    <inkml:brush xml:id="br0">
      <inkml:brushProperty name="width" value="0.02716" units="cm"/>
      <inkml:brushProperty name="height" value="0.02716" units="cm"/>
      <inkml:brushProperty name="color" value="#F2395B"/>
    </inkml:brush>
  </inkml:definitions>
  <inkml:trace contextRef="#ctx0" brushRef="#br0">56700 17850 809,'29'-49'67,"10"4"-15,10 3-17,9 3-16,1 3-10,-6 3-3,-6 3-3,-6 4-5,-4 1-4,1 0-6,-1 0-7,1 0-5,-3 0-6,-2 0-7,-3 0-7,-3 0-7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0:08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57200 16350 658,'-4'-69'22,"-5"13"-3,-7 12-3,-5 13-3,-4 9-1,0 6-1,0 7-1,0 6 0,0 6-1,0 6-1,0 7-1,0 6-2,1 3-1,4 0 1,3 0-1,3 0 0,1 4 0,1 10 1,-1 10 1,1 9 0,1 2 0,3-2 0,3-3 0,4-3 0,1-2 0,0 0-1,0 0 0,0 0 0,0-4-1,0-5 0,0-7 0,0-5-1,3-8 0,6-5-3,7-7-2,6-5-2,3-9-1,0-9-1,0-10 0,0-8-1,0-11-2,0-8-2,0-10-2,0-9-3,-2-9-1,-3-5-1,-3-7-1,-2-5 0,-3-1 0,1 6 2,-1 7 1,1 6 1,-3 4 2,-2 4 1,-3 3 2,-3 3 1,-2 6 4,0 9 4,0 10 4,0 10 5,0 4 6,0 0 5,0 0 6,0 0 6,0 7 3,0 17 0,0 15 1,0 16 1,1 10-4,4 7-5,3 6-7,3 7-6,4 5-4,7 7-2,6 6 0,7 7-2,-1-3-3,-6-8-4,-6-10-4,-6-9-5,1-4-6,9 4-7,10 3-8,10 3-7,0-4-6,-5-8-4,-7-10-5,-5-9-3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0:10"/>
    </inkml:context>
    <inkml:brush xml:id="br0">
      <inkml:brushProperty name="width" value="0.02974" units="cm"/>
      <inkml:brushProperty name="height" value="0.02974" units="cm"/>
      <inkml:brushProperty name="color" value="#F2395B"/>
    </inkml:brush>
  </inkml:definitions>
  <inkml:trace contextRef="#ctx0" brushRef="#br0">44000 28700 739,'-41'21'20,"19"-5"8,19-7 8,19-5 9,7-8-1,-3-5-10,-3-7-10,-2-5-10,0-6-6,7-3-3,6-3-3,7-2-2,0-3-3,-2 1-3,-3-1-1,-3 1-2,-1-3-3,4-2-1,3-3-1,3-3-2,1-2 0,1 0 3,-1 0 3,1 0 3,-1 1 2,1 4 0,-1 3 1,1 3 1,-3 4 0,-2 7-1,-3 6 1,-3 7-2,-9 4 2,-11 3 0,-14 3 1,-11 4 1,-6 4 0,4 6-1,3 7-1,3 6-2,1 3-1,1 0-1,-1 0-1,1 0-1,-3 0-1,-2 0 1,-3 0 0,-3 0 0,-2 1 1,0 4 1,0 3 1,0 3 0,1-1 1,4-2 0,3-3 1,3-3 0,1-4 2,1-3 4,-1-3 2,1-2 3,-1-3 3,1 1 2,-1-1 1,1 1 1,5-6 3,14-8 2,11-10 3,14-9 2,5-7-1,1-3-6,-1-3-5,1-2-6,-1-3-2,1 1-2,-1-1-2,1 1 0,-1-1-1,1 1 1,-1-1 0,1 1 1,-4 1-1,-6 3-1,-6 3-1,-6 4-1,-2 1-2,3 0 0,3 0-2,4 0 0,1 0-5,0 0-8,0 0-7,0 0-8,-2 4-3,-3 10 2,-3 10 3,-2 9 1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0:10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44050 27250 614,'-24'-69'27,"4"13"-4,3 12-5,3 13-4,-1 7-3,-2 4-5,-3 3-3,-3 3-4,-2 9 0,0 16 5,0 15 6,0 17 4,1 10 2,4 6-3,3 7-1,3 6-3,1-1-2,1-5 0,-1-7-1,1-5 0,1-3-1,3 4 0,3 3 0,4 3 0,1-4 0,0-8-1,0-10 0,0-9-1,3-10-2,6-9 0,7-10-3,6-8-1,4-14-2,4-15-2,3-15-4,3-16-1,-2-10-3,-6-3 0,-6-3-1,-6-2-1,-4-3 1,1 1 1,-1-1 2,1 1 1,-3-1 0,-2 1-1,-3-1 0,-3 1-1,-4 4 1,-3 9 4,-3 10 2,-2 10 4,-3 5 2,1 4 2,-1 3 1,1 3 3,1 12 8,3 22 15,3 22 16,4 23 15,4 11 3,6 4-13,7 3-10,6 3-13,6 1-7,6 1-3,7-1-5,6 1-2,1 2-5,-3 7-3,-3 6-5,-2 7-3,0 0-7,7-2-9,6-3-10,7-3-10,-4-9-6,-12-11-5,-13-14-3,-12-11-4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0:13"/>
    </inkml:context>
    <inkml:brush xml:id="br0">
      <inkml:brushProperty name="width" value="0.02981" units="cm"/>
      <inkml:brushProperty name="height" value="0.02981" units="cm"/>
      <inkml:brushProperty name="color" value="#F2395B"/>
    </inkml:brush>
  </inkml:definitions>
  <inkml:trace contextRef="#ctx0" brushRef="#br0">43900 27100 738,'-2'-47'-40,"-3"6"25,-3 7 26,-2 6 25,-5 6 9,-2 6-8,-3 7-8,-3 6-7,-4 7-6,-3 10-4,-3 10-4,-2 9-4,0 4-3,7 1-1,6-1-1,7 1 0,2-1-1,1 1 0,-1-1 2,1 1-1,1 1 2,3 3 1,3 3 0,4 4 2,1 1 0,0 0-1,0 0 0,0 0-2,0-2 0,0-3-1,0-3 0,0-2-1,0-5 0,0-2 0,0-3-1,0-3 1,4-6 0,10-5 3,10-7 1,9-5 3,2-9 0,-2-9-2,-3-10-2,-3-8 0,-2-11-3,0-8-1,0-10-2,0-9-2,-2-7-2,-3-3-4,-3-3-3,-2-2-4,-3 0-1,1 7 1,-1 6 0,1 7 2,-1 0 1,1-2 2,-1-3 4,1-3 3,-3-1 2,-2 4 1,-3 3 2,-3 3 2,-2 4 1,0 7-1,0 6 1,0 7-1,0 2 0,0 1 2,0-1 1,0 1 1,0 1 1,0 3 0,0 3-1,0 4 1,-4 2 2,-5 4 6,-7 3 4,-5 3 6,-1 7 2,6 14-4,7 11-3,6 14-2,3 5-2,0 1-2,0-1 0,0 1-1,1 2-1,4 7-1,3 6-2,3 7 0,4 0-2,7-2-1,6-3-2,7-3-1,2-1-4,1 4-3,-1 3-5,1 3-4,1 4-4,3 7-7,3 6-5,4 7-6,-3-6-4,-5-15 0,-7-15 0,-5-16-2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28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32450 2050 568,'-22'48'6,"6"-3"11,7-3 13,6-2 11,-1 6 5,-5 20-1,-7 18-1,-5 20-2,-8 16-4,-5 16-6,-7 15-7,-5 17-6,-9 7-4,-9 0-3,-10 0-3,-8 0-2,-6 0-4,1 0-5,-1 0-5,1 0-5,1-7-5,3-11-4,3-14-3,4-11-4,8-20-3,17-24-1,15-26-3,16-24-1,10-23-3,7-18-3,6-19-3,7-18-3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0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34050 34050 613,'-25'-46'4,"0"10"7,0 10 7,0 9 8,-4 12 4,-5 16 1,-7 15 1,-5 17 1,-4 13-1,0 13-6,0 12-5,0 13-5,0 7-3,0 4-3,0 3-2,0 3-2,1 3-1,4 3 1,3 3 0,3 4 0,4-3 0,7-5 0,6-7 0,7-5 0,4-11 0,3-11-2,3-14 0,4-11 0,4-11-2,6-5-1,7-7-1,6-5-1,4-8 0,4-5 1,3-7 2,3-5 0,3-11-3,3-11-5,3-14-5,4-11-6,-1-11-3,-3-5 2,-3-7 0,-2-5 2,-5-4 1,-2 0 2,-3 0 2,-3 0 3,-6 3 1,-5 6 2,-7 7 0,-5 6 3,-6 6-1,-3 6 1,-3 7-2,-2 6 1,-6 6 3,-6 6 5,-6 7 6,-6 6 7,-4 4 0,1 4-3,-1 3-3,1 3-4,-3 6-1,-2 9-1,-3 10 1,-3 10 0,1 2-5,6-3-7,7-3-8,6-2-7,4-5-8,4-2-6,3-3-6,3-3-6,6-4-2,9-3 3,10-3 4,10-2 3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0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35100 34600 595,'-25'51'84,"0"4"-18,0 3-20,0 3-18,-5 6-10,-9 9-4,-10 10-3,-8 10-3,-6 7-3,1 6-2,-1 7-3,1 6-2,2-5-4,7-16-4,6-15-6,7-15-4,4-15-1,3-12 0,3-13 2,4-12 1,2-16-2,4-19-6,3-18-6,3-19-6,1-15-1,1-8 7,-1-10 4,1-9 6,-1-2 5,1 6 4,-1 7 3,1 6 4,1 7 4,3 10 5,3 10 3,4 9 4,1 6 5,0 3 4,0 3 4,0 4 5,9 7 7,19 13 10,19 12 9,19 13 11,7 12-1,-3 13-11,-3 12-11,-2 13-10,-1 7-10,3 4-7,3 3-7,4 3-8,-3 1-8,-5 1-10,-7-1-10,-5 1-9,-6-6-8,-3-8-4,-3-10-4,-2-9-5,-6-10 3,-6-9 8,-6-10 8,-6-8 8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1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35400 34350 610,'71'-66'16,"-5"19"9,-7 19 7,-5 19 10,-3 10 1,4 4-4,3 3-4,3 3-4,-1 4-4,-2 7-2,-3 6-3,-3 7-2,-9 5-4,-11 7-6,-14 6-5,-11 7-5,-12 5-2,-9 7 2,-10 6 1,-8 7 1,-9 4-2,-6 3-9,-6 3-8,-6 4-9,-4-3-2,1-5 2,-1-7 3,1-5 3,1-9 2,3-9 3,3-10 3,4-8 2,11-9 8,23-6 11,22-6 13,22-6 11,16-7 2,14-6-9,11-6-7,14-6-9,10-2-6,9 3-5,10 3-4,10 4-4,-6 1-1,-18 0 1,-19 0 2,-18 0 2,-12 0-9,-3 0-21,-3 0-21,-2 0-21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1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37150 35050 640,'73'-46'92,"-3"10"-17,-3 10-19,-2 9-17,5 4-11,16 1-4,15-1-4,17 1-3,2 1-8,-9 3-12,-10 3-10,-8 4-11,-12 1-7,-12 0-2,-13 0-4,-12 0-2,-10 3-1,-6 6 0,-6 7 2,-6 6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2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37850 34100 636,'-46'-25'5,"10"0"12,10 0 12,9 0 10,6 6 3,3 13-5,3 12-5,4 13-7,1 13-2,0 17-2,0 15-2,0 16-1,0 12-1,0 9-3,0 10-3,0 10-2,-4 10-4,-5 13-6,-7 12-6,-5 13-6,-1 6-5,6 0-3,7 0-3,6 0-2,3-15-5,0-27-4,0-28-4,0-28-6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2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39250 34150 581,'-47'-22'0,"6"6"0,7 7 0,6 6 0,1 7 8,-3 10 17,-3 10 16,-2 9 16,-1 9 4,3 9-10,3 10-9,4 10-9,2 4-7,4 0-5,3 0-3,3 0-4,3-2-4,3-3-3,3-3-3,4-2-4,5-5-2,10-2-4,10-3-3,9-3-4,9-7-3,9-9-5,10-10-5,10-8-3,4-9-3,0-6 1,0-6 0,0-6 1,0-7 0,0-6 0,0-6-1,0-6-2,-7-2 2,-11 3 1,-14 3 3,-11 4 1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2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39800 34450 603,'-25'-22'0,"0"6"0,0 7 0,0 6 0,0 1 0,0-3 0,0-3 0,0-2 0,0 2 7,0 9 14,0 10 13,0 10 14,1 10 3,4 13-6,3 12-7,3 13-6,1 9-6,1 6-5,-1 7-4,1 6-5,-3 10-3,-2 17 2,-3 15-1,-3 16 2,-1 7-10,4 1-16,3-1-19,3 1-17,3-18-10,3-34-1,3-35-2,4-33-2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2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40500 34600 626,'51'-46'87,"4"10"-16,3 10-16,3 9-15,7 4-9,14 1-4,11-1-4,14 1-3,0 1-6,-8 3-9,-10 3-8,-9 4-10,-13 7-6,-16 13-6,-15 12-6,-15 13-6,-14 2-3,-8-5-1,-10-7-2,-9-5-1,-5-6 1,0-3 5,0-3 4,0-2 4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3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40700 35200 641,'-29'25'0,"-5"0"3,-7 0 0,-5 0 2,6-2 8,23-3 15,22-3 15,22-2 15,15-5 2,9-2-10,10-3-12,10-3-9,2 1-11,-3 6-8,-3 7-10,-2 6-7,0 1-11,7-3-10,6-3-11,7-2-11,-3-5-3,-8-2 6,-10-3 4,-9-3 5,-9-2 4,-5 0 2,-7 0 4,-5 0 3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3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42650 33750 539,'-4'60'166,"-5"23"-42,-7 22-41,-5 22-41,-8 13-24,-5 7-4,-7 6-5,-5 7-4,-1 0-8,6-2-10,7-3-10,6-3-11,6-7-6,6-9-5,7-10-5,6-8-4,4-17 0,4-21 2,3-22 4,3-22 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28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31800 3900 596,'46'-19'17,"-5"13"3,-7 12 3,-5 13 3,0 13 2,10 17 0,10 15 0,9 16-1,4 5 1,1-2 3,-1-3 1,1-3 3,-1-4-2,1-3-9,-1-3-8,1-2-8,5 0-10,14 7-10,11 6-10,14 7-11,3-3-6,-2-8-2,-3-10-2,-3-9-2,-12-10-1,-18-9 1,-19-10 0,-18-8 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3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43900 33450 497,'-22'-47'6,"6"6"10,7 7 10,6 6 11,-1 13 7,-5 23 4,-7 22 3,-5 22 3,-4 16-2,0 14-10,0 11-10,0 14-9,-2 7-6,-3 3-2,-3 3-3,-2 4-3,-3 2-1,1 4-3,-1 3-1,1 3-3,4-4-1,9-8-3,10-10-2,10-9-4,5-13-1,4-16-3,3-15-2,3-15-3,9-14-2,16-8-5,15-10-5,17-9-3,7-16-1,0-22 3,0-22 1,0-21 4,-4-10 2,-5 3 3,-7 3 3,-5 4 3,-11 5 3,-11 10 3,-14 10 3,-11 9 3,-12 6 4,-9 3 4,-10 3 5,-8 4 4,-14 7 2,-15 13-2,-15 12 0,-16 13-2,-7 10-3,4 10-7,3 10-5,3 9-6,7-1-9,14-8-10,11-10-11,14-9-10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7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34600 37400 517,'-190'-2'-33,"73"-3"36,72-3 35,72-2 34,41-1 12,14 3-15,11 3-14,14 4-15,0 2-8,-8 4-7,-10 3-4,-9 3-6,-2-1-3,6-2-3,7-3-2,6-3-3,10-2-1,17 0-1,15 0-1,16 0-1,9 0 0,3 0 1,3 0 0,4 0 2,1-2 0,0-3 0,0-3 1,0-2 1,-2-3-2,-3 1-2,-3-1-4,-2 1-3,-1-1 0,3 1 0,3-1 1,4 1 1,2-4 1,4-6 1,3-6 0,3-6 1,-2-4 0,-6 1-1,-6-1 1,-6 1-1,-4-1 1,1 1 0,-1-1 0,1 1 1,1 4 1,3 9 0,3 10 1,4 10 2,-1 4-1,-3 0 0,-3 0-1,-2 0-1,-5 0 1,-2 0-2,-3 0 1,-3 0-2,-2 0 1,0 0 1,0 0 0,0 0 0,0-4-1,0-5-3,0-7-3,0-5-3,1-6-1,4-3 1,3-3 3,3-2 0,-5-3 3,-12 1 2,-13-1 3,-12 1 2,-12 2 0,-8 7-1,-10 6-1,-9 7-2,-10 2-3,-9 1-2,-10-1-4,-8 1-2,-4-1-5,3 1-3,3-1-4,4 1-3,-9 5-9,-18 14-11,-19 11-12,-18 14-11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8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43300 37100 579,'-27'-19'85,"-3"13"-12,-3 12-14,-2 13-14,-6 12-9,-6 13-6,-6 12-5,-6 13-6,-4 2-5,1-5-1,-1-7-2,1-5-3,10-4-6,22 0-9,22 0-11,23 0-10,16-5-1,13-9 7,12-10 6,13-8 8,9-8 3,6-2 1,7-3 0,6-3 1,6-6-1,6-5-1,7-7-1,6-5-2,-5-4-4,-16 0-8,-15 0-7,-15 0-8,-14 0-4,-8 0-2,-10 0-1,-9 0-2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8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43900 36950 635,'-47'-15'29,"6"23"9,7 22 9,6 22 9,1 21-1,-3 22-8,-3 22-8,-2 23-10,-3 22-10,1 26-14,-1 24-12,1 26-13,2-1-8,7-24 0,6-26-1,7-24 0,0-23-5,-2-18-9,-3-19-8,-3-18-8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8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45850 36350 581,'25'-133'88,"0"34"-19,0 35-18,0 35-20,1 16-10,4 1 1,3-1 0,3 1 1,7-1-2,14 1 0,11-1-1,14 1-2,3 2-7,-2 7-12,-3 6-14,-3 7-13,-7 2-9,-9 1-8,-10-1-8,-8 1-6,-11 1 1,-8 3 7,-10 3 10,-9 4 8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8"/>
    </inkml:context>
    <inkml:brush xml:id="br0">
      <inkml:brushProperty name="width" value="0.0328" units="cm"/>
      <inkml:brushProperty name="height" value="0.0328" units="cm"/>
      <inkml:brushProperty name="color" value="#00BFF3"/>
    </inkml:brush>
  </inkml:definitions>
  <inkml:trace contextRef="#ctx0" brushRef="#br0">46000 36800 670,'-61'18'8,"28"-11"14,28-14 15,29-11 16,15-6 2,3 4-8,3 3-9,4 3-9,8 1-8,17 1-7,15-1-9,16 1-7,7 1-5,1 3-2,-1 3-2,1 4-3,-3-1-3,-2-3-8,-3-3-6,-3-2-6,-10-3-3,-16 1 1,-15-1 1,-15 1 1,-11-1 2,-2 1 4,-3-1 4,-3 1 3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9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48350 34650 469,'45'-72'2,"-9"6"4,-10 7 3,-8 6 5,-12 15 9,-12 26 15,-13 24 16,-12 26 16,-9 18 1,-2 13-14,-3 12-12,-3 13-13,1 6-9,6 0-3,7 0-3,6 0-3,4 0-3,4 0-2,3 0-2,3 0-1,10-5-4,20-9-3,18-10-6,20-8-3,13-9-5,9-6-4,10-6-4,10-6-3,5-9-7,4-8-6,3-10-8,3-9-6,-7-9 0,-15-5 10,-15-7 7,-16-5 10,-12-3 2,-5 4-3,-7 3-2,-5 3-3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09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49500 34350 537,'-25'-24'6,"0"4"12,0 3 12,0 3 12,0 10 6,0 20 1,0 18 1,0 20 1,-4 21-4,-5 25-8,-7 25-7,-5 25-7,-4 28-9,0 31-7,0 32-9,0 31-7,-4 13-9,-5-2-11,-7-3-11,-5-3-10,0-26-7,10-46-5,10-47-4,9-47-4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1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10900 43800 566,'-21'-52'47,"10"-3"-8,10-3-10,9-2-10,6-3-5,3 1-4,3-1-2,4 1-4,1 2-1,0 7-2,0 6-1,0 7-1,-4 4-1,-5 3 1,-7 3 1,-5 4 0,-1 4 3,6 6 2,7 7 4,6 6 3,3 4 2,0 4-2,0 3 0,0 3-1,1 7-1,4 14-1,3 11 0,3 14 0,-1 7-1,-2 3 1,-3 3-1,-3 4 0,-4-3 0,-3-5-1,-3-7 1,-2-5-1,2-23-4,9-37-8,10-38-9,10-37-8,-1-27-5,-9-16-2,-10-15-2,-8-15-2,-9-6 1,-6 7 3,-6 6 4,-6 7 4,-2 15 4,3 25 5,3 25 4,4 25 6,-1 0 2,-3-25 2,-3-25 0,-2-25 1,-1-5 1,3 16 3,3 15 3,4 17 2,1 13 3,0 13 3,0 12 3,0 13 2,6 9 4,13 6 3,12 7 4,13 6 3,7 3 0,4 0-7,3 0-6,3 0-5,3 1-6,3 4-3,3 3-3,4 3-3,2 1-4,4 1-2,3-1-3,3 1-3,1-3-3,1-2-2,-1-3-2,1-3-2,-6-1-3,-8 4-4,-10 3-5,-9 3-3,-5 3-5,0 3-3,0 3-4,0 4-4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2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12950 42150 602,'71'-22'86,"-5"6"-19,-7 7-19,-5 6-18,-9 6-12,-9 6-5,-10 7-7,-8 6-5,-8 7-3,-2 10 1,-3 10 1,-3 9 0,-9 4-1,-11 1-5,-14-1-6,-11 1-4,-7-3-1,0-2 3,0-3 4,0-3 2,3-6 3,6-5 2,7-7 2,6-5 3,13-9 3,23-9 4,22-10 4,22-8 4,7-6 1,-6 1-1,-6-1 0,-6 1-1,-6 2-2,-2 7-1,-3 6-2,-3 7-2,-6 8 0,-5 14 0,-7 11 1,-5 14 1,-6 5-1,-3 1-3,-3-1-2,-2 1-3,-6 2-2,-6 7-1,-6 6-2,-6 7-1,-4-1-3,1-6-1,-1-6-2,1-6-1,-1-7-3,1-6-3,-1-6-2,1-6-2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29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34150 2600 687,'29'-24'66,"10"4"-9,10 3-9,9 3-9,10 1-7,14 1-6,11-1-5,14 1-6,3-3-6,-2-2-11,-3-3-8,-3-3-9,-9-1-6,-11 4-4,-14 3-3,-11 3-3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4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14700 42500 598,'-22'-47'4,"6"6"7,7 7 7,6 6 7,1 3 2,-3 0-7,-3 0-5,-2 0-7,-3 0-2,1 0 1,-1 0-1,1 0 1,-1 0-1,1 0-3,-1 0-1,1 0-3,-3 3 0,-2 6-1,-3 7-1,-3 6 1,-2 6 1,0 6 3,0 7 5,0 6 3,0 7 1,0 10 0,0 10-2,0 9 1,0 6-1,0 3 0,0 3 2,0 4 0,1-1-1,4-3-2,3-3-2,3-2-2,1-6-2,1-6 0,-1-6 0,1-6-2,2-2 1,7 3 0,6 3 0,7 4 0,4-4 1,3-9-1,3-10 1,4-8-1,2-9-1,4-6-2,3-6-2,3-6-2,1-9-3,1-8-1,-1-10-2,1-9-2,-1-9-2,1-5-2,-1-7-4,1-5-2,-3-1 0,-2 6 1,-3 7 3,-3 6 1,-6 6 7,-5 6 11,-7 7 9,-5 6 12,-3 9 6,4 13 1,3 12 1,3 13 2,1 7 0,1 4-1,-1 3-2,1 3-2,2 3-2,7 3-3,6 3-3,7 4-3,0 1-4,-2 0-5,-3 0-6,-3 0-4,-1-4-5,4-5-7,3-7-6,3-5-7,-1-6 0,-2-3 2,-3-3 5,-3-2 2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4"/>
    </inkml:context>
    <inkml:brush xml:id="br0">
      <inkml:brushProperty name="width" value="0.02709" units="cm"/>
      <inkml:brushProperty name="height" value="0.02709" units="cm"/>
      <inkml:brushProperty name="color" value="#00BFF3"/>
    </inkml:brush>
  </inkml:definitions>
  <inkml:trace contextRef="#ctx0" brushRef="#br0">13100 41250 812,'-60'39'4,"32"-22"11,31-22 11,32-21 12,16-9 0,4 7-8,3 6-10,3 7-8,4 5-7,7 7-8,6 6-5,7 7-7,2 0-6,1-2-7,-1-3-5,1-3-7,-9-2-1,-15 0 3,-15 0 3,-16 0 3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5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16600 42300 635,'-16'-27'6,"19"-3"13,19-3 12,19-2 13,12 2 4,6 9-2,7 10-2,6 10-3,6 4-6,6 0-9,7 0-9,6 0-10,3 1-8,0 4-8,0 3-7,0 3-9,-5-1-7,-9-2-5,-10-3-6,-8-3-5,-11-2-1,-8 0 1,-10 0 4,-9 0 1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5"/>
    </inkml:context>
    <inkml:brush xml:id="br0">
      <inkml:brushProperty name="width" value="0.0373" units="cm"/>
      <inkml:brushProperty name="height" value="0.0373" units="cm"/>
      <inkml:brushProperty name="color" value="#00BFF3"/>
    </inkml:brush>
  </inkml:definitions>
  <inkml:trace contextRef="#ctx0" brushRef="#br0">18200 41300 589,'48'-110'42,"-3"32"-3,-3 31-3,-2 32-1,-5 19-5,-2 10-3,-3 10-6,-3 9-3,-2 12-4,0 16 0,0 15 0,0 17-2,-5 11 0,-9 10-1,-10 10 0,-8 9-2,-9-2-6,-6-12-10,-6-13-11,-6-12-11,-4-10-4,1-6 3,-1-6 3,1-6 2,1-10 5,3-12 5,3-13 5,4-12 6,7-7 9,13 1 15,12-1 13,13 1 15,9-3 3,6-2-9,7-3-7,6-3-7,4-4-12,4-3-14,3-3-13,3-2-14,3-5-7,3-2 1,3-3 1,4-3 1,-6-1 3,-11 4 5,-14 3 4,-11 3 6,-7 1-5,0 1-13,0-1-12,0 1-12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6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19800 41950 520,'21'-91'16,"-5"19"-3,-7 19-1,-5 19-2,-6 9 1,-3 0 3,-3 0 4,-2 0 4,-8 3 1,-8 6 2,-10 7 1,-9 6 2,-5 12-1,0 19-3,0 19-3,0 19-2,1 12-3,4 6 0,3 7-1,3 6-1,1 1-1,1-3 0,-1-3-2,1-2 0,4-6-2,9-6 0,10-6-1,10-6-1,10-9-3,13-8-6,12-10-4,13-9-6,7-16-5,4-22-2,3-22-5,3-21-2,3-18-3,3-12 0,3-13 1,4-12-1,-4-12 1,-9-8 2,-10-10 3,-8-9 2,-9-7 0,-6-3 2,-6-3-1,-6-2 1,-6 2 1,-2 9 4,-3 10 2,-3 10 4,-2 13 3,0 19 5,0 19 4,0 19 4,0 10 6,0 4 5,0 3 5,0 3 6,0 20 7,0 38 7,0 37 6,0 38 8,-2 26-2,-3 16-11,-3 15-12,-2 17-10,0 10-9,7 6-3,6 7-4,7 6-5,8 6-6,14 6-10,11 7-10,14 6-10,0-18-6,-8-40-2,-10-40-1,-9-41-2,-5-21-1,0 1-3,0-1-2,0 1-1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9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21900 48600 624,'-18'-22'5,"17"6"10,15 7 9,16 6 11,5 3 1,-2 0-5,-3 0-6,-3 0-6,-1 3-4,4 6-2,3 7-2,3 6-3,-1 4-3,-2 4-2,-3 3-4,-3 3-3,-6 4-1,-5 7 0,-7 6 1,-5 7-1,-8 4 1,-5 3-2,-7 3 0,-5 4-1,-6-3 0,-3-5-1,-3-7-1,-2-5 1,-5-8 0,-2-5 1,-3-7 1,-3-5 1,-1-4 1,4 0 3,3 0 1,3 0 2,12-7 4,22-11 6,22-14 7,23-11 6,10-6 1,0 4-4,0 3-6,0 3-3,0 3-4,0 3-2,0 3 0,0 4-2,-2 4-2,-3 6 0,-3 7-1,-2 6-1,-8 9 0,-8 13 2,-10 12 3,-9 13 2,-12 4 1,-11-3-1,-14-3 1,-11-2-2,-7-3-1,0 1-2,0-1-2,0 1-4,-2-4-1,-3-6-3,-3-6-2,-2-6-2,0-6-3,7-2-4,6-3-5,7-3-4,8-9-6,14-11-8,11-14-7,14-11-8,5-7 0,1 0 9,-1 0 8,1 0 8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19"/>
    </inkml:context>
    <inkml:brush xml:id="br0">
      <inkml:brushProperty name="width" value="0.03472" units="cm"/>
      <inkml:brushProperty name="height" value="0.03472" units="cm"/>
      <inkml:brushProperty name="color" value="#00BFF3"/>
    </inkml:brush>
  </inkml:definitions>
  <inkml:trace contextRef="#ctx0" brushRef="#br0">23700 48750 633,'0'-47'1,"0"6"2,0 7 2,0 6 2,-4 12 8,-5 19 13,-7 19 13,-5 19 14,-8 18 1,-5 19-9,-7 19-9,-5 19-10,-6 10-8,-3 4-7,-3 3-5,-2 3-6,-3-1-6,1-2-2,-1-3-4,1-3-3,2-10-2,7-16 0,6-15-1,7-15 1,13-25-7,22-30-12,22-32-13,23-30-11,5-14-1,-9 7 10,-10 6 11,-8 7 11,-6 2 7,1 1 2,-1-1 4,1 1 3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0"/>
    </inkml:context>
    <inkml:brush xml:id="br0">
      <inkml:brushProperty name="width" value="0.03459" units="cm"/>
      <inkml:brushProperty name="height" value="0.03459" units="cm"/>
      <inkml:brushProperty name="color" value="#00BFF3"/>
    </inkml:brush>
  </inkml:definitions>
  <inkml:trace contextRef="#ctx0" brushRef="#br0">23400 49200 635,'21'-113'0,"-5"26"0,-7 24 0,-5 26 0,-3 19 6,4 17 12,3 15 11,3 16 11,1 12 3,1 9-8,-1 10-8,1 10-6,1 5-5,3 4-1,3 3-1,4 3 0,2-4-2,4-8-1,3-10-2,3-9-1,6-18-4,9-24-4,10-26-7,10-24-4,4-26-5,0-24-4,0-26-3,0-24-4,-2-9-3,-3 10 1,-3 10-1,-2 9-1,-8 12 4,-8 16 6,-10 15 7,-9 17 6,-10 21 13,-9 28 17,-10 28 18,-8 29 18,-4 18 3,3 9-12,3 10-13,4 10-12,1 7-8,0 6-4,0 7-3,0 6-4,0 7-7,0 10-7,0 10-8,0 9-9,0-8-5,0-25-3,0-25-3,0-25-3,1-18-2,4-8-2,3-10-1,3-9-2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0"/>
    </inkml:context>
    <inkml:brush xml:id="br0">
      <inkml:brushProperty name="width" value="0.03077" units="cm"/>
      <inkml:brushProperty name="height" value="0.03077" units="cm"/>
      <inkml:brushProperty name="color" value="#00BFF3"/>
    </inkml:brush>
  </inkml:definitions>
  <inkml:trace contextRef="#ctx0" brushRef="#br0">26050 49250 714,'-22'-16'8,"6"19"16,7 19 15,6 19 16,3 13 1,0 10-12,0 10-13,0 9-12,0 4-11,0 1-7,0-1-6,0 1-7,0-3-6,0-2-3,0-3-4,0-3-2,1-9-7,4-11-6,3-14-7,3-11-8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1"/>
    </inkml:context>
    <inkml:brush xml:id="br0">
      <inkml:brushProperty name="width" value="0.03138" units="cm"/>
      <inkml:brushProperty name="height" value="0.03138" units="cm"/>
      <inkml:brushProperty name="color" value="#00BFF3"/>
    </inkml:brush>
  </inkml:definitions>
  <inkml:trace contextRef="#ctx0" brushRef="#br0">26800 48850 701,'-58'0'7,"34"0"14,35 0 15,35 0 15,19 0 2,7 0-10,6 0-10,7 0-10,4 0-7,3 0-6,3 0-5,4 0-5,-3-2-4,-5-3-2,-7-3-3,-5-2-3,-8 0-5,-5 7-8,-7 6-8,-5 7-7,-9 4-3,-9 3 6,-10 3 5,-8 4 6,-8 1 1,-2 0 0,-3 0-1,-3 0-1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30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35350 2050 429,'-69'-94'-26,"13"13"11,12 12 11,13 13 11,6 9 6,0 6 2,0 7 1,0 6 2,3 18 4,6 32 7,7 31 7,6 32 7,1 13-1,-3-3-9,-3-3-9,-2-2-9,-5 0-9,-2 7-5,-3 6-7,-3 7-6,-2 2-5,0 1-2,0-1-2,0 1-3,-4-4-1,-5-6 0,-7-6 2,-5-6 0,-6-7 1,-3-6 2,-3-6 2,-2-6 2,-8-9 2,-8-8 4,-10-10 4,-9-9 3,-1-7 4,10-3 4,10-3 5,9-2 4,9-5 4,9-2 3,10-3 4,10-3 2,10-2 1,13 0-2,12 0-2,13 0-1,13-4-3,17-5-2,15-7-3,16-5-2,10-4-4,7 0-2,6 0-4,7 0-2,2 0-3,1 0-1,-1 0-1,1 0-1,-3-2-3,-2-3-5,-3-3-4,-3-2-6,-6-3-2,-5 1-3,-7-1 0,-5 1-3,-6-4 2,-3-6 3,-3-6 2,-2-6 4,-6-4 2,-6 1 1,-6-1 3,-6 1 1,-9 2 3,-8 7 4,-10 6 5,-9 7 3,-5 4 3,0 3 3,0 3 2,0 4 3,-4 4 6,-5 6 9,-7 7 9,-5 6 9,-6 4 2,-3 4-5,-3 3-4,-2 3-6,-6 7-4,-6 14-5,-6 11-6,-6 14-6,-6 11-3,-2 14-3,-3 11-1,-3 14-3,-4 7-1,-3 3-1,-3 3-1,-2 4-1,-1-1 0,3-3 1,3-3 0,4-2 0,7-11 0,13-15-3,12-15-1,13-16-2,23-18-3,34-18-4,35-19-3,35-18-4,16-12 0,1-3 4,-1-3 2,1-2 4,-3 2 3,-2 9 2,-3 10 1,-3 10 3,-9 7 1,-11 6 1,-14 7 2,-11 6 0,-12 9 2,-9 13 0,-10 12 2,-8 13 0,-15 7 1,-19 4 1,-18 3-1,-19 3 0,-8-2 1,3-6 2,3-6 1,4-6 3,2-7 0,4-6-1,3-6 0,3-6-1,1-12-2,1-15-3,-1-15-4,1-16-4,5-18-3,14-18-3,11-19-4,14-18-3,13-18-3,16-16-2,15-15-3,17-15-3,11-9 0,10 1 2,10-1 3,9 1 1,6 4 3,3 9 5,3 10 5,4 10 4,-3 11 2,-5 17-1,-7 15-1,-5 16 0,-11 15 5,-11 16 12,-14 15 13,-11 17 11,-11 14 6,-5 17-3,-7 15-2,-5 16-3,-4 13-2,0 14-4,0 11-2,0 14-4,-4 8-2,-5 7-3,-7 6-3,-5 7-2,-6-3-4,-3-8-2,-3-10-4,-2-9-2,-6-9-5,-6-5-2,-6-7-5,-6-5-3,-7-6-2,-6-3 0,-6-3 0,-6-2-1,-2-8-1,3-8-3,3-10-3,4-9-3,1-12-1,0-11 3,0-14 2,0-11 2,0-12-1,0-9-3,0-10-3,0-8-4,4-8 1,10-2 4,10-3 4,9-3 4,7 4 4,7 13 7,6 12 6,7 13 6,5 9 3,7 6 0,6 7 0,7 6 0,7 7 3,9 10 6,10 10 7,10 9 6,5 6 2,4 3-2,3 3-3,3 4-2,1 1-5,1 0-7,-1 0-7,1 0-8,-3 0-7,-2 0-8,-3 0-8,-3 0-9,-9-5-1,-11-9 5,-14-10 3,-11-8 5,-7-8-2,0-2-9,0-3-9,0-3-8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1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27550 48150 673,'-44'-16'51,"13"19"-6,12 19-9,13 19-7,6 13-4,0 10-2,0 10-2,0 9-2,0 10-1,0 14-5,0 11-3,0 14-4,0 11-1,0 14 2,0 11 1,0 14 2,1-1-9,4-12-19,3-13-19,3-12-18,1-19-8,1-25 4,-1-25 3,1-25 4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1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29400 48200 668,'-52'-11'9,"-3"28"17,-3 28 18,-2 29 18,-1 19 2,3 14-15,3 11-13,4 14-15,1 7-9,0 3-5,0 3-5,0 4-6,1-7-3,4-16-3,3-15-2,3-15-4,10-25-9,20-30-17,18-32-16,20-30-16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2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29200 48550 577,'-21'73'87,"10"-3"-19,10-3-19,9-2-18,4-6-11,1-6-3,-1-6-5,1-6-2,4-4-3,9 1-1,10-1 0,10 1 0,2-7-2,-3-12-4,-3-13-2,-2-12-4,0-15-3,7-15-5,6-15-3,7-16-5,2-10-2,1-3-3,-1-3-1,1-2-1,-4 2 0,-6 9 4,-6 10 5,-6 10 3,-9 7 8,-8 6 12,-10 7 10,-9 6 13,-7 9 5,-3 13 2,-3 12 1,-2 13 2,-1 13 0,3 17-2,3 15-2,4 16-1,2 7-4,4 1-7,3-1-6,3 1-7,1 4-6,1 9-8,-1 10-7,1 10-6,-1-1-8,1-9-8,-1-10-7,1-8-8,1-14-4,3-15 2,3-15 0,4-16 2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2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30750 48800 669,'25'-69'5,"0"13"11,0 12 9,0 13 11,1 9 4,4 6-3,3 7-3,3 6-3,1 6-3,1 6-7,-1 7-4,1 6-6,-4 9-4,-6 13 0,-6 12 0,-6 13-2,-9 10-1,-8 10-5,-10 10-2,-9 9-4,-5 2-2,0-2 0,0-3 0,0-3 0,1-10 1,4-16 1,3-15 2,3-15 2,7-14 0,14-8 1,11-10-1,14-9 0,11-9-2,14-5-5,11-7-4,14-5-4,2-4-5,-6 0-8,-6 0-5,-6 0-8,-9 0-1,-8 0 6,-10 0 4,-9 0 5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3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20650 51450 620,'-44'-25'5,"13"0"8,12 0 10,13 0 9,9 3 3,6 6-6,7 7-4,6 6-5,7 6-2,10 6-2,10 7 0,9 6 0,6 1-1,3-3 0,3-3 1,4-2-1,5-5 0,10-2-3,10-3-3,9-3-2,2-2-1,-2 0-2,-3 0-1,-3 0-1,-2 0 0,0 0-2,0 0-1,0 0 0,3 0-1,6 0 0,7 0 0,6 0 0,-1 1 1,-5 4 0,-7 3 2,-5 3 1,-3 1 0,4 1 1,3-1-1,3 1 0,-1-4-1,-2-6 1,-3-6-1,-3-6-1,-1-6 1,4-2-1,3-3 1,3-3-1,1-2 1,1 0 0,-1 0 0,1 0 0,-3 3-1,-2 6 0,-3 7-2,-3 6-1,-2 3-1,0 0 1,0 0 0,0 0 1,0 0 1,0 0 0,0 0 1,0 0 1,3 0 1,6 0 0,7 0 0,6 0 1,1-2-1,-3-3 0,-3-3 0,-2-2-1,-3-3 0,1 1-1,-1-1 0,1 1 0,1 1-1,3 3-1,3 3-1,4 4 0,-1 1 0,-3 0 0,-3 0 0,-2 0 1,-1 1 1,3 4 0,3 3 1,4 3 1,1-1 0,0-2 0,0-3 0,0-3-1,1-6 1,4-5-1,3-7 0,3-5 0,-1-3-1,-2 4 1,-3 3-1,-3 3 0,-2 3 0,0 3-1,0 3 0,0 4 0,-2 1 0,-3 0-1,-3 0 0,-2 0-1,-5 0-1,-2 0 1,-3 0-1,-3 0-1,-2 0 1,0 0 0,0 0 2,0 0 0,1-2 0,4-3 0,3-3 0,3-2 0,-2-5-1,-6-2-2,-6-3-1,-6-3-2,-6-2-1,-2 0-3,-3 0-1,-3 0-3,-7 1-2,-9 4-2,-10 3-2,-8 3-2,-14 3-3,-15 3-5,-15 3-4,-16 4-5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3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24750 52650 639,'0'-50'4,"0"0"6,0 0 7,0 0 8,0 14 4,0 28 4,0 28 3,0 29 3,0 21-2,0 16-6,0 15-6,0 17-6,-4 10-4,-5 6-2,-7 7-2,-5 6-2,-6 13-3,-3 23-4,-3 22-6,-2 22-3,2 8-5,9-2-5,10-3-4,10-3-6,5-21-5,4-37-9,3-38-7,3-37-9,3-29 1,3-18 8,3-19 10,4-18 7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4"/>
    </inkml:context>
    <inkml:brush xml:id="br0">
      <inkml:brushProperty name="width" value="0.03401" units="cm"/>
      <inkml:brushProperty name="height" value="0.03401" units="cm"/>
      <inkml:brushProperty name="color" value="#00BFF3"/>
    </inkml:brush>
  </inkml:definitions>
  <inkml:trace contextRef="#ctx0" brushRef="#br0">25900 53350 646,'-4'-46'3,"-5"10"5,-7 10 6,-5 9 5,-6 15 4,-3 22 3,-3 22 3,-2 23 3,0 10-2,7 0-4,6 0-6,7 0-4,4 1-3,3 4 1,3 3 1,4 3 0,1-2 0,0-6-3,0-6-2,0-6-3,6-9-2,13-8-4,12-10-1,13-9-4,7-12 0,4-11-1,3-14 1,3-11-1,1-15-1,1-16-3,-1-15-4,1-15-2,-4-11-2,-6-2 1,-6-3 0,-6-3 2,-7 4 0,-6 13 0,-6 12 0,-6 13 1,-10 7 2,-12 4 4,-13 3 3,-12 3 5,-10 6 0,-6 9-2,-6 10-3,-6 10-2,-1 5-4,7 4-6,6 3-7,7 3-7,5 1-2,7 1 0,6-1 1,7 1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4"/>
    </inkml:context>
    <inkml:brush xml:id="br0">
      <inkml:brushProperty name="width" value="0.02926" units="cm"/>
      <inkml:brushProperty name="height" value="0.02926" units="cm"/>
      <inkml:brushProperty name="color" value="#00BFF3"/>
    </inkml:brush>
  </inkml:definitions>
  <inkml:trace contextRef="#ctx0" brushRef="#br0">27250 52500 751,'-15'-21'9,"23"10"15,22 10 16,22 9 17,10 6-1,1 3-18,-1 3-17,1 4-17,-4 1-15,-6 0-10,-6 0-10,-6 0-10,-6 0-6,-2 0 0,-3 0 1,-3 0-1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5"/>
    </inkml:context>
    <inkml:brush xml:id="br0">
      <inkml:brushProperty name="width" value="0.02775" units="cm"/>
      <inkml:brushProperty name="height" value="0.02775" units="cm"/>
      <inkml:brushProperty name="color" value="#00BFF3"/>
    </inkml:brush>
  </inkml:definitions>
  <inkml:trace contextRef="#ctx0" brushRef="#br0">27950 52050 792,'3'-47'2,"6"6"4,7 7 3,6 6 4,3 7 3,0 10 0,0 10 2,0 9 0,0 9 1,0 9-1,0 10-2,0 10 0,-4 10-2,-5 13-3,-7 12-3,-5 13-3,-9 6-3,-9 0-3,-10 0-4,-8 0-4,-6-2-1,1-3-1,-1-3 0,1-2-1,1-11 1,3-15 1,3-15 2,4-16 1,10-15 4,19-11 6,19-14 6,19-11 5,12-4 1,6 6-4,7 7-5,6 6-5,-1 1-4,-5-3-5,-7-3-5,-5-2-4,-8-1-5,-5 3-3,-7 3-3,-5 4-4,-6 2-1,-3 4 1,-3 3 2,-2 3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5"/>
    </inkml:context>
    <inkml:brush xml:id="br0">
      <inkml:brushProperty name="width" value="0.0334" units="cm"/>
      <inkml:brushProperty name="height" value="0.0334" units="cm"/>
      <inkml:brushProperty name="color" value="#00BFF3"/>
    </inkml:brush>
  </inkml:definitions>
  <inkml:trace contextRef="#ctx0" brushRef="#br0">29250 51800 658,'-2'-47'5,"-3"6"10,-3 7 9,-2 6 10,-3 9 4,1 13-4,-1 12-3,1 13-3,1 15-3,3 19-2,3 19-1,4 19-3,-3 16-3,-5 17-3,-7 15-4,-5 16-3,-3 7-7,4 1-6,3-1-9,3 1-7,3-17-5,3-30-3,3-32-3,4-30-1,1-17-4,0 1-3,0-1-3,0 1-4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30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38200 2900 505,'1'-47'5,"4"6"11,3 7 10,3 6 10,3 7 6,3 10 1,3 10 0,4 9 0,1 12-1,0 16-4,0 15-4,0 17-5,-2 17-4,-3 23-3,-3 22-4,-2 22-4,-11 12-4,-15 3-4,-15 3-3,-16 4-5,-10-7-5,-3-16-5,-3-15-6,-2-15-5,0-17-6,7-15-4,6-15-5,7-16-4,4-18-5,3-18-5,3-19-6,4-18-4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6"/>
    </inkml:context>
    <inkml:brush xml:id="br0">
      <inkml:brushProperty name="width" value="0.03477" units="cm"/>
      <inkml:brushProperty name="height" value="0.03477" units="cm"/>
      <inkml:brushProperty name="color" value="#00BFF3"/>
    </inkml:brush>
  </inkml:definitions>
  <inkml:trace contextRef="#ctx0" brushRef="#br0">30450 52600 632,'0'-69'-1,"0"13"-2,0 12-3,0 13-2,-2 20 10,-3 28 23,-3 28 22,-2 29 23,-6 19 4,-6 14-15,-6 11-15,-6 14-16,-7 5-10,-6 1-6,-6-1-6,-6 1-6,-1-6-2,7-8-1,6-10 1,7-9 0,5-12-6,7-11-12,6-14-13,7-11-11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6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30500 52750 575,'-2'-49'4,"-3"4"8,-3 3 8,-2 3 8,-1 12 3,3 22-1,3 22-2,4 23-1,5 14-3,10 10-3,10 10-2,9 9-3,1 7-2,-6 7 0,-6 6 0,-6 7 1,-4 4 0,1 3 0,-1 3 1,1 4-1,-1 1 0,1 0-3,-1 0-3,1 0-2,1-10-4,3-18-3,3-19-3,4-18-3,5-28-2,10-33-3,10-35 0,9-34-3,4-26 1,1-15 1,-1-15 1,1-16 2,-4-10 1,-6-3 1,-6-3 1,-6-2 2,-7 2 0,-6 9 0,-6 10 0,-6 10-1,-6 11-2,-2 17-7,-3 15-6,-3 16-5,-1 18-8,4 22-7,3 22-8,3 23-9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6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32300 53250 658,'0'-47'4,"0"6"7,0 7 8,0 6 8,-4 10 4,-5 17 0,-7 15 1,-5 16 1,-4 10-2,0 7-2,0 6-4,0 7-2,-2 8-5,-3 14-4,-3 11-5,-2 14-4,-3 3-6,1-2-4,-1-3-6,1-3-5,2-6-3,7-5-2,6-7-3,7-5-1,4-11 0,3-11 2,3-14 3,4-11 2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6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32200 53600 678,'25'31'100,"0"13"-23,0 12-24,0 13-23,-4 6-13,-5 0-2,-7 0-2,-5 0-2,-3 1-6,4 4-7,3 3-9,3 3-8,-1-2-8,-2-6-6,-3-6-6,-3-6-7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27"/>
    </inkml:context>
    <inkml:brush xml:id="br0">
      <inkml:brushProperty name="width" value="0.02712" units="cm"/>
      <inkml:brushProperty name="height" value="0.02712" units="cm"/>
      <inkml:brushProperty name="color" value="#00BFF3"/>
    </inkml:brush>
  </inkml:definitions>
  <inkml:trace contextRef="#ctx0" brushRef="#br0">32050 54300 811,'-38'-44'38,"26"13"-3,24 12-5,26 13-3,8 6-4,-5 0-6,-7 0-5,-5 0-6,-4-2-12,0-3-21,0-3-21,0-2-20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31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33700 53100 565,'43'-25'37,"-11"0"-4,-14 0-5,-11 0-4,-7-2-4,0-3-2,0-3-2,0-2-2,0-5-4,0-2-4,0-3-4,0-3-4,-4 1-3,-5 6 1,-7 7-1,-5 6 1,-8 4 0,-5 4-1,-7 3-1,-5 3-1,-4 7 1,0 14 3,0 11 1,0 14 3,0 10 1,0 9 1,0 10 2,0 10 1,3 7 1,6 6 0,7 7 0,6 6-1,4 1 1,4-3 1,3-3 2,3-2 0,3-8 0,3-8-2,3-10-1,4-9-1,2-9-1,4-5-1,3-7 0,3-5 0,6-8-3,9-5-1,10-7-4,10-5-2,2-12-2,-3-16-3,-3-15-2,-2-15-2,-1-9-2,3 1-1,3-1-1,4 1-1,-3 1 0,-5 3 1,-7 3 1,-5 4 2,-6 4 2,-3 6 5,-3 7 5,-2 6 4,-3 10 12,1 17 16,-1 15 17,1 16 17,-1 7 2,1 1-12,-1-1-13,1 1-12,1 2-8,3 7-5,3 6-3,4 7-4,1 2-5,0 1-3,0-1-5,0 1-5,1-3-2,4-2 0,3-3-1,3-3 0,3-7-6,3-9-11,3-10-9,4-8-11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31"/>
    </inkml:context>
    <inkml:brush xml:id="br0">
      <inkml:brushProperty name="width" value="0.02986" units="cm"/>
      <inkml:brushProperty name="height" value="0.02986" units="cm"/>
      <inkml:brushProperty name="color" value="#00BFF3"/>
    </inkml:brush>
  </inkml:definitions>
  <inkml:trace contextRef="#ctx0" brushRef="#br0">34750 51500 736,'65'28'96,"-18"6"-24,-19 7-22,-18 6-23,-12 4-14,-3 4-8,-3 3-6,-2 3-7,-5 1-5,-2 1 0,-3-1 0,-3 1-1,2-6 2,10-8 4,10-10 5,9-9 4,9-9 3,9-5 0,10-7 0,10-5 1,0-4-1,-5 0-1,-7 0 1,-5 0-2,-8 6 1,-5 13 0,-7 12 1,-5 13 0,-8 9 0,-5 6 0,-7 7 0,-5 6-1,-8 3 0,-5 0 0,-7 0-2,-5 0 1,-3-7-4,4-11-3,3-14-5,3-11-5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32"/>
    </inkml:context>
    <inkml:brush xml:id="br0">
      <inkml:brushProperty name="width" value="0.03358" units="cm"/>
      <inkml:brushProperty name="height" value="0.03358" units="cm"/>
      <inkml:brushProperty name="color" value="#00BFF3"/>
    </inkml:brush>
  </inkml:definitions>
  <inkml:trace contextRef="#ctx0" brushRef="#br0">33400 50800 655,'-47'0'2,"6"0"4,7 0 5,6 0 3,13-2 6,23-3 7,22-3 5,22-2 7,10-1 0,1 3-6,-1 3-5,1 4-5,2 1-4,7 0-4,6 0-2,7 0-4,5-2-2,7-3-3,6-3-1,7-2-2,0-1-4,-2 3-2,-3 3-3,-3 4-4,-2 1 0,0 0 2,0 0 2,0 0 2,-4 0 1,-5 0-1,-7 0 0,-5 0 0,-6 0 0,-3 0 1,-3 0 1,-2 0 0,-8-2 0,-8-3-5,-10-3-4,-9-2-3,-5-1-5,0 3-4,0 3-3,0 4-5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1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82900 9650 999,'-85'-33'0,"-18"-16"0,-19-15 0,-18-15 0,7 5-6,34 29-12,35 28-12,35 28-12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05"/>
    </inkml:context>
    <inkml:brush xml:id="br0">
      <inkml:brushProperty name="width" value="0.02692" units="cm"/>
      <inkml:brushProperty name="height" value="0.02692" units="cm"/>
      <inkml:brushProperty name="color" value="#F2395B"/>
    </inkml:brush>
  </inkml:definitions>
  <inkml:trace contextRef="#ctx0" brushRef="#br0">58400 12400 817,'25'21'-10,"0"-5"4,0-7 2,0-5 2,0-3 2,0 4 0,0 3 1,0 3 1,0 1 0,0 1 1,0-1-1,0 1 2,-2-1-1,-3 1 1,-3-1 0,-2 1 0,-1-3 1,3-2-2,3-3 1,4-3-1,2-1 0,4 4 0,3 3 0,3 3-1,-1 3 2,-2 3 1,-3 3 2,-3 4 2,-1-3 0,4-5-2,3-7-1,3-5-1,-1-3-1,-2 4-1,-3 3-1,-3 3 0,-2 1-1,0 1 2,0-1 0,0 1 1,1-3 0,4-2-1,3-3 1,3-3-1,1-2 1,1 0-1,-1 0-1,1 0 1,-3 1-1,-2 4 1,-3 3 0,-3 3 0,-2-1 0,0-2 2,0-3-1,0-3 2,0-1-1,0 4 1,0 3-1,0 3-1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30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38200 3150 684,'26'-24'4,"4"4"6,3 3 8,3 3 7,-1 3 4,-2 3 0,-3 3 0,-3 4 1,1 1 0,6 0-3,7 0-1,6 0-1,1 3-6,-3 6-7,-3 7-10,-2 6-7,-5 6-10,-2 6-9,-3 7-11,-3 6-9,-6-1-6,-5-5-1,-7-7 0,-5-5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06"/>
    </inkml:context>
    <inkml:brush xml:id="br0">
      <inkml:brushProperty name="width" value="0.03052" units="cm"/>
      <inkml:brushProperty name="height" value="0.03052" units="cm"/>
      <inkml:brushProperty name="color" value="#F2395B"/>
    </inkml:brush>
  </inkml:definitions>
  <inkml:trace contextRef="#ctx0" brushRef="#br0">61300 12800 720,'-19'21'43,"13"-5"-8,12-7-6,13-5-8,7-4-4,4 0-2,3 0-2,3 0-3,1 0-1,1 0-1,-1 0-1,1 0-2,1 0 0,3 0 0,3 0-1,4 0 0,-1 0 1,-3 0-1,-3 0 2,-2 0 0,-3-2-1,1-3 0,-1-3-2,1-2 0,-3-1-1,-2 3 0,-3 3 0,-3 4 0,-2 1-1,0 0 0,0 0 0,0 0 0,0 0-1,0 0 0,0 0 0,0 0 0,1 0-1,4 0 1,3 0 0,3 0 1,-1 0-1,-2 0 0,-3 0-1,-3 0 0,-1 0 0,4 0-1,3 0 1,3 0 0,-1 0 1,-2 0-1,-3 0 0,-3 0 0,-2-2 0,0-3 0,0-3-1,0-2 0,0-1-1,0 3 1,0 3 1,0 4 0,0-1-1,0-3 0,0-3-1,0-2-1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07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63550 12200 629,'25'21'62,"0"-5"-14,0-7-14,0-5-14,3-1-6,6 6-1,7 7 1,6 6 1,3 3-1,0 0 1,0 0 1,0 0-1,0 1 0,0 4-1,0 3-1,0 3 0,-2 1-2,-3 1-2,-3-1-3,-2 1-1,-3-3-2,1-2-2,-1-3-1,1-3 0,-6-1-1,-8 4 0,-10 3-1,-9 3 1,-12-1 0,-11-2 0,-14-3-1,-11-3 0,-9-2-2,-3 0-4,-3 0-3,-2 0-4,-11 3-5,-15 6-7,-15 7-5,-16 6-7,2-2-5,23-9-2,22-10-4,22-8-3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10"/>
    </inkml:context>
    <inkml:brush xml:id="br0">
      <inkml:brushProperty name="width" value="0.02965" units="cm"/>
      <inkml:brushProperty name="height" value="0.02965" units="cm"/>
      <inkml:brushProperty name="color" value="#F2395B"/>
    </inkml:brush>
  </inkml:definitions>
  <inkml:trace contextRef="#ctx0" brushRef="#br0">61300 13400 742,'-22'28'63,"6"6"-13,7 7-14,6 6-13,1 10-7,-3 17-2,-3 15 0,-2 16-1,-3 5-2,1-2-3,-1-3-2,1-3-3,1-4-3,3-3 0,3-3-2,4-2-1,1-5-2,0-2-3,0-3-3,0-3-3,0-4-1,0-3-1,0-3 1,0-2 0,0-6-3,0-6-6,0-6-6,0-6-5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10"/>
    </inkml:context>
    <inkml:brush xml:id="br0">
      <inkml:brushProperty name="width" value="0.02889" units="cm"/>
      <inkml:brushProperty name="height" value="0.02889" units="cm"/>
      <inkml:brushProperty name="color" value="#F2395B"/>
    </inkml:brush>
  </inkml:definitions>
  <inkml:trace contextRef="#ctx0" brushRef="#br0">60650 14750 761,'1'115'55,"4"-18"-10,3-19-12,3-18-11,1-10-6,1 0-3,-1 0-3,1 0-3,-1 1-1,1 4-1,-1 3-1,1 3-1,-1-2 0,1-6 0,-1-6-1,1-6-1,1-7 0,3-6 0,3-6-2,4-6 0,4-12 1,6-15 1,7-15 1,6-16 2,10-23-1,17-27-3,15-28-4,16-28-3,9-24-5,3-19-6,3-18-4,4-19-7,-12 13-5,-24 48-5,-26 47-6,-24 47-6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58550 12500 999,'0'46'-62,"0"-5"18,0-7 19,0-5 18,0-4 9,0 0-2,0 0 0,0 0-1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14"/>
    </inkml:context>
    <inkml:brush xml:id="br0">
      <inkml:brushProperty name="width" value="0.02212" units="cm"/>
      <inkml:brushProperty name="height" value="0.02212" units="cm"/>
      <inkml:brushProperty name="color" value="#F2395B"/>
    </inkml:brush>
  </inkml:definitions>
  <inkml:trace contextRef="#ctx0" brushRef="#br0">58850 12450 994,'90'-2'5,"-18"-3"-6,-19-3-6,-18-2-7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16"/>
    </inkml:context>
    <inkml:brush xml:id="br0">
      <inkml:brushProperty name="width" value="0.02955" units="cm"/>
      <inkml:brushProperty name="height" value="0.02955" units="cm"/>
      <inkml:brushProperty name="color" value="#00BFF3"/>
    </inkml:brush>
  </inkml:definitions>
  <inkml:trace contextRef="#ctx0" brushRef="#br0">70600 9250 744,'26'-65'146,"4"23"-61,3 22-61,3 22-59,1 10-30,1 1 4,-1-1 3,1 1 3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20"/>
    </inkml:context>
    <inkml:brush xml:id="br0">
      <inkml:brushProperty name="width" value="0.03404" units="cm"/>
      <inkml:brushProperty name="height" value="0.03404" units="cm"/>
      <inkml:brushProperty name="color" value="#00BFF3"/>
    </inkml:brush>
  </inkml:definitions>
  <inkml:trace contextRef="#ctx0" brushRef="#br0">58150 9000 646,'-63'43'-2,"26"-11"16,24-14 16,26-11 15,12-11 4,0-5-7,0-7-8,0-5-7,1-6-6,4-3-1,3-3-1,3-2-3,3-3-2,3 1-4,3-1-3,4 1-3,1-1-2,0 1-1,0-1-1,0 1 1,0 1-2,0 3 0,0 3 0,0 4-1,-2 1-1,-3 0 2,-3 0 0,-2 0 0,0 0-1,7 0-1,6 0-2,7 0-1,4-4-1,3-5 1,3-7 2,4-5 1,-3-3 0,-5 4 2,-7 3 0,-5 3 0,-6 4 1,-3 7 0,-3 6 0,-2 7 0,-5 2 0,-2 1-1,-3-1 1,-3 1 0,-1-1-1,4 1-1,3-1 0,3 1-1,-1-3-1,-2-2 1,-3-3 0,-3-3 1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20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59950 7150 586,'50'-22'86,"0"6"-19,0 7-18,0 6-19,1 3-11,4 0-1,3 0-2,3 0-3,1 0 0,1 0-3,-1 0-1,1 0-1,-1 0-2,1 0-1,-1 0-3,1 0-1,-4 1-2,-6 4 0,-6 3-1,-6 3-1,-6 1 0,-2 1 1,-3-1 0,-3 1 1,-7 4 2,-9 9 3,-10 10 5,-8 10 4,-11 5 0,-8 4-2,-10 3-1,-9 3-3,-9 4-2,-5 7-2,-7 6-3,-5 7-1,-11 15-10,-11 25-14,-14 25-16,-11 25-14,5-5-3,26-34 8,24-35 9,26-33 9,10-20 3,-3-3-2,-3-3-3,-2-2-2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31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61650 12500 658,'-68'1'-42,"17"4"9,15 3 12,16 3 9,5 1 7,-2 1 3,-3-1 2,-3 1 2,-2 1 2,0 3 0,0 3 1,0 4 0,1-1 1,4-3 1,3-3 0,3-2 1,-1-3 4,-2 1 4,-3-1 5,-3 1 6,4-4 4,13-6 2,12-6 2,13-6 4,9-7-2,6-6-3,7-6-6,6-6-3,1-4-5,-3 1-4,-3-1-4,-2 1-3,0-1-3,7 1-2,6-1-1,7 1-2,4-3-2,3-2 1,3-3-1,4-3-1,-1-4 0,-3-3-1,-3-3 1,-2-2-1,-3-1-1,1 3 1,-1 3-1,1 4-1,-3 2 1,-2 4 1,-3 3 0,-3 3 1,-4 3 0,-3 3 0,-3 3 0,-2 4-1,-3 1 1,1 0-1,-1 0 1,1 0 0,-1 0 0,1 0 0,-1 0-2,1 0 0,-4 0 0,-6 0 1,-6 0 1,-6 0 1,-2 0 0,3 0 0,3 0 1,4 0-1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6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103477 49093 574,'-21'7'0,"5"-1"0,5-1 0,4 0 0,6-2 8,6-2 14,6-2 16,6-2 14,4-2 4,5-2-6,3-2-7,4-1-6,2-1-7,-3 0-7,-2 2-6,-1 1-6,-4 0-4,-3 2 1,-4 1 1,-5 0 1,-5 4-5,-10 6-10,-8 6-9,-9 6-10,-5 3-3,-1 1 5,-1 0 3,-1 3 3,0-2 5,1 0 4,1-1 3,1 0 5,1-3 3,3-1 2,1-3 2,2-1 1,5-3 1,7-2-4,6-4-1,8-2-4,4-4-5,3-4-9,3-4-10,3-4-8,1-1-4,-3 1 2,-1 1 3,-2 1 2,-3 0 0,-1 2-5,-2 1-4,-2 1-4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31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38500 3550 513,'96'-52'133,"-5"-3"-31,-7-3-34,-5-2-31,-8 2-21,-5 9-9,-7 10-9,-5 10-9,-6 4-8,-3 0-10,-3 0-7,-2 0-10,-6 0 0,-6 0 6,-6 0 6,-6 0 6,-6-4 4,-2-5 3,-3-7 2,-3-5 3,-4-6 0,-3-3 2,-3-3 0,-2-2 1,-3-1 0,1 3 3,-1 3 1,1 4 1,-3 2 3,-2 4 0,-3 3 3,-3 3 1,-1 3 3,4 3 5,3 3 4,3 4 4,1 2 5,1 4 4,-1 3 3,1 3 5,-1 10 9,1 20 15,-1 18 15,1 20 14,2 16-2,7 16-20,6 15-20,7 17-21,0 16-20,-2 19-19,-3 19-19,-3 19-20,-2-12-7,0-40 7,0-40 7,0-41 6,-2-19 4,-3 3-2,-3 3 0,-2 4-1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31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62900 10350 588,'48'23'98,"-3"-3"-22,-3-3-22,-2-2-21,-1-5-13,3-2-1,3-3-3,4-3-2,4-2-2,6 0-2,7 0-1,6 0-3,3-2-1,0-3-3,0-3-1,0-2-2,0-3-2,0 1-1,0-1-1,0 1-1,-4-1 0,-5 1-2,-7-1 1,-5 1-1,-8 2 1,-5 7 1,-7 6 1,-5 7 3,-11 10 3,-11 16 7,-14 15 7,-11 17 6,-11 8 2,-5 4-6,-7 3-5,-5 3-5,-8 9-6,-5 16-7,-7 15-5,-5 17-7,-4 10-4,0 6-3,0 7-3,0 6-3,7-13-5,17-31-11,15-31-8,16-31-11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39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75700 6100 585,'-44'-52'30,"13"47"11,12 47 10,13 48 10,4 22 0,-3 1-11,-3-1-12,-2 1-11,-5 1-7,-2 3-5,-3 3-4,-3 4-5,-2 1-3,0 0-3,0 0-3,0 0-3,1-7-4,4-11-4,3-14-4,3-11-5,7-17-4,14-18-6,11-19-5,14-18-5,3-15-1,-2-9 4,-3-10 3,-3-8 5,-4-6 2,-3 1 1,-3-1 2,-2 1 1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40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77350 5250 627,'-25'31'72,"0"13"-10,0 12-11,0 13-10,-5 10-9,-9 10-3,-10 10-5,-8 9-5,-6 2-3,1-2-4,-1-3-3,1-3-4,-1-4-5,1-3-5,-1-3-6,1-2-6,4-9-4,9-12-2,10-13-2,10-12-2,7-19-6,6-25-9,7-25-11,6-25-10,4-8 2,4 9 13,3 10 14,3 10 14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40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76750 5950 627,'23'-24'0,"-3"4"0,-3 3 0,-2 3 0,0 3 2,7 3 5,6 3 4,7 4 5,4 4 4,3 6 3,3 7 3,4 6 4,1 6 1,0 6-1,0 7-1,0 6-2,1 1-1,4-3-3,3-3-3,3-2-4,-1-3-2,-2 1-4,-3-1-2,-3 1-5,-4-3-4,-3-2-8,-3-3-7,-2-3-7,-6-2-8,-6 0-5,-6 0-6,-6 0-6,-9 0-2,-8 0 2,-10 0 2,-9 0 1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40"/>
    </inkml:context>
    <inkml:brush xml:id="br0">
      <inkml:brushProperty name="width" value="0.03638" units="cm"/>
      <inkml:brushProperty name="height" value="0.03638" units="cm"/>
      <inkml:brushProperty name="color" value="#00BFF3"/>
    </inkml:brush>
  </inkml:definitions>
  <inkml:trace contextRef="#ctx0" brushRef="#br0">77300 6600 604,'-46'3'8,"10"6"14,10 7 16,9 6 15,6 9 3,3 13-9,3 12-9,4 13-8,1 7-6,0 4-4,0 3-2,0 3-4,0-5-3,0-12-2,0-13-4,0-12-2,0 20-4,0 53-1,0 53-2,0 54-2,-2 32-1,-3 13 2,-3 12 0,-2 13 2,-3-23-12,1-55-25,-1-57-24,1-55-24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42"/>
    </inkml:context>
    <inkml:brush xml:id="br0">
      <inkml:brushProperty name="width" value="0.04482" units="cm"/>
      <inkml:brushProperty name="height" value="0.04482" units="cm"/>
      <inkml:brushProperty name="color" value="#00BFF3"/>
    </inkml:brush>
  </inkml:definitions>
  <inkml:trace contextRef="#ctx0" brushRef="#br0">80850 6300 490,'-49'-22'5,"4"6"10,3 7 10,3 6 10,-1 3 2,-2 0-6,-3 0-6,-3 0-7,-1 0-3,4 0-1,3 0 0,3 0-1,1 0-2,1 0-5,-1 0-3,1 0-5,-1-2-1,1-3-1,-1-3 0,1-2 0,1 0 4,3 7 7,3 6 8,4 7 8,2 10 3,4 16-2,3 15-2,3 17-1,1 7-3,1 0-2,-1 0-1,1 0-1,-1 1-2,1 4-2,-1 3 0,1 3-2,-1 1-2,1 1-1,-1-1-1,1 1-2,1-3-1,3-2-1,3-3 0,4-3-2,1-2-1,0 0 0,0 0-1,0 0 1,1-5-2,4-9-1,3-10-1,3-8-2,6-6-4,9 1-9,10-1-7,10 1-9,4-6-2,0-8 3,0-10 2,0-9 3,-2-7 0,-3-3-1,-3-3-4,-2-2-1,-5-5 0,-2-2 4,-3-3 4,-3-3 4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2:42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81300 6350 537,'-18'-44'53,"17"13"-5,15 12-3,16 13-5,9 7-5,3 4-6,3 3-4,4 3-7,1 6-2,0 9 0,0 10-1,0 10-1,-4 4-1,-5 0-2,-7 0-2,-5 0-2,-8 1-3,-5 4-3,-7 3-1,-5 3-3,-9 3-2,-9 3-1,-10 3-2,-8 4 0,-11 2-1,-8 4-2,-10 3-1,-9 3-2,-7-1 0,-3-2 1,-3-3 0,-2-3 2,-3-6 1,1-5 2,-1-7 1,1-5 3,2-4 2,7 0 2,6 0 2,7 0 2,7-5 2,9-9 0,10-10 0,10-8 1,16-8 1,26-2 1,24-3 1,26-3 1,12-4-1,0-3-2,0-3-4,0-2-2,1-3-4,4 1-3,3-1-5,3 1-3,-2-1-2,-6 1 2,-6-1 2,-6 1 1,-4-4-3,1-6-9,-1-6-9,1-6-9,-3-6-2,-2-2 3,-3-3 3,-3-3 4,-4-2 4,-3 0 5,-3 0 4,-2 0 5,-5 3 4,-2 6 6,-3 7 5,-3 6 5,-4 9 12,-3 13 20,-3 12 18,-2 13 20,-5 9 3,-2 6-12,-3 7-13,-3 6-13,-2 3-9,0 0-6,0 0-6,0 0-6,-2 0-4,-3 0-1,-3 0-3,-2 0 0,-3-2-4,1-3-6,-1-3-5,1-2-6,7-17-11,16-28-16,15-28-17,17-27-16,10-17-3,6-3 11,7-3 11,6-2 11,-2 3 11,-9 14 8,-10 11 9,-8 14 9,-9 8 6,-6 7 4,-6 6 2,-6 7 4,-2 10 11,3 16 21,3 15 20,4 17 20,4 11-2,6 10-22,7 10-23,6 9-23,-2-4-22,-9-15-20,-10-15-21,-8-16-20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3"/>
    </inkml:context>
    <inkml:brush xml:id="br0">
      <inkml:brushProperty name="width" value="0.02721" units="cm"/>
      <inkml:brushProperty name="height" value="0.02721" units="cm"/>
      <inkml:brushProperty name="color" value="#00BFF3"/>
    </inkml:brush>
  </inkml:definitions>
  <inkml:trace contextRef="#ctx0" brushRef="#br0">84100 7350 808,'23'-25'4,"-3"0"7,-3 0 8,-2 0 7,-8 7 2,-8 17-5,-10 15-5,-9 16-4,-7 12-4,-3 9-3,-3 10-2,-2 10-2,-5 2-2,-2-3-2,-3-3-1,-3-2-1,1-5 0,6-2 1,7-3 1,6-3 1,4-6 0,4-5 1,3-7 0,3-5 0,6-8 0,9-5 2,10-7 0,10-5 1,8-8 1,10-5 0,10-7-1,9-5-1,4-4 0,1 0-2,-1 0-3,1 0-1,-4 1-4,-6 4-2,-6 3-5,-6 3-3,-6 3-3,-2 3-5,-3 3-3,-3 4-4,-7-1-2,-9-3 0,-10-3 1,-8-2 0,-6-5 4,1-2 6,-1-3 7,1-3 6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3"/>
    </inkml:context>
    <inkml:brush xml:id="br0">
      <inkml:brushProperty name="width" value="0.03032" units="cm"/>
      <inkml:brushProperty name="height" value="0.03032" units="cm"/>
      <inkml:brushProperty name="color" value="#00BFF3"/>
    </inkml:brush>
  </inkml:definitions>
  <inkml:trace contextRef="#ctx0" brushRef="#br0">84200 7550 725,'-22'-19'6,"6"13"11,7 12 13,6 13 11,3 10 2,0 10-4,0 10-7,0 9-4,-2 12-8,-3 16-7,-3 15-8,-2 17-7,-3 11-3,1 10 2,-1 10 2,1 9 1,1-2-8,3-12-18,3-13-19,4-12-18,2-18-4,4-21 10,3-22 11,3-22 10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4"/>
    </inkml:context>
    <inkml:brush xml:id="br0">
      <inkml:brushProperty name="width" value="0.03265" units="cm"/>
      <inkml:brushProperty name="height" value="0.03265" units="cm"/>
      <inkml:brushProperty name="color" value="#00BFF3"/>
    </inkml:brush>
  </inkml:definitions>
  <inkml:trace contextRef="#ctx0" brushRef="#br0">85300 6950 673,'0'-47'0,"0"6"1,0 7-1,0 6 0,-2 4 3,-3 4 4,-3 3 6,-2 3 3,-6 7 5,-6 14 4,-6 11 3,-6 14 4,-2 10-1,3 9-4,3 10-3,4 10-5,2 4-2,4 0-3,3 0-1,3 0-2,1 1-2,1 4-2,-1 3-2,1 3-2,1-1-2,3-2-3,3-3-2,4-3-2,4-6-1,6-5 2,7-7 0,6-5 1,4-9 0,4-9-1,3-10-1,3-8-1,4-12 1,7-12 0,6-13 2,7-12 1,0-15-1,-2-15-3,-3-15-2,-3-16-3,-2-7-1,0 4 0,0 3 1,0 3 0,-5-1 2,-9-2 1,-10-3 1,-8-3 3,-9-1 1,-6 4 1,-6 3 2,-6 3 0,-6 9 2,-2 16 0,-3 15 1,-3 17 0,-9 10-1,-11 6 0,-14 7-1,-11 6-2,-6 9-2,4 13-7,3 12-7,3 13-6,6 2-1,9-5 3,10-7 2,10-5 4,4-6 0,0-3-2,0-3-4,0-2-3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31"/>
    </inkml:context>
    <inkml:brush xml:id="br0">
      <inkml:brushProperty name="width" value="0.0566" units="cm"/>
      <inkml:brushProperty name="height" value="0.0566" units="cm"/>
      <inkml:brushProperty name="color" value="#00BFF3"/>
    </inkml:brush>
  </inkml:definitions>
  <inkml:trace contextRef="#ctx0" brushRef="#br0">38850 4500 388,'-24'23'0,"4"-3"0,3-3 0,3-2 0,9-11 7,16-15 15,15-15 14,17-16 14,10-12 2,6-5-13,7-7-13,6-5-12,1-1-6,-3 6-3,-3 7-1,-2 6-2,-8 4-1,-8 4-4,-10 3-3,-9 3-2,-9 17 7,-5 31 15,-7 32 17,-5 31 17,-6 15 4,-3 1-4,-3-1-6,-2 1-6,-3 4-5,1 9-6,-1 10-6,1 10-7,-1 14-7,1 23-6,-1 22-8,1 22-6,1 5-7,3-8-3,3-10-4,4-9-4,1-18-4,0-24-5,0-26-4,0-24-5,1-20-2,4-11-2,3-14-1,3-11-1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5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86650 5500 599,'-19'-25'6,"13"0"12,12 0 12,13 0 12,7 3 1,4 6-8,3 7-9,3 6-9,3 3-6,3 0-3,3 0-5,4 0-4,-1 1-3,-3 4-3,-3 3-3,-2 3-4,-5 3-1,-2 3 1,-3 3 0,-3 4 0,-4 4 1,-3 6 2,-3 7 1,-2 6 1,-5 6 4,-2 6 4,-3 7 5,-3 6 4,-4 7 4,-3 10 3,-3 10 3,-2 9 4,-5 6 1,-2 3 1,-3 3 0,-3 4 2,-1 1-2,4 0-2,3 0-2,3 0-4,3 0-1,3 0-4,3 0-3,4 0-2,1-2-3,0-3-1,0-3-1,0-2-3,1-6 0,4-6-1,3-6-1,3-6 0,-1-6 0,-2-2 0,-3-3 1,-3-3 0,-4-7 0,-3-9-2,-3-10-2,-2-8-1,-6-11-1,-6-8 1,-6-10 0,-6-9 0,-7-5 1,-6 0-2,-6 0-1,-6 0-2,-7-5-1,-6-9-5,-6-10-4,-6-8-3,-6-4-4,-2 3-1,-3 3-2,-3 4-2,7 2 0,19 4 1,19 3 1,19 3 2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5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88800 3900 635,'-24'-47'1,"4"6"2,3 7 1,3 6 3,-5 13 5,-12 23 9,-13 22 8,-12 22 8,-5 15 2,3 9-5,3 10-4,4 10-6,2 5-2,4 4-1,3 3-2,3 3-1,3-1-2,3-2-3,3-3-4,4-3-4,4-6-4,6-5-5,7-7-4,6-5-4,4-9-2,4-9 1,3-10 2,3-8 0,4-9 1,7-6-1,6-6 0,7-6 0,4-10-1,3-12 1,3-13 2,4-12 0,-3-10 1,-5-6-1,-7-6-1,-5-6-1,-8-1 2,-5 7 3,-7 6 3,-5 7 4,-9 5 1,-9 7-1,-10 6 1,-8 7 0,-6 4-1,1 3-2,-1 3-3,1 4-1,-1 4-3,1 6-5,-1 7-5,1 6-4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6"/>
    </inkml:context>
    <inkml:brush xml:id="br0">
      <inkml:brushProperty name="width" value="0.02956" units="cm"/>
      <inkml:brushProperty name="height" value="0.02956" units="cm"/>
      <inkml:brushProperty name="color" value="#00BFF3"/>
    </inkml:brush>
  </inkml:definitions>
  <inkml:trace contextRef="#ctx0" brushRef="#br0">88800 4850 744,'28'-46'44,"6"10"-5,7 10-5,6 9-4,7 4-5,10 1-1,10-1-4,9 1-2,4 1-5,1 3-6,-1 3-5,1 4-7,-6 1-6,-8 0-8,-10 0-8,-9 0-7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6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89500 4250 676,'-47'-2'3,"6"-3"6,7-3 5,6-2 5,6 3 7,6 14 5,7 11 5,6 14 6,4 10 0,4 9-8,3 10-6,3 10-7,1 8-8,1 10-7,-1 10-9,1 9-7,-3-1-6,-2-8-5,-3-10-6,-3-9-5,-2-7-6,0-3-6,0-3-8,0-2-7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09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92500 6450 659,'-46'51'68,"10"4"-13,10 3-14,9 3-13,4 6-7,1 9-2,-1 10 0,1 10-1,-1 2-2,1-3-1,-1-3-1,1-2-1,-1 0-4,1 7-5,-1 6-5,1 7-5,1-4-8,3-12-8,3-13-8,4-12-10,1-18-5,0-21-5,0-22-3,0-22-5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0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92450 6700 576,'23'-27'1,"-3"-3"4,-3-3 3,-2-2 3,2-1 2,9 3 4,10 3 1,10 4 4,13-1-1,19-3-2,19-3-3,19-2-3,12-5-1,6-2-1,7-3 0,6-3 0,-5 2-1,-16 10 1,-15 10 0,-15 9 0,-11 9-3,-2 9-8,-3 10-7,-3 10-8,-10 8 0,-16 10 4,-15 10 4,-15 9 5,-12 7 4,-6 7 4,-6 6 4,-6 7 4,-7 5 1,-6 7 0,-6 6-1,-6 7 0,-4-1 0,1-6 2,-1-6 2,1-6 1,1-7 0,3-6-4,3-6-3,4-6-4,-4-2-2,-9 3-3,-10 3-3,-8 4-1,-6-6-2,1-11-1,-1-14 0,1-11-1,-1-12-1,1-9-3,-1-10-3,1-8-3,-1-15-4,1-19-4,-1-18-6,1-19-4,4-18-3,9-15 0,10-15 0,10-16 0,8-12 1,10-5 3,10-7 1,9-5 3,10-3 2,14 4 3,11 3 4,14 3 2,3 9 4,-2 16 2,-3 15 4,-3 17 2,-4 13 4,-3 13 4,-3 12 3,-2 13 4,-6 10 1,-6 10-2,-6 10-1,-6 9-3,-6 10 5,-2 14 12,-3 11 13,-3 14 11,-7 19 4,-9 29-6,-10 28-4,-8 28-6,-12 15-5,-12 4-5,-13 3-6,-12 3-6,-4-4-5,7-8-2,6-10-3,7-9-3,5-13-5,7-16-6,6-15-5,7-15-6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0"/>
    </inkml:context>
    <inkml:brush xml:id="br0">
      <inkml:brushProperty name="width" value="0.0292" units="cm"/>
      <inkml:brushProperty name="height" value="0.0292" units="cm"/>
      <inkml:brushProperty name="color" value="#00BFF3"/>
    </inkml:brush>
  </inkml:definitions>
  <inkml:trace contextRef="#ctx0" brushRef="#br0">93500 6600 753,'51'1'3,"4"4"8,3 3 6,3 3 7,-1 4 4,-2 7-1,-3 6 1,-3 7 0,-1 2-4,4 1-6,3-1-6,3 1-6,-1-3-3,-2-2 1,-3-3 2,-3-3 2,-6-6-13,-5-5-23,-7-7-25,-5-5-24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1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95950 4550 604,'45'-41'63,"-9"19"-15,-10 19-17,-8 19-16,-4 10-9,3 4-2,3 3-3,4 3-2,-6 4-4,-11 7-5,-14 6-6,-11 7-5,-14 4-4,-11 3-2,-14 3-2,-11 4-2,-6-1 0,4-3 4,3-3 5,3-2 3,1-6 4,1-6 6,-1-6 4,1-6 5,5-7 4,14-6 4,11-6 5,14-6 2,11-9 4,14-8 0,11-10 1,14-9 1,11-9-1,14-5 0,11-7-3,14-5 0,5-3-4,1 4-4,-1 3-4,1 3-4,-7 7-3,-12 14-1,-13 11-1,-12 14-1,-12 10 0,-8 9 1,-10 10 1,-9 10 0,-13 10 2,-16 13 1,-15 12 3,-15 13 2,-11 7 1,-2 4 2,-3 3 2,-3 3 2,1-4 1,6-8-2,7-10-1,6-9-2,7-12-1,10-11-4,10-14-2,9-11-3,17-20-5,25-24-7,25-26-7,25-24-6,12-13-3,1 0 3,-1 0 3,1 0 4,-7 6 2,-12 13 1,-13 12 1,-12 13 2,-18 16 7,-21 23 13,-22 22 13,-22 22 13,-16 13 4,-9 7-7,-10 6-6,-8 7-5,-3-1-6,7-6-4,6-6-4,7-6-5,-1-1-2,-6 7-1,-6 6-2,-6 7-1,21-18-1,51-41 2,49-40 1,51-40 1,22-17 0,-2 10 2,-3 10 0,-3 9 1,-9 7 0,-11 7 0,-14 6 0,-11 7 0,-14 8-1,-11 14-2,-14 11-2,-11 14-1,-15 10-1,-16 9 3,-15 10 2,-15 10 3,-11 0 1,-2-5 3,-3-7 2,-3-5 3,2-6 0,10-3 0,10-3 1,9-2-1,13-8 0,20-8 0,18-10 0,20-9 0,10-5-1,3 0 0,3 0-1,4 0-1,-3 1-2,-5 4-3,-7 3-5,-5 3-3,-8-5-2,-5-12 0,-7-13-1,-5-12 1,2-19-2,13-25-2,12-25-3,13-25-2,12-16-1,13-6 0,12-6 2,13-6 2,2 1 2,-5 9 4,-7 10 5,-5 10 5,-6 10 1,-3 13-1,-3 12-1,-2 13-1,-6 13 6,-6 17 11,-6 15 13,-6 16 12,-6 12 4,-2 9 0,-3 10-1,-3 10-2,-6 11-3,-5 17-7,-7 15-6,-5 16-7,-4 10-3,0 7-3,0 6-2,0 7-2,-5 2-2,-9 1-1,-10-1-2,-8 1 0,-6-6-3,1-8-5,-1-10-4,1-9-5,-3-12-2,-2-11-1,-3-14-1,-3-11 0,-1-12-2,4-9 0,3-10-1,3-8-1,4-14 0,7-15 0,6-15 0,7-16 0,4-12 0,3-5 0,3-7 0,4-5-1,2-4 2,4 0 4,3 0 3,3 0 4,-1 6 3,-2 13 5,-3 12 5,-3 13 4,-1 15 7,4 19 9,3 19 10,3 19 8,-1 18 2,-2 19-6,-3 19-6,-3 19-7,-4 16-5,-3 17-4,-3 15-4,-2 16-4,-5 24-4,-2 35-3,-3 35-4,-3 34-3,-2 34-7,0 34-9,0 35-11,0 35-9,1-25-5,4-80-1,3-82-2,3-80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3"/>
    </inkml:context>
    <inkml:brush xml:id="br0">
      <inkml:brushProperty name="width" value="0.03288" units="cm"/>
      <inkml:brushProperty name="height" value="0.03288" units="cm"/>
      <inkml:brushProperty name="color" value="#00BFF3"/>
    </inkml:brush>
  </inkml:definitions>
  <inkml:trace contextRef="#ctx0" brushRef="#br0">98200 6100 669,'39'-30'7,"28"-9"14,28-10 15,29-8 15,5-1 1,-15 9-10,-15 10-11,-16 10-10,-2 5-5,13 4-1,12 3 0,13 3 0,1 3-7,-9 3-11,-10 3-13,-8 4-12,-12 2-7,-12 4-1,-13 3-2,-12 3-1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3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99650 4900 634,'-46'1'5,"10"4"13,10 3 10,9 3 12,2 6 3,-2 9-5,-3 10-4,-3 10-6,-4 13-3,-3 19-3,-3 19-2,-2 19-3,-8 13-2,-8 10-2,-10 10-4,-9 9-2,-7 2-4,-3-2-4,-3-3-6,-2-3-4,2-7-3,9-9-1,10-10 0,10-8 0,7-12-5,6-12-8,7-13-8,6-12-9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32"/>
    </inkml:context>
    <inkml:brush xml:id="br0">
      <inkml:brushProperty name="width" value="0.05557" units="cm"/>
      <inkml:brushProperty name="height" value="0.05557" units="cm"/>
      <inkml:brushProperty name="color" value="#00BFF3"/>
    </inkml:brush>
  </inkml:definitions>
  <inkml:trace contextRef="#ctx0" brushRef="#br0">39700 2850 395,'3'-72'3,"6"6"5,7 7 6,6 6 4,3 7 2,0 10-6,0 10-3,0 9-6,9-1 2,19-8 5,19-10 8,19-9 5,2-1-2,-11 10-11,-14 10-12,-11 9-12,-11 7-6,-5 7-2,-7 6-3,-5 7-2,-11 8-1,-11 14 2,-14 11 0,-11 14 1,-7 5 2,0 1 4,0-1 2,0 1 4,-2-4 3,-3-6 3,-3-6 3,-2-6 2,0-6 6,7-2 5,6-3 7,7-3 5,4-1 5,3 4 3,3 3 3,4 3 2,1 1 0,0 1-1,0-1-1,0 1-3,0 5-1,0 14-2,0 11-1,0 14-1,0 11-3,0 14-3,0 11-2,0 14-3,-5 7-2,-9 3-2,-10 3-2,-8 4-1,-4-4-2,3-9-4,3-10-3,4-8-3,4-26-10,6-41-17,7-40-17,6-40-16,6-31-3,6-18 12,7-19 12,6-18 12,6-9 10,6 4 6,7 3 6,6 3 7,4 4 5,4 7 6,3 6 5,3 7 4,3 4 3,3 3 0,3 3-1,4 4-1,2 2 0,4 4 2,3 3 0,3 3 1,-1 7 1,-2 14-1,-3 11 1,-3 14-1,-9 14 1,-11 20 1,-14 18 1,-11 20 1,-14 13 0,-11 9-4,-14 10-2,-11 10-3,-11 4-3,-5 0-2,-7 0-4,-5 0-3,-9-2-2,-9-3 0,-10-3 1,-8-2-1,-6-6-5,1-6-6,-1-6-9,1-6-7,1-9-8,3-8-5,3-10-5,4-9-7,4-10-1,6-9 0,7-10 2,6-8 0,3-12 3,0-12 1,0-13 3,0-12 2,6-2 5,13 9 6,12 10 8,13 10 7,4 4 4,-3 0 2,-3 0 2,-2 0 2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3"/>
    </inkml:context>
    <inkml:brush xml:id="br0">
      <inkml:brushProperty name="width" value="0.03089" units="cm"/>
      <inkml:brushProperty name="height" value="0.03089" units="cm"/>
      <inkml:brushProperty name="color" value="#00BFF3"/>
    </inkml:brush>
  </inkml:definitions>
  <inkml:trace contextRef="#ctx0" brushRef="#br0">99050 6750 712,'18'96'115,"-11"-5"-30,-14-7-30,-11-5-30,-6-8-18,4-5-6,3-7-8,3-5-7,1-1-6,1 6-4,-1 7-6,1 6-5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4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99250 6750 677,'25'-29'1,"0"-5"4,0-7 2,0-5 3,4-1 0,10 6-3,10 7-3,9 6-4,1 4-2,-6 4-2,-6 3-2,-6 3-2,-7 7-1,-6 14 0,-6 11 1,-6 14-1,-6 5 4,-2 1 4,-3-1 6,-3 1 5,-2 1 3,0 3 2,0 3 1,0 4 1,0 2 2,0 4-1,0 3 1,0 3-1,0 3 1,0 3 1,0 3 1,0 4 2,0 4-2,0 6-3,0 7-4,0 6-3,0 7-3,0 10 1,0 10-2,0 9 1,0-4-2,0-15-3,0-15-1,0-16-3,-7-27-9,-11-37-15,-14-38-16,-11-37-16,-6-27-3,4-16 8,3-15 7,3-15 9,4-6 5,7 7 4,6 6 3,7 7 3,4 8 4,3 14 5,3 11 4,4 14 5,2 10 4,4 9 4,3 10 2,3 10 5,3 7 1,3 6 2,3 7 1,4 6 1,-4 13 2,-9 23 3,-10 22 3,-8 22 4,-11 10-2,-8 1-6,-10-1-7,-9 1-5,-5-6-4,0-8-2,0-10-2,0-9-2,4-9 0,10-5 0,10-7 0,9-5 1,9-11-2,9-11-3,10-14-4,10-11-2,10-12-1,13-9 2,12-10 3,13-8 3,-1-3-5,-11 7-8,-14 6-10,-11 7-10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4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100800 5850 672,'25'-46'3,"0"10"8,0 10 7,0 9 7,0 6 6,0 3 5,0 3 5,0 4 4,-5 10-2,-9 19-11,-10 19-10,-8 19-10,-11 16-7,-8 17-2,-10 15-2,-9 16-3,-7 2-2,-3-8-3,-3-10-2,-2-9-3,2-12 0,9-11 1,10-14 2,10-11 1,7-11-1,6-5 0,7-7-3,6-5 0,13-11-1,23-11 2,22-14 1,22-11 3,12-9 2,3-3 5,3-3 5,4-2 5,-1-3 2,-3 1-2,-3-1 0,-2 1-1,-8 4-5,-8 9-9,-10 10-7,-9 10-9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4"/>
    </inkml:context>
    <inkml:brush xml:id="br0">
      <inkml:brushProperty name="width" value="0.03357" units="cm"/>
      <inkml:brushProperty name="height" value="0.03357" units="cm"/>
      <inkml:brushProperty name="color" value="#00BFF3"/>
    </inkml:brush>
  </inkml:definitions>
  <inkml:trace contextRef="#ctx0" brushRef="#br0">101250 5950 655,'-22'-32'8,"6"39"17,7 36 17,6 39 16,-1 24 4,-5 13-11,-7 12-9,-5 13-10,-3 7-13,4 4-13,3 3-16,3 3-14,3-11-5,3-25 3,3-25 3,4-25 4,1-16-4,0-6-13,0-6-13,0-6-13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4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102750 5200 686,'-29'167'92,"-5"-16"-21,-7-15-19,-5-15-20,-6-7-12,-3 3-3,-3 3-3,-2 4-3,-1-4-7,3-9-7,3-10-7,4-8-9,4-14-9,6-15-10,7-15-10,6-16-11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5"/>
    </inkml:context>
    <inkml:brush xml:id="br0">
      <inkml:brushProperty name="width" value="0.02991" units="cm"/>
      <inkml:brushProperty name="height" value="0.02991" units="cm"/>
      <inkml:brushProperty name="color" value="#00BFF3"/>
    </inkml:brush>
  </inkml:definitions>
  <inkml:trace contextRef="#ctx0" brushRef="#br0">102700 5600 735,'95'3'31,"-9"6"-2,-10 7-3,-8 6-3,-8 4 0,-2 4 3,-3 3 1,-3 3 3,-2-1-5,0-2-8,0-3-9,0-3-10,-5 2-4,-9 10 1,-10 10 2,-8 9 0,-9 6-3,-6 3-12,-6 3-10,-6 4-10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15"/>
    </inkml:context>
    <inkml:brush xml:id="br0">
      <inkml:brushProperty name="width" value="0.03372" units="cm"/>
      <inkml:brushProperty name="height" value="0.03372" units="cm"/>
      <inkml:brushProperty name="color" value="#00BFF3"/>
    </inkml:brush>
  </inkml:definitions>
  <inkml:trace contextRef="#ctx0" brushRef="#br0">102900 6600 652,'-22'-25'1,"6"0"1,7 0 3,6 0 1,3 10 8,0 23 12,0 22 14,0 22 12,0 18 2,0 16-8,0 15-8,0 17-9,-4 19-9,-5 26-8,-7 24-10,-5 26-8,-3 16-9,4 10-10,3 10-9,3 9-9,3-15-1,3-36 9,3-39 7,4-36 9,-1-29 0,-3-19-8,-3-18-7,-2-19-7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0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73950 13350 445,'50'0'85,"0"0"-18,0 0-16,0 0-18,18-5-7,39-9 2,36-10 1,39-8 1,-3-1-7,-40 9-20,-40 10-18,-41 10-19,-29-1-9,-15-9 4,-15-10 2,-16-8 3,-7-4 4,4 3 5,3 3 6,3 4 6,-4-3 3,-8-5 3,-10-7 2,-9-5 3,-4-3 2,4 4 0,3 3 1,3 3 1,3 6 5,3 9 9,3 10 9,4 10 9,1 7 5,0 6-1,0 7-1,0 6 0,1 9-2,4 13-2,3 12-4,3 13-2,1 9-3,1 6-3,-1 7-3,1 6-3,1 9-2,3 13-1,3 12-2,4 13-2,1 6-1,0 0-4,0 0-1,0 0-4,0-5 0,0-9 0,0-10 2,0-8 1,-2-15-7,-3-19-13,-3-18-16,-2-19-13,-8-18-5,-8-15 5,-10-15 6,-9-16 6,-5-12 4,0-5 4,0-7 4,0-5 5,0-3 3,0 4 3,0 3 3,0 3 3,3 3 4,6 3 3,7 3 3,6 4 3,7 1 8,10 0 12,10 0 12,9 0 12,10-2 2,14-3-10,11-3-8,14-2-10,10-5-6,9-2-7,10-3-5,10-3-7,0-1-6,-5 4-8,-7 3-7,-5 3-9,-9 4-6,-9 7-6,-10 6-7,-8 7-5,-14 8 0,-15 14 8,-15 11 6,-16 14 8,-10 2 8,-3-6 10,-3-6 9,-2-6 11,5-7 9,16-6 12,15-6 11,17-6 11,13-9 2,13-8-5,12-10-5,13-9-6,9-9-6,6-5-6,7-7-6,6-5-6,-2-3-5,-9 4-3,-10 3-5,-8 3-4,-11 6-2,-8 9-1,-10 10-2,-9 10-1,-13-3-4,-16-11-6,-15-14-7,-15-11-6,-9-4 1,1 6 8,-1 7 9,1 6 9,-1 6 4,1 6 0,-1 7 2,1 6-1,4 15 11,9 26 20,10 24 19,10 26 19,8 19 4,10 17-11,10 15-12,9 16-11,6 18-9,3 22-5,3 22-6,4 23-5,1 6-6,0-5-7,0-7-6,0-5-7,0-15-7,0-22-6,0-22-7,0-21-6,0-18-3,0-12 2,0-13 1,0-12 2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0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76300 14000 546,'-2'-47'5,"-3"6"8,-3 7 10,-2 6 8,-5 9 6,-2 13 1,-3 12 2,-3 13 2,-4 16-1,-3 23-3,-3 22-4,-2 22-3,-5 12-5,-2 3-4,-3 3-6,-3 4-6,-6-3-4,-5-5-5,-7-7-6,-5-5-4,-1-11-6,6-11-6,7-14-6,6-11-6,4-14-4,4-11-1,3-14-1,3-11-1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0"/>
    </inkml:context>
    <inkml:brush xml:id="br0">
      <inkml:brushProperty name="width" value="0.03221" units="cm"/>
      <inkml:brushProperty name="height" value="0.03221" units="cm"/>
    </inkml:brush>
  </inkml:definitions>
  <inkml:trace contextRef="#ctx0" brushRef="#br0">75750 12050 682,'23'-25'0,"-3"0"0,-3 0 0,-2 0 0,6 4 10,20 10 17,18 10 20,20 9 17,5 15 2,-6 22-16,-6 22-16,-6 23-16,-9 3-16,-8-11-18,-10-14-16,-9-11-18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32"/>
    </inkml:context>
    <inkml:brush xml:id="br0">
      <inkml:brushProperty name="width" value="0.0519" units="cm"/>
      <inkml:brushProperty name="height" value="0.0519" units="cm"/>
      <inkml:brushProperty name="color" value="#00BFF3"/>
    </inkml:brush>
  </inkml:definitions>
  <inkml:trace contextRef="#ctx0" brushRef="#br0">39800 4250 423,'0'-49'0,"0"4"0,0 3 0,0 3 0,1 1 1,4 1 1,3-1 1,3 1 1,3 1 3,3 3 5,3 3 6,4 4 5,4 4 3,6 6 1,7 7 2,6 6 1,4 9 3,4 13 4,3 12 3,3 13 4,7 9 2,14 6-1,11 7-1,14 6 0,11 9-9,14 13-14,11 12-15,14 13-16,13 10-8,16 10-4,15 10-5,17 9-3,-14-12-10,-40-30-18,-40-32-18,-41-30-17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2"/>
    </inkml:context>
    <inkml:brush xml:id="br0">
      <inkml:brushProperty name="width" value="0.0515" units="cm"/>
      <inkml:brushProperty name="height" value="0.0515" units="cm"/>
    </inkml:brush>
  </inkml:definitions>
  <inkml:trace contextRef="#ctx0" brushRef="#br0">76950 12300 427,'28'-25'3,"6"0"7,7 0 6,6 0 6,-1 3 3,-5 6-4,-7 7-4,-5 6-2,2 3-1,13 0 1,12 0 2,13 0 1,4 1 0,-3 4-5,-3 3-2,-2 3-5,-9 4-5,-12 7-8,-13 6-8,-12 7-7,-10 2-7,-6 1-2,-6-1-2,-6 1-4,-10-3 2,-12-2 4,-13-3 5,-12-3 4,-5-6 5,3-5 3,3-7 5,4-5 3,4-4 3,6 0 1,7 0 0,6 0 0,3 1 8,0 4 12,0 3 14,0 3 13,1 4 5,4 7-3,3 6-3,3 7-2,-1 4-3,-2 3-6,-3 3-5,-3 4-4,4-1-5,13-3-4,12-3-5,13-2-5,15-15-2,19-25-4,19-25-2,19-25-2,10-11-5,4 3-7,3 3-7,3 4-6,-7 5-3,-15 10 5,-15 10 3,-16 9 5,-15 10 2,-11 14 1,-14 11 3,-11 14 1,-18 11 6,-22 14 11,-22 11 11,-21 14 12,-15 8 3,-6 7-1,-6 6-2,-6 7-2,1-3-1,9-8-2,10-10-1,10-9-2,18-16-3,28-22-7,28-22-6,29-21-7,19-24-8,14-25-12,11-25-12,14-25-12,0-13-3,-8 1 3,-10-1 4,-9 1 4,-9-1 4,-5 1 6,-7-1 5,-5 1 5,-9-1 5,-9 1 3,-10-1 3,-8 1 4,-9 4 3,-6 9 1,-6 10 1,-6 10 2,-1 8 5,7 10 6,6 10 7,7 9 7,2 15 7,1 22 7,-1 22 7,1 23 8,-1 16-2,1 13-9,-1 12-8,1 13-10,1 9-5,3 6-3,3 7-1,4 6-3,1 3-2,0 0-2,0 0-2,0 0-2,0 0-4,0 0-2,0 0-4,0 0-4,0-8-1,0-16 1,0-15 0,0-15 1,1-26-11,4-34-23,3-35-23,3-33-23,-1-14-2,-2 10 20,-3 10 20,-3 9 18,-2 6 14,0 3 4,0 3 6,0 4 6,-5 11 6,-9 23 8,-10 22 7,-8 22 7,-9 15 3,-6 9-3,-6 10-3,-6 10-4,-6 2-2,-2-3-1,-3-3-2,-3-2-2,2-8-1,10-8 1,10-10-1,9-9 0,12-15-2,16-18-4,15-19-4,17-18-4,19-25-4,26-27-3,24-28-4,26-28-2,12-18-3,0-6-4,0-6-3,0-6-3,-4 2 0,-5 14 5,-7 11 4,-5 14 5,-9 11 4,-9 14 2,-10 11 2,-8 14 3,-12 10 4,-12 9 5,-13 10 6,-12 10 4,-5 8 7,3 10 9,3 10 7,4 9 8,1 6-1,0 3-10,0 3-11,0 4-9,-5 8-13,-9 17-13,-10 15-12,-8 16-14,-12 7-4,-12 1 5,-13-1 6,-12 1 5,-5-6 4,3-8 3,3-10 3,4-9 3,11-15 0,23-18-1,22-19-2,22-18-2,10-9 2,1 4 2,-1 3 4,1 3 2,-4 4 6,-6 7 7,-6 6 9,-6 7 6,-6 4 1,-2 3-7,-3 3-8,-3 4-6,-9 4-7,-11 6-4,-14 7-5,-11 6-5,-12 7-2,-9 10 1,-10 10 0,-8 9 0,-11 6 1,-8 3 4,-10 3 3,-9 4 2,-4-3 3,4-5 2,3-7 0,3-5 2,10-11 3,20-11 5,18-14 4,20-11 5,21-17 6,25-18 8,25-19 7,25-18 8,17-12-1,9-3-8,10-3-9,10-2-9,0 0-5,-5 7-4,-7 6-2,-5 7-4,-9 4-1,-9 3 0,-10 3 0,-8 4 0,-8 10 2,-2 19 5,-3 19 3,-3 19 5,-6 9 2,-5 0 0,-7 0 0,-5 0 0,-4 0 0,0 0-2,0 0 0,0 0-2,0-2-1,0-3-2,0-3-1,0-2-2,9-6-3,19-6-5,19-6-5,19-6-4,4-10-5,-9-12-6,-10-13-4,-8-12-6,-20-5-6,-28 3-11,-28 3-8,-27 4-10,-15 4 2,0 6 13,0 7 14,0 6 12,3 4 11,6 4 4,7 3 7,6 3 5,3-1 2,0-2-1,0-3-1,0-3-2,3-1 7,6 4 17,7 3 17,6 3 17,3 4 4,0 7-7,0 6-7,0 7-7,1 4-5,4 3-3,3 3-2,3 4-3,3 2-3,3 4-2,3 3-3,4 3-1,7-4-4,13-8-2,12-10-2,13-9-3,12-7-5,13-3-6,12-3-6,13-2-7,6-5-8,0-2-7,0-3-7,0-3-8,-2-2-1,-3 0 6,-3 0 4,-2 0 5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2"/>
    </inkml:context>
    <inkml:brush xml:id="br0">
      <inkml:brushProperty name="width" value="0.04677" units="cm"/>
      <inkml:brushProperty name="height" value="0.04677" units="cm"/>
    </inkml:brush>
  </inkml:definitions>
  <inkml:trace contextRef="#ctx0" brushRef="#br0">79650 13350 470,'4'-50'3,"10"0"7,10 0 6,9 0 7,-5 15 10,-19 32 15,-18 31 15,-19 32 15,-16 21-1,-12 13-18,-13 12-16,-12 13-18,-4 4-14,7-3-13,6-3-13,7-2-13,8-11-6,14-15-3,11-15-1,14-16-1,10-18-2,9-18-3,10-19-2,10-18-3,5-9 6,4 4 12,3 3 14,3 3 12,1 3 6,1 3-1,-1 3-1,1 4-1,-3 7 8,-2 13 19,-3 12 18,-3 13 18,-6 10 7,-5 10-7,-7 10-5,-5 9-7,-6 2-6,-3-2-8,-3-3-7,-2-3-7,-5-6-9,-2-5-9,-3-7-9,-3-5-9,-2-15-17,0-22-24,0-22-25,0-21-23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3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79500 14400 589,'117'-138'5,"-16"26"9,-15 24 11,-15 26 9,-7 13 6,3 4 2,3 3 2,4 3 2,-1 4-3,-3 7-5,-3 6-7,-2 7-5,-5 2-9,-2 1-12,-3-1-9,-3 1-12,-10-4-14,-16-6-20,-15-6-20,-15-6-18,-9-2-1,1 3 20,-1 3 20,1 4 20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3"/>
    </inkml:context>
    <inkml:brush xml:id="br0">
      <inkml:brushProperty name="width" value="0.05275" units="cm"/>
      <inkml:brushProperty name="height" value="0.05275" units="cm"/>
    </inkml:brush>
  </inkml:definitions>
  <inkml:trace contextRef="#ctx0" brushRef="#br0">80550 13150 417,'-24'-96'0,"4"10"0,3 10 1,3 9 0,3 9 3,3 9 7,3 10 6,4 10 6,-3 19 11,-5 32 15,-7 31 15,-5 32 14,-1 19 1,6 10-14,7 10-15,6 9-14,3 18-10,0 29-6,0 28-6,0 28-6,-4 21-5,-5 17-8,-7 15-7,-5 16-6,-1 9-3,6 3 1,7 3 1,6 4 0,3-15-7,0-31-16,0-31-15,0-31-16,0-37-3,0-40 10,0-40 9,0-41 10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3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80700 14400 546,'-50'-43'56,"0"17"0,0 15 2,0 16 2,-4 15-4,-5 16-9,-7 15-8,-5 17-9,-6 8-7,-3 4-7,-3 3-7,-2 3-6,2-2-6,9-6-9,10-6-7,10-6-8,7-9-11,6-8-16,7-10-15,6-9-16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3"/>
    </inkml:context>
    <inkml:brush xml:id="br0">
      <inkml:brushProperty name="width" value="0.03227" units="cm"/>
      <inkml:brushProperty name="height" value="0.03227" units="cm"/>
    </inkml:brush>
  </inkml:definitions>
  <inkml:trace contextRef="#ctx0" brushRef="#br0">81050 14250 681,'48'0'0,"-3"0"0,-3 0 0,-2 0 0,-5 0 0,-2 0 0,-3 0 0,-3 0 0,-1 6 0,4 13 0,3 12 0,3 13 0,-2 9 10,-6 6 20,-6 7 19,-6 6 20,-9 3 0,-8 0-19,-10 0-20,-9 0-19,-5-7-21,0-11-26,0-14-24,0-11-25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3"/>
    </inkml:context>
    <inkml:brush xml:id="br0">
      <inkml:brushProperty name="width" value="0.0394" units="cm"/>
      <inkml:brushProperty name="height" value="0.0394" units="cm"/>
    </inkml:brush>
  </inkml:definitions>
  <inkml:trace contextRef="#ctx0" brushRef="#br0">80000 15800 558,'-25'21'0,"0"-5"0,0-7 0,0-5 0,4-8 5,10-5 12,10-7 11,9-5 10,12-4 7,16 0 2,15 0 2,17 0 3,13 1-4,13 4-7,12 3-8,13 3-7,6 4-14,0 7-17,0 6-19,0 7-17,-10 2-14,-18 1-7,-19-1-8,-18 1-7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4"/>
    </inkml:context>
    <inkml:brush xml:id="br0">
      <inkml:brushProperty name="width" value="0.02798" units="cm"/>
      <inkml:brushProperty name="height" value="0.02798" units="cm"/>
    </inkml:brush>
  </inkml:definitions>
  <inkml:trace contextRef="#ctx0" brushRef="#br0">84150 14500 786,'87'26'121,"-24"4"-50,-26 3-50,-24 3-49,-13-1-25,0-2-1,0-3 0,0-3 1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4"/>
    </inkml:context>
    <inkml:brush xml:id="br0">
      <inkml:brushProperty name="width" value="0.03313" units="cm"/>
      <inkml:brushProperty name="height" value="0.03313" units="cm"/>
    </inkml:brush>
  </inkml:definitions>
  <inkml:trace contextRef="#ctx0" brushRef="#br0">83900 15150 664,'-40'25'44,"23"0"8,22 0 7,22 0 6,10-2-6,1-3-21,-1-3-19,1-2-22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6"/>
    </inkml:context>
    <inkml:brush xml:id="br0">
      <inkml:brushProperty name="width" value="0.0391" units="cm"/>
      <inkml:brushProperty name="height" value="0.0391" units="cm"/>
    </inkml:brush>
  </inkml:definitions>
  <inkml:trace contextRef="#ctx0" brushRef="#br0">87400 13800 562,'0'-40'10,"0"23"18,0 22 20,0 22 18,-4 21 3,-5 22-13,-7 22-13,-5 23-14,-3 14-7,4 10-2,3 10-1,3 9-2,-1 4-7,-2 1-9,-3-1-12,-3 1-10,1-12-10,6-21-10,7-22-8,6-22-10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40"/>
    </inkml:context>
    <inkml:brush xml:id="br0">
      <inkml:brushProperty name="width" value="0.06988" units="cm"/>
      <inkml:brushProperty name="height" value="0.06988" units="cm"/>
      <inkml:brushProperty name="color" value="#00BFF3"/>
    </inkml:brush>
  </inkml:definitions>
  <inkml:trace contextRef="#ctx0" brushRef="#br0">29150 53300 314,'-47'-24'0,"6"4"0,7 3 0,6 3 0,4 1 3,4 1 5,3-1 5,3 1 6,6-1 5,9 1 6,10-1 5,10 1 7,7 2 0,6 7-7,7 6-5,6 7-6,4 4-3,4 3-3,3 3-2,3 4-1,1 2-2,1 4 0,-1 3-2,1 3-1,-1-1 0,1-2-1,-1-3-1,1-3 0,1-6-2,3-5 0,3-7-2,4-5-1,2-4 0,4 0-2,3 0-1,3 0-1,3-4 0,3-5-1,3-7-1,4-5 0,2-6-1,4-3-1,3-3 1,3-2-2,-2-1 1,-6 3 0,-6 3 1,-6 4 0,-6 1 1,-2 0 0,-3 0 0,-3 0 1,-4 3 1,-3 6 2,-3 7 0,-2 6 2,-1 9 2,3 13 5,3 12 4,4 13 5,1 6 1,0 0-3,0 0-1,0 0-2,-4-7-3,-5-11-4,-7-14-4,-5-11-4,-1-11-3,6-5-3,7-7-2,6-5-3,4-8 0,4-5 0,3-7 2,3-5 1,3-3 1,3 4 0,3 3 1,4 3 0,-4 3 2,-9 3 2,-10 3 1,-8 4 2,-6 2 2,1 4 2,-1 3 3,1 3 1,-3 3 1,-2 3 0,-3 3 0,-3 4 0,1 1 0,6 0 0,7 0 0,6 0 1,3 1-1,0 4 0,0 3-1,0 3 0,0-1-1,0-2-1,0-3 0,0-3-2,1-1 0,4 4-1,3 3-1,3 3-1,6-2-1,9-6-2,10-6-1,10-6-3,7-10-1,6-12-2,7-13-2,6-12-2,1-9 0,-3-2-1,-3-3-1,-2-3 1,-8 2 0,-8 10 1,-10 10 1,-9 9 1,-10 9 3,-9 9 7,-10 10 6,-8 10 6,-9 10 3,-6 13 2,-6 12 1,-6 13 1,-4 6 1,1 0 0,-1 0 0,1 0 0,2-2-1,7-3-2,6-3-1,7-2-3,5-6-2,7-6-3,6-6-3,7-6-2,5-9-4,7-8-4,6-10-3,7-9-3,0-5-2,-2 0 1,-3 0-1,-3 0 2,-4 3 0,-3 6 1,-3 7 2,-2 6 0,-6 4 1,-6 4 0,-6 3-1,-6 3 0,-6 6 3,-2 9 5,-3 10 6,-3 10 6,-1 0 2,4-5 0,3-7 0,3-5-1,9-8 0,16-5-2,15-7 0,17-5-2,11-9-3,10-9-3,10-10-3,9-8-4,4-6-2,1 1-3,-1-1-2,1 1-1,-4 1 0,-6 3 5,-6 3 4,-6 4 5,-10 7 2,-12 13 2,-13 12 0,-12 13 2,-7 7 0,1 4 2,-1 3 1,1 3 1,7-2 1,16-6 0,15-6 0,17-6 0,16-15-2,19-21-3,19-22-4,19-22-2,13-16-3,10-9 0,10-10-1,9-8 0,-1 2 0,-8 16-1,-10 15 0,-9 17 0,-21 19-2,-31 26-5,-31 24-3,-31 26-4,-29 22-7,-24 23-9,-26 22-11,-24 22-9,-20 1-8,-11-19-6,-14-18-5,-11-19-7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6"/>
    </inkml:context>
    <inkml:brush xml:id="br0">
      <inkml:brushProperty name="width" value="0.0358" units="cm"/>
      <inkml:brushProperty name="height" value="0.0358" units="cm"/>
    </inkml:brush>
  </inkml:definitions>
  <inkml:trace contextRef="#ctx0" brushRef="#br0">89000 13300 614,'-25'32'112,"0"17"-24,0 15-23,0 16-25,-5 10-14,-9 7-4,-10 6-6,-8 7-5,-9 4-6,-6 3-5,-6 3-6,-6 4-6,2-7-2,14-16 2,11-15 2,14-15 1,8-14-9,7-8-21,6-10-21,7-9-21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7"/>
    </inkml:context>
    <inkml:brush xml:id="br0">
      <inkml:brushProperty name="width" value="0.03534" units="cm"/>
      <inkml:brushProperty name="height" value="0.03534" units="cm"/>
    </inkml:brush>
  </inkml:definitions>
  <inkml:trace contextRef="#ctx0" brushRef="#br0">88950 13550 622,'26'26'37,"4"4"-2,3 3-4,3 3-2,4 1 0,7 1 4,6-1 4,7 1 3,4-1-2,3 1-8,3-1-9,4 1-7,-4 1-10,-9 3-12,-10 3-11,-8 4-12,-11 1-8,-8 0-5,-10 0-5,-9 0-6,-7-4 0,-3-5 7,-3-7 5,-2-5 6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7"/>
    </inkml:context>
    <inkml:brush xml:id="br0">
      <inkml:brushProperty name="width" value="0.04252" units="cm"/>
      <inkml:brushProperty name="height" value="0.04252" units="cm"/>
    </inkml:brush>
  </inkml:definitions>
  <inkml:trace contextRef="#ctx0" brushRef="#br0">89100 14350 517,'-24'-24'0,"4"4"0,3 3 0,3 3 0,-1 3 8,-2 3 15,-3 3 17,-3 4 15,1 10 4,6 19-6,7 19-7,6 19-8,3 15-5,0 13-4,0 12-4,0 13-5,0 10-2,0 10-4,0 10-2,0 9-3,-4 13-8,-5 20-16,-7 18-13,-5 20-15,-1 5-7,6-6 1,7-6 1,6-6 1,3-26 5,0-43 7,0-44 8,0-43 8,0-25 1,0-2-5,0-3-5,0-3-4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8"/>
    </inkml:context>
    <inkml:brush xml:id="br0">
      <inkml:brushProperty name="width" value="0.05144" units="cm"/>
      <inkml:brushProperty name="height" value="0.05144" units="cm"/>
    </inkml:brush>
  </inkml:definitions>
  <inkml:trace contextRef="#ctx0" brushRef="#br0">92450 13400 427,'-29'-22'6,"-5"6"10,-7 7 12,-5 6 11,-8 6 1,-5 6-8,-7 7-8,-5 6-9,-4 4-6,0 4-3,0 3-3,0 3-3,3-2-1,6-6-1,7-6 0,6-6-1,4-4 0,4 1-1,3-1-2,3 1 0,9 4 5,16 9 11,15 10 13,17 10 13,5 7 3,-3 6-4,-3 7-3,-2 6-3,-5 7-4,-2 10-2,-3 10-3,-3 9-2,-4 4-2,-3 1-2,-3-1-2,-2 1-1,-3-3-1,1-2-2,-1-3 0,1-3-2,-1-4-1,1-3-3,-1-3-2,1-2-2,-1-3-3,1 1-2,-1-1-4,1 1-2,1-6 0,3-8 1,3-10 2,4-9 1,1-7-2,0-3-6,0-3-6,0-2-7,6-9-3,13-12-1,12-13 0,13-12 0,9-13 1,6-12 6,7-13 5,6-12 4,-4-4-1,-11 7-9,-14 6-8,-11 7-10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9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92700 14350 516,'1'-49'5,"4"4"7,3 3 9,3 3 8,7 6 8,14 9 4,11 10 5,14 10 6,3 8-2,-2 10-10,-3 10-10,-3 9-9,-7 7-7,-9 7-3,-10 6-4,-8 7-4,-9 4-1,-6 3 1,-6 3 1,-6 4 0,-10 1-2,-12 0-7,-13 0-7,-12 0-7,-10 1-3,-6 4-1,-6 3 1,-6 3-2,-2-4 2,3-8 2,3-10 2,4-9 2,4-7 3,6-3 4,7-3 4,6-2 3,15-8 5,26-8 4,24-10 5,26-9 3,16-10 2,10-9-5,10-10-2,9-8-4,2-4-5,-2 3-5,-3 3-5,-3 4-5,-6 2-4,-5 4-1,-7 3-2,-5 3-1,-8 1 0,-5 1 2,-7-1 1,-5 1 3,-3-1 2,4 1 2,3-1 3,3 1 2,-1-3 1,-2-2 1,-3-3 0,-3-3 1,-2 1 3,0 6 4,0 7 6,0 6 5,-5 10 9,-9 17 14,-10 15 14,-8 16 13,-9 5 3,-6-2-9,-6-3-10,-6-3-10,5-10-13,20-16-16,18-15-18,20-15-17,10-14-9,3-8-1,3-10-1,4-9-2,-1-4 1,-3 4 1,-3 3 2,-2 3 1,-6 9 11,-6 16 21,-6 15 22,-6 17 19,-6 8 9,-2 4-7,-3 3-5,-3 3-7,-2 3-4,0 3-3,0 3-3,0 4-3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9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94850 14950 519,'-27'-38'10,"-3"26"19,-3 24 20,-2 26 19,-3 13 3,1 4-12,-1 3-13,1 3-12,1-1-9,3-2-3,3-3-3,4-3-5,4-4-2,6-3-2,7-3-3,6-2-1,12-6-10,19-6-13,19-6-14,19-6-15,5-6-6,-5-2 2,-7-3 2,-5-3 1,-8-4 3,-5-3 1,-7-3 2,-5-2 1,-6-3 5,-3 1 6,-3-1 6,-2 1 6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39"/>
    </inkml:context>
    <inkml:brush xml:id="br0">
      <inkml:brushProperty name="width" value="0.0352" units="cm"/>
      <inkml:brushProperty name="height" value="0.0352" units="cm"/>
    </inkml:brush>
  </inkml:definitions>
  <inkml:trace contextRef="#ctx0" brushRef="#br0">95000 15300 624,'-24'-21'6,"4"10"20,3 10 20,3 9 21,-1 10 3,-2 14-13,-3 11-13,-3 14-13,-2 5-12,0 1-10,0-1-9,0 1-12,0-1-5,0 1-5,0-1-3,0 1-3,1-6-8,4-8-10,3-10-11,3-9-10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0"/>
    </inkml:context>
    <inkml:brush xml:id="br0">
      <inkml:brushProperty name="width" value="0.04738" units="cm"/>
      <inkml:brushProperty name="height" value="0.04738" units="cm"/>
    </inkml:brush>
  </inkml:definitions>
  <inkml:trace contextRef="#ctx0" brushRef="#br0">95750 14650 464,'-25'-22'41,"0"6"-4,0 7-2,0 6-4,-2 7-2,-3 10-1,-3 10-1,-2 9-1,-1 7 0,3 7-3,3 6 0,4 7-2,1 4-1,0 3 0,0 3 0,0 4-1,1 1 0,4 0-1,3 0 0,3 0-1,3-2-2,3-3-4,3-3-3,4-2-4,8-8-6,17-8-7,15-10-7,16-9-8,7-12-4,1-11 0,-1-14 0,1-11-1,-3-11 1,-2-5 3,-3-7 2,-3-5 2,-4-6 3,-3-3 1,-3-3 3,-2-2 1,-6-6 3,-6-6 1,-6-6 2,-6-6 2,-6-1 0,-2 7 1,-3 6 0,-3 7 0,-9 5-1,-11 7-1,-14 6-1,-11 7-1,-9 7-2,-3 9-2,-3 10-3,-2 10-3,2 4 0,9 0-1,10 0 0,10 0 0,4 1 1,0 4 0,0 3 0,0 3 1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0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96500 13150 427,'-41'-2'5,"19"-3"10,19-3 10,19-2 11,12-1 2,6 3-5,7 3-5,6 4-5,6 2-5,6 4-3,7 3-6,6 3-3,-2 4-3,-9 7 1,-10 6 1,-8 7 0,-11 7-3,-8 9-5,-10 10-5,-9 10-6,-7 0 3,-3-5 11,-3-7 12,-2-5 10,-1-1 6,3 6 1,3 7 0,4 6 0,1 6 0,0 6-5,0 7-2,0 6-5,0 4-1,0 4-3,0 3-1,0 3-1,0 1-2,0 1 0,0-1-2,0 1 0,-2-3-2,-3-2-1,-3-3-1,-2-3-2,-3-2-1,1 0-2,-1 0-2,1 0-3,-4-5 0,-6-9 1,-6-10 2,-6-8 0,-7-9 0,-6-6-5,-6-6-5,-6-6-4,-6-7-4,-2-6-3,-3-6-3,-3-6-2,-4-10-6,-3-12-8,-3-13-8,-2-12-8,6-7 0,20 1 7,18-1 7,20 1 8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1"/>
    </inkml:context>
    <inkml:brush xml:id="br0">
      <inkml:brushProperty name="width" value="0.04819" units="cm"/>
      <inkml:brushProperty name="height" value="0.04819" units="cm"/>
    </inkml:brush>
  </inkml:definitions>
  <inkml:trace contextRef="#ctx0" brushRef="#br0">98600 12550 456,'-7'-44'7,"-11"13"15,-14 12 15,-11 13 14,-7 15 5,0 19-7,0 19-5,0 19-7,0 12-5,0 6-3,0 7-3,0 6-3,1 3-2,4 0-3,3 0-1,3 0-2,4 0-1,7 0-2,6 0 0,7 0-1,4-7-4,3-11-3,3-14-6,4-11-5,5-12-3,10-9-3,10-10-3,9-8-2,6-12-4,3-12-2,3-13-4,4-12-2,-1-12-2,-3-8 3,-3-10 3,-2-9 1,-6-2 3,-6 6 3,-6 7 4,-6 6 3,-9 7 1,-8 10 0,-10 10 0,-9 9-1,-9 6 2,-5 3 2,-7 3 2,-5 4 3,-1 5 0,6 10-3,7 10-2,6 9-2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41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7800 55800 413,'-68'-2'3,"17"-3"4,15-3 5,16-2 4,12 0 5,9 7 4,10 6 4,10 7 4,11 5 0,17 7-3,15 6-2,16 7-4,7 5-1,1 7 0,-1 6-1,1 7-1,-1 4 0,1 3-2,-1 3-2,1 4-1,2-3-2,7-5-1,6-7-2,7-5-2,4-9-1,3-9-3,3-10-1,4-8-2,4-15-3,6-19-3,7-18-3,6-19-4,3-10-1,0 1-2,0-1 0,0 1 0,-4 5 0,-5 14 4,-7 11 2,-5 14 2,-11 11 4,-11 14 4,-14 11 4,-11 14 3,-12 8 4,-9 7 1,-10 6 1,-8 7 2,-6-3 1,1-8 0,-1-10-2,1-9 1,2-9-2,7-5-1,6-7-2,7-5-1,5-12-3,7-16-2,6-15-3,7-15-3,8-7-1,14 3-2,11 3-2,14 4 0,-1 5 0,-12 10 1,-13 10 3,-12 9 2,-9 7 0,-2 7 0,-3 6-1,-3 7 0,-4 2 0,-3 1-1,-3-1 0,-2 1-1,-3-3-5,1-2-10,-1-3-9,1-3-10,1-2-6,3 0-4,3 0-2,4 0-4,-6-2-2,-11-3-1,-14-3 0,-11-2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1"/>
    </inkml:context>
    <inkml:brush xml:id="br0">
      <inkml:brushProperty name="width" value="0.03185" units="cm"/>
      <inkml:brushProperty name="height" value="0.03185" units="cm"/>
    </inkml:brush>
  </inkml:definitions>
  <inkml:trace contextRef="#ctx0" brushRef="#br0">98900 13100 690,'117'-22'102,"-16"6"-22,-15 7-23,-15 6-22,-11 3-15,-2 0-8,-3 0-8,-3 0-9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1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99200 12500 469,'-47'-15'12,"6"23"23,7 22 24,6 22 23,6 13 4,6 7-16,7 6-15,6 7-16,1 5-10,-3 7-5,-3 6-5,-2 7-4,-1-4-9,3-12-16,3-13-14,4-12-15,-1-10-14,-3-6-11,-3-6-14,-2-6-11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2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100450 13500 655,'56'0'10,"13"0"19,12 0 20,13 0 20,6 1 1,0 4-16,0 3-16,0 3-16,-5 1-18,-9 1-21,-10-1-21,-8 1-19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3"/>
    </inkml:context>
    <inkml:brush xml:id="br0">
      <inkml:brushProperty name="width" value="0.03824" units="cm"/>
      <inkml:brushProperty name="height" value="0.03824" units="cm"/>
    </inkml:brush>
  </inkml:definitions>
  <inkml:trace contextRef="#ctx0" brushRef="#br0">100400 14150 575,'-91'75'37,"19"0"3,19 0 3,19 0 4,12 3 0,6 6-3,7 7-4,6 6-4,3 4-4,0 4-7,0 3-7,0 3-6,0-2-9,0-6-8,0-6-10,0-6-9,1-10-7,4-12-7,3-13-6,3-12-7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3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100650 14900 520,'29'-47'2,"10"6"6,10 7 4,9 6 6,4 3 1,1 0-1,-1 0-1,1 0-1,1 3-3,3 6-3,3 7-5,4 6-2,-3 4-3,-5 4 1,-7 3 1,-5 3 0,-9 6 2,-9 9 4,-10 10 3,-8 10 5,-8 7 3,-2 6 3,-3 7 3,-3 6 4,-4 3 0,-3 0-1,-3 0-1,-2 0-2,-6-2-1,-6-3-3,-6-3-2,-6-2-2,-4-8-7,1-8-11,-1-10-11,1-9-9,-1-9-9,1-5-2,-1-7-5,1-5-3,-1-12-2,1-16-1,-1-15-1,1-15-1,2-14 2,7-8 5,6-10 6,7-9 4,2-12 5,1-11 2,-1-14 3,1-11 3,1-4 3,3 6 2,3 7 3,4 6 3,1 13 5,0 23 6,0 22 6,0 22 7,0 21 9,0 22 11,0 22 12,0 23 11,-2 17 1,-3 17-9,-3 15-10,-2 16-9,-6 5-7,-6-2-6,-6-3-6,-6-3-5,-1-9-5,7-11-1,6-14-3,7-11-2,10-15-8,16-16-17,15-15-16,17-15-16,11-17-5,10-15 7,10-15 7,9-16 6,2-4 6,-2 10 7,-3 10 6,-3 9 6,-10 13 9,-16 20 13,-15 18 13,-15 20 13,-17 13 5,-15 9-3,-15 10-2,-16 10-3,-7 0-4,4-5-5,3-7-4,3-5-4,10-17-14,20-24-20,18-26-21,20-24-21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3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102350 13800 546,'50'-68'2,"0"17"6,0 15 4,0 16 6,-4 10 4,-5 7 3,-7 6 3,-5 7 3,-11 10-1,-11 16-5,-14 15-5,-11 17-4,-12 10-5,-9 6-5,-10 7-5,-8 6-5,-8 1-5,-2-3-4,-3-3-5,-3-2-5,4-9-2,13-12 1,12-13 3,13-12 1,13-12 0,17-8 0,15-10-1,16-9 0,10-7 1,7-3 3,6-3 4,7-2 2,-3 0 5,-8 7 7,-10 6 6,-9 7 7,-9 8 4,-5 14 0,-7 11 0,-5 14 0,-8 7 2,-5 3 6,-7 3 3,-5 4 5,-3-3 2,4-5-1,3-7-1,3-5 0,7-8-2,14-5 0,11-7-3,14-5 0,10-11-6,9-11-10,10-14-8,10-11-11,0-11-4,-5-5 0,-7-7-1,-5-5 1,-6-3-12,-3 4-24,-3 3-23,-2 3-23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4"/>
    </inkml:context>
    <inkml:brush xml:id="br0">
      <inkml:brushProperty name="width" value="0.03725" units="cm"/>
      <inkml:brushProperty name="height" value="0.03725" units="cm"/>
    </inkml:brush>
  </inkml:definitions>
  <inkml:trace contextRef="#ctx0" brushRef="#br0">103850 13300 590,'42'4'106,"-16"10"-21,-15 10-23,-15 9-21,-15 7-13,-12 7-4,-13 6-2,-12 7-4,-10 5-5,-6 7-5,-6 6-5,-6 7-7,-1 0-2,7-2-1,6-3-1,7-3-1,19-13-11,35-22-20,35-22-21,34-21-21,12-12 1,-9 1 18,-10-1 20,-8 1 19,-9 2 15,-6 7 9,-6 6 9,-6 7 10,-6 7 3,-2 9-1,-3 10-1,-3 10-2,-2 5 3,0 4 8,0 3 8,0 3 7,-2-1 1,-3-2-7,-3-3-7,-2-3-7,-3-4-6,1-3-7,-1-3-5,1-2-7,-3-5-7,-2-2-9,-3-3-9,-3-3-7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4"/>
    </inkml:context>
    <inkml:brush xml:id="br0">
      <inkml:brushProperty name="width" value="0.02596" units="cm"/>
      <inkml:brushProperty name="height" value="0.02596" units="cm"/>
    </inkml:brush>
  </inkml:definitions>
  <inkml:trace contextRef="#ctx0" brushRef="#br0">103850 14200 847,'92'-68'-1,"-16"17"-2,-15 15-3,-15 16-1,-7 5 3,3-2 11,3-3 9,4-3 11,1-1 4,0 4-5,0 3-3,0 3-3,0 3-6,0 3-6,0 3-6,0 4-7,-4-1-11,-5-3-14,-7-3-16,-5-2-13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5"/>
    </inkml:context>
    <inkml:brush xml:id="br0">
      <inkml:brushProperty name="width" value="0.04159" units="cm"/>
      <inkml:brushProperty name="height" value="0.04159" units="cm"/>
    </inkml:brush>
  </inkml:definitions>
  <inkml:trace contextRef="#ctx0" brushRef="#br0">104650 12600 528,'-44'-18'34,"13"17"1,12 15-1,13 16 1,6 13-1,0 14 0,0 11-1,0 14-1,-4 13-2,-5 16-3,-7 15-2,-5 17-3,-6 17-2,-3 23-2,-3 22-1,-2 22-1,-3 8-3,1-2-5,-1-3-4,1-3-4,2-1-6,7 4-8,6 3-8,7 3-7,0-1-7,-2-2-4,-3-3-5,-3-3-4,1-17 0,6-27 8,7-28 8,6-28 6,3-26 4,0-21-4,0-22-2,0-22-2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5"/>
    </inkml:context>
    <inkml:brush xml:id="br0">
      <inkml:brushProperty name="width" value="0.03114" units="cm"/>
      <inkml:brushProperty name="height" value="0.03114" units="cm"/>
    </inkml:brush>
  </inkml:definitions>
  <inkml:trace contextRef="#ctx0" brushRef="#br0">104350 14450 706,'-97'76'73,"6"4"-11,7 3-12,6 3-12,3 1-10,0 1-6,0-1-8,0 1-7,1-4-8,4-6-8,3-6-8,3-6-9,6-9-1,9-8 4,10-10 5,10-9 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43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31400 48700 373,'-115'-43'51,"23"17"-9,22 15-10,22 16-9,7 9-6,-6 3-1,-6 3 0,-6 4-1,-1 1 0,7 0-1,6 0 0,7 0 0,-1 3 0,-6 6 3,-6 7 1,-6 6 3,-6 6 0,-2 6-2,-3 7-2,-3 6-2,-2 7-1,0 10-1,0 10 0,0 9-2,1 4 0,4 1 0,3-1 0,3 1 1,3 1-1,3 3 1,3 3 0,4 4 0,4 1 0,6 0-3,7 0 0,6 0-2,4-2-2,4-3 0,3-3-1,3-2-1,3-3 0,3 1 0,3-1 0,4 1 1,4-3-1,6-2-1,7-3-2,6-3 0,9-4-2,13-3 0,12-3-2,13-2 0,9-3 0,6 1 2,7-1 0,6 1 1,1-4 1,-3-6-2,-3-6-1,-2-6 0,5-2-4,16 3-5,15 3-5,17 4-6,13 2-9,13 4-12,12 3-14,13 3-12,-9-7-1,-27-15 14,-28-15 12,-28-16 13,-20-10 5,-8-3-1,-10-3-3,-9-2-2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5"/>
    </inkml:context>
    <inkml:brush xml:id="br0">
      <inkml:brushProperty name="width" value="0.03087" units="cm"/>
      <inkml:brushProperty name="height" value="0.03087" units="cm"/>
    </inkml:brush>
  </inkml:definitions>
  <inkml:trace contextRef="#ctx0" brushRef="#br0">104750 14650 712,'45'-2'0,"-9"-3"0,-10-3 0,-8-2 0,-3-1 4,7 3 7,6 3 7,7 4 7,4 4 5,3 6 1,3 7 2,4 6 0,-3 4-1,-5 4-5,-7 3-5,-5 3-5,-8 1-12,-5 1-20,-7-1-19,-5 1-20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5"/>
    </inkml:context>
    <inkml:brush xml:id="br0">
      <inkml:brushProperty name="width" value="0.03461" units="cm"/>
      <inkml:brushProperty name="height" value="0.03461" units="cm"/>
    </inkml:brush>
  </inkml:definitions>
  <inkml:trace contextRef="#ctx0" brushRef="#br0">103500 15450 635,'32'21'34,"17"-5"5,15-7 7,16-5 7,13-4-1,14 0-7,11 0-7,14 0-6,7 0-12,3 0-15,3 0-15,4 0-16,-14 1-14,-27 4-12,-28 3-13,-28 3-11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7"/>
    </inkml:context>
    <inkml:brush xml:id="br0">
      <inkml:brushProperty name="width" value="0.0395" units="cm"/>
      <inkml:brushProperty name="height" value="0.0395" units="cm"/>
    </inkml:brush>
  </inkml:definitions>
  <inkml:trace contextRef="#ctx0" brushRef="#br0">76050 19150 557,'45'46'114,"-9"-5"-27,-10-7-28,-8-5-26,-8 10-15,-2 28 1,-3 28 1,-3 29 0,-6 13-2,-5 1-3,-7-1-4,-5 1-3,-8-1-3,-5 1-5,-7-1-3,-5 1-4,-4-4-4,0-6-7,0-6-5,0-6-6,3-13-1,6-19 4,7-18 5,6-19 3,12-16 8,19-12 13,19-13 12,19-12 12,10-7 5,4 1-5,3-1-3,3 1-4,-1 1-4,-2 3-1,-3 3-2,-3 4-2,1 2-4,6 4-6,7 3-4,6 3-5,-1-1-9,-5-2-10,-7-3-11,-5-3-10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7"/>
    </inkml:context>
    <inkml:brush xml:id="br0">
      <inkml:brushProperty name="width" value="0.03577" units="cm"/>
      <inkml:brushProperty name="height" value="0.03577" units="cm"/>
    </inkml:brush>
  </inkml:definitions>
  <inkml:trace contextRef="#ctx0" brushRef="#br0">77450 18600 615,'137'-86'8,"-24"28"18,-26 28 17,-24 29 18,-18 18 3,-9 9-11,-10 10-11,-8 10-11,-12 10-8,-12 13-6,-13 12-6,-12 13-6,-12 4-4,-8-3-5,-10-3-3,-9-2-5,-4-8-1,4-8 0,3-10-1,3-9 0,6-10 0,9-9 2,10-10 1,10-8 1,14-11 5,23-8 8,22-10 8,22-9 8,13-7 1,7-3-4,6-3-5,7-2-6,-1 0-3,-6 7-4,-6 6-3,-6 7-3,-7 4-6,-6 3-11,-6 3-9,-6 4-11,-6-1-5,-2-3-1,-3-3 0,-3-2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47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78500 18650 682,'140'-44'133,"-18"13"-36,-19 12-36,-18 13-35,-12 6-25,-3 0-14,-3 0-13,-2 0-13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1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82300 18900 581,'23'-71'6,"-3"10"12,-3 10 13,-2 9 12,-14 21 3,-21 35-6,-22 35-6,-22 34-6,-10 23-5,4 13-2,3 12-2,3 13-2,3 7-3,3 4-1,3 3 0,4 3-3,2-4 0,4-8-1,3-10-1,3-9-2,6-12-1,9-11-2,10-14-1,10-11-3,7-14-3,6-11-4,7-14-4,6-11-5,6-12-1,6-9 0,7-10 1,6-8 1,4-14 0,4-15 1,3-15 0,3-16 0,-1-10 1,-2-3 1,-3-3 1,-3-2 1,-9 2 1,-11 9 2,-14 10 2,-11 10 2,-14 8 2,-11 10 0,-14 10 2,-11 9 2,-11 7 0,-5 7 0,-7 6 1,-5 7 0,-3 5-1,4 7-1,3 6-2,3 7-1,6-1-3,9-6-3,10-6-3,10-6-4,10-7-2,13-6-2,12-6-1,13-6-2,7-6-2,4-2-2,3-3-2,3-3-2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1"/>
    </inkml:context>
    <inkml:brush xml:id="br0">
      <inkml:brushProperty name="width" value="0.03414" units="cm"/>
      <inkml:brushProperty name="height" value="0.03414" units="cm"/>
    </inkml:brush>
  </inkml:definitions>
  <inkml:trace contextRef="#ctx0" brushRef="#br0">83300 18700 644,'25'-44'7,"0"13"14,0 12 14,0 13 14,-4 12 3,-5 13-9,-7 12-7,-5 13-9,-9 6-6,-9 0-3,-10 0-4,-8 0-3,-8 1-3,-2 4-2,-3 3-1,-3 3-2,-7 6-6,-9 9-7,-10 10-9,-8 10-8,-1-1-7,9-9-4,10-10-5,10-8-5,7-11-1,6-8 3,7-10 3,6-9 4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1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83450 18900 561,'48'-22'117,"-3"6"-26,-3 7-26,-2 6-25,-1 4-14,3 4-2,3 3 0,4 3-3,-1 6-3,-3 9-8,-3 10-7,-2 10-8,-3 0-5,1-5-3,-1-7-3,1-5-2,-1-4-5,1 0-4,-1 0-5,1 0-5,-3-4-4,-2-5-3,-3-7-5,-3-5-4,-4-3 3,-3 4 8,-3 3 9,-2 3 10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2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83600 19300 521,'-24'-24'5,"4"4"10,3 3 9,3 3 9,3 7 7,3 14 2,3 11 3,4 14 2,1 10-2,0 9-7,0 10-7,0 10-7,-2 10-4,-3 13-2,-3 12-2,-2 13-2,-3 10-3,1 10-4,-1 10-4,1 9-3,-3 9-6,-2 9-7,-3 10-5,-3 10-8,-2 8-3,0 10-3,0 10-2,0 9-2,3-19-5,6-47-8,7-47-7,6-46-7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84700 21800 333,'157'63'167,"51"46"-1,49 47 1,51 47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45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46350 48150 574,'134'-22'33,"-31"6"-5,-31 7-7,-31 6-5,-7 7-2,19 10 2,19 10 3,19 9 2,7 7 0,-3 7 0,-3 6 0,-2 7-2,-8 0 0,-8-2-1,-10-3-2,-9-3 0,-1 8-1,10 23-1,10 22 0,9 22-1,-2 8-1,-12-2-2,-13-3-1,-12-3-3,-7-2 0,1 0-2,-1 0-2,1 0-1,-4-2 0,-6-3-2,-6-3-1,-6-2-1,-6-5 0,-2-2 1,-3-3 0,-3-3 0,-9 1 1,-11 6 0,-14 7 0,-11 6 1,-15 7-2,-16 10-3,-15 10-3,-15 9-3,-12 4-1,-6 1 3,-6-1 1,-6 1 1,5-13-9,20-25-23,18-25-22,20-25-23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4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88600 18450 547,'45'3'76,"-9"6"-13,-10 7-13,-8 6-12,-6 6-8,1 6-6,-1 7-4,1 6-4,-1 1-5,1-3-2,-1-3-2,1-2-3,5-8-3,14-8-3,11-10-3,14-9-4,11-10-4,14-9-5,11-10-7,14-8-5,-1-4-3,-12 3 1,-13 3 1,-12 4 0,-24 16 0,-34 32-2,-35 31-2,-33 32-2,-22 13 3,-5-3 8,-7-3 6,-5-2 8,-1-5 5,6-2 1,7-3 2,6-3 1,6-6 3,6-5 1,7-7 2,6-5 2,6-11 3,6-11 3,7-14 5,6-11 4,7-4 4,10 6 7,10 7 7,9 6 5,4 6 2,1 6-6,-1 7-4,1 6-5,-4 4-4,-6 4-3,-6 3-2,-6 3-3,-9 4-1,-8 7-3,-10 6 0,-9 7-3,-4 0 0,4-2-1,3-3-1,3-3-1,1-6 0,1-5-2,-1-7 0,1-5 0,4-6-1,9-3 0,10-3 0,10-2 0,18-6-1,28-6-6,28-6-5,29-6-4,13-9-3,1-8 2,-1-10 1,1-9 1,-3-4-1,-2 4-2,-3 3-1,-3 3-3,-7 1-2,-9 1-1,-10-1-3,-8 1-1,-11 1-2,-8 3 0,-10 3 0,-9 4-2,-12-3 0,-11-5-4,-14-7-4,-11-5-2,-11-9 2,-5-9 6,-7-10 8,-5-8 7,0-3 5,10 7 2,10 6 2,9 7 2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4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88950 20150 537,'-27'-50'1,"-3"0"1,-3 0 1,-2 0 2,2 1 3,9 4 8,10 3 6,10 3 8,7 4 2,6 7-2,7 6 0,6 7-3,7 2-2,10 1-3,10-1-3,9 1-4,4 1-3,1 3-2,-1 3-3,1 4-2,-4 5-3,-6 10 0,-6 10-3,-6 9 0,-9 7-2,-8 7 0,-10 6 0,-9 7-1,-5 4 2,0 3 2,0 3 4,0 4 3,-2 2 4,-3 4 2,-3 3 3,-2 3 2,-1 1 1,3 1-2,3-1-3,4 1-1,-1-1-3,-3 1-3,-3-1-3,-2 1-3,-1-3-1,3-2-1,3-3 0,4-3-2,-6-9-7,-11-11-16,-14-14-16,-11-11-15,-11-18-4,-5-22 9,-7-22 9,-5-21 9,-9-15 4,-9-6 3,-10-6 1,-8-6 2,-3-1 2,7 7 5,6 6 4,7 7 3,7 5 6,9 7 7,10 6 5,10 7 7,16 2 7,26 1 7,24-1 8,26 1 7,18 1 1,13 3-5,12 3-6,13 4-5,9 2-8,6 4-7,7 3-8,6 3-9,-2 3-3,-9 3 1,-10 3 2,-8 4 2,-11 1-8,-8 0-17,-10 0-15,-9 0-17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4"/>
    </inkml:context>
    <inkml:brush xml:id="br0">
      <inkml:brushProperty name="width" value="0.03175" units="cm"/>
      <inkml:brushProperty name="height" value="0.03175" units="cm"/>
    </inkml:brush>
  </inkml:definitions>
  <inkml:trace contextRef="#ctx0" brushRef="#br0">89150 20000 692,'-46'4'5,"10"10"9,10 10 9,9 9 8,6 12 6,3 16-1,3 15 1,4 17-1,2 7-3,4 0-8,3 0-7,3 0-8,-1-2-7,-2-3-9,-3-3-6,-3-2-9,-2-11 0,0-15 5,0-15 6,0-16 5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5"/>
    </inkml:context>
    <inkml:brush xml:id="br0">
      <inkml:brushProperty name="width" value="0.03712" units="cm"/>
      <inkml:brushProperty name="height" value="0.03712" units="cm"/>
    </inkml:brush>
  </inkml:definitions>
  <inkml:trace contextRef="#ctx0" brushRef="#br0">91500 18850 592,'-25'-19'7,"0"13"12,0 12 13,0 13 12,0 6 4,0 0-5,0 0-7,0 0-5,-5 9-4,-9 19-3,-10 19-1,-8 19-3,-9 10-2,-6 4-4,-6 3-3,-6 3-3,-1-2-5,7-6-6,6-6-6,7-6-6,7-12-5,9-15-5,10-15-5,10-16-5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5"/>
    </inkml:context>
    <inkml:brush xml:id="br0">
      <inkml:brushProperty name="width" value="0.02989" units="cm"/>
      <inkml:brushProperty name="height" value="0.02989" units="cm"/>
    </inkml:brush>
  </inkml:definitions>
  <inkml:trace contextRef="#ctx0" brushRef="#br0">91350 19000 736,'50'46'13,"0"-5"13,0-7 13,0-5 11,1-3 1,4 4-12,3 3-11,3 3-12,-4 1-15,-8 1-15,-10-1-16,-9 1-16,-9-1-8,-5 1 2,-7-1 1,-5 1 2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5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91450 19650 582,'-46'-16'8,"10"19"17,10 19 16,9 19 16,4 15 5,1 13-10,-1 12-9,1 13-9,1 9-7,3 6-5,3 7-3,4 6-5,-3 7-5,-5 10-4,-7 10-6,-5 9-4,-8 23-8,-5 38-10,-7 37-11,-5 38-11,0-5-5,10-47 0,10-47-1,9-46 1,4-31 2,1-11 6,-1-14 6,1-11 6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6"/>
    </inkml:context>
    <inkml:brush xml:id="br0">
      <inkml:brushProperty name="width" value="0.04038" units="cm"/>
      <inkml:brushProperty name="height" value="0.04038" units="cm"/>
    </inkml:brush>
  </inkml:definitions>
  <inkml:trace contextRef="#ctx0" brushRef="#br0">93700 19200 544,'-44'3'11,"13"6"19,12 7 21,13 6 21,7 15 3,4 26-13,3 24-14,3 26-13,-2 10-10,-6-3-5,-6-3-6,-6-2-5,-9-1-5,-8 3-7,-10 3-5,-9 4-5,-5-6-4,0-11 2,0-14 1,0-11 0,3-12 1,6-9-2,7-10-1,6-8-2,13-9 5,23-6 9,22-6 10,22-6 10,13-2 3,7 3-3,6 3-4,7 4-3,0 1-4,-2 0-2,-3 0-4,-3 0-3,-7-2-4,-9-3-4,-10-3-5,-8-2-6,-6-8-8,1-8-14,-1-10-14,1-9-14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6"/>
    </inkml:context>
    <inkml:brush xml:id="br0">
      <inkml:brushProperty name="width" value="0.03612" units="cm"/>
      <inkml:brushProperty name="height" value="0.03612" units="cm"/>
    </inkml:brush>
  </inkml:definitions>
  <inkml:trace contextRef="#ctx0" brushRef="#br0">94500 18550 609,'51'-44'8,"4"13"16,3 12 17,3 13 17,-5 12 1,-12 13-10,-13 12-12,-12 13-10,-10 7-8,-6 4 0,-6 3-1,-6 3-2,-12 4-4,-15 7-9,-15 6-8,-16 7-8,-7-1-5,4-6-1,3-6 1,3-6-2,4-7 3,7-6 4,6-6 6,7-6 3,7-6 5,9-2 2,10-3 2,10-3 3,10-4 0,13-3-1,12-3-1,13-2-1,12-8-4,13-8-7,12-10-6,13-9-8,2-7-6,-5-3-7,-7-3-9,-5-2-6,-11-1-2,-11 3 6,-14 3 4,-11 4 7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6"/>
    </inkml:context>
    <inkml:brush xml:id="br0">
      <inkml:brushProperty name="width" value="0.03378" units="cm"/>
      <inkml:brushProperty name="height" value="0.03378" units="cm"/>
    </inkml:brush>
  </inkml:definitions>
  <inkml:trace contextRef="#ctx0" brushRef="#br0">95050 18700 651,'73'0'123,"-3"0"-28,-3 0-29,-2 0-29,-5 1-18,-2 4-10,-3 3-10,-3 3-9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7"/>
    </inkml:context>
    <inkml:brush xml:id="br0">
      <inkml:brushProperty name="width" value="0.03227" units="cm"/>
      <inkml:brushProperty name="height" value="0.03227" units="cm"/>
    </inkml:brush>
  </inkml:definitions>
  <inkml:trace contextRef="#ctx0" brushRef="#br0">97100 18900 681,'178'-22'111,"-44"6"-25,-43 7-25,-44 6-26,-18 3-17,10 0-11,10 0-8,9 0-11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1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85900 7950 583,'-41'21'6,"19"-5"10,19-7 10,19-5 11,19-4 4,23 0-5,22 0-4,22 0-4,10 0-3,1 0-2,-1 0-2,1 0-3,-4 0-1,-6 0 0,-6 0-1,-6 0-1,-9 0-1,-8 0-2,-10 0-3,-9 0-1,-13 9-11,-16 19-17,-15 19-17,-15 19-17,-15 9-8,-12 0 3,-13 0 2,-12 0 2,-1-8 6,14-16 9,11-15 9,14-15 9,3-9 6,-2 1 2,-3-1 3,-3 1 3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7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97350 18350 541,'-68'51'48,"17"4"-5,15 3-2,16 3-4,5 3-3,-2 3-2,-3 3-3,-3 4-3,1 1-2,6 0-3,7 0-4,6 0-2,4 4-1,4 10 0,3 10 0,3 9 0,6-1-1,9-8-3,10-10-3,10-9-3,5-7-2,4-3-4,3-3-3,3-2-2,-2-6-2,-6-6 2,-6-6 0,-6-6 1,-7-4 1,-6 1-1,-6-1-2,-6 1 0,-9 1 1,-8 3 3,-10 3 3,-9 4 2,-12 1 1,-11 0-1,-14 0-2,-11 0-2,-11-2 0,-5-3 1,-7-3 1,-5-2 1,-4-3-6,0 1-12,0-1-14,0 1-11,6-6-7,13-8 3,12-10 1,13-9 2,7-4 3,4 4 5,3 3 3,3 3 5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7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95750 20600 623,'76'-22'41,"4"6"-2,3 7-1,3 6-1,4 3-2,7 0-2,6 0-1,7 0-3,4 0-3,3 0-2,3 0-2,4 0-3,-9 0-17,-18 0-34,-19 0-31,-18 0-33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4:58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99350 18850 507,'46'-66'8,"-5"19"14,-7 19 16,-5 19 15,-3 12 5,4 6-4,3 7-4,3 6-5,3 6-4,3 6-7,3 7-7,4 6-6,-4 6-5,-9 6-4,-10 7-4,-8 6-3,-12 6-5,-12 6-2,-13 7-4,-12 6-4,-15 4-2,-15 4-3,-15 3-3,-16 3-2,-12-2-1,-5-6 1,-7-6 0,-5-6 1,2-10 0,13-12 1,12-13 2,13-12 0,10-10 2,10-6 5,10-6 3,9-6 5,18-6 2,29-2 3,28-3 2,28-3 2,17-4-1,6-3-2,7-3-2,6-2-4,-2-1-2,-9 3-3,-10 3-5,-8 4-2,-8 1-4,-2 0-3,-3 0-2,-3 0-3,-4-4-1,-3-5 0,-3-7-1,-2-5 1,-3-8 1,1-5 2,-1-7 2,1-5 3,-3-3 3,-2 4 5,-3 3 4,-3 3 5,-4 4 6,-3 7 9,-3 6 8,-2 7 8,-1 4 7,3 3 4,3 3 5,4 4 4,-1 8 2,-3 17-1,-3 15-1,-2 16-2,-8 5-5,-8-2-10,-10-3-9,-9-3-9,-4-4-10,4-3-9,3-3-8,3-2-10,7-9-5,14-12-5,11-13-4,14-12-4,8-15-2,7-15 0,6-15 0,7-16 0,0-4 2,-2 10 6,-3 10 5,-3 9 6,-6 6 3,-5 3 4,-7 3 4,-5 4 2,-6 8 13,-3 17 23,-3 15 24,-2 16 22,-5 9 6,-2 3-14,-3 3-13,-3 4-13,1 2-11,6 4-8,7 3-8,6 3-8,1-2-17,-3-6-26,-3-6-26,-2-6-26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0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102100 18900 656,'54'6'7,"10"13"15,10 12 15,9 13 15,-4 4 3,-15-3-10,-15-3-9,-16-2-9,-8-5-7,0-2-3,0-3-5,0-3-4,-4-1-3,-5 4-5,-7 3-3,-5 3-3,-8 1-9,-5 1-11,-7-1-11,-5 1-12,-3-3-5,4-2 0,3-3 2,3-3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0"/>
    </inkml:context>
    <inkml:brush xml:id="br0">
      <inkml:brushProperty name="width" value="0.03257" units="cm"/>
      <inkml:brushProperty name="height" value="0.03257" units="cm"/>
    </inkml:brush>
  </inkml:definitions>
  <inkml:trace contextRef="#ctx0" brushRef="#br0">101300 20450 675,'-57'20'6,"39"-9"12,36-10 12,39-8 13,22-6 4,10 1-3,10-1-2,9 1-3,2-1-8,-2 1-13,-3-1-11,-3 1-14,-9-1-9,-11 1-9,-14-1-8,-11 1-8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0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101950 20000 689,'-69'26'34,"13"4"3,12 3 2,13 3 2,7 4-2,4 7-5,3 6-5,3 7-5,3-1-7,3-6-6,3-6-6,4-6-6,4-7-14,6-6-23,7-6-22,6-6-22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0"/>
    </inkml:context>
    <inkml:brush xml:id="br0">
      <inkml:brushProperty name="width" value="0.03723" units="cm"/>
      <inkml:brushProperty name="height" value="0.03723" units="cm"/>
    </inkml:brush>
  </inkml:definitions>
  <inkml:trace contextRef="#ctx0" brushRef="#br0">102450 19600 590,'-24'-18'44,"4"17"-2,3 15-2,3 16-2,3 12-2,3 9-4,3 10-2,4 10-2,-1 8-3,-3 10-2,-3 10-2,-2 9-2,-3 7-3,1 7-5,-1 6-7,1 7-4,-3 11-7,-2 20-6,-3 18-6,-3 20-8,-4 11-1,-3 7 1,-3 6 1,-2 7 2,2-18-1,9-41-3,10-40-2,10-40-4,2-28-1,-3-11-2,-3-14 0,-2-11-1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1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103700 18700 502,'-49'117'106,"4"-16"-24,3-15-24,3-15-24,4-12-15,7-6-5,6-6-7,7-6-5,2-4-4,1 1-2,-1-1 0,1 1-1,4-4-2,9-6-4,10-6-2,10-6-4,4-4-1,0 1-1,0-1-1,0 1 0,-2 1 1,-3 3 4,-3 3 2,-2 4 3,-8 4 2,-8 6-1,-10 7 0,-9 6-1,-10 6 2,-9 6 5,-10 7 3,-8 6 4,-8-2 3,-2-9 1,-3-10 1,-3-8 1,4-8 1,13-2 0,12-3 1,13-3 1,15-4 0,19-3 2,19-3 1,19-2 2,13-6-2,10-6-7,10-6-5,9-6-6,1-4-3,-6 1-2,-6-1 0,-6 1-1,-15 5 4,-21 14 9,-22 11 10,-22 14 9,-11 5 6,0 1 1,0-1 2,0 1 0,-2 2-1,-3 7-7,-3 6-6,-2 7-6,-5 2-5,-2 1-2,-3-1-4,-3 1-2,-7 1-1,-9 3-1,-10 3 1,-8 4 0,-4-3-6,3-5-12,3-7-11,4-5-12,5-8-11,10-5-8,10-7-10,9-5-8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2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75350 30550 480,'-29'39'8,"45"-22"14,43-22 14,45-21 16,8-9 1,-24 7-11,-26 6-10,-24 7-12,-3-1-7,23-6-2,22-6-3,22-6-3,-4 12-2,-28 31-4,-28 32-3,-27 31-3,-26 18-1,-22 7 0,-22 6 1,-21 7 0,-17 2 1,-8 1 2,-10-1 3,-9 1 2,-7-3 1,-3-2 1,-3-3 2,-2-3 0,5-9 1,16-11 1,15-14 1,17-11 1,28-23-2,45-31-3,43-31-4,45-31-5,24-15-3,6 4-5,7 3-3,6 3-5,-7 7 1,-18 14 5,-19 11 6,-18 14 5,-17 11 5,-11 14 3,-14 11 4,-11 14 3,-12 7 2,-9 3 3,-10 3 3,-8 4 1,-9 2 1,-6 4-2,-6 3-2,-6 3-2,-1-2-2,7-6-2,6-6-1,7-6-2,15-24-8,25-41-15,25-40-16,25-40-15,10-32-7,-2-22-1,-3-22 1,-3-21-1,-7-10 4,-9 3 9,-10 3 7,-8 4 9,-8 13 7,-2 26 9,-3 24 7,-3 26 7,-1 19 4,4 17-4,3 15-3,3 16-2,1 10 4,1 7 13,-1 6 12,1 7 13,4 10 6,9 16 0,10 15 1,10 17 0,7 16-1,6 19-5,7 19-4,6 19-4,4 19-4,4 23-4,3 22-3,3 22-4,3 10-4,3 1-8,3-1-5,4 1-8,-1 4-8,-3 9-12,-3 10-10,-2 10-12,-8-4-6,-8-16-1,-10-15-3,-9-15 0,-10-28 1,-9-36 6,-10-39 6,-8-36 7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2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77700 31050 593,'-72'4'7,"6"10"16,7 10 14,6 9 15,4 7 5,4 7-9,3 6-7,3 7-8,-2 5-5,-6 7-3,-6 6-3,-6 7-3,-4 0-7,1-2-9,-1-3-11,1-3-9,2-6-9,7-5-6,6-7-7,7-5-7,4-12-4,3-16-2,3-15-2,4-15-2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1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86600 8600 508,'-69'-46'-10,"13"10"3,12 10 2,13 9 3,4 4 6,-3 1 9,-3-1 10,-2 1 10,0 4 5,7 9-3,6 10-1,7 10-1,0 8-3,-2 10-3,-3 10-2,-3 9-4,-1 10-1,4 14-1,3 11 0,3 14-1,3 8-1,3 7 0,3 6 0,4 7-1,-1 5-2,-3 7-1,-3 6-3,-2 7-1,-5 13-3,-2 22-3,-3 22-2,-3 23-2,-1 13-3,4 6-3,3 7-2,3 6-4,3-4 0,3-11 0,3-14 1,4-11 0,1-11-7,0-5-17,0-7-15,0-5-17,1-23-4,4-37 9,3-38 9,3-37 9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3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76550 29600 548,'1'-46'0,"4"10"0,3 10 0,3 9 0,10 4 10,20 1 21,18-1 21,20 1 21,2 5 4,-12 14-13,-13 11-11,-12 14-14,-4 13-10,7 16-12,6 15-10,7 17-12,-3 0-3,-8-11 3,-10-14 2,-9-11 3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4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79700 30600 525,'73'-66'91,"-3"19"-14,-3 19-15,-2 19-15,-3 13-9,1 10-4,-1 10-4,1 9-3,-7 7-5,-12 7-4,-13 6-5,-12 7-4,-10 5-4,-6 7-3,-6 6-4,-6 7-3,-15 4-2,-21 3-2,-22 3-2,-22 4-3,-10-3-3,4-5-3,3-7-4,3-5-4,3-9 0,3-9 3,3-10 5,4-8 3,16-14 6,32-15 10,31-15 9,32-16 9,19-5 2,10 6-4,10 7-4,9 6-4,4 3-2,1 0-1,-1 0 0,1 0-1,-3 0-5,-2 0-11,-3 0-10,-3 0-12,-6-2-6,-5-3-1,-7-3-2,-5-2-1,-8-3 2,-5 1 5,-7-1 6,-5 1 6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4"/>
    </inkml:context>
    <inkml:brush xml:id="br0">
      <inkml:brushProperty name="width" value="0.04145" units="cm"/>
      <inkml:brushProperty name="height" value="0.04145" units="cm"/>
    </inkml:brush>
  </inkml:definitions>
  <inkml:trace contextRef="#ctx0" brushRef="#br0">81900 29750 530,'15'-19'40,"-18"13"-2,-19 12-2,-18 13-3,-10 13 1,0 17 1,0 15 1,0 16 2,0 10-1,0 7-5,0 6-5,0 7-5,0 0-4,0-2-5,0-3-3,0-3-4,1-7-2,4-9 0,3-10-1,3-8 1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4"/>
    </inkml:context>
    <inkml:brush xml:id="br0">
      <inkml:brushProperty name="width" value="0.02961" units="cm"/>
      <inkml:brushProperty name="height" value="0.02961" units="cm"/>
    </inkml:brush>
  </inkml:definitions>
  <inkml:trace contextRef="#ctx0" brushRef="#br0">81800 30100 742,'50'0'4,"0"0"8,0 0 7,0 0 7,0 3 2,0 6-5,0 7-5,0 6-5,-2 6 0,-3 6 6,-3 7 5,-2 6 6,-5 3-7,-2 0-18,-3 0-18,-3 0-18,-7-2-12,-9-3-6,-10-3-5,-8-2-6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4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81850 30700 486,'-46'9'51,"10"19"7,10 19 6,9 19 8,6 13-2,3 10-14,3 10-12,4 9-14,-1 10-7,-3 14-5,-3 11-4,-2 14-4,-1 22-7,3 35-8,3 35-11,4 34-8,-1 10-10,-3-11-10,-3-14-10,-2-11-9,-3-31-3,1-46 5,-1-47 3,1-47 5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5"/>
    </inkml:context>
    <inkml:brush xml:id="br0">
      <inkml:brushProperty name="width" value="0.03172" units="cm"/>
      <inkml:brushProperty name="height" value="0.03172" units="cm"/>
    </inkml:brush>
  </inkml:definitions>
  <inkml:trace contextRef="#ctx0" brushRef="#br0">83900 29650 693,'50'-2'0,"0"-3"0,0-3 0,0-2 0,6 6 8,13 20 18,12 18 16,13 20 18,-5 3 1,-22-8-13,-22-10-14,-21-9-12,-12-4-16,1 4-18,-1 3-18,1 3-17,-7 1-9,-12 1 0,-13-1 1,-12 1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5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83900 30600 570,'-29'26'2,"-5"4"4,-7 3 4,-5 3 5,2-1 3,13-2 4,12-3 4,13-3 4,6 7 0,0 19-2,0 19-1,0 19-3,-2 9 0,-3 0 2,-3 0 3,-2 0 2,-3 0-3,1 0-6,-1 0-7,1 0-6,1-8-5,3-16-2,3-15 0,4-15-3,4-17-6,6-15-12,7-15-11,6-16-12,7-18-7,10-18-2,10-19-4,9-18-2,-1-4 2,-8 13 8,-10 12 8,-9 13 7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6"/>
    </inkml:context>
    <inkml:brush xml:id="br0">
      <inkml:brushProperty name="width" value="0.04034" units="cm"/>
      <inkml:brushProperty name="height" value="0.04034" units="cm"/>
    </inkml:brush>
  </inkml:definitions>
  <inkml:trace contextRef="#ctx0" brushRef="#br0">84400 30900 545,'46'-44'2,"-5"13"6,-7 12 5,-5 13 6,-3 9 4,4 6 7,3 7 6,3 6 6,-2 7 1,-6 10-3,-6 10-4,-6 9-3,-6 6-3,-2 3-5,-3 3-4,-3 4-4,-4 2-4,-3 4-3,-3 3-2,-2 3-4,-6-4-2,-6-8-5,-6-10-3,-6-9-4,-4-10-2,1-9 0,-1-10 0,1-8 0,2-15-3,7-19-4,6-18-6,7-19-4,2-19-5,1-19-3,-1-18-4,1-19-3,1-12 0,3-2 4,3-3 3,4-3 5,1 8 5,0 23 7,0 22 7,0 22 7,0 27 11,0 35 16,0 35 15,0 34 17,-5 20 5,-9 6-7,-10 7-5,-8 6-6,-4-1-6,3-5-6,3-7-5,4-5-5,8-12-7,17-16-8,15-15-8,16-15-8,13-18-8,14-19-10,11-18-10,14-19-10,3-12-2,-2-2 2,-3-3 4,-3-3 3,-4 1 6,-3 6 8,-3 7 9,-2 6 9,-3 4 6,1 4 4,-1 3 4,1 3 4,-3 4 6,-2 7 5,-3 6 7,-3 7 7,-6 4 1,-5 3 1,-7 3-2,-5 4-1,-6 7-1,-3 13-4,-3 12-3,-2 13-4,-11 10-4,-15 10-8,-15 10-7,-16 9-7,-12 2-5,-5-2-2,-7-3-2,-5-3-2,-1-7-1,6-9 0,7-10 1,6-8 0,15-17 1,26-21 1,24-22 1,26-22 2,15-10 2,6 4 3,7 3 2,6 3 3,-1 6 3,-5 9 4,-7 10 4,-5 10 4,-9 10 1,-9 13-1,-10 12-2,-8 13-1,-9 9 3,-6 6 7,-6 7 6,-6 6 8,-4 1 3,1-3-1,-1-3 0,1-2-1,1-6-3,3-6-7,3-6-5,4-6-6,5-10-5,10-12-4,10-13-3,9-12-5,9-13-6,9-12-11,10-13-10,10-12-11,2-12-3,-3-8 3,-3-10 4,-2-9 2,-3-7 4,1-3 2,-1-3 2,1-2 2,-3-6 3,-2-6 7,-3-6 5,-3-6 5,-4 2 6,-3 14 3,-3 11 3,-2 14 5,-5 10 5,-2 9 5,-3 10 7,-3 10 6,-10 18 3,-16 28 3,-15 28 1,-15 29 2,-11 18-3,-2 9-8,-3 10-7,-3 10-7,-1-1-8,4-9-6,3-10-7,3-8-7,10-12-6,20-12-6,18-13-7,20-12-6,10-9-1,3-2 4,3-3 5,4-3 5,-3 1 4,-5 6 8,-7 7 6,-5 6 8,-8 9 2,-5 13 0,-7 12-1,-5 13 0,-8 7 5,-5 4 10,-7 3 11,-5 3 11,-6 3 3,-3 3-3,-3 3-3,-2 4-4,0 2-6,7 4-6,6 3-8,7 3-8,4 1-4,3 1-4,3-1-4,4 1-3,4-10-3,6-19-5,7-18-3,6-19-4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7"/>
    </inkml:context>
    <inkml:brush xml:id="br0">
      <inkml:brushProperty name="width" value="0.03442" units="cm"/>
      <inkml:brushProperty name="height" value="0.03442" units="cm"/>
    </inkml:brush>
  </inkml:definitions>
  <inkml:trace contextRef="#ctx0" brushRef="#br0">87950 29650 639,'25'-49'0,"0"4"0,0 3 0,0 3 0,0 4 5,0 7 13,0 6 11,0 7 11,-5 13 1,-9 22-12,-10 22-11,-8 23-12,-11 10-8,-8 0-3,-10 0-4,-9 0-4,-2-5-2,6-9 1,7-10-1,6-8 1,10-9-1,17-6 1,15-6-1,16-6-1,5-4 2,-2 1 3,-3-1 2,-3 1 3,-6 4 2,-5 9 3,-7 10 2,-5 10 2,-12 7 4,-16 6 4,-15 7 5,-15 6 5,-9 3 1,1 0 0,-1 0 1,1 0-1,4-7 0,9-11 0,10-14 1,10-11 1,19-14-3,32-11-5,31-14-6,32-11-4,16-7-4,4 0 1,3 0-1,3 0 1,-5 3-3,-12 6-8,-13 7-6,-12 6-8,-13 7-1,-12 10 5,-13 10 3,-12 9 6,-18 9 2,-21 9 5,-22 10 2,-22 10 4,-16 2 2,-9-3 1,-10-3 1,-8-2 2,-3-5 1,7-2 0,6-3 1,7-3 0,5-6 1,7-5-3,6-7 0,7-5-2,21-8 0,38-5 2,37-7 2,38-5 3,21-4-4,7 0-6,6 0-9,7 0-6,0-2-7,-2-3-5,-3-3-5,-3-2-5,-2-5-4,0-2-3,0-3-3,0-3-4,-8-2 2,-16 0 6,-15 0 5,-15 0 6,-12 0 5,-6 0 3,-6 0 3,-6 0 4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8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89650 29300 489,'-4'-88'8,"-5"26"17,-7 24 18,-5 26 16,-3 18 3,4 13-12,3 12-12,3 13-11,3 7-8,3 4-5,3 3-4,4 3-4,8-4-4,17-8 0,15-10-2,16-9 0,4-9-4,-6-5-6,-6-7-6,-6-5-6,-12 3-4,-15 17-2,-15 15-3,-16 16-2,-13 5 3,-9-2 9,-10-3 7,-8-3 10,-1-4 5,9-3 4,10-3 3,10-2 3,11-8 2,17-8-1,15-10 1,16-9-1,10-5-1,7 0-5,6 0-2,7 0-5,-1 1-1,-6 4-1,-6 3 1,-6 3-1,-10 6-1,-12 9-4,-13 10-3,-12 10-4,-15 10-1,-15 13 1,-15 12 0,-16 13 2,-12 4 2,-5-3 2,-7-3 4,-5-2 1,-1-6 3,6-6 0,7-6 0,6-6 1,9-10 2,13-12 5,12-13 5,13-12 4,16-15 0,23-15-5,22-15-5,22-16-4,10-10-3,1-3-1,-1-3-1,1-2 0,-6-1-2,-8 3-6,-10 3-5,-9 4-4,-7 4-1,-3 6 2,-3 7 3,-2 6 2,-6 7 2,-6 10 1,-6 10 0,-6 9 0,-4 7 7,1 7 13,-1 6 13,1 7 12,-1 5 8,1 7 1,-1 6 2,1 7 1,1 5-1,3 7-6,3 6-4,4 7-5,1 4-5,0 3-2,0 3-3,0 4-4,-2-3-3,-3-5-1,-3-7-3,-2-5-2,8-20-7,22-31-9,22-31-11,23-31-10,13-27-6,6-22-2,7-22-1,6-21-2,3-15 1,0-6 4,0-6 4,0-6 4,-7 2 5,-11 14 4,-14 11 6,-11 14 5,-14 16 4,-11 22 4,-14 22 5,-11 23 3,-7 16 11,0 13 15,0 12 17,0 13 15,1 9 2,4 6-13,3 7-13,3 6-12,3 3-9,3 0-5,3 0-5,4 0-5,2 1-3,4 4-1,3 3-1,3 3-2,-4 1-1,-8 1 0,-10-1-2,-9 1-1,-15 2-1,-18 7 0,-19 6-1,-18 7-1,-14-3-3,-5-8-4,-7-10-5,-5-9-4,0-12-4,10-11-1,10-14 0,9-11-2,6-9 0,3-3 3,3-3 2,4-2 2,4-11 0,6-15 0,7-15-1,6-16-2,6-5 3,6 6 4,7 7 5,6 6 5,9 10 10,13 17 17,12 15 17,13 16 17,9 16 7,6 20-3,7 18-3,6 20-2,10 11-5,17 7-5,15 6-6,16 7-6,13-3-7,14-8-10,11-10-9,14-9-10,3-9-7,-2-5-7,-3-7-6,-3-5-6,-12-11-4,-18-11-2,-19-14-1,-18-11-2,-20-9-2,-18-3-2,-19-3-3,-18-2-2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6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104550 47250 419,'14'24'127,"-3"1"-26,-2 1-27,-4 1-25,0 2-16,2 2-5,2 4-5,2 3-5,1 3-2,1 6 3,1 5 3,1 4 1,2 4-1,2 3-7,1 3-6,3 4-7,0-2-8,1-5-9,-1-5-9,1-5-8,0-4-7,-1-4-2,1-3-4,-1-5-3,-1-5-2,-3-4 2,-3-4 0,-2-6 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1"/>
    </inkml:context>
    <inkml:brush xml:id="br0">
      <inkml:brushProperty name="width" value="0.03418" units="cm"/>
      <inkml:brushProperty name="height" value="0.03418" units="cm"/>
      <inkml:brushProperty name="color" value="#00BFF3"/>
    </inkml:brush>
  </inkml:definitions>
  <inkml:trace contextRef="#ctx0" brushRef="#br0">85950 10450 643,'-15'-91'43,"23"19"5,22 19 4,22 19 4,13 10-3,7 4-12,6 3-11,7 3-11,4 3-8,3 3-8,3 3-5,4 4-7,-4 2-8,-9 4-8,-10 3-8,-8 3-10,-9-1-5,-6-2-3,-6-3-2,-6-3-4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8"/>
    </inkml:context>
    <inkml:brush xml:id="br0">
      <inkml:brushProperty name="width" value="0.03506" units="cm"/>
      <inkml:brushProperty name="height" value="0.03506" units="cm"/>
    </inkml:brush>
  </inkml:definitions>
  <inkml:trace contextRef="#ctx0" brushRef="#br0">91150 29750 627,'1'-49'0,"4"4"0,3 3 0,3 3 0,12 1 7,22 1 15,22-1 14,23 1 14,5 2 4,-9 7-8,-10 6-6,-8 7-7,-11 8-7,-8 14-7,-10 11-6,-9 14-7,-16 11-4,-22 14-3,-22 11-2,-21 14-3,-17 5-3,-8 1-2,-10-1-2,-9 1-2,1-7-2,13-12 1,12-13 1,13-12 0,9-12 1,6-8 4,7-10 2,6-9 3,13-12 2,23-11 1,22-14 1,22-11 2,15-6 0,9 4 0,10 3 0,10 3 0,2 3 0,-3 3 1,-3 3-1,-2 4 1,-11 5 0,-15 10-1,-15 10 1,-16 9-1,-15 10-1,-11 14 0,-14 11 0,-11 14-1,-17 7-1,-18 3 1,-19 3-1,-18 4 0,-10-1 0,0-3-2,0-3-1,0-2-1,1-6 0,4-6 0,3-6 1,3-6 1,9-7 3,16-6 5,15-6 5,17-6 6,21-4 5,28 1 6,28-1 6,29 1 6,15-6-4,3-8-11,3-10-12,4-9-11,2-9-9,4-5-7,3-7-7,3-5-7,-5-4-5,-12 0-4,-13 0-4,-12 0-4,-12-2 0,-8-3 4,-10-3 2,-9-2 5,-10-1 4,-9 3 7,-10 3 6,-8 4 7,-6 4 4,1 6 1,-1 7 3,1 6 1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09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91850 29000 460,'-47'-157'-7,"6"39"15,7 36 16,6 39 16,6 24 9,6 13 2,7 12 1,6 13 3,3 20-2,0 28-8,0 28-7,0 29-7,0 18-6,0 9-4,0 10-4,0 10-4,1 11-3,4 17-2,3 15-4,3 16-2,-1 2-3,-2-8-6,-3-10-5,-3-9-5,-1-16-3,4-22-2,3-22-2,3-21 0,-1-20-4,-2-15-4,-3-15-3,-3-16-4,-10-18-4,-16-18-2,-15-19-3,-15-18-2,-6-14 2,7-5 10,6-7 9,7-5 10,2-12 6,1-16 7,-1-15 5,1-15 6,4-3 6,9 14 6,10 11 6,10 14 5,10 8 3,13 7-1,12 6-2,13 7 0,7 4-1,4 3 0,3 3 0,3 4 1,-2 8-4,-6 17-6,-6 15-7,-6 16-7,-18 12-5,-28 9-3,-28 10-4,-27 10-3,-14 0 0,4-5 0,3-7 1,3-5 2,-2-8 1,-6-5 1,-6-7 2,-6-5 2,12-8 4,31-5 7,32-7 7,31-5 7,26-9 2,22-9-4,22-10-6,23-8-4,6-6-4,-5 1-5,-7-1-5,-5 1-4,-11 2-7,-11 7-8,-14 6-9,-11 7-8,-11 2-6,-5 1-2,-7-1-2,-5 1-2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3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85750 34650 557,'17'-15'8,"-16"23"15,-15 22 14,-15 22 17,-11 12 1,-2 3-9,-3 3-11,-3 4-11,2-4-6,10-9-3,10-10-3,9-8-3,-4 13-1,-15 38 1,-15 37 2,-16 38 1,-7 13 1,4-8-3,3-10 0,3-9-1,4-10-2,7-9-2,6-10 0,7-8-3,5-15 0,7-19-1,6-18 0,7-19 0,11-13-1,20-6-5,18-6-4,20-6-3,11-13-2,7-19 1,6-18 1,7-19 1,0-12-1,-2-2-3,-3-3-1,-3-3-3,-7 1-1,-9 6 3,-10 7 2,-8 6 2,-11 6 3,-8 6 2,-10 7 5,-9 6 2,-13 6 3,-16 6 3,-15 7 1,-15 6 4,-9 9 0,1 13-1,-1 12-1,1 13 0,-1 4-3,1-3-6,-1-3-5,1-2-5,4-5-3,9-2 2,10-3 0,10-3 2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4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87650 35500 548,'-49'29'117,"4"10"-25,3 10-24,3 9-26,-2 9-14,-6 9-4,-6 10-2,-6 10-3,-7 4-4,-6 0-3,-6 0-4,-6 0-3,-2-2-6,3-3-5,3-3-6,4-2-6,5-8-1,10-8 3,10-10 2,9-9 4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4"/>
    </inkml:context>
    <inkml:brush xml:id="br0">
      <inkml:brushProperty name="width" value="0.0394" units="cm"/>
      <inkml:brushProperty name="height" value="0.0394" units="cm"/>
    </inkml:brush>
  </inkml:definitions>
  <inkml:trace contextRef="#ctx0" brushRef="#br0">86550 35950 558,'1'-46'0,"4"10"0,3 10 0,3 9 0,3 7 5,3 7 12,3 6 10,4 7 11,2 8 6,4 14 1,3 11 0,3 14 1,1 10-2,1 9-7,-1 10-5,1 10-6,-1 4-7,1 0-7,-1 0-7,1 0-8,1-2-6,3-3-6,3-3-5,4-2-6,-3-8-6,-5-8-7,-7-10-7,-5-9-7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4"/>
    </inkml:context>
    <inkml:brush xml:id="br0">
      <inkml:brushProperty name="width" value="0.03964" units="cm"/>
      <inkml:brushProperty name="height" value="0.03964" units="cm"/>
    </inkml:brush>
  </inkml:definitions>
  <inkml:trace contextRef="#ctx0" brushRef="#br0">88700 35650 554,'92'-43'95,"-16"17"-20,-15 15-18,-15 16-20,-7 12-9,3 9-1,3 10-1,4 10-1,-3 7-2,-5 6-5,-7 7-3,-5 6-5,-12 7-4,-16 10-3,-15 10-3,-15 9-3,-15 2-3,-12-2-3,-13-3-2,-12-3-4,-5-7 0,3-9 2,3-10 1,4-8 2,15-12 1,28-12 4,28-13 2,29-12 4,18-9-3,9-2-7,10-3-8,10-3-6,7-4-6,6-3-3,7-3-3,6-2-4,-2-5-1,-9-2 0,-10-3 0,-8-3-1,-11-2 4,-8 0 9,-10 0 8,-9 0 7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4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90600 35750 557,'82'-46'10,"17"10"21,15 10 20,16 9 21,-4 6 2,-21 3-14,-22 3-14,-22 4-14,-4 2-10,17 4-3,15 3-5,16 3-3,1 3-11,-12 3-15,-13 3-16,-12 4-17,-16 5-9,-19 10-6,-18 10-4,-19 9-5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4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90800 36600 656,'-61'1'9,"28"4"19,28 3 19,29 3 18,22 1 2,20 1-17,18-1-15,20 1-17,8-1-9,1 1-2,-1-1-2,1 1-1,-3-1-8,-2 1-12,-3-1-11,-3 1-12,-12-3-8,-18-2-6,-19-3-5,-18-3-5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5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93000 35300 546,'20'34'10,"-9"19"21,-10 19 20,-8 19 21,-8 10 3,-2 4-11,-3 3-14,-3 3-12,-2 1-11,0 1-7,0-1-8,0 1-8,-2 1-6,-3 3-3,-3 3-2,-2 4-4,-1-7-7,3-16-9,3-15-11,4-15-9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5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93700 35900 541,'45'-24'0,"-9"4"0,-10 3 0,-8 3 0,-1 3 7,9 3 13,10 3 13,10 4 13,4 8 6,0 17-1,0 15-2,0 16-2,-7 9-6,-11 3-8,-14 3-11,-11 4-8,-14 2-5,-11 4 0,-14 3 1,-11 3 0,-9-4-4,-3-8-11,-3-10-11,-2-9-9,-1-9-3,3-5 5,3-7 7,4-5 5,4-6 6,6-3 6,7-3 4,6-2 6,15-3 1,26 1-4,24-1-4,26 1-4,15-4-6,6-6-11,7-6-9,6-6-10,1-6-7,-3-2-3,-3-3-4,-2-3-3,-11-2 3,-15 0 7,-15 0 8,-16 0 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2"/>
    </inkml:context>
    <inkml:brush xml:id="br0">
      <inkml:brushProperty name="width" value="0.03354" units="cm"/>
      <inkml:brushProperty name="height" value="0.03354" units="cm"/>
      <inkml:brushProperty name="color" value="#00BFF3"/>
    </inkml:brush>
  </inkml:definitions>
  <inkml:trace contextRef="#ctx0" brushRef="#br0">88200 9550 655,'-68'-46'4,"17"10"8,15 10 7,16 9 8,12 6 5,9 3 2,10 3 2,10 4 2,10 1-2,13 0-6,12 0-6,13 0-6,7 0-4,4 0-4,3 0-3,3 0-4,-2 0-5,-6 0-7,-6 0-9,-6 0-7,-9 1-6,-8 4-2,-10 3-3,-9 3-3,-9 4-1,-5 7 1,-7 6 2,-5 7 1,-8 0 2,-5-2 5,-7-3 5,-5-3 5,-4-4 3,0-3 4,0-3 4,0-2 3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5"/>
    </inkml:context>
    <inkml:brush xml:id="br0">
      <inkml:brushProperty name="width" value="0.04456" units="cm"/>
      <inkml:brushProperty name="height" value="0.04456" units="cm"/>
    </inkml:brush>
  </inkml:definitions>
  <inkml:trace contextRef="#ctx0" brushRef="#br0">95250 35200 493,'43'-82'57,"-11"39"5,-14 36 3,-11 39 5,-12 24-5,-9 13-10,-10 12-12,-8 13-12,-11 10-7,-8 10-7,-10 10-5,-9 9-6,-4-1-7,4-8-6,3-10-6,3-9-7,6-13-10,9-16-12,10-15-12,10-15-13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5"/>
    </inkml:context>
    <inkml:brush xml:id="br0">
      <inkml:brushProperty name="width" value="0.03406" units="cm"/>
      <inkml:brushProperty name="height" value="0.03406" units="cm"/>
    </inkml:brush>
  </inkml:definitions>
  <inkml:trace contextRef="#ctx0" brushRef="#br0">95500 35150 645,'53'23'6,"6"-3"11,7-3 12,6-2 11,-4-3 2,-11 1-7,-14-1-7,-11 1-7,0 1-3,17 3 3,15 3 2,16 4 3,5 2-2,-2 4-8,-3 3-8,-3 3-7,-7 1-6,-9 1-4,-10-1-2,-8 1-4,-11-1-10,-8 1-18,-10-1-18,-9 1-18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6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95850 35750 559,'-22'125'131,"6"0"-29,7 0-30,6 0-31,3 4-15,0 10-5,0 10-2,0 9-4,0 13-5,0 20-7,0 18-5,0 20-7,-4 11-9,-5 7-10,-7 6-12,-5 7-11,-3-21-6,4-47-2,3-47-1,3-46-3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97725 37625 333,'157'63'167,"51"46"-1,49 47 1,51 47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9"/>
    </inkml:context>
    <inkml:brush xml:id="br0">
      <inkml:brushProperty name="width" value="0.03264" units="cm"/>
      <inkml:brushProperty name="height" value="0.03264" units="cm"/>
    </inkml:brush>
  </inkml:definitions>
  <inkml:trace contextRef="#ctx0" brushRef="#br0">86750 41000 674,'-54'182'8,"-5"17"19,-7 15 17,-5 16 17,3-12 3,17-36-14,15-39-13,16-36-13,5-20-14,-2 1-10,-3-1-13,-3 1-12,1-7-9,6-12-9,7-13-8,6-12-8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9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87500 41150 630,'71'-44'5,"-5"13"11,-7 12 11,-5 13 11,-4 10 3,0 10-3,0 10-3,0 9-3,-5 9-4,-9 9-2,-10 10-4,-8 10-3,-11 7-3,-8 6-4,-10 7-4,-9 6-3,-13 3-3,-16 0-4,-15 0-1,-15 0-4,-9-4-3,1-5-3,-1-7-4,1-5-4,2-11 0,7-11 5,6-14 5,7-11 4,7-11 4,9-5 4,10-7 4,10-5 4,21-4 2,34 0 2,35 0 2,35 0 3,18-4-5,3-5-10,3-7-8,4-5-11,1-6-7,0-3-7,0-3-7,0-2-7,-13 2-1,-24 9 5,-26 10 4,-24 10 4,-13 2 4,0-3 1,0-3 2,0-2 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9"/>
    </inkml:context>
    <inkml:brush xml:id="br0">
      <inkml:brushProperty name="width" value="0.03134" units="cm"/>
      <inkml:brushProperty name="height" value="0.03134" units="cm"/>
    </inkml:brush>
  </inkml:definitions>
  <inkml:trace contextRef="#ctx0" brushRef="#br0">88750 41900 701,'54'-44'52,"10"13"-3,10 12-1,9 13-1,10 6-7,14 0-9,11 0-10,14 0-11,0-2-9,-8-3-12,-10-3-9,-9-2-11,-10-1-7,-9 3-4,-10 3-2,-8 4-4,-17-3 1,-21-5 6,-22-7 5,-22-5 6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19"/>
    </inkml:context>
    <inkml:brush xml:id="br0">
      <inkml:brushProperty name="width" value="0.03968" units="cm"/>
      <inkml:brushProperty name="height" value="0.03968" units="cm"/>
    </inkml:brush>
  </inkml:definitions>
  <inkml:trace contextRef="#ctx0" brushRef="#br0">89600 40700 554,'-25'-68'4,"0"17"10,0 15 8,0 16 10,1 13 5,4 14 1,3 11 2,3 14 1,3 14-1,3 20-4,3 18-5,4 20-3,1 16-5,0 16-3,0 15-3,0 17-5,0 10-4,0 6-5,0 7-7,0 6-4,0 10-1,0 17 3,0 15 4,0 16 4,0-13-8,0-41-20,0-40-19,0-40-20,0-28-7,0-11 5,0-14 7,0-11 4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0"/>
    </inkml:context>
    <inkml:brush xml:id="br0">
      <inkml:brushProperty name="width" value="0.03717" units="cm"/>
      <inkml:brushProperty name="height" value="0.03717" units="cm"/>
    </inkml:brush>
  </inkml:definitions>
  <inkml:trace contextRef="#ctx0" brushRef="#br0">92250 40500 591,'-2'-38'10,"-3"26"17,-3 24 20,-2 26 18,-9 18 3,-12 13-10,-13 12-11,-12 13-11,-10 6-11,-6 0-9,-6 0-11,-6 0-9,-2-2-6,3-3-1,3-3 0,4-2-2,4-8 3,6-8 2,7-10 5,6-9 3,7-9 2,10-5 3,10-7 2,9-5 2,20-9 1,31-9 0,32-10-1,31-8 1,17-4-2,3 3-4,3 3-3,4 4-5,-4 1-3,-9 0-5,-10 0-3,-8 0-5,-11 1-3,-8 4-4,-10 3-4,-9 3-3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0"/>
    </inkml:context>
    <inkml:brush xml:id="br0">
      <inkml:brushProperty name="width" value="0.03557" units="cm"/>
      <inkml:brushProperty name="height" value="0.03557" units="cm"/>
    </inkml:brush>
  </inkml:definitions>
  <inkml:trace contextRef="#ctx0" brushRef="#br0">92250 40650 618,'-44'-41'62,"13"19"-7,12 19-5,13 19-6,4 18-6,-3 19-4,-3 19-5,-2 19-5,-1 16-5,3 17-5,3 15-5,4 16-6,-1 7-3,-3 1-6,-3-1-4,-2 1-5,-3-6-6,1-8-6,-1-10-8,1-9-7,-1-16-5,1-22-3,-1-22-2,1-21-4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2"/>
    </inkml:context>
    <inkml:brush xml:id="br0">
      <inkml:brushProperty name="width" value="0.03742" units="cm"/>
      <inkml:brushProperty name="height" value="0.03742" units="cm"/>
      <inkml:brushProperty name="color" value="#00BFF3"/>
    </inkml:brush>
  </inkml:definitions>
  <inkml:trace contextRef="#ctx0" brushRef="#br0">88250 10000 587,'-54'25'3,"-5"0"5,-7 0 5,-5 0 6,8-4 6,26-5 8,24-7 8,26-5 8,16-3 0,10 4-9,10 3-9,9 3-8,7-1-5,7-2 0,6-3-1,7-3-1,2 1-6,1 6-13,-1 7-12,1 6-12,-4 1-9,-6-3-8,-6-3-7,-6-2-8,-7-5 0,-6-2 7,-6-3 7,-6-3 7,-7-4 6,-6-3 6,-6-3 6,-6-2 6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0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93650 41300 695,'-43'-46'0,"17"10"0,15 10 0,16 9 0,16 4 5,20 1 12,18-1 11,20 1 12,10-3 4,3-2-3,3-3-2,4-3-3,5-1-7,10 4-11,10 3-10,9 3-12,-5 4-10,-19 7-10,-18 6-11,-19 7-10,-19 8-4,-19 14 1,-18 11 2,-19 14 2,-12-1 5,-2-12 6,-3-13 7,-3-12 7,-2-5 4,0 3 4,0 3 3,0 4 4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1"/>
    </inkml:context>
    <inkml:brush xml:id="br0">
      <inkml:brushProperty name="width" value="0.03279" units="cm"/>
      <inkml:brushProperty name="height" value="0.03279" units="cm"/>
    </inkml:brush>
  </inkml:definitions>
  <inkml:trace contextRef="#ctx0" brushRef="#br0">93600 42050 671,'-38'0'7,"26"0"16,24 0 15,26 0 16,19 0 2,17 0-11,15 0-10,16 0-10,10 1-8,7 4-4,6 3-3,7 3-5,-4 1-7,-12 1-11,-13-1-13,-12 1-10,-15-1-10,-15 1-5,-15-1-6,-16 1-6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1"/>
    </inkml:context>
    <inkml:brush xml:id="br0">
      <inkml:brushProperty name="width" value="0.04407" units="cm"/>
      <inkml:brushProperty name="height" value="0.04407" units="cm"/>
    </inkml:brush>
  </inkml:definitions>
  <inkml:trace contextRef="#ctx0" brushRef="#br0">96000 40300 499,'21'-25'0,"-5"0"0,-7 0 0,-5 0 0,-8 6 9,-5 13 21,-7 12 18,-5 13 20,-6 15 3,-3 19-12,-3 19-12,-2 19-13,0 13-8,7 10-4,6 10-4,7 9-4,-1 9-2,-6 9 0,-6 10 0,-6 10 1,-6 4-8,-2 0-12,-3 0-14,-3 0-13,1-5-5,6-9 6,7-10 4,6-8 6,6-18-3,6-25-9,7-25-8,6-25-10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1"/>
    </inkml:context>
    <inkml:brush xml:id="br0">
      <inkml:brushProperty name="width" value="0.04268" units="cm"/>
      <inkml:brushProperty name="height" value="0.04268" units="cm"/>
    </inkml:brush>
  </inkml:definitions>
  <inkml:trace contextRef="#ctx0" brushRef="#br0">97650 40050 515,'-75'1'0,"0"4"0,0 3 0,0 3 0,0 10 10,0 20 21,0 18 20,0 20 21,6 11 4,13 7-14,12 6-13,13 7-13,6 8-9,0 14-4,0 11-6,0 14-4,3 0-5,6-8-2,7-10-3,6-9-3,4-13-3,4-16-5,3-15-4,3-15-5,6-15-1,9-12 0,10-13 1,10-12 1,2-13-3,-3-12-7,-3-13-6,-2-12-7,-5-10-1,-2-6 3,-3-6 3,-3-6 4,-7-4 5,-9 1 5,-10-1 6,-8 1 6,-12 5 4,-12 14 0,-13 11 2,-12 14 0,-10 8 3,-6 7 5,-6 6 5,-6 7 4,-4 7 0,1 9-3,-1 10-5,1 10-3,5 0-3,14-5-1,11-7 0,14-5-1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1"/>
    </inkml:context>
    <inkml:brush xml:id="br0">
      <inkml:brushProperty name="width" value="0.03725" units="cm"/>
      <inkml:brushProperty name="height" value="0.03725" units="cm"/>
    </inkml:brush>
  </inkml:definitions>
  <inkml:trace contextRef="#ctx0" brushRef="#br0">99200 39900 590,'-93'1'0,"17"4"0,15 3 0,16 3 0,-1 10 10,-15 20 18,-15 18 19,-16 20 19,-1 6 3,17-2-13,15-3-13,16-3-12,2 1-9,-8 6-5,-10 7-4,-9 6-6,-2-2-7,6-9-7,7-10-10,6-8-7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2"/>
    </inkml:context>
    <inkml:brush xml:id="br0">
      <inkml:brushProperty name="width" value="0.02756" units="cm"/>
      <inkml:brushProperty name="height" value="0.02756" units="cm"/>
    </inkml:brush>
  </inkml:definitions>
  <inkml:trace contextRef="#ctx0" brushRef="#br0">99150 40150 798,'67'3'0,"-16"6"0,-15 7 0,-15 6 0,-6 4 5,7 4 11,6 3 10,7 3 11,2 1 1,1 1-6,-1-1-6,1 1-7,-4-3-16,-6-2-26,-6-3-24,-6-3-25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2"/>
    </inkml:context>
    <inkml:brush xml:id="br0">
      <inkml:brushProperty name="width" value="0.03701" units="cm"/>
      <inkml:brushProperty name="height" value="0.03701" units="cm"/>
    </inkml:brush>
  </inkml:definitions>
  <inkml:trace contextRef="#ctx0" brushRef="#br0">98850 40650 594,'-47'3'0,"6"6"0,7 7 0,6 6 0,6 10 9,6 17 19,7 15 17,6 16 19,3 12 4,0 9-12,0 10-10,0 10-12,0 10-9,0 13-7,0 12-8,0 13-8,1 16-7,4 23-9,3 22-8,3 22-9,-2 1-2,-6-19 5,-6-18 4,-6-19 5,-4-24-4,1-28-13,-1-28-12,1-27-14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6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85300 47600 550,'500'-133'47,"-150"34"-25,-150 35-24,-150 35-25,-79 5-9,-5-21 8,-7-22 7,-5-22 9,-1-11 3,6 0 2,7 0 1,6 0 1,6 3 6,6 6 9,7 7 10,6 6 10,3 20 7,0 34 5,0 35 4,0 35 4,0 29-1,0 25-8,0 25-6,0 25-7,0 12-5,0 1-5,0-1-3,0 1-4,-2-4-3,-3-6-1,-3-6-3,-2-6-1,-1-13-1,3-19-3,3-18-2,4-19-1,8-22-5,17-25-5,15-25-6,16-25-6,13-30-3,14-34 0,11-35-1,14-33 1,3-26 1,-2-16 1,-3-15 2,-3-15 3,-6 5 2,-5 29 4,-7 28 4,-5 28 4,-11 23 4,-11 19 2,-14 19 4,-11 19 2,-9 27 6,-3 39 7,-3 36 7,-2 39 7,-5 19 4,-2 4-1,-3 3 0,-3 3-1,2-4-4,10-8-7,10-10-7,9-9-9,12-10-4,16-9-5,15-10-4,17-8-4,5-8-3,-3-2-1,-3-3-2,-2-3-2,-9 2 1,-12 10 4,-13 10 4,-12 9 4,-12 7 4,-8 7 5,-10 6 4,-9 7 4,-15 0 4,-18-2 2,-19-3 2,-18-3 2,-9-6 1,4-5-2,3-7-2,3-5-1,1-8 0,1-5-1,-1-7 0,1-5 0,-3-4-5,-2 0-7,-3 0-9,-3 0-8,-1-5-6,4-9-5,3-10-5,3-8-5,3-15-3,3-19-1,3-18-2,4-19-1,4-8 2,6 3 5,7 3 7,6 4 5,6 4 5,6 6 6,7 7 5,6 6 5,6 6 6,6 6 4,7 7 6,6 6 4,10-1 4,17-5-2,15-7 1,16-5-1,7 0 0,1 10 0,-1 10-1,1 9-1,-9 7-1,-15 7-1,-15 6-2,-16 7-2,-15 8-6,-11 14-9,-14 11-10,-11 14-11,-15 8-2,-16 7 4,-15 6 4,-15 7 4,-6-3 4,7-8 2,6-10 3,7-9 3,5-10 2,7-9 0,6-10 2,7-8 0,15-9-3,25-6-8,25-6-9,25-6-8,12-6-2,1-2 3,-1-3 4,1-3 4,-4-2 0,-6 0-3,-6 0-4,-6 0-4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7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89050 47050 569,'-35'-2'4,"32"-3"10,31-3 7,32-2 10,22-6 2,17-6-4,15-6-5,16-6-3,1-2-9,-12 3-11,-13 3-12,-12 4-10,-15 4-6,-15 6 1,-15 7 2,-16 6 1,-15 1 1,-11-3-3,-14-3-1,-11-2-1,-12-5 1,-9-2 5,-10-3 6,-8-3 4,-6-6 4,1-5 2,-1-7 1,1-5 2,2-3 4,7 4 8,6 3 6,7 3 7,5 10 9,7 20 8,6 18 10,7 20 8,5 19 0,7 22-9,6 22-8,7 23-10,2 8-6,1-3-3,-1-3-3,1-2-3,-3-1-3,-2 3-2,-3 3-2,-3 4-3,-4-1-1,-3-3 2,-3-3 1,-2-2 1,-6-6-6,-6-6-12,-6-6-13,-6-6-12,-2-13-5,3-19 5,3-18 6,4-19 4,1-18 3,0-15 3,0-15 1,0-16 3,3-15 2,6-11 3,7-14 1,6-11 2,9-7 2,13 0 0,12 0 2,13 0 1,10 1-1,10 4-1,10 3-1,9 3-2,1 3-1,-6 3-1,-6 3-1,-6 4-1,-7 5 0,-6 10 0,-6 10 0,-6 9 1,-6 4 1,-2 1 0,-3-1 2,-3 1 1,-2 1 1,0 3 4,0 3 2,0 4 3,4 4 3,10 6 4,10 7 4,9 6 5,1 6 1,-6 6 0,-6 7 0,-6 6 1,-7 10-3,-6 17-2,-6 15-3,-6 16-3,-12 9-1,-15 3 0,-15 3 0,-16 4 1,-10-3-1,-3-5-1,-3-7-3,-2-5-2,2-11-3,9-11-1,10-14-3,10-11-2,5-18-5,4-22-5,3-22-6,3-21-6,3-10-2,3 3-1,3 3 2,4 4 0,4 7 8,6 13 17,7 12 16,6 13 16,4 12 6,4 13-2,3 12-4,3 13-3,-1 2-3,-2-5-3,-3-7-4,-3-5-4,-2-4-6,0 0-9,0 0-9,0 0-10,1-10-11,4-18-13,3-19-12,3-18-13,-2-7 1,-6 6 14,-6 7 14,-6 6 15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7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91150 46150 564,'45'-91'2,"-9"19"2,-10 19 3,-8 19 3,-11 23 8,-8 28 13,-10 28 12,-9 29 13,-10 19 0,-9 14-10,-10 11-12,-8 14-11,-1-4-9,9-19-9,10-18-9,10-19-8,11-21-12,17-21-15,15-22-14,16-22-16,5-1 8,-2 23 27,-3 22 29,-3 22 29,-6 21 14,-5 22 1,-7 22 1,-5 23 1,-9 14-1,-9 10-4,-10 10-4,-8 9-4,-4 18-5,3 29-4,3 28-5,4 28-4,4 4-7,6-18-5,7-19-6,6-18-7,3-29-8,0-37-12,0-38-11,0-37-11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3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91950 8100 486,'45'-71'24,"-9"10"-3,-10 10-5,-8 9-4,-4 4-2,3 1-2,3-1-1,4 1-1,-3-3-1,-5-2 0,-7-3-1,-5-3 0,-6 1 0,-3 6 1,-3 7 1,-2 6 1,-5 4 1,-2 4 0,-3 3 1,-3 3 0,-2 3 0,0 3 0,0 3-1,0 4 0,-4 4 0,-5 6 0,-7 7 0,-5 6-1,-4 6 0,0 6 2,0 7-1,0 6 2,0 6-1,0 6 0,0 7 0,0 6-1,4 1-1,10-3-1,10-3-1,9-2-1,6-6-1,3-6 2,3-6 0,4-6 1,7-7-4,13-6-8,12-6-8,13-6-8,9-10-3,6-12 3,7-13 3,6-12 3,-1-9 0,-5-2 0,-7-3-2,-5-3 0,-9 1 0,-9 6 4,-10 7 4,-8 6 3,-9 10 10,-6 17 15,-6 15 16,-6 16 16,-9 23 4,-8 31-7,-10 32-9,-9 31-8,-5 10-5,0-8-4,0-10-3,0-9-5,4-12-2,10-11-2,10-14-1,9-11-3,2-7-1,-2 0 0,-3 0-1,-3 0-1,1-4 0,6-5-2,7-7-1,6-5-1,4-6-1,4-3-2,3-3-1,3-2-1,10-14-4,20-21-10,18-22-8,20-22-8,10-19-4,3-16 3,3-15 3,4-15 2,-3-11 0,-5-2-3,-7-3-3,-5-3-3,-12 8 1,-16 23 6,-15 22 6,-15 22 6,-7 12 4,3 3 3,3 3 3,4 4 3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28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91850 45950 565,'23'-25'4,"-3"0"10,-3 0 10,-2 0 8,-5 10 3,-2 23-5,-3 22-4,-3 22-6,-7 12-5,-9 3-8,-10 3-8,-8 4-7,-1-6-5,9-11-4,10-14-2,10-11-4,10-17 1,13-18 1,12-19 3,13-18 2,9-9 1,6 4 0,7 3-2,6 3 0,-2 4 5,-9 7 9,-10 6 9,-8 7 10,-9 11 5,-6 20-2,-6 18 0,-6 20-1,-15 16-2,-21 16-2,-22 15-2,-22 17-3,-13 3-2,-3-5 0,-3-7-2,-2-5-1,2-12-3,9-16-3,10-15-3,10-15-4,11-17-1,17-15 2,15-15 1,16-16 2,15-10 1,16-3 1,15-3-1,17-2 0,5 0 2,-3 7 2,-3 6 1,-2 7 3,-9 7 1,-12 9 0,-13 10 2,-12 10 0,-10 7 0,-6 6 1,-6 7 0,-6 6 0,-7 1 0,-6-3-2,-6-3 0,-6-2-1,-2-6-2,3-6-2,3-6-2,4-6-3,1-6-2,0-2-4,0-3-2,0-3-3,0-10-3,0-16 0,0-15-1,0-15-1,6-9 0,13 1 3,12-1 2,13 1 2,6 2 3,0 7 3,0 6 3,0 7 3,-2 5 4,-3 7 4,-3 6 6,-2 7 5,-3 7 2,1 9 1,-1 10 0,1 10-1,-1 8 3,1 10 4,-1 10 2,1 9 5,-3 4 0,-2 1-3,-3-1-2,-3 1-3,-1-3-4,4-2-6,3-3-5,3-3-7,-4-1-4,-8 4-3,-10 3-2,-9 3-3,-9-2-4,-5-6-6,-7-6-6,-5-6-6,-3-9-1,4-8 4,3-10 3,3-9 3,3-9 5,3-5 4,3-7 4,4-5 5,5-8 3,10-5 2,10-7 0,9-5 2,12-4 2,16 0 0,15 0 1,17 0 1,5 4 2,-3 10 0,-3 10 1,-2 9 1,-6 6 0,-6 3-1,-6 3-2,-6 4-1,-7 5-1,-6 10 0,-6 10-1,-6 9 0,-7 6-1,-6 3 0,-6 3-2,-6 4-1,-10 1-2,-12 0-4,-13 0-5,-12 0-4,-7 0-2,1 0-2,-1 0-2,1 0-2,-3-2 1,-2-3-1,-3-3 2,-3-2 1,-6-3 3,-5 1 4,-7-1 6,-5 1 5,-3-3 5,4-2 4,3-3 6,3-3 4,9-4 5,16-3 4,15-3 4,17-2 4,27-5 1,41-2-3,40-3-3,42-3-3,22-4-4,7-3-6,6-3-7,7-2-7,2-1-4,1 3-7,-1 3-4,1 4-6,-6 4-5,-8 6-4,-10 7-6,-9 6-4,-18 1 0,-24-3 7,-26-3 5,-24-2 7,-13-5-3,0-2-10,0-3-11,0-3-11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1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94100 45700 516,'271'25'105,"-55"0"-30,-57 0-30,-55 0-31,-39 4-16,-18 10-5,-19 10-3,-18 9-5,-20 7-1,-18 7 0,-19 6 0,-18 7 2,-9-4 0,4-12 1,3-13 2,3-12 1,6-10 4,9-6 5,10-6 7,10-6 5,11-7 3,17-6-2,15-6 0,16-6-1,15-4-2,16 1 0,15-1-2,17 1-1,-1 5 0,-16 14-2,-15 11-1,-15 14 0,-15 11-2,-12 14-1,-13 11-1,-12 14-1,-18 5 0,-21 1 0,-22-1 3,-22 1 0,-11-3 1,0-2 2,0-3 0,0-3 2,0-6 0,0-5-1,0-7-1,0-5 0,7-11 0,17-11 3,15-14 2,16-11 2,27-11-1,42-5-4,40-7-5,41-5-5,21-3-2,4 4-1,3 3 0,3 3-1,-4-1 0,-8-2-2,-10-3-1,-9-3-1,-13 1-2,-16 6-2,-15 7-2,-15 6-3,-26 6-1,-34 6-1,-35 7-3,-33 6 0,-17-1 0,4-5 6,3-7 4,3-5 4,4-4 7,7 0 5,6 0 7,7 0 5,7 1 6,9 4 2,10 3 2,10 3 4,5 7 1,4 14 1,3 11 0,3 14 2,3 5-1,3 1-2,3-1-2,4 1-1,1 1-3,0 3-3,0 3-3,0 4-3,0-3-2,0-5-2,0-7-1,0-5-1,14-17-4,28-24-4,28-26-5,29-24-5,18-23-4,9-18-5,10-19-6,10-18-5,2-10 0,-3 0 2,-3 0 4,-2 0 4,-12 7 3,-19 17 4,-18 15 5,-19 16 4,-16 18 8,-12 22 14,-13 22 13,-12 23 14,-10 13 3,-6 6-6,-6 7-6,-6 6-5,-2 3-5,3 0-3,3 0-2,4 0-3,1-2-4,0-3-9,0-3-7,0-2-8,6-6-12,13-6-14,12-6-15,13-6-15,4-13-2,-3-19 9,-3-18 9,-2-19 10,-3-18 8,1-15 5,-1-15 7,1-16 5,-1-16 5,1-16 4,-1-15 3,1-15 4,-1-3 0,1 14 0,-1 11 0,1 14-2,-1 16 3,1 22 6,-1 22 6,1 23 5,-4 14 8,-6 10 8,-6 10 10,-6 9 8,-4 15 3,1 22-3,-1 22-3,1 23-3,-1 22-4,1 26-3,-1 24-5,1 26-4,-4 19-4,-6 17-5,-6 15-4,-6 16-6,-2 12-7,3 9-8,3 10-9,4 10-9,-1 16-9,-3 26-7,-3 24-7,-2 26-8,-1-26-4,3-74 1,3-76 1,4-74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1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99000 46150 596,'21'-18'61,"-5"17"-7,-7 15-5,-5 16-7,-11 16-6,-11 20-3,-14 18-4,-11 20-5,-14 11-3,-11 7-3,-14 6-4,-11 7-3,-7-1-3,0-6-4,0-6-5,0-6-2,6-9-7,13-8-6,12-10-6,13-9-8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2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100900 45700 691,'-36'34'8,"-22"19"17,-22 19 17,-21 19 17,1 1 1,25-16-15,25-15-13,25-15-15,7-4-8,-8 9-2,-10 10-3,-9 10-4,-9 10-3,-5 13-5,-7 12-7,-5 13-5,2-4-2,13-18 2,12-19 1,13-18 2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2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100750 45750 678,'96'4'47,"-5"10"1,-7 10 2,-5 9 0,0 4-4,10 1-10,10-1-11,9 1-10,-2-1-11,-12 1-9,-13-1-11,-12 1-10,-13-1-9,-12 1-6,-13-1-7,-12 1-7,-10-3 1,-6-2 7,-6-3 7,-6-3 8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2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101000 46350 580,'-69'-2'2,"13"-3"5,12-3 5,13-2 5,7 6 6,4 20 7,3 18 7,3 20 8,3 22 0,3 29-6,3 28-7,4 28-5,1 15-4,0 4-2,0 3 0,0 3-3,1 9-4,4 16-8,3 15-7,3 17-10,-1 5-8,-2-3-11,-3-3-11,-3-2-11,-2-25-5,0-43 0,0-44-1,0-43-1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3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102700 45750 541,'51'-43'6,"4"17"11,3 15 13,3 16 12,-1 12 3,-2 9-5,-3 10-6,-3 10-4,-9 8-7,-11 10-6,-14 10-6,-11 9-8,-17 7-4,-18 7-3,-19 6-4,-18 7-2,-18 0-2,-16-2 2,-15-3 0,-15-3 1,-4-7 2,9-9 2,10-10 4,10-8 3,8-11 2,10-8 4,10-10 2,9-9 3,20-9 1,31-5-1,32-7 1,31-5-1,21-6-2,14-3-7,11-3-4,14-2-7,3-8-4,-2-8-5,-3-10-5,-3-9-5,-7-2-2,-9 6-3,-10 7-2,-8 6-2,-9 1 1,-6-3 3,-6-3 2,-6-2 3,-6-3 2,-2 1 2,-3-1 3,-3 1 2,-4 1 5,-3 3 11,-3 3 9,-2 4 10,-3 5 5,1 10-2,-1 10 0,1 9-1,-1 10 4,1 14 7,-1 11 7,1 14 8,-4 7 2,-6 3-2,-6 3-3,-6 4-3,-6-1-4,-2-3-5,-3-3-7,-3-2-5,1-6-7,6-6-7,7-6-7,6-6-7,10-16-8,17-25-9,15-25-8,16-25-8,9-16-5,3-6 1,3-6 0,4-6 0,-3 1 6,-5 9 7,-7 10 10,-5 10 8,-8 10 7,-5 13 7,-7 12 5,-5 13 7,-8 13 8,-5 17 10,-7 15 10,-5 16 11,-4 7 2,0 1-4,0-1-5,0 1-5,0-3-7,0-2-8,0-3-8,0-3-9,3-4-5,6-3-5,7-3-3,6-2-5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3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105300 46150 710,'76'-24'9,"4"4"17,3 3 16,3 3 18,-5 3 1,-12 3-16,-13 3-14,-12 4-15,-10 5-18,-6 10-17,-6 10-20,-6 9-17,-9 1-7,-8-6 6,-10-6 5,-9-6 7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4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105200 45600 562,'-46'-24'0,"10"4"1,10 3 0,9 3 1,6 10 10,3 20 20,3 18 20,4 20 21,2 11 2,4 7-13,3 6-13,3 7-14,1 7-12,1 9-8,-1 10-9,1 10-10,-6 8-9,-8 10-12,-10 10-10,-9 9-12,-9-5-4,-5-19 2,-7-18 2,-5-19 2,0-18 2,10-15 3,10-15 2,9-16 3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4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103800 47950 626,'-40'0'7,"23"0"13,22 0 12,22 0 14,24 0 5,29 0-4,28 0-3,28 0-3,18 0-7,10 0-8,10 0-9,9 0-9,1 6-10,-6 13-12,-6 12-13,-6 13-12,-21-1-6,-34-11 3,-35-14 1,-33-11 1,-17-6 2,4 4-1,3 3 0,3 3-1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3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92750 8500 574,'0'137'123,"0"-24"-28,0-26-28,0-24-27,-4-10-15,-5 6-2,-7 7-3,-5 6-3,-3-1-5,4-5-8,3-7-9,3-5-7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85900 51650 608,'-60'-27'8,"32"-3"17,31-3 16,32-2 16,32-3 4,34 1-8,35-1-8,35 1-9,18 2-9,3 7-6,3 6-9,4 7-7,-7 2-8,-16 1-9,-15-1-9,-15 1-9,-20 1-7,-21 3-3,-22 3-2,-22 4-5,-21 1 0,-18 0 3,-19 0 2,-18 0 2,-17 0 4,-11 0 8,-14 0 6,-11 0 8,-3-2 4,10-3 2,10-3 2,9-2 3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5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87500 51100 586,'-93'-25'-1,"17"0"0,15 0-1,16 0-1,9 0 0,3 0 0,3 0 1,4 0 1,2-2 2,4-3 4,3-3 5,3-2 5,-1 11 8,-2 29 12,-3 28 12,-3 28 11,-12 23 2,-18 19-10,-19 19-11,-18 19-9,-9 15-8,4 13-6,3 12-4,3 13-6,3 1-5,3-9-8,3-10-5,4-8-7,8-15-7,17-19-6,15-18-7,16-19-6,13-19-5,14-19-2,11-18-1,14-19-2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5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86800 52450 680,'21'-15'41,"-5"23"-4,-7 22-3,-5 22-5,-6 13 0,-3 7 0,-3 6 1,-2 7 1,-5 2-4,-2 1-8,-3-1-8,-3 1-8,-1-3-9,4-2-6,3-3-6,3-3-8,1-7-1,1-9 3,-1-10 3,1-8 3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6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87150 52300 546,'70'-91'1,"-9"19"1,-10 19 2,-8 19 1,-6 12 1,1 6 3,-1 7 3,1 6 1,-3 6 2,-2 6-1,-3 7 0,-3 6 0,-2 7-1,0 10-1,0 10 0,0 9-1,-2 10 1,-3 14 5,-3 11 4,-2 14 4,-3 8 2,1 7 0,-1 6-2,1 7 0,-3-1-1,-2-6-4,-3-6-3,-3-6-4,-6-6-1,-5-2-2,-7-3-2,-5-3-1,-3-10-2,4-16-4,3-15-3,3-15-3,-5-23-10,-12-28-14,-13-28-13,-12-27-15,-2-22-3,9-11 9,10-14 9,10-11 10,5-11 5,4-5 5,3-7 3,3-5 5,6 3 3,9 17 5,10 15 5,10 16 4,4 18 5,0 22 4,0 22 5,0 23 5,-7 24 1,-11 28-3,-14 28-1,-11 29-3,-12 11-2,-9-2 0,-10-3-2,-8-3-2,-3-9-1,7-11-5,6-14-2,7-11-4,16-14-5,29-11-5,28-14-7,28-11-5,12-14-3,-3-11-1,-3-14 1,-2-11-1,-5-6 1,-2 4 0,-3 3 1,-3 3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6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89800 51550 576,'23'-25'0,"-3"0"0,-3 0 0,-2 0 0,-9 17 10,-12 34 21,-13 35 20,-12 35 21,-16 22 2,-19 14-16,-18 11-17,-19 14-16,-7-1-10,7-12-2,6-13-2,7-12-3,8-16-2,14-19-1,11-18-3,14-19-1,21-12-2,31-2-3,32-3-4,31-3-3,20-9-2,9-11-1,10-14-1,10-11-1,0-6-3,-5 4-7,-7 3-7,-5 3-6,-14 1-3,-18 1 0,-19-1 1,-18 1 0,-18 1 3,-16 3 4,-15 3 4,-15 4 4,-6-1 5,7-3 5,6-3 4,7-2 5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6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89700 52050 648,'0'-74'42,"0"54"6,0 53 6,0 53 8,-2 29-4,-3 7-15,-3 6-15,-2 7-15,-5 2-9,-2 1-5,-3-1-5,-3 1-4,1-7-8,6-12-12,7-13-12,6-12-12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7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91100 51800 534,'-4'-33'11,"-5"34"23,-7 35 22,-5 35 22,-12 24 4,-16 16-15,-15 15-17,-15 17-15,-12 3-11,-6-5-7,-6-7-8,-6-5-7,1-11-10,9-11-13,10-14-15,10-11-13,10-15-5,13-16 2,12-15 4,13-15 2,9-15 5,6-12 7,7-13 7,6-12 7,4-7 2,4 1-1,3-1-3,3 1-2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7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91000 52000 633,'70'-43'7,"-9"17"11,-10 15 13,-8 16 12,-4 10 5,3 7 0,3 6-2,4 7-1,1 5-6,0 7-13,0 6-12,0 7-12,-7 2-11,-11 1-9,-14-1-8,-11 1-8,-7-6-1,0-8 8,0-10 9,0-9 7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7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91150 52550 499,'-47'-2'5,"6"-3"9,7-3 10,6-2 10,4 6 6,4 20 2,3 18 3,3 20 1,3 16-1,3 16-5,3 15-6,4 17-6,-3 14-4,-5 17-5,-7 15-4,-5 16-5,-8 23-2,-5 31 0,-7 32 1,-5 31 1,-3 17-10,4 3-16,3 3-16,3 4-18,3-6-6,3-11 5,3-14 6,4-11 4,2-32 2,4-50-3,3-50-4,3-50-4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7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93100 52000 625,'46'-88'11,"45"26"24,43 24 23,45 26 23,2 13 0,-37 4-22,-38 3-23,-37 3-23,-21 3-15,-3 3-10,-3 3-10,-2 4-10,-9 7-5,-12 13-2,-13 12-2,-12 13-1,-19 9 0,-25 6 2,-25 7 4,-25 6 2,-4-7 4,20-18 4,18-19 4,20-18 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4"/>
    </inkml:context>
    <inkml:brush xml:id="br0">
      <inkml:brushProperty name="width" value="0.05232" units="cm"/>
      <inkml:brushProperty name="height" value="0.05232" units="cm"/>
      <inkml:brushProperty name="color" value="#00BFF3"/>
    </inkml:brush>
  </inkml:definitions>
  <inkml:trace contextRef="#ctx0" brushRef="#br0">94250 7450 420,'0'-91'0,"0"19"0,0 19 0,0 19 0,0 5 2,0-5 4,0-7 4,0-5 4,0-1 4,0 6 2,0 7 3,0 6 2,-5 6 0,-9 6-3,-10 7-5,-8 6-2,-8 7-3,-2 10 0,-3 10-1,-3 9 0,-4 9 1,-3 9 0,-3 10 1,-2 10 1,-1 4-1,3 0 1,3 0-2,4 0 0,4 0-1,6 0-1,7 0-1,6 0-2,6-5-1,6-9-1,7-10-1,6-8 0,10-9-6,17-6-8,15-6-9,16-6-8,7-12-5,1-15 2,-1-15 2,1-16 0,-4-10 2,-6-3 2,-6-3 2,-6-2 2,-9 0 3,-8 7 5,-10 6 3,-9 7 5,-9 13 12,-5 22 22,-7 22 21,-5 23 22,-4 17 3,0 17-14,0 15-13,0 16-16,-2 10-8,-3 7-3,-3 6-5,-2 7-3,-5 0-4,-2-2-1,-3-3-4,-3-3-2,2-7-2,10-9-1,10-10-1,9-8-2,10-12-5,14-12-7,11-13-7,14-12-8,10-16-5,9-19-5,10-18-2,10-19-5,5-15-1,4-8 2,3-10 0,3-9 1,-7 2 5,-15 17 7,-15 15 7,-16 16 8,-10 5 2,-3-2-1,-3-3-2,-2-3-1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9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93300 52900 543,'-121'23'1,"10"-3"4,10-3 3,9-2 3,12-1 5,16 3 4,15 3 6,17 4 6,8 5 3,4 10 1,3 10 3,3 9 1,3 9-2,3 9-5,3 10-5,4 10-5,-1 5-4,-3 4-3,-3 3-2,-2 3-4,-3-2-3,1-6-8,-1-6-6,1-6-6,5-23-10,14-36-13,11-39-13,14-36-13,8-31-5,7-21 4,6-22 5,7-22 4,0-7 7,-2 10 11,-3 10 11,-3 9 10,-2 12 7,0 16 1,0 15 1,0 17 3,0 11 5,0 10 11,0 10 10,0 9 10,0 4 7,0 1 2,0-1 1,0 1 3,-2 4-4,-3 9-6,-3 10-8,-2 10-6,-5 5-6,-2 4-4,-3 3-4,-3 3-3,-6 3-3,-5 3 0,-7 3 0,-5 4 0,-8 4 0,-5 6-1,-7 7 0,-5 6 0,-6 3 0,-3 0-1,-3 0 0,-2 0-1,-1-7-1,3-11-2,3-14-2,4-11-2,2-14-3,4-11-1,3-14-4,3-11-2,3-17-2,3-18-2,3-19-1,4-18-3,1-14 0,0-5 1,0-7 2,0-5 1,-2 3 5,-3 17 6,-3 15 6,-2 16 7,-5 13 9,-2 14 11,-3 11 11,-3 14 12,-1 11 3,4 14-3,3 11-5,3 14-4,-1 10-4,-2 9-6,-3 10-6,-3 10-4,-1 4-5,4 0-2,3 0-2,3 0-3,3-5-3,3-9-4,3-10-4,4-8-2,5-12-7,10-12-7,10-13-7,9-12-8,9-12-3,9-8 2,10-10 2,10-9 1,7-7 2,6-3 5,7-3 4,6-2 4,-1 0 2,-5 7 2,-7 6 0,-5 7 1,-4 4 3,0 3 3,0 3 4,0 4 3,-5 2 1,-9 4 0,-10 3-1,-8 3 1,-6-2-2,1-6 0,-1-6-1,1-6 0,-3-2 0,-2 3 1,-3 3 2,-3 4 1,-2 2 3,0 4 6,0 3 5,0 3 5,-2 6 6,-3 9 7,-3 10 7,-2 10 7,-6 8 1,-6 10-7,-6 10-5,-6 9-6,-9 6-5,-8 3-4,-10 3-2,-9 4-5,-4-4-3,4-9-3,3-10-3,3-8-4,6-3-3,9 7-6,10 6-5,10 7-4,4 4 0,0 3 5,0 3 6,0 4 6,0-4 4,0-9 4,0-10 3,0-8 4,3-9 1,6-6 0,7-6-1,6-6 1,9-9-3,13-8-4,12-10-4,13-9-4,9-10-5,6-9-4,7-10-5,6-8-5,-1-4-4,-5 3-2,-7 3-3,-5 4-2,-9-1-2,-9-3 0,-10-3-2,-8-2 0,-9-11 2,-6-15 5,-6-15 5,-6-16 5,-2-12 6,3-5 3,3-7 6,4-5 4,1 5 1,0 19-1,0 19 0,0 19-3,-4 15 3,-5 13 6,-7 12 5,-5 13 6,0 4 5,10-3 5,10-3 6,9-2 4,-4 16 4,-15 38-1,-15 37 2,-16 38-1,-16 18-1,-16 1-7,-15-1-6,-15 1-5,-4-9-10,9-15-14,10-15-13,10-16-14,19-15-6,32-11-2,31-14 1,32-11-2,10-1 7,-9 13 10,-10 12 12,-8 13 11,-11 10 9,-8 10 7,-10 10 6,-9 9 6,-9 6 3,-5 3-3,-7 3-1,-5 4-3,-4-3-4,0-5-7,0-7-7,0-5-6,3-8-4,6-5-2,7-7-2,6-5-2,9-14-9,13-18-15,12-19-16,13-18-15,2-10-4,-5 0 7,-7 0 8,-5 0 7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39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97150 51600 577,'70'-93'19,"-9"17"6,-10 15 5,-8 16 4,-8 15 3,-2 16-1,-3 15-1,-3 17-1,-13 17-4,-22 23-9,-22 22-8,-21 22-8,-17 13-4,-8 7 2,-10 6 2,-9 7 1,-2-7-5,6-19-11,7-18-13,6-19-12,23-19-3,41-19 8,40-18 7,42-19 7,17-7 6,-2 7 4,-3 6 5,-3 7 4,-9 7 3,-11 9 0,-14 10 0,-11 10 2,-18 7 0,-22 6 2,-22 7 2,-21 6 1,-15 1 1,-6-3 0,-6-3-1,-6-2 1,-1-8-2,7-8-2,6-10-1,7-9-2,22-16-2,42-22-4,40-22-4,41-21-4,20-7 0,0 9 0,0 10 0,0 10 2,-7 7 1,-11 6 1,-14 7 3,-11 6 1,-14 9 0,-11 13 0,-14 12 0,-11 13-1,-17 7 2,-18 4 2,-19 3 4,-18 3 2,-12-1 2,-3-2-1,-3-3-2,-2-3-1,-1-2-1,3 0 0,3 0 0,4 0 0,13-2 1,26-3 1,24-3 1,26-2 3,21-6-3,19-6-4,19-6-7,19-6-5,12-6-5,6-2-8,7-3-5,6-3-8,-1-9-6,-5-11-7,-7-14-7,-5-11-6,-14-4 0,-18 6 7,-19 7 9,-18 6 7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0"/>
    </inkml:context>
    <inkml:brush xml:id="br0">
      <inkml:brushProperty name="width" value="0.04675" units="cm"/>
      <inkml:brushProperty name="height" value="0.04675" units="cm"/>
      <inkml:brushProperty name="color" value="#F2395B"/>
    </inkml:brush>
  </inkml:definitions>
  <inkml:trace contextRef="#ctx0" brushRef="#br0">99000 51350 470,'-2'-91'2,"-3"19"3,-3 19 4,-2 19 4,-6 12 2,-6 6 4,-6 7 4,-6 6 2,-2 7 4,3 10 4,3 10 4,4 9 4,4 6-2,6 3-6,7 3-7,6 4-7,9-1-6,13-3-5,12-3-4,13-2-5,7-6-4,4-6-1,3-6-2,3-6-1,-2-4-2,-6 1-2,-6-1-1,-6 1-1,-16 7-4,-25 16-5,-25 15-5,-25 17-5,-13 3 1,1-5 8,-1-7 7,1-5 8,4-8 6,9-5 6,10-7 4,10-5 5,13-8 0,19-5-2,19-7-3,19-5-3,5 0-2,-5 10-2,-7 10-1,-5 9-2,-9 7 0,-9 7 0,-10 6 0,-8 7 0,-14 5 1,-15 7-1,-15 6-1,-16 7 1,-8-1 1,0-6 3,0-6 3,0-6 4,4-7 2,10-6-2,10-6-1,9-6 0,7-6 1,7-2 3,6-3 3,7-3 3,8-7 0,14-9-3,11-10-4,14-8-2,8-12-6,7-12-8,6-13-7,7-12-8,0-9-4,-2-2-3,-3-3 0,-3-3-3,-7 1 3,-9 6 4,-10 7 6,-8 6 5,-9 7 6,-6 10 6,-6 10 8,-6 9 6,-7 7 3,-6 7-1,-6 6-2,-6 7 0,-1 8 4,7 14 8,6 11 8,7 14 9,4 7 4,3 3-2,3 3 0,4 4-1,1 1-4,0 0-5,0 0-6,0 0-6,0 0-4,0 0-2,0 0-4,0 0-3,-2-4-3,-3-5-3,-3-7-4,-2-5-3,10-20-8,25-31-16,25-31-15,25-31-14,17-24-5,9-16 9,10-15 8,10-15 8,2-11 6,-3-2 4,-3-3 4,-2-3 4,-11 8 4,-15 23 6,-15 22 5,-16 22 6,-13 15 4,-9 9 7,-10 10 5,-8 10 6,-8 13 9,-2 19 12,-3 19 13,-3 19 12,-1 12-2,4 6-15,3 7-15,3 6-16,1 6-9,1 6-3,-1 7-3,1 6-3,-4 1-2,-6-3-1,-6-3-1,-6-2 0,-10-5-1,-12-2-2,-13-3-1,-12-3-2,-9-9-6,-2-11-11,-3-14-11,-3-11-10,-1-12-4,4-9 1,3-10 2,3-8 1,6-12 3,9-12 4,10-13 5,10-12 4,7-5 4,6 3 6,7 3 6,6 4 6,4 4 2,4 6 2,3 7 0,3 6 1,7 7 5,14 10 11,11 10 9,14 9 10,10 10 5,9 14-1,10 11-1,10 14-2,11 8-2,17 7-2,15 6-4,16 7-2,10 2-5,7 1-5,6-1-6,7 1-5,-1-1-7,-6 1-9,-6-1-9,-6 1-9,-16-10-7,-25-19-6,-25-18-5,-25-19-6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1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100550 51550 473,'46'-68'0,"-5"17"0,-7 15 0,-5 16 0,3 5 7,17-2 15,15-3 14,16-3 14,7 2 3,1 10-8,-1 10-10,1 9-9,-7 6-8,-12 3-7,-13 3-7,-12 4-6,-15 5-6,-15 10-4,-15 10-4,-16 9-3,-16 4-4,-16 1-2,-15-1-2,-15 1-1,-4-7-1,9-12 2,10-13 2,10-12 2,13-12 5,19-8 10,19-10 9,19-9 9,16-5 5,17 0 1,15 0 1,16 0 1,7 3 0,1 6 0,-1 7-1,1 6 0,-10 7-2,-19 10-1,-18 10-2,-19 9-2,-22 10-4,-25 14-6,-25 11-7,-25 14-5,-18 5-3,-8 1 0,-10-1 1,-9 1 1,-4-7 2,4-12 2,3-13 4,3-12 2,7-9 3,14-2 0,11-3 2,14-3 1,19-6 3,29-5 4,28-7 5,28-5 5,18-6 0,10-3-4,10-3-3,9-2-4,7-5-4,7-2-5,6-3-5,7-3-3,-3-6-5,-8-5-2,-10-7-3,-9-5-4,-10-6-1,-9-3-2,-10-3-1,-8-2-2,-11-5 0,-8-2 3,-10-3 3,-9-3 3,-7-6 2,-3-5 3,-3-7 2,-2-5 4,-8-4 1,-8 0 1,-10 0 3,-9 0 0,-5 4 3,0 10 2,0 10 2,0 9 2,3 7 3,6 7 6,7 6 5,6 7 5,6 4 6,6 3 9,7 3 8,6 4 8,4 11 1,4 23-8,3 22-7,3 22-7,4 18-5,7 16-3,6 15-3,7 17-2,-1 19-3,-6 26-2,-6 24-2,-6 26-2,-6 10-2,-2-3-2,-3-3-3,-3-2-2,-2-11-2,0-15-6,0-15-4,0-16-4,0-18-5,0-18-3,0-19-5,0-18-4,-5-18-5,-9-16-5,-10-15-7,-8-15-5,-8-17 0,-2-15 9,-3-15 7,-3-16 9,2-12 6,10-5 6,10-7 5,9-5 6,7-6 3,7-3 2,6-3 3,7-2 1,11 0 3,20 7 1,18 6 2,20 7 2,6 7 1,-2 9 1,-3 10 1,-3 10 0,-12 11-1,-18 17-4,-19 15-5,-18 16-3,-23 10-4,-24 7-3,-26 6-2,-24 7-3,-13 2-1,0 1-2,0-1-2,0 1 0,7-6-1,17-8 3,15-10 3,16-9 2,24-10 6,35-9 12,35-10 11,34-8 11,27-11 2,23-8-7,22-10-8,22-9-7,10-5-8,1 0-13,-1 0-10,1 0-11,-18 3-9,-34 6-5,-35 7-5,-33 6-5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6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10250 13550 481,'-8'-38'12,"84"-24"27,85-26 24,85-24 27,29 1 3,-25 28-18,-25 28-18,-25 29-18,-16 13-13,-6 1-9,-6-1-9,-6 1-10,-9 1-8,-8 3-10,-10 3-11,-9 4-9,-13-1-6,-16-3-3,-15-3-1,-15-2-2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6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12700 13950 505,'0'-71'0,"0"10"0,0 10 0,0 9 0,1 4 6,4 1 9,3-1 12,3 1 10,-1-1 5,-2 1-1,-3-1-2,-3 1-1,-4-1-4,-3 1-5,-3-1-5,-2 1-6,-9 4-4,-12 9-2,-13 10-1,-12 10-3,-9 4-1,-2 0 1,-3 0-1,-3 0 2,-1 4-1,4 10 0,3 10 1,3 9 0,4 4-1,7 1 1,6-1-2,7 1 1,10-3-5,16-2-9,15-3-7,17-3-8,10-6-9,6-5-8,7-7-8,6-5-9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7"/>
    </inkml:context>
    <inkml:brush xml:id="br0">
      <inkml:brushProperty name="width" value="0.05224" units="cm"/>
      <inkml:brushProperty name="height" value="0.05224" units="cm"/>
      <inkml:brushProperty name="color" value="#F2395B"/>
    </inkml:brush>
  </inkml:definitions>
  <inkml:trace contextRef="#ctx0" brushRef="#br0">12850 13800 421,'-25'-50'4,"0"0"9,0 0 9,0 0 9,1 3 2,4 6-2,3 7-2,3 6-3,-2 4-3,-6 4-4,-6 3-2,-6 3-4,-7 1-1,-6 1 0,-6-1-1,-6 1 0,-6 4 0,-2 9 0,-3 10 1,-3 10-1,-1 7-1,4 6 1,3 7-1,3 6-1,3 4 0,3 4 0,3 3 1,4 3-1,5 1 0,10 1 0,10-1-1,9 1 0,9-1-1,9 1 1,10-1 1,10 1 1,11-3-1,17-2 1,15-3-1,16-3 0,9-4-2,3-3-2,3-3-1,4-2-3,-3 0 0,-5 7 1,-7 6 1,-5 7 2,-9 5-1,-9 7-2,-10 6-2,-8 7-2,-11 5-1,-8 7-2,-10 6-2,-9 7 0,-15 4-1,-18 3 2,-19 3 1,-18 4 2,-12-4 1,-3-9 1,-3-10-1,-2-8 1,-5-15 0,-2-19 1,-3-18-1,-3-19 1,4-19-1,13-19 1,12-18-1,13-19 1,15-24 1,19-28 3,19-28 4,19-27 3,18-17 1,19-3-1,19-3-3,19-2-1,12-3-3,6 1-3,7-1-5,6 1-2,-2 8-7,-9 20-9,-10 18-10,-8 20-8,-11 19-7,-8 22-3,-10 22-3,-9 23-4,-10 10 0,-9 0 3,-10 0 2,-8 0 2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7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11850 10300 409,'-46'-119'0,"10"13"0,10 12 0,9 13 0,6 7 11,3 4 24,3 3 23,4 3 22,2 17 6,4 31-12,3 32-14,3 31-13,1 35-8,1 42-7,-1 40-4,1 41-7,-1 45-7,1 50-9,-1 50-8,1 50-10,4 9-12,9-31-15,10-31-16,10-31-14,0-43-7,-5-53 4,-7-53 3,-5-52 3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14850 11650 546,'1'-46'0,"4"10"0,3 10 0,3 9 0,1 12 10,1 16 20,-1 15 19,1 17 20,-7 10 2,-12 6-12,-13 7-15,-12 6-12,-9 6-10,-2 6-5,-3 7-5,-3 6-5,-7 9-2,-9 13 2,-10 12 0,-8 13 1,-3 2-4,7-5-7,6-7-10,7-5-7,8-15-8,14-22-6,11-22-6,14-21-6,7-20-2,3-15 2,3-15 2,4-16 2,2-10 3,4-3 3,3-3 4,3-2 2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8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14950 11700 573,'28'23'46,"6"-3"-7,7-3-6,6-2-8,6-1 0,6 3 6,7 3 6,6 4 5,4 1 0,4 0-7,3 0-6,3 0-6,-2 4-8,-6 10-11,-6 10-10,-6 9-10,-10 1-9,-12-6-8,-13-6-7,-12-6-7,-9-4-5,-2 1-3,-3-1-1,-3 1-2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4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94550 8550 477,'3'-49'2,"6"4"2,7 3 3,6 3 2,4 4 4,4 7 5,3 6 3,3 7 5,1 4 0,1 3-2,-1 3-2,1 4-2,-4 4 0,-6 6 1,-6 7 2,-6 6 2,-4 6 0,1 6 0,-1 7-1,1 6-1,-4 6-2,-6 6-2,-6 7-3,-6 6-2,-6 4-3,-2 4 0,-3 3-2,-3 3-1,-2-2 0,0-6 0,0-6 1,0-6 0,15-9-8,32-8-13,31-10-14,32-9-14,10-12-7,-9-11 4,-10-14 2,-8-11 2,-11-6 3,-8 4 2,-10 3 2,-9 3 1,-16 4 1,-22 7-4,-22 6-1,-21 7-4,-10 4 4,3 3 7,3 3 8,4 4 8,4-1 5,6-3 2,7-3 1,6-2 1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8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15150 12800 514,'-68'3'9,"17"6"17,15 7 18,16 6 17,13 9 5,14 13-9,11 12-9,14 13-8,5 18-7,1 26-2,-1 24-4,1 26-2,1 26-9,3 28-13,3 28-15,4 29-14,-1 7-5,-3-12 3,-3-13 3,-2-12 3,-6-29 4,-6-43 3,-6-44 4,-6-43 4,-4-23-8,1 1-19,-1-1-19,1 1-18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9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17350 10850 558,'-44'-115'0,"13"23"0,12 22 0,13 22 0,9 13 11,6 7 21,7 6 22,6 7 21,3 18 4,0 31-15,0 32-14,0 31-15,-4 21-12,-5 14-9,-7 11-9,-5 14-10,-4 0-7,0-8-8,0-10-5,0-9-8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9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17650 11150 506,'29'-80'0,"10"-9"0,10-10 0,9-8 0,2 0 3,-2 14 5,-3 11 6,-3 14 6,-6 10 5,-5 9 3,-7 10 5,-5 10 3,-6 10 2,-3 13-3,-3 12-1,-2 13-3,-9 16-4,-12 23-6,-13 22-7,-12 22-7,-13 16-4,-12 14-4,-13 11-3,-12 14-4,-2-1-4,9-12-7,10-13-7,10-12-6,8-18-3,10-21 1,10-22 0,9-22 1,10-21 1,14-18 2,11-19 0,14-18 1,5-6 4,1 10 6,-1 10 6,1 9 6,-6 10 5,-8 14 3,-10 11 3,-9 14 4,-13 18 2,-16 25 1,-15 25 1,-15 25 0,-14 10 1,-8-2 0,-10-3-1,-9-3 0,-2-9 0,6-11 1,7-14-1,6-11 1,6-14 1,6-11 0,7-14 0,6-11 1,13-18-2,23-22-2,22-22-3,22-21-2,12-7-3,3 9-2,3 10-2,4 10-1,-3 8 0,-5 10 4,-7 10 3,-5 9 4,-4 9 2,0 9 1,0 10 1,0 10 2,-2 2-1,-3-3 0,-3-3-1,-2-2 0,5-9-4,16-12-5,15-13-6,17-12-6,10-16-4,6-19-2,7-18-3,6-19-3,3-10-1,0 1 0,0-1 0,0 1-1,-5 7 2,-9 16 6,-10 15 4,-8 17 6,-11 10 4,-8 6 7,-10 7 6,-9 6 6,-9 9 6,-5 13 5,-7 12 7,-5 13 5,-6 6 2,-3 0-3,-3 0-4,-2 0-2,6-8-11,20-16-16,18-15-17,20-15-17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49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19700 10200 427,'25'-46'8,"0"10"14,0 10 15,0 9 15,0 15 5,0 22-2,0 22-3,0 23-3,-4 16-4,-5 13-5,-7 12-5,-5 13-4,-9 13-5,-9 17-4,-10 15-3,-8 16-4,-6 5-8,1-2-9,-1-3-11,1-3-10,1-15-10,3-24-8,3-26-9,4-24-9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5:51"/>
    </inkml:context>
    <inkml:brush xml:id="br0">
      <inkml:brushProperty name="width" value="0.05906" units="cm"/>
      <inkml:brushProperty name="height" value="0.05906" units="cm"/>
      <inkml:brushProperty name="color" value="#F2395B"/>
    </inkml:brush>
  </inkml:definitions>
  <inkml:trace contextRef="#ctx0" brushRef="#br0">19900 9850 372,'26'-49'0,"4"4"0,3 3 0,3 3 0,-1 4 4,-2 7 7,-3 6 8,-3 7 7,-2 5 3,0 7-1,0 6 0,0 7-2,1 8-1,4 14-3,3 11-2,3 14-3,-1 7-1,-2 3 3,-3 3 2,-3 4 2,-1 4 1,4 6 0,3 7 0,3 6 0,1 6-1,1 6-1,-1 7-3,1 6-2,-1 6-1,1 6-2,-1 7-1,1 6-2,-4-2-3,-6-9-4,-6-10-4,-6-8-4,-6-14-7,-2-15-7,-3-15-8,-3-16-7,-7-13-3,-9-9 2,-10-10 3,-8-8 2,-9-12 2,-6-12-1,-6-13 2,-6-12-1,-4-19 2,1-25 0,-1-25 1,1-25 1,4-21 2,9-15 3,10-15 2,10-16 2,8 2 3,10 23 3,10 22 2,9 22 3,6 21 1,3 22-1,3 22-2,4 23-1,-6 27 7,-11 34 15,-14 35 16,-11 35 16,-12 19 4,-9 7-8,-10 6-6,-8 7-8,-1-3-5,9-8-4,10-10-3,10-9-4,16-21-6,26-31-9,24-31-11,26-31-8,18-37-7,13-40-3,12-40-3,13-41-3,2-21 1,-5 1 3,-7-1 3,-5 1 5,-9-1 2,-9 1 1,-10-1 1,-8 1 2,-11 4 2,-8 9 2,-10 10 2,-9 10 2,-9 14 5,-5 23 4,-7 22 7,-5 22 4,0 21 12,10 22 19,10 22 17,9 23 19,10 13 2,14 6-16,11 7-15,14 6-16,3 4-9,-2 4-4,-3 3-5,-3 3-3,-6 3-5,-5 3-4,-7 3-3,-5 4-4,-8-1-1,-5-3 0,-7-3 0,-5-2 1,-6-6-2,-3-6-5,-3-6-3,-2-6-5,-11-1-4,-15 7-4,-15 6-3,-16 7-3,-12-1 0,-5-6 4,-7-6 4,-5-6 4,-4-7 3,0-6 5,0-6 3,0-6 3,6-9 3,13-8 2,12-10 1,13-9 2,13-12 1,17-11 0,15-14 1,16-11 1,12-6 1,9 4 1,10 3 3,10 3 1,2 6 0,-3 9 0,-3 10-1,-2 10-1,-9 13 0,-12 19-1,-13 19 2,-12 19-1,-13 15 0,-12 13-1,-13 12 0,-12 13-2,-13 6 0,-12 0-1,-13 0 0,-12 0-2,-4-5 0,7-9-1,6-10-1,7-8 0,18-17-3,31-21-7,32-22-7,31-22-6,12-11-3,-6 0 2,-6 0 1,-6 0 2,-12 1 0,-15 4 0,-15 3 0,-16 3 0,-12 1 3,-5 1 3,-7-1 6,-5 1 4,-3 1 5,4 3 4,3 3 4,3 4 4,4-1 5,7-3 4,6-3 6,7-2 3,4 2 7,3 9 8,3 10 8,4 10 7,2 8 1,4 10-8,3 10-7,3 9-8,1 10-5,1 14-3,-1 11-4,1 14-4,2 7-2,7 3-2,6 3-2,7 4-3,5-7-2,7-16-2,6-15-3,7-15-3,18-17-1,31-15-4,32-15-2,31-16-2,28-23-5,25-27-9,25-28-7,25-28-8,9-13-2,-6 3 7,-6 3 5,-6 4 5,-26 8-5,-43 17-20,-44 15-17,-43 16-19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2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59400 51450 560,'0'-268'82,"0"67"-19,0 65-19,0 66-20,0 29-10,0-6-3,0-6-2,0-6-2,-5-2-2,-9 3-1,-10 3-2,-8 4-1,-8 4-1,-2 6 0,-3 7 1,-3 6-1,-4 6 0,-3 6 1,-3 7 1,-2 6 1,0 4 0,7 4 0,6 3 1,7 3-1,4 6 0,3 9 1,3 10-1,4 10 1,2 5 0,4 4 0,3 3 0,3 3 1,3 1 0,3 1 1,3-1 0,4 1 1,5-3 1,10-2-1,10-3 1,9-3 0,7-2-1,7 0 1,6 0 0,7 0-1,0 1 0,-2 4 0,-3 3-1,-3 3 0,-6 3-1,-5 3-2,-7 3 0,-5 4-2,-8 5-2,-5 10-2,-7 10-1,-5 9-3,-11 1 0,-11-6 0,-14-6 0,-11-6 1,-9-7-1,-3-6 1,-3-6 0,-2-6 0,-1-12 0,3-15 1,3-15 0,4-16 2,1-13-1,0-9 2,0-10 0,0-8 2,6-15-1,13-19 0,12-18 0,13-19-1,15-16 0,19-12 0,19-13 0,19-12 0,15-4 0,13 7-1,12 6 0,13 7-1,1 11 0,-9 20 0,-10 18 0,-8 20 1,-9 16-5,-6 16-12,-6 15-9,-6 17-11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2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61150 50550 589,'45'-46'0,"-9"10"0,-10 10 0,-8 9 0,-12 9 9,-12 9 17,-13 10 17,-12 10 18,-10 10 3,-6 13-10,-6 12-10,-6 13-11,-7 10-7,-6 10-6,-6 10-5,-6 9-6,-1 6-4,7 3-3,6 3-5,7 4-2,5-3-6,7-5-6,6-7-6,7-5-6,5-14-5,7-18-3,6-19-2,7-18-3,2-17-1,1-11 1,-1-14 0,1-11 1,1-9 3,3-3 8,3-3 7,4-2 6,-1-3 6,-3 1 2,-3-1 3,-2 1 2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2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59950 51100 555,'-22'-91'-2,"6"19"7,7 19 5,6 19 6,9 18 10,13 19 10,12 19 12,13 19 12,2 12 0,-5 6-10,-7 7-9,-5 6-9,-1 6-9,6 6-4,7 7-7,6 6-4,3 4-8,0 4-6,0 3-7,0 3-8,-4-2-6,-5-6-5,-7-6-5,-5-6-5,-6-12-5,-3-15-4,-3-15-5,-2-16-4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3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61250 51000 606,'-33'-4'9,"34"-5"16,35-7 17,35-5 18,13-3 3,-6 4-10,-6 3-10,-6 3-10,2 3-8,14 3-5,11 3-7,14 4-6,5 1-7,1 0-6,-1 0-7,1 0-8,-4-2-6,-6-3-7,-6-3-8,-6-2-6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3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62200 51600 594,'-22'-72'5,"6"6"10,7 7 11,6 6 10,1 6 1,-3 6-5,-3 7-7,-2 6-7,-8 7-3,-8 10-4,-10 10-1,-9 9-3,-5 7-1,0 7 3,0 6 2,0 7 2,3 4 1,6 3-1,7 3 0,6 4 0,6-1 0,6-3-1,7-3-1,6-2 0,6-3-2,6 1-1,7-1-2,6 1-2,6-1-2,6 1-2,7-1 0,6 1-3,1 2 0,-3 7-1,-3 6 0,-2 7-1,-8 4 0,-8 3 0,-10 3 1,-9 4 0,-9 2-1,-5 4 0,-7 3 0,-5 3-1,-6-5 0,-3-12 2,-3-13 0,-2-12 2,-5-10 0,-2-6 1,-3-6 0,-3-6 1,1-7 0,6-6 0,7-6 0,6-6 1,4-13-1,4-19 1,3-18-1,3-19 1,12-16-1,22-12 1,22-13 1,23-12 0,10-4-2,0 7-5,0 6-4,0 7-4,-2 5-2,-3 7 0,-3 6 0,-2 7 1,-6 7-4,-6 9-9,-6 10-8,-6 10-9,-7 7-2,-6 6 3,-6 7 3,-6 6 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5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91650 10550 453,'-152'26'1,"-3"4"1,-3 3 3,-2 3 1,10-2 5,25-6 8,25-6 7,25-6 8,28-4 5,31 1 2,32-1 1,31 1 3,23-3-3,16-2-5,15-3-6,17-3-6,17-7-3,23-9-2,22-10-1,22-8-3,10-6-1,1 1-1,-1-1-2,1 1-1,15-3-3,31-2-5,32-3-4,31-3-5,-4 2-2,-36 10 2,-39 10 0,-36 9 1,-32 6-6,-25 3-14,-25 3-13,-25 4-15,-27 4-8,-28 6-4,-28 7-3,-27 6-5,-17 1 6,-3-3 14,-3-3 15,-2-2 15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3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62550 48250 612,'0'-58'23,"0"34"15,0 35 15,0 35 15,0 27 0,0 22-14,0 22-15,0 23-14,-2 13-12,-3 6-6,-3 7-9,-2 6-7,-1 1-4,3-3 2,3-3 1,4-2 1,-1-17-10,-3-28-21,-3-28-21,-2-27-22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5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64150 50600 633,'14'-54'40,"-22"45"6,-22 43 4,-21 45 6,-14 21-4,-2 0-9,-3 0-9,-3 0-10,-4 1-9,-3 4-8,-3 3-10,-2 3-7,3-5-9,14-12-6,11-13-6,14-12-7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5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63150 50950 630,'4'-43'28,"10"17"8,10 15 8,9 16 8,6 13 1,3 14-8,3 11-7,4 14-8,5 8-8,10 7-7,10 6-8,9 7-9,4 0-9,1-2-12,-1-3-11,1-3-12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5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65500 50150 616,'-5'-36'9,"-9"28"17,-10 28 18,-8 29 17,-9 19 3,-6 14-12,-6 11-12,-6 14-11,-6 7-9,-2 3-4,-3 3-4,-3 4-4,-4 2-5,-3 4-5,-3 3-5,-2 3-5,5-5-5,16-12-5,15-13-6,17-12-6,10-15-1,6-15 3,7-15 2,6-16 4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6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65300 50550 530,'26'53'121,"4"6"-27,3 7-28,3 6-27,-1 1-16,-2-3-4,-3-3-4,-3-2-4,-1-6-4,4-6-2,3-6-3,3-6-3,7-18-6,14-28-10,11-28-10,14-27-10,3-20-4,-2-9 2,-3-10 2,-3-8 2,-6-1 3,-5 9 4,-7 10 6,-5 10 4,-11 10 5,-11 13 5,-14 12 4,-11 13 6,-9 18 11,-3 26 18,-3 24 20,-2 26 18,-1 13 2,3 4-13,3 3-14,4 3-14,1 1-8,0 1-5,0-1-4,0 1-4,0 4-5,0 9-7,0 10-6,0 10-5,-2 7-6,-3 6-3,-3 7-2,-2 6-5,-1-8-7,3-22-13,3-22-13,4-21-14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7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67150 51150 557,'137'-110'131,"-24"32"-31,-26 31-29,-24 32-30,-18 19-17,-9 10-2,-10 10-2,-8 9-3,-9 10-5,-6 14-8,-6 11-7,-6 14-8,-9 5-5,-8 1-3,-10-1-2,-9 1-3,-10 1-3,-9 3-2,-10 3-1,-8 4-3,0-9 2,14-18 3,11-19 3,14-18 4,8-18 5,7-16 10,6-15 8,7-15 9,11-7 5,20 3 3,18 3 1,20 4 4,8 2-1,1 4-3,-1 3-1,1 3-4,1 4-6,3 7-12,3 6-12,4 7-12,-4 2-4,-9 1 3,-10-1 5,-8 1 3,-8-3-1,-2-2-8,-3-3-7,-3-3-7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7"/>
    </inkml:context>
    <inkml:brush xml:id="br0">
      <inkml:brushProperty name="width" value="0.02986" units="cm"/>
      <inkml:brushProperty name="height" value="0.02986" units="cm"/>
      <inkml:brushProperty name="color" value="#F2395B"/>
    </inkml:brush>
  </inkml:definitions>
  <inkml:trace contextRef="#ctx0" brushRef="#br0">68600 50850 736,'-46'-25'0,"10"0"0,10 0 0,9 0 0,7 1 0,7 4 1,6 3 0,7 3 0,11 1 8,20 1 13,18-1 15,20 1 13,13-1 2,9 1-13,10-1-10,10 1-13,4 1-9,0 3-10,0 3-8,0 4-10,-4 1-5,-5 0-2,-7 0-4,-5 0-2,-9 3-3,-9 6-1,-10 7-3,-8 6-1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7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69500 49750 731,'-46'-68'0,"10"17"0,10 15 0,9 16 0,2 5-3,-2-2-5,-3-3-6,-3-3-5,1 18 12,6 41 29,7 40 31,6 42 29,3 24 1,0 9-29,0 10-28,0 10-30,0 14-19,0 23-9,0 22-10,0 22-9,0-10-3,0-41 6,0-40 4,0-40 5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71500 50250 333,'157'63'167,"51"46"-1,49 47 1,51 47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9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71450 49900 571,'1'-46'4,"4"10"9,3 10 7,3 9 9,1 9 3,1 9-1,-1 10-2,1 10 0,-1 8-2,1 10 0,-1 10-2,1 9 0,-4 9-3,-6 9-2,-6 10-3,-6 10-4,-7 5 0,-6 4 0,-6 3 1,-6 3 0,-4 4-4,1 7-8,-1 6-9,1 7-8,2-1-9,7-6-8,6-6-9,7-6-9,5-15-5,7-21-1,6-22 0,7-22-2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5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92550 11400 483,'25'-44'66,"0"13"-10,0 12-10,0 13-10,1 13-5,4 17-1,3 15-1,3 16-1,-4 13-1,-8 14-3,-10 11-3,-9 14-3,-9 7-2,-5 3-1,-7 3-2,-5 4-2,-8-1-2,-5-3-1,-7-3-2,-5-2-2,-4-8 0,0-8 0,0-10 1,0-9 0,7-20-2,17-27-1,15-28-4,16-28-2,15-24-2,16-19 1,15-18 0,17-19 0,11-15-1,10-8-3,10-10-2,9-9-3,-1 1 0,-8 13 2,-10 12 2,-9 13 2,-5 7-4,0 4-13,0 3-12,0 3-11,-7 7-4,-11 14 6,-14 11 6,-11 14 5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9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72250 50100 632,'29'-43'6,"10"17"10,10 15 11,9 16 12,1 10 3,-6 7-4,-6 6-3,-6 7-3,-9 5-6,-8 7-6,-10 6-6,-9 7-6,-12 5-5,-11 7-2,-14 6-3,-11 7-3,-12 2-1,-9 1 0,-10-1 0,-8 1 1,-4-4-1,3-6 2,3-6 1,4-6 1,7-10 0,13-12 1,12-13 1,13-12 0,16-10 3,23-6 8,22-6 6,22-6 6,15-6 1,9-2-7,10-3-7,10-3-7,2 1-5,-3 6-7,-3 7-6,-2 6-5,-5 3-6,-2 0-7,-3 0-7,-3 0-7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09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74000 50250 608,'-7'-38'10,"-11"26"21,-14 24 21,-11 26 21,-7 15 1,0 6-17,0 7-17,0 6-17,-2 4-10,-3 4-4,-3 3-3,-2 3-2,0-2-7,7-6-6,6-6-8,7-6-6,4-7-8,3-6-7,3-6-7,4-6-7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0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73200 50350 626,'1'-46'8,"4"10"14,3 10 16,3 9 15,4 13 4,7 20-8,6 18-7,7 20-7,2 11-7,1 7-8,-1 6-6,1 7-8,-1 0-5,1-2-3,-1-3-4,1-3-3,-3-6-1,-2-5 3,-3-7 2,-3-5 3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0"/>
    </inkml:context>
    <inkml:brush xml:id="br0">
      <inkml:brushProperty name="width" value="0.03068" units="cm"/>
      <inkml:brushProperty name="height" value="0.03068" units="cm"/>
      <inkml:brushProperty name="color" value="#F2395B"/>
    </inkml:brush>
  </inkml:definitions>
  <inkml:trace contextRef="#ctx0" brushRef="#br0">74200 50350 717,'100'-46'80,"0"10"-15,0 10-16,0 9-14,1 4-11,4 1-7,3-1-7,3 1-8,-5 2-8,-12 7-13,-13 6-12,-12 7-12,-13 4-7,-12 3 0,-13 3-1,-12 4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0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75100 50450 589,'-94'51'62,"13"4"-11,12 3-13,13 3-11,2 1-7,-5 1-1,-7-1-1,-5 1-2,-3-1-1,4 1-2,3-1-1,3 1-2,3-3 0,3-2 1,3-3 2,4-3 1,11-6 0,23-5-2,22-7-1,22-5-3,18-9-1,16-9-2,15-10-2,17-8-2,8-8-4,4-2-8,3-3-8,3-3-8,-5-1-5,-12 4 0,-13 3-1,-12 3-1,-13 6-2,-12 9-4,-13 10-4,-12 10-3,-9 4 1,-2 0 9,-3 0 6,-3 0 8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0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75050 50950 595,'-24'-46'8,"4"10"16,3 10 17,3 9 16,3 12 4,3 16-9,3 15-10,4 17-10,1 14-6,0 17-5,0 15-5,0 16-4,0 15-5,0 16-2,0 15-4,0 17-4,-2 8-5,-3 4-9,-3 3-9,-2 3-8,-3 3-4,1 3 1,-1 3 0,1 4 0,-1-15-1,1-31-3,-1-31-2,1-31-4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1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75100 48200 607,'-25'-27'7,"0"-3"15,0-3 13,0-2 15,6 16 6,13 38-1,12 37-3,13 38-1,2 27-10,-5 20-20,-7 18-19,-5 20-18,-4-9-9,0-34 5,0-35 3,0-33 4,-2-17-7,-3 4-19,-3 3-18,-2 3-19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1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76450 50150 631,'0'-47'0,"0"6"0,0 7 0,0 6 0,-2 13 11,-3 23 21,-3 22 22,-2 22 21,-6 15 2,-6 9-20,-6 10-19,-6 10-20,-9 5-12,-8 4-6,-10 3-4,-9 3-7,-1-4-6,10-8-8,10-10-8,9-9-8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1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76250 50400 530,'45'71'41,"-9"-5"0,-10-7 0,-8-5-1,-4-8-2,3-5-6,3-7-4,4-5-4,2-4-6,4 0-2,3 0-5,3 0-3,3-4-3,3-5-2,3-7 0,4-5-3,4-14-3,6-18-5,7-19-7,6-18-5,1-12-3,-3-3 1,-3-3 1,-2-2 0,-6-1 0,-6 3-2,-6 3-2,-6 4-1,-7 7 3,-6 13 7,-6 12 8,-6 13 7,-6 12 9,-2 13 10,-3 12 10,-3 13 10,-2 9 3,0 6-4,0 7-2,0 6-4,-2 7-3,-3 10-2,-3 10-1,-2 9-3,-1 2-2,3-2-4,3-3-4,4-3-4,-1-1-5,-3 4-6,-3 3-6,-2 3-7,-3-1-3,1-2 1,-1-3 1,1-3 1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2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78300 50650 622,'-22'29'44,"6"10"2,7 10 4,6 9 3,3 7-2,0 7-8,0 6-7,0 7-7,1 5-11,4 7-11,3 6-11,3 7-12,1-6-15,1-15-17,-1-15-18,1-16-18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3:55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94150 11000 513,'71'-2'58,"-5"-3"-6,-7-3-6,-5-2-6,-6 2-6,-3 9-5,-3 10-4,-2 10-5,-6 7-2,-6 6-2,-6 7 0,-6 6-2,-10 6 0,-12 6-1,-13 7-1,-12 6 0,-7 3-2,1 0 0,-1 0-1,1 0-1,1-5 0,3-9-1,3-10-1,4-8 0,8-9-3,17-6-3,15-6-3,16-6-5,12-12-3,9-15-5,10-15-4,10-16-5,5-8-5,4 0-7,3 0-5,3 0-7,-7 3 0,-15 6 8,-15 7 7,-16 6 7,-8 4 3,0 4-3,0 3-3,0 3-4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7"/>
    </inkml:context>
    <inkml:brush xml:id="br0">
      <inkml:brushProperty name="width" value="0.05441" units="cm"/>
      <inkml:brushProperty name="height" value="0.05441" units="cm"/>
      <inkml:brushProperty name="color" value="#F2395B"/>
    </inkml:brush>
  </inkml:definitions>
  <inkml:trace contextRef="#ctx0" brushRef="#br0">56900 54150 404,'-52'3'3,"-3"6"7,-3 7 7,-2 6 7,10-1 7,25-5 7,25-7 8,25-5 8,15-8-1,7-5-9,6-7-10,7-5-9,4-3-6,3 4-3,3 3-4,4 3-3,1 3-3,0 3-2,0 3-2,0 4-2,3 1-2,6 0 2,7 0 0,6 0 1,6 0 0,6 0 0,7 0 0,6 0-1,3 0 1,0 0-1,0 0 1,0 0 1,-2 0-1,-3 0 1,-3 0 0,-2 0 0,-3 0-1,1 0 1,-1 0 0,1 0-1,-6 1 0,-8 4 0,-10 3-2,-9 3 0,1 1 0,13 1 1,12-1 0,13 1 1,6-3 0,0-2 1,0-3 0,0-3 0,-2-2 0,-3 0 0,-3 0 0,-2 0-1,-1 0 0,3 0 0,3 0 0,4 0-1,-1-2 0,-3-3 0,-3-3 0,-2-2 0,-3-3-1,1 1 1,-1-1 0,1 1 1,1-1-1,3 1 1,3-1-1,4 1 0,-1 1 0,-3 3 0,-3 3 0,-2 4 0,-5-1 1,-2-3 0,-3-3 0,-3-2 1,-2-1 1,0 3-1,0 3 1,0 4 1,1 1 0,4 0-1,3 0 0,3 0 0,-1-2 0,-2-3 0,-3-3 0,-3-2-1,2-1 0,10 3 0,10 3-1,9 4 0,4-1 0,1-3-2,-1-3 0,1-2 0,1-3-1,3 1 0,3-1 0,4 1-1,-3-1 1,-5 1 0,-7-1 0,-5 1 0,-6 1 1,-3 3 0,-3 3 0,-2 4 1,-1 2 1,3 4 0,3 3 1,4 3 1,2-1 1,4-2-2,3-3 0,3-3 0,6-4-1,9-3-1,10-3 1,10-2-2,0-3 1,-5 1-1,-7-1-1,-5 1 0,-8-1 0,-5 1 0,-7-1 0,-5 1 1,-3-1 0,4 1 1,3-1 2,3 1 1,1 1 1,1 3 1,-1 3 1,1 4 1,-3 1-1,-2 0 1,-3 0 0,-3 0 0,-1-2-1,4-3 0,3-3-1,3-2-2,1-5 0,1-2 0,-1-3-2,1-3-1,2-2 0,7 0-1,6 0-1,7 0-1,0 1 0,-2 4 1,-3 3 1,-3 3 0,-4 3 0,-3 3 1,-3 3 0,-2 4 0,-5 1 0,-2 0-1,-3 0 1,-3 0 1,1 0-1,6 0-1,7 0 0,6 0 0,3 0-1,0 0 0,0 0 0,0 0-1,-5 0 0,-9 0 0,-10 0 0,-8 0 0,-9 0 0,-6 0 0,-6 0 0,-6 0 0,-4 1 0,1 4 0,-1 3-1,1 3 1,-3 1-1,-2 1 0,-3-1 0,-3 1 0,1-3 0,6-2-2,7-3 0,6-3-1,6-2-1,6 0 0,7 0 0,6 0 0,3 0 0,0 0 1,0 0-1,0 0 1,-5-2 0,-9-3 0,-10-3-1,-8-2 0,-11-1 0,-8 3 1,-10 3-1,-9 4 1,-16 1-5,-22 0-10,-22 0-9,-21 0-10,-14-2-6,-2-3-1,-3-3-4,-3-2-1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62950 56150 538,'67'-204'78,"-16"45"-17,-15 43-17,-15 45-16,-11 22-11,-2 4-1,-3 3-1,-3 3-3,-4 3-1,-3 3-3,-3 3-3,-2 4-1,-5 2-3,-2 4 0,-3 3-1,-3 3-1,-7 10-1,-9 20-1,-10 18-1,-8 20-2,-9 16 1,-6 16 3,-6 15 1,-6 17 2,-2 5 0,3-3 1,3-3-1,4-2 0,5-6 1,10-6 1,10-6 1,9-6 2,7-7 0,7-6 1,6-6 1,7-6 0,8-10 0,14-12-1,11-13-1,14-12 0,11-18-2,14-21-5,11-22-3,14-22-4,3-13-4,-2-3-1,-3-3-2,-3-2-3,-7 2 1,-9 9 2,-10 10 1,-8 10 3,-9 14 7,-6 23 14,-6 22 12,-6 22 14,-4 15 3,1 9-5,-1 10-5,1 10-5,1 0-5,3-5-6,3-7-5,4-5-6,4-1-7,6 6-6,7 7-7,6 6-6,1-2-7,-3-9-5,-3-10-7,-2-8-5,-5-11-3,-2-8-2,-3-10 0,-3-9-2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9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63900 54750 632,'154'-63'102,"-40"26"-23,-40 24-24,-41 26-24,-24 15-13,-6 6-5,-6 7-5,-6 6-4,-9 4-4,-8 4-1,-10 3-1,-9 3-1,-5-2-2,0-6-2,0-6-1,0-6-1,1-2-1,4 3 4,3 3 1,3 4 3,15-6 4,29-11 2,28-14 4,28-11 4,12-9 0,-3-3-2,-3-3-4,-2-2-2,-8-3-2,-8 1 0,-10-1-2,-9 1 1,-7 4-1,-3 9 1,-3 10 1,-2 10 1,-6 5 2,-6 4 1,-6 3 1,-6 3 3,-7 1-2,-6 1-2,-6-1-2,-6 1-4,-7 1-3,-6 3-6,-6 3-7,-6 4-5,-2 1-4,3 0-2,3 0 0,4 0-1,4-5-1,6-9 3,7-10 2,6-8 2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9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66950 55550 557,'20'-19'46,"-9"13"-2,-10 12 0,-8 13-1,-11 10-3,-8 10-2,-10 10-3,-9 9-4,-12 7-3,-11 7-5,-14 6-5,-11 7-5,-11 5-2,-5 7-2,-7 6-1,-5 7-1,3-3-3,17-8-5,15-10-5,16-9-5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19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65800 55650 536,'-46'-24'3,"10"4"4,10 3 5,9 3 5,12 6 8,16 9 12,15 10 11,17 10 12,7 8 1,0 10-10,0 10-9,0 9-10,3 7-7,6 7-6,7 6-5,6 7-5,4 5-7,4 7-9,3 6-7,3 7-8,1 0-4,1-2 3,-1-3 2,1-3 1,-9-12 4,-15-18 1,-15-19 4,-16-18 1,-7-10-7,4 0-17,3 0-18,3 0-18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0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68700 55350 513,'0'-72'4,"0"6"9,0 7 8,0 6 9,0 13 7,0 23 4,0 22 4,0 22 5,-2 19-2,-3 20-5,-3 18-7,-2 20-6,-5 11-5,-2 7-4,-3 6-3,-3 7-5,-4 0-4,-3-2-6,-3-3-6,-2-3-6,-1-2-8,3 0-11,3 0-13,4 0-11,5-10-6,10-18 1,10-19 0,9-18 0,4-18 5,1-16 7,-1-15 9,1-15 8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0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69450 56000 490,'21'-25'3,"-5"0"9,-7 0 8,-5 0 7,-4 6 6,0 13 5,0 12 5,0 13 3,-2 13 0,-3 17-6,-3 15-7,-2 16-6,-5 7-4,-2 1-3,-3-1-1,-3 1-3,1-4-1,6-6-1,7-6 0,6-6-1,10-9-6,17-8-8,15-10-10,16-9-10,9-20-3,3-27 1,3-28 3,4-28 1,-3-15 0,-5 1 0,-7-1-2,-5 1-1,-9 1 2,-9 3 6,-10 3 5,-8 4 5,-11 5 4,-8 10 3,-10 10 1,-9 9 3,-10 6-1,-9 3-4,-10 3-4,-8 4-3,-4 4-7,3 6-8,3 7-8,4 6-9,4 4-5,6 4 0,7 3 0,6 3-1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71150 55000 618,'-41'0'9,"19"0"18,19 0 19,19 0 18,13 1 4,10 4-13,10 3-11,9 3-12,6-1-11,3-2-9,3-3-9,4-3-8,-4-1-13,-9 4-13,-10 3-14,-8 3-14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1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72050 54400 591,'26'-44'23,"4"13"3,3 12 4,3 13 3,1 7 2,1 4-1,-1 3 0,1 3 0,-3 6-3,-2 9-5,-3 10-6,-3 10-5,-9 10-4,-11 13-1,-14 12-1,-11 13-1,-14 7-2,-11 4-3,-14 3-1,-11 3-3,-7-4-2,0-8-2,0-10 0,0-9-2,4-12 1,10-11 1,10-14 1,9-11 1,21-15 4,35-16 6,35-15 5,34-15 5,12-6-2,-9 7-9,-10 6-11,-8 7-10,-8 4-7,-2 3-2,-3 3-3,-3 4-3,-4 2-2,-3 4-4,-3 3-1,-2 3-3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73200 54450 508,'0'-30'13,"0"41"26,0 40 26,0 42 27,-4 28 2,-5 20-19,-7 18-19,-5 20-21,-6 11-17,-3 7-13,-3 6-16,-2 7-14,0-17-9,7-36-6,6-39-6,7-36-5,2-20-3,1 1-2,-1-1-2,1 1-2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17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60450 49750 463,'8'8'31,"2"0"3,0 0 2,1-1 4,1 1 0,2 0-1,0 0-2,1 0-2,1 1 0,0 1-3,-1 3 0,1 2-1,-1-1-2,-1-1-1,-1-2-1,0-2-1,-5-2-21,-6-2-42,-8-3-40,-6 0-42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36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105650 47095 517,'0'-13'6,"2"4"10,0 6 11,2 5 10,0 2 7,2 3 3,0 2 4,2 2 2,-1 2-2,1 1-10,0 3-9,0 2-9,-1-1-6,0-1-2,-2-2-2,0-2-4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30"/>
    </inkml:context>
    <inkml:brush xml:id="br0">
      <inkml:brushProperty name="width" value="0.0627" units="cm"/>
      <inkml:brushProperty name="height" value="0.0627" units="cm"/>
      <inkml:brushProperty name="color" value="#00BFF3"/>
    </inkml:brush>
  </inkml:definitions>
  <inkml:trace contextRef="#ctx0" brushRef="#br0">33600 27400 350,'-74'-4'0,"4"-5"-1,3-7 0,3-5-1,4-1 2,7 6 3,6 7 5,7 6 3,4 3 2,3 0 1,3 0 0,4 0 1,2 3 1,4 6 1,3 7 1,3 6 1,-1 6 0,-2 6 1,-3 7 0,-3 6 0,-1 3-1,4 0-1,3 0-2,3 0 0,3-2-1,3-3 2,3-3 1,4-2 2,5-5 0,10-2-3,10-3-3,9-3-2,6-4-1,3-3-1,3-3-1,4-2-1,4-6 0,6-6-1,7-6 0,6-6-1,6-9 0,6-8-1,7-10-1,6-9 0,3-2-1,0 6 0,0 7 1,0 6-1,0 4 1,0 4-2,0 3 0,0 3-2,-2 3 1,-3 3-1,-3 3 1,-2 4-1,-8 2 1,-8 4 0,-10 3 1,-9 3-1,-5 4 1,0 7 1,0 6 1,0 7 1,-2 2 0,-3 1-1,-3-1 0,-2 1 0,-1-3-1,3-2 2,3-3 0,4-3 1,2-2 1,4 0-2,3 0 1,3 0-2,4-4 1,7-5 0,6-7-1,7-5 1,4-6-1,3-3 1,3-3-1,4-2 1,1-3-3,0 1-2,0-1-3,0 1-3,-2 1-1,-3 3 0,-3 3 2,-2 4 0,-5 1 1,-2 0 1,-3 0 1,-3 0 0,1-2 0,6-3 1,7-3-1,6-2 0,1-6 0,-3-6 0,-3-6-1,-2-6-1,-1-1 2,3 7 0,3 6 2,4 7 2,1 5-1,0 7 0,0 6-1,0 7 0,-4 4 0,-5 3 1,-7 3 2,-5 4 2,-6 1 0,-3 0 1,-3 0 2,-2 0 1,-1-2-1,3-3-1,3-3-2,4-2-2,4-6-1,6-6-2,7-6-1,6-6-1,3-4-1,0 1 0,0-1 1,0 1 1,1 1-1,4 3 1,3 3-1,3 4 0,1 1 0,1 0 0,-1 0 1,1 0 1,-3 0 0,-2 0 1,-3 0 0,-3 0 1,1-5 0,6-9-1,7-10 1,6-8-1,4-9 1,4-6-1,3-6-1,3-6 1,3-2 0,3 3 0,3 3 0,4 4 1,-3 5-1,-5 10-1,-7 10-1,-5 9-1,-12 9-2,-16 9 0,-15 10 0,-15 10 0,-12 5-2,-6 4-2,-6 3-3,-6 3-2,-7 3-7,-6 3-15,-6 3-14,-6 4-14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7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49950 56900 490,'-47'20'6,"6"-9"13,7-10 14,6-8 12,6-8 3,6-2-8,7-3-7,6-3-7,1-9-4,-3-11-2,-3-14 0,-2-11-1,-1-15-2,3-16 0,3-15-1,4-15-1,5-26-1,10-34-2,10-35-2,9-33-1,12-26-3,16-16-1,15-15-2,17-15-2,8-1-1,4 16 2,3 15 0,3 17 2,-1 19-1,-2 26 1,-3 24-2,-3 26 0,-9 27 0,-11 32 0,-14 31 0,-11 32-1,-7 25 1,0 23 0,0 22 2,0 22-1,-7 19 1,-11 20-1,-14 18 0,-11 20-1,-11 13 0,-5 9-1,-7 10 0,-5 10 0,-11 2-2,-11-3-1,-14-3-1,-11-2-1,-9-6-2,-3-6-2,-3-6-3,-2-6-1,-5-4-2,-2 1-4,-3-1-3,-3 1-3,1-4-4,6-6-3,7-6-4,6-6-4,9-13-2,13-19 0,12-18 0,13-19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7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51600 54000 578,'92'0'141,"-16"0"-32,-15 0-34,-15 0-33,-3-2-19,14-3-7,11-3-5,14-2-7,5-1-3,1 3-4,-1 3-1,1 4-3,-6 2-6,-8 4-9,-10 3-9,-9 3-9,-10 3-5,-9 3-3,-10 3-1,-8 4-2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6:27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51600 55250 490,'-72'48'2,"6"-3"4,7-3 3,6-2 4,6-6 2,6-6 0,7-6 1,6-6 0,9-6 5,13-2 7,12-3 9,13-3 8,15-6 2,19-5-5,19-7-5,19-5-4,12-4-5,6 0-4,7 0-4,6 0-3,6 0-4,6 0-3,7 0-1,6 0-2,3 3-9,0 6-12,0 7-14,0 6-13,-15 3-4,-27 0 4,-28 0 5,-28 0 4,-17 1-2,-2 4-9,-3 3-9,-3 3-10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2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73550 10925 333,'157'63'167,"51"46"-1,49 47 1,51 47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27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31550 12350 557,'-4'-88'6,"-5"26"7,-7 24 7,-5 26 7,-8 18 1,-5 13-4,-7 12-4,-5 13-4,-12 9-4,-16 6-2,-15 7-3,-15 6-2,-9 4-2,1 4 2,-1 3 0,1 3 0,-1 3 0,1 3-1,-1 3 0,1 4-2,-1-1 0,1-3 1,-1-3 0,1-2 1,1-3 1,3 1-1,3-1 2,4 1 0,5-6-1,10-8 0,10-10-1,9-9-1,18-4 1,29 4 0,28 3 1,28 3 0,17-4 1,6-8-1,7-10-2,6-9-1,12-4 0,19 4-2,19 3-1,19 3 0,9-4-1,0-8 2,0-10 1,0-9 0,4-7 2,10-3-1,10-3 0,9-2 0,-8-3 0,-25 1-1,-25-1-1,-25 1 1,-18-1-1,-8 1 0,-10-1 1,-9 1-1,9-4 1,28-6 0,28-6-1,29-6 1,2 1-1,-21 9 0,-22 10 0,-22 10 0,-16 2 0,-9-3-1,-10-3 0,-8-2 0,-12 2 3,-12 9 5,-13 10 6,-12 10 5,-10 0 2,-6-5-4,-6-7-3,-6-5-3,-6-15-3,-2-22 0,-3-22-3,-3-21 0,-6-21-2,-5-19-1,-7-18-3,-5-19-2,-3-13-3,4-6-3,3-6-5,3-6-4,7 4-2,14 16-2,11 15-2,14 17-1,5 14-1,1 17-1,-1 15 0,1 16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29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29300 18600 447,'-113'-2'-1,"26"-3"1,24-3-2,26-2 0,12-3 1,0 1 4,0-1 4,0 1 3,7-1 9,17 1 13,15-1 14,16 1 13,12-1 2,9 1-12,10-1-11,10 1-11,5 1-7,4 3-2,3 3-1,3 4-2,-1 2-2,-2 4 0,-3 3 0,-3 3-1,-1 1-1,4 1-3,3-1-2,3 1-3,3-1-1,3 1 0,3-1 0,4 1 0,2-3 0,4-2 0,3-3-1,3-3 0,-1-2 0,-2 0 0,-3 0 0,-3 0-1,-2 1 0,0 4 1,0 3 0,0 3 2,1 1-1,4 1 0,3-1 0,3 1 0,-5 1 0,-12 3-1,-13 3 1,-12 4-1,-4 1-1,7 0 1,6 0 0,7 0 0,5-4 0,7-5 1,6-7 0,7-5 1,4-8 0,3-5 0,3-7-1,4-5-1,1-4 0,0 0 0,0 0-1,0 0 0,-4 1 0,-5 4 1,-7 3-2,-5 3 1,-4 1 0,0 1 0,0-1-1,0 1 0,-4 1 0,-5 3-1,-7 3 1,-5 4-1,-4 2 0,0 4 1,0 3 0,0 3 0,-2 1 0,-3 1 1,-3-1-1,-2 1 1,-1-3-1,3-2 0,3-3 1,4-3 0,-1-2-1,-3 0 1,-3 0-1,-2 0-1,-5-2 1,-2-3-1,-3-3 1,-3-2 0,-2-3 0,0 1 0,0-1 0,0 1 0,1-1-1,4 1-1,3-1-1,3 1-1,-1 1-1,-2 3 0,-3 3 0,-3 4 0,-4 1 0,-3 0 0,-3 0 2,-2 0 0,-3 0 0,1 0-2,-1 0-1,1 0-1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36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64800 13150 489,'-83'0'53,"34"0"6,35 0 9,35 0 7,18 0-3,3 0-14,3 0-14,4 0-13,5 0-11,10 0-5,10 0-5,9 0-6,6 0-2,3 0-3,3 0 0,4 0-1,4-2-1,6-3 0,7-3-2,6-2 1,3-3-1,0 1 1,0-1 0,0 1 0,-2-1 1,-3 1-2,-3-1 0,-2 1-2,-6 1 0,-6 3-1,-6 3-2,-6 4 0,-7 1-1,-6 0-1,-6 0 0,-6 0-1,-7 0 1,-6 0 0,-6 0 0,-6 0 1,-4 1-4,1 4-8,-1 3-7,1 3-8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36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67700 12300 512,'6'-41'24,"13"19"10,12 19 10,13 19 11,9 10 0,6 4-9,7 3-9,6 3-9,1 3-6,-3 3-3,-3 3-2,-2 4-4,-3-1-2,1-3 0,-1-3-2,1-2 0,-4-5-2,-6-2-1,-6-3-2,-6-3-2,-6-2-1,-2 0 0,-3 0 0,-3 0 0,-6 1 0,-5 4 2,-7 3 1,-5 3 2,-9-1 0,-9-2-1,-10-3-2,-8-3-1,-8 1-2,-2 6 1,-3 7-2,-3 6 0,-7 4-3,-9 4-5,-10 3-5,-8 3-4,-12 9-7,-12 16-7,-13 15-7,-12 17-7,6-6-2,25-24 4,25-26 4,25-24 4,10-12 1,-2 4 0,-3 3-2,-3 3 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38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65250 16950 609,'-2'-41'84,"-3"19"-12,-3 19-13,-2 19-14,-9 15-9,-12 13-8,-13 12-7,-12 13-7,-9 7-5,-2 4-4,-3 3-3,-3 3-4,-2-2-3,0-6-2,0-6-4,0-6-3,4-7 0,10-6 1,10-6 1,9-6 1,6-7 2,3-6 1,3-6 1,4-6 1,11-6 5,23-2 6,22-3 6,22-3 8,13-1 1,7 4-1,6 3-3,7 3-1,0 3-4,-2 3-1,-3 3-4,-3 4-3,-4 2-2,-3 4-6,-3 3-3,-2 3-4,-5-2-6,-2-6-4,-3-6-6,-3-6-6,-6-4-6,-5 1-9,-7-1-7,-5 1-8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38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65150 17800 544,'-60'0'44,"32"0"5,31 0 7,32 0 5,24-4-3,19-5-9,19-7-12,19-5-10,16-4-7,17 0-3,15 0-4,16 0-3,9 3-2,3 6-4,3 7-2,4 6-2,1 4-4,0 4-6,0 3-6,0 3-5,1-1-2,4-2 1,3-3 2,3-3 1,-7-2-2,-15 0-7,-15 0-8,-16 0-6,-21 0-4,-24 0-1,-26 0 1,-24 0-1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4:31"/>
    </inkml:context>
    <inkml:brush xml:id="br0">
      <inkml:brushProperty name="width" value="0.06429" units="cm"/>
      <inkml:brushProperty name="height" value="0.06429" units="cm"/>
      <inkml:brushProperty name="color" value="#00BFF3"/>
    </inkml:brush>
  </inkml:definitions>
  <inkml:trace contextRef="#ctx0" brushRef="#br0">8700 31350 342,'-47'0'0,"6"0"0,7 0 0,6 0 0,1 0 3,-3 0 7,-3 0 6,-2 0 6,5 0 3,16 0-3,15 0-2,17 0-2,13 4-1,13 10 0,12 10 0,13 9 0,6 2 0,0-2-1,0-3-2,0-3-1,1-2-1,4 0-2,3 0 1,3 0-2,4-2 0,7-3 0,6-3-1,7-2 1,5-3-1,7 1-1,6-1 1,7 1-1,2-3-1,1-2-1,-1-3-2,1-3-1,-1-4-1,1-3-1,-1-3 0,1-2-2,4-8 0,9-8 0,10-10 1,10-9-1,4-2 1,0 6 0,0 7-1,0 6 0,-4 4 1,-5 4 0,-7 3 1,-5 3 1,-9 3 1,-9 3-1,-10 3 0,-8 4 1,-8 2 0,-2 4 1,-3 3 2,-3 3 1,-4 3 1,-3 3-1,-3 3 1,-2 4-1,-1-3 1,3-5 0,3-7 0,4-5 2,4-4-1,6 0-1,7 0-1,6 0-1,6-4 0,6-5-1,7-7 0,6-5 0,6-8-1,6-5-1,7-7-1,6-5-1,4-4-1,4 0 0,3 0 0,3 0-1,-4 4 1,-8 10 1,-10 10 0,-9 9 0,-7 7 1,-3 7 1,-3 6 1,-2 7 1,-11 8 0,-15 14 0,-15 11 1,-16 14 0,-8 3 0,0-2 0,0-3-1,0-3 1,-2-2 0,-3 0 0,-3 0 0,-2 0 1,-1-4-1,3-5 0,3-7-1,4-5-1,5-8 0,10-5-1,10-7 0,9-5-1,4-4 0,1 0 1,-1 0 0,1 0 0,-1-2 0,1-3-1,-1-3 0,1-2 0,-1-5-1,1-2 0,-1-3 0,1-3 0,-3-2 0,-2 0 1,-3 0-1,-3 0 0,-2-2 0,0-3 0,0-3 1,0-2-1,3-3 0,6 1 0,7-1 1,6 1-1,-1 4 1,-5 9 1,-7 10 0,-5 10 0,-8 5 1,-5 4 0,-7 3 0,-5 3 0,-8 3-1,-5 3 1,-7 3 1,-5 4 0,-4 1-1,0 0 1,0 0-1,0 0 0,0-2 0,0-3 0,0-3-1,0-2 0,1-5-1,4-2-1,3-3 0,3-3-1,3-2 0,3 0 0,3 0 0,4 0 0,-1-2 1,-3-3-1,-3-3 1,-2-2 0,-3-1 0,1 3 0,-1 3-1,1 4 1,1-1-2,3-3-2,3-3-2,4-2-2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0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73650 11100 486,'-63'-2'30,"26"-3"11,24-3 11,26-2 12,16-3 0,10 1-11,10-1-11,9 1-11,4 1-7,1 3-2,-1 3-5,1 4-2,1 1-2,3 0-2,3 0-1,4 0-1,2 0-2,4 0-3,3 0-1,3 0-2,-1-2-2,-2-3-5,-3-3-3,-3-2-4,-6-3-4,-5 1-3,-7-1-3,-5 1-4,-14 7-8,-18 16-13,-19 15-13,-18 17-14,-10 2 1,0-9 13,0-10 14,0-8 13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0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74600 11300 563,'-46'3'29,"10"6"9,10 7 8,9 6 8,7 6 0,7 6-8,6 7-9,7 6-7,2 12-6,1 19-4,-1 19-3,1 19-4,-3 5-3,-2-5-2,-3-7-2,-3-5-2,-2-4-5,0 0-8,0 0-9,0 0-9,0-7-6,0-11-1,0-14-2,0-11-2,0-11-4,0-5-5,0-7-5,0-5-5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1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76500 10150 569,'0'-33'78,"0"34"-9,0 35-10,0 35-9,0 19-9,0 7-5,0 6-8,0 7-6,0 7-6,0 9-3,0 10-4,0 10-3,-2 8-3,-3 10-3,-3 10-1,-2 9-3,-3 1-4,1-6-3,-1-6-5,1-6-5,-1-7-2,1-6-1,-1-6-2,1-6-2,-1-7 0,1-6-2,-1-6 0,1-6 0,-1-10-1,1-12 0,-1-13 2,1-12-1,-1-13 2,1-12 2,-1-13 1,1-12 2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1"/>
    </inkml:context>
    <inkml:brush xml:id="br0">
      <inkml:brushProperty name="width" value="0.03252" units="cm"/>
      <inkml:brushProperty name="height" value="0.03252" units="cm"/>
      <inkml:brushProperty name="color" value="#F2395B"/>
    </inkml:brush>
  </inkml:definitions>
  <inkml:trace contextRef="#ctx0" brushRef="#br0">76700 10100 676,'-27'-104'57,"-3"45"-4,-3 43-2,-2 45-4,-5 22-7,-2 4-8,-3 3-10,-3 3-9,-2 4-6,0 7-5,0 6-5,0 7-4,-2 2-2,-3 1 1,-3-1-1,-2 1 1,2-7-5,9-12-11,10-13-9,10-12-11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2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76950 10000 601,'28'-21'10,"6"10"21,7 10 21,6 9 20,4 7 3,4 7-16,3 6-16,3 7-16,-1 5-11,-2 7-6,-3 6-6,-3 7-7,-7-1-7,-9-6-10,-10-6-10,-8-6-9,-8-6-9,-2-2-6,-3-3-7,-3-3-6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2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78450 12000 546,'-40'-4'32,"23"-5"6,22-7 7,22-5 6,16-3 0,14 4-8,11 3-6,14 3-8,7 3-5,3 3-2,3 3-3,4 4-2,5 1-3,10 0-2,10 0-2,9 0-3,4 0-4,1 0-7,-1 0-6,1 0-7,-4 1-4,-6 4-3,-6 3-1,-6 3-3,-7-2-2,-6-6 1,-6-6 0,-6-6 0,-6-2-2,-2 3-1,-3 3-3,-3 4-3,-10-1 1,-16-3 5,-15-3 3,-15-2 4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3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80900 10700 486,'71'4'95,"-5"10"-17,-7 10-18,-5 9-16,-1 4-10,6 1-4,7-1-4,6 1-3,3-1-4,0 1-1,0-1-2,0 1-3,-2-1-1,-3 1-2,-3-1-1,-2 1-2,-6-1-1,-6 1-1,-6-1-1,-6 1-1,-7 2-2,-6 7-1,-6 6-4,-6 7-1,-12 2-2,-15 1 3,-15-1 1,-16 1 1,-12-1 1,-5 1 0,-7-1-2,-5 1 0,-3-1-2,4 1-4,3-1-3,3 1-4,1 1-5,1 3-7,-1 3-7,1 4-6,2-4-1,7-9 6,6-10 7,7-8 6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3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84850 10650 487,'0'-47'1,"0"6"9,0 7 9,0 6 11,-7 7 4,-11 10 3,-14 10 1,-11 9 1,-6 7-1,4 7-6,3 6-4,3 7-7,-4 10-2,-8 16-2,-10 15-1,-9 17-1,-9 11-1,-5 10 0,-7 10-1,-5 9-1,2-5 0,13-19-2,12-18-1,13-19-2,12-13-2,13-6-4,12-6-3,13-6-5,20-13-4,28-19-5,28-18-7,29-19-5,13-13-2,1-6-1,-1-6 0,1-6 0,-6-1 3,-8 7 5,-10 6 6,-9 7 6,-10 5 3,-9 7 1,-10 6 2,-8 7 2,-9 7 4,-6 9 5,-6 10 7,-6 10 6,-7 7 5,-6 6 2,-6 7 2,-6 6 4,-6 4 0,-2 4-2,-3 3-1,-3 3-2,1-2-3,6-6-6,7-6-5,6-6-5,10-6-4,17-2-6,15-3-4,16-3-5,7-9-3,1-11 0,-1-14 1,1-11-2,-3-12 1,-2-9 1,-3-10 1,-3-8 1,-4-8 1,-3-2 2,-3-3 1,-2-3 1,-8 2 3,-8 10 1,-10 10 2,-9 9 2,-9 4 1,-5 1 3,-7-1 1,-5 1 2,-8 4 0,-5 9-3,-7 10-3,-5 10-3,-8 7-6,-5 6-8,-7 7-10,-5 6-8,0 4-10,10 4-8,10 3-10,9 3-8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4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87050 9850 433,'1'75'137,"4"0"-27,3 0-29,3 0-28,-2 6-17,-6 13-5,-6 12-5,-6 13-6,-7 15-2,-6 19-2,-6 19-2,-6 19 0,-4 12-5,1 6-8,-1 7-6,1 6-7,1-8-7,3-22-8,3-22-8,4-21-8,4-21-4,6-19 0,7-18-1,6-19-1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4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87100 9700 530,'-25'-60'71,"0"32"-2,0 31-2,0 32-1,-2 19-8,-3 10-12,-3 10-13,-2 9-12,-8 2-8,-8-2-2,-10-3-3,-9-3-2,-2-6-6,6-5-13,7-7-11,6-5-11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6:09"/>
    </inkml:context>
    <inkml:brush xml:id="br0">
      <inkml:brushProperty name="width" value="0.05766" units="cm"/>
      <inkml:brushProperty name="height" value="0.05766" units="cm"/>
      <inkml:brushProperty name="color" value="#F2395B"/>
    </inkml:brush>
  </inkml:definitions>
  <inkml:trace contextRef="#ctx0" brushRef="#br0">45458 37541 381,'-9'-8'1,"0"-2"1,-1 0 1,-1-1 1,1 0 4,6 4 5,4 3 5,6 2 6,3 3 0,1 2-4,3 2-6,2 2-4,2 0-2,3-2-1,3-3 1,3 0 0,3-2-1,3 0 1,2 0-1,4 0 0,3-2 0,2 0-2,4-3 0,3-2-1,0 0 0,-2 2-1,-2 2-1,-2 2 1,-2 2-1,0 0 1,-1 2 0,-2 0-1,2 2 1,1 0-1,2 1-1,2 2 0,0-2 0,-2-1 0,-2-2 0,-2-2 1,0-1 0,1 0 1,0 0-1,2 0 0,1 1 1,0 0 0,2 2-1,0 0 0,1 1 0,-2 0 0,0 0-2,-1 0 0,-1-1 0,2-1 1,0 0-1,2-1 1,0-1 1,0 0-1,0 0 0,0 0 0,0 0 0,-2 0 0,0 0 0,-2 0 0,1 0 0,1 0 0,0 0 0,2 0 0,1 0 0,2 0 0,2 0-1,2 0 1,0 0-1,-1 0 0,0 0 0,-2 0 0,1 0 0,0 0 0,1 0 1,2 0 0,0-1 0,0-1-1,0 0 1,-1-1-1,1-1 0,0 2 0,0 0 0,0 2 0,0 0 0,0 0 0,0 0 0,0 0 0,0-1 0,1 0 1,2-2-1,0 0 0,0-1-1,-1 0 1,0 0 1,-2 0-1,0 0 0,2 1 0,0-1 1,2 0 0,-1 0 1,1 0-1,0 0-1,0 0 1,-1 1 0,1 0-1,0 2 1,0 0 0,1 1 0,5-2 1,4 0-1,3-2 1,2 0 0,-1 1 0,-1-1 1,0 0-1,-3 0 0,-1 2 0,-3 0-1,-1 2 0,0 0 0,1 0-1,3 0 0,2 0-1,0 0 1,1 0-1,-1 0 2,1 0-1,-1 0 1,-1 0 0,-1 0 0,-1 0 1,1 0-1,1 0 1,3 0-1,2 0 0,0 0 0,2 0-1,1 0 1,1 0 0,0 0-1,-1 0 1,-1 0-1,-1 0 1,0 0 0,3 2 0,1 0 1,3 2 1,0 0-1,0 0 0,0-1 1,1 1-1,0 0 0,0-2 0,2 0 0,1-2-1,0 0 1,0 0-2,1 0 0,-1 0-1,0 0 1,-2-2 0,0 0 1,-1-2 0,0 1 1,1 1 0,0 0-1,2 2 1,-1-1-1,-1-1 0,-3 0 1,-2-1 1,-2-1-1,-3 2 1,-3 0 0,-3 2 0,1 0 0,1 0-1,4 0 1,4 0-1,-1 0 0,0 0-1,-1 0 1,-1 0-1,0 0 1,-1 0-1,1 0 0,-1 0 1,0 0-1,1 0-1,-1 0 1,1 0-1,-1 0 0,1 0-1,-1 0 1,1 0 0,-1-1-1,-1 0 1,-1-2 0,-1 0 0,0 0 0,-1 0 0,1 2 0,-1 0 0,0 1 0,-1 0 1,-1 0 0,0 0 0,-1 0 1,1 0-1,1 0 0,1 0 0,1 0 0,-1 0 0,1 0 0,-1 0 0,0 0 0,-1 0 1,-1 0 0,0 0-1,-2 0 1,1 0 0,-1 0 0,1 0 0,0 0 0,1 0-1,1 0 1,2 0-1,-1 0-1,-1 0 1,-1 0-1,-1 0 0,-1 0-1,1 0 0,0 0 0,0 0-1,-2 0 1,-1 0-1,-2 0 0,-3 0 1,-2 0-1,-4 0 1,-4 0 0,-4 0 0,-3 0 1,-3 0-1,-4 0 0,-2 0 0,-3 0 1,-1 0-1,-3 0 2,-1 0-1,-2 0 1,-1 0 0,-1 0 1,-1 0 0,0 0-1,1 0 1,1 0 0,1 0-1,1 0 0,-1 0 0,1 0 0,0 0 0,-1 0-1,2-2 0,1 0 0,1-1 0,0-1-1,-1 2-1,-1 0 0,-1 2-1,0-1 0,-1-1 0,1 0 1,-1-1-1,1-1 1,1 2 0,1 0 1,1 2-1,0 0 0,-1 0 0,-1 0 0,-1 0 0,-1 0 0,-1 0 0,-1 0 0,0 0 0,-2 0-1,1 2 1,-1 0 0,1 2 0,0-1 1,1-1 1,1 0-1,1-1 2,-1-1-1,-1 2 0,-2 0 0,-2 2 0,-1-1-1,1-1 1,1 0-1,1-2 1,1 0-1,-1 0 0,1 0-2,-1 0 0,0 0 0,-2 0 0,-3 0 0,-1 0 1,-4 2 2,-4 2 6,-6 3 6,-4 4 5,-2 1 1,0 1-3,2 1-4,1 2-2,-1-1-3,2 1-1,-1 0 0,0-1-2,0 2 0,0 1 0,0 3 1,0 2 0,1 0 0,0 1 0,2-1-1,0 1 0,1-1-1,-2 3 1,0 0 0,-2 0 1,1 2 0,1-1-1,0 1 1,2-1 1,0 0-1,0 1 0,0-1 1,0 1 0,-1-1-1,-1 1 0,0-1-2,-1 0 0,-1 1-1,2 1 1,0 1-1,2 1 0,-1 0 1,0 1-1,-2-1 0,0 0 1,-1 1-1,0 1 1,0 1 0,0 0 1,0 1-1,1 1 0,-1-1 0,0 0 0,0 0 0,0-1 0,0-1-1,0-1 0,0-2 0,0 0 0,0-1-1,0-1 1,1-1 0,0 1 0,2-1 1,1 1-1,-1-1 1,-1 1 0,0-1-2,-1 0 1,-1 1-1,0 1 1,0 1-1,0 1 1,1 0 0,0-2-2,2 0 0,0-1 0,1 0-1,0-1 1,0 0 0,0 1 0,0-1 0,0 1 1,0-1-1,0 1 1,0-2-1,0-2 0,0-1 0,0-2-2,0-2 1,0 1 0,0-1-1,0 1 2,0-1-1,0 1 0,0 0 1,0-1 0,0 1 0,0-1-1,0 1 0,0 0-1,0-2-1,0 1 1,0-2-1,0-1 0,0 0 0,0-1 1,0 1 0,0 0 0,0 1 0,-2 3 0,0 3 0,-2 3 0,0 0-1,1-3 1,-2-3 1,2-3-1,-1 0 0,0 1 1,0 3-1,0 1-1,-1 0 1,0-3-1,-1-3 1,-2-2-1,-1-4 1,-1-3 1,-3-2 1,-2-4 0,-2-1 1,-3 0 0,-3 0-1,-3 0 0,-1 1-1,1 0 2,1 2-1,1 0 1,1 0 0,-1 0 0,1-2 0,-1 0 0,1-1 0,-1 2 0,1 0 0,-1 2 0,-1-1 0,-1 0-1,-2-2-1,-3 0 0,-1-1 0,-1 2 1,0 0 0,-2 2 0,-1-1 0,-1-1 1,0 0 0,-2-2-1,0 1 1,0 0 0,0 2 0,-1 0 0,1 1 0,-2 0 0,-1 0-1,0 0 0,-1-1 0,1 0 1,2-2-1,0 0 1,1-1 0,0 0 0,0 0 1,-1 0 0,1 0 0,2 0 0,0 0 1,1 0-1,0 0 0,0 2 0,-2 0-1,-1 2 0,0-1 0,-2 1 0,-1 0-1,0 0 0,-1 0 1,1 0-1,2 0 0,0 0 1,0 0-1,0 0 1,-2-1 0,0 2 0,-2-1 0,-1 1 1,0 2-1,-2 0 1,0 1-1,2 0 1,0 0 0,2-1-1,0 1 1,0-2 0,-1-1 0,1 0 0,1-1 0,0 2 0,1 0 0,2 1 0,1 0-1,3-2 0,3-2 0,3-2 0,3-1 1,1 2 0,3 0 1,1 2 0,2-1 1,-1 0 1,0-2-1,1 0 0,-1-1 0,1 0-1,-1 0-1,1 0-1,-2 0 0,-2 2-2,-1 0 0,-2 2-1,-2-1 0,1-1 1,-1 0 1,1-2 1,-4 2-1,-7 2 0,-6 4-2,-8 2-2,-3 1 1,0-3 0,1-1 2,-1-2 0,0-2 1,0 0 0,0-2 1,0 0-1,1-1 1,0 2-1,2 0-2,0 2 0,1-1-1,1 0 1,-2-2 0,2 0 1,-1-2 0,2 0 1,0-2 1,2 0 1,0-1 0,0 0 0,0 0 1,-1 0-1,1 1 0,0 0 0,0 2 0,0 0-1,-1 1 1,-4-2-1,-2 0 1,-3-1 1,1-1-1,6 2 0,5 0 1,8 2-2,0 0 1,-3 0 0,-3 0 0,-2 0-1,-2 0 1,2 0-2,0 0 0,2 0 0,-1 0 0,-1 2-1,0 0 2,-2 2-1,0-1 1,0-1-1,0 0 1,0-2-1,0 1 1,0 0 0,0 2-1,0 0 1,-1 0 0,0 0 0,-2-2 0,0 0 0,-2-1 0,0 2 0,-1 0-1,-2 2 0,0-1-1,1 0 1,-1-2-1,0 0 1,-1-1 0,0 0 0,-2 0 0,0 0 1,-1 0-1,-1 2 1,-2 0-1,0 2 0,0-1 1,-1-1 0,0 0 1,1-2 1,-2 1 0,-2 0 0,-2 2-1,-1 0 1,-1 0-2,3 0 1,1-2-1,2 0-1,2-1 1,-1 0-1,0 0 0,1 0 1,0 0-1,2 0 0,2 0 0,2 0 0,1 0 0,1 0 0,-1 0 1,0 0 1,0-1 0,2 0 0,1-2 0,0 0 0,2-1 0,0 0 1,2 0-1,0 1 1,1-1-1,0 2 1,0 0 0,0 2 0,-1 0-1,0 0 0,-2 0 0,0 0 0,-2 0 0,-2 0-1,-2 0 0,-1 0 0,-2 0 0,2 0 0,0 0-1,2 0 1,1 0 0,0 0 0,2 0 0,1 0 1,-1 0 0,-1 0 0,0 0 0,-1 0 0,-1 0-1,2 2 1,1 0 0,0 2-1,1-1 1,0-1-1,0 0 0,0-2 1,0 0-1,0 0 0,0 0 0,1 0-1,-2 0 1,2 0-1,-2 0 0,2 0 0,-1 0 0,0-2 1,0 0 1,0-1 0,0-2 0,2 2 0,0-1-1,2 0 0,-1 0 1,-2 0 0,-2 0 2,-2 0 0,-1 1 1,-2 0-1,0 2 0,-1 0-1,-1 2-1,0 0 0,0 2 0,0 0-1,1 1-1,1 0 0,0 0 0,2 0-2,0-1 1,0 0 0,0-2 1,1 0 0,-1-1 0,0 0 0,0 0 1,0 0 1,1 0 0,2 0 0,2 0 1,2 0 0,2 0 0,0 0 0,2 0-1,0 0 1,1 0-1,0 0 0,-1 0 0,1 0 0,1 0 0,0 0-1,1 0-2,2 0 0,-1-1-1,-1 0 1,0-2 1,-2 0 0,0-1 0,0 2 2,0 0 1,0 2 1,-1 0 0,2 0 1,-2 0-1,1 0 1,-1 1-1,0 2-1,-2 2-1,0 2-1,-1 0-1,2-1 0,0 0-1,2-2-1,-1-1 0,-1 0 1,0-2 0,-2 0 0,1-1 1,0 2 0,2 0 1,0 2-1,2-1 1,2 0 0,1-2-1,3 0 1,0-1 0,-1 2 2,0 0 0,-2 2 1,0-1 1,2-1-2,0 0 0,1-2 0,1 0-2,0 0 1,-1 0 0,1 0-1,-1 0 0,-1 0 1,0 0-2,-2 0 1,0 1-1,0 0 1,0 2 1,-1 0 0,1 1 0,0 0 1,0 0 0,0 0 1,-1 0 0,1 2-1,0 0 1,0 1-1,0 1 1,1 0-1,2 0-1,0 0 1,2-1 0,3-1-1,3-1 1,3 0 1,3-1-3,1 0-5,3 0-4,1 0-4,6-1-5,10-1-7,10 0-5,10-1-6,3-1-3,-3 0 1,-3 0 1,-3 0 2,-1-1-3,0-1-7,-1 0-5,1-1-6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4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87300 9800 472,'71'4'119,"-5"10"-21,-7 10-20,-5 9-22,-1 4-13,6 1-5,7-1-6,6 1-5,-2-1-7,-9 1-8,-10-1-7,-8 1-9,-9-1-9,-6 1-11,-6-1-11,-6 1-10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6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73500 16350 593,'143'0'135,"-11"0"-31,-14 0-32,-11 0-32,-7 0-18,0 0-5,0 0-6,0 0-6,-5 0-5,-9 0-9,-10 0-6,-8 0-8,-12 3-10,-12 6-13,-13 7-11,-12 6-14,-12 1 1,-8-3 12,-10-3 11,-9-2 12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6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74350 16650 610,'-44'3'19,"13"6"6,12 7 6,13 6 7,6 9 2,0 13-2,0 12-1,0 13-2,-2 9-2,-3 6-5,-3 7-3,-2 6-4,-5 4-7,-2 4-8,-3 3-10,-3 3-9,1-7-5,6-15-3,7-15-4,6-16-2,4-12-1,4-5 2,3-7 2,3-5 2,3-8-4,3-5-9,3-7-9,4-5-9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6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75900 15700 530,'-43'-36'59,"17"28"-1,15 28-1,16 29 0,5 18-5,-2 9-7,-3 10-8,-3 10-7,-2 11-7,0 17-3,0 15-5,0 16-4,0 15-5,0 16-9,0 15-8,0 17-8,-4 0-5,-5-11-2,-7-14-2,-5-11-3,-3-17-1,4-18-2,3-19-3,3-18-1,3-12-2,3-3 0,3-3-1,4-2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7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75750 15400 639,'-4'-88'64,"-5"26"-6,-7 24-9,-5 26-6,-3 18-7,4 13-5,3 12-5,3 13-5,-2 9-5,-6 6-5,-6 7-6,-6 6-5,-4 3-6,1 0-7,-1 0-8,1 0-8,1-5 0,3-9 5,3-10 5,4-8 6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7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76000 15400 529,'50'25'101,"0"0"-15,0 0-15,0 0-16,1 1-11,4 4-7,3 3-7,3 3-7,-4 1-8,-8 1-7,-10-1-8,-9 1-7,-7 1-9,-3 3-12,-3 3-12,-2 4-11,-8-4-7,-8-9-4,-10-10-2,-9-8-3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9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81150 16250 563,'0'-49'73,"0"4"-17,0 3-16,0 3-16,-2 3-8,-3 3-1,-3 3 2,-2 4-1,-11 7-1,-15 13-6,-15 12-5,-16 13-6,-5 10 0,6 10 1,7 10 3,6 9 2,4 4 1,4 1 1,3-1 1,3 1 1,3 4 1,3 9-1,3 10 0,4 10 0,4-1 1,6-9-1,7-10 0,6-8 1,6-11-2,6-8-3,7-10-3,6-9-3,7-7-2,10-3-2,10-3-2,9-2-2,7-11-1,7-15-1,6-15-2,7-16-1,0-13-2,-2-9-3,-3-10-3,-3-8-2,-6-6-3,-5 1 0,-7-1-2,-5 1 0,-6 1 1,-3 3 3,-3 3 2,-2 4 4,-5 4 3,-2 6 3,-3 7 5,-3 6 3,-6 6 5,-5 6 8,-7 7 6,-5 6 8,-3 9 8,4 13 13,3 12 12,3 13 11,-1 12 1,-2 13-13,-3 12-13,-3 13-12,-4 7-8,-3 4-5,-3 3-4,-2 3-4,-5 3-4,-2 3-3,-3 3-5,-3 4-3,-1-6-1,4-11 0,3-14 1,3-11 1,4-22-11,7-27-21,6-28-22,7-28-22,4-17-3,3-2 19,3-3 16,4-3 19,1 2 10,0 10 6,0 10 5,0 9 5,0 6 7,0 3 6,0 3 8,0 4 6,0 2 6,0 4 4,0 3 4,0 3 3,1 3 0,4 3-5,3 3-4,3 4-5,1 1-4,1 0-2,-1 0-3,1 0-3,-3-2-11,-2-3-19,-3-3-19,-3-2-20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9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82750 15350 478,'0'-47'13,"0"6"10,0 7 13,0 6 11,0 15 4,0 26-2,0 24-3,0 26-2,-4 12-3,-5 0-7,-7 0-5,-5 0-6,-4 7-4,0 17-3,0 15-2,0 16-2,0 12-2,0 9-3,0 10-2,0 10-3,0 5-3,0 4-7,0 3-7,0 3-6,1-10-3,4-21 0,3-22-1,3-22-1,3-18-1,3-11-5,3-14-4,4-11-4,-3-17-4,-5-18-2,-7-19-5,-5-18-2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49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82850 16450 662,'25'-47'0,"0"6"0,0 7 0,0 6 0,-2 4 4,-3 4 10,-3 3 9,-2 3 9,-6 14 6,-6 25 3,-6 25 3,-6 25 3,-7 10-5,-6-2-12,-6-3-12,-6-3-14,4-9-6,16-11-5,15-14-3,17-11-3,10-11-1,6-5 0,7-7 2,6-5 1,-1-1 2,-5 6 3,-7 7 3,-5 6 3,-6 6 1,-3 6 1,-3 7-1,-2 6 0,-11 6 1,-15 6 0,-15 7 0,-16 6 1,-7-1-1,4-5-1,3-7-1,3-5-2,3-9-3,3-9-4,3-10-4,4-8-4,5-12-8,10-12-12,10-13-11,9-12-12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0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84300 16100 491,'17'-43'42,"-16"17"-1,-15 15 0,-15 16-2,-7 10-1,3 7-3,3 6-2,4 7-2,1 8-2,0 14-3,0 11-3,0 14-3,3 5-1,6 1-2,7-1-2,6 1-1,3-7-1,0-12-3,0-13-1,0-12-1,4-10-3,10-6-5,10-6-2,9-6-5,7-13-4,7-19-4,6-18-4,7-19-4,0-10-2,-2 1 2,-3-1 0,-3 1 2,-7-1-1,-9 1-1,-10-1-2,-8 1-2,-8 2 2,-2 7 6,-3 6 5,-3 7 6,-7 5 3,-9 7 2,-10 6 2,-8 7 1,-9 2 1,-6 1 3,-6-1 3,-6 1 1,-1 2-2,7 7-4,6 6-6,7 7-6,5 4-7,7 3-11,6 3-11,7 4-11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06:31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46350 37840 400,'0'-19'30,"2"10"10,0 10 11,2 10 9,-1 5 2,-1-1-9,0 1-8,-1 0-8,-1 0-6,0 5-4,0 2-3,0 3-4,0 1-3,0 1-1,0-1-3,0 0-1,0 1-2,0 1 1,0 1-1,0 1 0,0 0-1,0-2-4,0 0-4,0-1-3,0-1-1,2-1-1,0-1 2,2-1-1,-1 0 1,1 1-1,0 1-1,0 1 0,0-1 0,0-1 3,0-3 2,0-1 2,-1-1 1,-1 1 1,0 1 1,-1 1 0,-1 1 0,0-1-2,0 1-2,0-1-2,0 0 0,0-1-1,0-1 0,0-1-1,0 2 1,0 3 0,0 4 0,0 5 1,-1 3-2,-1 6-2,0 4-3,-1 6-2,-1 0 1,0-4 5,0-4 4,0-4 4,0-3 1,0-4-1,0-2-3,1-3-3,-2-2 0,2 1 1,-1-1 1,0 1 0,0 0 0,2 0 0,0 2 0,2 1-2,0-1 1,0-1-1,0-3 0,0-1-1,0-2 1,0-1-1,0-1 2,0-1-1,0-1 1,0-1 0,0-1-1,0 0 1,0-2 0,0 1-1,0 0 1,0-1-1,0 2 0,0 1 1,0 3 0,0 2 1,0 0 0,0 2-1,0 1 0,0 1 0,0-1 0,0-3 0,0-3 0,0-3-1,0-1 1,0 2-1,0 0 0,0 1 1,0 0-1,0-1 0,0-1 0,0-1-1,0 0 1,0 0-1,0-1 1,0 1 0,0 0 0,0-1 0,0 1 0,0 0 0,0 0 1,0 1-1,0 1 2,0 1-1,0 1 1,0-1 0,0 1 0,0 0-1,0-2 1,0 1-1,0-2 1,0-1-1,0 0 0,0-1-1,0 1-1,0 0-1,0 0 0,2 1-1,0 1-1,2 1-1,0 1 1,0-1 0,-1 1 1,2 0 2,-2-2-1,-1 1 0,0-2 0,-2-1-2,1-4-9,2-8-18,2-8-20,2-8-18,0-4-6,-2 1 6,-3-1 6,0 0 6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0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85700 15950 457,'40'-25'43,"-18"0"2,-19 0 4,-18 0 4,-14 6-3,-5 13-8,-7 12-7,-5 13-8,-4 12-6,0 13-1,0 12-4,0 13-2,1 6-2,4 0 0,3 0 0,3 0 0,3 1-1,3 4-3,3 3-2,4 3-1,4-5-3,6-12-2,7-13-1,6-12-2,10-10-2,17-6-3,15-6-4,16-6-3,10-10-2,7-12-1,6-13-1,7-12-1,2-12-2,1-8-3,-1-10-3,1-9-3,-6-5-1,-8 0-1,-10 0 0,-9 0 0,-9 0 3,-5 0 5,-7 0 6,-5 0 6,-8 4 4,-5 10 6,-7 10 5,-5 9 4,-4 6 12,0 3 16,0 3 16,0 4 18,0 10 3,0 19-9,0 19-10,0 19-10,-2 13-8,-3 10-7,-3 10-8,-2 9-8,-5 4-6,-2 1-5,-3-1-6,-3 1-5,-4-1-6,-3 1-7,-3-1-5,-2 1-8,5-21-7,16-41-12,15-40-11,17-40-10,8-21 1,4 0 15,3 0 15,3 0 15,1 4 11,1 10 9,-1 10 7,1 9 9,1 6 8,3 3 8,3 3 8,4 4 9,-3 2 2,-5 4-3,-7 3-5,-5 3-2,-3 3-6,4 3-6,3 3-5,3 4-6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1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87100 15100 424,'18'-75'57,"-11"50"7,-14 50 7,-11 50 7,-6 25-3,4 0-14,3 0-14,3 0-13,1 1-9,1 4-4,-1 3-5,1 3-4,-3 10-3,-2 20-5,-3 18-3,-3 20-3,-4 3-5,-3-8-8,-3-10-6,-2-9-8,0-13-5,7-16-5,6-15-4,7-15-5,2-17-1,1-15 0,-1-15 1,1-16 1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1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87250 16300 605,'70'-69'4,"-9"13"9,-10 12 8,-8 13 8,-8 15 9,-2 19 8,-3 19 9,-3 19 8,-10 13-5,-16 10-18,-15 10-17,-15 9-18,-9 1-11,1-6-2,-1-6-2,1-6-3,5-9-2,14-8 0,11-10-1,14-9 0,10-9 0,9-5 2,10-7 2,10-5 1,4-4 3,0 0 7,0 0 6,0 0 6,-5 6 3,-9 13 0,-10 12 1,-8 13-1,-12 12 0,-12 13-2,-13 12-3,-12 13-1,-15 4-4,-15-3-3,-15-3-3,-16-2-5,-5-6-8,6-6-13,7-6-14,6-6-14,9-10-5,13-12 5,12-13 4,13-12 5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1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89450 14800 470,'0'75'126,"0"0"-26,0 0-25,0 0-26,-2 3-15,-3 6-3,-3 7-4,-2 6-5,-1 6-2,3 6-4,3 7-4,4 6-2,1 12-4,0 19-5,0 19-3,0 19-5,-2 5-4,-3-5-6,-3-7-6,-2-5-5,-1-11-5,3-11-4,3-14-4,4-11-3,1-11-1,0-5 3,0-7 3,0-5 4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2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88700 17600 468,'25'29'98,"0"10"-21,0 10-19,0 9-21,-2 6-10,-3 3-1,-3 3 0,-2 4-2,-5 1-1,-2 0-3,-3 0-3,-3 0-3,-1-2-2,4-3-1,3-3-2,3-2-1,1-6-1,1-6 0,-1-6-1,1-6 0,5-13 0,14-19-2,11-18-2,14-19 0,7-16-1,3-12 0,3-13 0,4-12 0,7-15-1,13-15 0,12-15 0,13-16-2,2-10-5,-5-3-9,-7-3-11,-5-2-8,-12 11-13,-16 29-13,-15 28-14,-15 28-13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91000 5450 999,'-86'-216'-5,"28"69"-5,28 69-4,29 69-5,15 34-1,3 0 3,3 0 2,4 0 4,1 0-1,0 0-3,0 0-2,0 0-4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9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66150 20250 531,'0'-74'2,"0"4"4,0 3 3,0 3 5,4 4 4,10 7 4,10 6 6,9 7 4,9 5 2,9 7-1,10 6 0,10 7-1,-1 11-2,-9 20-4,-10 18-2,-8 20-4,-8 11-2,-2 7-1,-3 6-1,-3 7-2,-9 2-1,-11 1-2,-14-1-3,-11 1-1,-11-1-5,-5 1-7,-7-1-5,-5 1-7,-8-4-2,-5-6 1,-7-6 1,-5-6 1,-3-7 2,4-6 1,3-6 3,3-6 0,6-7 3,9-6 2,10-6 3,10-6 2,10-9 3,13-8 2,12-10 4,13-9 2,12-5 2,13 0-2,12 0 1,13 0-2,7 0-3,4 0-5,3 0-6,3 0-5,-1 0-6,-2 0-6,-3 0-7,-3 0-5,4-2-5,13-3-3,12-3-3,13-2-3,1-6 1,-9-6 6,-10-6 6,-8-6 6,-14 2 5,-15 14 4,-15 11 5,-16 14 4,-10 5 3,-3 1 1,-3-1 2,-2 1 2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9"/>
    </inkml:context>
    <inkml:brush xml:id="br0">
      <inkml:brushProperty name="width" value="0.0411" units="cm"/>
      <inkml:brushProperty name="height" value="0.0411" units="cm"/>
      <inkml:brushProperty name="color" value="#00BFF3"/>
    </inkml:brush>
  </inkml:definitions>
  <inkml:trace contextRef="#ctx0" brushRef="#br0">68150 20300 535,'26'-29'-3,"4"-5"-4,3-7-4,3-5-6,-2-1 3,-6 6 10,-6 7 8,-6 6 10,-7 7 10,-6 10 8,-6 10 11,-6 9 8,-7 9 2,-6 9-4,-6 10-7,-6 10-4,-4 7-6,1 6-4,-1 7-3,1 6-5,-3 4-3,-2 4-2,-3 3-1,-3 3-2,-2-1-4,0-2-10,0-3-7,0-3-9,3-6-8,6-5-8,7-7-9,6-5-8,6-14-5,6-18-1,7-19-2,6-18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7:59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67500 20250 595,'-2'-91'0,"-3"19"3,-3 19 1,-2 19 2,5 19 11,16 23 18,15 22 19,17 22 18,8 12 2,4 3-17,3 3-17,3 4-17,1 2-11,1 4-6,-1 3-5,1 3-5,-3-1-8,-2-2-13,-3-3-11,-3-3-13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0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69700 19350 481,'-15'-24'58,"23"4"-2,22 3-3,22 3-2,8 3-5,-2 3-7,-3 3-8,-3 4-7,-4 1-6,-3 0-5,-3 0-5,-2 0-4,-3 0-6,1 0-9,-1 0-8,1 0-9,-10 7-1,-19 17 7,-18 15 8,-19 16 7,-7 5 5,7-2 6,6-3 5,7-3 4,2-1 4,1 4 1,-1 3 2,1 3 1,-1 3 0,1 3-1,-1 3-1,1 4 0,-1-1-3,1-3-1,-1-3-2,1-2-3,-1-1-2,1 3-2,-1 3-4,1 4-2,1-3-4,3-5-7,3-7-6,4-5-7,1-6-6,0-3-10,0-3-8,0-2-9,0-5-2,0-2 4,0-3 4,0-3 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39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65032 7090 483,'-7'-19'21,"4"10"14,2 10 15,4 10 16,1 6 2,0 1-11,0 3-11,0 1-11,-1 2-8,-1-1-3,0 1-3,-1-1-5,-2 2-2,-1 1-2,0 3-2,-1 1-2,-1 2-3,0 1-4,0 1-3,0 0-4,0 0-2,0-1 1,0-3 1,0-1 1,0-4-5,2-3-12,0-5-11,2-3-10,0-5-10,0-6-7,0-6-6,0-6-7,0-2 4,0 0 15,0 2 15,0 1 14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0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69500 21400 602,'-80'20'27,"41"-9"15,40-10 15,42-8 15,21-4-1,3 3-16,3 3-15,4 4-17,4-1-12,6-3-13,7-3-11,6-2-12,1-1-5,-3 3 3,-3 3 3,-2 4 2,-9-1-4,-12-3-14,-13-3-13,-12-2-13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0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71000 20550 588,'-19'-25'7,"13"0"13,12 0 14,13 0 13,16 1 5,23 4-3,22 3-5,22 3-3,8 3-5,-2 3-6,-3 3-6,-3 4-6,-7 2-9,-9 4-11,-10 3-12,-8 3-13,-11 3-7,-8 3-4,-10 3-5,-9 4-4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1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71650 19850 489,'-49'-2'1,"4"-3"4,3-3 3,3-2 3,3-1 7,3 3 9,3 3 10,4 4 10,4 5 3,6 10-1,7 10-3,6 9-2,4 10-4,4 14-6,3 11-6,3 14-5,1 8-5,1 7-5,-1 6-5,1 7-4,-3 5-8,-2 7-8,-3 6-9,-3 7-9,-2 2-7,0 1-8,0-1-6,0 1-8,0-15 2,0-28 10,0-28 10,0-27 10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1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72950 19400 548,'6'-90'72,"13"23"-10,12 22-12,13 22-11,10 12-6,10 3 0,10 3-2,9 4 0,4 1-3,1 0-4,-1 0-3,1 0-5,1 0-5,3 0-10,3 0-10,4 0-8,-7 0-7,-16 0-4,-15 0-4,-15 0-4,-17 4-4,-15 10-4,-15 10-3,-16 9-5,-8 1 2,0-6 8,0-6 6,0-6 7,0-4 6,0 1 3,0-1 5,0 1 3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1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73550 19550 555,'-69'23'5,"13"-3"7,12-3 8,13-2 8,9 5 8,6 16 5,7 15 7,6 17 6,3 7-2,0 0-10,0 0-9,0 0-11,-2 1-6,-3 4-5,-3 3-4,-2 3-4,-1-1-2,3-2 2,3-3 1,4-3 3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1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73950 19700 533,'-46'29'53,"10"10"1,10 10 0,9 9 2,6 6-3,3 3-8,3 3-7,4 4-7,1 4-7,0 6-6,0 7-7,0 6-6,0 3-2,0 0 2,0 0 2,0 0 3,0-7-11,0-11-22,0-14-23,0-11-23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1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74500 19800 539,'-24'-15'79,"4"23"-11,3 22-11,3 22-11,3 12-7,3 3-3,3 3-3,4 4-3,1 2-5,0 4-6,0 3-6,0 3-6,0-2-4,0-6 0,0-6-1,0-6-1,-2 1-7,-3 9-11,-3 10-11,-2 10-12,-3-6-7,1-18-1,-1-19-2,1-18-1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2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73000 21600 489,'-55'4'1,"-9"10"5,-10 10 2,-8 9 4,0-1 6,14-8 8,11-10 8,14-9 7,14-7 3,20-3-5,18-3-5,20-2-4,22-6-2,29-6-1,28-6-1,28-6 0,26-2-1,26 3-2,24 3-1,26 4-3,16 4-4,10 6-8,10 7-9,9 6-8,-8 3-10,-25 0-12,-25 0-11,-25 0-13,-30 1-6,-34 4-2,-35 3-2,-33 3-2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9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54800 1450 524,'48'-46'50,"-3"10"-5,-3 10-4,-2 9-4,-1 7-3,3 7-2,3 6-1,4 7-1,-1 4-3,-3 3-1,-3 3-4,-2 4-2,-6 4-1,-6 6-3,-6 7-1,-6 6-1,-6 4-4,-2 4-4,-3 3-5,-3 3-6,-10 3-3,-16 3-5,-15 3-3,-15 4-5,-9-1-1,1-3 1,-1-3 0,1-2 0,1-5 1,3-2 2,3-3 0,4-3 1,-1-4 3,-3-3 4,-3-3 3,-2-2 5,3-5 3,14-2 4,11-3 4,14-3 3,13-10 5,16-16 4,15-15 5,17-15 6,7-6-1,0 7-4,0 6-4,0 7-5,4 0-6,10-2-8,10-3-9,9-3-9,6 1-7,3 6-7,3 7-8,4 6-6,-1-1-4,-3-5-1,-3-7-2,-2-5 0,-11-3 4,-15 4 7,-15 3 9,-16 3 8,-8-1 4,0-2 0,0-3 0,0-3 1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09"/>
    </inkml:context>
    <inkml:brush xml:id="br0">
      <inkml:brushProperty name="width" value="0.05093" units="cm"/>
      <inkml:brushProperty name="height" value="0.05093" units="cm"/>
      <inkml:brushProperty name="color" value="#00BFF3"/>
    </inkml:brush>
  </inkml:definitions>
  <inkml:trace contextRef="#ctx0" brushRef="#br0">56900 1550 431,'21'-27'2,"-5"-3"4,-7-3 3,-5-2 4,-11 10 8,-11 25 14,-14 25 13,-11 25 13,-11 17 1,-5 9-11,-7 10-11,-5 10-12,-4 2-6,0-3-4,0-3-1,0-2-4,6-5-1,13-2-2,12-3-1,13-3-1,7-7-1,4-9 2,3-10-1,3-8 2,9-11-5,16-8-10,15-10-8,17-9-10,13-12-5,13-11 0,12-14-2,13-11 0,6-11 0,0-5 2,0-7 1,0-5 1,-4 0 3,-5 10 4,-7 10 3,-5 9 3,-11 7 4,-11 7 2,-14 6 2,-11 7 2,-14 13 9,-11 22 13,-14 22 14,-11 23 14,-7 11 4,0 4-6,0 3-6,0 3-7,3-4-4,6-8-3,7-10-4,6-9-4,7-9-2,10-5-3,10-7-3,9-5-3,9-17-4,9-24-4,10-26-7,10-24-4,4-17-4,0-5-1,0-7-2,0-5-1,-5 0 0,-9 10 1,-10 10 3,-8 9 1,-9 6 2,-6 3 2,-6 3 1,-6 4 1,-10 4 3,-12 6 2,-13 7 2,-12 6 3,-9 4 1,-2 4 2,-3 3 0,-3 3 2,-4 7-2,-3 14-3,-3 11-4,-2 14-4,0 7-5,7 3-5,6 3-7,7 4-4,5-3-7,7-5-6,6-7-6,7-5-7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39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65050 8091 562,'1'-22'0,"2"5"4,2 3 5,2 4 5,1 2 3,-1 1 4,1-1 4,0 0 4,0 1 1,2 2 0,0 2 0,1 2 0,1 1-1,2-2-1,0 0-1,1-2-1,1 1-3,-1 1-4,1 0-3,0 2-3,0-1-4,1-1-3,1 0-4,1-1-2,0-1-6,-1 2-7,0 0-8,-2 2-8,-1 0-6,-1 2-5,-1 0-4,0 2-6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0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58500 2200 550,'92'-22'151,"-16"6"-35,-15 7-36,-15 6-36,-15 15-20,-12 26-7,-13 24-5,-12 26-7,-15 10-5,-15-3-4,-15-3-5,-16-2-4,-7-5-4,4-2-1,3-3-3,3-3-1,6-7 0,9-9 4,10-10 4,10-8 2,16-14 5,26-15 6,24-15 5,26-16 6,13-7-5,4 4-13,3 3-14,3 3-13,-5 1-6,-12 1 4,-13-1 2,-12 1 5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1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60050 1900 473,'-4'-63'68,"-5"26"-6,-7 24-8,-5 26-7,-8 18-6,-5 13-4,-7 12-6,-5 13-3,-1 4-5,6-3-3,7-3-4,6-2-3,4-5-2,4-2-2,3-3-2,3-3-2,3 1-4,3 6-3,3 7-6,4 6-4,11-5-11,23-16-18,22-15-17,22-15-17,5-17-4,-8-15 11,-10-15 12,-9-16 10,-7-8 10,-3 0 9,-3 0 7,-2 0 8,-5 3 4,-2 6 3,-3 7 0,-3 6 3,-2-2 1,0-9 2,0-10 0,0-8 3,-2-4 0,-3 3 1,-3 3 1,-2 4 1,-3 4 1,1 6 4,-1 7 2,1 6 4,-7 7 6,-12 10 10,-13 10 10,-12 9 10,-5 7 0,3 7-8,3 6-8,4 7-10,2 2-5,4 1-4,3-1-2,3 1-4,10-6-10,20-8-16,18-10-18,20-9-17,2-9-4,-12-5 5,-13-7 6,-12-5 7,-12 0 12,-8 10 19,-10 10 20,-9 9 18,-2 7 10,6 7-2,7 6-1,6 7-1,4 5-3,4 7-6,3 6-4,3 7-5,-1 8-5,-2 14-2,-3 11-3,-3 14-3,-2 7-2,0 3 1,0 3 0,0 4 0,-2-1-1,-3-3-3,-3-3-3,-2-2-2,-6-1-5,-6 3-7,-6 3-7,-6 4-6,-4-9-2,1-18 4,-1-19 4,1-18 3,-1-18 1,1-16-1,-1-15-2,1-15 0,4-21 0,9-25 1,10-25 2,10-25 2,7-18 0,6-8-2,7-10-3,6-9-1,4-1-2,4 10-1,3 10 0,3 9-2,-2 12-1,-6 16-2,-6 15-2,-6 17-3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1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61150 1600 468,'51'-66'7,"4"19"12,3 19 14,3 19 12,1 12 7,1 6-3,-1 7-2,1 6-2,-3 7-3,-2 10-4,-3 10-6,-3 9-5,-7 9-4,-9 9-2,-10 10-3,-8 10-3,-14 5-3,-15 4-6,-15 3-6,-16 3-4,-15 6-7,-11 9-7,-14 10-6,-11 10-7,-6 0-3,4-5 4,3-7 2,3-5 2,7-17-5,14-24-13,11-26-14,14-24-13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2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62300 2200 551,'32'-22'129,"17"6"-27,15 7-28,16 6-28,12 3-17,9 0-4,10 0-5,10 0-5,2 0-7,-3 0-8,-3 0-7,-2 0-9,-9-2-8,-12-3-7,-13-3-8,-12-2-7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2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63100 1250 490,'-44'-127'50,"13"47"4,12 47 3,13 48 3,7 33-1,4 22-6,3 22-5,3 23-4,-1 13-9,-2 6-9,-3 7-9,-3 6-10,-2 9-10,0 13-10,0 12-9,0 13-10,0-1-8,0-11-4,0-14-4,0-11-5,0-20-2,0-24 1,0-26 0,0-24 1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5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65850 900 482,'-5'-40'5,"-9"23"13,-10 22 11,-8 22 13,-9 18 2,-6 16-5,-6 15-6,-6 17-5,-4 8-4,1 4-3,-1 3-1,1 3-3,-1 6-1,1 9 0,-1 10 1,1 10-1,1 7 0,3 6 0,3 7-1,4 6-1,5-4-1,10-11-2,10-14-1,9-11-1,10-18-2,14-22 0,11-22-1,14-21 1,13-20-6,16-15-6,15-15-9,17-16-7,5-19-5,-3-22 0,-3-22-1,-2-21 0,-9-10 0,-12 3 2,-13 3 2,-12 4 1,-12 5 3,-8 10 3,-10 10 2,-9 9 3,-13 10 3,-16 14 3,-15 11 1,-15 14 3,-12 11 1,-6 14 0,-6 11 0,-6 14-1,-1 7 2,7 3 1,6 3 3,7 4 1,7-1 0,9-3-5,10-3-3,10-2-5,11-6-5,17-6-7,15-6-6,16-6-7,5-9-4,-2-8 1,-3-10 2,-3-9-1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5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66300 1950 511,'89'-90'5,"-22"23"8,-22 22 10,-21 22 9,-12 15 5,1 9 1,-1 10 2,1 10 2,-1 10-1,1 13-3,-1 12-3,1 13-3,-6 10-3,-8 10-5,-10 10-3,-9 9-5,-5 4-4,0 1-5,0-1-4,0 1-4,1-6-6,4-8-8,3-10-8,3-9-8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5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66400 2650 656,'3'-71'2,"6"10"4,7 10 5,6 9 3,3 6 5,0 3 7,0 3 6,0 4 6,3 2 1,6 4-3,7 3-4,6 3-4,3 3-4,0 3-6,0 3-6,0 4-5,0-1-9,0-3-8,0-3-10,0-2-9,-4-3-7,-5 1-3,-7-1-3,-5 1-4,-6-3 0,-3-2 2,-3-3 4,-2-3 1,-3-2 6,1 0 8,-1 0 6,1 0 8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5"/>
    </inkml:context>
    <inkml:brush xml:id="br0">
      <inkml:brushProperty name="width" value="0.05175" units="cm"/>
      <inkml:brushProperty name="height" value="0.05175" units="cm"/>
      <inkml:brushProperty name="color" value="#00BFF3"/>
    </inkml:brush>
  </inkml:definitions>
  <inkml:trace contextRef="#ctx0" brushRef="#br0">67400 1700 425,'0'-202'-3,"0"47"4,0 47 3,0 48 3,0 35 12,0 25 20,0 25 22,0 25 21,-4 17 4,-5 9-15,-7 10-15,-5 10-13,-4 7-11,0 6-6,0 7-5,0 6-6,1 10-5,4 17-6,3 15-5,3 16-5,3 5-7,3-2-8,3-3-8,4-3-8,1-10-4,0-16-2,0-15-1,0-15-2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6"/>
    </inkml:context>
    <inkml:brush xml:id="br0">
      <inkml:brushProperty name="width" value="0.03743" units="cm"/>
      <inkml:brushProperty name="height" value="0.03743" units="cm"/>
      <inkml:brushProperty name="color" value="#00BFF3"/>
    </inkml:brush>
  </inkml:definitions>
  <inkml:trace contextRef="#ctx0" brushRef="#br0">67650 2600 587,'26'-90'83,"4"23"-8,3 22-9,3 22-9,-2 19-9,-6 20-11,-6 18-11,-6 20-11,-6 11-10,-2 7-10,-3 6-10,-3 7-11,-4-1-4,-3-6 3,-3-6 1,-2-6 3,-1-9 2,3-8 3,3-10 1,4-9 3,8-13 0,17-16-2,15-15-1,16-15-3,5-11 0,-2-2 1,-3-3-1,-3-3 1,-6 2 2,-5 10 2,-7 10 4,-5 9 3,-6 2-1,-3-2-4,-3-3-5,-2-3-5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39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66395 6703 402,'0'-42'3,"0"9"6,0 11 4,0 9 7,-2 10 10,0 10 16,-3 10 15,-2 9 17,-1 5 1,0 1-12,0-1-13,0 0-12,1 4-9,0 5-7,2 6-7,1 6-6,0 7-9,0 11-9,0 9-10,0 10-10,0 4-7,2-3-4,0-4-3,2-2-3,0-9-3,0-15 2,0-15 1,0-13 1,0-10-1,2 0-2,0-1-2,2 0-2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6"/>
    </inkml:context>
    <inkml:brush xml:id="br0">
      <inkml:brushProperty name="width" value="0.04474" units="cm"/>
      <inkml:brushProperty name="height" value="0.04474" units="cm"/>
      <inkml:brushProperty name="color" value="#00BFF3"/>
    </inkml:brush>
  </inkml:definitions>
  <inkml:trace contextRef="#ctx0" brushRef="#br0">69200 1900 491,'-29'-57'51,"-5"39"5,-7 36 8,-5 39 5,-1 21-1,6 6-11,7 7-11,6 6-11,4 1-8,4-3-8,3-3-7,3-2-7,4-9-8,7-12-8,6-13-8,7-12-8,10-12-2,16-8 2,15-10 4,17-9 3,2-10-5,-9-9-9,-10-10-11,-8-8-11,-8-4-2,-2 3 6,-3 3 6,-3 4 5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6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69750 2100 465,'21'-27'0,"-5"-3"-1,-7-3-1,-5-2 0,-6-1 4,-3 3 7,-3 3 8,-2 4 8,-6 8 7,-6 17 4,-6 15 5,-6 16 5,-1 9-1,7 3-5,6 3-6,7 4-5,4-1-6,3-3-6,3-3-5,4-2-5,7-6-6,13-6-4,12-6-5,13-6-5,6-7-6,0-6-7,0-6-6,0-6-7,-2-6-2,-3-2 3,-3-3 3,-2-3 4,-11-1 11,-15 4 21,-15 3 19,-16 3 21,-5 9 8,6 16-6,7 15-4,6 17-5,3 8-4,0 4-3,0 3-1,0 3-4,1 4-2,4 7-3,3 6-4,3 7-3,-1 4-2,-2 3 0,-3 3-1,-3 4 0,-2 1-2,0 0-4,0 0-2,0 0-2,-4-5-5,-5-9-3,-7-10-4,-5-8-4,-4-11-3,0-8 0,0-10-1,0-9-1,-2-10-1,-3-9-1,-3-10-2,-2-8 0,0-14-1,7-15 4,6-15 2,7-16 3,5-15 2,7-11 3,6-14 2,7-11 2,7-6 2,9 4 3,10 3 2,10 3 2,4 6-2,0 9-5,0 10-7,0 10-5,-5 10-3,-9 13 1,-10 12-1,-8 13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6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70600 1500 484,'73'-18'54,"-3"17"3,-3 15 0,-2 16 3,-3 10-4,1 7-9,-1 6-8,1 7-8,-6 4-5,-8 3-1,-10 3-2,-9 4-2,-13 7-6,-16 13-10,-15 12-11,-15 13-10,-14 6-10,-8 0-9,-10 0-10,-9 0-9,1-10 0,13-18 9,12-19 11,13-18 10,6-14 1,0-5-8,0-7-8,0-5-8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7"/>
    </inkml:context>
    <inkml:brush xml:id="br0">
      <inkml:brushProperty name="width" value="0.03707" units="cm"/>
      <inkml:brushProperty name="height" value="0.03707" units="cm"/>
      <inkml:brushProperty name="color" value="#00BFF3"/>
    </inkml:brush>
  </inkml:definitions>
  <inkml:trace contextRef="#ctx0" brushRef="#br0">71500 2350 593,'75'-44'111,"0"13"-23,0 12-22,0 13-23,4 6-14,10 0-6,10 0-5,9 0-6,2 0-4,-2 0-3,-3 0-2,-3 0-3,-7 0-5,-9 0-8,-10 0-10,-8 0-8,-9-2-10,-6-3-12,-6-3-11,-6-2-12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7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72900 1550 574,'-18'-22'80,"17"6"-9,15 7-10,16 6-10,10 7-8,7 10-7,6 10-7,7 9-6,2 2-6,1-2-7,-1-3-5,1-3-8,-6-1-7,-8 4-11,-10 3-10,-9 3-10,-9 1-8,-5 1-3,-7-1-2,-5 1-5,-8-3 4,-5-2 8,-7-3 9,-5-3 8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8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70900 3150 569,'-43'-2'8,"17"-3"18,15-3 16,16-2 17,21-6 4,29-6-9,28-6-8,28-6-9,21-4-7,17 1-5,15-1-6,16 1-4,5 4-9,-2 9-8,-3 10-11,-3 10-9,-13 8-8,-22 10-5,-22 10-6,-21 9-6,-21 2-4,-19-2 0,-18-3-3,-19-3-1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8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71150 3050 539,'-57'4'63,"39"10"3,36 10 3,39 9 2,24 9-5,13 9-14,12 10-13,13 10-13,4 5-18,-3 4-21,-3 3-22,-2 3-22,-14-7-11,-21-15-1,-22-15 0,-22-16-1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9"/>
    </inkml:context>
    <inkml:brush xml:id="br0">
      <inkml:brushProperty name="width" value="0.05295" units="cm"/>
      <inkml:brushProperty name="height" value="0.05295" units="cm"/>
      <inkml:brushProperty name="color" value="#00BFF3"/>
    </inkml:brush>
  </inkml:definitions>
  <inkml:trace contextRef="#ctx0" brushRef="#br0">75700 2300 415,'1'-52'3,"4"-3"4,3-3 6,3-2 5,-1 0 3,-2 7 1,-3 6 1,-3 7 2,-12 8-2,-18 14-2,-19 11-3,-18 14-3,-10 11-1,0 14-2,0 11-1,0 14-1,1 7-1,4 3 1,3 3 2,3 4 0,4 4 0,7 6 0,6 7 1,7 6-1,7-2 1,9-9-1,10-10 1,10-8 1,7-9-1,6-6-3,7-6-2,6-6-2,13-12-3,23-15-7,22-15-5,22-16-6,10-15-2,1-11-2,-1-14 0,1-11-1,-1-11-1,1-5-1,-1-7 0,1-5-1,-7-3-1,-12 4 0,-13 3 0,-12 3 0,-12 4 3,-8 7 3,-10 6 5,-9 7 3,-10 4 4,-9 3 2,-10 3 3,-8 4 2,-6 4 10,1 6 16,-1 7 16,1 6 15,1 10 5,3 17-8,3 15-8,4 16-7,1 12-7,0 9-6,0 10-5,0 10-5,-2 5-4,-3 4 0,-3 3-1,-2 3 0,-6 4-4,-6 7-6,-6 6-6,-6 7-6,-2 0-8,3-2-8,3-3-10,4-3-8,8-31-9,17-55-8,15-57-9,16-55-8,7-25 3,1 10 15,-1 10 14,1 9 15,-3 12 9,-2 16 5,-3 15 5,-3 17 5,1 7 8,6 0 12,7 0 12,6 0 11,4 3 7,4 6-2,3 7 1,3 6-2,-2 3-4,-6 0-7,-6 0-9,-6 0-7,-4 1-11,1 4-14,-1 3-15,1 3-13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9"/>
    </inkml:context>
    <inkml:brush xml:id="br0">
      <inkml:brushProperty name="width" value="0.05732" units="cm"/>
      <inkml:brushProperty name="height" value="0.05732" units="cm"/>
      <inkml:brushProperty name="color" value="#00BFF3"/>
    </inkml:brush>
  </inkml:definitions>
  <inkml:trace contextRef="#ctx0" brushRef="#br0">77250 1550 383,'0'-136'2,"0"28"3,0 28 4,0 29 4,0 33 12,0 42 21,0 40 22,0 41 20,-4 20 3,-5 0-18,-7 0-17,-5 0-17,-4 4-11,0 10-4,0 10-4,0 9-4,-2 9-6,-3 9-6,-3 10-8,-2 10-6,-1-1-7,3-9-7,3-10-7,4-8-6,1-17-5,0-21-1,0-22-1,0-22-2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19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77450 2350 505,'45'-107'41,"-9"39"12,-10 36 13,-8 39 14,-11 24-2,-8 13-15,-10 12-16,-9 13-17,-4 2-10,4-5-8,3-7-7,3-5-8,9-8-8,16-5-9,15-7-9,17-5-9,8-8 0,4-5 7,3-7 8,3-5 8,-5 3 7,-12 17 5,-13 15 6,-12 16 5,-16 13 3,-19 14-2,-18 11 0,-19 14-2,-10 2-1,1-6-1,-1-6-3,1-6-1,4-10-5,9-12-5,10-13-5,10-12-7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2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9905 11608 554,'-8'-14'3,"2"3"5,0 3 6,2 2 5,-1 2 6,-2-2 4,-2 0 5,-1-1 4,-2-1 0,2 2-8,1 1-6,0 0-8,0 4-3,-1 6-2,-3 6-1,-2 6-1,-1 4 0,-3 2 1,-2 4 0,-1 3 1,-1 2-1,1-1-3,1 0-3,1 1-4,0-2 0,1 0 2,-1-1 2,1-1 1,0-1 1,4-1 0,3-1 0,3-1 1,2-1-1,2-1-1,2-1-2,2-1-2,3-2 1,4-3-1,4-2 2,3-4-1,5-2 1,5-2-2,5-3-1,5 0 0,4-5-3,5-6-3,2-6-4,6-5-3,2-4-6,3-1-5,3-1-7,4-1-6,-3 1-2,-7 5-1,-6 3-1,-7 5 1,-7 1-1,-4 2 1,-4 1 0,-6 0 1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0"/>
    </inkml:context>
    <inkml:brush xml:id="br0">
      <inkml:brushProperty name="width" value="0.05246" units="cm"/>
      <inkml:brushProperty name="height" value="0.05246" units="cm"/>
      <inkml:brushProperty name="color" value="#00BFF3"/>
    </inkml:brush>
  </inkml:definitions>
  <inkml:trace contextRef="#ctx0" brushRef="#br0">79000 2000 419,'-71'-19'68,"10"13"-1,10 12-1,9 13-2,6 10-4,3 10-10,3 10-10,4 9-9,1 7-6,0 7-2,0 6-3,0 7-3,3-1-2,6-6-2,7-6-3,6-6-2,13-10-5,23-12-7,22-13-7,22-12-8,5-15-4,-8-15-1,-10-15-2,-9-16-1,-7-13-2,-3-9-2,-3-10-2,-2-8-2,-9-3 2,-12 7 7,-13 6 7,-12 7 8,-13 5 4,-12 7 3,-13 6 2,-12 7 2,-5 5 3,3 7 2,3 6 2,4 7 3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0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80600 1700 366,'20'-25'2,"-9"0"7,-10 0 4,-8 0 7,-8 3 3,-2 6 1,-3 7 3,-3 6 2,-4 3 1,-3 0 0,-3 0 0,-2 0 1,-3 4-2,1 10-1,-1 10-2,1 9-3,-4 9-1,-6 9-3,-6 10-1,-6 10-3,-2 2-1,3-3 0,3-3 2,4-2 0,5-3-1,10 1-3,10-1-1,9 1-3,6-3-1,3-2-1,3-3 0,4-3-1,8-7-4,17-9-7,15-10-7,16-8-8,12-12-4,9-12-5,10-13-2,10-12-5,4-10 0,0-6 2,0-6 1,0-6 2,-5-4 2,-9 1 3,-10-1 1,-8 1 3,-12-4 2,-12-6 4,-13-6 2,-12-6 4,-9 1 2,-2 9 5,-3 10 3,-3 10 3,-4 5 5,-3 4 7,-3 3 5,-2 3 7,-1 14 9,3 25 12,3 25 13,4 25 11,1 14 0,0 3-15,0 3-15,0 4-15,-4 2-8,-5 4-2,-7 3-3,-5 3-1,-6 3-5,-3 3-11,-3 3-8,-2 4-9,-1-4-9,3-9-7,3-10-6,4-8-7,7-22-7,13-30-6,12-32-7,13-30-7,9-20 4,6-6 16,7-6 14,6-6 16,3 1 11,0 9 7,0 10 7,0 10 6,0 5 7,0 4 4,0 3 4,0 3 4,-2 4 3,-3 7 0,-3 6 2,-2 7-1,-1 4 0,3 3-4,3 3-3,4 4-3,-1 1-5,-3 0-8,-3 0-6,-2 0-7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1"/>
    </inkml:context>
    <inkml:brush xml:id="br0">
      <inkml:brushProperty name="width" value="0.06174" units="cm"/>
      <inkml:brushProperty name="height" value="0.06174" units="cm"/>
      <inkml:brushProperty name="color" value="#00BFF3"/>
    </inkml:brush>
  </inkml:definitions>
  <inkml:trace contextRef="#ctx0" brushRef="#br0">82000 700 356,'21'-49'3,"-5"4"7,-7 3 7,-5 3 7,-6 10 11,-3 20 15,-3 18 15,-2 20 16,-3 14 0,1 14-15,-1 11-13,1 14-14,-3 11-10,-2 14-3,-3 11-4,-3 14-4,-4 16-4,-3 22-6,-3 22-6,-2 23-4,0 11-9,7 4-11,6 3-10,7 3-12,0-1-2,-2-2 3,-3-3 5,-3-3 4,-1-17 2,4-27-3,3-28-3,3-28-1,1-26-3,1-21 0,-1-22-3,1-22 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1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82300 2050 468,'95'-22'139,"-9"6"-29,-10 7-29,-8 6-29,-12 7-16,-12 10-4,-13 10-4,-12 9-4,-12 7-6,-8 7-9,-10 6-7,-9 7-7,-13 5-8,-16 7-5,-15 6-6,-15 7-5,-3-4-1,14-12 2,11-13 2,14-12 4,21-10 5,31-6 8,32-6 9,31-6 8,9-2 4,-12 3 2,-13 3 0,-12 4 1,-10 4 0,-6 6-2,-6 7-1,-6 6-2,-6 4 1,-2 4 0,-3 3 3,-3 3 1,-10 1-1,-16 1-2,-15-1-4,-15 1-2,-7-3-3,3-2 0,3-3-1,4-3-1,-4-2-11,-9 0-21,-10 0-20,-8 0-21,2-5-7,16-9 4,15-10 6,17-8 5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4"/>
    </inkml:context>
    <inkml:brush xml:id="br0">
      <inkml:brushProperty name="width" value="0.03281" units="cm"/>
      <inkml:brushProperty name="height" value="0.03281" units="cm"/>
      <inkml:brushProperty name="color" value="#00BFF3"/>
    </inkml:brush>
  </inkml:definitions>
  <inkml:trace contextRef="#ctx0" brushRef="#br0">84250 1450 670,'-25'71'65,"0"-5"-12,0-7-14,0-5-13,-2 3-7,-3 17-1,-3 15-1,-2 16-1,-1 9-1,3 3 1,3 3 0,4 4 0,5-4-5,10-9-8,10-10-10,9-8-9,6-15-9,3-19-7,3-18-7,4-19-9,1-10-2,0 1 1,0-1 2,0 1 2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5"/>
    </inkml:context>
    <inkml:brush xml:id="br0">
      <inkml:brushProperty name="width" value="0.03503" units="cm"/>
      <inkml:brushProperty name="height" value="0.03503" units="cm"/>
      <inkml:brushProperty name="color" value="#00BFF3"/>
    </inkml:brush>
  </inkml:definitions>
  <inkml:trace contextRef="#ctx0" brushRef="#br0">85100 1800 628,'-49'0'0,"4"0"0,3 0 0,3 0 0,1 3 1,1 6 4,-1 7 4,1 6 3,2 4 5,7 4 8,6 3 6,7 3 8,4 1-1,3 1-6,3-1-7,4 1-8,4-3-6,6-2-6,7-3-6,6-3-7,3-6-5,0-5-5,0-7-4,0-5-4,1-6-3,4-3-2,3-3-2,3-2-2,-1-5 1,-2-2 2,-3-3 2,-3-3 2,-4-2 5,-3 0 6,-3 0 7,-2 0 5,-6 4 9,-6 10 8,-6 10 8,-6 9 10,-2 7 6,3 7 4,3 6 4,4 7 5,1 5 0,0 7-7,0 6-6,0 7-7,0 5-3,0 7-5,0 6-3,0 7-3,-2 7-4,-3 9-2,-3 10-4,-2 10-1,-5 4-5,-2 0-4,-3 0-5,-3 0-4,-2-5-3,0-9-3,0-10-2,0-8-2,-2-11-1,-3-8 0,-3-10 2,-2-9-1,-3-13 3,1-16 4,-1-15 2,1-15 5,4-18 1,9-19-1,10-18-1,10-19-1,4-15 2,0-8 3,0-10 2,0-9 4,6-4 2,13 4 1,12 3 0,13 3 1,7 9-1,4 16-4,3 15-2,3 17-3,-4 11-1,-8 10 2,-10 10 1,-9 9 1,-5 2-3,0-2-6,0-3-8,0-3-6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5"/>
    </inkml:context>
    <inkml:brush xml:id="br0">
      <inkml:brushProperty name="width" value="0.03495" units="cm"/>
      <inkml:brushProperty name="height" value="0.03495" units="cm"/>
      <inkml:brushProperty name="color" value="#00BFF3"/>
    </inkml:brush>
  </inkml:definitions>
  <inkml:trace contextRef="#ctx0" brushRef="#br0">85700 1550 629,'31'-49'1,"13"4"2,12 3 2,13 3 3,1 10 7,-9 20 13,-10 18 13,-8 20 14,-8 16 3,-2 16-9,-3 15-8,-3 17-8,-9 13-10,-11 13-13,-14 12-11,-11 13-12,-11 6-8,-5 0 0,-7 0-1,-5 0-2,-3-7-3,4-11-6,3-14-5,3-11-7,3-17 0,3-18 2,3-19 2,4-18 3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5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86650 2350 614,'95'-24'101,"-9"4"-20,-10 3-21,-8 3-21,-4 3-12,3 3-4,3 3-3,4 4-4,2 1-5,4 0-5,3 0-5,3 0-4,-1 0-10,-2 0-10,-3 0-13,-3 0-10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5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87300 1800 532,'-46'-71'0,"10"10"0,10 10 0,9 9 0,6 12 10,3 16 18,3 15 18,4 17 20,1 14 3,0 17-10,0 15-10,0 16-11,0 9-8,0 3-5,0 3-5,0 4-6,0 8-4,0 17-7,0 15-4,0 16-6,0 10-8,0 7-11,0 6-9,0 7-10,0-10-8,0-25-1,0-25-4,0-25-3,-2-22 4,-3-19 10,-3-18 9,-2-19 10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6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88750 1450 614,'46'-66'3,"-5"19"8,-7 19 7,-5 19 7,-3 12 7,4 6 5,3 7 6,3 6 5,-2 4-3,-6 4-10,-6 3-11,-6 3-11,-9 6-5,-8 9 0,-10 10 1,-9 10 0,-13 7-3,-16 6-8,-15 7-6,-15 6-8,-7-2-5,3-9-1,3-10-3,4-8-1,7-11 0,13-8 4,12-10 5,13-9 4,18-10 5,26-9 9,24-10 7,26-8 8,13-6 3,4 1-1,3-1-2,3 1-1,-2 2-2,-6 7 1,-6 6-1,-6 7 0,-10 8 0,-12 14-3,-13 11-1,-12 14-3,-13 13 0,-12 16 0,-13 15 1,-12 17 0,-12 3-1,-8-5-5,-10-7-2,-9-5-5,-2-11-2,6-11-3,7-14-3,6-11-2,7-25-9,10-33-18,10-35-16,9-34-18,9-15 0,9 7 16,10 6 17,10 7 15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5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14573 11634 592,'-35'-14'3,"9"6"7,8 4 8,10 6 8,3 4 3,-2 6 2,-1 4 1,-3 5 1,0 0-1,2-3-6,2-5-4,3-3-5,-1 1-3,2 4-1,-1 5-1,0 5-1,0 1 1,2-3 0,0-3 1,2-3 1,0-1-2,2-1-3,0 1-4,2 0-3,1-1-4,1-1 0,3-1-2,2 0-1,1-3-1,0-1 1,-1-2 0,1-2 0,1-2 1,2-1 1,1 0-1,3-1 1,1-4 0,1-6 0,1-6 1,1-5-1,1-4-1,-1-1-3,1-1-3,-1-1-2,-1 2-1,-4 5 1,-5 4 3,-3 6 2,-2 2 1,0-1 0,0-2 0,-1 0 0,1-3 0,0-5 0,0-5 1,0-5-1,-3 0 3,-2 3 2,-6 5 3,-2 3 3,-4 3 2,-2 1 2,-2 1 1,-1 0 2,-3 2-1,0 3-2,-1 1-3,-1 2-3,-1 2-2,1 2-4,-1 2-3,1 2-3,0 2-2,0 4-2,2 2-1,1 3-2,1 3-3,3 1-5,1 3-5,2 2-6,2-2-2,0-3-1,2-5 1,1-3-1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6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89950 1700 524,'21'76'155,"-5"4"-37,-7 3-36,-5 3-36,-9 6-21,-9 9-4,-10 10-6,-8 10-4,-6 2-9,1-3-12,-1-3-12,1-2-13,2-12-8,7-19-3,6-18-3,7-19-4,4-29 0,3-36 1,3-39 3,4-36 0,5-14 7,10 14 9,10 11 9,9 14 10,2 7 6,-2 3 1,-3 3 2,-3 4 3,-1 2 4,4 4 9,3 3 9,3 3 9,-1 4 6,-2 7 4,-3 6 5,-3 7 3,1 2-4,6 1-10,7-1-13,6 1-10,3 1-8,0 3-4,0 3-3,0 4-5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7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90550 1350 510,'0'-82'10,"0"39"19,0 36 20,0 39 19,0 19 3,0 4-12,0 3-12,0 3-14,0 9-7,0 16-3,0 15-2,0 17-4,-4 8-3,-5 4-3,-7 3-4,-5 3-4,-1-7-7,6-15-12,7-15-11,6-16-12,15-27-9,26-37-6,24-38-7,26-37-6,7-16 4,-9 6 15,-10 7 15,-8 6 15,-11 7 12,-8 10 7,-10 10 8,-9 9 8,-9 10 4,-5 14 1,-7 11 1,-5 14 1,-9 11 2,-9 14 3,-10 11 4,-8 14 2,-3-1 0,7-12-6,6-13-5,7-12-6,16-13-10,29-12-14,28-13-15,28-12-15,15-16-6,4-19 2,3-18 1,3-19 3,-7-4 2,-15 14 2,-15 11 2,-16 14 3,-12 8 3,-5 7 2,-7 6 4,-5 7 1,-11 8 16,-11 14 29,-14 11 27,-11 14 28,-6 10 6,4 9-16,3 10-16,3 10-16,3 2-11,3-3-3,3-3-5,4-2-5,2-6-3,4-6-4,3-6-3,3-6-3,10-10-6,20-12-8,18-13-8,20-12-8,3-13-2,-8-12 2,-10-13 4,-9-12 1,-9-9 2,-5-2 0,-7-3-2,-5-3 0,-8-1 1,-5 4 3,-7 3 2,-5 3 2,-9 6 3,-9 9 1,-10 10 2,-8 10 2,-8 7 1,-2 6 0,-3 7-2,-3 6 1,-2 4-4,0 4-6,0 3-6,0 3-6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7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93750 1950 587,'-27'-21'64,"-3"10"-5,-3 10-3,-2 9-4,-3 12-6,1 16-10,-1 15-7,1 17-10,2 10-5,7 6-1,6 7-3,7 6-1,4 3-4,3 0-5,3 0-3,4 0-6,4-4-8,6-5-11,7-7-13,6-5-11,-1-11-1,-5-11 10,-7-14 11,-5-11 9,-3-7 2,4 0-6,3 0-7,3 0-6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8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93750 2900 570,'-22'-25'4,"6"0"7,7 0 9,6 0 6,7-2 5,10-3-2,10-3-1,9-2-2,7-6-3,7-6-7,6-6-8,7-6-7,0-1-5,-2 7-2,-3 6-2,-3 7-2,-7 4-2,-9 3-4,-10 3-3,-8 4-4,-12 4 3,-12 6 11,-13 7 9,-12 6 11,-5 7 6,3 10 3,3 10 3,4 9 3,1 6 1,0 3-1,0 3-2,0 4-2,1 2 0,4 4-2,3 3 0,3 3-1,3 1-1,3 1-4,3-1-3,4 1-3,1 1-3,0 3-4,0 3-4,0 4-4,0-4-5,0-9-4,0-10-7,0-8-5,3-9-4,6-6-3,7-6-3,6-6-3,3-6 1,0-2 6,0-3 5,0-3 5,0-4 2,0-3-4,0-3-2,0-2-4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28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95000 1750 551,'90'-22'3,"-18"6"8,-19 7 7,-18 6 9,-6 4 4,10 4 1,10 3 3,9 3 1,4 3-1,1 3 0,-1 3-3,1 4-2,-1 4-2,1 6-3,-1 7-3,1 6-3,-7 7-5,-12 10-4,-13 10-5,-12 9-4,-13 7-8,-12 7-8,-13 6-9,-12 7-8,-19 7-7,-25 9-5,-25 10-5,-25 10-5,-4-9 0,20-24 3,18-26 4,20-24 4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3"/>
    </inkml:context>
    <inkml:brush xml:id="br0">
      <inkml:brushProperty name="width" value="0.04364" units="cm"/>
      <inkml:brushProperty name="height" value="0.04364" units="cm"/>
      <inkml:brushProperty name="color" value="#00BFF3"/>
    </inkml:brush>
  </inkml:definitions>
  <inkml:trace contextRef="#ctx0" brushRef="#br0">88900 5450 504,'-7'-36'6,"-11"28"15,-14 28 13,-11 29 15,-11 16 1,-5 7-10,-7 6-9,-5 7-10,-4 4-7,0 3-4,0 3-5,0 4-5,0-3-3,0-5-1,0-7-2,0-5-2,3-9-1,6-9 1,7-10 1,6-8 0,18-11 2,32-8 4,31-10 5,32-9 4,15-5 2,0 0 1,0 0 0,0 0 0,1 0 0,4 0-1,3 0 0,3 0-1,-4 1-1,-8 4 0,-10 3-1,-9 3-1,-5-1 0,0-2-1,0-3 1,0-3 0,-2-4 1,-3-3 1,-3-3 2,-2-2 2,-8-8 1,-8-8 0,-10-10 0,-9-9 1,-7-7-2,-3-3-2,-3-3-3,-2-2-2,-5-5-4,-2-2-1,-3-3-3,-3-3-2,-4 1-3,-3 6-3,-3 7-3,-2 6-3,0 4-4,7 4-3,6 3-4,7 3-4,4 1-4,3 1-5,3-1-6,4 1-5,5-4 1,10-6 6,10-6 6,9-6 7,2 2 5,-2 14 5,-3 11 4,-3 14 5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4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89650 4700 539,'21'31'81,"-5"13"-13,-7 12-15,-5 13-13,-6 7-9,-3 4-3,-3 3-3,-2 3-4,-5 4-2,-2 7-3,-3 6-3,-3 7-2,-1 4-2,4 3-1,3 3 0,3 4-2,1-1-1,1-3 1,-1-3 0,1-2 0,1-12-9,3-19-22,3-18-19,4-19-22,2-19-7,4-19 3,3-18 4,3-19 3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4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89550 5950 681,'31'-46'46,"13"10"4,12 10 3,13 9 4,2 6-5,-5 3-17,-7 3-14,-5 4-16,-6 1-11,-3 0-5,-3 0-4,-2 0-7,-5 0-5,-2 0-9,-3 0-7,-3 0-8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4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90550 4650 466,'0'125'192,"0"0"-47,0 0-47,0 0-46,-2 12-28,-3 26-8,-3 24-10,-2 26-7,-5 16-10,-2 10-10,-3 10-9,-3 9-11,-1 2-6,4-2-4,3-3-4,3-3-3,3-26 2,3-46 10,3-47 11,4-47 9,1-26 5,0-2-1,0-3-2,0-3-1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7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91450 5500 512,'-49'1'6,"4"4"12,3 3 12,3 3 12,14-1 7,25-2 4,25-3 4,25-3 3,14-4-4,3-3-11,3-3-11,4-2-12,1-1-9,0 3-10,0 3-10,0 4-8,-5 4-10,-9 6-11,-10 7-9,-8 6-11,-9 3-4,-6 0-1,-6 0-1,-6 0 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6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18393 11328 611,'-7'-8'1,"0"1"3,2-1 3,1 0 3,1 1 6,3 2 9,4 2 9,2 2 10,4 1 2,4-2-5,3 0-6,5-2-6,2 0-4,1 1-3,1-1-3,1 0-3,0 0-5,1 2-8,-1 0-6,1 2-6,-3 0-8,-3 2-6,-5 0-7,-3 2-6,-3 0-3,-2 2 2,-3 0 1,-1 1 1,-2 1 1,-4 2 1,-2 0-1,-3 1 1,-2 0 3,2-2 3,1-2 6,0-2 4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7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91350 6400 589,'-91'43'4,"19"-11"8,19-14 9,19-11 7,15-6 8,13 4 6,12 3 5,13 3 7,13 1-2,17 1-10,15-1-10,16 1-9,10-1-9,7 1-10,6-1-11,7 1-9,-6-1-5,-15 1-3,-15-1-1,-16 1-1,-12-1-7,-5 1-13,-7-1-12,-5 1-12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8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93800 5400 560,'92'-24'113,"-16"4"-21,-15 3-19,-15 3-20,-11 12-15,-2 22-8,-3 22-8,-3 23-9,-12 14-7,-18 10-7,-19 10-5,-18 9-6,-12 1-4,-3-6-1,-3-6-1,-2-6-2,-1-9 0,3-8 0,3-10 0,4-9 1,-6-5 0,-11 0-1,-14 0 1,-11 0 0,-1-5 3,13-9 8,12-10 7,13-8 8,21-11 7,32-8 6,31-10 7,32-9 7,19-4-1,10 4-9,10 3-9,9 3-10,2 3-5,-2 3-5,-3 3-3,-3 4-4,-6 1-6,-5 0-6,-7 0-7,-5 0-7,-11 0-4,-11 0-4,-14 0-2,-11 0-4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9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95450 5600 503,'15'-15'67,"-18"23"-1,-19 22 0,-18 22 0,-12 12-6,-3 3-11,-3 3-13,-2 4-10,-5 2-9,-2 4-2,-3 3-4,-3 3-2,-2-4-4,0-8-2,0-10-3,0-9-1,17-9-4,34-5-2,35-7-4,35-5-2,19-9-2,7-9 1,6-10 0,7-8-1,-1-4 2,-6 3 1,-6 3 1,-6 4 2,-7 1 0,-6 0 2,-6 0 2,-6 0 0,-10-7 4,-12-11 8,-13-14 7,-12-11 7,-7-11 2,1-5-3,-1-7-4,1-5-2,1-6-7,3-3-8,3-3-10,4-2-9,1-1-8,0 3-5,0 3-7,0 4-5,3 7-2,6 13 2,7 12 2,6 13 2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9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96000 4950 447,'-2'95'129,"-3"-9"-23,-3-10-23,-2-8-23,-5 0-15,-2 14-7,-3 11-7,-3 14-6,-1 7-6,4 3-8,3 3-5,3 4-8,-1-3-5,-2-5-4,-3-7-6,-3-5-4,-1-12-11,4-16-18,3-15-18,3-15-18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9"/>
    </inkml:context>
    <inkml:brush xml:id="br0">
      <inkml:brushProperty name="width" value="0.03294" units="cm"/>
      <inkml:brushProperty name="height" value="0.03294" units="cm"/>
      <inkml:brushProperty name="color" value="#00BFF3"/>
    </inkml:brush>
  </inkml:definitions>
  <inkml:trace contextRef="#ctx0" brushRef="#br0">95750 6150 667,'50'-90'35,"0"23"5,0 22 4,0 22 5,-2 10-1,-3 1-9,-3-1-7,-2 1-8,-3 1-9,1 3-9,-1 3-8,1 4-10,-3 2-10,-2 4-12,-3 3-13,-3 3-11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39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96700 4800 412,'-2'-54'80,"-3"45"4,-3 43 4,-2 45 4,-1 36-8,3 32-19,3 31-19,4 32-18,-1 16-14,-3 4-7,-3 3-8,-2 3-7,-5 3-10,-2 3-12,-3 3-11,-3 4-12,1-21-3,6-44 5,7-43 5,6-44 5,1-26 1,-3-5-3,-3-7-5,-2-5-4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0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97650 6400 507,'-4'53'170,"-5"6"-38,-7 7-38,-5 6-37,-1 6-29,6 6-16,7 7-19,6 6-18,3-5-7,0-16 0,0-15 3,0-15 1,-2-11-6,-3-2-14,-3-3-13,-2-3-14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0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98200 6150 565,'71'-2'107,"-5"-3"-26,-7-3-24,-5-2-26,3-1-10,17 3 4,15 3 3,16 4 3,2 1-2,-8 0-12,-10 0-9,-9 0-12,-9 0-8,-5 0-9,-7 0-9,-5 0-9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1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99050 5150 524,'-68'-19'86,"17"13"-10,15 12-10,16 13-9,5 16-9,-2 23-7,-3 22-8,-3 22-8,-1 18-6,4 16-5,3 15-6,3 17-6,3 5-6,3-3-11,3-3-10,4-2-10,-1-14-2,-3-21 7,-3-22 7,-2-22 6,-3-18-4,1-11-16,-1-14-17,1-11-16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1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101050 5550 528,'-144'96'179,"13"-5"-45,12-7-45,13-5-44,7-4-27,4 0-11,3 0-11,3 0-10,7-5-5,14-9-1,11-10-1,14-8 0,11-6 0,14 1 2,11-1 1,14 1 2,11-3 3,14-2 5,11-3 5,14-3 5,3-2 1,-2 0 1,-3 0 0,-3 0-1,-1 0-1,4 0-2,3 0-3,3 0-2,-4-2-1,-8-3 1,-10-3 1,-9-2 1,-7-14 6,-3-21 11,-3-22 11,-2-22 10,-3-13 0,1-3-8,-1-3-11,1-2-8,-1-8-11,1-8-11,-1-10-12,1-9-11,1 1-6,3 13-2,3 12-3,4 13-1,1 9 2,0 6 4,0 7 6,0 6 6,-2 7 3,-3 10 4,-3 10 4,-2 9 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5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68265 52355 475,'-1'-13'6,"-1"6"13,0 6 13,-1 6 12,-2 4 3,0 3-9,-2 4-9,0 2-8,-1 2-6,1 1-3,-1 1-3,0 1-2,-1 1-3,-2-1-2,-2 1 0,-1-1-2,-1 1-1,0 1 0,2 1 1,1 1-1,0-1 0,1-1 1,-1-3 1,0-1 0,4-7-3,6-9-6,7-10-7,8-9-8,5-9-1,5-7 2,5-7 2,5-6 3,0-2 2,-2 5 3,-3 6 2,-3 4 2,-3 5 3,-3 7 4,-3 5 4,-2 6 4,-4 5 5,-3 4 5,-2 4 7,-4 4 5,-1 2 2,-2 3-3,0 2-3,-2 2-2,1-1-6,1-1-9,0-3-9,2-1-9,2-4-5,3-4 0,5-6 0,4-4 0,1-3-1,-1-2-1,-1 0-1,0-1-1,-2 1 1,1 2 6,0 4 4,0 2 5,-1 5 4,-3 4 6,-1 5 5,-2 6 4,-1 1 2,0 1-1,0-1-2,0 1-2,0-1 0,0-1-2,-1-1-2,2-1 0,0-3-5,5-8-6,4-7-6,4-6-8,0-5-2,-1-3 2,-3-3 0,-1-3 2,-3-2 0,-2 1 0,-4-1-1,-2 1 1,-2 0 1,0 1 2,0 1 4,0 1 1,0 1 4,0 4 0,0 3 3,0 3 2,0 3 5,0 4 12,0 4 11,0 4 10,-1 4 3,0 5-8,-2 5-8,0 5-7,-1 3-3,0 3 1,0 1 2,0 3 0,1 1 1,0 4-3,2 2-2,0 4-3,1 1-1,-2 0-3,0 0-2,-1 0-3,-1 0-2,2-2-5,0 0-4,2-2-4,0-1-2,0-5-1,0-4-1,0-3-1,-1-5-2,0-2-3,-2-2-3,0-4-3,-2-3 0,-2-3 4,-2-3 5,-1-2 3,-2-3 3,0-2 3,0-2 2,1-2 2,-2-3 1,0-2 0,-1-3 0,-1-3 0,1-5 0,4-6 2,4-5 3,4-6 1,4-4 0,4-1 0,4 0-2,4-2 0,2 1-2,3 0-1,1 1-3,3 2-1,1 1-3,1 1-4,1 3-3,1 2-3,0 1-3,1 3 0,-1 2 0,1 1-1,-2 2 0,-2-1-2,-1 1-2,-2-1-2,-3 2 2,-1 3 5,-3 3 5,-1 3 5,-2 1 3,-2 2 2,-2 1 2,-2 0 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6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18553 11750 594,'-16'0'1,"2"0"-1,1 0 2,1 0 0,1 1 7,2 2 14,2 2 14,2 2 14,2 2 4,2 5-9,2 4-7,2 3-8,0 4-6,0 1-4,-2 3-4,0 1-4,-1 3-2,0 4-2,0 4-2,0 5-1,0 5-6,0 9-7,0 9-8,0 9-8,0 2-5,0-6-5,0-3-3,0-6-3,0-6-4,0-7-3,0-6-3,0-7-4,-1-8 5,0-6 9,-2-7 10,0-6 10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1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101350 5150 469,'45'-35'29,"-9"32"17,-10 31 20,-8 32 17,-8 18 2,-2 6-16,-3 7-17,-3 6-16,-6 7-11,-5 10-5,-7 10-7,-5 9-7,-8 2-6,-5-2-8,-7-3-9,-5-3-7,-1-12-9,6-18-8,7-19-8,6-18-9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1"/>
    </inkml:context>
    <inkml:brush xml:id="br0">
      <inkml:brushProperty name="width" value="0.03097" units="cm"/>
      <inkml:brushProperty name="height" value="0.03097" units="cm"/>
      <inkml:brushProperty name="color" value="#00BFF3"/>
    </inkml:brush>
  </inkml:definitions>
  <inkml:trace contextRef="#ctx0" brushRef="#br0">101400 6150 710,'46'-68'35,"-5"17"-5,-7 15-4,-5 16-4,-3 5-1,4-2 3,3-3 3,3-3 3,1-1-2,1 4-6,-1 3-7,1 3-6,-3 3-9,-2 3-10,-3 3-10,-3 4-11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2"/>
    </inkml:context>
    <inkml:brush xml:id="br0">
      <inkml:brushProperty name="width" value="0.05671" units="cm"/>
      <inkml:brushProperty name="height" value="0.05671" units="cm"/>
      <inkml:brushProperty name="color" value="#00BFF3"/>
    </inkml:brush>
  </inkml:definitions>
  <inkml:trace contextRef="#ctx0" brushRef="#br0">102500 4300 387,'-2'-46'4,"-3"10"6,-3 10 8,-2 9 6,-1 12 10,3 16 15,3 15 13,4 17 13,-1 14 1,-3 17-14,-3 15-14,-2 16-14,-5 24-9,-2 35-3,-3 35-4,-3 34-3,-1 4-4,4-24-1,3-26-3,3-24-1,1-24-4,1-22-3,-1-22-3,1-21-5,-3 19-2,-2 64 0,-3 61-1,-3 64 0,-1 19-6,4-21-13,3-22-11,3-22-12,3-29-2,3-33 6,3-35 7,4-34 6,1-23 2,0-8-5,0-10-3,0-9-5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2"/>
    </inkml:context>
    <inkml:brush xml:id="br0">
      <inkml:brushProperty name="width" value="0.0452" units="cm"/>
      <inkml:brushProperty name="height" value="0.0452" units="cm"/>
      <inkml:brushProperty name="color" value="#00BFF3"/>
    </inkml:brush>
  </inkml:definitions>
  <inkml:trace contextRef="#ctx0" brushRef="#br0">102800 5800 486,'117'-66'148,"-16"19"-33,-15 19-34,-15 19-33,-9 7-20,1-3-4,-1-3-3,1-2-5,-4 0-4,-6 7-4,-6 6-4,-6 7-5,-9 5-3,-8 7-3,-10 6-4,-9 7-4,-15 10 0,-18 16 0,-19 15 1,-18 17 2,-10 2-2,0-9-3,0-10-4,0-8-4,6-11 1,13-8 6,12-10 6,13-9 6,16-2 7,23 6 10,22 7 10,22 6 10,8-2 1,-2-9-4,-3-10-6,-3-8-5,-4-4-3,-3 3-1,-3 3-2,-2 4-1,-5 5-1,-2 10-2,-3 10-1,-3 9-1,-13 6-4,-22 3-3,-22 3-5,-21 4-4,-21 2-7,-19 4-9,-18 3-9,-19 3-10,1-7-8,22-15-6,22-15-7,23-16-6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92850 9800 533,'-35'-22'32,"32"6"8,31 7 10,32 6 10,22-1 0,17-5-8,15-7-9,16-5-7,4-3-7,-6 4-5,-6 3-5,-6 3-6,-9 4-5,-8 7-7,-10 6-7,-9 7-6,-10 7-6,-9 9-6,-10 10-6,-8 10-6,-9 2-3,-6-3-1,-6-3 0,-6-2-2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7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92450 10950 583,'-44'-4'25,"13"-5"2,12-7 1,13-5 1,10-1 0,10 6 0,10 7 0,9 6-1,12-1 0,16-5 0,15-7 1,17-5 1,14-1-3,17 6-6,15 7-5,16 6-6,9 3-6,3 0-10,3 0-8,4 0-9,-9 1-8,-18 4-6,-19 3-8,-18 3-6,-18-1-3,-16-2 1,-15-3 2,-15-3 2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8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95950 10300 545,'98'-4'145,"-3"-5"-31,-3-7-33,-2-5-31,-5-1-21,-2 6-8,-3 7-9,-3 6-9,-4 3-6,-3 0-2,-3 0-2,-2 0-1,-6 1-8,-6 4-12,-6 3-11,-6 3-13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8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97400 9450 524,'-46'-2'2,"10"-3"5,10-3 5,9-2 4,4 8 9,1 22 12,-1 22 13,1 23 13,1 11 0,3 4-12,3 3-12,4 3-13,-1 1-5,-3 1-3,-3-1-1,-2 1-1,-3 4-5,1 9-10,-1 10-8,1 10-9,-3 4-8,-2 0-10,-3 0-8,-3 0-8,1-11-4,6-22 3,7-22 3,6-21 3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9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98000 9550 518,'10'-46'7,"23"10"16,22 10 15,22 9 14,8 7 6,-2 7-6,-3 6-6,-3 7-5,-7 7-4,-9 9-3,-10 10-3,-8 10-3,-14 5-6,-15 4-11,-15 3-10,-16 3-9,-18 4-5,-18 7 1,-19 6 1,-18 7 2,-10 0-4,0-2-8,0-3-8,0-3-8,4-7-2,10-9 5,10-10 5,9-8 5,7-9 4,7-6 5,6-6 4,7-6 3,16-9 7,29-8 10,28-10 9,28-9 9,17-5 4,6 0-2,7 0-3,6 0-3,-1 1-4,-5 4-6,-7 3-7,-5 3-7,-6 3-8,-3 3-11,-3 3-10,-2 4-10,-8 1-3,-8 0 6,-10 0 4,-9 0 6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49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99650 9100 511,'21'-5'13,"-5"41"29,-7 40 27,-5 42 27,-9 24 3,-9 9-23,-10 10-23,-8 10-23,-3 2-19,7-3-17,6-3-14,7-2-17,2-8-8,1-8-1,-1-10-2,1-9-1,1-18-1,3-24-1,3-26 0,4-24-2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6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18350 12691 678,'1'-36'18,"2"9"5,2 7 4,2 9 3,2 3 4,3 0 0,3 0 0,4 1 2,2 0-5,2 2-6,4 2-8,3 2-7,2 1-8,1 0-8,1 0-9,1 0-8,-1 0-2,0 0 6,-1 0 4,-1 0 6,-4 0 1,-5 2-2,-7 0-2,-5 2-3,-3-1-6,0-1-11,0 0-11,0-1-11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0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100400 10350 567,'25'92'146,"0"-16"-34,0-15-34,0-15-33,0-9-20,0 1-8,0-1-9,0 1-7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1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102600 8950 476,'-32'-16'8,"-11"19"14,-14 19 16,-11 19 15,0 5 2,17-5-10,15-7-12,16-5-11,2 6-5,-8 23-1,-10 22 0,-9 22 0,-5 8 0,0-2 1,0-3 2,0-3 1,3-2 0,6 0-1,7 0-2,6 0-1,6-4-3,6-5-2,7-7-3,6-5-3,7-12-3,10-16-6,10-15-3,9-15-5,9-15-4,9-12-4,10-13-3,10-12-5,-1-9-1,-9-2 0,-10-3-1,-8-3 1,-14-1 1,-15 4 2,-15 3 3,-16 3 3,-13 6 2,-9 9 1,-10 10 2,-8 10 1,-9 5 1,-6 4-1,-6 3-1,-6 3-1,1 3-1,9 3-2,10 3-1,10 4-1,8-1-1,10-3 3,10-3 2,9-2 1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1"/>
    </inkml:context>
    <inkml:brush xml:id="br0">
      <inkml:brushProperty name="width" value="0.04155" units="cm"/>
      <inkml:brushProperty name="height" value="0.04155" units="cm"/>
      <inkml:brushProperty name="color" value="#00BFF3"/>
    </inkml:brush>
  </inkml:definitions>
  <inkml:trace contextRef="#ctx0" brushRef="#br0">103850 9200 529,'-46'4'109,"10"10"-25,10 10-24,9 9-25,2 13-12,-2 20 0,-3 18 1,-3 20-1,-1 5 0,4-6-4,3-6-3,3-6-2,1-4-4,1 1-4,-1-1-4,1 1-5,1-6-6,3-8-10,3-10-9,4-9-10,2-9-10,4-5-10,3-7-11,3-5-9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1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104300 9600 568,'-52'4'91,"-3"10"-16,-3 10-17,-2 9-17,-1 6-9,3 3-5,3 3-3,4 4-4,4-3-2,6-5-3,7-7-3,6-5-1,10-4-4,17 0-7,15 0-4,16 0-7,10-4-1,7-5 1,6-7 2,7-5 1,2-3 0,1 4-2,-1 3-1,1 3-2,-4 1-5,-6 1-8,-6-1-7,-6 1-7,-6-3-4,-2-2 3,-3-3 1,-3-3 2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1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104800 8750 399,'0'-47'3,"0"6"5,0 7 5,0 6 5,0 18 10,0 32 13,0 31 13,0 32 13,0 19 2,0 10-12,0 10-10,0 9-11,0 9-6,0 9-3,0 10-2,0 10-2,0 2-4,0-3-3,0-3-6,0-2-3,0-5-4,0-2-4,0-3-2,0-3-3,-5-4-4,-9-3-5,-10-3-5,-8-2-4,-14-9-5,-15-12-3,-15-13-4,-16-12-4,-12-12-4,-5-8-2,-7-10-2,-5-9-4,5-9 4,19-5 7,19-7 8,19-5 9,12-8 4,6-5-1,7-7 0,6-5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2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105600 9900 439,'-7'-33'7,"-11"34"17,-14 35 15,-11 35 16,-4 13 1,6-6-12,7-6-12,6-6-12,15-16-17,26-25-21,24-25-21,26-25-21,7-11-3,-9 3 13,-10 3 13,-8 4 14,-9 2 10,-6 4 8,-6 3 6,-6 3 7,-7 9 8,-6 16 8,-6 15 7,-6 17 9,-6 3 1,-2-5-5,-3-7-5,-3-5-4,8-9-7,23-9-9,22-10-9,22-8-8,7-8-7,-6-2-2,-6-3-5,-6-3-2,-6 1 0,-2 6 5,-3 7 4,-3 6 5,-6 6 8,-5 6 10,-7 7 12,-5 6 10,2-2-2,13-9-18,12-10-16,13-8-18,4-9-7,-3-6 2,-3-6 2,-2-6 2,-6-2 5,-6 3 7,-6 3 6,-6 4 8,-7 7 6,-6 13 7,-6 12 5,-6 13 7,1-1-8,9-11-20,10-14-20,10-11-20,2-11-7,-3-5 9,-3-7 9,-2-5 7,-3-6 7,1-3 3,-1-3 4,1-2 3,-1 0 3,1 7-1,-1 6 1,1 7 1,-1 5 1,1 7 4,-1 6 3,1 7 3,1 4 9,3 3 13,3 3 14,4 4 14,-3 8 3,-5 17-3,-7 15-4,-5 16-5,-4 10-5,0 7-4,0 6-6,0 7-5,0 5-6,0 7-5,0 6-5,0 7-6,-2 5-3,-3 7-3,-3 6-3,-2 7-1,-3 4-7,1 3-12,-1 3-10,1 4-12,-1-14-7,1-27 0,-1-28-2,1-28-2,1-17 0,3-2 1,3-3 0,4-3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2"/>
    </inkml:context>
    <inkml:brush xml:id="br0">
      <inkml:brushProperty name="width" value="0.03076" units="cm"/>
      <inkml:brushProperty name="height" value="0.03076" units="cm"/>
      <inkml:brushProperty name="color" value="#00BFF3"/>
    </inkml:brush>
  </inkml:definitions>
  <inkml:trace contextRef="#ctx0" brushRef="#br0">106900 9500 715,'71'-90'87,"-5"23"-30,-7 22-28,-5 22-29,-4 10-11,0 1 9,0-1 8,0 1 9,0 1 5,0 3 1,0 3 1,0 4 2,0 1-7,0 0-19,0 0-16,0 0-18,-4 1-11,-5 4-4,-7 3-5,-5 3-4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8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107950 9750 999,'-25'228'-6,"0"-44"-12,0-43-12,0-44-12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15"/>
    </inkml:context>
    <inkml:brush xml:id="br0">
      <inkml:brushProperty name="width" value="0.02293" units="cm"/>
      <inkml:brushProperty name="height" value="0.02293" units="cm"/>
      <inkml:brushProperty name="color" value="#00BFF3"/>
    </inkml:brush>
  </inkml:definitions>
  <inkml:trace contextRef="#ctx0" brushRef="#br0">42000 34150 959,'-2'-46'-2,"-3"10"-3,-3 10-3,-2 9-3,-1 9-1,3 9 3,3 10 2,4 10 2,1 5 1,0 4 1,0 3 1,0 3 1,4 1 0,10 1-1,10-1 1,9 1 0,2 1-1,-2 3 0,-3 3-1,-3 4 0,-2 1-1,0 0-1,0 0 0,0 0-1,0 0-1,0 0 1,0 0 1,0 0 0,1-4 0,4-5 2,3-7-1,3-5 1,-1-4 1,-2 0 1,-3 0 1,-3 0 1,-2-4 0,0-5 1,0-7-1,0-5 0,1-1 0,4 6-1,3 7 1,3 6 0,-1 4 0,-2 4 0,-3 3-1,-3 3 1,-4 3-1,-3 3 0,-3 3 0,-2 4 1,-3-1-1,1-3 0,-1-3 0,1-2 0,-1-6 0,1-6 0,-1-6-2,1-6 1,-1-4-1,1 1-1,-1-1 1,1 1 0,-1 1-1,1 3 1,-1 3 1,1 4-1,-1-1 1,1-3 0,-1-3 0,1-2 0,1 0 0,3 7-1,3 6-1,4 7-1,1 0 1,0-2-1,0-3 0,0-3 1,0-2-1,0 0 1,0 0 1,0 0-1,0 0 1,0 0 0,0 0 1,0 0 0,0-2 0,0-3 0,0-3 0,0-2-1,1-3 0,4 1 2,3-1 1,3 1 1,3-1 0,3 1-1,3-1 1,4 1-1,-1 1-2,-3 3-1,-3 3-1,-2 4-2,-6 1-1,-6 0 2,-6 0 1,-6 0 2,-4 0 1,1 0 3,-1 0 2,1 0 3,4-4 2,9-5 2,10-7 1,10-5 3,2-3-2,-3 4-2,-3 3-3,-2 3-3,-1 1-2,3 1 1,3-1-1,4 1 1,-3 2-2,-5 7-1,-7 6-2,-5 7-1,-3 0-1,4-2 1,3-3 1,3-3 0,-1-2 0,-2 0 1,-3 0 0,-3 0 0,1-4 0,6-5 0,7-7-1,6-5 1,3-4-1,0 0 0,0 0 0,0 0-1,-2 0 0,-3 0 0,-3 0-1,-2 0 0,-3 0 1,1 0-1,-1 0 1,1 0 0,-4 3 1,-6 6 1,-6 7 3,-6 6 1,-4 3 0,1 0-1,-1 0-1,1 0-1,-1 0 2,1 0 2,-1 0 4,1 0 3,1-4 1,3-5-1,3-7-2,4-5-1,1-4-1,0 0-1,0 0-2,0 0-2,1 0 0,4 0-2,3 0 0,3 0-2,1 1 0,1 4-1,-1 3-1,1 3-1,-3 3 0,-2 3 0,-3 3 1,-3 4 1,-1 1 0,4 0-1,3 0 2,3 0-1,3-4 0,3-5 0,3-7 0,4-5 0,1-4-1,0 0 1,0 0 0,0 0 0,0-2-1,0-3-2,0-3-2,0-2-3,-4-1 0,-5 3 0,-7 3 1,-5 4 1,-4 2 2,0 4 1,0 3 2,0 3 2,1 1 2,4 1 0,3-1 2,3 1 0,1-3 1,1-2-1,-1-3 1,1-3-1,1-2-1,3 0-1,3 0-3,4 0-1,1 0-1,0 0 0,0 0 1,0 0-1,0 0 0,0 0-2,0 0 0,0 0-2,0 0 0,0 0 0,0 0 1,0 0 0,0-4 0,0-5-2,0-7-2,0-5-1,-2-3-1,-3 4 4,-3 3 2,-2 3 2,-3 1 2,1 1-1,-1-1 1,1 1 0,-3 1 1,-2 3 1,-3 3 3,-3 4 0,-1 2 2,4 4-2,3 3-2,3 3 0,-1 3 1,-2 3 1,-3 3 2,-3 4 2,-2-1 1,0-3 0,0-3-1,0-2 1,0-5-1,0-2-1,0-3 0,0-3-2,0-2 0,0 0 0,0 0-1,0 0 0,0 0-1,0 0 1,0 0 0,0 0 1,1-2-1,4-3 1,3-3-1,3-2-1,1-3-1,1 1-4,-1-1-4,1 1-3,-3 1-1,-2 3 2,-3 3 4,-3 4 2,-2 1 0,0 0-2,0 0-4,0 0-2,-2-2 0,-3-3 1,-3-3 4,-2-2 1,-3-3 0,1 1-4,-1-1-4,1 1-3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17"/>
    </inkml:context>
    <inkml:brush xml:id="br0">
      <inkml:brushProperty name="width" value="0.02768" units="cm"/>
      <inkml:brushProperty name="height" value="0.02768" units="cm"/>
      <inkml:brushProperty name="color" value="#00BFF3"/>
    </inkml:brush>
  </inkml:definitions>
  <inkml:trace contextRef="#ctx0" brushRef="#br0">48200 38000 794,'50'0'15,"0"0"-3,0 0-1,0 0-2,-2 3-1,-3 6 1,-3 7-1,-2 6 0,-3 3 0,1 0 0,-1 0-1,1 0-1,2-2 0,7-3-1,6-3-1,7-2 0,2-5-1,1-2 1,-1-3-1,1-3 0,-1-6 0,1-5-2,-1-7-2,1-5-2,-1-3-1,1 4 1,-1 3 0,1 3 1,-4 3 0,-6 3 0,-6 3 0,-6 4 0,-4 4 1,1 6 0,-1 7 1,1 6-1,-3 1 1,-2-3 1,-3-3 1,-3-2 0,-2-3 0,0 1 1,0-1 0,0 1-1,3-4 1,6-6 0,7-6-1,6-6 1,4-4 0,4 1-1,3-1 0,3 1 0,-1 1 0,-2 3-1,-3 3 0,-3 4 0,-2 1-1,0 0 1,0 0-1,0 0 0,-2 0 0,-3 0 0,-3 0 1,-2 0 0,-3 0 0,1 0 1,-1 0 1,1 0 1,-1 0 0,1 0 0,-1 0-1,1 0-1,-1 0 1,1 0-1,-1 0 1,1 0 0,-1-4 0,1-5 0,-1-7-1,1-5-1,1-6 0,3-3-1,3-3 1,4-2-2,1 0 0,0 7 0,0 6 0,0 7-1,0 4 0,0 3 0,0 3-2,0 4 0,-4 1 1,-5 0-1,-7 0 2,-5 0-1,-3 0 2,4 0-1,3 0 2,3 0-1,1-4 1,1-5 0,-1-7 2,1-5 0,-1-4 0,1 0 0,-1 0 0,1 0-1,1 0 0,3 0-2,3 0-1,4 0-1,1 0-2,0 0 1,0 0-1,0 0 0,1-4-1,4-5 1,3-7-1,3-5 1,1-3 0,1 4 1,-1 3 0,1 3 1,-1 1 0,1 1 1,-1-1 1,1 1 1,-3-3 0,-2-2 0,-3-3-1,-3-3 0,-2-1 0,0 4 1,0 3 0,0 3 2,0 3 0,0 3 1,0 3-1,0 4 2,0-1-1,0-3 0,0-3 1,0-2-1,3-6 0,6-6-1,7-6 0,6-6 0,3-4-1,0 1 0,0-1-1,0 1 1,-2-1-2,-3 1-1,-3-1-3,-2 1-1,-3 1 0,1 3 2,-1 3 0,1 4 2,-3 2 0,-2 4 0,-3 3 0,-3 3 0,-2 1 1,0 1 0,0-1 0,0 1 2,-2 1-1,-3 3 1,-3 3 0,-2 4 0,-1-1-1,3-3 1,3-3 0,4-2-1,2-5 0,4-2-1,3-3-1,3-3-1,3-4-1,3-3 0,3-3-1,4-2 0,-1 0-2,-3 7 0,-3 6-1,-2 7 0,-3 2-1,1 1 3,-1-1 1,1 1 2,-3-1 2,-2 1 0,-3-1 2,-3 1 1,-4 1 2,-3 3 0,-3 3 1,-2 4 1,-3 1 0,1 0-1,-1 0 0,1 0 0,2-5-1,7-9 0,6-10-2,7-8 0,4-8 0,3-2 0,3-3 1,4-3 0,1-1-1,0 4-3,0 3-2,0 3-2,-2 1-2,-3 1-1,-3-1-1,-2 1 0,-6 4 0,-6 9 1,-6 10 3,-6 10 1,-6 5 2,-2 4 3,-3 3 3,-3 3 3,-2 1 2,0 1-1,0-1 0,0 1 0,3-4 1,6-6 0,7-6 1,6-6 1,1-2-2,-3 3-3,-3 3-5,-2 4-3,-3 2-4,1 4-3,-1 3-3,1 3-4,-1-1-4,1-2-2,-1-3-4,1-3-3,-4-1 0,-6 4 0,-6 3 3,-6 3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7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22799 10619 494,'-1'-49'37,"-1"12"-6,0 11-6,-1 13-5,-2 5-3,-2 0 1,-2 1 1,-1-1 1,-2 0-1,0 0-2,0 0-3,0 0-2,1 1-1,-1 1-2,0 0 0,0 2-1,0 0 0,-1 2-1,-1 0 1,-1 2 0,-1 1-1,0 2-1,1 2-1,-1 2-1,0 2-1,-2 5-1,0 4 0,-1 3-1,1 3 0,1-1 0,2 1 1,3-1 0,-1 5 0,0 7 2,-1 8 0,-1 8 0,-1 2 2,2-2 0,1-4 1,1-2 1,1-4 0,0-2-1,2-3 1,1-3-2,1-3 1,2-2-1,2-1 1,2-3-1,2-2-1,2-2-1,2-4-2,2-3-2,1-3-2,1-2-2,2-4-4,0-2-3,2-4-1,3-1-2,3-2-2,3-1 0,2-4-1,-1-2 2,1-3 0,-1-3 1,0-2-1,-3 1-4,-1-1-4,-2 1-3,-3 0-1,-1 2 4,-2 2 4,-2 3 4,-3 4 10,-1 8 16,-2 8 17,-1 8 16,-2 2 5,0 1-9,0-2-7,0-1-8,0-1-6,1-1-5,2-1-6,0 0-5,3-2-5,4-3-5,4-1-6,3-2-4,2-3-4,-1-4 0,0-4-3,-2-3 0,-1-5-2,-1-2 1,-1-3-1,0-3 1,-2 0 0,1 1 4,0 2 3,0 3 4,-1 1 4,-3 2 7,-1 3 6,-2 1 6,-1 4 10,0 6 13,0 6 13,0 5 13,0 4 1,2 0-10,0-1-10,1 1-10,1 1-8,0 1-3,0 3-4,0 1-4,1 2-5,1-1-7,3 1-6,2 0-6,0-2-5,-1 0-4,-1-1-4,0 0-3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19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60250 32150 481,'3'-46'7,"6"10"13,7 10 13,6 9 13,4 15 4,4 22-6,3 22-6,3 23-6,-2 11-5,-6 4-4,-6 3-5,-6 3-3,-7 7-3,-6 14-1,-6 11-2,-6 14-1,-9 7-1,-8 3-1,-10 3-1,-9 4-1,-7-1-2,-3-3-2,-3-3-4,-2-2-3,-3-9-2,1-12-2,-1-13-2,1-12-3,-1-13-1,1-12-1,-1-13-2,1-12 0,-3-13-1,-2-12 2,-3-13 2,-3-12 1,-1-15 1,4-15 0,3-15 0,3-16 0,6-12 0,9-5 3,10-7 1,10-5 3,5-3 3,4 4 5,3 3 5,3 3 5,4 7 3,7 14 0,6 11 0,7 14 1,5 8 0,7 7 4,6 6 1,7 7 4,5 8 1,7 14 1,6 11 1,7 14 1,7 10 0,9 9-3,10 10 0,10 10-3,5 2-1,4-3-2,3-3-2,3-2-1,7-8-5,14-8-8,11-10-9,14-9-8,-1-4-11,-12 4-16,-13 3-14,-12 3-16,-16-2-4,-19-6 7,-18-6 7,-19-6 6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20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62850 32650 519,'-49'-18'5,"4"17"8,3 15 10,3 16 8,1 12 4,1 9-3,-1 10-4,1 10-2,-3 5-3,-2 4-3,-3 3-1,-3 3-2,-1 1-2,4 1 0,3-1-1,3 1-1,4-6 0,7-8-2,6-10-3,7-9-1,11-10-3,20-9-3,18-10-3,20-8-4,10-18-2,3-25 0,3-25 0,4-25-1,-1-13-4,-3 1-8,-3-1-6,-2 1-9,-6 5 0,-6 14 7,-6 11 5,-6 14 6,-9 16 10,-8 22 14,-10 22 14,-9 23 13,-5 10 7,0 0 0,0 0-1,0 0 0,0-2-3,0-3-7,0-3-7,0-2-6,1 0-5,4 7-1,3 6-1,3 7-2,6-4-3,9-12-5,10-13-5,10-12-5,4-12-1,0-8 2,0-10 2,0-9 1,-2-7 1,-3-3 0,-3-3 1,-2-2-1,-5-5 1,-2-2-1,-3-3-1,-3-3 0,-6-6 1,-5-5 1,-7-7 1,-5-5 2,-8-3 0,-5 4 0,-7 3 0,-5 3-1,-8 6 1,-5 9 0,-7 10 1,-5 10 0,-4 7 0,0 6 0,0 7 0,0 6 0,0 9-2,0 13-5,0 12-4,0 13-4,4 6-6,10 0-6,10 0-7,9 0-6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20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64100 33050 531,'68'-22'6,"-11"6"13,-14 7 12,-11 6 13,-6 3 6,4 0-3,3 0 0,3 0-3,-1 7-4,-2 17-6,-3 15-8,-3 16-7,-7 10-4,-9 7-2,-10 6-1,-8 7-3,-9 0-2,-6-2-3,-6-3-3,-6-3-3,-1-7-3,7-9-5,6-10-3,7-8-4,15-11-1,25-8 5,25-10 5,25-9 4,7-9-4,-8-5-13,-10-7-12,-9-5-13,-9-3-7,-5 4-1,-7 3-2,-5 3-3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28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58850 42650 530,'-46'-135'31,"10"32"-2,10 31-3,9 32-1,-5 13-1,-19-3 1,-18-3 2,-19-2 1,-4 2-2,14 9-7,11 10-5,14 10-6,2 5-3,-6 4 0,-6 3 0,-6 3 0,-4 3-1,1 3-1,-1 3 0,1 4-1,2 2-1,7 4 1,6 3 0,7 3 0,4 3 1,3 3 0,3 3 1,4 4 0,2 2 0,4 4 0,3 3 1,3 3-1,3 1 0,3 1 1,3-1-1,4 1 0,4-3 0,6-2 1,7-3 0,6-3 1,6-2 0,6 0 1,7 0 0,6 0 1,4 1 0,4 4-1,3 3-1,3 3 0,-1-1-1,-2-2 0,-3-3-2,-3-3-1,-2 1-1,0 6 0,0 7 0,0 6 0,-4 3-1,-5 0 1,-7 0-1,-5 0 1,-6-2 0,-3-3 0,-3-3-1,-2-2 1,-5-5 0,-2-2-1,-3-3 0,-3-3 0,-4-4 0,-3-3 0,-3-3 0,-2-2 0,-8-5 0,-8-2-2,-10-3-1,-9-3-2,-10-2 0,-9 0 0,-10 0 1,-8 0-1,-12 0 0,-12 0-3,-13 0-2,-12 0-3,-7-2-2,1-3-4,-1-3-3,1-2-2,2-8-6,7-8-4,6-10-6,7-9-5,15-5 0,25 0 7,25 0 6,25 0 6,12 0 3,1 0 0,-1 0 0,1 0-1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1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60100 44500 591,'-4'-113'38,"-5"26"-5,-7 24-5,-5 26-5,-8 18-4,-5 13 0,-7 12 0,-5 13-2,-1 10 0,6 10-4,7 10-3,6 9-3,4 2 0,4-2-1,3-3 2,3-3 0,1-2-1,1 0-2,-1 0-1,1 0-3,4-2-1,9-3 0,10-3 0,10-2 0,5-9-1,4-12-3,3-13-2,3-12-3,3-12 0,3-8-1,3-10 1,4-9 1,-1-7-3,-3-3-4,-3-3-4,-2-2-4,-3-3-2,1 1 1,-1-1 0,1 1 1,-4-1 1,-6 1 3,-6-1 2,-6 1 3,-4-1 2,1 1 3,-1-1 1,1 1 2,-1 8 10,1 20 16,-1 18 17,1 20 16,-1 14 5,1 14-7,-1 11-7,1 14-7,-3 5-6,-2 1-4,-3-1-5,-3 1-5,-2 1-3,0 3-2,0 3-3,0 4-3,0 1-2,0 0-4,0 0-3,0 0-3,-2-5-6,-3-9-9,-3-10-8,-2-8-8,-3-15-6,1-19-4,-1-18-3,1-19-3,1-12 2,3-2 7,3-3 7,4-3 8,2 1 7,4 6 8,3 7 8,3 6 7,4 3 8,7 0 6,6 0 5,7 0 7,2 3 3,1 6 0,-1 7-2,1 6 1,-1 3-3,1 0-5,-1 0-3,1 0-5,-3 0-5,-2 0-7,-3 0-6,-3 0-7,-4-4-8,-3-5-9,-3-7-9,-2-5-8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1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61150 43550 519,'0'-83'7,"0"34"14,0 35 14,0 35 14,-2 22 5,-3 14-6,-3 11-6,-2 14-4,-3 8-6,1 7-3,-1 6-5,1 7-5,-1 4-2,1 3-4,-1 3-2,1 4-4,1 1 0,3 0 1,3 0 0,4 0 1,-1-2-7,-3-3-14,-3-3-14,-2-2-15,-1-9-7,3-12-3,3-13 0,4-12-2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1"/>
    </inkml:context>
    <inkml:brush xml:id="br0">
      <inkml:brushProperty name="width" value="0.02998" units="cm"/>
      <inkml:brushProperty name="height" value="0.02998" units="cm"/>
      <inkml:brushProperty name="color" value="#F2395B"/>
    </inkml:brush>
  </inkml:definitions>
  <inkml:trace contextRef="#ctx0" brushRef="#br0">61400 44450 733,'1'-46'3,"4"10"4,3 10 6,3 9 4,-1 12 7,-2 16 7,-3 15 9,-3 17 7,-6 11-4,-5 10-15,-7 10-15,-5 9-15,-3-1-11,4-8-9,3-10-8,3-9-8,9-13 0,16-16 7,15-15 6,17-15 7,3-7 7,-5 3 8,-7 3 6,-5 4 8,-6 7 4,-3 13 4,-3 12 3,-2 13 2,-9 7 0,-12 4-7,-13 3-4,-12 3-6,-7-2-5,1-6-3,-1-6-4,1-6-3,1-7-3,3-6-6,3-6-4,4-6-5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2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62150 44400 613,'-44'28'91,"13"6"-21,12 7-21,13 6-21,4 4-11,-3 4-2,-3 3-1,-2 3-1,-3-1-2,1-2 0,-1-3 0,1-3-1,1-4-1,3-3-1,3-3-2,4-2-2,5-8 0,10-8 0,10-10 1,9-9 0,6-9-3,3-5-9,3-7-8,4-5-8,-1-8-5,-3-5 1,-3-7-1,-2-5 0,-8-4 0,-8 0 2,-10 0 1,-9 0 0,-9 1 3,-5 4 3,-7 3 2,-5 3 3,-8 6 3,-5 9 5,-7 10 4,-5 10 4,-1 4 1,6 0-1,7 0-1,6 0-1,9 1-6,13 4-8,12 3-11,13 3-8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2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63050 44450 517,'21'-47'4,"-5"6"8,-7 7 9,-5 6 9,-9 6 4,-9 6 1,-10 7 2,-8 6 2,-6 13-3,1 23-3,-1 22-5,1 22-3,-1 8-4,1-2 0,-1-3-3,1-3-1,4-6 0,9-5-2,10-7 0,10-5-1,11-8-4,17-5-9,15-7-10,16-5-7,9-12-8,3-16-3,3-15-3,4-15-5,1-11-2,0-2 1,0-3 0,0-3-1,-4-2 3,-5 0 4,-7 0 4,-5 0 5,-9 1 2,-9 4 3,-10 3 2,-8 3 2,-8 1 5,-2 1 4,-3-1 6,-3 1 5,-4 10 11,-3 22 16,-3 22 15,-2 23 16,-3 16 1,1 13-15,-1 12-13,1 13-15,-3 4-11,-2-3-8,-3-3-9,-3-2-8,-1-8-7,4-8-5,3-10-4,3-9-5,4-15-5,7-18-7,6-19-5,7-18-8,2-17 3,1-11 11,-1-14 10,1-11 11,1-3 8,3 10 7,3 10 7,4 9 6,-1 6 5,-3 3 3,-3 3 1,-2 4 4,0 2 3,7 4 5,6 3 6,7 3 4,2 3-1,1 3-5,-1 3-6,1 4-6,-3 2-14,-2 4-20,-3 3-21,-3 3-21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2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64250 44000 517,'0'-47'3,"0"6"4,0 7 5,0 6 5,0 9 7,0 13 11,0 12 9,0 13 10,-2 15 2,-3 19-8,-3 19-7,-2 19-8,-3 12-5,1 6-4,-1 7-4,1 6-3,1 3-6,3 0-4,3 0-6,4 0-4,-1-5-8,-3-9-9,-3-10-8,-2-8-9,-1-12-7,3-12-4,3-13-6,4-12-4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8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23466 12172 717,'0'-19'8,"0"7"16,0 8 16,0 8 16,-1 5 1,-1 3-13,0 4-14,-1 2-13,-1 1-10,2 1-10,0-1-7,2 1-9,0-1-6,0-1-5,0-1-6,0 0-4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3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64400 45100 580,'46'-71'4,"-5"10"10,-7 10 8,-5 9 9,-4 7 3,0 7-2,0 6-1,0 7-2,-2 10-3,-3 16-1,-3 15-3,-2 17-2,-6 11-5,-6 10-7,-6 10-9,-6 9-6,-4-2-5,1-12 0,-1-13 0,1-12-1,1-9 1,3-2-1,3-3 0,4-3 0,7-6 0,13-5 0,12-7-1,13-5 1,7-4 5,4 0 11,3 0 11,3 0 11,-2 1 6,-6 4-1,-6 3 1,-6 3 0,-7 4-2,-6 7-3,-6 6-4,-6 7-2,-15 11-7,-21 20-12,-22 18-12,-22 20-11,-13 8-5,-3 1 0,-3-1 1,-2 1-1,3-10-4,14-19-13,11-18-12,14-19-12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37"/>
    </inkml:context>
    <inkml:brush xml:id="br0">
      <inkml:brushProperty name="width" value="0.0242" units="cm"/>
      <inkml:brushProperty name="height" value="0.0242" units="cm"/>
      <inkml:brushProperty name="color" value="#FED406"/>
    </inkml:brush>
  </inkml:definitions>
  <inkml:trace contextRef="#ctx0" brushRef="#br0">71150 8550 909,'68'-588'66,"-11"176"-41,-14 174-42,-11 176-41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1"/>
    </inkml:context>
    <inkml:brush xml:id="br0">
      <inkml:brushProperty name="width" value="0.04352" units="cm"/>
      <inkml:brushProperty name="height" value="0.04352" units="cm"/>
      <inkml:brushProperty name="color" value="#FED406"/>
    </inkml:brush>
  </inkml:definitions>
  <inkml:trace contextRef="#ctx0" brushRef="#br0">40850 44150 505,'-52'31'2,"-3"13"2,-3 12 4,-2 13 2,10-4 5,25-18 5,25-19 6,25-18 5,12-10 2,1 0-4,-1 0-3,1 0-2,-1 0-3,1 0-2,-1 0 0,1 0-2,1 0-2,3 0-2,3 0-2,4 0-2,1-2-1,0-3-1,0-3 0,0-2-1,1-5 0,4-2 0,3-3 0,3-3 0,-1-1-1,-2 4-3,-3 3-2,-3 3-4,-4 1 0,-3 1 1,-3-1 1,-2 1 1,-3 1 1,1 3 1,-1 3 1,1 4 0,2 2 2,7 4 1,6 3 1,7 3 1,-1-1 0,-6-2-2,-6-3-1,-6-3-2,-4-2-1,1 0 1,-1 0-1,1 0 1,-1 0-1,1 0 2,-1 0-1,1 0 1,-1 0 0,1 0-1,-1 0 1,1 0-1,2-2 1,7-3-1,6-3 0,7-2-1,0-8 1,-2-8-2,-3-10 1,-3-9-1,-2-4 0,0 4 0,0 3 0,0 3-1,-2 3 1,-3 3-1,-3 3 1,-2 4 0,0 1 0,7 0 0,6 0 0,7 0 0,-1 0 0,-6 0 0,-6 0 0,-6 0 0,-4 0 1,1 0-1,-1 0 1,1 0-1,-1 0 0,1 0 1,-1 0 0,1 0 1,-1 1-1,1 4 1,-1 3-1,1 3-1,2-1 0,7-2 1,6-3-2,7-3 1,0-2 0,-2 0-1,-3 0 1,-3 0-1,-4 1 0,-3 4-1,-3 3-1,-2 3-1,-1-1 0,3-2 0,3-3 1,4-3-1,-1-1 1,-3 4 0,-3 3 0,-2 3 0,0-1 0,7-2 2,6-3-1,7-3 2,0-4-1,-2-3 0,-3-3 0,-3-2-1,-1-3 1,4 1-1,3-1 0,3 1 0,-2 1-1,-6 3 1,-6 3 1,-6 4-1,-6 1 0,-2 0-3,-3 0-2,-3 0-2,-2-2-2,0-3 1,0-3 0,0-2 0,1-1-2,4 3-5,3 3-4,3 4-4,1 4-4,1 6-4,-1 7-2,1 6-4,-3-1 1,-2-5 6,-3-7 5,-3-5 5,1-6 5,6-3 4,7-3 4,6-2 3,3-5 2,0-2-1,0-3 1,0-3-2,-2 1 1,-3 6 0,-3 7-1,-2 6 1,-3 3 2,1 0 5,-1 0 6,1 0 4,-4 1 3,-6 4 0,-6 3-1,-6 3-1,-2-2-1,3-6-1,3-6-2,4-6-1,2-7 1,4-6 2,3-6 2,3-6 3,1 1 0,1 9 0,-1 10-2,1 10-1,-1 5-4,1 4-5,-1 3-4,1 3-7,-1-1-2,1-2-2,-1-3-1,1-3-1,-6-2 0,-8 0 3,-10 0 3,-9 0 2,-4 0 3,4 0 2,3 0 2,3 0 2,3 0 1,3 0 0,3 0-1,4 0 0,2 0-1,4 0 1,3 0 0,3 0 0,3-2-1,3-3-4,3-3-3,4-2-2,1-5-3,0-2 1,0-3 1,0-3-1,-2-1 2,-3 4 0,-3 3 2,-2 3 1,-5 1 0,-2 1 2,-3-1 0,-3 1 1,-4 1 1,-3 3 0,-3 3 0,-2 4 1,-1-1 0,3-3 1,3-3 2,4-2 1,4-3 1,6 1-1,7-1-1,6 1 0,3-1-2,0 1 1,0-1-2,0 1-1,1-4-1,4-6-1,3-6-1,3-6-1,-2-2-1,-6 3 1,-6 3 1,-6 4 0,-7 2 1,-6 4 1,-6 3 0,-6 3 1,-4 3 1,1 3 1,-1 3 2,1 4 1,-1-1 0,1-3-1,-1-3-1,1-2 0,1-5-1,3-2 1,3-3 0,4-3 0,2-2 1,4 0-2,3 0-1,3 0-2,3-2 0,3-3-2,3-3 0,4-2-2,-4 0 0,-9 7 1,-10 6-1,-8 7 1,-6 4 1,1 3-1,-1 3 1,1 4 0,1-1 0,3-3 2,3-3 2,4-2 0,4-5 1,6-2 0,7-3 0,6-3-1,3-2 1,0 0 1,0 0 0,0 0 1,0 0 1,0 0-1,0 0-1,0 0 1,-2 3-1,-3 6-2,-3 7-1,-2 6-2,-6 3-1,-6 0 1,-6 0 0,-6 0 0,-4 0 1,1 0-1,-1 0 0,1 0 0,-1-2 0,1-3-1,-1-3 0,1-2 0,1-5 0,3-2 0,3-3 1,4-3-1,2-4 0,4-3 0,3-3 0,3-2 0,3-3 0,3 1 0,3-1 1,4 1 0,1 1 1,0 3 0,0 3 1,0 4-1,-2 2 1,-3 4 0,-3 3 0,-2 3 0,-3 1 0,1 1 0,-1-1-1,1 1 1,-3 1 0,-2 3 0,-3 3-1,-3 4 1,-2-1 0,0-3 2,0-3 1,0-2 1,1-3 2,4 1-2,3-1 0,3 1-1,1-1 0,1 1 0,-1-1-1,1 1 0,-1-1 0,1 1-1,-1-1-1,1 1-1,-1-1 1,1 1-1,-1-1 1,1 1 1,-3 1-1,-2 3 1,-3 3 1,-3 4-1,-2 1 1,0 0 1,0 0-1,0 0 1,0-2 0,0-3-1,0-3 1,0-2-1,3-1 0,6 3 0,7 3 1,6 4-1,1-3 0,-3-5 0,-3-7-1,-2-5-1,-1-4-1,3 0 1,3 0-2,4 0 1,-3 1 0,-5 4 0,-7 3 2,-5 3-1,-6 3 2,-3 3 0,-3 3 1,-2 4 0,-1 1 0,3 0 1,3 0 0,4 0 0,1 0 0,0 0-1,0 0-1,0 0 0,3-2-1,6-3 0,7-3 0,6-2-1,4-3 0,4 1 0,3-1 0,3 1-1,-1-1-1,-2 1 1,-3-1-1,-3 1 1,-2 1-1,0 3 2,0 3 0,0 4 1,-2 1 0,-3 0 0,-3 0-1,-2 0 0,0-2 1,7-3 1,6-3 2,7-2 1,0-1 0,-2 3-2,-3 3-2,-3 4-2,-1 1 0,4 0 0,3 0 0,3 0 0,-1 0 0,-2 0 1,-3 0-1,-3 0 1,1-2 0,6-3-1,7-3 1,6-2 0,1-3 0,-3 1 1,-3-1 2,-2 1 2,-1 1 0,3 3-1,3 3 1,4 4-1,1 2 0,0 4-2,0 3 0,0 3-2,-4 1 0,-5 1 0,-7-1 0,-5 1 0,-6-1 0,-3 1 0,-3-1-1,-2 1-1,-1-1 0,3 1 1,3-1 1,4 1 0,-1-1 1,-3 1 0,-3-1 1,-2 1 2,-3 1-1,1 3 2,-1 3 0,1 4 0,1-1 1,3-3-1,3-3-1,4-2 0,2-3-2,4 1-1,3-1 0,3 1-3,3-3 0,3-2-2,3-3 0,4-3-2,-1-1 0,-3 4 0,-3 3-1,-2 3 1,-5 3 0,-2 3-1,-3 3 1,-3 4 0,-4 1 0,-3 0 0,-3 0 1,-2 0-1,-3-4-4,1-5-8,-1-7-9,1-5-9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4"/>
    </inkml:context>
    <inkml:brush xml:id="br0">
      <inkml:brushProperty name="width" value="0.05309" units="cm"/>
      <inkml:brushProperty name="height" value="0.05309" units="cm"/>
      <inkml:brushProperty name="color" value="#FED406"/>
    </inkml:brush>
  </inkml:definitions>
  <inkml:trace contextRef="#ctx0" brushRef="#br0">58600 28250 414,'-24'-69'0,"4"13"0,3 12 0,3 13 0,-1 2 5,-2-5 9,-3-7 10,-3-5 10,-4-3 3,-3 4-3,-3 3-2,-2 3-3,-5 6-3,-2 9-3,-3 10-4,-3 10-5,-6 8-1,-5 10-1,-7 10 0,-5 9-1,-6 10-1,-3 14 1,-3 11-1,-2 14 0,0 7 0,7 3-2,6 3 1,7 4-2,7-3 0,9-5 1,10-7-1,10-5 1,7-8-1,6-5 1,7-7 0,6-5 0,9-8 0,13-5-1,12-7-2,13-5-1,7-4-2,4 0-2,3 0-1,3 0-2,1-2 0,1-3 0,-1-3 0,1-2 1,-1-1 1,1 3 2,-1 3 0,1 4 1,-3-1 2,-2-3 0,-3-3 2,-3-2 0,-4 0 2,-3 7 1,-3 6 1,-2 7 1,-8 8-1,-8 14-1,-10 11-2,-9 14-2,-10 0-1,-9-8-2,-10-10 0,-8-9-3,-6-5-1,1 0-2,-1 0-2,1 0-2,-4 3-1,-6 6-1,-6 7 0,-6 6-1,-6 1-1,-2-3-2,-3-3 0,-3-2-2,-2-6-1,0-6 1,0-6-1,0-6 1,4-7-2,10-6-4,10-6-2,9-6-4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5"/>
    </inkml:context>
    <inkml:brush xml:id="br0">
      <inkml:brushProperty name="width" value="0.05366" units="cm"/>
      <inkml:brushProperty name="height" value="0.05366" units="cm"/>
      <inkml:brushProperty name="color" value="#FED406"/>
    </inkml:brush>
  </inkml:definitions>
  <inkml:trace contextRef="#ctx0" brushRef="#br0">59750 29000 409,'-27'-40'67,"-3"23"-11,-3 22-10,-2 22-10,-5 15-6,-2 9-2,-3 10-2,-3 10-2,-1 5-2,4 4-1,3 3-3,3 3-1,-1 3-2,-2 3-2,-3 3-3,-3 4-2,2-3-2,10-5-1,10-7-3,9-5-1,13-15-2,20-22-1,18-22-1,20-21-1,10-24-1,3-25-3,3-25 0,4-25-2,2-11-1,4 3-2,3 3 0,3 4-3,-5 10 2,-12 19 1,-13 19 3,-12 19 2,-10 19 7,-6 23 13,-6 22 12,-6 22 13,-6 12 4,-2 3-3,-3 3-4,-3 4-4,1-1-4,6-3-7,7-3-7,6-2-7,6-11-3,6-15-3,7-15-1,6-16-2,3-18-1,0-18 1,0-19 0,0-18 1,0-10 1,0 0-1,0 0 0,0 0 0,-2 0 1,-3 0 0,-3 0 1,-2 0 1,-15 3 1,-25 6 1,-25 7 2,-25 6 1,-13 12-1,1 19-3,-1 19-2,1 19-3,-4 16-7,-6 17-9,-6 15-9,-6 16-9,2 4-6,14-6-3,11-6-1,14-6-3,7-9-1,3-8-1,3-10 0,4-9-1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7"/>
    </inkml:context>
    <inkml:brush xml:id="br0">
      <inkml:brushProperty name="width" value="0.04663" units="cm"/>
      <inkml:brushProperty name="height" value="0.04663" units="cm"/>
      <inkml:brushProperty name="color" value="#FED406"/>
    </inkml:brush>
  </inkml:definitions>
  <inkml:trace contextRef="#ctx0" brushRef="#br0">62850 28550 471,'-55'0'35,"41"0"12,40 0 12,42 0 12,21-2 0,3-3-12,3-3-11,4-2-12,1-3-8,0 1-4,0-1-3,0 1-4,-7-1-6,-11 1-9,-14-1-10,-11 1-8,-18 7-17,-22 16-23,-22 15-24,-21 17-24,-10 2 1,3-9 22,3-10 23,4-8 23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7"/>
    </inkml:context>
    <inkml:brush xml:id="br0">
      <inkml:brushProperty name="width" value="0.03952" units="cm"/>
      <inkml:brushProperty name="height" value="0.03952" units="cm"/>
      <inkml:brushProperty name="color" value="#FED406"/>
    </inkml:brush>
  </inkml:definitions>
  <inkml:trace contextRef="#ctx0" brushRef="#br0">63650 28750 556,'-46'1'2,"10"4"3,10 3 3,9 3 2,6 3 5,3 3 8,3 3 6,4 4 8,1 5 4,0 10-1,0 10 0,0 9 0,0 6-3,0 3-5,0 3-6,0 4-4,0 1-5,0 0-5,0 0-6,0 0-4,0-5-10,0-9-11,0-10-11,0-8-12,3-12-10,6-12-7,7-13-7,6-12-7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7"/>
    </inkml:context>
    <inkml:brush xml:id="br0">
      <inkml:brushProperty name="width" value="0.04822" units="cm"/>
      <inkml:brushProperty name="height" value="0.04822" units="cm"/>
      <inkml:brushProperty name="color" value="#FED406"/>
    </inkml:brush>
  </inkml:definitions>
  <inkml:trace contextRef="#ctx0" brushRef="#br0">65000 27550 456,'20'-21'9,"-9"10"20,-10 10 19,-8 9 20,-3 10 3,7 14-13,6 11-11,7 14-12,4 11-7,3 14-3,3 11-3,4 14-2,-1 10-2,-3 9-1,-3 10-3,-2 10-1,-6 7-3,-6 6-3,-6 7-3,-6 6-3,-4-1-6,1-5-5,-1-7-7,1-5-6,-1-3-7,1 4-5,-1 3-7,1 3-5,1-13-4,3-28 0,3-28-1,4-27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8"/>
    </inkml:context>
    <inkml:brush xml:id="br0">
      <inkml:brushProperty name="width" value="0.03839" units="cm"/>
      <inkml:brushProperty name="height" value="0.03839" units="cm"/>
      <inkml:brushProperty name="color" value="#FED406"/>
    </inkml:brush>
  </inkml:definitions>
  <inkml:trace contextRef="#ctx0" brushRef="#br0">65000 27450 573,'-25'-24'3,"0"4"9,0 3 7,0 3 8,3 6 6,6 9 5,7 10 4,6 10 5,1 10-1,-3 13-6,-3 12-6,-2 13-6,-5 7-6,-2 4-5,-3 3-5,-3 3-6,-4 1-6,-3 1-8,-3-1-8,-2 1-8,0-9-2,7-15 3,6-15 4,7-16 4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48"/>
    </inkml:context>
    <inkml:brush xml:id="br0">
      <inkml:brushProperty name="width" value="0.04318" units="cm"/>
      <inkml:brushProperty name="height" value="0.04318" units="cm"/>
      <inkml:brushProperty name="color" value="#FED406"/>
    </inkml:brush>
  </inkml:definitions>
  <inkml:trace contextRef="#ctx0" brushRef="#br0">65100 27300 509,'25'48'54,"0"-3"0,0-3-2,0-2-2,3-1-2,6 3-5,7 3-4,6 4-6,4 1-2,4 0-4,3 0-2,3 0-3,-1 0-10,-2 0-14,-3 0-16,-3 0-16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49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24266 12070 795,'-1'-11'69,"-1"8"-13,0 9-15,-1 10-14,-1 3-16,2 1-18,0-1-19,2 1-18,0-2-9,0-3 4,0-3 2,0-2 3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50"/>
    </inkml:context>
    <inkml:brush xml:id="br0">
      <inkml:brushProperty name="width" value="0.05314" units="cm"/>
      <inkml:brushProperty name="height" value="0.05314" units="cm"/>
      <inkml:brushProperty name="color" value="#FED406"/>
    </inkml:brush>
  </inkml:definitions>
  <inkml:trace contextRef="#ctx0" brushRef="#br0">68050 28100 414,'-113'70'106,"26"-9"-25,24-10-24,26-8-24,7 2-12,-9 16 1,-10 15 0,-8 17 0,-3 3 1,7-5-3,6-7 0,7-5-3,5-8-1,7-5-2,6-7-2,7-5-1,10-9-3,16-9-2,15-10-2,17-8-2,13-17-4,13-21-6,12-22-7,13-22-6,6-11-4,0 0-5,0 0-4,0 0-3,-7 6 0,-11 13 5,-14 12 6,-11 13 5,-14 16 10,-11 23 16,-14 22 15,-11 22 16,-11 10 6,-5 1-2,-7-1-4,-5 1-2,-3-3-4,4-2-2,3-3-3,3-3-2,7-6-5,14-5-3,11-7-6,14-5-4,8-11-4,7-11-2,6-14-3,7-11-2,0-11-4,-2-5-4,-3-7-4,-3-5-3,-4-6-2,-3-3 0,-3-3 1,-2-2 0,-8-1 3,-8 3 2,-10 3 3,-9 4 3,-10 2 2,-9 4 0,-10 3 1,-8 3 1,-8 6 3,-2 9 3,-3 10 4,-3 10 4,-2 5 1,0 4-1,0 3-3,0 3-1,1 4-5,4 7-8,3 6-8,3 7-8,3 0-9,3-2-10,3-3-8,4-3-10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50"/>
    </inkml:context>
    <inkml:brush xml:id="br0">
      <inkml:brushProperty name="width" value="0.0572" units="cm"/>
      <inkml:brushProperty name="height" value="0.0572" units="cm"/>
      <inkml:brushProperty name="color" value="#FED406"/>
    </inkml:brush>
  </inkml:definitions>
  <inkml:trace contextRef="#ctx0" brushRef="#br0">69800 27150 384,'23'-36'56,"-3"28"-1,-3 28-2,-2 29-1,-3 19-2,1 14-4,-1 11-3,1 14-4,-3 10-3,-2 9-3,-3 10-3,-3 10-3,-2 5-5,0 4-3,0 3-5,0 3-4,0-1-3,0-2 1,0-3 0,0-3 0,-2 5-12,-3 17-24,-3 15-23,-2 16-23,-1-10-8,3-34 10,3-35 8,4-33 10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50"/>
    </inkml:context>
    <inkml:brush xml:id="br0">
      <inkml:brushProperty name="width" value="0.04189" units="cm"/>
      <inkml:brushProperty name="height" value="0.04189" units="cm"/>
      <inkml:brushProperty name="color" value="#FED406"/>
    </inkml:brush>
  </inkml:definitions>
  <inkml:trace contextRef="#ctx0" brushRef="#br0">69950 27100 525,'-2'-83'65,"-3"34"3,-3 35 2,-2 35 3,-9 25-6,-12 20-14,-13 18-14,-12 20-16,-7 11-10,1 7-9,-1 6-9,1 7-8,4-7-3,9-19 4,10-18 4,10-19 3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49:51"/>
    </inkml:context>
    <inkml:brush xml:id="br0">
      <inkml:brushProperty name="width" value="0.04461" units="cm"/>
      <inkml:brushProperty name="height" value="0.04461" units="cm"/>
      <inkml:brushProperty name="color" value="#FED406"/>
    </inkml:brush>
  </inkml:definitions>
  <inkml:trace contextRef="#ctx0" brushRef="#br0">70000 26950 493,'117'1'91,"-16"4"-19,-15 3-18,-15 3-19,-11 4-6,-2 7 5,-3 6 7,-3 7 5,-4 4-3,-3 3-11,-3 3-11,-2 4-13,-8 1-21,-8 0-32,-10 0-33,-9 0-32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75850 32700 999,'-21'-135'-25,"10"32"-4,10 31-4,9 32-4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28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75400 30550 588,'0'-91'0,"0"19"0,0 19 0,0 19 0,3 13 6,6 10 14,7 10 14,6 9 13,1 10 3,-3 14-4,-3 11-6,-2 14-5,-5 10-4,-2 9-4,-3 10-3,-3 10-4,-2 0-4,0-5-6,0-7-4,0-5-7,0-6-4,0-3-3,0-3-3,0-2-5,-4-6 1,-5-6 1,-7-6 2,-5-6 3,2-16 0,13-25-2,12-25-1,13-25-1,7-11 0,4 3 5,3 3 3,3 4 5,1 2 0,1 4-1,-1 3-2,1 3-2,-3 1-8,-2 1-16,-3-1-14,-3 1-16,-4 2-2,-3 7 11,-3 6 12,-2 7 11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29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76300 30150 642,'43'73'104,"-11"-3"-25,-14-3-25,-11-2-25,-9-1-12,-3 3 0,-3 3 0,-2 4 0,-5 1-4,-2 0-5,-3 0-5,-3 0-7,-2-5-7,0-9-8,0-10-9,0-8-8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29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77150 29750 567,'23'26'31,"-3"4"8,-3 3 8,-2 3 7,-3 6 0,1 9-9,-1 10-8,1 10-8,-10 7-5,-19 6-5,-18 7-2,-19 6-4,-12 6-3,-2 6-3,-3 7-2,-3 6-3,-2 1-5,0-3-5,0-3-5,0-2-5,3-9-4,6-12-3,7-13-3,6-12-3,6-12-3,6-8-2,7-10-4,6-9-2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29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77050 31100 514,'29'50'8,"10"0"14,10 0 15,9 0 15,1 1 4,-6 4-6,-6 3-5,-6 3-6,-6-2-6,-2-6-3,-3-6-4,-3-6-5,-2-4-2,0 1-2,0-1-1,0 1-2,-7-3-17,-11-2-36,-14-3-36,-11-3-35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0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79200 29350 525,'112'71'122,"-24"-5"-32,-26-7-32,-24-5-31,-17-3-22,-5 4-10,-7 3-12,-5 3-10,-8 3-7,-5 3-3,-7 3-2,-5 4-3,-8-4 2,-5-9 4,-7-10 6,-5-8 4,-3-4 4,4 3 4,3 3 3,3 4 3,14-6 11,25-11 18,25-14 17,25-11 19,9-4 3,-6 6-8,-6 7-10,-6 6-9,-9 9-5,-8 13-3,-10 12-3,-9 13-2,-7 9-2,-3 6-1,-3 7 0,-2 6 0,-6-2-1,-6-9-1,-6-10 1,-6-8-1,7-25-3,22-36-7,22-39-6,23-36-6,13-26-5,6-12-5,7-13-4,6-12-5,3-9-2,0-2-1,0-3-1,0-3-1,-5 2 1,-9 10 3,-10 10 4,-8 9 3,-8 10 3,-2 14 2,-3 11 3,-3 14 2,-1 3 5,4-2 8,3-3 8,3-3 7,-1 2 4,-2 10-1,-3 10 0,-3 9-1,-6 13 6,-5 20 11,-7 18 11,-5 20 12,-12 17 0,-16 20-12,-15 18-11,-15 20-11,-6 5-7,7-6-2,6-6-1,7-6-2,4-6-5,3-2-7,3-3-8,4-3-7,10-15-10,19-24-11,19-26-11,19-24-10,7-12-1,-3 4 12,-3 3 12,-2 3 11,-8 12 17,-8 22 23,-10 22 23,-9 23 24,-5 5 5,0-9-11,0-10-13,0-8-11,-2 10-8,-3 31 0,-3 32-3,-2 31 0,-1 4-3,3-21-3,3-22-2,4-22-3,1-15-2,0-5-3,0-7-2,0-5-4,0 19-3,0 47-8,0 47-7,0 48-7,-2 19-5,-3-6-4,-3-6-3,-2-6-5,-1-12-1,3-15 1,3-15 1,4-16 1,1-24 4,0-31 6,0-31 6,0-31 6,-2-16 3,-3 0 0,-3 0 0,-2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51"/>
    </inkml:context>
    <inkml:brush xml:id="br0">
      <inkml:brushProperty name="width" value="0.05671" units="cm"/>
      <inkml:brushProperty name="height" value="0.05671" units="cm"/>
      <inkml:brushProperty name="color" value="#F2395B"/>
    </inkml:brush>
  </inkml:definitions>
  <inkml:trace contextRef="#ctx0" brushRef="#br0">82602 13291 387,'-2'-16'3,"-2"-2"6,-4 0 5,-2 0 6,-1-1 2,1 4-1,0 3-2,2 3-1,0 2-2,-2 2-2,0 2-2,-1 2-2,-2 2-1,0 2 0,-1 2 0,-1 2-1,-1 1 1,-2 3 0,0 2-1,-1 2 1,-1 1 0,-1 3 0,-1 1 2,-1 3 0,0 2 1,1 3-1,1 3 0,1 3 0,2 2-1,2 2-1,4 2 0,3 2-2,1 0-1,0-2 2,1-1-1,-1-3 2,1-1-1,2 0 0,2 1 0,2-1-1,1-2-2,0-3-4,0-5-6,0-3-4,2-4-2,6-3-3,4-3-1,5-2-1,3-5 0,-1-5 1,1-4 2,0-5 1,0-4 0,1-2-3,1-2-2,1-1-3,0-2-1,-1 1 2,-1-1 1,-1 1 1,-1 0 2,-3 0 2,-1 2 3,-2 1 2,-3 4 8,-3 8 15,-2 8 13,-4 8 13,0 5 4,0 1-6,2 3-7,0 1-6,2 1-6,0-3-6,1-1-5,2-2-6,0-4-6,3-5-6,2-4-7,2-6-6,0-4-3,1-6 1,0-4 1,-1-5 2,0-3-1,0-1-1,-2-1-2,-1 0 0,-1-1 0,0 3 5,-2 1 5,-1 3 5,0 1 4,-2 4 5,-1 3 6,0 3 5,-1 4 10,0 8 14,0 6 15,0 7 15,-1 4 3,-1 1-11,0 1-10,-2 1-10,1 0-7,0-1-5,2-1-3,0 0-5,1-1-2,0 1-1,0 1-1,0 1-2,-1-1-4,0-1-12,-2-3-10,0-1-10,-1-1-11,2 1-11,0 2-10,2 0-12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1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81400 29250 481,'1'-69'1,"4"13"3,3 12 4,3 13 2,1 12 7,1 13 9,-1 12 10,1 13 10,-3 12 0,-2 13-10,-3 12-11,-3 13-10,-4 6-7,-3 0-5,-3 0-6,-2 0-5,2-7-4,9-11-3,10-14-2,10-11-4,4-9 0,0-3 5,0-3 3,0-2 5,-2 2 2,-3 9 3,-3 10 1,-2 10 2,-6 10 2,-6 13-1,-6 12 0,-6 13-1,-12 9 1,-15 6-1,-15 7 1,-16 6 0,-7-5 0,4-16 1,3-15 0,3-15 2,4-15 0,7-12 1,6-13 0,7-12 0,7-16 0,9-19-2,10-18-3,10-19-1,11-15-2,17-8 1,15-10-1,16-9-1,9-1 1,3 10 0,3 10 0,4 9 1,-4 10 1,-9 14 2,-10 11 4,-8 14 2,-11 13 2,-8 16 1,-10 15 2,-9 17 1,-9 11 1,-5 10 0,-7 10-1,-5 9-1,-8 1 0,-5-6-1,-7-6-1,-5-6-1,-3-7-2,4-6-1,3-6-3,3-6-1,14-13-6,25-19-7,25-18-7,25-19-9,10-8 1,-2 3 6,-3 3 9,-3 4 6,-10 10 7,-16 19 6,-15 19 4,-15 19 6,-15 9-1,-12 0-5,-13 0-6,-12 0-6,-7-4-3,1-5-1,-1-7-1,1-5-2,-4-3 0,-6 4 0,-6 3 1,-6 3 1,1-1 2,9-2 4,10-3 5,10-3 4,14-6 7,23-5 6,22-7 7,22-5 7,21-8 1,22-5-6,22-7-5,23-5-5,11-4-5,4 0-4,3 0-3,3 0-5,4 1-5,7 4-9,6 3-9,7 3-8,-4 4-7,-12 7-5,-13 6-3,-12 7-5,-16 2 0,-19 1 5,-18-1 4,-19 1 5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2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82700 30200 478,'-25'-4'8,"50"-5"15,50-7 16,50-5 15,20-3 2,-9 4-9,-10 3-11,-8 3-11,-6 3-7,1 3-4,-1 3-5,1 4-4,-9 2-3,-15 4 0,-15 3 0,-16 3 0,-15 6-2,-11 9-3,-14 10-4,-11 10-2,-11 7 0,-5 6 5,-7 7 6,-5 6 4,-6 1 4,-3-3 3,-3-3 2,-2-2 4,-6-3 0,-6 1-1,-6-1-2,-6 1-2,-6-1-1,-2 1-2,-3-1-3,-3 1-1,-1-6-2,4-8 1,3-10 0,3-9 0,6-23-6,9-33-13,10-35-14,10-34-13,14-29-9,23-21-5,22-22-5,22-22-6,10-5 2,1 13 7,-1 12 9,1 13 7,-3 13 9,-2 17 10,-3 15 8,-3 16 10,-6 13 7,-5 14 3,-7 11 4,-5 14 3,-9 16 10,-9 22 17,-10 22 18,-8 23 17,-12 17 2,-12 17-13,-13 15-13,-12 16-13,-10 15-8,-6 16-4,-6 15-2,-6 17-3,-7 3-6,-6-5-9,-6-7-8,-6-5-9,2-15-9,14-22-10,11-22-9,14-21-10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2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83250 30400 687,'115'4'17,"-18"10"0,-19 10 2,-18 9 1,-9 10 3,4 14 7,3 11 6,3 14 7,-4 0-1,-8-8-10,-10-10-10,-9-9-11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2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83000 28950 674,'3'-46'6,"6"10"10,7 10 11,6 9 10,4 7 5,4 7-2,3 6-2,3 7-3,7 8-4,14 14-7,11 11-7,14 14-8,-1 3-5,-12-2-7,-13-3-6,-12-3-6,-9-6-11,-2-5-18,-3-7-16,-3-5-16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2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85350 28500 608,'117'-65'11,"-16"23"23,-15 22 22,-15 22 22,-14 12 3,-8 3-21,-10 3-19,-9 4-19,-5 4-14,0 6-8,0 7-6,0 6-8,-7 6-8,-11 6-8,-14 7-8,-11 6-9,-9-2 0,-3-9 7,-3-10 7,-2-8 8,-1-9 2,3-6-5,3-6-4,4-6-5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3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85250 29400 486,'-58'20'21,"34"-9"3,35-10 3,35-8 3,21-9 1,9-6-2,10-6-3,10-6-2,0-1-3,-5 7-4,-7 6-4,-5 7-4,-11 7-4,-11 9-5,-14 10-5,-11 10-4,-15 10-2,-16 13 1,-15 12 1,-15 13 2,-14 7-3,-8 4-5,-10 3-5,-9 3-6,-9 1-2,-5 1 1,-7-1 1,-5 1 1,-1-6 6,6-8 9,7-10 11,6-9 10,9-9 8,13-5 5,12-7 6,13-5 5,15-8 3,19-5-1,19-7-1,19-5-1,16-11-3,17-11-6,15-14-6,16-11-5,9-7-4,3 0-5,3 0-2,4 0-5,-6 1-4,-11 4-8,-14 3-7,-11 3-7,-12 6-4,-9 9-2,-10 10-3,-8 10-2,-18-1-1,-25-9-2,-25-10 0,-25-8-3,-13-6 5,1 1 9,-1-1 9,1 1 10,2 2 6,7 7 6,6 6 6,7 7 5,4 2 8,3 1 9,3-1 10,4 1 10,4 4 4,6 9-3,7 10-1,6 10-2,3 7-3,0 6-4,0 7-4,0 6-4,0 6-5,0 6-6,0 7-5,0 6-7,0 4-4,0 4-2,0 3-5,0 3-2,0-2-5,0-6-9,0-6-7,0-6-8,-2-6-7,-3-2-6,-3-3-7,-2-3-6,-6-4-1,-6-3 5,-6-3 5,-6-2 6,-1-6 6,7-6 8,6-6 8,7-6 8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3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85200 31300 453,'-46'1'0,"10"4"0,10 3 0,9 3 0,-4 1 0,-15 1 0,-15-1 0,-16 1 0,-7-3 4,4-2 7,3-3 8,3-3 7,6-2 5,9 0 1,10 0 1,10 0 1,11 0 2,17 0 3,15 0 1,16 0 3,23-4-2,31-5-6,32-7-6,31-5-7,18-3-3,7 4-2,6 3-2,7 3-1,-3 6-7,-8 9-13,-10 10-11,-9 10-13,-9 5-9,-5 4-7,-7 3-7,-5 3-6,-17-1-3,-24-2 1,-26-3 2,-24-3 2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4"/>
    </inkml:context>
    <inkml:brush xml:id="br0">
      <inkml:brushProperty name="width" value="0.02733" units="cm"/>
      <inkml:brushProperty name="height" value="0.02733" units="cm"/>
      <inkml:brushProperty name="color" value="#F2395B"/>
    </inkml:brush>
  </inkml:definitions>
  <inkml:trace contextRef="#ctx0" brushRef="#br0">89050 29850 804,'23'46'101,"-3"-5"-36,-3-7-35,-2-5-37,-5-4-22,-2 0-11,-3 0-11,-3 0-11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5"/>
    </inkml:context>
    <inkml:brush xml:id="br0">
      <inkml:brushProperty name="width" value="0.03187" units="cm"/>
      <inkml:brushProperty name="height" value="0.03187" units="cm"/>
      <inkml:brushProperty name="color" value="#F2395B"/>
    </inkml:brush>
  </inkml:definitions>
  <inkml:trace contextRef="#ctx0" brushRef="#br0">88900 30650 690,'-24'23'2,"4"-3"5,3-3 4,3-2 4,6-1 6,9 3 7,10 3 6,10 4 6,5-1 2,4-3-2,3-3-4,3-2-2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7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90950 29250 555,'-16'-46'10,"19"10"20,19 10 20,19 9 20,13 6 3,10 3-13,10 3-12,9 4-13,9-3-9,9-5-7,10-7-5,10-5-6,-1-1-6,-9 6-8,-10 7-7,-8 6-7,-9 3-6,-6 0-6,-6 0-5,-6 0-7,-12 3-1,-15 6-2,-15 7 1,-16 6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5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54379 15750 587,'-8'8'53,"2"2"-9,0 0-9,2 1-10,1 1-4,0 2 1,2 0 1,0 1 1,1 1 0,-2 1 0,-1 1-1,0 1 1,-1 2-3,0 3-4,0 3-3,1 3-4,-1 2-4,0 1-4,0 1-4,0 0-4,0 0-2,2-1-2,0-3 1,2-1-2,0-4-7,0-2-15,0-3-14,0-2-14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8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92000 29350 576,'-47'-2'6,"6"-3"11,7-3 13,6-2 12,6 5 6,6 16 1,7 15 1,6 17 2,3 13-5,0 13-11,0 12-12,0 13-10,-2 12-8,-3 13-3,-3 12-4,-2 13-3,-3 7-6,1 4-6,-1 3-8,1 3-7,-3-5-2,-2-12 2,-3-13 3,-3-12 3,-1-16-4,4-19-10,3-18-9,3-19-10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38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94100 29450 499,'-41'0'10,"19"0"18,19 0 20,19 0 18,10 4 4,4 10-13,3 10-13,3 9-12,4 4-8,7 1-1,6-1-3,7 1-2,2-1-1,1 1-4,-1-1-2,1 1-2,-4-1-3,-6 1-3,-6-1-2,-6 1-2,-1 1-1,7 3-2,6 3-1,7 4 0,-3-3-2,-8-5-3,-10-7-1,-9-5-2,-12-4 0,-11 0 3,-14 0 3,-11 0 2,-11 1 3,-5 4 2,-7 3 2,-5 3 3,-8 3-1,-5 3-2,-7 3-4,-5 4-2,-11 2-4,-11 4-4,-14 3-4,-11 3-5,-9 1-3,-3 1-2,-3-1-3,-2 1-2,2-4-2,9-6-3,10-6-2,10-6-3,13-9 1,19-8 3,19-10 5,19-9 3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42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96350 29400 596,'-15'-25'7,"23"0"14,22 0 13,22 0 14,10 4 4,1 10-7,-1 10-7,1 9-6,-4 10-6,-6 14-2,-6 11-4,-6 14-3,-9 8-3,-8 7-4,-10 6-2,-9 7-4,-12 5-1,-11 7-2,-14 6-2,-11 7-2,-11-1-2,-5-6-4,-7-6-3,-5-6-5,-3-9 0,4-8 1,3-10 0,3-9 2,3-9 1,3-5 3,3-7 2,4-5 2,7-11 3,13-11 2,12-14 2,13-11 2,13-7 3,17 0 0,15 0 3,16 0 0,12 1 1,9 4-1,10 3-1,10 3-1,4 1-1,0 1-1,0-1-1,0 1-1,-4-1-2,-5 1-5,-7-1-3,-5 1-5,-3-3-9,4-2-15,3-3-15,3-3-15,-7-2-2,-15 0 11,-15 0 12,-16 0 11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43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97750 28850 548,'-38'-24'8,"26"4"16,24 3 16,26 3 16,15 4 4,6 7-11,7 6-10,6 7-10,-2 5-10,-9 7-12,-10 6-11,-8 7-11,-9 2-5,-6 1 1,-6-1 2,-6 1 2,-7-3 0,-6-2 1,-6-3 0,-6-3 1,-7 1 3,-6 6 5,-6 7 7,-6 6 6,-4 4 4,1 4 1,-1 3 2,1 3 1,-1 7 4,1 14 4,-1 11 4,1 14 4,1 11-1,3 14-4,3 11-5,4 14-6,1 7-5,0 3-7,0 3-5,0 4-8,-4-1-2,-5-3 1,-7-3 0,-5-2 1,-3-3-6,4 1-14,3-1-13,3 1-15,4-17-2,7-30 7,6-32 8,7-30 8,2-19 4,1-2 1,-1-3 2,1-3 2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4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98850 29500 600,'-25'-21'7,"0"10"15,0 10 14,0 9 15,-2 12 3,-3 16-9,-3 15-9,-2 17-9,-1 10-5,3 6-2,3 7-1,4 6-2,4-4-2,6-11-3,7-14-4,6-11-2,7-11-4,10-5-2,10-7-3,9-5-3,6-9-1,3-9-1,3-10 1,4-8 0,2-11-2,4-8-2,3-10-3,3-9-3,-2-7 0,-6-3-1,-6-3 1,-6-2 0,-7-5 2,-6-2 2,-6-3 2,-6-3 1,-9 4 3,-8 13 1,-10 12 2,-9 13 2,-9 7 0,-5 4 1,-7 3 0,-5 3 1,-3 3-3,4 3-2,3 3-4,3 4-3,10-3-7,20-5-9,18-7-10,20-5-8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43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99850 28850 634,'0'-41'61,"0"19"-5,0 19-3,0 19-5,0 10-6,0 4-7,0 3-7,0 3-8,9-2-6,19-6-6,19-6-8,19-6-5,4-9-7,-9-8-7,-10-10-6,-8-9-6,-8-7-3,-2-3 0,-3-3 2,-3-2 0,-7-1 2,-9 3 6,-10 3 5,-8 4 5,-9 4 3,-6 6 4,-6 7 2,-6 6 2,-4 4 2,1 4 0,-1 3 0,1 3 0,1 4-2,3 7-4,3 6-3,4 7-4,2-1-2,4-6-2,3-6-2,3-6-2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0:4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101600 29400 548,'-4'-46'5,"-5"10"7,-7 10 9,-5 9 9,-8 6 4,-5 3 1,-7 3 0,-5 4 1,-8 7-3,-5 13-4,-7 12-4,-5 13-5,-1 4-4,6-3-1,7-3-3,6-2-1,1 6 0,-3 20-1,-3 18 1,-2 20 0,0 6-1,7-2 0,6-3-3,7-3 0,8-7-3,14-9-2,11-10-4,14-8-3,14-11-4,20-8-6,18-10-4,20-9-6,21-10-3,25-9-2,25-10-2,25-8-2,6-9-1,-12-6 0,-13-6-2,-12-6 0,-15-2 0,-15 3 1,-15 3 1,-16 4 1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3"/>
    </inkml:context>
    <inkml:brush xml:id="br0">
      <inkml:brushProperty name="width" value="0.02238" units="cm"/>
      <inkml:brushProperty name="height" value="0.02238" units="cm"/>
      <inkml:brushProperty name="color" value="#00BFF3"/>
    </inkml:brush>
  </inkml:definitions>
  <inkml:trace contextRef="#ctx0" brushRef="#br0">97600 20950 982,'-216'1'18,"69"4"-23,69 3-21,69 3-22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6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77200 35850 573,'-8'-38'100,"-16"26"-19,-15 24-20,-15 26-20,-9 15-12,1 6-3,-1 7-4,1 6-4,-1 4-4,1 4-5,-1 3-3,1 3-5,1-4-2,3-8-1,3-10 0,4-9 0,4-9-1,6-5-1,7-7 0,6-5-1,12-4 0,19 0-1,19 0 0,19 0 0,9-4 0,0-5 1,0-7 3,0-5 1,1-4 1,4 0 0,3 0 0,3 0 0,-1 1 1,-2 4 0,-3 3 1,-3 3 1,-4 1 1,-3 1-1,-3-1-1,-2 1 0,-3-10 0,1-19 1,-1-18 1,1-19 0,-6-8 1,-8 3 0,-10 3 0,-9 4 0,-10-1-1,-9-3 1,-10-3-2,-8-2 0,-4 0 0,3 7 0,3 6 0,4 7 1,4 0-7,6-2-13,7-3-11,6-3-13,9-2-9,13 0-4,12 0-5,13 0-5,1 4 3,-9 10 9,-10 10 11,-8 9 10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6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77700 35250 619,'0'-41'29,"0"19"8,0 19 5,0 19 7,1 16-1,4 17-7,3 15-7,3 16-7,-1 12-6,-2 9-3,-3 10-4,-3 10-3,-4 7-4,-3 6-4,-3 7-5,-2 6-5,-5-4-4,-2-11-7,-3-14-6,-3-11-6,1-15-7,6-16-5,7-15-5,6-15-6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56"/>
    </inkml:context>
    <inkml:brush xml:id="br0">
      <inkml:brushProperty name="width" value="0.0522" units="cm"/>
      <inkml:brushProperty name="height" value="0.0522" units="cm"/>
      <inkml:brushProperty name="color" value="#F2395B"/>
    </inkml:brush>
  </inkml:definitions>
  <inkml:trace contextRef="#ctx0" brushRef="#br0">55596 15536 421,'0'-15'37,"0"2"-1,0 3 0,0 1-1,0 4 4,0 6 6,0 6 6,0 6 7,0 3-2,0 1-10,0 1-11,0 1-10,0 3-7,0 3-2,0 4-3,0 5-3,-1 0-2,-1-3-1,0-4-3,-1-1-1,-1-2-4,0 2-9,0 3-8,0 1-7,-1 6-7,0 9-5,-1 8-5,-1 9-4,0 0 0,2-10 7,2-10 6,2-10 7,0-6 0,0-5-9,-2-3-9,0-4-8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6"/>
    </inkml:context>
    <inkml:brush xml:id="br0">
      <inkml:brushProperty name="width" value="0.02809" units="cm"/>
      <inkml:brushProperty name="height" value="0.02809" units="cm"/>
      <inkml:brushProperty name="color" value="#00BFF3"/>
    </inkml:brush>
  </inkml:definitions>
  <inkml:trace contextRef="#ctx0" brushRef="#br0">77750 36500 783,'1'-47'3,"4"6"8,3 7 7,3 6 8,3 4 2,3 4 0,3 3-2,4 3 0,4 1-4,6 1-7,7-1-5,6 1-6,-1 1-6,-5 3-2,-7 3-3,-5 4-3,-6 4-7,-3 6-11,-3 7-10,-2 6-10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6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78500 34900 550,'1'-58'10,"4"34"20,3 35 20,3 35 20,-1 22 3,-2 14-14,-3 11-12,-3 14-15,-2 14-8,0 20-4,0 18-4,0 20-4,-4 13-5,-5 9-8,-7 10-6,-5 10-6,-1 4-3,6 0 1,7 0 1,6 0 1,3-16-3,0-31-9,0-31-7,0-31-9,0-21-5,0-9-5,0-10-3,0-8-5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7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79600 36600 612,'0'71'120,"0"-5"-29,0-7-28,0-5-29,0-3-14,0 4-2,0 3-1,0 3-2,-2 3-6,-3 3-10,-3 3-12,-2 4-10,-3-1-10,1-3-8,-1-3-7,1-2-9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8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81250 36150 663,'-47'4'100,"6"10"-23,7 10-22,6 9-23,1 4-13,-3 1-4,-3-1-5,-2 1-4,-8 2-3,-8 7-1,-10 6-1,-9 7 0,-4 0-1,4-2-1,3-3 0,3-3 0,3-6-1,3-5 0,3-7-1,4-5 0,13-6 1,26-3 2,24-3 4,26-2 2,15-5 0,6-2-1,7-3-2,6-3-2,3-2 0,0 0 0,0 0 1,0 0 0,-2 1-3,-3 4-4,-3 3-5,-2 3-4,-5-1-4,-2-2-1,-3-3-2,-3-3 0,-4-2-5,-3 0-7,-3 0-6,-2 0-7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8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82300 36300 545,'21'-25'0,"-5"0"0,-7 0 0,-5 0 0,-6 6 8,-3 13 14,-3 12 15,-2 13 15,-5 10 3,-2 10-8,-3 10-9,-3 9-9,1 6-5,6 3-2,7 3-3,6 4-3,1-1-1,-3-3-1,-3-3-1,-2-2 0,0-5-3,7-2-1,6-3-3,7-3-1,7-9-5,9-11-4,10-14-5,10-11-4,5-9-4,4-3 1,3-3 0,3-2 0,-1-9-1,-2-12 0,-3-13-2,-3-12 0,-6-5 0,-5 3 2,-7 3 0,-5 4 3,-8-1 1,-5-3 2,-7-3 3,-5-2 2,-9-1 1,-9 3 0,-10 3 0,-8 4 0,-8 5 1,-2 10 4,-3 10 3,-3 9 3,-6 9-1,-5 9-8,-7 10-8,-5 10-8,2 2-6,13-3-6,12-3-6,13-2-7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9"/>
    </inkml:context>
    <inkml:brush xml:id="br0">
      <inkml:brushProperty name="width" value="0.03518" units="cm"/>
      <inkml:brushProperty name="height" value="0.03518" units="cm"/>
      <inkml:brushProperty name="color" value="#00BFF3"/>
    </inkml:brush>
  </inkml:definitions>
  <inkml:trace contextRef="#ctx0" brushRef="#br0">86400 34850 625,'-29'1'10,"45"4"19,43 3 20,45 3 20,17-2 2,-5-6-14,-7-6-15,-5-6-14,-9-2-13,-9 3-11,-10 3-10,-8 4-12,-11 2-5,-8 4-1,-10 3-2,-9 3 0,-10 4-5,-9 7-5,-10 6-7,-8 7-7,-9-1 1,-6-6 5,-6-6 8,-6-6 5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9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87150 35100 606,'-24'25'22,"4"0"-1,3 0-2,3 0-2,3 1 4,3 4 7,3 3 7,4 3 8,1 7 2,0 14-6,0 11-5,0 14-4,-2 8-8,-3 7-9,-3 6-8,-2 7-10,-3 4-4,1 3 1,-1 3 1,1 4 1,1-6-5,3-11-10,3-14-10,4-11-10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19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88550 34600 536,'21'98'107,"-5"-3"-19,-7-3-21,-5-2-19,-4 5-13,0 16-6,0 15-6,0 17-6,-2 11-4,-3 10-1,-3 10-2,-2 9-1,-5-1-3,-2-8-7,-3-10-6,-3-9-6,-2-15-7,0-18-8,0-19-6,0-18-8,0-17-4,0-11-3,0-14-2,0-11-1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0"/>
    </inkml:context>
    <inkml:brush xml:id="br0">
      <inkml:brushProperty name="width" value="0.03558" units="cm"/>
      <inkml:brushProperty name="height" value="0.03558" units="cm"/>
      <inkml:brushProperty name="color" value="#00BFF3"/>
    </inkml:brush>
  </inkml:definitions>
  <inkml:trace contextRef="#ctx0" brushRef="#br0">88550 34400 618,'0'-47'6,"0"6"11,0 7 13,0 6 11,0 9 4,0 13-3,0 12-4,0 13-3,-2 10-6,-3 10-5,-3 10-6,-2 9-6,-6 4-3,-6 1 1,-6-1 0,-6 1 1,-6-1-7,-2 1-13,-3-1-14,-3 1-15,1-7-8,6-12-6,7-13-6,6-12-5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0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88700 34400 596,'48'-21'55,"-3"10"-10,-3 10-7,-2 9-8,0 6-1,7 3 4,6 3 6,7 4 4,-1 2-2,-6 4-13,-6 3-11,-6 3-12,-9 1-11,-8 1-11,-10-1-12,-9 1-11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58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25627 4763 600,'-5'-15'1,"4"4"1,6 3 1,4 3 2,4 0 5,3 2 10,4-1 9,2 0 10,1 0 2,-1 2-6,-1 0-5,-1 2-5,0 1-5,-1 2-5,1 2-4,0 2-5,-3 1-4,-3 1-1,-4 2-1,-4 0-2,-3 2-2,-2 3-2,-2 3-2,-2 3-3,-3 2-1,-4 1 2,-4 1 0,-3 1 0,-3-1 2,0-1 1,1-3 0,-1-1 1,0-2 2,1-3 1,-1-1 0,1-2 3,1-3-1,2-1 0,4-2 0,3-2-1,3-2 2,4 0 4,4-2 5,4 0 4,3-1 2,3 0-2,4 0-1,2 0-2,2 0-1,1 2-1,1 0 0,1 2-2,-1 0-1,-1 2 1,-2 0 0,-2 1 0,-3 1 0,-3 2 0,-3 0-1,-2 1 0,-3 2 0,-1 0 1,0 1 2,-1 1-1,-4 1 1,-4 2-1,-6 0-1,-4 1-1,-2 0-1,-1 1 0,0-1-1,1 1 0,-1-2-1,1-3-2,-1-2-1,0-4-2,1-2-3,1-1-3,1 0-3,1-2-4,1-1-4,4-4-4,3-2-5,3-3-4,2-3-3,3-2-2,4-2-2,2-1-2,2-2 1,-2 2 3,-1 1 3,0 1 4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1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92750 34800 624,'-25'-19'111,"0"13"-25,0 12-26,0 13-26,-4 9-14,-5 6-4,-7 7-4,-5 6-3,-8 6-3,-5 6-1,-7 7-1,-5 6-1,-4 3-2,0 0-4,0 0-3,0 0-4,3-5-1,6-9 1,7-10 1,6-8 2,17-12 2,28-12 3,28-13 2,29-12 4,11-5 1,-2 3 0,-3 3 2,-3 4-1,-4 1 1,-3 0-1,-3 0 0,-2 0 0,-3 1-1,1 4-1,-1 3 1,1 3-1,1 1-3,3 1-2,3-1-5,4 1-3,1 1-4,0 3-3,0 3-4,0 4-2,-2-1-6,-3-3-5,-3-3-6,-2-2-5,-5-3-3,-2 1 3,-3-1 1,-3 1 2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1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92750 35400 578,'167'-46'102,"-16"10"-23,-15 10-22,-15 9-23,-11 6-11,-2 3-2,-3 3-2,-3 4-3,-2 1 0,0 0-2,0 0 0,0 0 0,-4 0-5,-5 0-5,-7 0-8,-5 0-6,-6 0-4,-3 0-1,-3 0-1,-2 0 0,-6 1-2,-6 4-2,-6 3-2,-6 3-1,-7 3-5,-6 3-6,-6 3-5,-6 4-7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2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99250 34100 504,'26'-24'0,"4"4"0,3 3 0,3 3 0,1 9 8,1 16 17,-1 15 15,1 17 17,-6 10 4,-8 6-8,-10 7-8,-9 6-8,-7 3-6,-3 0-6,-3 0-5,-2 0-5,-8 1-3,-8 4 1,-10 3-1,-9 3 1,-7 1-2,-3 1-5,-3-1-5,-2 1-4,-5-6-4,-2-8-2,-3-10-3,-3-9-3,-1-10-3,4-9-1,3-10-3,3-8-2,3-11 0,3-8 1,3-10 2,4-9 1,2-13-1,4-16 0,3-15-3,3-15-1,4-6 1,7 7 3,6 6 5,7 7 3,4 5 4,3 7 5,3 6 4,4 7 5,8 5 3,17 7 4,15 6 3,16 7 4,5 7 4,-2 9 6,-3 10 6,-3 10 6,1 7 1,6 6-6,7 7-5,6 6-6,3 3-3,0 0-3,0 0-2,0 0-3,0 0-5,0 0-6,0 0-5,0 0-7,-4-2-7,-5-3-9,-7-3-10,-5-2-9,-8-6-5,-5-6 0,-7-6 1,-5-6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3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100950 34250 515,'-71'6'99,"10"13"-17,10 12-15,9 13-17,4 9-12,1 6-5,-1 7-7,1 6-6,-1 3-3,1 0-3,-1 0 0,1 0-3,-1 4-2,1 10-5,-1 10-4,1 9-3,4-2-8,9-12-10,10-13-10,10-12-10,7-13-5,6-12-1,7-13 0,6-12-1,4-12 3,4-8 7,3-10 7,3-9 7,1-5 3,1 0-2,-1 0-1,1 0-3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3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101600 34700 506,'-47'0'7,"6"0"15,7 0 15,6 0 14,4 3 4,4 6-10,3 7-7,3 6-9,-2 6-6,-6 6-1,-6 7-3,-6 6-2,-2 3-2,3 0 0,3 0-2,4 0 0,2-2-1,4-3-2,3-3-2,3-2-2,9-8-6,16-8-12,15-10-10,17-9-11,8-12-5,4-11 2,3-14 1,3-11 2,-2-4 3,-6 6 5,-6 7 4,-6 6 5,-6 4 4,-2 4 3,-3 3 3,-3 3 2,-7 9 9,-9 16 12,-10 15 14,-8 17 13,-6 5 4,1-3-5,-1-3-5,1-2-5,5-3-4,14 1-3,11-1-5,14 1-3,5-7-6,1-12-8,-1-13-10,1-12-8,-1-10-6,1-6-1,-1-6-1,1-6-2,-3-6 0,-2-2 0,-3-3 1,-3-3 1,-6-1 1,-5 4 3,-7 3 1,-5 3 3,-8 4 2,-5 7 2,-7 6 2,-5 7 2,-6 2 2,-3 1 2,-3-1 3,-2 1 1,-3 2 2,1 7-1,-1 6 0,1 7-2,5 4-1,14 3-4,11 3-4,14 4-3,13-6-2,16-11-1,15-14 1,17-11-1,5-6 2,-3 4 1,-3 3 2,-2 3 1,-5 3 5,-2 3 4,-3 3 7,-3 4 5,-7 5 4,-9 10 2,-10 10 3,-8 9 1,-9 4 1,-6 1-1,-6-1-1,-6 1 1,-7 1-2,-6 3-2,-6 3 0,-6 4-2,-1-1-2,7-3-2,6-3-1,7-2-3,8-6-2,14-6-3,11-6-2,14-6-4,8-6-2,7-2-2,6-3 0,7-3-3,2-2-4,1 0-8,-1 0-9,1 0-9,-6-2-6,-8-3-6,-10-3-4,-9-2-6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4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103500 34200 512,'26'-24'8,"4"4"14,3 3 15,3 3 15,1 7 4,1 14-9,-1 11-8,1 14-7,-1 5-5,1 1-2,-1-1-2,1 1 0,-6 2-3,-8 7-4,-10 6-2,-9 7-4,-7 4-2,-3 3 0,-3 3 0,-2 4 0,-9 2-3,-12 4-8,-13 3-5,-12 3-8,-7-2-6,1-6-7,-1-6-7,1-6-7,2-6-4,7-2-1,6-3-1,7-3-1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5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104800 32100 500,'1'92'89,"4"-16"-19,3-15-18,3-15-18,1-1-10,1 16 1,-1 15-1,1 17 2,1 10-2,3 6-2,3 7-1,4 6-3,-3 4-1,-5 4-2,-7 3-1,-5 3-3,-6 4-2,-3 7-4,-3 6-6,-2 7-3,-6 0-7,-6-2-7,-6-3-7,-6-3-8,-4-7-4,1-9 4,-1-10 1,1-8 2,1-11-1,3-8-2,3-10-4,4-9-4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25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104200 34900 544,'23'25'24,"-3"0"4,-3 0 5,-2 0 4,-3 4 1,1 10-3,-1 10-1,1 9-3,-3 9-3,-2 9-2,-3 10-3,-3 10-3,-4 2-2,-3-3-2,-3-3-2,-2-2-3,-3-6-1,1-6-3,-1-6-1,1-6-1,1-7-2,3-6-1,3-6 0,4-6-1,7-18 0,13-28 0,12-28 0,13-27 0,12-23-2,13-16-2,12-15-2,13-15-3,7-12-5,4-6-6,3-6-6,3-6-6,-8 13-1,-19 35 7,-18 35 5,-19 34 6,-12 15-5,-2-3-15,-3-3-17,-3-2-15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35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76650 41200 580,'-24'-40'82,"4"23"-18,3 22-18,3 22-18,-5 16-10,-12 14-3,-13 11-5,-12 14-3,-7 2-2,1-6-3,-1-6-1,1-6-2,-3-6-1,-2-2-3,-3-3-1,-3-3-3,1-4 1,6-3 2,7-3 3,6-2 2,17-5 4,28-2 3,28-3 5,29-3 5,16-6 0,7-5-2,6-7-3,7-5-3,-1-3-1,-6 4-2,-6 3-1,-6 3-1,-6-1-1,-2-2 1,-3-3-1,-3-3 0,-4-12 1,-3-18 4,-3-19 3,-2-18 3,-6-10 1,-6 0-4,-6 0-2,-6 0-4,-9 1-4,-8 4-3,-10 3-6,-9 3-4,-5 3-5,0 3-4,0 3-6,0 4-4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35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77900 40550 544,'-2'146'164,"-3"-5"-40,-3-7-40,-2-5-40,-5-1-24,-2 6-7,-3 7-6,-3 6-8,-2-1-2,0-5 0,0-7 2,0-5 0,1-12-7,4-16-16,3-15-16,3-15-17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27138 4101 439,'29'-23'10,"-7"4"6,-5 3 7,-6 3 7,-5 1 2,-2 1-2,-4-1-4,-2 0-2,-3 2-3,-2 2-3,-2 4-3,-2 3-3,-1 1-2,-1 0-1,-1 0-1,-2 0-1,1 2 0,1 4 0,1 3 0,0 5 1,1 3 1,-1 1-1,-1 3 0,-1 1 0,0 3 0,2 3 0,2 3 1,2 3 0,2 0-1,1-2 0,0-1-2,2-3 0,0-1-1,2-1-1,0-1 0,2-1 0,0-2-2,2-1-2,0-3-4,2-1-3,1-3-1,1-4-1,3-5 0,2-2-1,2-5-1,0 0 0,1-3 0,1-2-1,1-4 0,2-7 1,0-7 2,1-7 1,0-5-1,1-4-4,0-5-2,-1-2-3,0-4-1,-1-1 0,0 0 0,-2-1 2,0 0 1,-1 0 3,1 2 4,0 1 2,-2 1 3,-3 6-1,-3 2 0,-2 5 1,-3 4 1,0 4 4,-2 3 3,0 5 4,-1 2 4,0 4 3,0 3 4,0 3 4,-1 4 4,-2 8 4,-2 6 6,-2 7 4,-1 6 0,1 3-5,-1 4-7,0 5-4,0 0-5,2-2-2,1-1-3,0-3-2,2 0-3,0 1-2,2 1-1,0 1-3,1-1-1,0-2 0,0-1-1,0-3 0,0 4-5,0 7-8,0 8-8,0 8-8,2 2-7,2-2-8,4-4-7,2-2-8,1-5 1,-1-4 8,0-5 7,-2-5 8,0-5 3,0-5-3,0-5-1,0-4-3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35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77650 42200 653,'3'-91'28,"6"19"1,7 19 1,6 19-1,6 7 0,6-3-1,7-3-2,6-2-2,6-1-1,6 3 0,7 3-1,6 4 0,-2 2-4,-9 4-7,-10 3-7,-8 3-6,-8 4-8,-2 7-9,-3 6-8,-3 7-8,-4 4-8,-3 3-6,-3 3-8,-2 4-6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36"/>
    </inkml:context>
    <inkml:brush xml:id="br0">
      <inkml:brushProperty name="width" value="0.04676" units="cm"/>
      <inkml:brushProperty name="height" value="0.04676" units="cm"/>
      <inkml:brushProperty name="color" value="#00BFF3"/>
    </inkml:brush>
  </inkml:definitions>
  <inkml:trace contextRef="#ctx0" brushRef="#br0">78900 40350 470,'21'-47'0,"-5"6"0,-7 7 0,-5 6 0,-4 13 11,0 23 21,0 22 23,0 22 20,0 18 5,0 16-13,0 15-13,0 17-14,-4 14-9,-5 17-4,-7 15-5,-5 16-5,-6 12-5,-3 9-6,-3 10-6,-2 10-6,-1 7-9,3 6-10,3 7-11,4 6-10,2-13-3,4-31 7,3-31 6,3-31 6,1-24-2,1-16-7,-1-15-9,1-15-9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39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79700 42000 546,'3'-46'5,"6"10"12,7 10 11,6 9 10,4 7 5,4 7-4,3 6-3,3 7-4,1 2-4,1 1-4,-1-1-3,1 1-5,-1 1-1,1 3 1,-1 3 1,1 4 1,-4 2 0,-6 4-4,-6 3-2,-6 3-2,-6 1-5,-2 1-3,-3-1-6,-3 1-3,-10 2-3,-16 7-1,-15 6 0,-15 7 0,-9-1-2,1-6-1,-1-6-2,1-6-1,-1-7 0,1-6-1,-1-6 1,1-6 0,2-4 2,7 1 6,6-1 6,7 1 5,18-4 7,31-6 10,32-6 10,31-6 10,15-2-2,1 3-13,-1 3-11,1 4-14,-3 1-9,-2 0-10,-3 0-8,-3 0-10,-7 0-1,-9 0 6,-10 0 6,-8 0 5,-8 0-2,-2 0-10,-3 0-10,-3 0-9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39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81750 40800 490,'-18'-16'11,"17"19"21,15 19 21,16 19 21,10 7 4,7-3-14,6-3-15,7-2-14,7-6-10,9-6-3,10-6-5,10-6-3,2-2-3,-3 3-3,-3 3-1,-2 4-1,-6 2-3,-6 4-2,-6 3-3,-6 3-2,-10 3-2,-12 3-1,-13 3-1,-12 4-2,-10 1 0,-6 0 0,-6 0 2,-6 0 1,-7 0 1,-6 0 1,-6 0 1,-6 0 0,-10 0 1,-12 0 0,-13 0 0,-12 0-1,-10 0 0,-6 0-3,-6 0-2,-6 0-3,-2 1 0,3 4-1,3 3-1,4 3 1,7-2-5,13-6-7,12-6-7,13-6-8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0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84250 40950 453,'-2'-40'10,"-3"23"19,-3 22 19,-2 22 20,-5 16 5,-2 14-12,-3 11-9,-3 14-12,-2 7-7,0 3-5,0 3-6,0 4-5,1 1-3,4 0-2,3 0-1,3 0-2,3-5-2,3-9-2,3-10-1,4-8-1,7-11-3,13-8-1,12-10-2,13-9-2,9-12-2,6-11-3,7-14-2,6-11-3,4-15-1,4-16 2,3-15 2,3-15 2,1-14-3,1-8-4,-1-10-6,1-9-6,-10-4 1,-19 4 5,-18 3 6,-19 3 5,-16 9 4,-12 16 2,-13 15 3,-12 17 1,-12 11 1,-8 10-2,-10 10-2,-9 9-2,-9 13-3,-5 20-4,-7 18-5,-5 20-4,5 3-5,19-8-5,19-10-6,19-9-6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2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87200 40350 533,'-49'0'0,"4"0"0,3 0 0,3 0 0,3 1 8,3 4 16,3 3 16,4 3 16,13-1 4,26-2-6,24-3-7,26-3-6,18-4-7,13-3-4,12-3-6,13-2-6,7-3-4,4 1-4,3-1-5,3 1-4,-7 1-6,-15 3-11,-15 3-9,-16 4-10,-18 7-9,-18 13-10,-19 12-9,-18 13-9,-14 1 2,-5-9 13,-7-10 12,-5-8 13,-3-6 9,4 1 5,3-1 5,3 1 5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2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87850 40750 538,'-46'25'10,"10"0"19,10 0 18,9 0 20,7 6 4,7 13-12,6 12-11,7 13-11,0 13-9,-2 17-4,-3 15-6,-3 16-4,-7 9-7,-9 3-5,-10 3-5,-8 4-7,-6-1-1,1-3 3,-1-3 4,1-2 3,4-12-4,9-19-12,10-18-11,10-19-11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2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89350 40100 482,'25'-40'9,"0"23"17,0 22 19,0 22 18,-4 15 3,-5 9-10,-7 10-12,-5 10-10,-4 13-7,0 19 0,0 19-1,0 19-2,0 15-1,0 13-5,0 12-4,0 13-5,-4 4-3,-5-3-6,-7-3-3,-5-2-6,-4-6-7,0-6-12,0-6-11,0-6-11,1-6-4,4-2 5,3-3 4,3-3 4,1-10 3,1-16 2,-1-15 1,1-15 1,-1-18 3,1-19 4,-1-18 3,1-19 4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2"/>
    </inkml:context>
    <inkml:brush xml:id="br0">
      <inkml:brushProperty name="width" value="0.03454" units="cm"/>
      <inkml:brushProperty name="height" value="0.03454" units="cm"/>
      <inkml:brushProperty name="color" value="#00BFF3"/>
    </inkml:brush>
  </inkml:definitions>
  <inkml:trace contextRef="#ctx0" brushRef="#br0">89550 39950 636,'0'-60'11,"0"32"20,0 31 22,0 32 20,-8 19 1,-16 10-17,-15 10-19,-15 9-18,-7 1-14,3-6-10,3-6-10,4-6-11,2-7-4,4-6 4,3-6 2,3-6 3,3-12-4,3-15-13,3-15-12,4-16-13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3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89750 39950 511,'26'-22'3,"4"6"6,3 7 5,3 6 7,1 6 8,1 6 12,-1 7 12,1 6 12,1 6 2,3 6-10,3 7-8,4 6-9,-3 1-12,-5-3-16,-7-3-15,-5-2-16,-8-1-12,-5 3-5,-7 3-7,-5 4-6,-6-3 1,-3-5 7,-3-7 7,-2-5 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50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71014 52327 446,'14'-36'-29,"-4"9"16,-5 7 16,-2 9 15,-4 5 13,-1 4 7,0 4 8,-1 4 8,-1 3 1,0 3-5,0 4-5,0 2-5,0 2-5,0 1-3,0 1-5,0 1-3,0 0-4,1 1-2,-2 0-1,2-1-3,-1 0-2,2-1-3,0-1-4,2-1-3,-1 0-4,0-1-6,-2 1-6,0 0-5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0:59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29156 3611 614,'0'-13'36,"0"8"6,0 7 7,0 6 7,0 5-2,0 1-9,0 3-11,0 2-9,-2 3-7,0 5-5,-3 4-4,-2 6-5,-1 0-5,2-5-9,1-5-7,0-5-9,2-4-10,2-3-14,2-3-14,2-2-13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5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92050 41700 521,'-80'-4'16,"41"-5"15,40-7 17,42-5 16,24-3 2,9 4-9,10 3-10,10 3-10,7 1-8,6 1-4,7-1-5,6 1-4,6 1-5,6 3-3,7 3-4,6 4-5,1 2-3,-3 4-2,-3 3-3,-2 3-3,-8 1-2,-8 1 0,-10-1 0,-9 1 0,-9-1-3,-5 1-2,-7-1-3,-5 1-4,-9-3-1,-9-2-1,-10-3-1,-8-3-2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6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94550 40850 483,'-19'-47'54,"13"6"-6,12 7-7,13 6-7,10 6-4,10 6-2,10 7-1,9 6-2,7 4-2,7 4-2,6 3-1,7 3-2,-1 6-2,-6 9-1,-6 10-1,-6 10-2,-6 4 0,-2 0-2,-3 0 0,-3 0-2,-4 3 0,-3 6-1,-3 7-1,-2 6-1,-8 1-1,-8-3 1,-10-3 0,-9-2-1,-7-5 0,-3-2-2,-3-3-2,-2-3-1,-6-4-1,-6-3-3,-6-3-2,-6-2-2,-9-3-3,-8 1-4,-10-1-5,-9 1-4,-12 1-2,-11 3-2,-14 3-1,-11 4 0,-4 1-3,6 0-4,7 0-3,6 0-4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7"/>
    </inkml:context>
    <inkml:brush xml:id="br0">
      <inkml:brushProperty name="width" value="0.04841" units="cm"/>
      <inkml:brushProperty name="height" value="0.04841" units="cm"/>
      <inkml:brushProperty name="color" value="#00BFF3"/>
    </inkml:brush>
  </inkml:definitions>
  <inkml:trace contextRef="#ctx0" brushRef="#br0">99050 40400 454,'23'-24'1,"-3"4"3,-3 3 2,-2 3 2,-1 1 3,3 1 2,3-1 2,4 1 3,1 10 6,0 22 12,0 22 12,0 23 12,-5 11 0,-9 4-10,-10 3-10,-8 3-11,-8 3-7,-2 3-4,-3 3-3,-3 4-3,-4 1-2,-3 0 0,-3 0 0,-2 0 1,-6 0-2,-6 0-4,-6 0-5,-6 0-3,-7-4-3,-6-5-4,-6-7-2,-6-5-3,-4-6-2,1-3-1,-1-3-2,1-2 0,-1-8-3,1-8 0,-1-10-2,1-9-1,2-9 1,7-5 1,6-7 1,7-5 2,4-11 1,3-11-1,3-14 0,4-11-1,5-11 1,10-5 1,10-7 2,9-5 2,7-6 1,7-3 1,6-3 2,7-2 1,4 2 2,3 9 2,3 10 3,4 10 3,1 8 2,0 10 5,0 10 4,0 9 3,0 4 5,0 1 3,0-1 4,0 1 3,1 4 3,4 9 1,3 10 1,3 10 2,1 7-1,1 6-2,-1 7-4,1 6-1,1 4-3,3 4-3,3 3-1,4 3-2,4 3-3,6 3-6,7 3-5,6 4-4,4-1-5,4-3-3,3-3-2,3-2-3,-1-3-5,-2 1-9,-3-1-9,-3 1-8,-9-7-4,-11-12 2,-14-13 2,-11-12 2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8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101200 41150 536,'-10'-41'8,"-18"19"17,-19 19 16,-18 19 17,-4 12 4,13 6-12,12 7-10,13 6-11,-1 10-5,-11 17-3,-14 15-1,-11 16-1,-4 2-3,6-8-1,7-10-3,6-9-3,6-9-2,6-5-2,7-7-2,6-5-4,15-11-7,26-11-13,24-14-14,26-11-13,15-12-4,6-9 5,7-10 5,6-8 5,1-8 3,-3-2 3,-3-3 2,-2-3 2,-8 1 2,-8 6 2,-10 7 2,-9 6 2,-9 6 5,-5 6 8,-7 7 9,-5 6 7,-9 7 13,-9 10 19,-10 10 18,-8 9 19,-6 6 2,1 3-15,-1 3-15,1 4-14,-1-1-11,1-3-6,-1-3-6,1-2-7,5-6-8,14-6-9,11-6-10,14-6-10,7-9-3,3-8 4,3-10 4,4-9 5,4-7 1,6-3 0,7-3 1,6-2 0,-2-1 2,-9 3 4,-10 3 4,-8 4 3,-11 1 4,-8 0 3,-10 0 5,-9 0 3,-7 0-1,-3 0-6,-3 0-6,-2 0-6,-1 0-1,3 0 3,3 0 4,4 0 4,-1 0 1,-3 0 2,-3 0 1,-2 0 1,-8 4 0,-8 10 0,-10 10-2,-9 9 0,-2 6-2,6 3-3,7 3-3,6 4-2,4 1-4,4 0-4,3 0-4,3 0-4,1 0-5,1 0-6,-1 0-4,1 0-5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49"/>
    </inkml:context>
    <inkml:brush xml:id="br0">
      <inkml:brushProperty name="width" value="0.03911" units="cm"/>
      <inkml:brushProperty name="height" value="0.03911" units="cm"/>
      <inkml:brushProperty name="color" value="#00BFF3"/>
    </inkml:brush>
  </inkml:definitions>
  <inkml:trace contextRef="#ctx0" brushRef="#br0">102850 41950 562,'25'-22'6,"0"6"12,0 7 12,0 6 12,0 4 4,0 4-4,0 3-3,0 3-4,-4 6-4,-5 9 0,-7 10-3,-5 10-1,-6 4-4,-3 0-5,-3 0-6,-2 0-5,-6-2-4,-6-3-6,-6-3-6,-6-2-4,-4-6-3,1-6-1,-1-6-2,1-6-1,-1-4 0,1 1-1,-1-1 1,1 1 1,7-3 3,16-2 9,15-3 9,17-3 7,13-4 7,13-3 1,12-3 2,13-2 2,7-1 1,4 3 0,3 3 0,3 4 1,-1 2-9,-2 4-16,-3 3-16,-3 3-17,-9 1-13,-11 1-10,-14-1-10,-11 1-11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55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104200 41200 614,'200'115'89,"-50"-18"-18,-50-19-20,-50-18-19,-24-4-9,4 13-2,3 12 1,3 13-2,-4 7-1,-8 4-4,-10 3-4,-9 3-3,-9 1-4,-5 1-8,-7-1-5,-5 1-8,-12-3-3,-16-2-4,-15-3-2,-15-3-4,-9-6-2,1-5-5,-1-7-3,1-5-4,7-11 0,16-11 4,15-14 3,17-11 3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55"/>
    </inkml:context>
    <inkml:brush xml:id="br0">
      <inkml:brushProperty name="width" value="0.03388" units="cm"/>
      <inkml:brushProperty name="height" value="0.03388" units="cm"/>
      <inkml:brushProperty name="color" value="#00BFF3"/>
    </inkml:brush>
  </inkml:definitions>
  <inkml:trace contextRef="#ctx0" brushRef="#br0">100750 40600 649,'-75'1'3,"0"4"6,0 3 5,0 3 7,1 4 2,4 7-2,3 6 0,3 7-2,-1 7-1,-2 9 0,-3 10 0,-3 10 0,-2 8 0,0 10 1,0 10 1,0 9 2,4 6-2,10 3-3,10 3-2,9 4-4,9-1-6,9-3-7,10-3-10,10-2-8,11-6-7,17-6-5,15-6-6,16-6-5,5-10 0,-2-12 5,-3-13 7,-3-12 5,-4-10 3,-3-6-2,-3-6-3,-2-6-1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56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106150 40300 482,'23'-16'49,"-3"19"-2,-3 19-2,-2 19-3,-3 10-2,1 4-3,-1 3-2,1 3-3,-1 9-3,1 16-1,-1 15-2,1 17-2,-3 8-3,-2 4-2,-3 3-4,-3 3-3,-2 3-3,0 3-3,0 3-5,0 4-2,-4-1-4,-5-3-4,-7-3-4,-5-2-4,-6-3-4,-3 1-3,-3-1-3,-2 1-3,-3-1-3,1 1-1,-1-1-2,1 1-1,-1-9 1,1-15 5,-1-15 3,1-16 4,1-15 2,3-11-2,3-14-2,4-11-2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56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106300 40800 605,'-2'-104'28,"-3"45"12,-3 43 13,-2 45 12,-9 27 1,-12 13-14,-13 12-12,-12 13-14,-9 6-10,-2 0-8,-3 0-8,-3 0-7,-1-4-7,4-5-7,3-7-5,3-5-6,4-9-6,7-9-3,6-10-4,7-8-4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1:57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106450 41300 600,'23'46'29,"-3"-5"-7,-3-7-7,-2-5-6,-1 3 1,3 17 10,3 15 8,4 16 10,2 2 5,4-8-2,3-10 0,3-9-1,-1-7-7,-2-3-12,-3-3-11,-3-2-13,-4-3-13,-3 1-12,-3-1-12,-2 1-12,-8-6-7,-8-8 0,-10-10 1,-9-9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0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29848 3294 572,'0'14'69,"0"-1"-12,0-2-13,0-2-13,0 0-5,0 3 0,0 4 2,0 2 1,0 1-1,0-1-5,0-1-5,0-1-3,0-1-4,0 0-2,0-2-1,0-1-3,2-3-4,4-4-9,4-6-8,4-4-8,0-4-3,-1-2 4,-2-2 4,-2-1 3,-1-4 3,-1-5 0,1-5 0,0-5 2,-1 0 0,-2 4 4,-3 3 2,0 5 2,-3 2 2,-1 4 2,0 3 1,-1 3 1,-2 2-1,-2 2-1,-2 2-2,-1 2-3,-2 3-2,0 4-4,0 4-5,1 3-4,-1 3-4,2 2-3,1 0-3,0 1-3,2-1-1,1-3 2,0-3 1,2-2 3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0"/>
    </inkml:context>
    <inkml:brush xml:id="br0">
      <inkml:brushProperty name="width" value="0.03067" units="cm"/>
      <inkml:brushProperty name="height" value="0.03067" units="cm"/>
      <inkml:brushProperty name="color" value="#00BFF3"/>
    </inkml:brush>
  </inkml:definitions>
  <inkml:trace contextRef="#ctx0" brushRef="#br0">77350 47700 717,'48'21'105,"-3"-5"-26,-3-7-26,-2-5-26,-3-3-16,1 4-4,-1 3-6,1 3-6,-4 4-9,-6 7-16,-6 6-15,-6 7-15,-9 0-3,-8-2 8,-10-3 9,-9-3 8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1"/>
    </inkml:context>
    <inkml:brush xml:id="br0">
      <inkml:brushProperty name="width" value="0.03106" units="cm"/>
      <inkml:brushProperty name="height" value="0.03106" units="cm"/>
      <inkml:brushProperty name="color" value="#00BFF3"/>
    </inkml:brush>
  </inkml:definitions>
  <inkml:trace contextRef="#ctx0" brushRef="#br0">76400 48700 708,'26'25'106,"4"0"-25,3 0-25,3 0-25,3 0-17,3 0-10,3 0-11,4 0-10,-1-2-3,-3-3 3,-3-3 2,-2-2 4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2"/>
    </inkml:context>
    <inkml:brush xml:id="br0">
      <inkml:brushProperty name="width" value="0.03361" units="cm"/>
      <inkml:brushProperty name="height" value="0.03361" units="cm"/>
      <inkml:brushProperty name="color" value="#00BFF3"/>
    </inkml:brush>
  </inkml:definitions>
  <inkml:trace contextRef="#ctx0" brushRef="#br0">80350 47900 654,'-69'0'0,"13"0"0,12 0 0,13 0 0,15-2 8,19-3 15,19-3 15,19-2 16,9-1 2,0 3-11,0 3-11,0 4-11,0 1-7,0 0-1,0 0-2,0 0-3,7 0-2,17 0-5,15 0-6,16 0-4,2 0-5,-8 0-5,-10 0-6,-9 0-4,-10 0-5,-9 0-4,-10 0-3,-8 0-3,-11 3 0,-8 6 1,-10 7 2,-9 6 2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2"/>
    </inkml:context>
    <inkml:brush xml:id="br0">
      <inkml:brushProperty name="width" value="0.03139" units="cm"/>
      <inkml:brushProperty name="height" value="0.03139" units="cm"/>
      <inkml:brushProperty name="color" value="#00BFF3"/>
    </inkml:brush>
  </inkml:definitions>
  <inkml:trace contextRef="#ctx0" brushRef="#br0">81100 48050 700,'-47'21'4,"6"-5"6,7-7 8,6-5 6,6-1 4,6 6 0,7 7 1,6 6 1,3 7-2,0 10-2,0 10-2,0 9-2,1 9-6,4 9-6,3 10-8,3 10-6,-1 11-8,-2 17-5,-3 15-6,-3 16-7,-4 4-4,-3-6-3,-3-6-5,-2-6-2,-1-16 0,3-25 5,3-25 5,4-25 5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2"/>
    </inkml:context>
    <inkml:brush xml:id="br0">
      <inkml:brushProperty name="width" value="0.02693" units="cm"/>
      <inkml:brushProperty name="height" value="0.02693" units="cm"/>
      <inkml:brushProperty name="color" value="#00BFF3"/>
    </inkml:brush>
  </inkml:definitions>
  <inkml:trace contextRef="#ctx0" brushRef="#br0">78200 49050 817,'-41'3'6,"19"6"13,19 7 13,19 6 12,15 3-1,13 0-16,12 0-16,13 0-15,-1-2-7,-11-3 0,-14-3 1,-11-2 1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3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83000 48000 602,'-41'1'8,"19"4"16,19 3 15,19 3 16,15 3 3,13 3-9,12 3-9,13 4-9,6 1-6,0 0-4,0 0-3,0 0-4,-5 0-3,-9 0-7,-10 0-4,-8 0-5,-8 3-3,-2 6 1,-3 7 0,-3 6 1,-6 3 1,-5 0 0,-7 0 1,-5 0 1,-12 0 1,-16 0-1,-15 0 0,-15 0 0,-12 3 1,-6 6 0,-6 7 2,-6 6 0,-2-1-2,3-5-7,3-7-5,4-5-6,7-8-7,13-5-7,12-7-7,13-5-6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3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84950 47850 636,'25'-44'0,"0"13"0,0 12 0,0 13 0,3 6 10,6 0 19,7 0 19,6 0 20,3 3 3,0 6-16,0 7-15,0 6-16,-7 7-11,-11 10-8,-14 10-8,-11 9-8,-14 4-3,-11 1 2,-14-1 3,-11 1 2,-14 2-1,-11 7-4,-14 6-5,-11 7-5,-3-4-1,10-12-1,10-13-1,9-12-1,18-10 11,29-6 20,28-6 20,28-6 20,17-7 1,6-6-21,7-6-20,6-6-20,4-7-13,4-6-6,3-6-6,3-6-5,-5-1-1,-12 7 5,-13 6 4,-12 7 4,-9 0 4,-2-2 5,-3-3 5,-3-3 5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3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86100 47600 596,'-40'-2'38,"23"-3"3,22-3 4,22-2 4,13-3-5,7 1-11,6-1-10,7 1-13,-1 2-6,-6 7-5,-6 6-3,-6 7-4,-7 4-1,-6 3 0,-6 3 1,-6 4 0,-6 2 0,-2 4 0,-3 3 0,-3 3 0,-6 4 4,-5 7 6,-7 6 6,-5 7 8,-11 11 4,-11 20 5,-14 18 3,-11 20 5,-6 13-3,4 9-9,3 10-8,3 10-10,3 5-8,3 4-9,3 3-10,4 3-8,2-4-6,4-8-1,3-10-1,3-9-2,6-18 1,9-24 3,10-26 5,10-24 3,2-17 2,-3-5 2,-3-7 1,-2-5 2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4"/>
    </inkml:context>
    <inkml:brush xml:id="br0">
      <inkml:brushProperty name="width" value="0.03473" units="cm"/>
      <inkml:brushProperty name="height" value="0.03473" units="cm"/>
      <inkml:brushProperty name="color" value="#00BFF3"/>
    </inkml:brush>
  </inkml:definitions>
  <inkml:trace contextRef="#ctx0" brushRef="#br0">87150 47700 633,'-46'135'107,"10"-27"-26,10-28-26,9-28-25,4-15-15,1 1-1,-1-1-2,1 1-2,-1-3-1,1-2 0,-1-3 0,1-3 0,-1 1-2,1 6-8,-1 7-5,1 6-6,4-1-3,9-5 2,10-7 1,10-5 2,8-12 0,10-16-1,10-15-2,9-15-2,-2-9 1,-12 1 3,-13-1 4,-12 1 3,-7-4 2,1-6 0,-1-6 1,1-6 0,-1-4 2,1 1 1,-1-1 1,1 1 2,-3 4 1,-2 9 3,-3 10 3,-3 10 2,-7 5 2,-9 4 0,-10 3 1,-8 3 0,-8 6-9,-2 9-21,-3 10-20,-3 10-21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4"/>
    </inkml:context>
    <inkml:brush xml:id="br0">
      <inkml:brushProperty name="width" value="0.02864" units="cm"/>
      <inkml:brushProperty name="height" value="0.02864" units="cm"/>
      <inkml:brushProperty name="color" value="#00BFF3"/>
    </inkml:brush>
  </inkml:definitions>
  <inkml:trace contextRef="#ctx0" brushRef="#br0">87750 47100 768,'-22'-18'6,"6"17"11,7 15 13,6 16 11,4 10 1,4 7-8,3 6-10,3 7-9,3-4-6,3-12-2,3-13-3,4-12-1,1-9-4,0-2-2,0-3-3,0-3-2,0-6-3,0-5-2,0-7-2,0-5-3,-4-4 1,-5 0 2,-7 0 1,-5 0 2,-8 1 0,-5 4-1,-7 3-1,-5 3-1,-8 4-2,-5 7-1,-7 6-2,-5 7-2,0 2-1,10 1 1,10-1 0,9 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30503 4100 519,'-15'30'133,"-1"-1"-30,0-3-33,1-1-31,-3-1-18,-2 2-3,-3 3-4,-3 1-3,-1 2-1,1-1-1,1 0 1,1 0-1,3-1-1,3-5 0,4-3-2,5-5-1,4-3-1,8-4-2,6-5-2,7-2-1,5-5-1,1-2 1,3-4 0,1-2 2,3-2-5,5-1-9,3-2-10,4 0-9,0 1-4,-7 3 1,-6 3 1,-5 2 0,-5 3 1,-1 0 1,-2 2 1,-3 0 0,-1 2 1,0 2-3,-2 2-1,0 2-1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5"/>
    </inkml:context>
    <inkml:brush xml:id="br0">
      <inkml:brushProperty name="width" value="0.03192" units="cm"/>
      <inkml:brushProperty name="height" value="0.03192" units="cm"/>
      <inkml:brushProperty name="color" value="#00BFF3"/>
    </inkml:brush>
  </inkml:definitions>
  <inkml:trace contextRef="#ctx0" brushRef="#br0">88600 47800 689,'-72'68'54,"6"-11"-14,7-14-14,6-11-14,3-7-5,0 0 2,0 0 3,0 0 2,0 1 0,0 4 0,0 3-2,0 3-2,4-1 1,10-2 3,10-3 3,9-3 2,7-2-2,7 0-9,6 0-8,7 0-7,8 0-6,14 0 0,11 0 0,14 0-2,3-4 2,-2-5 1,-3-7 2,-3-5 2,-4-6-7,-3-3-17,-3-3-15,-2-2-17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6"/>
    </inkml:context>
    <inkml:brush xml:id="br0">
      <inkml:brushProperty name="width" value="0.03902" units="cm"/>
      <inkml:brushProperty name="height" value="0.03902" units="cm"/>
      <inkml:brushProperty name="color" value="#00BFF3"/>
    </inkml:brush>
  </inkml:definitions>
  <inkml:trace contextRef="#ctx0" brushRef="#br0">92850 47200 563,'-47'-2'0,"6"-3"0,7-3 0,6-2 0,13-5 9,23-2 19,22-3 18,22-3 18,10-1 3,1 4-13,-1 3-14,1 3-13,7 1-7,16 1-1,15-1-1,17 1-1,3 1-2,-5 3-6,-7 3-5,-5 4-6,-11 2-2,-11 4 0,-14 3 2,-11 3-1,-14 4-11,-11 7-23,-14 6-25,-11 7-24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6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93450 47450 651,'-47'1'0,"6"4"0,7 3 0,6 3 0,6 4 8,6 7 18,7 6 17,6 7 16,3 2 3,0 1-12,0-1-11,0 1-13,0 4-9,0 9-5,0 10-6,0 10-5,0 5-8,0 4-7,0 3-7,0 3-8,0-4-4,0-8-1,0-10-1,0-9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6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95600 46350 504,'-22'-16'11,"6"19"20,7 19 21,6 19 21,3 15 4,0 13-15,0 12-14,0 13-14,-2 9-10,-3 6-4,-3 7-4,-2 6-4,-5 7-3,-2 10-1,-3 10 0,-3 9-1,-2 6-4,0 3-4,0 3-6,0 4-6,-2 2-8,-3 4-10,-3 3-10,-2 3-11,-3-5-3,1-12 2,-1-13 3,1-12 3,2-19 4,7-25 6,6-25 6,7-25 6,2-16 4,1-6 2,-1-6 2,1-6 3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6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95400 46300 672,'-2'-43'8,"-3"17"17,-3 15 16,-2 16 17,-6 15 2,-6 16-12,-6 15-12,-6 17-11,-7 8-10,-6 4-6,-6 3-6,-6 3-7,-2-2-8,3-6-9,3-6-9,4-6-9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7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95650 46500 563,'51'1'57,"4"4"-4,3 3-2,3 3-2,-1 4-4,-2 7-3,-3 6-4,-3 7-3,-2 5-6,0 7-8,0 6-9,0 7-8,-5 0-7,-9-2-7,-10-3-7,-8-3-7,-8-4-3,-2-3 0,-3-3 0,-3-2 1,-4-5-6,-3-2-11,-3-3-12,-2-3-11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9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100050 46750 487,'65'167'127,"-18"-16"-28,-19-15-31,-18-15-29,-15-14-17,-9-8-4,-10-10-6,-8-9-4,-11-2-5,-8 6-6,-10 7-6,-9 6-6,-5-4-3,0-11-3,0-14-2,0-11-2,3-12 0,6-9 0,7-10 0,6-8 1,3-11 1,0-8 2,0-10 0,0-9 2,3-10 1,6-9 3,7-10 3,6-8 1,6-6 3,6 1 0,7-1 2,6 1 0,3 2 3,0 7 4,0 6 4,0 7 4,4 7 8,10 9 12,10 10 10,9 10 13,7 4 2,7 0-4,6 0-6,7 0-6,5 4-3,7 10-4,6 10-4,7 9-3,5 4-4,7 1-6,6-1-6,7 1-4,0-1-8,-2 1-7,-3-1-7,-3 1-9,-4-3-7,-3-2-10,-3-3-8,-2-3-10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09"/>
    </inkml:context>
    <inkml:brush xml:id="br0">
      <inkml:brushProperty name="width" value="0.0435" units="cm"/>
      <inkml:brushProperty name="height" value="0.0435" units="cm"/>
      <inkml:brushProperty name="color" value="#00BFF3"/>
    </inkml:brush>
  </inkml:definitions>
  <inkml:trace contextRef="#ctx0" brushRef="#br0">102350 47100 505,'-2'-46'0,"-3"10"0,-3 10 0,-2 9 0,-5 6 7,-2 3 15,-3 3 13,-3 4 15,-2 2 4,0 4-7,0 3-5,0 3-6,-4 9-4,-5 16-3,-7 15-2,-5 17-2,-8 10-3,-5 6-3,-7 7-3,-5 6-3,-1 1-3,6-3-4,7-3-3,6-2-5,6-5-3,6-2-6,7-3-5,6-3-5,18-10-10,32-16-14,31-15-14,32-15-14,7-14-1,-16-8 9,-15-10 11,-15-9 10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0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102900 47650 520,'-47'4'92,"6"10"-14,7 10-16,6 9-14,1 4-10,-3 1-5,-3-1-5,-2 1-4,-1-3-4,3-2-3,3-3-4,4-3-3,16-7-11,32-9-20,31-10-20,32-8-20,13-9-7,-3-6 5,-3-6 7,-2-6 5,-11 1 10,-15 9 12,-15 10 11,-16 10 14,-15 7 11,-11 6 12,-14 7 12,-11 6 12,-7 4 5,0 4 1,0 3 0,0 3 1,1 3-4,4 3-8,3 3-6,3 4-7,7-3-8,14-5-8,11-7-9,14-5-7,5-9-7,1-9-5,-1-10-3,1-8-5,-3-9-2,-2-6 1,-3-6 1,-3-6 2,-4-6 0,-3-2 3,-3-3 0,-2-3 2,-6-1 2,-6 4 3,-6 3 2,-6 3 2,-4 3 6,1 3 6,-1 3 8,1 4 8,5 4 4,14 6 5,11 7 4,14 6 4,5 3-1,1 0-4,-1 0-4,1 0-6,-4 7-1,-6 17-2,-6 15 1,-6 16-1,-7 4-1,-6-6-3,-6-6-3,-6-6-2,-6-2-5,-2 3-5,-3 3-5,-3 4-7,13-10-5,32-22-6,31-22-6,32-21-5,10-10-4,-9 3 2,-10 3 0,-8 4 1,-8 2 0,-2 4 0,-3 3-1,-3 3 0,-7 1 2,-9 1 7,-10-1 6,-8 1 6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0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104750 47200 435,'1'-47'4,"4"6"6,3 7 7,3 6 6,3 7 7,3 10 7,3 10 5,4 9 6,2 9 1,4 9-5,3 10-6,3 10-5,-1 7-3,-2 6-2,-3 7-1,-3 6-2,-4 4-2,-3 4-4,-3 3-4,-2 3-4,-9 3-4,-12 3-3,-13 3-3,-12 4-4,-10-3-11,-6-5-17,-6-7-19,-6-5-17,2-11-4,14-11 10,11-14 11,14-11 10,3-9 4,-2-3-2,-3-3-2,-3-2-1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0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31168 4686 516,'-15'-15'12,"4"2"10,3 3 12,3 1 11,1 4 4,0 6-1,0 6-2,0 6-2,0 5-3,0 5-7,0 5-6,0 4-7,0 4-3,1 3-3,-2 1-2,2 2-3,-1 1-7,0 0-10,0 0-12,0 0-11,1-3-8,2-7-6,2-7-6,2-7-6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0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106000 46300 423,'0'-30'10,"0"41"20,0 40 21,0 42 20,-2 22 5,-3 7-12,-3 6-11,-2 7-10,-5 4-8,-2 3-4,-3 3-4,-3 4-4,-1 1-4,4 0-2,3 0-5,3 0-2,1-4-6,1-5-7,-1-7-8,1-5-8,-1-9-9,1-9-13,-1-10-11,1-8-12,-1-14-3,1-15 6,-1-15 5,1-16 7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1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106000 46200 595,'-5'-33'12,"-9"34"23,-10 35 24,-8 35 24,-9 19 1,-6 7-21,-6 6-21,-6 7-21,-4-3-15,1-8-12,-1-10-11,1-9-11,4-12-6,9-11 0,10-14-1,10-11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1"/>
    </inkml:context>
    <inkml:brush xml:id="br0">
      <inkml:brushProperty name="width" value="0.05201" units="cm"/>
      <inkml:brushProperty name="height" value="0.05201" units="cm"/>
      <inkml:brushProperty name="color" value="#00BFF3"/>
    </inkml:brush>
  </inkml:definitions>
  <inkml:trace contextRef="#ctx0" brushRef="#br0">106000 46350 422,'70'26'8,"-9"4"15,-10 3 16,-8 3 15,-6 1 7,1 1-1,-1-1-2,1 1-2,-3 2-4,-2 7-6,-3 6-6,-3 7-7,-4 0-8,-3-2-9,-3-3-9,-2-3-10,-9-2-19,-12 0-32,-13 0-32,-12 0-31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2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84900 52750 527,'34'-38'6,"19"26"13,19 24 11,19 26 12,-2 12 5,-22 0-4,-22 0-3,-21 0-3,-14 9-4,-2 19-5,-3 19-5,-3 19-5,-6 4-6,-5-9-7,-7-10-6,-5-8-7,-4-11-5,0-8-2,0-10-1,0-9-3,6-16-2,13-22-2,12-22-2,13-21-4,13-18 0,17-12 0,15-13 1,16-12-1,5-7 3,-2 1 2,-3-1 4,-3 1 4,-7 7 2,-9 16 3,-10 15 3,-8 17 3,-9 14 7,-6 17 11,-6 15 13,-6 16 11,-6 9 4,-2 3-7,-3 3-4,-3 4-7,-2-3-5,0-5-6,0-7-7,0-5-5,3-8-8,6-5-9,7-7-10,6-5-9,4-15-4,4-22 1,3-22 3,3-21 0,1-15 5,1-6 7,-1-6 7,1-6 6,2-6 5,7-2 1,6-3 2,7-3 1,0 2 2,-2 10 6,-3 10 3,-3 9 5,-4 12 4,-3 16 6,-3 15 5,-2 17 4,-5 11 5,-2 10 3,-3 10 4,-3 9 2,-4 17 0,-3 25-4,-3 25-6,-2 25-4,-5 14-4,-2 3-4,-3 3-4,-3 4-5,-6 1-2,-5 0-3,-7 0-3,-5 0-3,-8-5-2,-5-9-5,-7-10-3,-5-8-5,-4-9-2,0-6-2,0-6-3,0-6-1,-2-9-5,-3-8-6,-3-10-6,-2-9-6,-1-12-4,3-11 0,3-14-2,4-11 0,5-7 2,10 0 6,10 0 7,9 0 6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2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86950 53250 640,'28'28'1,"6"6"4,7 7 4,6 6 3,-1-1 5,-5-5 5,-7-7 6,-5-5 5,2-1 4,13 6 1,12 7 2,13 6 0,7 3-4,4 0-11,3 0-11,3 0-11,-5-5-13,-12-9-13,-13-10-15,-12-8-13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3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88800 51650 590,'-4'-46'10,"45"10"21,43 10 20,45 9 21,13 7 4,-16 7-13,-15 6-12,-15 7-13,-15 5-21,-12 7-27,-13 6-28,-12 7-29,-12 0-10,-8-2 6,-10-3 6,-9-3 7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3"/>
    </inkml:context>
    <inkml:brush xml:id="br0">
      <inkml:brushProperty name="width" value="0.04885" units="cm"/>
      <inkml:brushProperty name="height" value="0.04885" units="cm"/>
      <inkml:brushProperty name="color" value="#00BFF3"/>
    </inkml:brush>
  </inkml:definitions>
  <inkml:trace contextRef="#ctx0" brushRef="#br0">88700 52050 450,'-24'23'6,"4"-3"14,3-3 13,3-2 12,3 8 7,3 22-1,3 22-2,4 23-1,-3 16-3,-5 13-5,-7 12-5,-5 13-5,-4 7-4,0 4-4,0 3-4,0 3-3,1 9-4,4 16-8,3 15-5,3 17-6,1-3-4,1-18-3,-1-19-2,1-18-2,1-23-6,3-24-11,3-26-10,4-24-9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3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89050 53000 549,'54'-47'5,"10"6"10,10 7 9,9 6 11,-2 6 3,-12 6 1,-13 7-2,-12 6 1,-7 6-4,1 6-4,-1 7-6,1 6-4,-6 6-4,-8 6-3,-10 7-4,-9 6-2,-13 7-2,-16 10 2,-15 10 1,-15 9 0,-12 2-2,-6-2-8,-6-3-8,-6-3-7,-1-10-6,7-16-5,6-15-4,7-15-4,5-12-4,7-6-1,6-6 0,7-6-2,5-10 1,7-12 6,6-13 4,7-12 5,5-5 5,7 3 6,6 3 5,7 4 5,2 5 8,1 10 10,-1 10 9,1 9 10,2 6 7,7 3 5,6 3 5,7 4 4,5 5 1,7 10-4,6 10-4,7 9-4,4 6-6,3 3-7,3 3-8,4 4-6,-1-1-8,-3-3-10,-3-3-9,-2-2-8,-6-8-10,-6-8-10,-6-10-10,-6-9-9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4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90950 51550 541,'46'-69'0,"-5"13"0,-7 12 0,-5 13 0,-3 12 10,4 13 20,3 12 19,3 13 21,-5 16 1,-12 23-17,-13 22-17,-12 22-17,-16 16-14,-19 14-11,-18 11-10,-19 14-11,-10-4-8,1-19-2,-1-18-4,1-19-3,1-16 2,3-12 5,3-13 7,4-12 6,5-10 6,10-6 7,10-6 7,9-6 7,23-13 6,38-19 8,37-18 7,38-19 7,15-5 1,-6 9-4,-6 10-5,-6 10-4,-9 7-5,-8 6-4,-10 7-4,-9 6-5,-12 9 1,-11 13 6,-14 12 5,-11 13 6,-14 7 2,-11 4-3,-14 3-1,-11 3-1,-14 3-3,-11 3-3,-14 3-3,-11 4-2,-11 1-5,-5 0-5,-7 0-5,-5 0-5,-3-2-3,4-3 0,3-3-1,3-2 0,9-6-1,16-6-2,15-6-2,17-6-1,24-18-4,34-28-4,35-28-6,35-27-4,21-15 1,9 0 9,10 0 8,10 0 9,-1 4 7,-9 10 7,-10 10 7,-8 9 7,-11 7 3,-8 7-1,-10 6 0,-9 7 0,-12 10 6,-11 16 13,-14 15 13,-11 17 12,-12 5 0,-9-3-16,-10-3-15,-8-2-16,3-8-12,20-8-9,18-10-11,20-9-9,13-9-2,9-5 3,10-7 5,10-5 3,2-3 6,-3 4 6,-3 3 6,-2 3 7,-12 7 6,-19 14 6,-18 11 5,-19 14 7,-18 8 0,-15 7-4,-15 6-4,-16 7-4,-13 0-4,-9-2-2,-10-3-3,-8-3-2,-3-2-2,7 0-2,6 0-2,7 0-1,8-5 1,14-9 2,11-10 3,14-8 2,14-8 2,20-2 1,18-3 1,20-3 1,17-4-1,20-3 1,18-3-2,20-2 0,10-3-5,3 1-5,3-1-7,4 1-6,1-1-9,0 1-11,0-1-13,0 1-11,-13-1-1,-24 1 8,-26-1 9,-24 1 8,-12-1 4,4 1-1,3-1-3,3 1-1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4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92300 52450 491,'100'-44'172,"0"13"-39,0 12-40,0 13-39,-2 6-25,-3 0-10,-3 0-11,-2 0-9,-8 0-11,-8 0-9,-10 0-8,-9 0-10,-15 4-3,-18 10 2,-19 10 3,-18 9 1,-14 4 0,-5 1-4,-7-1-3,-5 1-5,-3-4 3,4-6 6,3-6 8,3-6 6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1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31980 4359 450,'-9'-15'6,"0"4"13,-2 3 13,0 3 13,0 2 4,-1 3-3,0 4-4,0 2-3,0 3-5,1 2-4,-1 2-4,0 1-4,1 2-3,2 2-1,3 0-2,1 1-1,1 0 0,0-1-2,0-1 0,0-1 0,1-1-2,2 0-1,2-2-2,2-1-2,2-1-3,2 0-7,2-2-5,2-1-7,0 0-2,1 0-1,0 0 0,0 0 0,-1 0 1,1-1 1,0 1 3,0 0 2,-1 0 3,-1 0 3,0 0 2,-2 0 4,-2 2 3,-4 9 5,-4 6 3,-4 7 5,-4 1 1,-4-2-4,-3-3-2,-5-3-2,-2-2-4,-1-3 0,-1-1-3,-1-2-1,0-3-5,3-3-9,1-3-8,3-2-9,2-4-6,5-4-6,3-4-4,4-4-4,2-2-3,2 1 3,0-1 2,2 0 1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5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92650 52750 506,'-68'3'62,"17"6"-6,15 7-4,16 6-6,9 7-3,3 10-3,3 10-3,4 9-3,1 6-3,0 3-3,0 3-4,0 4-3,-2 1-7,-3 0-9,-3 0-8,-2 0-9,-1-4-8,3-5-7,3-7-7,4-5-7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5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93000 52850 506,'21'-13'13,"-5"26"25,-7 24 27,-5 26 25,-4 12 3,0 0-19,0 0-20,0 0-18,0 1-16,0 4-10,0 3-10,0 3-10,-4-2-9,-5-6-8,-7-6-9,-5-6-7,-4-7-4,0-6-2,0-6 0,0-6-1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5"/>
    </inkml:context>
    <inkml:brush xml:id="br0">
      <inkml:brushProperty name="width" value="0.03657" units="cm"/>
      <inkml:brushProperty name="height" value="0.03657" units="cm"/>
      <inkml:brushProperty name="color" value="#00BFF3"/>
    </inkml:brush>
  </inkml:definitions>
  <inkml:trace contextRef="#ctx0" brushRef="#br0">91600 54300 601,'-47'0'3,"6"0"6,7 0 6,6 0 7,9 0 5,13 0 7,12 0 7,13 0 5,18-2 2,26-3-6,24-3-5,26-2-5,18-3-7,13 1-11,12-1-10,13 1-11,7 1-6,4 3-4,3 3-4,3 4-4,-15 1 1,-30 0 3,-32 0 4,-30 0 5,-20-2-7,-6-3-15,-6-3-16,-6-2-15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5"/>
    </inkml:context>
    <inkml:brush xml:id="br0">
      <inkml:brushProperty name="width" value="0.05309" units="cm"/>
      <inkml:brushProperty name="height" value="0.05309" units="cm"/>
      <inkml:brushProperty name="color" value="#00BFF3"/>
    </inkml:brush>
  </inkml:definitions>
  <inkml:trace contextRef="#ctx0" brushRef="#br0">94150 53000 414,'-54'-2'8,"45"-3"18,43-3 17,45-2 17,27-3 4,13 1-11,12-1-9,13 1-10,1 2-8,-9 7-9,-10 6-8,-8 7-8,-14 4-4,-15 3-2,-15 3-2,-16 4-1,-18 8 2,-18 17 6,-19 15 5,-18 16 5,-17 4 3,-11-6 0,-14-6-1,-11-6 0,-7-2 2,0 3 4,0 3 3,0 4 4,-2 2-1,-3 4-4,-3 3-4,-2 3-5,2-4-3,9-8-3,10-10-3,10-9-2,5-16-9,4-22-16,3-22-16,3-21-16,6-17-4,9-8 7,10-10 7,10-9 8,7-2 0,6 6-4,7 7-6,6 6-4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6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95000 52200 460,'0'-63'36,"0"26"16,0 24 15,0 26 15,-7 21 1,-11 19-16,-14 19-15,-11 19-14,-12 13-12,-9 10-7,-10 10-6,-8 9-9,-6 4-7,1 1-10,-1-1-11,1 1-9,2-9-7,7-15-7,6-15-5,7-16-6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6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94200 53350 624,'70'1'9,"-9"4"18,-10 3 18,-8 3 17,-1 6 5,9 9-12,10 10-9,10 10-11,0 4-13,-5 0-14,-7 0-16,-5 0-14,-8-4-10,-5-5-4,-7-7-4,-5-5-4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6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94150 51550 596,'-41'-21'7,"19"10"16,19 10 15,19 9 15,18 12 5,19 16-8,19 15-7,19 17-8,5 10-4,-5 6-5,-7 7-4,-5 6-4,-11-5-19,-11-16-33,-14-15-32,-11-15-34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6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96550 51100 495,'31'-47'12,"13"6"21,12 7 24,13 6 22,6 7 5,0 10-13,0 10-12,0 9-14,-5 10-12,-9 14-11,-10 11-12,-8 14-13,-11 8-9,-8 7-9,-10 6-9,-9 7-9,-9-3-5,-5-8-3,-7-10-3,-5-9-3,-4-9 0,0-5 3,0-7 3,0-5 2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6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96050 52500 503,'-32'18'11,"39"-11"21,36-14 21,39-11 22,19-6 3,4 4-14,3 3-15,3 3-14,-2 3-13,-6 3-11,-6 3-11,-6 4-11,-18 11-13,-28 23-17,-28 22-16,-27 22-16,-22 7-3,-11-6 14,-14-6 12,-11-6 12,-14-4 11,-11 1 6,-14-1 8,-11 1 6,-6-3 6,4-2 4,3-3 4,3-3 4,14-7 7,25-9 10,25-10 8,25-8 10,17-8 4,9-2-1,10-3 0,10-3 0,14-4-4,23-3-5,22-3-6,22-2-6,10-5-4,1-2-5,-1-3-4,1-3-4,-4-2-5,-6 0-9,-6 0-8,-6 0-8,-15-2-15,-21-3-20,-22-3-22,-22-2-22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7"/>
    </inkml:context>
    <inkml:brush xml:id="br0">
      <inkml:brushProperty name="width" value="0.04895" units="cm"/>
      <inkml:brushProperty name="height" value="0.04895" units="cm"/>
      <inkml:brushProperty name="color" value="#00BFF3"/>
    </inkml:brush>
  </inkml:definitions>
  <inkml:trace contextRef="#ctx0" brushRef="#br0">96800 52800 449,'-49'-46'4,"4"10"7,3 10 8,3 9 7,6 9 8,9 9 6,10 10 8,10 10 8,4 8 0,0 10-4,0 10-4,0 9-6,0 7-5,0 7-7,0 6-8,0 7-6,-2 2-8,-3 1-6,-3-1-8,-2 1-6,-3-3-8,1-2-9,-1-3-9,1-3-9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1"/>
    </inkml:context>
    <inkml:brush xml:id="br0">
      <inkml:brushProperty name="width" value="0.05012" units="cm"/>
      <inkml:brushProperty name="height" value="0.05012" units="cm"/>
      <inkml:brushProperty name="color" value="#F2395B"/>
    </inkml:brush>
  </inkml:definitions>
  <inkml:trace contextRef="#ctx0" brushRef="#br0">33550 2577 438,'14'-33'15,"-2"15"28,-4 13 29,-2 14 30,-3 10 2,-1 9-21,0 7-22,-1 8-21,-2 5-16,-1 0-10,0 2-11,-1 0-8,-1-1-8,2-2-2,0-4-4,2-2-2,0-5-12,0-8-23,0-6-21,0-6-22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17"/>
    </inkml:context>
    <inkml:brush xml:id="br0">
      <inkml:brushProperty name="width" value="0.04866" units="cm"/>
      <inkml:brushProperty name="height" value="0.04866" units="cm"/>
      <inkml:brushProperty name="color" value="#00BFF3"/>
    </inkml:brush>
  </inkml:definitions>
  <inkml:trace contextRef="#ctx0" brushRef="#br0">95100 54550 452,'-91'21'0,"19"-5"0,19-7 0,19-5 0,18-4 11,19 0 25,19 0 23,19 0 23,23-2 6,28-3-13,28-3-11,29-2-14,21 0-11,16 7-12,15 6-13,17 7-12,7 7-9,0 9-10,0 10-8,0 10-9,-5 4-5,-9 0-5,-10 0-3,-8 0-4,-25-5-3,-36-9 0,-39-10-2,-36-8-1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47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7250 34250 479,'-54'-44'75,"45"13"-4,43 12-4,45 13-3,17 6-7,-5 0-8,-7 0-10,-5 0-8,-3 0-8,4 0-4,3 0-5,3 0-6,-2 0-5,-6 0-5,-6 0-7,-6 0-5,-7 1-3,-6 4 1,-6 3 2,-6 3 1,-7 4-9,-6 7-19,-6 6-20,-6 7-20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47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7950 34300 477,'-2'-41'10,"-3"19"18,-3 19 19,-2 19 20,-1 12 3,3 6-12,3 7-10,4 6-11,-1 10-8,-3 17-1,-3 15-3,-2 16-1,-1 12-4,3 9-5,3 10-5,4 10-4,1 7-5,0 6-7,0 7-6,0 6-6,1-1-9,4-5-11,3-7-12,3-5-11,1-19-5,1-27 2,-1-28 2,1-28 3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48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11050 34350 488,'-47'1'124,"6"4"-26,7 3-27,6 3-28,1 3-14,-3 3-5,-3 3-3,-2 4-5,-6 1-2,-6 0-4,-6 0-2,-6 0-3,-4 1-2,1 4-2,-1 3-2,1 3-1,-4 3-3,-6 3-2,-6 3-2,-6 4-3,-2 2-1,3 4 1,3 3 0,4 3 2,1 1 0,0 1 0,0-1 1,0 1 1,4-7 3,10-12 8,10-13 7,9-12 7,17-9 3,25-2-2,25-3-1,25-3-1,15-1-2,7 4-2,6 3-2,7 3-1,2 3-1,1 3-2,-1 3-1,1 4-2,-4 4-2,-6 6-1,-6 7-4,-6 6-2,-2 1-1,3-3 1,3-3 1,4-2 0,1-3 0,0 1-1,0-1-1,0 1-2,-4-6-6,-5-8-16,-7-10-13,-5-9-15,-8-5-6,-5 0 2,-7 0 3,-5 0 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49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12800 34250 471,'7'-43'5,"17"17"25,15 15 25,16 16 24,2 9 4,-8 3-15,-10 3-15,-9 4-15,-5 2-9,0 4-4,0 3-4,0 3-3,-4 1-5,-5 1-5,-7-1-4,-5 1-6,-9 2-4,-9 7-3,-10 6-4,-8 7-4,-9 2-2,-6 1-3,-6-1-2,-6 1-3,-6-4 0,-2-6 1,-3-6 3,-3-6 2,1-6 2,6-2 3,7-3 4,6-3 3,4-4 3,4-3 6,3-3 3,3-2 5,10-5 5,20-2 5,18-3 5,20-3 5,13-2 1,9 0-3,10 0-3,10 0-3,4 0-5,0 0-5,0 0-5,0 0-5,1 1-5,4 4-6,3 3-5,3 3-5,-1 1-6,-2 1-9,-3-1-8,-3 1-8,-7-3-4,-9-2 3,-10-3 2,-8-3 1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49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13850 33750 414,'4'-63'73,"10"26"-7,10 24-8,9 26-9,7 13-7,7 4-7,6 3-6,7 3-6,0-1-5,-2-2-4,-3-3-5,-3-3-2,-1-2-5,4 0-2,3 0-3,3 0-2,-4 1-3,-8 4 0,-10 3-2,-9 3 0,-10 4 0,-9 7 5,-10 6 2,-8 7 5,-9 0 3,-6-2 7,-6-3 5,-6-3 6,-2 1 2,3 6-1,3 7-1,4 6-1,1 7-2,0 10-3,0 10-4,0 9-2,-2 15-5,-3 22-4,-3 22-4,-2 23-5,-1 5-5,3-9-8,3-10-7,4-8-7,2-12-2,4-12 4,3-13 4,3-12 4,1-16 2,1-19-2,-1-18 0,1-19-1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0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15600 33800 472,'-2'92'66,"-3"-16"-8,-3-15-9,-2-15-9,-5-4-4,-2 9 3,-3 10 1,-3 10 2,-1 4-2,4 0-7,3 0-7,3 0-7,3 0-5,3 0-3,3 0-4,4 0-3,1-4-2,0-5-1,0-7 0,0-5-2,6-8-2,13-5-4,12-7-2,13-5-4,6-11-2,0-11 0,0-14-1,0-11-1,0-12-1,0-9-2,0-10-1,0-8-2,-2-8 1,-3-2 3,-3-3 2,-2-3 2,-6-1 3,-6 4 3,-6 3 2,-6 3 3,-6 1 2,-2 1 3,-3-1 1,-3 1 3,-7 4 1,-9 9 3,-10 10 1,-8 10 2,-8 7-1,-2 6-3,-3 7-3,-3 6-2,-2 4-4,0 4-2,0 3-3,0 3-3,3 3-5,6 3-8,7 3-7,6 4-9,4 1-3,4 0-2,3 0 0,3 0-2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16900 33050 518,'-4'-40'16,"-5"23"20,-7 22 20,-5 22 21,-1 13 2,6 7-15,7 6-14,6 7-14,3-1-11,0-6-6,0-6-6,0-6-5,4-7-6,10-6-4,10-6-5,9-6-6,4-13-3,1-19-4,-1-18-2,1-19-4,-4-10-1,-6 1 4,-6-1 2,-6 1 3,-6 2 3,-2 7 2,-3 6 3,-3 7 3,-6 5 1,-5 7-1,-7 6 1,-5 7 0,-4 7-3,0 9-4,0 10-5,0 10-4,-2 7-3,-3 6-3,-3 7 0,-2 6-3,0-1 1,7-5 2,6-7 3,7-5 3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1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18400 34300 509,'-24'-24'0,"4"4"0,3 3 0,3 3 0,-1 3 7,-2 3 12,-3 3 14,-3 4 12,-4 1 4,-3 0-7,-3 0-7,-2 0-6,-5 1-4,-2 4-1,-3 3-2,-3 3-1,-2 4-2,0 7-1,0 6-1,0 7-2,1 2-1,4 1 0,3-1-1,3 1-1,4 2-2,7 7-5,6 6-3,7 7-3,5 0-3,7-2 1,6-3 0,7-3 1,8-4-2,14-3-1,11-3-3,14-2-1,8-8-5,7-8-6,6-10-6,7-9-6,7-7-4,9-3-4,10-3-4,10-2-4,-6-5 0,-18-2 1,-19-3 1,-18-3 2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7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22800 32750 554,'70'-90'102,"-9"23"-18,-10 22-20,-8 22-18,-4 12-11,3 3-4,3 3-4,4 4-3,1 5-6,0 10-7,0 10-8,0 9-7,-4 10-8,-5 14-9,-7 11-9,-5 14-8,-9 8-8,-9 7-4,-10 6-4,-8 7-5,-6-7 2,1-19 8,-1-18 8,1-19 9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5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15480 19011 631,'0'-13'17,"-2"8"3,0 7 6,-2 6 4,-1 5 0,-1 3-5,-3 3-4,-2 4-4,-1 0-3,-2 1 1,0-1 0,-1 1 1,0-1-2,1 2-4,1 1-3,0 1-5,1-1-1,1-3 0,-1-3 0,0-2 1,1-3 0,1-1 0,0-1 0,2-1 0,1-1 0,0 0-1,2-2 0,1 0 0,2-3 1,5-3 2,6-2 3,4-4 2,3-1 2,-1 1-2,1-1-1,0 0 0,0 0-2,3 0-2,2 0-1,1 0-3,2 1-2,1 0-4,1 2-3,1 0-5,0 1-1,1 0-1,-1 0-1,1 0 0,-3 0-3,-3 0-6,-4 0-6,-5 0-5,-2 1-4,-2 2-2,-2 2 0,-2 2-2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8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22650 34100 550,'-43'-2'6,"17"-3"13,15-3 13,16-2 13,13-5 2,14-2-8,11-3-8,14-3-8,11-1-4,14 4 2,11 3 1,14 3 2,-4 7-2,-19 14-3,-18 11-4,-19 14-4,-13 7-3,-6 3-4,-6 3-3,-6 4-5,-9 8-2,-8 17-3,-10 15-1,-9 16-3,-7-1-2,-3-15-1,-3-15-2,-2-16-1,-1-16-1,3-16-2,3-15-1,4-15-1,8-11 0,17-2 4,15-3 2,16-3 3,9-1 5,3 4 6,3 3 7,4 3 5,-1 6 7,-3 9 5,-3 10 5,-2 10 6,-6 10 1,-6 13-4,-6 12-3,-6 13-4,-6 7-3,-2 4-3,-3 3-2,-3 3-3,-7-1-2,-9-2-2,-10-3-2,-8-3-2,-8-4-2,-2-3-1,-3-3-2,-3-2-1,-1-8-1,4-8 2,3-10 2,3-9 1,9-12 3,16-11 4,15-14 6,17-11 4,11-11-1,10-5-8,10-7-8,9-5-7,6-6-5,3-3-3,3-3-3,4-2-2,-3-5-7,-5-2-9,-7-3-9,-5-3-9,-8 2-1,-5 10 9,-7 10 9,-5 9 9,-6 4 4,-3 1-1,-3-1 0,-2 1-2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8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24700 32850 602,'23'-91'31,"-3"19"-4,-3 19-4,-2 19-3,3 7 0,14-3 6,11-3 6,14-2 4,8 0 2,7 7-3,6 6-3,7 7-2,0 5-5,-2 7-10,-3 6-8,-3 7-8,-7 8-9,-9 14-8,-10 11-8,-8 14-8,-15 11-6,-19 14-2,-18 11-4,-19 14-2,-8-6 1,3-21 2,3-22 4,4-22 4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8"/>
    </inkml:context>
    <inkml:brush xml:id="br0">
      <inkml:brushProperty name="width" value="0.03916" units="cm"/>
      <inkml:brushProperty name="height" value="0.03916" units="cm"/>
      <inkml:brushProperty name="color" value="#F2395B"/>
    </inkml:brush>
  </inkml:definitions>
  <inkml:trace contextRef="#ctx0" brushRef="#br0">24750 33450 561,'-63'28'37,"26"6"11,24 7 10,26 6 10,12 4-1,0 4-13,0 3-12,0 3-13,0 1-11,0 1-6,0-1-7,0 1-6,-4-3-9,-5-2-7,-7-3-9,-5-3-8,-8-7-9,-5-9-12,-7-10-10,-5-8-12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8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24800 34150 591,'23'-25'0,"-3"0"0,-3 0 0,-2 0 0,5-5 4,16-9 8,15-10 8,17-8 7,8-4 4,4 3 1,3 3-1,3 4 0,3 5-1,3 10-3,3 10-2,4 9-4,-4 6-1,-9 3 0,-10 3-1,-8 4-1,-14 7-1,-15 13-5,-15 12-4,-16 13-4,-16 12-5,-16 13-2,-15 12-5,-15 13-4,-12 2-1,-6-5 1,-6-7 0,-6-5 1,-2-9 0,3-9-1,3-10 0,4-8 0,5-8 0,10-2 4,10-3 2,9-3 3,13-9 2,20-11 1,18-14 0,20-11 2,13-11-3,9-5-4,10-7-4,10-5-5,0-4-4,-5 0-4,-7 0-6,-5 0-3,-8-2-2,-5-3 2,-7-3 3,-5-2 3,-8 2 2,-5 9 4,-7 10 5,-5 10 4,-4 4 0,0 0-1,0 0-1,0 0-3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8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25650 33050 546,'-69'-44'7,"13"13"4,12 12 4,13 13 4,7 9 4,4 6 3,3 7 3,3 6 3,1 12 1,1 19-1,-1 19 0,1 19 0,1 10-2,3 4-5,3 3-4,4 3-3,-1-1-3,-3-2 0,-3-3 0,-2-3-1,-1-7-5,3-9-10,3-10-11,4-8-10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9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25800 33200 451,'21'-30'57,"-5"41"-1,-7 40-3,-5 42-3,-9 22-1,-9 7-4,-10 6-3,-8 7-3,-9 4-4,-6 3-7,-6 3-6,-6 4-5,-2 4-5,3 6 0,3 7-2,4 6 0,2-4-3,4-11-3,3-14-4,3-11-3,6-17-3,9-18-2,10-19-4,10-18-1,8-15-2,10-9 0,10-10 0,9-8 0,9-8 1,9-2 1,10-3 3,10-3 2,4 1 1,0 6 3,0 7 0,0 6 3,-2 6-1,-3 6 1,-3 7-2,-2 6-1,-6-1-2,-6-5-5,-6-7-5,-6-5-4,-9-17-7,-8-24-9,-10-26-7,-9-24-9,-9-23-1,-5-18 6,-7-19 6,-5-18 6,-4-9 6,0 4 7,0 3 6,0 3 8,3 10 4,6 20 2,7 18 2,6 20 3,3 13 3,0 9 8,0 10 6,0 10 7,0 10 9,0 13 8,0 12 10,0 13 10,0 12-1,0 13-10,0 12-10,0 13-11,-4 9-6,-5 6-5,-7 7-6,-5 6-3,-6 3-7,-3 0-7,-3 0-6,-2 0-7,-5-5-8,-2-9-7,-3-10-9,-3-8-7,-4-14-2,-3-15 8,-3-15 5,-2-16 7,2-10 2,9-3-4,10-3-3,10-2-4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9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24700 35700 644,'-66'-113'35,"19"26"-5,19 24-3,19 26-4,16 12 0,17 0 4,15 0 4,16 0 4,15-4 0,16-5-6,15-7-6,17-5-4,14-8-7,17-5-6,15-7-6,16-5-5,-1-1-3,-15 6 2,-15 7 2,-16 6 3,-19 7-11,-22 10-25,-22 10-24,-21 9-24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7:5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27100 33900 490,'-47'23'0,"6"-3"0,7-3 0,6-2 0,6 2 10,6 9 20,7 10 20,6 10 20,3 5 6,0 4-11,0 3-10,0 3-10,0 6-9,0 9-8,0 10-7,0 10-9,0 8-5,0 10-3,0 10-4,0 9-2,0-1-5,0-8-9,0-10-8,0-9-8,1-13-8,4-16-8,3-15-8,3-15-7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5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27400 33250 504,'1'-85'7,"4"32"14,3 31 14,3 32 14,-1 25 3,-2 23-6,-3 22-8,-3 22-7,-4 13-6,-3 7-3,-3 6-3,-2 7-4,-6-1-4,-6-6-6,-6-6-4,-6-6-5,1-13-3,9-19-1,10-18 0,10-19-2,14-21 1,23-21 2,22-22 1,22-22 2,12-15 1,3-5 1,3-7 1,4-5 1,-1 0 1,-3 10 1,-3 10 1,-2 9 2,-8 9-1,-8 9-2,-10 10-3,-9 10-2,-18-3-10,-24-11-20,-26-14-19,-24-11-19,-13-14-2,0-11 16,0-14 16,0-11 16,6-6 11,13 4 4,12 3 4,13 3 5,6 9 6,0 16 6,0 15 7,0 17 7,0 13 2,0 13-1,0 12-2,0 13-1,-4 13 4,-5 17 8,-7 15 9,-5 16 9,-8 15 0,-5 16-7,-7 15-7,-5 17-8,-4 5-6,0-3-4,0-3-4,0-2-4,0-6-5,0-6-9,0-6-6,0-6-7,3-6-12,6-2-13,7-3-14,6-3-14,4-12-5,4-18 6,3-19 5,3-18 6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5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27300 35300 582,'71'-49'-40,"-5"4"29,-7 3 29,-5 3 29,2-2 11,13-6-5,12-6-5,13-6-6,7-1-6,4 7-6,3 6-5,3 7-7,-7 7-2,-15 9-2,-15 10-1,-16 10-1,-16 14-2,-16 23-1,-15 22-1,-15 22-2,-15 8-2,-12-2-2,-13-3-4,-12-3-1,-9 1-5,-2 6-4,-3 7-6,-3 6-5,-2-5-3,0-16-3,0-15-1,0-15-3,0-15-3,0-12-2,0-13-4,0-12-2,3-10 1,6-6 5,7-6 5,6-6 6,7-2 4,10 3 6,10 3 5,9 4 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5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16126 19205 614,'-15'-13'5,"2"6"11,2 6 11,3 6 11,0 5 4,2 5-5,0 5-2,2 6-5,0 2-3,0 2-4,0 2-3,0 3-5,0 1 0,0 0-1,0 2 0,1 1 1,-2 1-5,2 2-7,-1 2-10,0 2-7,0 0-9,2-4-8,0-2-8,2-3-8,0-5-4,2-6-2,0-5 0,2-6-1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5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27250 35450 585,'29'-110'15,"10"32"4,10 31 4,9 32 4,4 15 3,1 0 0,-1 0 1,1 0 1,-6 1-2,-8 4-5,-10 3-4,-9 3-6,5 7-1,23 14 2,22 11 1,22 14 1,8 7-1,-2 3-3,-3 3-3,-3 4-3,-6-3-6,-5-5-11,-7-7-9,-5-5-10,-9-9-6,-9-9-2,-10-10-3,-8-8-2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5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28700 32600 655,'3'-63'31,"6"26"7,7 24 6,6 26 6,3 22 0,0 23-6,0 22-6,0 22-6,-2 13-14,-3 7-22,-3 6-21,-2 7-21,-3-12-12,1-28-2,-1-28 0,1-27-2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6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29400 33500 448,'46'-21'36,"-5"10"-3,-7 10-1,-5 9-2,-6 9-3,-3 9-3,-3 10-2,-2 10-4,-5 7-2,-2 6 0,-3 7 0,-3 6 0,-7 1-2,-9-3-4,-10-3-3,-8-2-3,-3-6-2,7-6-1,6-6 0,7-6 0,8-9-1,14-8-2,11-10 0,14-9-1,10-9 0,9-5 1,10-7 0,10-5 2,2-4 0,-3 0 0,-3 0 1,-2 0 0,-6 0 0,-6 0 0,-6 0 1,-6 0 0,-9-4-3,-8-5-5,-10-7-6,-9-5-5,-10-4-1,-9 0 2,-10 0 4,-8 0 2,-4 0 3,3 0 1,3 0 1,4 0 2,2 3 1,4 6-1,3 7 0,3 6 0,-1 10 6,-2 17 15,-3 15 15,-3 16 13,1 15 4,6 16-7,7 15-7,6 17-7,3 7-5,0 0-4,0 0-4,0 0-3,0 0-4,0 0-1,0 0-3,0 0-3,0-5-2,0-9-5,0-10-4,0-8-4,0-9-5,0-6-4,0-6-5,0-6-4,-8-9-5,-16-8-4,-15-10-5,-15-9-5,-6-7 4,7-3 12,6-3 11,7-2 11,5-5 9,7-2 5,6-3 6,7-3 5,7-1 4,9 4 0,10 3 2,10 3 0,7 1 1,6 1 2,7-1 1,6 1 1,3 1-1,0 3-3,0 3-3,0 4-4,-5 7-1,-9 13-3,-10 12 0,-8 13-2,-12 7-5,-12 4-8,-13 3-8,-12 3-7,-10 1-3,-6 1 4,-6-1 4,-6 1 3,-2-3 5,3-2 5,3-3 6,4-3 4,4-6 4,6-5 0,7-7 1,6-5 0,13-6 2,23-3 2,22-3 4,22-2 2,13-8-2,7-8-7,6-10-7,7-9-8,2-7-2,1-3 1,-1-3 1,1-2 1,-1-1-6,1 3-14,-1 3-14,1 4-15,-7 1-4,-12 0 4,-13 0 3,-12 0 5,-9 0 3,-2 0 0,-3 0 0,-3 0 2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6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30950 33050 578,'6'-79'7,"13"-5"12,12-7 14,13-5 13,2 6 2,-5 23-10,-7 22-9,-5 22-10,2 10-1,13 1 5,12-1 5,13 1 6,4 2-2,-3 7-8,-3 6-8,-2 7-9,-9 10-7,-12 16-8,-13 15-7,-12 17-8,-12 11-9,-8 10-8,-10 10-9,-9 9-9,-5-5 0,0-19 8,0-18 9,0-19 8,0-13 5,0-6 3,0-6 2,0-6 3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6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31350 33500 446,'-71'0'1,"10"0"4,10 0 3,9 0 3,9 3 4,9 6 6,10 7 6,10 6 5,4 6 4,0 6 1,0 7 1,0 6 1,0 7 0,0 10-2,0 10-2,0 9-1,0 7-3,0 7-3,0 6-4,0 7-2,0 4-5,0 3-6,0 3-6,0 4-5,0-1-6,0-3-8,0-3-8,0-2-6,0-9-6,0-12-2,0-13-3,0-12-2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7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31050 34500 496,'73'-74'31,"-3"4"3,-3 3 3,-2 3 4,0 6 0,7 9-4,6 10-3,7 10-3,-3 5-3,-8 4-3,-10 3-1,-9 3-2,-9 9-3,-5 16-1,-7 15-2,-5 17-1,-14 13-4,-18 13-3,-19 12-5,-18 13-3,-14 6-3,-5 0 0,-7 0 0,-5 0 0,-3-8-3,4-16-5,3-15-6,3-15-6,-1-12-5,-2-6-5,-3-6-5,-3-6-5,4-13-2,13-19 3,12-18 3,13-19 3,9-10 2,6 1 3,7-1 2,6 1 2,7 4 6,10 9 8,10 10 9,9 10 7,6 7 9,3 6 8,3 7 8,4 6 8,1 4 3,0 4-3,0 3-1,0 3-3,0 4 1,0 7 5,0 6 5,0 7 4,0 2-1,0 1-7,0-1-7,0 1-8,-2-3-9,-3-2-12,-3-3-13,-2-3-13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7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32550 32600 458,'31'-55'8,"13"-9"13,12-10 16,13-8 14,-1 7 4,-11 25-7,-14 25-6,-11 25-7,-11 21-6,-5 20-9,-7 18-6,-5 20-8,-11 13-9,-11 9-9,-14 10-10,-11 10-10,-9 0-6,-3-5-3,-3-7-3,-2-5-4,2-12 4,9-16 10,10-15 9,10-15 10,10-15 8,13-12 7,12-13 8,13-12 7,12-13 8,13-12 6,12-13 7,13-12 8,4-7-2,-3 1-7,-3-1-8,-2 1-9,-6 5-4,-6 14-4,-6 11-2,-6 14-3,-9 16-1,-8 22 0,-10 22 0,-9 23 1,-10 10 2,-9 0 2,-10 0 4,-8 0 2,-9 1 2,-6 4 0,-6 3-1,-6 3 0,-6 6 0,-2 9-2,-3 10-2,-3 10-2,-6 7-1,-5 6 2,-7 7-1,-5 6 1,-3 6-5,4 6-9,3 7-11,3 6-10,4-7-8,7-18-4,6-19-5,7-18-4,8-18-1,14-16 1,11-15 3,14-15 3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8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31950 34350 463,'25'-90'50,"0"23"-1,0 22-1,0 22-2,3 12-1,6 3-1,7 3-3,6 4-1,1 7-2,-3 13-4,-3 12-3,-2 13-3,-6 6-6,-6 0-8,-6 0-7,-6 0-9,-2-2-7,3-3-5,3-3-5,4-2-5,2-8-5,4-8-6,3-10-5,3-9-5,4-10-2,7-9 1,6-10 1,7-8 1,-1-6 4,-6 1 5,-6-1 7,-6 1 6,-7 7 7,-6 16 11,-6 15 9,-6 17 10,-9 8 9,-8 4 6,-10 3 8,-9 3 8,2-4-3,17-8-9,15-10-11,16-9-10,7-9-8,1-5-7,-1-7-7,1-5-6,-3-3-4,-2 4 0,-3 3 0,-3 3 1,-10 9 8,-16 16 17,-15 15 17,-15 17 16,-9 5 7,1-3-6,-1-3-6,1-2-4,-4-1-6,-6 3-6,-6 3-5,-6 4-6,-6 1-4,-2 0-3,-3 0-5,-3 0-2,-1-2-2,4-3 4,3-3 2,3-2 2,6-5 3,9-2 1,10-3 1,10-3 2,13-4 1,19-3 2,19-3 0,19-2 2,12-5 0,6-2-2,7-3 0,6-3-2,12-7-4,19-9-9,19-10-8,19-8-9,1-3-6,-16 7-5,-15 6-5,-15 7-6,-14 4-2,-8 3-1,-10 3-2,-9 4-1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8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33850 33650 436,'4'-91'103,"10"19"-23,10 19-24,9 19-24,9 10-11,9 4-2,10 3 0,10 3-1,5 1-2,4 1-3,3-1-4,3 1-4,-4 5-4,-8 14-4,-10 11-6,-9 14-5,-12 7-5,-11 3-5,-14 3-6,-11 4-5,-11-3-3,-5-5 4,-7-7 1,-5-5 3,-4-8 1,0-5 1,0-7 2,0-5 1,0-4 3,0 0 6,0 0 5,0 0 6,0 0 8,0 0 12,0 0 11,0 0 13,3 7 9,6 17 10,7 15 9,6 16 8,1 9-1,-3 3-13,-3 3-14,-2 4-12,-1 1-11,3 0-6,3 0-8,4 0-7,1 0-9,0 0-10,0 0-10,0 0-9,-2-2-6,-3-3-2,-3-3 0,-2-2-2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08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33900 35400 495,'-57'18'40,"39"-11"15,36-14 15,39-11 16,24-6-2,13 4-17,12 3-17,13 3-17,10 3-16,10 3-14,10 3-15,9 4-15,-12 2-15,-30 4-18,-32 3-17,-30 3-18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6"/>
    </inkml:context>
    <inkml:brush xml:id="br0">
      <inkml:brushProperty name="width" value="0.03262" units="cm"/>
      <inkml:brushProperty name="height" value="0.03262" units="cm"/>
      <inkml:brushProperty name="color" value="#F2395B"/>
    </inkml:brush>
  </inkml:definitions>
  <inkml:trace contextRef="#ctx0" brushRef="#br0">17394 19900 674,'-18'0'7,"10"0"14,11 0 14,12 0 13,5 0 4,3 0-9,1 0-8,3 0-8,0 0-7,-1 0-4,-1 0-4,-1 0-5,0 0-5,1 0-4,1 0-5,1 0-4,-2 0-6,-3 0-6,-5 0-6,-3 0-6,-3 0-4,-1 2-4,0 0-3,-2 2-3,-1 0 3,0 2 8,-2 0 8,0 2 9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21"/>
    </inkml:context>
    <inkml:brush xml:id="br0">
      <inkml:brushProperty name="width" value="0.02345" units="cm"/>
      <inkml:brushProperty name="height" value="0.02345" units="cm"/>
      <inkml:brushProperty name="color" value="#FED406"/>
    </inkml:brush>
  </inkml:definitions>
  <inkml:trace contextRef="#ctx0" brushRef="#br0">68900 35850 938,'-97'-40'3,"6"-27"6,7-28 6,6-28 6,18 2-7,32 35-24,31 35-21,32 34-23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28"/>
    </inkml:context>
    <inkml:brush xml:id="br0">
      <inkml:brushProperty name="width" value="0.02944" units="cm"/>
      <inkml:brushProperty name="height" value="0.02944" units="cm"/>
      <inkml:brushProperty name="color" value="#6ADCAB"/>
    </inkml:brush>
  </inkml:definitions>
  <inkml:trace contextRef="#ctx0" brushRef="#br0">42700 34750 747,'-90'-21'-40,"23"10"18,22 10 16,22 9 18,15 6 6,9 3-3,10 3-4,10 4-4,7-1-2,6-3-3,7-3-3,6-2-1,1-5-2,-3-2 1,-3-3 1,-2-3-1,-5-2 1,-2 0 1,-3 0-1,-3 0 1,-1 1 1,4 4 0,3 3 0,3 3 1,-1 1 1,-2 1 0,-3-1 1,-3 1 0,-2-3 2,0-2 0,0-3 1,0-3 1,1-2 1,4 0 0,3 0 0,3 0 1,-1 0-1,-2 0-1,-3 0 0,-3 0-2,-2 1 0,0 4 0,0 3 0,0 3-1,1 6 2,4 9 1,3 10 1,3 10 1,-1 2 1,-2-3-2,-3-3 1,-3-2-2,-2-6 0,0-6-1,0-6 0,0-6 0,1-2-1,4 3 2,3 3 1,3 4 1,-1-1 0,-2-3-2,-3-3-1,-3-2-2,-2-3 0,0 1-1,0-1 0,0 1-1,0-3-1,0-2 0,0-3 0,0-3-2,1-4 0,4-3-1,3-3 0,3-2-2,-1-1 0,-2 3-2,-3 3 0,-3 4-2,-1-1 1,4-3 0,3-3 1,3-2 1,1-1 0,1 3 2,-1 3 0,1 4 2,-3 4 0,-2 6-1,-3 7 0,-3 6-1,-2 4 1,0 4 2,0 3 2,0 3 1,-2 1 2,-3 1-1,-3-1 0,-2 1-1,0-4 0,7-6-1,6-6-2,7-6 0,0-4-1,-2 1 0,-3-1-1,-3 1 1,-2 2-1,0 7 1,0 6-1,0 7 0,1 0 0,4-2-1,3-3 1,3-3-1,-1-4 1,-2-3-1,-3-3 1,-3-2 0,-2-3 0,0 1-2,0-1-2,0 1-2,0-1 0,0 1-2,0-1-1,0 1 0,0-3-2,0-2 0,0-3-2,0-3 0,0-1 0,0 4 2,0 3 0,0 3 2,0 1 0,0 1 1,0-1 1,0 1-1,0-1 2,0 1 0,0-1 0,0 1 2,-2-1-1,-3 1 1,-3-1-1,-2 1 1,-3-1-1,1 1 1,-1-1 0,1 1 1,-1-1 0,1 1 1,-1-1 0,1 1 0,-1-1 2,1 1 2,-1-1 4,1 1 2,-1 1 2,1 3 0,-1 3-1,1 4 1,1-1-2,3-3-2,3-3-3,4-2-2,2-1-2,4 3-1,3 3-1,3 4 0,-1 1-1,-2 0-2,-3 0-1,-3 0-3,-1-2 1,4-3 2,3-3 3,3-2 1,-2-3 2,-6 1 1,-6-1 1,-6 1 0,-2-1 0,3 1 2,3-1 0,4 1 1,1 1 0,0 3 1,0 3 0,0 4 0,0 1 1,0 0-1,0 0 1,0 0 0,0-2 0,0-3 0,0-3-2,0-2 0,0-3-1,0 1 0,0-1 0,0 1-1,0 1 1,0 3-1,0 3 1,0 4-1,1 4 0,4 6-2,3 7-1,3 6-2,1 4 0,1 4 1,-1 3 1,1 3 1,-3 3 1,-2 3 0,-3 3 2,-3 4 0,-2-3 1,0-5 0,0-7 0,0-5 1,0-9-1,0-9 0,0-10 0,0-8 0,0-6-1,0 1 0,0-1-1,0 1 0,0-1-1,0 1 0,0-1 1,0 1 0,1 1-1,4 3-2,3 3-1,3 4-1,1 1-1,1 0 1,-1 0 1,1 0 0,-4 1 1,-6 4 1,-6 3 1,-6 3 0,-2-1 0,3-2 1,3-3-1,4-3 1,-1-2 1,-3 0 2,-3 0 3,-2 0 2,-1 0 0,3 0 1,3 0-1,4 0 0,1-2-1,0-3-2,0-3 0,0-2-2,0-1-2,0 3-1,0 3-2,0 4-1,-2 1 0,-3 0-1,-3 0 1,-2 0 0,-3 0 1,1 0 1,-1 0 1,1 0 0,-1 0 1,1 0-1,-1 0 0,1 0-1,1-2 0,3-3 3,3-3 1,4-2 3,1-3 0,0 1-2,0-1 0,0 1-2,1-1-1,4 1-2,3-1-1,3 1-2,1-1-2,1 1-1,-1-1-2,1 1-2,1-1 0,3 1 3,3-1 2,4 1 1,-3 2 3,-5 7 0,-7 6 0,-5 7 1,-3 4 1,4 3 0,3 3 0,3 4 1,-1 1 0,-2 0-1,-3 0 2,-3 0-1,-2-4 0,0-5 0,0-7 0,0-5 0,1-6-1,4-3 1,3-3-1,3-2 1,1-3-1,1 1-1,-1-1 0,1 1 0,-4-1-1,-6 1 0,-6-1 1,-6 1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29"/>
    </inkml:context>
    <inkml:brush xml:id="br0">
      <inkml:brushProperty name="width" value="0.02358" units="cm"/>
      <inkml:brushProperty name="height" value="0.02358" units="cm"/>
      <inkml:brushProperty name="color" value="#6ADCAB"/>
    </inkml:brush>
  </inkml:definitions>
  <inkml:trace contextRef="#ctx0" brushRef="#br0">51550 41350 932,'23'68'-56,"-3"-11"12,-3-14 13,-2-11 14,-3-9 7,1-3 2,-1-3 2,1-2 2,2-3 2,7 1 1,6-1 2,7 1 0,0 1 1,-2 3 0,-3 3-2,-3 4 0,-1 1-1,4 0-1,3 0-1,3 0-1,-1-2 0,-2-3 0,-3-3-1,-3-2 1,-2-3 1,0 1 1,0-1 1,0 1 2,0 1 2,0 3 2,0 3 4,0 4 2,0-1 0,0-3-2,0-3-2,0-2-1,1-1-2,4 3 0,3 3 0,3 4-1,1 1 1,1 0 0,-1 0 0,1 0 1,-3 0-2,-2 0-2,-3 0-2,-3 0-2,-1 1-2,4 4 2,3 3 1,3 3 1,-1-2 1,-2-6 1,-3-6 0,-3-6 0,-1-2 2,4 3-1,3 3 2,3 4 1,1 1 0,1 0 0,-1 0 1,1 0 0,1-2 1,3-3-2,3-3 0,4-2-2,-1-3 1,-3 1-1,-3-1-1,-2 1 0,-1-1-1,3 1-2,3-1-2,4 1-2,-1 1 0,-3 3 0,-3 3 2,-2 4 1,-3-1 0,1-3 0,-1-3-1,1-2 0,-3-3 0,-2 1 0,-3-1 1,-3 1 0,-1 1 1,4 3 2,3 3 0,3 4 3,-1 1 1,-2 0 1,-3 0 3,-3 0 1,-2-2 0,0-3-1,0-3-2,0-2-1,-2-3-1,-3 1-1,-3-1 0,-2 1 0,-1-3-1,3-2 0,3-3-1,4-3-1,1-1 0,0 4 1,0 3-1,0 3 0,1 1 0,4 1 0,3-1 0,3 1 1,1 2-1,1 7 1,-1 6 0,1 7 0,1 4-1,3 3 2,3 3 0,4 4 1,-1 2-1,-3 4 1,-3 3-2,-2 3 0,-1-1 0,3-2 0,3-3-1,4-3 1,-1-4 0,-3-3-2,-3-3 0,-2-2-1,-3-6-1,1-6 0,-1-6-1,1-6 1,-1-4-1,1 1 0,-1-1 1,1 1-1,-3-1 1,-2 1 0,-3-1 0,-3 1 1,-2-1 0,0 1-1,0-1 0,0 1 0,0 1 1,0 3 2,0 3 2,0 4 2,1 1 1,4 0 0,3 0 0,3 0-1,-1-2 0,-2-3 0,-3-3 0,-3-2-1,-1-3 0,4 1-2,3-1-1,3 1 0,3 1-2,3 3-1,3 3 0,4 4-1,1-3-4,0-5-3,0-7-6,0-5-5,-4-4-1,-5 0 3,-7 0 2,-5 0 3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46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34300 28100 493,'-21'25'99,"10"0"-24,10 0-22,9 0-24,6-2-11,3-3-3,3-3-2,4-2-2,4-3-1,6 1-2,7-1-1,6 1-2,1-1 0,-3 1 0,-3-1 0,-2 1 0,-1-1 0,3 1-1,3-1 0,4 1-1,-1-3 0,-3-2 0,-3-3 0,-2-3 0,-1-2-1,3 0 0,3 0-1,4 0 0,1 0-1,0 0 0,0 0 0,0 0 0,1 0 1,4 0-1,3 0 1,3 0 0,-2 1 1,-6 4 1,-6 3 0,-6 3 0,-2 1 1,3 1 0,3-1 1,4 1-1,-1-3 0,-3-2 0,-3-3 1,-2-3-1,0-2 0,7 0-2,6 0 0,7 0-2,2-2-1,1-3 1,-1-3 0,1-2-1,-1-3 1,1 1 0,-1-1 0,1 1 0,-1 1 1,1 3-1,-1 3 0,1 4 0,-1-1 1,1-3-1,-1-3 0,1-2 1,-1-3-1,1 1 1,-1-1-1,1 1 0,-1 1 1,1 3 0,-1 3 1,1 4 1,-4 2 0,-6 4 0,-6 3 0,-6 3 0,-4 1-1,1 1 1,-1-1 0,1 1 0,1 1-1,3 3 0,3 3 0,4 4-1,1-3 0,0-5 0,0-7 0,0-5 1,1-4-1,4 0 1,3 0-1,3 0 1,4-2-1,7-3-1,6-3 0,7-2 0,2-5 0,1-2-1,-1-3 1,1-3-1,1-2 1,3 0-1,3 0 0,4 0 0,-1 0-1,-3 0 1,-3 0 0,-2 0 0,-3 1 0,1 4-1,-1 3 1,1 3-1,-1 3 1,1 3 0,-1 3 0,1 4 1,-3 1 0,-2 0-1,-3 0 1,-3 0 0,-2 1 0,0 4 0,0 3 0,0 3 0,0-1 0,0-2 0,0-3 1,0-3-1,1-1 0,4 4 1,3 3 0,3 3 0,-2-1-1,-6-2 1,-6-3 0,-6-3-1,1 1 0,9 6 1,10 7-1,10 6 0,2-1 0,-3-5 0,-3-7 0,-2-5 0,-5-4 0,-2 0 0,-3 0 0,-3 0-1,-2 0 0,0 0 1,0 0-1,0 0 1,-4-2 0,-5-3-1,-7-3 1,-5-2 0,-3-3 0,4 1-1,3-1 0,3 1-1,-2-1 0,-6 1 1,-6-1 0,-6 1 0,2 1 1,14 3 0,11 3-1,14 4 1,2-1 0,-6-3 1,-6-3 1,-6-2 0,-6-1 0,-2 3-1,-3 3 0,-3 4 0,-2 1-1,0 0 1,0 0-1,0 0 0,1 1 1,4 4-1,3 3 1,3 3-1,-2-1 0,-6-2 1,-6-3-1,-6-3 1,-2-2-1,3 0 1,3 0 0,4 0 0,-1 0-1,-3 0 0,-3 0-1,-2 0 0,-3 0-1,1 0 0,-1 0 1,1 0-1,-1 0 0,1 0 1,-1 0 0,1 0 1,-1-2-1,1-3 1,-1-3 0,1-2-1,-1-1 1,1 3 0,-1 3 0,1 4-1,-1 1 1,1 0 0,-1 0 0,1 0 1,2-2 0,7-3 0,6-3-1,7-2 1,5 0 0,7 7 0,6 6 1,7 7 0,-3 2-1,-8 1 1,-10-1-1,-9 1-1,-4-3 0,4-2 0,3-3 0,3-3 0,-1-2 0,-2 0 0,-3 0 0,-3 0 0,-1 0 0,4 0 0,3 0 0,3 0 0,-1-2 1,-2-3 0,-3-3 0,-3-2 1,-1-1-1,4 3 1,3 3-1,3 4 0,-1 1 0,-2 0 0,-3 0 0,-3 0-1,-2 0 1,0 0-2,0 0 0,0 0 0,-2 0-1,-3 0 0,-3 0-2,-2 0 0,-3 0 0,1 0 1,-1 0-1,1 0 2,-1 0-1,1 0 1,-1 0 0,1 0 0,-1-4-14,1-5-29,-1-7-29,1-5-29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47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52200 27950 516,'29'-21'65,"10"10"-15,10 10-14,9 9-14,6 1-9,3-6-2,3-6-2,4-6-2,-1-4-1,-3 1 0,-3-1-1,-2 1 0,2-1 1,9 1 0,10-1 0,10 1 2,2 2-1,-3 7 2,-3 6 1,-2 7 1,-1 2-1,3 1 0,3-1-1,4 1-2,1-1 1,0 1 1,0-1 0,0 1 0,3-3 1,6-2-3,7-3-1,6-3-3,1-2 0,-3 0-3,-3 0-1,-2 0-2,-3 0-1,1 0 2,-1 0 0,1 0 2,-3 0 0,-2 0 1,-3 0 1,-3 0 0,-2 3 1,0 6-1,0 7 1,0 6-1,0 1 0,0-3-1,0-3 1,0-2-1,0-3 0,0 1 0,0-1 0,0 1-1,1-3 1,4-2 0,3-3 1,3-3 1,4-2 0,7 0-1,6 0 0,7 0 0,0 0 0,-2 0 2,-3 0 1,-3 0 2,-2 0 0,0 0-1,0 0 0,0 0-2,-4 0 0,-5 0-1,-7 0-1,-5 0-1,-3-2 0,4-3-2,3-3-1,3-2 0,4-6-1,7-6 0,6-6 1,7-6-1,4-6 1,3-2 0,3-3 2,4-3 0,2-2 1,4 0 0,3 0 0,3 0-1,-2 4 2,-6 10-1,-6 10 0,-6 9 1,-9 6-1,-8 3 1,-10 3-1,-9 4 1,-5 1-1,0 0 0,0 0-1,0 0 0,0 1 1,0 4-1,0 3 0,0 3 0,-2 1 1,-3 1-1,-3-1 0,-2 1 1,-1-3-1,3-2 1,3-3-1,4-3 0,1-2 1,0 0-1,0 0 1,0 0-1,-2 1 1,-3 4-1,-3 3 1,-2 3-1,-1 1 0,3 1 0,3-1 0,4 1 0,2-3 0,4-2 0,3-3 0,3-3-1,1-4 0,1-3-2,-1-3-2,1-2-1,1-6-1,3-6 1,3-6 0,4-6 0,-1-4 0,-3 1-1,-3-1 1,-2 1 0,-6 1-2,-6 3-3,-6 3-2,-6 4-3,-10 1-11,-12 0-18,-13 0-19,-12 0-18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41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47350 3450 504,'-22'-50'9,"6"50"18,7 50 19,6 50 18,-1 26 3,-5 4-12,-7 3-12,-5 3-13,-6 15-7,-3 29-4,-3 28-2,-2 28-4,-1 7-1,3-11-2,3-14-2,4-11 0,2-15-1,4-16 0,3-15-1,3-15 1,3-18-2,3-19-3,3-18-4,4-19-3,1-22-3,0-25-2,0-25-2,0-25-3,1-24-1,4-21 2,3-22 1,3-22 1,4-11 0,7 0 1,6 0-1,7 0 0,11-5 1,20-9 2,18-10 2,20-8 2,3 10 1,-8 31 2,-10 32 2,-9 31 1,-9 18 0,-5 7 2,-7 6 0,-5 7 0,-8 10 2,-5 16 1,-7 15 0,-5 17 2,-4 7 0,0 0 2,0 0 1,0 0 1,-4 1 1,-5 4-1,-7 3 0,-5 3-1,-4 1 0,0 1-1,0-1-1,0 1 0,-5 1-1,-9 3-1,-10 3-1,-8 4 0,-11 2-2,-8 4 0,-10 3-2,-9 3-1,-5-2-1,0-6-1,0-6-1,0-6-1,-2-9-2,-3-8 0,-3-10-2,-2-9-1,0-9-3,7-5-4,6-7-3,7-5-5,5-6-2,7-3-2,6-3-2,7-2-2,7-6-1,9-6-3,10-6 0,10-6-2,4-2-1,0 3 0,0 3 0,0 4-1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42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58050 6350 465,'-108'-107'13,"34"39"18,35 36 18,35 39 16,21 28 3,9 23-11,10 22-13,10 22-12,0 15-8,-5 9-2,-7 10-3,-5 10-3,-6 0-1,-3-5-2,-3-7-1,-2-5-1,-3-14-2,1-18-2,-1-19-3,1-18-3,2 2 0,7 26-1,6 24 1,7 26 0,2 1 0,1-22 0,-1-22-1,1-21 0,4-20-1,9-15 1,10-15-1,10-16 1,16-32-1,26-46 2,24-47-1,26-47 1,41-57 2,60-65 0,60-65 2,59-66 0,42-37-2,25-5-11,25-7-8,25-5-9,-38 44-15,-99 97-19,-101 97-20,-99 98-19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49"/>
    </inkml:context>
    <inkml:brush xml:id="br0">
      <inkml:brushProperty name="width" value="0.05396" units="cm"/>
      <inkml:brushProperty name="height" value="0.05396" units="cm"/>
      <inkml:brushProperty name="color" value="#00BFF3"/>
    </inkml:brush>
  </inkml:definitions>
  <inkml:trace contextRef="#ctx0" brushRef="#br0">70450 37800 407,'-15'-25'50,"23"0"-8,22 0-8,22 0-7,8 4-6,-2 10-2,-3 10-4,-3 9-2,-1 6-3,4 3 1,3 3-1,3 4 0,3-1-1,3-3-4,3-3-2,4-2-3,4-5-1,6-2 1,7-3 1,6-3 1,3-2 1,0 0 1,0 0 1,0 0 0,0 0 2,0 0 0,0 0 1,0 0 0,1-4 1,4-5-2,3-7 0,3-5-2,-1-6 0,-2-3-2,-3-3-1,-3-2-1,-2-1 0,0 3 0,0 3 2,0 4 0,0 2 1,0 4-1,0 3 1,0 3 0,-2 4 0,-3 7-1,-3 6 1,-2 7-1,-8 4 1,-8 3 1,-10 3 0,-9 4 1,-5 2 1,0 4-1,0 3-1,0 3 1,1-2-1,4-6 0,3-6 0,3-6 0,4-7-1,7-6 0,6-6-2,7-6-1,5-4-1,7 1 1,6-1 0,7 1-1,2-1 1,1 1-1,-1-1-1,1 1 0,-1 5-1,1 14 1,-1 11 0,1 14 0,-1 5 1,1 1 0,-1-1 0,1 1 0,-1-3 1,1-2-1,-1-3 1,1-3 0,1-6-1,3-5 1,3-7 0,4-5 0,2-6 0,4-3-1,3-3-1,3-2-2,-1-3 1,-2 1 0,-3-1 0,-3 1 0,-2 1 0,0 3 1,0 3 1,0 4-1,-2 1 1,-3 0 1,-3 0 1,-2 0 0,-5 0 1,-2 0 1,-3 0 1,-3 0 2,-1-4-1,4-5 0,3-7-1,3-5-1,1-4 0,1 0-2,-1 0 0,1 0 0,-4 3-1,-6 6 0,-6 7-1,-6 6 2,-4 3-1,1 0 0,-1 0 1,1 0 0,-4 3 1,-6 6-1,-6 7 0,-6 6 0,-1 1 1,7-3-1,6-3 1,7-2 0,4-5 0,3-2-1,3-3-1,4-3 0,2-6-1,4-5 1,3-7-1,3-5 0,4-4 1,7 0-2,6 0 0,7 0 0,0 1 0,-2 4-1,-3 3 1,-3 3 0,-2 3 1,0 3-1,0 3 0,0 4 1,-2 1-1,-3 0 0,-3 0 1,-2 0-1,-3 0 0,1 0 1,-1 0-1,1 0 1,-3 0 0,-2 0 1,-3 0 0,-3 0 1,-1 1 1,4 4-1,3 3 1,3 3-2,1-1 1,1-2-1,-1-3 0,1-3 0,2-2-1,7 0 0,6 0 0,7 0 0,0 0 0,-2 0-1,-3 0 1,-3 0 0,-2-2 0,0-3 0,0-3 0,0-2 0,0-1 0,0 3 1,0 3-1,0 4 1,1-1 0,4-3 1,3-3-1,3-2 1,1-3-1,1 1 0,-1-1 0,1 1 0,1-3-1,3-2 1,3-3-1,4-3 1,2-1-1,4 4 0,3 3 1,3 3-2,-4 3 1,-8 3-1,-10 3 0,-9 4 0,-5 1 0,0 0-1,0 0 2,0 0-1,-4 3 1,-5 6 1,-7 7 0,-5 6 2,-4 3 0,0 0-1,0 0 1,0 0-2,0-2 1,0-3-1,0-3 0,0-2 0,3-5 0,6-2 0,7-3 0,6-3 0,3-4 0,0-3-3,0-3 0,0-2-3,1-3 1,4 1 0,3-1 2,3 1 0,1 1 2,1 3-1,-1 3 1,1 4 1,-4 1-1,-6 0 0,-6 0 0,-6 0 0,-2 0 0,3 0 0,3 0 1,4 0 0,-1 1 0,-3 4-1,-3 3 1,-2 3-1,-3-1 0,1-2-1,-1-3 1,1-3 0,-1-2 1,1 0-1,-1 0 0,1 0-1,1 0 1,3 0 0,3 0 0,4 0 1,1 1-1,0 4 0,0 3 0,0 3 0,-4-1 1,-5-2-1,-7-3 0,-5-3 0,-3-1 0,4 4 0,3 3 0,3 3 0,-1-1 0,-2-2 0,-3-3 0,-3-3 0,-2-2 1,0 0 0,0 0 2,0 0 0,3 0 1,6 0-3,7 0-2,6 0-1,-1-2-2,-5-3 2,-7-3-1,-5-2 1,-6-1 0,-3 3 1,-3 3-1,-2 4 1,-3 1 0,1 0 1,-1 0 0,1 0 1,-1 0 0,1 0 0,-1 0 0,1 0 1,1 0-1,3 0 0,3 0 0,4 0 1,1-2-1,0-3 0,0-3 0,0-2 0,1-3-1,4 1-1,3-1-1,3 1-2,-4 1-1,-8 3 0,-10 3-1,-9 4-1,-23 1-8,-33 0-19,-35 0-19,-34 0-17,-18 0-7,1 0 3,-1 0 4,1 0 4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51"/>
    </inkml:context>
    <inkml:brush xml:id="br0">
      <inkml:brushProperty name="width" value="0.05339" units="cm"/>
      <inkml:brushProperty name="height" value="0.05339" units="cm"/>
      <inkml:brushProperty name="color" value="#00BFF3"/>
    </inkml:brush>
  </inkml:definitions>
  <inkml:trace contextRef="#ctx0" brushRef="#br0">70150 40100 412,'-24'-24'2,"4"4"5,3 3 5,3 3 4,9 3 6,16 3 6,15 3 7,17 4 5,8 1 1,4 0-7,3 0-6,3 0-6,1 0-4,1 0-2,-1 0-2,1 0-2,-1 1-2,1 4 0,-1 3-2,1 3 0,-1 3 0,1 3-2,-1 3 0,1 4-1,2-1 1,7-3-1,6-3 0,7-2 1,5-5 0,7-2-1,6-3 1,7-3 0,4-2 0,3 0-2,3 0-1,4 0-2,-1-2 0,-3-3-1,-3-3 1,-2-2-1,-3 0 0,1 7-1,-1 6 0,1 7 0,-3 2 0,-2 1-1,-3-1 1,-3 1 0,-4-3 1,-3-2-1,-3-3 1,-2-3 0,5-4 0,16-3 2,15-3 2,17-2 0,2-3 2,-9 1-1,-10-1 0,-8 1-1,-4 1 0,3 3 1,3 3-1,4 4 0,-3 1 0,-5 0 0,-7 0 0,-5 0 0,-6 1-1,-3 4-1,-3 3-1,-2 3-1,2-1 0,9-2-1,10-3 1,10-3 0,5-4 0,4-3 1,3-3 1,3-2 1,1-6 0,1-6-1,-1-6 0,1-6 0,-1-1 0,1 7-1,-1 6 2,1 7-1,-4 2 0,-6 1 0,-6-1 0,-6 1-2,-4 1 1,1 3 0,-1 3-1,1 4 1,-1 1-1,1 0 0,-1 0 0,1 0 0,-3 0 0,-2 0-1,-3 0 1,-3 0 0,-2 1 0,0 4 0,0 3 0,0 3 0,-2 1 1,-3 1-1,-3-1 0,-2 1 0,-5 1-1,-2 3 1,-3 3-2,-3 4 1,-2-1-1,0-3 1,0-3-1,0-2 0,1-5 0,4-2 0,3-3 1,3-3 0,1-2 1,1 0 0,-1 0 2,1 0 0,1 0 1,3 0-1,3 0 0,4 0-1,-1 0 0,-3 0 0,-3 0 1,-2 0-1,0-2 1,7-3 0,6-3-1,7-2 1,0-1-1,-2 3 0,-3 3-1,-3 4 1,-4 1-2,-3 0 1,-3 0 0,-2 0-1,-5 0 1,-2 0-1,-3 0 0,-3 0 1,-2 0-1,0 0 1,0 0-1,0 0 1,0-2 0,0-3 0,0-3 1,0-2 1,-2-1 0,-3 3 0,-3 3 1,-2 4 1,-5 1-1,-2 0 0,-3 0-1,-3 0-1,-2 1 0,0 4-2,0 3-1,0 3 0,3 3-1,6 3-1,7 3 0,6 4-1,4-1 1,4-3 0,3-3 2,3-2 1,-1-3 0,-2 1 1,-3-1 1,-3 1 0,-1-1-1,4 1 0,3-1 0,3 1-1,-2-3-1,-6-2 2,-6-3-1,-6-3 1,-4-2 1,1 0 0,-1 0 0,1 0 0,4 0 0,9 0 1,10 0-1,10 0 0,-1 0 0,-9 0 0,-10 0-1,-8 0 0,-4 0-1,3 0 0,3 0 1,4 0-2,1 0 1,0 0 0,0 0-1,0 0 0,0 0 0,0 0 1,0 0 0,0 0 0,0 0 1,0 0-1,0 0 1,0 0 0,-2 0 0,-3 0 0,-3 0 0,-2 0 0,-3 0 0,1 0 1,-1 0-1,1 0 0,1 1 0,3 4 0,3 3 0,4 3 0,2-1 0,4-2 1,3-3-1,3-3 0,1-4 0,1-3 0,-1-3 0,1-2 1,1-3 0,3 1-1,3-1 1,4 1 0,-3 1 0,-5 3-1,-7 3 0,-5 4 1,-4 1-2,0 0 1,0 0 1,0 0-1,-2 1 0,-3 4 0,-3 3-1,-2 3 0,-3-1 0,1-2 0,-1-3 1,1-3 0,1-2 0,3 0 0,3 0 1,4 0 0,2-2 0,4-3 0,3-3 0,3-2-1,3-1 0,3 3 0,3 3 0,4 4-1,-3 1 1,-5 0-1,-7 0-1,-5 0 1,-3 0 0,4 0 0,3 0 0,3 0 1,-2 0-1,-6 0 1,-6 0 0,-6 0 0,-2 0-1,3 0 1,3 0 1,4 0-1,1-2 0,0-3 1,0-3-1,0-2 1,1-1-1,4 3 1,3 3-1,3 4 1,-1-1 0,-2-3-1,-3-3 0,-3-2 1,-1 0-1,4 7 0,3 6 0,3 7 0,-1 4-1,-2 3 0,-3 3 0,-3 4-1,-2-1-1,0-3 0,0-3 1,0-2-1,1-5 0,4-2 1,3-3 0,3-3 1,3-4 0,3-3 0,3-3 2,4-2 0,2-3-1,4 1 1,3-1-1,3 1-1,-2 1-1,-6 3 1,-6 3 0,-6 4-1,-2 1 0,3 0 0,3 0 0,4 0-1,-3-2 1,-5-3 0,-7-3 0,-5-2 0,-4-3 0,0 1 0,0-1 1,0 1 1,0-1 0,0 1-1,0-1 2,0 1-1,1-3 0,4-2 1,3-3-1,3-3 0,3-1 0,3 4-1,3 3 0,4 3-1,-3 1 0,-5 1 0,-7-1 0,-5 1 0,-4 1 0,0 3 1,0 3-1,0 4 0,-4 2 0,-5 4 0,-7 3 0,-5 3 1,-4 1-1,0 1 1,0-1-1,0 1 1,-2-1 1,-3 1-1,-3-1 1,-2 1-1,-3-1 1,1 1-1,-1-1 1,1 1-1,-1-1-3,1 1-4,-1-1-6,1 1-5,-15-3-12,-28-2-19,-28-3-18,-27-3-18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2:57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67750 35900 477,'-102'21'48,"47"-5"-2,47-7-2,48-5-1,24-8-4,3-5-4,3-7-5,4-5-4,2-6-4,4-3-2,3-3-3,3-2-2,3-6-3,3-6-2,3-6-4,4-6-3,-1-1-3,-3 7-4,-3 6-4,-2 7-3,-9 7-3,-12 9 1,-13 10 0,-12 10 0,-13 8 3,-12 10 5,-13 10 7,-12 9 5,-9 9 3,-2 9-1,-3 10-1,-3 10 0,-4 7-1,-3 6 0,-3 7 1,-2 6 1,-5 1-2,-2-3 0,-3-3-1,-3-2-2,-2 0-1,0 7 0,0 6-1,0 7 0,0-4 0,0-12-2,0-13 0,0-12-1,3-9-1,6-2 1,7-3 0,6-3 0,1-9-1,-3-11-2,-3-14-3,-2-11-1,2-14-1,9-11 0,10-14 1,10-11 1,5-14-1,4-11 0,3-14-2,3-11-1,3-15-1,3-16 0,3-15 0,4-15-1,-1-12 0,-3-6-1,-3-6-1,-2-6-1,-5 7 0,-2 22 1,-3 22 2,-3 23 0,-2 16 3,0 13 3,0 12 4,0 13 3,-2 9 4,-3 6 5,-3 7 5,-2 6 4,3 17 5,14 28 7,11 28 6,14 29 7,7 18 0,3 9-7,3 10-7,4 10-6,2 4-5,4 0-4,3 0-2,3 0-4,-1 0-3,-2 0-3,-3 0-2,-3 0-2,-4-7-2,-3-11-1,-3-14 0,-2-11-1,-6-11-1,-6-5-1,-6-7-1,-6-5-2,-15-14 3,-21-18 4,-22-19 4,-22-18 4,-16-21 2,-9-22-2,-10-22-2,-8-21-2,-8-17-3,-2-8-4,-3-10-4,-3-9-5,2 2-3,10 17-1,10 15-4,9 16-1,7 16-2,7 20 0,6 18 0,7 20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6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18098 18966 639,'-21'-12'2,"6"8"20,6 8 19,6 8 20,3 5 3,0 5-11,0 3-13,0 5-11,0 2-9,0 4-5,0 3-6,0 3-5,0-1-3,0-2-5,0-4-2,0-2-4,0-1-6,0 1-10,0 1-9,0 1-9,0-4-5,2-6-3,0-7-1,2-6-1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1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38000 50900 516,'-22'-25'31,"6"0"2,7 0 2,6 0 1,6 3 0,6 6-3,7 7-3,6 6-4,7 4-1,10 4-1,10 3 0,9 3 0,-1 4-1,-8 7-4,-10 6-2,-9 7-4,-7 5-3,-3 7-3,-3 6-3,-2 7-4,-5 5-1,-2 7-3,-3 6-1,-3 7-1,-7 2-3,-9 1-2,-10-1-2,-8 1-3,-12 5-2,-12 14 0,-13 11-2,-12 14-1,-4-1 0,7-12 2,6-13 1,7-12 1,5-13 3,7-12 4,6-13 4,7-12 4,4-10 4,3-6 3,3-6 4,4-6 3,8-6 3,17-2 3,15-3 2,16-3 3,10-2 1,7 0 0,6 0 1,7 0 0,0-2-2,-2-3-2,-3-3-4,-3-2-4,4-5-6,13-2-14,12-3-12,13-3-13,7-2-6,4 0 1,3 0 0,3 0 0,3-5 0,3-9-3,3-10-1,4-8-2,-9-1 2,-18 9 8,-19 10 6,-18 10 8,-14 4 4,-5 0-2,-7 0 0,-5 0-1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2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40550 51250 438,'-4'-46'40,"-5"10"0,-7 10 2,-5 9 1,-4 9-2,0 9-5,0 10-4,0 10-5,-2 11-3,-3 17-3,-3 15-2,-2 16-2,-6 12-2,-6 9-2,-6 10-2,-6 10-2,-1 2-1,7-3 1,6-3 1,7-2 0,5-8 0,7-8-2,6-10-2,7-9-1,10-12-5,16-11-5,15-14-6,17-11-5,17-25-4,23-33 0,22-35 0,22-34-1,5-16-1,-8 3 0,-10 3 0,-9 4-1,-2 2 2,6 4 2,7 3 4,6 3 3,-12 20 3,-27 38 4,-28 37 4,-28 38 3,-21 23 6,-12 9 9,-13 10 8,-12 10 9,-5 2 4,3-3-3,3-3-2,4-2-3,4-9-2,6-12-5,7-13-3,6-12-5,7-10-3,10-6-3,10-6-3,9-6-3,7-10-2,7-12 2,6-13 0,7-12 0,4-15-1,3-15-7,3-15-5,4-16-6,-3-8-2,-5 0 0,-7 0-1,-5 0 1,-9 4 0,-9 10 4,-10 10 3,-8 9 2,-9 4 2,-6 1 3,-6-1 1,-6 1 2,-12 1 1,-15 3 1,-15 3-1,-16 4 1,-8 5-2,0 10-2,0 10-4,0 9-3,3 7-2,6 7-4,7 6-3,6 7-3,6 5-4,6 7-4,7 6-4,6 7-4,6 0-2,6-2 0,7-3 0,6-3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2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42450 51800 528,'76'-19'126,"4"13"-27,3 12-27,3 13-28,-7 12-15,-15 13-6,-15 12-5,-16 13-5,-15 10-3,-11 10 0,-14 10 0,-11 9 1,-9 1-4,-3-6-10,-3-6-8,-2-6-9,-3-10-4,1-12-1,-1-13 0,1-12 0,8-18 6,20-21 13,18-22 13,20-22 14,13-7 1,9 10-8,10 10-9,10 9-9,4 6-4,0 3 0,0 3 1,0 4-1,-5 1 1,-9 0 1,-10 0 2,-8 0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3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43900 51450 497,'-58'-24'101,"34"4"-16,35 3-16,35 3-16,22 1-11,14 1-5,11-1-6,14 1-6,7 1-4,3 3-5,3 3-4,4 4-4,-4 2-5,-9 4-7,-10 3-6,-8 3-7,-6 4-8,1 7-13,-1 6-11,1 7-11,-12 0-6,-21-2 3,-22-3 2,-22-3 3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3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44700 50650 518,'-25'-24'0,"0"4"0,0 3 0,0 3 0,0 1 6,0 1 12,0-1 11,0 1 13,1 8 6,4 20 3,3 18 2,3 20 3,4 17-4,7 20-8,6 18-10,7 20-8,0 16-10,-2 16-9,-3 15-11,-3 17-9,1 10-7,6 6-5,7 7-4,6 6-5,1-19-8,-3-44-11,-3-43-12,-2-44-11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3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47500 50650 479,'-68'-36'13,"17"28"25,15 28 26,16 29 26,9 15 3,3 3-19,3 3-18,4 4-19,1 11-13,0 23-6,0 22-8,0 22-7,0 4-5,0-12-7,0-13-5,0-12-6,0-13-6,0-12-8,0-13-6,0-12-9,1-12-4,4-8-5,3-10-4,3-9-4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4"/>
    </inkml:context>
    <inkml:brush xml:id="br0">
      <inkml:brushProperty name="width" value="0.04921" units="cm"/>
      <inkml:brushProperty name="height" value="0.04921" units="cm"/>
      <inkml:brushProperty name="color" value="#00BFF3"/>
    </inkml:brush>
  </inkml:definitions>
  <inkml:trace contextRef="#ctx0" brushRef="#br0">48200 50550 447,'3'-46'5,"6"10"13,7 10 11,6 9 12,3 6 5,0 3-1,0 3-1,0 4-1,1 4-3,4 6-5,3 7-5,3 6-5,-1 7-4,-2 10-4,-3 10-4,-3 9-4,-9 10-3,-11 14-4,-14 11-3,-11 14-3,-11 3-3,-5-2-2,-7-3-2,-5-3-2,-3-4-2,4-3 0,3-3-1,3-2 0,4-8 1,7-8 3,6-10 3,7-9 4,8-10 2,14-9 3,11-10 3,14-8 2,13-15 0,16-19-1,15-18-4,17-19-1,7-12-2,0-2 1,0-3-1,0-3 2,-4 1-3,-5 6-1,-7 7-4,-5 6-3,-6 4-1,-3 4-2,-3 3-1,-2 3-1,-9-1 0,-12-2 0,-13-3 0,-12-3 1,-9-1 1,-2 4 1,-3 3 1,-3 3 2,-10-1 2,-16-2 4,-15-3 3,-15-3 5,-6 4 5,7 13 7,6 12 8,7 13 7,4 7 4,3 4-3,3 3-1,4 3-2,2 6-2,4 9-1,3 10-3,3 10-2,3 5-1,3 4-3,3 3 0,4 3-2,1 3-2,0 3 0,0 3-1,0 4-1,1 1 0,4 0 0,3 0 1,3 0 0,4 0-4,7 0-6,6 0-9,7 0-7,7-2-6,9-3-7,10-3-6,10-2-7,-1-8 0,-9-8 6,-10-10 6,-8-9 6,-6-7-2,1-3-14,-1-3-12,1-2-12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4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50200 49750 522,'-60'-44'100,"32"13"-13,31 12-13,32 13-13,16 6-12,4 0-9,3 0-10,3 0-9,4 3-9,7 6-8,6 7-10,7 6-7,-3 1-2,-8-3 5,-10-3 5,-9-2 5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4"/>
    </inkml:context>
    <inkml:brush xml:id="br0">
      <inkml:brushProperty name="width" value="0.04099" units="cm"/>
      <inkml:brushProperty name="height" value="0.04099" units="cm"/>
      <inkml:brushProperty name="color" value="#00BFF3"/>
    </inkml:brush>
  </inkml:definitions>
  <inkml:trace contextRef="#ctx0" brushRef="#br0">51150 50950 536,'-33'-2'13,"34"-3"26,35-3 25,35-2 26,19-3 2,7 1-21,6-1-21,7 1-22,2 1-15,1 3-10,-1 3-9,1 4-11,-7 2-8,-12 4-4,-13 3-6,-12 3-5,-12 1-6,-8 1-8,-10-1-6,-9 1-8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51900 50150 539,'-47'-43'26,"6"17"9,7 15 9,6 16 10,6 13 0,6 14-5,7 11-6,6 14-6,3 5-5,0 1-4,0-1-5,0 1-3,3 12-8,6 25-9,7 25-9,6 25-9,1 17-7,-3 9-4,-3 10-3,-2 10-4,-3-17-8,1-40-10,-1-40-10,1-41-12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51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71259 51995 539,'8'-13'36,"1"4"2,2 6 3,0 5 3,0 2-3,-2 3-9,-3 2-8,-1 2-8,-1 2-7,-2 5-3,0 4-3,-2 3-3,-1 2-2,-4-3 0,-2-1-1,-3-3 1,-2-1-2,0-3-2,0-1-2,1-2-3,0-2 0,2-1-1,2 0 1,2-2-1,4-1 4,4-2 7,5-3 6,6 0 7,1-2 4,-1 0 0,-1 0 1,0 0 0,-2 2 2,-1 5 3,0 6 3,-2 4 3,-3 3-1,-4 1-6,-6 1-6,-4 1-5,-3 0-4,1-1-2,-1-1-2,0-1 0,1-2-5,0-3-5,2-2-6,1-4-6,0-4-7,0-4-11,0-6-11,0-4-11,2-4-1,2-3 7,4-3 8,3-3 7,0-1 6,1 4 3,0 3 4,0 3 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7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19622 18850 485,'-19'0'42,"7"0"1,8 0 2,8 0 0,5 0-1,3 0-5,4 0-5,2 0-5,2 0-5,1 0-2,1 0-5,1 0-2,1 0-4,-1 2-2,1 0-3,-1 2-3,1 0-3,-1 2-4,1 0-2,-1 1-4,-1 1-1,-3-2 1,-3-1 1,-2 0 1,-2-1 0,-1 2-3,1 0-1,0 1-3,-4 2 2,-6 2 8,-8 2 6,-6 1 8,-3 1 6,1 0 4,0-2 4,2-1 5,0 1-1,1 3-4,-1 3-5,0 4-4,-1 2-4,-1 5-2,-3 3-1,-2 4-1,-1 4-6,-3 6-6,-1 5-8,-3 4-7,1 4-9,1 5-13,3 4-11,1 3-13,3-4 1,5-14 12,3-14 12,4-14 12,2-6 6,0 0-3,0-1-2,1 1-1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5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54000 50200 466,'-24'-15'13,"4"23"26,3 22 25,3 22 26,3 19 4,3 20-18,3 18-17,4 20-17,-3 8-14,-5 1-9,-7-1-9,-5 1-11,-3-6-12,4-8-17,3-10-16,3-9-18,3-13-7,3-16 0,3-15 0,4-15 1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5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54400 50350 550,'112'-110'77,"-24"32"-12,-26 31-11,-24 32-11,-12 21-7,4 13-2,3 12-2,3 13-2,-4 9-4,-8 6-6,-10 7-5,-9 6-4,-12 7-6,-11 10-4,-14 10-3,-11 9-4,-9 1-6,-3-6-4,-3-6-6,-2-6-6,-1-9 1,3-8 4,3-10 6,4-9 4,5-9 4,10-5 3,10-7 3,9-5 2,18-14 4,29-18 6,28-19 5,28-18 6,14-9 0,0 4-9,0 3-7,0 3-9,1 1-4,4 1-3,3-1-3,3 1-2,-4 2-5,-8 7-5,-10 6-6,-9 7-7,-12 0-2,-11-2 0,-14-3-1,-11-3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5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56100 50000 434,'-44'-119'51,"13"63"12,12 62 14,13 63 12,6 32-2,0 4-17,0 3-18,0 3-16,-2 4-14,-3 7-8,-3 6-10,-2 7-8,-1 0-8,3-2-6,3-3-6,4-3-7,1-12-6,0-18-7,0-19-5,0-18-7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6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55950 50900 633,'25'-68'34,"0"17"6,0 15 7,0 16 6,3 9 1,6 3-8,7 3-8,6 4-7,3 1-11,0 0-16,0 0-16,0 0-16,-2 0-11,-3 0-5,-3 0-7,-2 0-5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6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56800 49600 407,'-2'-49'0,"-3"4"0,-3 3 0,-2 3 0,-1 1 3,3 1 9,3-1 7,4 1 8,-1 10 9,-3 22 13,-3 22 12,-2 23 12,-1 22 0,3 26-12,3 24-13,4 26-13,1 16-7,0 10-5,0 10-3,0 9-4,-2 20-7,-3 31-12,-3 32-11,-2 31-11,-1 7-3,3-15 4,3-15 6,4-16 4,1-32-9,0-46-25,0-47-24,0-47-25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6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57200 49700 574,'-15'-24'88,"23"4"-12,22 3-13,22 3-13,15 1-9,9 1-5,10-1-5,10 1-6,7 1-10,6 3-15,7 3-14,6 4-15,-8 4-11,-22 6-5,-22 7-5,-21 6-7,-15 3 0,-6 0 4,-6 0 5,-6 0 4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6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57800 48950 549,'-46'-69'8,"10"13"15,10 12 15,9 13 15,4 20 6,1 28-6,-1 28-6,1 29-6,1 22-4,3 20-6,3 18-5,4 20-4,1-1-9,0-19-14,0-18-12,0-19-13,0-15-15,0-8-15,0-10-16,0-9-16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7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58200 50750 542,'-43'-5'9,"17"-9"18,15-10 19,16-8 17,12-3 4,9 7-12,10 6-12,10 7-10,14 2-8,23 1-2,22-1-1,22 1-3,10 1-4,1 3-7,-1 3-5,1 4-8,-6 4-5,-8 6-6,-10 7-4,-9 6-6,-13 4-8,-16 4-8,-15 3-10,-15 3-9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7"/>
    </inkml:context>
    <inkml:brush xml:id="br0">
      <inkml:brushProperty name="width" value="0.0373" units="cm"/>
      <inkml:brushProperty name="height" value="0.0373" units="cm"/>
      <inkml:brushProperty name="color" value="#00BFF3"/>
    </inkml:brush>
  </inkml:definitions>
  <inkml:trace contextRef="#ctx0" brushRef="#br0">58250 51500 589,'-32'23'5,"-11"-3"9,-14-3 9,-11-2 9,11-5 9,39-2 5,36-3 6,39-3 7,25-6-5,17-5-13,15-7-14,16-5-14,7-1-9,1 6-5,-1 7-3,1 6-5,-1 6-7,1 6-9,-1 7-11,1 6-9,-13 1-2,-25-3 7,-25-3 8,-25-2 7,-15-5 1,-2-2-7,-3-3-6,-3-3-6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8"/>
    </inkml:context>
    <inkml:brush xml:id="br0">
      <inkml:brushProperty name="width" value="0.05239" units="cm"/>
      <inkml:brushProperty name="height" value="0.05239" units="cm"/>
      <inkml:brushProperty name="color" value="#00BFF3"/>
    </inkml:brush>
  </inkml:definitions>
  <inkml:trace contextRef="#ctx0" brushRef="#br0">61750 50450 419,'-30'-47'5,"-9"6"10,-10 7 9,-8 6 9,-6 7 5,1 10 0,-1 10-2,1 9 0,-1 10-3,1 14-4,-1 11-4,1 14-3,1 10-3,3 9-1,3 10 1,4 10-1,2 2 1,4-3-1,3-3 1,3-2 0,6-5-1,9-2-3,10-3-2,10-3-4,13-9-2,19-11-6,19-14-5,19-11-5,12-15-4,6-16-5,7-15-4,6-15-5,6-15-3,6-12-2,7-13-1,6-12-3,1-7 1,-3 1 4,-3-1 3,-2 1 5,-9-1 2,-12 1 0,-13-1 3,-12 1 0,-13 5 3,-12 14 3,-13 11 3,-12 14 4,-9 7 6,-2 3 8,-3 3 9,-3 4 7,-6 2 10,-5 4 10,-7 3 12,-5 3 10,-3 10-1,4 20-11,3 18-14,3 20-11,3 11-10,3 7-6,3 6-5,4 7-6,-3 4-5,-5 3 0,-7 3-3,-5 4-1,-4-1-5,0-3-9,0-3-9,0-2-9,3-9-6,6-12-3,7-13-3,6-12-2,3-16-1,0-19 4,0-18 3,0-19 2,3-16 5,6-12 6,7-13 4,6-12 6,3-4 6,0 7 7,0 6 5,0 7 7,0 7 5,0 9 3,0 10 2,0 10 4,0 5 2,0 4 2,0 3 2,0 3 1,1 3 0,4 3-3,3 3-3,3 4-2,-1 2-5,-2 4-5,-3 3-5,-3 3-4,-2 1-8,0 1-10,0-1-9,0 1-10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7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21500 19672 616,'9'-22'83,"3"4"-14,4 5-16,2 3-15,1 2-8,-1 2-4,-1 1-2,-1 0-4,0 1-3,2 0-5,0 0-4,1 1-5,0 0-6,-1 3-9,-1 4-9,0 2-10,-3 3-2,-1 0 5,-2 1 3,-2 2 5,-3-1-4,-3-1-12,-2-1-11,-4 0-12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8"/>
    </inkml:context>
    <inkml:brush xml:id="br0">
      <inkml:brushProperty name="width" value="0.05516" units="cm"/>
      <inkml:brushProperty name="height" value="0.05516" units="cm"/>
      <inkml:brushProperty name="color" value="#00BFF3"/>
    </inkml:brush>
  </inkml:definitions>
  <inkml:trace contextRef="#ctx0" brushRef="#br0">63150 49550 398,'0'-77'4,"0"-3"8,0-3 9,0-2 7,0 5 8,0 16 9,0 15 8,0 17 9,0 21 0,0 28-10,0 28-8,0 29-9,-2 24-7,-3 22-3,-3 22-3,-2 23-5,-5 13-2,-2 6-2,-3 7-2,-3 6-2,-2 4-4,0 4-3,0 3-3,0 3-5,0 4-5,0 7-7,0 6-7,0 7-6,0-9-6,0-21-1,0-22-2,0-22-2,1-24 0,4-24 2,3-26 4,3-24 1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8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63300 50800 635,'45'-68'0,"-9"17"0,-10 15 0,-8 16 0,-11 16 8,-8 20 15,-10 18 17,-9 20 15,-7 10 1,-3 3-12,-3 3-12,-2 4-12,5-6-14,16-11-15,15-14-13,17-11-15,10-9-4,6-3 4,7-3 6,6-2 5,-1-1 9,-5 3 10,-7 3 12,-5 4 11,-6 5 5,-3 10 0,-3 10 1,-2 9-1,-11 9 1,-15 9 1,-15 10 3,-16 10 2,-10 4-2,-3 0-1,-3 0-4,-2 0-3,0-5-6,7-9-11,6-10-12,7-8-11,4-15-12,3-19-15,3-18-16,4-19-14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9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64450 50750 449,'-49'-22'38,"4"6"-1,3 7 0,3 6 0,3 7 1,3 10 0,3 10 3,4 9 0,2 9-1,4 9-5,3 10-5,3 10-5,1 8-4,1 10-3,-1 10-3,1 9-3,1-1-2,3-8 0,3-10 1,4-9 0,11-16-6,23-22-12,22-22-12,22-21-13,7-24-7,-6-25 0,-6-25 0,-6-25 0,-6-11 1,-2 3 5,-3 3 4,-3 4 4,-9 5 4,-11 10 2,-14 10 3,-11 9 2,-14 10 3,-11 14 4,-14 11 2,-11 14 4,-9 8 0,-3 7-2,-3 6-3,-2 7-3,2 5-1,9 7-1,10 6 0,10 7-1,4 0-3,0-2-3,0-3-4,0-3-3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9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65750 50650 442,'-24'-24'5,"4"4"12,3 3 10,3 3 11,-4 4 6,-8 7-2,-10 6 1,-9 7-1,-5 10-3,0 16-5,0 15-6,0 17-4,-2 8-4,-3 4-2,-3 3-1,-2 3-2,2-1 0,9-2-1,10-3-1,10-3 0,13-4-3,19-3-7,19-3-6,19-2-7,13-15-2,10-25 0,10-25 1,9-25 0,6-21-4,3-15-11,3-15-10,4-16-10,-4-5-4,-9 6 3,-10 7 3,-8 6 4,-11 6 3,-8 6 4,-10 7 4,-9 6 4,-9 4 5,-5 4 6,-7 3 5,-5 3 7,-8 6 12,-5 9 21,-7 10 19,-5 10 21,-3 16 6,4 26-7,3 24-9,3 26-7,-1 12-9,-2 0-9,-3 0-8,-3 0-9,-2 1-8,0 4-5,0 3-7,0 3-6,1-5-8,4-12-9,3-13-9,3-12-9,3-27-8,3-41-7,3-40-6,4-40-6,5-21 3,10 0 12,10 0 13,9 0 13,4 4 10,1 10 11,-1 10 10,1 9 10,-1 9 6,1 9 1,-1 10 1,1 10 2,-1 7 0,1 6-1,-1 7-1,1 6-2,-1 3-6,1 0-14,-1 0-12,1 0-12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09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66600 49950 420,'0'-57'2,"0"-11"5,0-14 6,0-11 4,0 2 6,0 19 7,0 19 7,0 19 6,0 24 4,0 32-2,0 31-2,0 32-1,-2 19-3,-3 10-3,-3 10-4,-2 9-3,-5 10-4,-2 14-5,-3 11-5,-3 14-5,-6 13-2,-5 16-2,-7 15 0,-5 17-1,-1 2-7,6-9-10,7-10-11,6-8-10,3-20-10,0-28-6,0-28-8,0-27-6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0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66850 51050 623,'23'-24'0,"-3"4"0,-3 3 0,-2 3 0,-8 12 6,-8 22 10,-10 22 12,-9 23 10,-7 10 1,-3 0-11,-3 0-11,-2 0-11,2-4-6,9-5-4,10-7-4,10-5-3,8-11-2,10-11 2,10-14 1,9-11 1,6-7 1,3 0 1,3 0 1,4 0 2,1 1 2,0 4 7,0 3 7,0 3 5,-4 7 4,-5 14 0,-7 11 0,-5 14 1,-9 7 1,-9 3-1,-10 3 1,-8 4 0,-12 1-1,-12 0-4,-13 0-2,-12 0-3,-7-2-4,1-3-6,-1-3-4,1-2-7,4-9-13,9-12-23,10-13-22,10-12-22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0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67600 51100 579,'54'-25'120,"10"0"-23,10 0-25,9 0-24,7 1-15,7 4-9,6 3-7,7 3-8,4 3-9,3 3-6,3 3-7,4 4-8,-4 1-6,-9 0-4,-10 0-3,-8 0-5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0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68350 50150 499,'-24'-40'64,"4"23"-3,3 22-1,3 22-3,1 16-4,1 14-9,-1 11-7,1 14-7,1 10-6,3 9-3,3 10-2,4 10-3,1 8-5,0 10-7,0 10-9,0 9-8,-2 2-9,-3-2-12,-3-3-11,-2-3-11,-3-17-6,1-27-1,-1-28-1,1-28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1"/>
    </inkml:context>
    <inkml:brush xml:id="br0">
      <inkml:brushProperty name="width" value="0.03796" units="cm"/>
      <inkml:brushProperty name="height" value="0.03796" units="cm"/>
      <inkml:brushProperty name="color" value="#00BFF3"/>
    </inkml:brush>
  </inkml:definitions>
  <inkml:trace contextRef="#ctx0" brushRef="#br0">70100 50100 579,'6'-44'59,"13"13"0,12 12 0,13 13-1,2 10-4,-5 10-9,-7 10-8,-5 9-9,-8 10-11,-5 14-13,-7 11-12,-5 14-13,-11 5-5,-11 1 3,-14-1 5,-11 1 2,-6-7 0,4-12-6,3-13-6,3-12-6,4-9 2,7-2 11,6-3 9,7-3 11,11-4 8,20-3 5,18-3 7,20-2 4,5-1 3,-6 3-3,-6 3-2,-6 4-2,-7 5-3,-6 10-3,-6 10-4,-6 9-3,-12 10-3,-15 14 0,-15 11-2,-16 14 0,-12 5-3,-5 1-3,-7-1-4,-5 1-4,0-10-5,10-19-4,10-18-5,9-19-5,9-18-5,9-15-6,10-15-6,10-16-5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1"/>
    </inkml:context>
    <inkml:brush xml:id="br0">
      <inkml:brushProperty name="width" value="0.04908" units="cm"/>
      <inkml:brushProperty name="height" value="0.04908" units="cm"/>
      <inkml:brushProperty name="color" value="#00BFF3"/>
    </inkml:brush>
  </inkml:definitions>
  <inkml:trace contextRef="#ctx0" brushRef="#br0">71600 49750 448,'20'-18'38,"-9"17"13,-10 15 11,-8 16 11,-4 13 1,3 14-13,3 11-11,4 14-13,-1 8-7,-3 7-5,-3 6-4,-2 7-4,-6 2-6,-6 1-10,-6-1-8,-6 1-9,-4-6-9,1-8-9,-1-10-8,1-9-9,1-12-3,3-11 3,3-14 2,4-11 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8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21495 20497 650,'-13'-2'8,"4"0"14,6-3 14,5-2 15,3 0 3,3 2-6,3 2-7,4 3-7,1-1-8,3-1-8,2 0-8,1-1-8,2-1-8,1 2-6,1 0-6,1 2-7,0 0-6,-1 0-6,-1 0-7,-1 0-6,-3 0-2,-3 0 6,-4 0 3,-4 0 6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1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71150 51050 632,'71'-136'4,"-5"28"9,-7 28 9,-5 29 8,-3 15 6,4 3 0,3 3 1,3 4 1,1 2-2,1 4-2,-1 3-5,1 3-2,-1 3-9,1 3-10,-1 3-13,1 4-11,-4 1-13,-6 0-15,-6 0-14,-6 0-14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2"/>
    </inkml:context>
    <inkml:brush xml:id="br0">
      <inkml:brushProperty name="width" value="0.05125" units="cm"/>
      <inkml:brushProperty name="height" value="0.05125" units="cm"/>
      <inkml:brushProperty name="color" value="#00BFF3"/>
    </inkml:brush>
  </inkml:definitions>
  <inkml:trace contextRef="#ctx0" brushRef="#br0">72300 49300 429,'0'-41'2,"0"19"19,0 19 20,0 19 21,0 23 7,0 28-4,0 28-4,0 29-4,-4 16-7,-5 7-8,-7 6-10,-5 7-9,-6 4-7,-3 3-6,-3 3-7,-2 4-5,-1-6-2,3-11 2,3-14 1,4-11 3,11-28-11,23-40-21,22-40-23,22-41-22,12-32-5,3-21 13,3-22 12,4-22 12,1-2 9,0 19 7,0 19 6,0 19 7,-7 15 6,-11 13 9,-14 12 8,-11 13 7,-9 13 8,-3 17 7,-3 15 6,-2 16 8,-6 12-2,-6 9-8,-6 10-8,-6 10-9,-2-3-5,3-11-3,3-14-3,4-11-2,8-15-2,17-16 1,15-15 1,16-15 0,10-20-6,7-21-14,6-22-15,7-22-15,4-11-3,3 0 8,3 0 6,4 0 7,-4 7 6,-9 17 3,-10 15 5,-8 16 3,-15 15 13,-19 16 22,-18 15 20,-19 17 22,-8 8 6,3 4-10,3 3-10,4 3-10,4 1-8,6 1-5,7-1-5,6 1-6,4-1-6,4 1-5,3-1-7,3 1-5,3-3-3,3-2-2,3-3-2,4-3-1,2-7 0,4-9 2,3-10 2,3-8 1,3-12-1,3-12-4,3-13-4,4-12-3,-4-9-1,-9-2 3,-10-3 2,-8-3 2,-11 1 3,-8 6 2,-10 7 4,-9 6 4,-12 4 0,-11 4 1,-14 3-1,-11 3 0,-14 4 1,-11 7-1,-14 6 0,-11 7 0,-7 4-3,0 3-6,0 3-5,0 4-5,7 2-10,17 4-12,15 3-13,16 3-13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3"/>
    </inkml:context>
    <inkml:brush xml:id="br0">
      <inkml:brushProperty name="width" value="0.04859" units="cm"/>
      <inkml:brushProperty name="height" value="0.04859" units="cm"/>
      <inkml:brushProperty name="color" value="#00BFF3"/>
    </inkml:brush>
  </inkml:definitions>
  <inkml:trace contextRef="#ctx0" brushRef="#br0">77950 53800 452,'-24'256'9,"4"-37"16,3-38 16,3-37 17,1-15 6,1 10-5,-1 10-5,1 9-6,2-4-5,7-15-8,6-15-6,7-16-8,7-8-5,9 0-3,10 0-2,10 0-3,4-4-2,0-5-2,0-7-2,0-5 0,-4-4-3,-5 0 0,-7 0-2,-5 0-1,-8-2-1,-5-3-1,-7-3 0,-5-2 0,-12-3-1,-16 1 0,-15-1 1,-15 1-1,-17 1 0,-15 3 0,-15 3 1,-16 4-1,-15-4-4,-11-9-7,-14-10-7,-11-8-9,7-14-3,28-15-2,28-15-2,29-16 0,18-12-2,9-5-1,10-7-2,10-5-2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3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77750 54650 607,'120'-91'99,"-9"19"-14,-10 19-14,-8 19-15,2 7-14,16-3-15,15-3-15,17-2-13,-4 2-14,-22 9-9,-22 10-10,-21 10-10,-15 2-7,-6-3-4,-6-3-4,-6-2-4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4"/>
    </inkml:context>
    <inkml:brush xml:id="br0">
      <inkml:brushProperty name="width" value="0.03698" units="cm"/>
      <inkml:brushProperty name="height" value="0.03698" units="cm"/>
      <inkml:brushProperty name="color" value="#00BFF3"/>
    </inkml:brush>
  </inkml:definitions>
  <inkml:trace contextRef="#ctx0" brushRef="#br0">81700 55000 594,'23'-179'-2,"-3"45"6,-3 43 6,-2 45 7,-5 17 4,-2-5 3,-3-7 3,-3-5 3,-1-1-3,4 6-9,3 7-8,3 6-9,-5 9-4,-12 13 1,-13 12 1,-12 13 0,-5 9 3,3 6 2,3 7 4,4 6 2,4 1 2,6-3-3,7-3-1,6-2-1,6-3-4,6 1-4,7-1-5,6 1-4,3-4-4,0-6-2,0-6-3,0-6-1,0-2 0,0 3 2,0 3 4,0 4 2,-4 2 5,-5 4 7,-7 3 7,-5 3 7,-4 3 4,0 3 3,0 3 4,0 4 3,0 2 0,0 4-1,0 3 0,0 3-3,0 4 0,0 7-3,0 6-2,0 7-1,0 0-6,0-2-5,0-3-8,0-3-7,1-6-5,4-5-2,3-7-4,3-5-3,-1 0-3,-2 10-2,-3 10-2,-3 9-2,-2 1 0,0-6 1,0-6 0,0-6 2,-5-9 2,-9-8 3,-10-10 2,-8-9 3,-6-10 4,1-9 3,-1-10 5,1-8 3,1-14 3,3-15-2,3-15 0,4-16-2,5-15 3,10-11 6,10-14 4,9-11 6,15-9 3,22-3-1,22-3 0,23-2 0,0 10-2,-18 25-5,-19 25-5,-18 25-5,-9 12-8,4 1-10,3-1-12,3 1-12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3:1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85550 53400 999,'-47'-4'0,"6"-5"0,7-7 0,6-5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72150 11600 999,'-41'-41'0,"-31"-31"0,-31-31 0,-31-31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52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46450 38950 443,'-49'-50'-2,"4"0"-4,3 0-3,3 0-5,1 3 0,1 6 3,-1 7 2,1 6 4,-3 4 1,-2 4 1,-3 3 0,-3 3 2,-2 1 0,0 1 1,0-1 1,0 1 0,1 1 2,4 3 0,3 3 0,3 4 2,-1 5 1,-2 10 3,-3 10 1,-3 9 2,-1 4 3,4 1 2,3-1 2,3 1 3,9-4 7,16-6 15,15-6 13,17-6 14,10-4-1,6 1-14,7-1-15,6 1-15,18-4-8,32-6-2,31-6 0,32-6-3,18-9-1,6-8-1,7-10-1,6-9-2,6-4-2,6 4-1,7 3-3,6 3 0,3 4-3,0 7 1,0 6-2,0 7 1,-4 2-2,-5 1 0,-7-1-1,-5 1 0,-9 1-3,-9 3-1,-10 3-3,-8 4-2,-9 2-2,-6 4-1,-6 3 0,-6 3-1,-10 3-1,-12 3-1,-13 3 0,-12 4-2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52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45650 37600 565,'-72'31'19,"6"13"7,7 12 8,6 13 6,-1 9 1,-5 6-5,-7 7-7,-5 6-6,-3-1-5,4-5-5,3-7-3,3-5-6,3-8-2,3-5-3,3-7 0,4-5-3,1-3 0,0 4 1,0 3 2,0 3 0,4-2 3,10-6 2,10-6 3,9-6 2,7-6 1,7-2 0,6-3-2,7-3 1,10-2-1,16 0 2,15 0 1,17 0 1,13 0 1,13 0-1,12 0 0,13 0-1,6 1-4,0 4-9,0 3-6,0 3-9,1 1-7,4 1-7,3-1-7,3 1-6,-11-4-5,-25-6-4,-25-6-4,-25-6-4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54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48150 38550 556,'-24'-68'5,"4"17"10,3 15 10,3 16 11,3 20 6,3 25 2,3 25 3,4 25 1,1 15-1,0 7-9,0 6-6,0 7-8,-4 2-6,-5 1-5,-7-1-6,-5 1-5,-4-1-5,0 1-8,0-1-7,0 1-8,0-6-1,0-8 3,0-10 4,0-9 2,3-10-4,6-9-9,7-10-11,6-8-9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8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23398 19131 547,'-2'-23'66,"0"15"2,-4 16 1,0 15 1,-2 9-7,2 1-14,0 1-14,2 0-14,0 1-11,2-1-8,0-1-9,2-2-7,0 0-9,0-3-10,0-2-10,0-1-11,0-4-4,0-3-1,0-4 0,0-4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54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47750 40000 603,'0'-47'31,"0"6"2,0 7 2,0 6 3,6 6 0,13 6-4,12 7-4,13 6-2,10-1-3,10-5-2,10-7 0,9-5-2,6-1-4,3 6-5,3 7-5,4 6-6,-7 4-8,-16 4-12,-15 3-12,-15 3-12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54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48950 38850 461,'0'-157'27,"0"39"-2,0 36-4,0 39-4,0 27 6,0 19 13,0 19 14,0 19 14,-2 16 1,-3 17-11,-3 15-11,-2 16-11,-6 16-7,-6 20-5,-6 18-3,-6 20-4,-6 17-7,-2 20-8,-3 18-9,-3 20-10,2 11-5,10 7-2,10 6-3,9 7-2,6-20 1,3-43 5,3-44 6,4-43 6,2-32-6,4-19-15,3-18-16,3-19-16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55"/>
    </inkml:context>
    <inkml:brush xml:id="br0">
      <inkml:brushProperty name="width" value="0.02418" units="cm"/>
      <inkml:brushProperty name="height" value="0.02418" units="cm"/>
      <inkml:brushProperty name="color" value="#F2395B"/>
    </inkml:brush>
  </inkml:definitions>
  <inkml:trace contextRef="#ctx0" brushRef="#br0">49150 39350 910,'26'-24'-68,"4"4"32,3 3 32,3 3 32,6 3 13,9 3-5,10 3-5,10 4-4,5 1-7,4 0-9,3 0-8,3 0-8,-4 4-9,-8 10-8,-10 10-10,-9 9-8,-9 2-2,-5-2 6,-7-3 6,-5-3 6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8:55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49850 38700 665,'-46'-71'-26,"10"10"11,10 10 12,9 9 12,4 7 8,1 7 9,-1 6 6,1 7 7,1 13 2,3 22-3,3 22-3,4 23-3,1 20-4,0 23-2,0 22-3,0 22-2,-2 10-10,-3 1-13,-3-1-14,-2 1-14,-1-10-9,3-19-6,3-18-5,4-19-5,-1-16 1,-3-12 7,-3-13 8,-2-12 6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4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8550 29200 593,'4'-44'71,"10"13"-12,10 12-13,9 13-11,9 7-7,9 4-3,10 3-3,10 3-3,2 6-2,-3 9-1,-3 10-2,-2 10-2,-6 2-2,-6-3-3,-6-3-1,-6-2-3,-9-1-4,-8 3-4,-10 3-6,-9 4-4,-13 8-2,-16 17 1,-15 15 0,-15 16 1,-12 10 0,-6 7 1,-6 6-1,-6 7 1,-6-3 0,-2-8 1,-3-10 1,-3-9 1,1-9 1,6-5 1,7-7 3,6-5 2,7-12 2,10-16 4,10-15 3,9-15 4,13-12 4,20-6 8,18-6 5,20-6 7,14-6 1,14-2-4,11-3-5,14-3-3,8-1-6,7 4-5,6 3-7,7 3-4,5 1-6,7 1-4,6-1-4,7 1-5,2-6-5,1-8-8,-1-10-6,1-9-9,-6-12-2,-8-11 0,-10-14 0,-9-11 1,-12-3 4,-11 10 9,-14 10 8,-11 9 9,-11 7 6,-5 7 2,-7 6 4,-5 7 2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5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10750 30150 462,'26'-79'0,"4"-5"0,3-7 0,3-5 0,-2 2 0,-6 13 1,-6 12 0,-6 13 1,-4 7 3,1 4 5,-1 3 4,1 3 6,-6 9 4,-8 16 5,-10 15 4,-9 17 5,-7 14 0,-3 17-6,-3 15-5,-2 16-6,-6 12-3,-6 9-2,-6 10-2,-6 10-2,-4 2-2,1-3-1,-1-3-1,1-2-2,4-8 0,9-8-2,10-10-1,10-9-1,14-15-3,23-18-6,22-19-7,22-18-5,18-25-4,16-27-1,15-28-1,17-28-1,5-12 1,-3 7 2,-3 6 2,-2 7 2,-8 10 4,-8 16 3,-10 15 5,-9 17 3,-12 11 2,-11 10 1,-14 10 1,-11 9 0,-11 9 3,-5 9 8,-7 10 7,-5 10 6,-8 8 6,-5 10 0,-7 10 2,-5 9 1,-3 6 0,4 3-4,3 3-3,3 4-4,1-4-2,1-9-4,-1-10-2,1-8-4,8-9-1,20-6 1,18-6 1,20-6 0,10-18-3,3-28-5,3-28-7,4-27-5,1-23-3,0-16-2,0-15-1,0-15-2,-5-9 1,-9 1 1,-10-1 2,-8 1 1,-11 5 1,-8 14 3,-10 11 1,-9 14 1,-12 13 2,-11 16 0,-14 15 1,-11 17 0,-12 11-1,-9 10-4,-10 10-4,-8 9-4,-6 15-4,1 22-6,-1 22-5,1 23-6,8 2 0,20-16 7,18-15 6,20-15 6,6-11 0,-2-2-5,-3-3-6,-3-3-5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6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13400 30250 524,'-41'0'77,"19"0"-15,19 0-16,19 0-16,12 0-7,6 0 2,7 0 0,6 0 2,3 3 0,0 6-3,0 7-1,0 6-3,-7 6-1,-11 6-3,-14 7-2,-11 6-3,-11 7-5,-5 10-6,-7 10-6,-5 9-7,-9 4-4,-9 1-1,-10-1-2,-8 1-2,-6-7 0,1-12 1,-1-13 1,1-12 1,1-10 2,3-6 0,3-6 3,4-6 0,4-6 4,6-2 5,7-3 5,6-3 5,15-6 4,26-5 6,24-7 4,26-5 5,15-3-2,6 4-6,7 3-8,6 3-7,3 3-6,0 3-7,0 3-5,0 4-7,-2 1-6,-3 0-5,-3 0-7,-2 0-6,-11 0 0,-15 0 4,-15 0 6,-16 0 6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6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14650 29950 596,'-11'21'74,"28"-5"-9,28-7-9,29-5-8,19-4-9,14 0-6,11 0-8,14 0-8,3 0-4,-2 0-1,-3 0-2,-3 0-1,-7 0-7,-9 0-12,-10 0-12,-8 0-13,-12 3-8,-12 6-3,-13 7-3,-12 6-4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6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15550 29250 513,'-111'-60'29,"28"32"14,28 31 12,29 32 15,15 21 0,3 13-10,3 12-12,4 13-10,1 13-9,0 17-7,0 15-7,0 16-7,0 13-9,0 14-9,0 11-9,0 14-10,3-4-10,6-19-11,7-18-10,6-19-11,1-24 0,-3-28 10,-3-28 10,-2-27 10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17250 29350 445,'-24'-35'19,"4"32"23,3 31 24,3 32 23,3 18 3,3 6-16,3 7-17,4 6-17,1 7-12,0 10-8,0 10-9,0 9-9,0 1-8,0-6-12,0-6-9,0-6-11,0-12-7,0-15-1,0-15-3,0-16-2,3-16-2,6-16-3,7-15-2,6-15-2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08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24200 18930 575,'0'-9'58,"0"14"6,0 13 4,0 15 6,0 6-6,2 0-19,0 0-18,2 1-18,-1 4-15,-1 13-8,0 12-9,-1 11-10,-1-2-2,0-17 6,0-17 6,0-16 6,-1-8-6,-1 0-18,0-1-16,-1 1-18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7"/>
    </inkml:context>
    <inkml:brush xml:id="br0">
      <inkml:brushProperty name="width" value="0.04798" units="cm"/>
      <inkml:brushProperty name="height" value="0.04798" units="cm"/>
      <inkml:brushProperty name="color" value="#F2395B"/>
    </inkml:brush>
  </inkml:definitions>
  <inkml:trace contextRef="#ctx0" brushRef="#br0">18000 29300 458,'25'-91'25,"0"19"7,0 19 6,0 19 6,3 12 2,6 6-3,7 7-2,6 6-3,1 4-2,-3 4-4,-3 3-4,-2 3-3,-6 7-4,-6 14-3,-6 11-4,-6 14-5,-9 11-2,-8 14-1,-10 11-1,-9 14-2,-9 7 1,-5 3 0,-7 3 3,-5 4 0,-3-4-3,4-9-8,3-10-9,3-8-8,4-11-3,7-8 4,6-10 3,7-9 3,13-12 5,22-11 5,22-14 4,23-11 6,11-18 1,4-22-1,3-22-2,3-21-1,1-10-2,1 3-4,-1 3-3,1 4-4,-6 2-2,-8 4-2,-10 3-2,-9 3-3,-7 3 0,-3 3-1,-3 3-1,-2 4 1,-8 2 0,-8 4 3,-10 3 3,-9 3 2,-12 3 2,-11 3 3,-14 3 3,-11 4 3,-7 7 5,0 13 10,0 12 9,0 13 8,0 10 5,0 10-1,0 10-1,0 9-2,4 7-2,10 7-6,10 6-4,9 7-5,4-1-3,1-6-1,-1-6-2,1-6 0,4-7-3,9-6-3,10-6-3,10-6-3,11 1-6,17 9-9,15 10-10,16 10-8,5-1-7,-2-9-4,-3-10-5,-3-8-5,-7-9 0,-9-6 2,-10-6 3,-8-6 2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7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19550 28750 629,'4'-93'30,"10"17"-6,10 15-5,9 16-6,10 10 3,14 7 13,11 6 11,14 7 13,7 5-1,3 7-13,3 6-14,4 7-13,-6 4-7,-11 3 0,-14 3-1,-11 4 1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8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20650 29850 508,'-83'0'56,"34"0"-5,35 0-5,35 0-5,22 0-3,14 0-1,11 0-2,14 0-2,13-2-2,16-3-4,15-3-3,17-2-4,2-3-3,-9 1-3,-10-1-2,-8 1-4,-14 1-6,-15 3-10,-15 3-8,-16 4-10,-13 5-11,-9 10-14,-10 10-13,-8 9-14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8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21400 29350 510,'-94'-46'4,"13"10"8,12 10 9,13 9 8,12 10 9,13 14 10,12 11 8,13 14 11,7 14-3,4 20-12,3 18-12,3 20-13,-1 17-9,-2 20-8,-3 18-6,-3 20-8,-2 10-3,0 3 2,0 3 1,0 4 2,0-18-5,0-37-8,0-38-9,0-37-9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8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22600 29350 448,'0'-63'12,"0"26"23,0 24 24,0 26 24,0 19 5,0 17-14,0 15-14,0 16-14,-5 15-10,-9 16-9,-10 15-8,-8 17-8,-4 5-10,3-3-10,3-3-11,4-2-10,4-11-5,6-15 3,7-15 1,6-16 2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8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23300 29300 477,'26'-25'4,"4"0"5,3 0 7,3 0 6,3 1 8,3 4 6,3 3 7,4 3 8,-1 4 1,-3 7-4,-3 6-3,-2 7-4,-5 8-5,-2 14-6,-3 11-5,-3 14-6,-10 11-8,-16 14-7,-15 11-7,-15 14-9,-12 5-2,-6 1 4,-6-1 3,-6 1 3,-2-6-2,3-8-7,3-10-6,4-9-8,4-12-1,6-11 4,7-14 6,6-11 3,13-11 7,23-5 8,22-7 8,22-5 7,15-11 3,9-11-4,10-14-4,10-11-4,4-7-8,0 0-13,0 0-13,0 0-13,-4-2-6,-5-3-1,-7-3 1,-5-2 0,-11 0 2,-11 7 7,-14 6 6,-11 7 6,-7 2 5,0 1 4,0-1 3,0 1 5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9"/>
    </inkml:context>
    <inkml:brush xml:id="br0">
      <inkml:brushProperty name="width" value="0.05699" units="cm"/>
      <inkml:brushProperty name="height" value="0.05699" units="cm"/>
      <inkml:brushProperty name="color" value="#F2395B"/>
    </inkml:brush>
  </inkml:definitions>
  <inkml:trace contextRef="#ctx0" brushRef="#br0">24900 29400 386,'23'-32'0,"-3"-11"3,-3-14 1,-2-11 2,-3-4 4,1 6 5,-1 7 5,1 6 6,-1 6 6,1 6 6,-1 7 8,1 6 6,-1 13 2,1 23-2,-1 22-4,1 22-1,-3 13-6,-2 7-8,-3 6-7,-3 7-7,-6 8-5,-5 14-3,-7 11-2,-5 14-3,-3 3-5,4-2-7,3-3-9,3-3-7,3-10-9,3-16-11,3-15-10,4-15-11,1-21-4,0-25 3,0-25 2,0-25 2,1-11 6,4 3 9,3 3 10,3 4 9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9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25100 30050 592,'68'-158'5,"-11"34"15,-14 35 16,-11 35 16,-4 19 6,6 7-4,7 6-4,6 7-4,3 4-8,0 3-11,0 3-11,0 4-11,-2 2-12,-3 4-14,-3 3-15,-2 3-13,-5 1-9,-2 1-1,-3-1-3,-3 1-2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9"/>
    </inkml:context>
    <inkml:brush xml:id="br0">
      <inkml:brushProperty name="width" value="0.05537" units="cm"/>
      <inkml:brushProperty name="height" value="0.05537" units="cm"/>
      <inkml:brushProperty name="color" value="#F2395B"/>
    </inkml:brush>
  </inkml:definitions>
  <inkml:trace contextRef="#ctx0" brushRef="#br0">26150 28750 397,'-22'-135'26,"6"32"-1,7 31-2,6 32-1,1 27 8,-3 26 16,-3 24 18,-2 26 17,-5 21 1,-2 19-15,-3 19-16,-3 19-16,-2 21-12,0 26-6,0 24-8,0 26-8,0 21-2,0 19 0,0 19 1,0 19 0,3-15-7,6-46-17,7-47-16,6-47-17,1-35-11,-3-21-5,-3-22-7,-2-22-4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9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26750 28450 594,'75'-68'118,"0"17"-24,0 15-25,0 16-24,0 7-16,0 1-6,0-1-6,0 1-7,-2 4-9,-3 9-14,-3 10-13,-2 10-12,-8 4-7,-8 0 3,-10 0 2,-9 0 2,-7 0 0,-3 0-3,-3 0-2,-2 0-3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4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15016 26950 557,'0'38'138,"2"-4"-34,0-2-32,2-3-33,-1 0-17,-1 5-2,0 3-2,-1 4-2,-2 3-5,-1 0-9,0 2-8,-1 0-9,-1-1-8,0-6-8,0-4-7,0-5-7,0-5-5,2-5 1,0-5-1,2-4-1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09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27450 27650 544,'-25'-27'0,"0"-3"0,0-3 0,0-2 0,1-1 8,4 3 19,3 3 16,3 4 19,3 22 5,3 45-4,3 43-6,4 45-5,1 24-10,0 6-17,0 7-15,0 6-17,-2-5-6,-3-16 1,-3-15 4,-2-15 1,-1-18-11,3-19-25,3-18-25,4-19-26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71575 15225 333,'157'63'167,"51"46"-1,49 47 1,51 47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20"/>
    </inkml:context>
    <inkml:brush xml:id="br0">
      <inkml:brushProperty name="width" value="0.04718" units="cm"/>
      <inkml:brushProperty name="height" value="0.04718" units="cm"/>
      <inkml:brushProperty name="color" value="#00BFF3"/>
    </inkml:brush>
  </inkml:definitions>
  <inkml:trace contextRef="#ctx0" brushRef="#br0">9400 33150 466,'-15'-21'32,"23"10"8,22 10 7,22 9 7,7 4 0,-6 1-8,-6-1-6,-6 1-8,-1 4-5,7 9-2,6 10-3,7 10-2,-1 4-5,-6 0-6,-6 0-6,-6 0-6,-9 1-4,-8 4 0,-10 3 0,-9 3 0,-9 1-2,-5 1-1,-7-1-1,-5 1-2,-11 2-1,-11 7-2,-14 6-2,-11 7-2,-7-4 1,0-12 2,0-13 2,0-12 2,1-9 1,4-2 1,3-3-1,3-3 1,3-4 1,3-3 4,3-3 4,4-2 4,11-5 8,23-2 13,22-3 14,22-3 13,13-2 2,7 0-10,6 0-9,7 0-11,4-2-5,3-3-4,3-3-4,4-2-2,-1-1-2,-3 3 0,-3 3 0,-2 4 0,-3 4-9,1 6-21,-1 7-19,1 6-20,-7 3-9,-12 0-1,-13 0 1,-12 0 1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21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18300 32950 476,'-46'-19'71,"10"13"-5,10 12-8,9 13-6,6 9-6,3 6-5,3 7-5,4 6-5,1 7-3,0 10-5,0 10-2,0 9-4,0 4-3,0 1-4,0-1-3,0 1-5,-2-1-4,-3 1-7,-3-1-7,-2 1-6,-1-6-5,3-8-3,3-10-2,4-9-2,4-10-8,6-9-10,7-10-11,6-8-10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7:59:21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19100 32800 504,'48'-2'73,"-3"-3"-8,-3-3-7,-2-2-7,-1 0-6,3 7-3,3 6-3,4 7-4,-3 8-5,-5 14-6,-7 11-8,-5 14-6,-9 11-5,-9 14-2,-10 11-4,-8 14-3,-9 5-2,-6 1-1,-6-1-3,-6 1-1,-4-7-2,1-12 1,-1-13 0,1-12 0,12-15 3,25-15 6,25-15 6,25-16 6,15-13 2,7-9-5,6-10-3,7-8-4,-1-4-6,-6 3-8,-6 3-9,-6 4-8,-9 5-9,-8 10-11,-10 10-12,-9 9-10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0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35900 57150 399,'-111'-49'11,"28"4"10,28 3 11,29 3 11,18 4 3,9 7-6,10 6-4,10 7-5,13 4-1,19 3 1,19 3 3,19 4 1,10 1 0,4 0-6,3 0-4,3 0-5,6 0-3,9 0-2,10 0-1,10 0-1,8-4-2,10-5-2,10-7-1,9-5-2,2-3-2,-2 4-1,-3 3-1,-3 3-3,1 3-1,6 3-3,7 3-3,6 4-2,-2-1-2,-9-3-2,-10-3-2,-8-2-2,-8-3 0,-2 1 2,-3-1 2,-3 1 1,-6-4 1,-5-6-2,-7-6-2,-5-6-2,-4-4-1,0 1 0,0-1 0,0 1-1,-4-1 0,-5 1-1,-7-1 0,-5 1-1,-9 2-1,-9 7-2,-10 6-1,-8 7-2,-11 2 2,-8 1 3,-10-1 3,-9 1 4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1"/>
    </inkml:context>
    <inkml:brush xml:id="br0">
      <inkml:brushProperty name="width" value="0.03335" units="cm"/>
      <inkml:brushProperty name="height" value="0.03335" units="cm"/>
      <inkml:brushProperty name="color" value="#00BFF3"/>
    </inkml:brush>
  </inkml:definitions>
  <inkml:trace contextRef="#ctx0" brushRef="#br0">37400 57900 659,'-24'-50'8,"4"0"22,3 0 22,3 0 24,4 0 0,7 0-22,6 0-21,7 0-21,2 9-20,1 19-15,-1 19-17,1 19-17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2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37500 57650 574,'-46'-4'5,"10"-5"10,10-7 11,9-5 10,9-1 5,9 6 1,10 7 0,10 6 1,7 4-2,6 4-6,7 3-6,6 3-6,3 3-4,0 3-6,0 3-3,0 4-6,-5 2-3,-9 4-2,-10 3-3,-8 3-3,-8 3-3,-2 3-3,-3 3-3,-3 4-3,-7 2-2,-9 4 0,-10 3-1,-8 3 0,-8-2 2,-2-6 2,-3-6 2,-3-6 3,-2-6 3,0-2 2,0-3 3,0-3 3,10-10 7,23-16 13,22-15 13,22-15 12,12-6-1,3 7-15,3 6-14,4 7-14,-1 2-19,-3 1-21,-3-1-22,-2 1-22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3"/>
    </inkml:context>
    <inkml:brush xml:id="br0">
      <inkml:brushProperty name="width" value="0.0275" units="cm"/>
      <inkml:brushProperty name="height" value="0.0275" units="cm"/>
      <inkml:brushProperty name="color" value="#00BFF3"/>
    </inkml:brush>
  </inkml:definitions>
  <inkml:trace contextRef="#ctx0" brushRef="#br0">37550 58600 800,'0'-113'-69,"0"26"17,0 24 18,0 26 18,0 8 9,0-5 1,0-7 3,0-5 0,0-8 5,0-5 5,0-7 7,0-5 6,0-3 4,0 4 2,0 3 1,0 3 3,0 6 1,0 9 0,0 10 0,0 10 1,3 2-3,6-3-3,7-3-4,6-2-4,3 2-5,0 9-7,0 10-6,0 10-7,-4 16-2,-5 26 2,-7 24 1,-5 26 2,-9 13 2,-9 4 2,-10 3 2,-8 3 2,-8-4 0,-2-8 0,-3-10-1,-3-9-1,1-13-1,6-16-1,7-15 0,6-15-1,6-14-4,6-8-3,7-10-6,6-9-4,6-4-1,6 4 0,7 3 1,6 3 2,1-2-4,-3-6-7,-3-6-8,-2-6-7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3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38700 58500 616,'-27'-16'24,"-3"19"1,-3 19 1,-2 19 2,-5 15 0,-2 13-2,-3 12-2,-3 13-1,1 2-2,6-5-1,7-7-1,6-5-2,6-9-1,6-9 1,7-10-2,6-8 1,9-12-2,13-12-4,12-13-2,13-12-3,9-16-4,6-19-3,7-18-5,6-19-3,4-12-4,4-2-2,3-3-2,3-3-2,-7 1 0,-15 6 2,-15 7 2,-16 6 2,-13 7 2,-9 10 1,-10 10 2,-8 9 0,-9 7 2,-6 7 2,-6 6 0,-6 7 3,-6 11-3,-2 20-3,-3 18-5,-3 20-4,1 8-4,6 1-3,7-1-4,6 1-3,6-6 0,6-8 2,7-10 4,6-9 2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4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15150 27863 681,'9'-28'10,"3"9"17,4 7 19,2 8 19,1 4 1,1 0-17,0 0-15,-1 0-17,1 0-12,0 0-12,-1 0-10,1 0-11,-2 0-5,-3 2-1,-3 0 0,-2 2-1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3"/>
    </inkml:context>
    <inkml:brush xml:id="br0">
      <inkml:brushProperty name="width" value="0.02438" units="cm"/>
      <inkml:brushProperty name="height" value="0.02438" units="cm"/>
      <inkml:brushProperty name="color" value="#00BFF3"/>
    </inkml:brush>
  </inkml:definitions>
  <inkml:trace contextRef="#ctx0" brushRef="#br0">39200 58700 902,'68'23'-71,"-11"-3"33,-14-3 34,-11-2 32,-4 0 15,6 7-5,7 6-5,6 7-4,-1 2-7,-5 1-9,-7-1-8,-5 1-9,-3-4-10,4-6-9,3-6-10,3-6-9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4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40550 57900 578,'21'-79'22,"-5"45"12,-7 43 11,-5 45 11,-6 27 1,-3 13-9,-3 12-10,-2 13-10,-5 7-6,-2 4-1,-3 3-2,-3 3-1,-2 7-7,0 14-9,0 11-9,0 14-10,3-1-12,6-12-12,7-13-13,6-12-12,4-19-1,4-25 9,3-25 11,3-25 9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4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41200 58100 534,'0'-124'-3,"0"54"16,0 53 15,0 53 15,0 24 5,0-2-7,0-3-8,0-3-7,0-4-4,0-3-4,0-3-2,0-2-3,3 8-1,6 22 2,7 22 1,6 23 2,3 3 0,0-11 0,0-14-1,0-11-1,0-9-2,0-3-2,0-3-2,0-2-4,-2-6-1,-3-6-2,-3-6-2,-2-6-1,-6-2-4,-6 3-8,-6 3-7,-6 4-6,-9-1-3,-8-3 3,-10-3 3,-9-2 3,-12 0-2,-11 7-6,-14 6-6,-11 7-6,-3-6-1,10-15 5,10-15 4,9-16 4,9-10 4,9-3 2,10-3 1,10-2 3,5-6 2,4-6 1,3-6 3,3-6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4"/>
    </inkml:context>
    <inkml:brush xml:id="br0">
      <inkml:brushProperty name="width" value="0.02701" units="cm"/>
      <inkml:brushProperty name="height" value="0.02701" units="cm"/>
      <inkml:brushProperty name="color" value="#00BFF3"/>
    </inkml:brush>
  </inkml:definitions>
  <inkml:trace contextRef="#ctx0" brushRef="#br0">41300 58350 814,'139'-133'15,"-22"34"3,-22 35 3,-21 35 4,-14 22 0,-2 14-1,-3 11-1,-3 14 0,-7 10-12,-9 9-19,-10 10-20,-8 10-21,-6-3-7,1-11 6,-1-14 5,1-11 6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5"/>
    </inkml:context>
    <inkml:brush xml:id="br0">
      <inkml:brushProperty name="width" value="0.03616" units="cm"/>
      <inkml:brushProperty name="height" value="0.03616" units="cm"/>
      <inkml:brushProperty name="color" value="#00BFF3"/>
    </inkml:brush>
  </inkml:definitions>
  <inkml:trace contextRef="#ctx0" brushRef="#br0">42500 58800 608,'-25'26'51,"0"4"-6,0 3-5,0 3-4,-2 4-5,-3 7-2,-3 6-3,-2 7-3,8-10-11,22-25-21,22-25-22,23-25-20,10-13-8,0 1 6,0-1 6,0 1 7,-5 2 5,-9 7 5,-10 6 7,-8 7 5,-6 7 13,1 9 18,-1 10 20,1 10 19,-3 5 6,-2 4-7,-3 3-7,-3 3-7,-4-1-4,-3-2-4,-3-3-4,-2-3-2,6-12-9,20-18-13,18-19-13,20-18-14,8-9-5,1 4 0,-1 3 1,1 3 0,-4 4 5,-6 7 7,-6 6 8,-6 7 6,-7 8 8,-6 14 9,-6 11 8,-6 14 9,-6 7 2,-2 3-4,-3 3-4,-3 4-4,-2 1 0,0 0 5,0 0 6,0 0 5,4-11-16,10-22-41,10-22-39,9-21-40,1-17-8,-6-8 25,-6-10 23,-6-9 24,-6 1 15,-2 13 4,-3 12 5,-3 13 5,-1 4 2,4-3 2,3-3 1,3-2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5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43600 58650 490,'43'-113'0,"-11"26"0,-14 24 0,-11 26 0,-3-1-3,10-24-6,10-26-6,9-24-6,-1 12 15,-8 50 36,-10 50 35,-9 50 35,-5 29 8,0 10-21,0 10-20,0 9-21,0 9-16,0 9-10,0 10-10,0 10-10,0 13-11,0 19-16,0 19-13,0 19-14,-2-9-9,-3-33-3,-3-35-4,-2-34-3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19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45600 59150 521,'-46'-4'5,"10"-5"9,10-7 10,9-5 10,13-1 5,20 6-2,18 7-1,20 6 0,10 6-4,3 6-4,3 7-4,4 6-5,2 1-2,4-3-1,3-3-1,3-2 0,-1-3-1,-2 1 0,-3-1-1,-3 1 1,-4-1-2,-3 1-4,-3-1-4,-2 1-3,-6 2-1,-6 7 0,-6 6 2,-6 7 0,-4 0 0,1-2 0,-1-3-3,1-3 0,-1-2-1,1 0-3,-1 0-1,1 0-2,1-2-3,3-3-5,3-3-5,4-2-5,1-6-3,0-6 1,0-6 0,0-6 0,-2-6-2,-3-2-1,-3-3-4,-2-3-1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20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49950 58950 563,'-71'51'106,"10"4"-22,10 3-23,9 3-22,4 6-12,1 9-4,-1 10-3,1 10-3,4 0-2,9-5-3,10-7-2,10-5-1,4-8-3,0-5-2,0-7-1,0-5-3,4-12 0,10-16 0,10-15-1,9-15 0,9-20-1,9-21-2,10-22-3,10-22-2,0-11-3,-5 0-1,-7 0-2,-5 0-3,-9 6 1,-9 13 3,-10 12 1,-8 13 2,-11 9 4,-8 6 6,-10 7 5,-9 6 6,-10 6 2,-9 6 0,-10 7 1,-8 6-1,-8 9-6,-2 13-11,-3 12-13,-3 13-12,4 4-9,13-3-5,12-3-7,13-2-5,7-6 1,4-6 7,3-6 9,3-6 8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20"/>
    </inkml:context>
    <inkml:brush xml:id="br0">
      <inkml:brushProperty name="width" value="0.03082" units="cm"/>
      <inkml:brushProperty name="height" value="0.03082" units="cm"/>
      <inkml:brushProperty name="color" value="#00BFF3"/>
    </inkml:brush>
  </inkml:definitions>
  <inkml:trace contextRef="#ctx0" brushRef="#br0">50450 59350 713,'26'50'46,"4"0"-2,3 0-3,3 0-2,1 0-4,1 0-6,-1 0-5,1 0-6,-1 0-7,1 0-13,-1 0-10,1 0-12,-3-7-10,-2-11-12,-3-14-10,-3-11-12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20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52450 57400 450,'-27'-96'74,"-3"60"-3,-3 60-3,-2 59-4,-3 32-7,1 7-10,-1 6-12,1 7-10,-4 16-7,-6 29-2,-6 28-3,-6 28-2,-2 7-2,3-11 2,3-14-1,4-11 1,5-12-3,10-9-7,10-10-5,9-8-7,7-18-5,7-25-1,6-25-3,7-25-1,7-24-2,9-21 0,10-22-1,10-22-1,7-26 0,6-27-1,7-28 1,6-28-1,-1-15 3,-5 1 4,-7-1 4,-5 1 4,-9 5 4,-9 14 3,-10 11 3,-8 14 3,-11 13 3,-8 16 1,-10 15 2,-9 17 1,-12 13 2,-11 13-1,-14 12 2,-11 13-1,-6 12-3,4 13-7,3 12-9,3 13-6,6 2-8,9-5-4,10-7-6,10-5-4,5-8-3,4-5 3,3-7 1,3-5 3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5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16300 26927 528,'0'-10'62,"2"10"1,0 12-2,2 10-1,0 7-4,0 5-10,0 3-9,0 4-9,-1 3-7,0 4-4,-2 2-5,0 4-4,-1 0-7,2-1-9,0 0-9,2-2-9,-1-5-2,-1-10 6,0-9 5,-1-10 5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21"/>
    </inkml:context>
    <inkml:brush xml:id="br0">
      <inkml:brushProperty name="width" value="0.04641" units="cm"/>
      <inkml:brushProperty name="height" value="0.04641" units="cm"/>
      <inkml:brushProperty name="color" value="#00BFF3"/>
    </inkml:brush>
  </inkml:definitions>
  <inkml:trace contextRef="#ctx0" brushRef="#br0">53500 58950 474,'17'-19'7,"-16"13"17,-15 12 15,-15 13 15,-9 10 4,1 10-10,-1 10-11,1 9-9,-4 6-7,-6 3-6,-6 3-4,-6 4-5,1-4-3,9-9-1,10-10-1,10-8 0,18-22-7,28-30-15,28-32-14,29-30-14,11-12-3,-2 9 9,-3 10 8,-3 10 9,-7 8 8,-9 10 6,-10 10 6,-8 9 5,-14 12 10,-15 16 12,-15 15 11,-16 17 12,-8 7 3,0 0-7,0 0-7,0 0-7,12-11-12,26-22-19,24-22-17,26-21-18,8-10-3,-5 3 9,-7 3 12,-5 4 10,-8 7 10,-5 13 9,-7 12 9,-5 13 10,-9 9 3,-9 6 0,-10 7-1,-8 6-1,0-4-5,14-11-10,11-14-10,14-11-10,10-15-8,9-16-7,10-15-6,10-15-7,2-4 0,-3 9 6,-3 10 6,-2 10 5,-12 10 11,-19 13 16,-18 12 15,-19 13 16,-5 4-2,9-3-20,10-3-20,10-2-20,2-1-6,-3 3 6,-3 3 6,-2 4 7,-3-7 2,1-16-1,-1-15-1,1-15 0,1-12-4,3-6-4,3-6-5,4-6-4,-1-1 0,-3 7 4,-3 6 4,-2 7 5,-3 0 2,1-2 3,-1-3 3,1-3 2,-1-2 2,1 0 2,-1 0 2,1 0 1,-3 0 1,-2 0 3,-3 0 2,-3 0 2,-1 1 5,4 4 6,3 3 6,3 3 7,-1 12 10,-2 22 13,-3 22 12,-3 23 14,-2 19-3,0 19-16,0 19-18,0 19-17,-2 10-15,-3 4-11,-3 3-13,-2 3-11,-3 4-14,1 7-12,-1 6-14,1 7-14,-1-12-2,1-28 8,-1-28 8,1-27 9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23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56600 59700 524,'-46'3'10,"10"6"10,10 7 9,9 6 11,9-1 4,9-5-1,10-7 0,10-5 0,5-6-4,4-3-6,3-3-5,3-2-6,3-5-4,3-2-3,3-3-3,4-3-3,4-6-1,6-5-2,7-7-1,6-5 0,-2-1-4,-9 6-3,-10 7-5,-8 6-4,-9 1-3,-6-3-3,-6-3-3,-6-2-3,-4-5-1,1-2-1,-1-3-1,1-3 0,-7-1 2,-12 4 2,-13 3 3,-12 3 3,-9 4 5,-2 7 5,-3 6 5,-3 7 6,-2 8 3,0 14 1,0 11 0,0 14 2,0 5 0,0 1-1,0-1 0,0 1 0,1 2-1,4 7 3,3 6 0,3 7 2,4 0 1,7-2 0,6-3-1,7-3 1,4-1-1,3 4-1,3 3-1,4 3-1,4-1 0,6-2 0,7-3 0,6-3 0,7-4-2,10-3-4,10-3-6,9-2-4,9-5-6,9-2-6,10-3-5,10-3-7,4-4-3,0-3-2,0-3 0,0-2-2,-8-6-4,-16-6-6,-15-6-6,-15-6-7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24"/>
    </inkml:context>
    <inkml:brush xml:id="br0">
      <inkml:brushProperty name="width" value="0.03272" units="cm"/>
      <inkml:brushProperty name="height" value="0.03272" units="cm"/>
      <inkml:brushProperty name="color" value="#00BFF3"/>
    </inkml:brush>
  </inkml:definitions>
  <inkml:trace contextRef="#ctx0" brushRef="#br0">58750 58600 672,'-19'-69'6,"13"13"14,12 12 14,13 13 12,9 7 5,6 4-4,7 3-6,6 3-5,7 3-8,10 3-13,10 3-11,9 4-14,1 1-9,-6 0-7,-6 0-8,-6 0-7,-9 1-5,-8 4-2,-10 3-3,-9 3-2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35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17500 39450 548,'-4'75'88,"-5"0"-16,-7 0-17,-5 0-15,-4 3-10,0 6-3,0 7-1,0 6-4,1 1-2,4-3-3,3-3-4,3-2-3,3-8-2,3-8 0,3-10-1,4-9-1,11-15-3,23-18-7,22-19-7,22-18-6,7-20-3,-6-18 1,-6-19 2,-6-18 0,-7-9 2,-6 4 1,-6 3 2,-6 3 1,-7 3 1,-6 3 2,-6 3 2,-6 4 2,-9 2 2,-8 4 1,-10 3 3,-9 3 1,-7 4 2,-3 7-1,-3 6 1,-2 7 0,-3 7 0,1 9-1,-1 10 0,1 10-1,1 8-3,3 10-7,3 10-7,4 9-7,4 4-6,6 1-5,7-1-7,6 1-5,3-3-1,0-2 3,0-3 5,0-3 3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35"/>
    </inkml:context>
    <inkml:brush xml:id="br0">
      <inkml:brushProperty name="width" value="0.03188" units="cm"/>
      <inkml:brushProperty name="height" value="0.03188" units="cm"/>
      <inkml:brushProperty name="color" value="#F2395B"/>
    </inkml:brush>
  </inkml:definitions>
  <inkml:trace contextRef="#ctx0" brushRef="#br0">18300 39950 690,'48'3'54,"-3"6"-1,-3 7 0,-2 6-1,-3 3-7,1 0-14,-1 0-13,1 0-14,-1 0-7,1 0 2,-1 0 1,1 0 1,-3-2-12,-2-3-24,-3-3-24,-3-2-24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35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20250 37450 460,'-2'-47'2,"-3"6"3,-3 7 4,-2 6 3,-6 9 10,-6 13 14,-6 12 16,-6 13 14,-4 18 1,1 26-12,-1 24-12,1 26-13,-1 19-7,1 17-4,-1 15-3,1 16-3,-3 9-2,-2 3 0,-3 3 1,-3 4-1,1-6 0,6-11-4,7-14-2,6-11-4,6-15 0,6-16-2,7-15 1,6-15 0,13-20-6,23-21-11,22-22-11,22-22-11,8-22-3,-2-22 4,-3-22 4,-3-21 3,-7-12 5,-9 1 2,-10-1 3,-8 1 4,-12 4 2,-12 9 4,-13 10 4,-12 10 3,-13 8 3,-12 10 2,-13 10 3,-12 9 2,-9 7 1,-2 7 0,-3 6 0,-3 7 1,2 7-6,10 9-7,10 10-9,9 10-9,7 0-6,7-5-6,6-7-4,7-5-6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36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20700 39200 604,'23'-15'10,"-3"23"19,-3 22 19,-2 22 19,-8 10 3,-8 1-16,-10-1-15,-9 1-16,-5-3-9,0-2-5,0-3-5,0-3-4,10-15-8,23-24-15,22-26-12,22-24-14,7-9 0,-6 10 12,-6 10 11,-6 9 13,-9 10 8,-8 14 3,-10 11 5,-9 14 4,-5 5 4,0 1 5,0-1 6,0 1 4,1-9-2,4-15-7,3-15-9,3-16-7,4-10-7,7-3-3,6-3-5,7-2-5,5-1 0,7 3 3,6 3 2,7 4 4,-4 13 7,-12 26 12,-13 24 13,-12 26 12,-9 7 6,-2-9-1,-3-10 0,-3-8-1,1-15-12,6-19-23,7-18-22,6-19-24,3-8-9,0 3 5,0 3 6,0 4 5,0 7 13,0 13 20,0 12 20,0 13 21,3 2-2,6-5-23,7-7-23,6-5-23,-1-9-12,-5-9-2,-7-10-1,-5-8-1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36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22200 39050 452,'43'-182'3,"-11"39"5,-14 36 5,-11 39 5,-6 27 9,4 19 14,3 19 14,3 19 13,-1 19 2,-2 23-11,-3 22-11,-3 22-10,-2 16-8,0 14-5,0 11-5,0 14-6,1 10-5,4 9-7,3 10-9,3 10-6,1-3-7,1-11-7,-1-14-6,1-11-7,-1-14-8,1-11-12,-1-14-10,1-11-11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0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9150 40150 583,'-25'-25'7,"0"0"13,0 0 14,0 0 14,-2 7 4,-3 17-6,-3 15-6,-2 16-6,-1 13-5,3 14-4,3 11-3,4 14-4,4 7-4,6 3-2,7 3-4,6 4-3,3-3-3,0-5-2,0-7-1,0-5-2,1-9-1,4-9-2,3-10-1,3-8-1,4-9 0,7-6 0,6-6-1,7-6 1,2-15-1,1-21 0,-1-22-1,1-22-2,1-19 2,3-16 1,3-15 3,4-15 2,-3-6 2,-5 7 0,-7 6 1,-5 7 1,-8 11 1,-5 20 2,-7 18 3,-5 20 3,-9 10 0,-9 3-1,-10 3 0,-8 4-1,-6 4-3,1 6-6,-1 7-4,1 6-6,-1 7-5,1 10-5,-1 10-6,1 9-5,2 7-4,7 7-3,6 6-2,7 7-2,2-4 1,1-12 7,-1-13 6,1-12 7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0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9750 40450 657,'25'23'8,"0"-3"14,0-3 16,0-2 14,1 0 5,4 7-9,3 6-7,3 7-8,1 4-9,1 3-9,-1 3-11,1 4-9,-1 1-6,1 0-1,-1 0-2,1 0-2,-3-5-9,-2-9-16,-3-10-16,-3-8-17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5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20211 26378 492,'-15'-8'0,"2"1"0,3-1 0,1 0 0,1 0 7,0 0 14,0 0 14,0 1 15,-1 0 4,-1 2-5,-3 2-4,-2 2-5,-1 3-4,-1 6-4,-1 4-4,-1 5-4,-1 3-4,1 1-3,-1 1-4,0 1-3,1 2-3,3 1 0,1 2-2,3 3 0,1 0-3,4-2-2,2 0-2,4-1-3,2-2-3,4-3-2,2-3-3,4-3-3,4-3-2,7-4-5,6-5-3,9-2-3,4-6-1,4-6 1,4-6 2,4-5 2,2-4-1,0-1-4,0-1-4,-1-1-4,-4 2-1,-9 5 2,-11 5 2,-9 5 3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0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11200 38850 471,'0'-91'49,"0"69"14,0 69 14,0 69 13,0 46-3,0 26-19,0 24-20,0 26-19,-2 38-15,-3 54-10,-3 53-12,-2 53-9,-1-13-9,3-78-6,3-78-5,4-77-6,1-45-7,0-9-8,0-10-8,0-8-8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2"/>
    </inkml:context>
    <inkml:brush xml:id="br0">
      <inkml:brushProperty name="width" value="0.03112" units="cm"/>
      <inkml:brushProperty name="height" value="0.03112" units="cm"/>
      <inkml:brushProperty name="color" value="#F2395B"/>
    </inkml:brush>
  </inkml:definitions>
  <inkml:trace contextRef="#ctx0" brushRef="#br0">12700 40450 707,'-46'-47'-8,"10"6"3,10 7 5,9 6 4,4 3 3,1 0 3,-1 0 3,1 0 3,1 0 2,3 0 0,3 0 0,4 0 0,1 6 2,0 13 1,0 12 3,0 13 3,-5 12-1,-9 13-5,-10 12-4,-8 13-3,-4 2-5,3-5-5,3-7-4,4-5-3,5-14-5,10-18-3,10-19-2,9-18-4,9-12 0,9-3 2,10-3 1,10-2 2,2-1 2,-3 3 2,-3 3 2,-2 4 1,-8 8 2,-8 17 2,-10 15 2,-9 16 2,-9 9 1,-5 3 2,-7 3 0,-5 4 1,6-9-1,23-18-5,22-19-4,22-18-4,10-10-2,1 0 2,-1 0 1,1 0 3,-6 3 1,-8 6 0,-10 7 0,-9 6 0,-9 6 0,-5 6-1,-7 7 1,-5 6-1,-4 3 2,0 0 7,0 0 4,0 0 6,6-15-3,13-27-11,12-28-11,13-28-12,7-9-5,4 14-1,3 11 1,3 14 0,-4 10 3,-8 9 7,-10 10 7,-9 10 6,-7 10 5,-3 13 4,-3 12 5,-2 13 3,-5 6 3,-2 0 2,-3 0 3,-3 0 2,1-10-10,6-18-23,7-19-23,6-18-22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3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14000 39350 601,'21'-113'17,"-5"26"2,-7 24 3,-5 26 3,-4 22 4,0 23 4,0 22 4,0 22 5,1 23-1,4 25-4,3 25-5,3 25-5,-1 21-6,-2 20-9,-3 18-7,-3 20-9,-1 2-9,4-12-10,3-13-9,3-12-10,-1-18-8,-2-21-5,-3-22-4,-3-22-6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7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86700 53550 541,'-10'-35'10,"-18"32"19,-19 31 20,-18 32 20,-17 21 1,-11 13-16,-14 12-16,-11 13-16,-7 9-11,0 6-5,0 7-6,0 6-5,6-7-2,13-18 0,12-19 1,13-18 1,13-17 1,17-11 4,15-14 2,16-11 4,18-12 3,22-9 3,22-10 3,23-8 3,13-6 0,6 1-2,7-1-2,6 1-3,4 1-3,4 3-4,3 3-3,3 4-3,-2 1-4,-6 0-5,-6 0-4,-6 0-4,-9 0-4,-8 0-4,-10 0-4,-9 0-4,-9 0-2,-5 0 0,-7 0 1,-5 0 1,-8-4-1,-5-5 0,-7-7-2,-5-5 0,-4-4 3,0 0 7,0 0 7,0 0 8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86700 54050 569,'-24'-21'11,"4"10"22,3 10 22,3 9 22,-8 31 3,-19 53-15,-18 53-17,-19 54-15,-7 21-14,7-9-9,6-10-11,7-8-10,7-11-4,9-8 2,10-10 2,10-9 3,7-18-11,6-24-22,7-26-24,6-24-23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8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86650 55800 672,'70'48'133,"-9"-3"-37,-10-3-37,-8-2-37,-8-1-19,-2 3 1,-3 3 1,-3 4 1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8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88550 53600 581,'-46'-19'120,"10"13"-26,10 12-27,9 13-26,-5 16-15,-19 23-5,-18 22-5,-19 22-3,-10 13-4,1 7-3,-1 6-2,1 7-3,4-4-1,9-12-4,10-13-2,10-12-2,7-10 1,6-6 2,7-6 4,6-6 4,10-10 1,17-12 0,15-13 0,16-12 1,20-9-2,25-2-2,25-3-2,25-3-2,7-4-3,-8-3-4,-10-3-4,-9-2-4,-12-3-4,-11 1-4,-14-1-4,-11 1-5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8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88550 54000 528,'-68'-40'48,"17"23"4,15 22 5,16 22 4,7 21-2,1 22-10,-1 22-8,1 23-10,-4 19-6,-6 19-6,-6 19-4,-6 19-5,-2 4-5,3-9-8,3-10-6,4-8-8,4-15-9,6-19-15,7-18-13,6-19-15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49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89750 54300 475,'23'-115'12,"-3"23"8,-3 22 8,-2 22 8,-5 12 1,-2 3-4,-3 3-5,-3 4-4,-10 7-3,-16 13 1,-15 12 1,-15 13-1,-7 9-1,3 6-6,3 7-5,4 6-5,5 3-3,10 0 0,10 0-1,9 0 1,6 0-2,3 0 0,3 0-1,4 0-2,4-2 1,6-3-1,7-3 0,6-2 0,4-8-3,4-8-4,3-10-4,3-9-4,-1-7-3,-2-3-2,-3-3-1,-3-2-2,-7 6 9,-9 20 17,-10 18 18,-8 20 18,-4 11 7,3 7-5,3 6-4,4 7-5,1 0-3,0-2-5,0-3-3,0-3-4,-2 7-2,-3 19-1,-3 19 0,-2 19 0,-3 4-3,1-9-3,-1-10-6,1-8-4,-1-9-3,1-6-4,-1-6-3,1-6-4,-1-7-1,1-6 0,-1-6 0,1-6 0,-3-7-1,-2-6 0,-3-6-2,-3-6 0,-6-9 1,-5-8 0,-7-10 2,-5-9 2,-4-13 2,0-16 1,0-15 3,0-15 1,1-12 4,4-6 4,3-6 5,3-6 4,9-4 5,16 1 3,15-1 5,17 1 4,17-7 1,23-12-2,22-13-2,22-12-2,12-7-4,3 1-6,3-1-6,4 1-6,-7 8-4,-16 20-2,-15 18-2,-15 20-3,-14 11-8,-8 7-15,-10 6-14,-9 7-14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0"/>
    </inkml:context>
    <inkml:brush xml:id="br0">
      <inkml:brushProperty name="width" value="0.0516" units="cm"/>
      <inkml:brushProperty name="height" value="0.0516" units="cm"/>
      <inkml:brushProperty name="color" value="#F2395B"/>
    </inkml:brush>
  </inkml:definitions>
  <inkml:trace contextRef="#ctx0" brushRef="#br0">92400 54250 426,'45'-135'-25,"-9"32"11,-10 31 9,-8 32 10,-8 15 6,-2 0 3,-3 0 3,-3 0 4,-9 3 8,-11 6 13,-14 7 14,-11 6 13,-11 12 0,-5 19-13,-7 19-13,-5 19-13,-4 13-9,0 10-2,0 10-3,0 9-4,4 1-1,10-6-1,10-6-2,9-6-1,7-9-1,7-8-4,6-10-3,7-9-2,8-10-4,14-9-4,11-10-3,14-8-3,10-11-3,9-8 1,10-10-1,10-9 1,5-12-2,4-11-2,3-14-1,3-11-3,-4-4 2,-8 6 6,-10 7 6,-9 6 5,-10 12 9,-9 19 11,-10 19 14,-8 19 11,-8 15 4,-2 13-4,-3 12-4,-3 13-3,-2 7-4,0 4-4,0 3-3,0 3-4,0-4-2,0-8-3,0-10-3,0-9-2,9-18-5,19-24-7,19-26-9,19-24-8,9-23-3,0-18 1,0-19 0,0-18 1,-4-9 2,-5 4 4,-7 3 4,-5 3 3,-11 7 4,-11 14 5,-14 11 4,-11 14 4,-18 14 2,-22 20 2,-22 18-1,-21 20 1,-9 13-4,7 9-12,6 10-9,7 10-12,5 2-6,7-3-2,6-3-2,7-2-3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5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24507 26240 439,'-14'1'87,"4"4"-3,4 2-4,4 3-2,1 2-9,-2 0-12,-2 0-13,-1-1-13,-3 4-12,0 6-9,-1 5-9,-1 6-9,-1 4-4,0 1 0,0 0 0,1 2 2,0-2 0,4-3 1,2-5 1,4-3 1,3-5-1,6-5-1,4-5-3,5-5-2,3-4-1,1-6-3,1-4-1,1-5-2,1-4-1,-1-3-2,1-4-1,0-1-1,-1-3 0,1-1 3,-1-1 2,1-1 2,-3 0 3,-3 2 3,-5 0 1,-3 1 4,-2 1 2,-2 1 3,-1 1 4,0 1 4,-3 1 1,-4 3-3,-4 1-1,-4 3-3,-3 1 5,-1 4 8,-3 3 9,-2 3 10,0 2 1,-1 3-5,0 4-6,1 2-5,0 2-6,3 2-10,1 0-8,2 2-10,1-1-9,1 1-12,-1 0-12,0-1-11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0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93400 54400 528,'26'21'0,"4"-5"0,3-7 0,3-5 0,1-4 9,1 0 20,-1 0 19,1 0 19,1 6 5,3 13-12,3 12-12,4 13-10,-4 9-9,-9 6-5,-10 7-5,-8 6-4,-11 6-6,-8 6-5,-10 7-4,-9 6-6,-12 1-2,-11-3 0,-14-3-1,-11-2 0,-6-9-1,4-12 0,3-13 0,3-12-1,12-15 5,22-15 8,22-15 10,23-16 8,19-5-1,19 6-9,19 7-12,19 6-9,9 3-7,0 0-2,0 0-3,0 0-3,-7 0-8,-11 0-14,-14 0-15,-11 0-14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0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94950 54500 527,'-47'0'5,"6"0"9,7 0 10,6 0 9,20-5 8,34-9 6,35-10 7,35-8 5,19-3-2,7 7-11,6 6-10,7 7-11,0 4-9,-2 3-5,-3 3-6,-3 4-7,-4 1-8,-3 0-10,-3 0-11,-2 0-11,-14 3-9,-21 6-8,-22 7-9,-22 6-8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1"/>
    </inkml:context>
    <inkml:brush xml:id="br0">
      <inkml:brushProperty name="width" value="0.0528" units="cm"/>
      <inkml:brushProperty name="height" value="0.0528" units="cm"/>
      <inkml:brushProperty name="color" value="#F2395B"/>
    </inkml:brush>
  </inkml:definitions>
  <inkml:trace contextRef="#ctx0" brushRef="#br0">95850 53150 416,'-24'-38'28,"4"26"17,3 24 16,3 26 17,1 22 3,1 23-12,-1 22-11,1 22-12,-1 19-9,1 20-7,-1 18-5,1 20-7,-3 13-11,-2 9-13,-3 10-16,-3 10-14,1-15-5,6-37 4,7-38 6,6-37 4,1-27-5,-3-16-16,-3-15-15,-2-15-17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98650 53500 459,'-5'-40'12,"-9"23"23,-10 22 24,-8 22 23,-8 18 4,-2 16-17,-3 15-17,-3 17-15,-1 8-12,4 4-3,3 3-5,3 3-4,4-5-3,7-12-2,6-13-1,7-12-2,10-18-4,16-21-4,15-22-6,17-22-6,10-19-2,6-16-1,7-15 0,6-15-1,-2-9 0,-9 1 2,-10-1 0,-8 1 0,-9 5 3,-6 14 5,-6 11 3,-6 14 5,-9 7 2,-8 3 1,-10 3 0,-9 4 1,-7 4 1,-3 6 2,-3 7 1,-2 6 1,-3 4-2,1 4-5,-1 3-6,1 3-5,2 4-12,7 7-20,6 6-20,7 7-18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1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99150 53950 589,'23'25'3,"-3"0"4,-3 0 6,-2 0 4,-3 0 7,1 0 7,-1 0 9,1 0 7,1 4 3,3 10-5,3 10-4,4 9-4,1 4-7,0 1-12,0-1-11,0 1-10,0-4-18,0-6-25,0-6-24,0-6-24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2"/>
    </inkml:context>
    <inkml:brush xml:id="br0">
      <inkml:brushProperty name="width" value="0.05656" units="cm"/>
      <inkml:brushProperty name="height" value="0.05656" units="cm"/>
      <inkml:brushProperty name="color" value="#F2395B"/>
    </inkml:brush>
  </inkml:definitions>
  <inkml:trace contextRef="#ctx0" brushRef="#br0">100900 52000 388,'-2'-38'11,"-3"26"22,-3 24 21,-2 26 23,-8 21 3,-8 19-13,-10 19-14,-9 19-13,-4 5-9,4-5-2,3-7-5,3-5-2,-2 5-3,-6 19-2,-6 19-3,-6 19-1,-1 1-3,7-16-3,6-15-3,7-15-3,7-14-1,9-8 1,10-10 1,10-9 0,13-18-5,19-24-16,19-26-13,19-24-15,10-23-3,4-18 9,3-19 8,3-18 9,-4-7 5,-8 6 0,-10 7 2,-9 6 0,-12 7 2,-11 10 3,-14 10 1,-11 9 3,-12 7 3,-9 7 5,-10 6 4,-8 7 4,-12 7 2,-12 9-4,-13 10-2,-12 10-3,-5 7-4,3 6-5,3 7-5,4 6-5,7-1-2,13-5 0,12-7 1,13-5 1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2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101300 53450 547,'15'31'75,"-18"13"-5,-19 12-5,-18 13-5,-9 2-8,4-5-10,3-7-11,3-5-10,14-17-12,25-24-16,25-26-14,25-24-16,14-12-6,3 4 3,3 3 2,4 3 3,-3 6 6,-5 9 12,-7 10 12,-5 10 12,-11 7 7,-11 6 5,-14 7 3,-11 6 5,-9 6 1,-3 6 1,-3 7 0,-2 6-1,-5 1-1,-2-3-3,-3-3-3,-3-2-4,10-15-10,26-25-16,24-25-17,26-25-17,8-7-4,-5 14 8,-7 11 9,-5 14 9,-9 11 13,-9 14 16,-10 11 17,-8 14 17,0-1 0,14-12-20,11-13-17,14-12-19,5-7-9,1 1 1,-1-1-1,1 1 2,-4 2 0,-6 7 3,-6 6 2,-6 7 3,-9 5 4,-8 7 7,-10 6 7,-9 7 7,-5 2 6,0 1 5,0-1 5,0 1 4,3-10-8,6-19-23,7-18-21,6-19-23,1-8-12,-3 3-1,-3 3-1,-2 4-1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3"/>
    </inkml:context>
    <inkml:brush xml:id="br0">
      <inkml:brushProperty name="width" value="0.05576" units="cm"/>
      <inkml:brushProperty name="height" value="0.05576" units="cm"/>
      <inkml:brushProperty name="color" value="#F2395B"/>
    </inkml:brush>
  </inkml:definitions>
  <inkml:trace contextRef="#ctx0" brushRef="#br0">103550 52700 394,'21'-19'9,"-5"13"19,-7 12 18,-5 13 19,-6 9 5,-3 6-10,-3 7-8,-2 6-10,-5 6-6,-2 6-3,-3 7-4,-3 6-4,-2 9-2,0 13-2,0 12-3,0 13-3,-2 10-1,-3 10-5,-3 10-2,-2 9-3,-1-2-7,3-12-7,3-13-9,4-12-9,4-15-3,6-15 0,7-15 1,6-16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3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103500 53450 633,'71'21'153,"-5"-5"-41,-7-7-41,-5-5-41,-4-4-31,0 0-22,0 0-23,0 0-23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3"/>
    </inkml:context>
    <inkml:brush xml:id="br0">
      <inkml:brushProperty name="width" value="0.05806" units="cm"/>
      <inkml:brushProperty name="height" value="0.05806" units="cm"/>
      <inkml:brushProperty name="color" value="#F2395B"/>
    </inkml:brush>
  </inkml:definitions>
  <inkml:trace contextRef="#ctx0" brushRef="#br0">104350 52800 378,'21'-182'32,"-5"39"-1,-7 36 0,-5 39-2,-3 32 7,4 28 11,3 28 13,3 29 12,-2 22-1,-6 20-12,-6 18-14,-6 20-13,-6 13-9,-2 9-3,-3 10-5,-3 10-4,-4 11-4,-3 17-6,-3 15-6,-2 16-6,-1 5-6,3-2-9,3-3-8,4-3-9,2-12-5,4-18-3,3-19-2,3-18-2,4-26-1,7-31 1,6-31 2,7-31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51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71550 52603 495,'35'-49'20,"-7"13"1,-9 13 0,-7 13 0,-4 6 3,2 0 3,0 0 3,1 1 4,1 0 1,0 3-3,-1 4-3,1 2-2,-1 3-2,-2 4-3,-2 2-1,-2 3-3,-2 2-1,-1 3-1,0 1-2,-1 3-1,-2 0-2,-1 1-1,0-1-3,-1 1 0,-1-3-4,2-3-5,0-5-3,2-3-5,0-6-1,2-8 1,0-8 3,2-8 1,1-5 2,5-5 1,4-3 0,4-4 1,0-1 1,-1 3-1,-2 3 0,-3 3 0,-1 4-2,0 3-2,-2 4-3,0 5-4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7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63964 24608 512,'0'-34'73,"0"13"-5,0 11-4,0 12-5,0 7-6,2 4-8,0 2-6,2 3-8,-1 5-7,0 7-7,-2 6-6,0 8-7,-3 3-5,-2-2-3,-4 0-3,-2-1-2,-1-3-5,3-4-10,1-4-9,2-3-9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3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104900 52100 637,'114'-110'95,"-22"32"-18,-22 31-20,-21 32-19,-4 13-12,16-3-2,15-3-5,17-2-2,5-1-8,-3 3-10,-3 3-10,-2 4-11,-9-1-10,-12-3-7,-13-3-8,-12-2-8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0:54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105750 51000 545,'-47'0'9,"6"0"17,7 0 19,6 0 17,4 14 3,4 28-10,3 28-10,3 29-10,1 22-7,1 20-2,-1 18-2,1 20-3,-1 11-8,1 7-13,-1 6-13,1 7-14,-1-20-14,1-43-16,-1-44-15,1-43-17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3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64350 11200 999,'-155'1'-6,"41"4"-12,40 3-12,42 3-12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38"/>
    </inkml:context>
    <inkml:brush xml:id="br0">
      <inkml:brushProperty name="width" value="0.04357" units="cm"/>
      <inkml:brushProperty name="height" value="0.04357" units="cm"/>
    </inkml:brush>
  </inkml:definitions>
  <inkml:trace contextRef="#ctx0" brushRef="#br0">5550 3700 504,'-66'-36'75,"19"28"-4,19 28-3,19 29-3,9 19-8,0 14-11,0 11-11,0 14-12,-4 5-7,-5 1-2,-7-1-3,-5 1-3,-4-6-3,0-8-4,0-10-4,0-9-4,1-5-5,4 0-7,3 0-6,3 0-7,7-11-2,14-22 4,11-22 3,14-21 4,3-15-5,-2-6-12,-3-6-13,-3-6-13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39"/>
    </inkml:context>
    <inkml:brush xml:id="br0">
      <inkml:brushProperty name="width" value="0.05185" units="cm"/>
      <inkml:brushProperty name="height" value="0.05185" units="cm"/>
    </inkml:brush>
  </inkml:definitions>
  <inkml:trace contextRef="#ctx0" brushRef="#br0">6550 2900 424,'-33'1'7,"34"4"15,35 3 14,35 3 14,14-1 2,-2-2-14,-3-3-12,-3-3-13,-1-2-8,4 0-2,3 0-4,3 0-2,-4 1-3,-8 4 1,-10 3-1,-9 3 0,-7 3 0,-3 3 0,-3 3 0,-2 4 1,-11 4 3,-15 6 4,-15 7 4,-16 6 5,-10 1 4,-3-3 2,-3-3 3,-2-2 2,-1-1 2,3 3 1,3 3 0,4 4 1,1 2 0,0 4-4,0 3-1,0 3-3,-2 7-2,-3 14-1,-3 11-1,-2 14-1,-3 11-2,1 14-2,-1 11-1,1 14-1,-3 30-5,-2 51-4,-3 49-5,-3 51-5,-2 29-8,0 9-11,0 10-10,0 10-11,4-29-8,10-66-6,10-65-5,9-65-6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12600 3700 999,'-66'-49'-5,"19"4"-10,19 3-12,19 3-9,10 4-3,4 7 8,3 6 6,3 7 6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42"/>
    </inkml:context>
    <inkml:brush xml:id="br0">
      <inkml:brushProperty name="width" value="0.03879" units="cm"/>
      <inkml:brushProperty name="height" value="0.03879" units="cm"/>
    </inkml:brush>
  </inkml:definitions>
  <inkml:trace contextRef="#ctx0" brushRef="#br0">12550 3100 567,'-2'-69'8,"-3"13"9,-3 12 6,-2 13 9,-6 16 1,-6 23-3,-6 22-3,-6 22-4,-6 16-1,-2 14 0,-3 11 0,-3 14 0,-1 5-1,4 1-1,3-1-1,3 1-1,3-6-2,3-8 0,3-10-2,4-9-1,4-4-3,6 4-5,7 3-7,6 3-6,3-2-3,0-6 1,0-6 0,0-6 0,7-7-3,17-6-7,15-6-8,16-6-7,10-10-6,7-12-3,6-13-4,7-12-3,-6-9 2,-15-2 6,-15-3 6,-16-3 7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43"/>
    </inkml:context>
    <inkml:brush xml:id="br0">
      <inkml:brushProperty name="width" value="0.03745" units="cm"/>
      <inkml:brushProperty name="height" value="0.03745" units="cm"/>
    </inkml:brush>
  </inkml:definitions>
  <inkml:trace contextRef="#ctx0" brushRef="#br0">13200 3400 587,'3'-69'5,"6"13"9,7 12 10,6 13 9,7 9 4,10 6-3,10 7-3,9 6-2,4 6-2,1 6-5,-1 7-2,1 6-3,-6 6-3,-8 6 1,-10 7-1,-9 6-1,-10 9-2,-9 13-5,-10 12-6,-8 13-5,-12 6-3,-12 0 0,-13 0-1,-12 0 0,-7-5-1,1-9-3,-1-10-2,1-8-3,-1-9 0,1-6 1,-1-6 2,1-6 1,2-7 3,7-6 4,6-6 4,7-6 3,11-7 7,20-6 9,18-6 10,20-6 9,16-6 3,16-2-6,15-3-4,17-3-5,5-1-7,-3 4-11,-3 3-9,-2 3-10,-5 3-8,-2 3-5,-3 3-5,-3 4-6,-4 1-3,-3 0-3,-3 0-1,-2 0-3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43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14900 2500 541,'7'-88'45,"17"26"-1,15 24-2,16 26 0,10 15-3,7 6-4,6 7-4,7 6-4,2 9-4,1 13-1,-1 12-3,1 13-3,-6 10-1,-8 10-2,-10 10-1,-9 9-2,-10 7-2,-9 7-1,-10 6-2,-8 7-1,-18 7-5,-25 9-4,-25 10-7,-25 10-5,-21 2-2,-15-3 3,-15-3 2,-16-2 3,2-15-10,23-25-21,22-25-21,22-25-22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45"/>
    </inkml:context>
    <inkml:brush xml:id="br0">
      <inkml:brushProperty name="width" value="0.03418" units="cm"/>
      <inkml:brushProperty name="height" value="0.03418" units="cm"/>
    </inkml:brush>
  </inkml:definitions>
  <inkml:trace contextRef="#ctx0" brushRef="#br0">20550 3350 643,'-19'-44'63,"13"13"-13,12 12-11,13 13-11,12 10-6,13 10-1,12 10 0,13 9-1,1 4-2,-9 1-4,-10-1-4,-8 1-4,-9 1 0,-6 3 1,-6 3 3,-6 4 2,-7 1-3,-6 0-9,-6 0-8,-6 0-9,-7 0-4,-6 0 1,-6 0 2,-6 0 0,-9 3 2,-8 6 0,-10 7 2,-9 6 1,-2-2 2,6-9 2,7-10 3,6-8 2,6-8 4,6-2 2,7-3 4,6-3 3,13-6 4,23-5 7,22-7 6,22-5 5,13-8-1,7-5-10,6-7-9,7-5-10,2-3-7,1 4-5,-1 3-6,1 3-5,-6 1-5,-8 1-3,-10-1-3,-9 1-4,-9 1-1,-5 3 0,-7 3 1,-5 4 0,-6 2 3,-3 4 5,-3 3 5,-2 3 4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7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64250 25266 656,'15'-7'101,"-1"2"-20,-1 2-19,0 2-19,-1 1-15,-1 0-9,1 0-10,0 0-8,-1 0-10,-1 2-6,0 0-8,-2 2-8,0-1-7,0-1-10,0 0-10,0-1-8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46"/>
    </inkml:context>
    <inkml:brush xml:id="br0">
      <inkml:brushProperty name="width" value="0.03457" units="cm"/>
      <inkml:brushProperty name="height" value="0.03457" units="cm"/>
    </inkml:brush>
  </inkml:definitions>
  <inkml:trace contextRef="#ctx0" brushRef="#br0">21900 2300 636,'-71'-69'23,"10"13"-3,10 12-1,9 13-2,4 6-1,1 0 0,-1 0 0,1 0 0,-4 3 0,-6 6-1,-6 7-1,-6 6 0,-7 4-1,-6 4 0,-6 3-1,-6 3 0,-7 7 0,-6 14-2,-6 11 0,-6 14-2,-6 8 1,-2 7-2,-3 6 0,-3 7 0,2 5-1,10 7 1,10 6 1,9 7 0,9 4-1,9 3-3,10 3-2,10 4-4,10-1-2,13-3 2,12-3-1,13-2 1,6-1 0,0 3 1,0 3 2,0 4 0,4-1 1,10-3 0,10-3-1,9-2 0,4 0 0,1 7-1,-1 6 0,1 7-1,5-3 0,14-8-1,11-10-1,14-9-1,10-15 0,9-18 1,10-19 0,10-18 1,8-17 0,10-11-2,10-14-2,9-11-2,7-18-2,7-22-2,6-22-2,7-21-2,-4-14-1,-12-2 1,-13-3 0,-12-3 1,-10-2 2,-6 0 0,-6 0 3,-6 0 0,-12-5 3,-15-9 0,-15-10 3,-16-8 1,-18-9 1,-18-6 1,-19-6 2,-18-6 1,-17 2 1,-11 14 3,-14 11 2,-11 14 3,-6 13 0,4 16 0,3 15-1,3 17-1,-4 8 0,-8 4 1,-10 3-1,-9 3 1,-7 6-1,-3 9-6,-3 10-4,-2 10-4,-8 16-2,-8 26 3,-10 24 1,-9 26 3,7 7-10,26-9-18,24-10-20,26-8-20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58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32350 2300 545,'-44'-16'30,"13"19"10,12 19 10,13 19 10,7 13 0,4 10-10,3 10-11,3 9-10,-1 4-7,-2 1-4,-3-1-3,-3 1-4,-2 10-2,0 22-1,0 22-2,0 23-2,0 6-2,0-5-1,0-7-1,0-5-2,0-6-1,0-3-1,0-3 1,0-2 0,0-1-3,0 3-2,0 3-3,0 4-4,0 5-2,0 10-1,0 10-1,0 9-2,-2-1-1,-3-8 1,-3-10-1,-2-9 0,-1-13 0,3-16-1,3-15 1,4-15 0,2-17 1,4-15 2,3-15 1,3-16 2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58"/>
    </inkml:context>
    <inkml:brush xml:id="br0">
      <inkml:brushProperty name="width" value="0.04698" units="cm"/>
      <inkml:brushProperty name="height" value="0.04698" units="cm"/>
    </inkml:brush>
  </inkml:definitions>
  <inkml:trace contextRef="#ctx0" brushRef="#br0">32750 1900 468,'-43'-46'-3,"17"10"14,15 10 15,16 9 14,15 6 4,16 3-7,15 3-5,17 4-7,7 1-4,0 0-3,0 0-2,0 0-3,-5-2-2,-9-3-3,-10-3-2,-8-2-3,10-5 0,31-2-1,32-3-1,31-3 0,17-2 1,3 0 1,3 0 2,4 0 1,-1 1-1,-3 4-5,-3 3-3,-2 3-4,-9 3-2,-12 3 2,-13 3 0,-12 4 1,-2-1 0,9-3-3,10-3-2,10-2-3,-4-1 0,-16 3 1,-15 3 2,-15 4 1,-12 1 2,-6 0 2,-6 0 1,-6 0 3,-6 0 1,-2 0 1,-3 0 1,-3 0 0,-6 0 2,-5 0-1,-7 0 1,-5 0 0,-4-2 0,0-3 2,0-3 0,0-2 2,0 0 1,0 7 2,0 6 1,0 7 2,-4 5 1,-5 7 0,-7 6 1,-5 7 0,-4 2 0,0 1-2,0-1 0,0 1-2,-2 1 1,-3 3 2,-3 3 2,-2 4 2,-1 4 0,3 6-2,3 7-2,4 6-1,-1 6-3,-3 6-2,-3 7-1,-2 6-2,-1 7-1,3 10-2,3 10 0,4 9-1,1 7-2,0 7-1,0 6-1,0 7-2,0 2 0,0 1-1,0-1 0,0 1 0,0-4-1,0-6-2,0-6-1,0-6-2,0-4-2,0 1-3,0-1-4,0 1-4,0 1-2,0 3-1,0 3-1,0 4-2,3-4 1,6-9 4,7-10 3,6-8 3,1-12 1,-3-12-3,-3-13-2,-2-12-3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59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32600 7150 617,'-91'0'12,"19"0"2,19 0 0,19 0 2,19 0 3,23 0 8,22 0 8,22 0 6,16 0 1,14 0-6,11 0-7,14 0-7,8-2-4,7-3-3,6-3-2,7-2-3,13-1-2,22 3-2,22 3-2,23 4-3,0 1 0,-18 0-2,-19 0 1,-18 0-1,4-4-3,28-5-3,28-7-5,29-5-4,8-3-5,-8 4-7,-10 3-7,-9 3-6,-23 3-2,-33 3 3,-35 3 2,-34 4 5,-23-1 0,-8-3 2,-10-3 0,-9-2 2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1:59"/>
    </inkml:context>
    <inkml:brush xml:id="br0">
      <inkml:brushProperty name="width" value="0.04038" units="cm"/>
      <inkml:brushProperty name="height" value="0.04038" units="cm"/>
    </inkml:brush>
  </inkml:definitions>
  <inkml:trace contextRef="#ctx0" brushRef="#br0">39650 3750 544,'1'-41'14,"4"19"13,3 19 13,3 19 12,4 15 3,7 13-9,6 12-7,7 13-8,-1 9-6,-6 6-2,-6 7-3,-6 6-3,-4 6-2,1 6-2,-1 7-2,1 6-2,-3-1-2,-2-5-1,-3-7-2,-3-5-2,1-9-3,6-9-2,7-10-4,6-8-2,4-17-1,4-21 0,3-22 1,3-22 1,3-19 1,3-16 1,3-15 3,4-15 0,7-26 2,13-34 0,12-35 0,13-33 1,4-11-1,-3 17-1,-3 15-1,-2 16-1,-8 16-2,-8 20-5,-10 18-3,-9 20-4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0"/>
    </inkml:context>
    <inkml:brush xml:id="br0">
      <inkml:brushProperty name="width" value="0.03432" units="cm"/>
      <inkml:brushProperty name="height" value="0.03432" units="cm"/>
    </inkml:brush>
  </inkml:definitions>
  <inkml:trace contextRef="#ctx0" brushRef="#br0">41750 4150 640,'-41'-22'61,"19"6"-6,19 7-8,19 6-7,15 3-4,13 0-5,12 0-3,13 0-5,10-2-4,10-3-6,10-3-7,9-2-5,1-3-8,-6 1-8,-6-1-7,-6 1-7,-12 1-5,-15 3-2,-15 3 0,-16 4-2,-8 2-1,0 4-2,0 3-1,0 3-1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0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44000 1900 617,'50'-111'7,"0"28"15,0 28 15,0 29 14,1 16 4,4 7-5,3 6-5,3 7-6,-2 8-7,-6 14-9,-6 11-8,-6 14-9,-7 8-6,-6 7-6,-6 6-4,-6 7-6,-12 4-4,-15 3-4,-15 3-4,-16 4-4,-7-6 1,4-11 4,3-14 4,3-11 4,3-11-3,3-5-8,3-7-9,4-5-9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1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43550 3100 543,'25'-24'12,"0"4"7,0 3 5,0 3 6,0 3 2,0 3-3,0 3-3,0 4-3,-4 5-2,-5 10-2,-7 10 0,-5 9-1,-4 7-2,0 7-1,0 6-3,0 7-1,-5 7-3,-9 9-3,-10 10-3,-8 10-4,11-20-9,35-46-12,35-47-14,34-47-13,17-26-3,0-2 7,0-3 7,0-3 6,-4 4 6,-5 13 6,-7 12 6,-5 13 4,-12 10 8,-16 10 9,-15 10 9,-15 9 9,-21 21 7,-25 35 8,-25 35 7,-25 34 6,-8 10-2,9-11-14,10-14-12,10-11-14,7-7-9,6 0-8,7 0-6,6 0-7,9-8-7,13-16-6,12-15-8,13-15-6,7-11 0,4-2 8,3-3 6,3-3 7,-2-1 8,-6 4 6,-6 3 7,-6 3 7,-6 7 7,-2 14 7,-3 11 6,-3 14 8,-4 3 4,-3-2 3,-3-3 2,-2-3 3,-3-4-3,1-3-5,-1-3-5,1-2-6,7-6-11,16-6-12,15-6-15,17-6-14,8-7-5,4-6 2,3-6 4,3-6 2,1-6 1,1-2-2,-1-3-1,1-3-2,-3-2 2,-2 0 6,-3 0 6,-3 0 5,-13 0 12,-22 0 16,-22 0 15,-21 0 16,-15 6 5,-6 13-8,-6 12-7,-6 13-7,-12 9-6,-15 6-4,-15 7-3,-16 6-4,-5 1-3,6-3-4,7-3-4,6-2-3,3-5-2,0-2 0,0-3 1,0-3 0,3-2 0,6 0 1,7 0 0,6 0 1,4-2 0,4-3 0,3-3 2,3-2-1,7 0 3,14 7 4,11 6 3,14 7 3,14 4 2,20 3-2,18 3-2,20 4-1,17-1-2,20-3-1,18-3 0,20-2-1,17 2-4,20 9-4,18 10-4,20 10-6,10 8-5,3 10-7,3 10-6,4 9-6,-15-2-1,-31-12 6,-31-13 4,-31-12 6,-23-10-3,-11-6-14,-14-6-12,-11-6-12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4"/>
    </inkml:context>
    <inkml:brush xml:id="br0">
      <inkml:brushProperty name="width" value="0.03865" units="cm"/>
      <inkml:brushProperty name="height" value="0.03865" units="cm"/>
    </inkml:brush>
  </inkml:definitions>
  <inkml:trace contextRef="#ctx0" brushRef="#br0">16450 12650 569,'-5'-58'36,"-9"34"7,-10 35 4,-8 35 5,-9 19-2,-6 7-10,-6 6-10,-6 7-10,-7 5-8,-6 7-3,-6 6-3,-6 7-4,-7 4-3,-6 3-1,-6 3 0,-6 4-2,1-3-1,9-5 1,10-7 0,10-5 0,7-12 1,6-16 3,7-15 2,6-15 3,13-14 2,23-8 1,22-10 3,22-9 1,18-7 1,16-3-1,15-3 0,17-2-1,10-3-2,6 1-3,7-1-2,6 1-3,3 1-3,0 3-1,0 3-2,0 4-2,-2 2-1,-3 4 0,-3 3-1,-2 3 0,-8 1-4,-8 1-10,-10-1-8,-9 1-9,-10-1-5,-9 1-1,-10-1 0,-8 1-2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4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16650 12950 548,'-71'-46'5,"10"10"8,10 10 9,9 9 9,6 6 3,3 3-1,3 3-1,4 4-1,4 10 0,6 19 0,7 19 0,6 19 1,3 15-2,0 13-4,0 12-5,0 13-5,0 20-4,0 28-3,0 28-4,0 29-4,-4 18-2,-5 9 2,-7 10 1,-5 10 1,-1 2-8,6-3-19,7-3-18,6-2-18,3-30-3,0-52 12,0-53 11,0-53 13,-2-27 2,-3 0-6,-3 0-5,-2 0-7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18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64703 24298 418,'0'-17'28,"0"11"9,0 12 8,0 11 9,0 7-1,-2-1-7,0 1-8,-1-1-7,-2 2-6,0 3-5,-2 3-3,0 3-4,-1 2-4,-2 2-3,0 2-5,-1 3-3,0-1-4,0-2-2,2-2-2,1-2-2,0-3-2,2-5 1,1-5 1,0-5 0,3-8-8,4-10-18,4-12-18,4-10-18,1-4 0,1 0 16,0 0 17,0 3 16,0 0 10,-1 1 4,1 1 2,0 1 4,-1 1 7,-1 4 8,0 3 8,-2 3 10,0 4 7,0 6 7,0 6 6,0 5 7,-1 4-3,-1 2-9,-1 0-10,0 1-11,-2 1-5,-2 1-2,-2 1-1,-2 1-1,-1-1-3,0-1-4,0-3-4,0-1-3,3-6-7,6-8-7,6-9-9,6-10-8,4-5-4,3-3-1,3-3-1,3-2-1,0-2 3,0 1 5,-1 1 6,-1 1 6,-1 1 4,-3-1 4,-1 1 3,-3 0 5,-2 1 2,-2 2 4,-4 4 3,-3 3 4,-2 3 2,-2 1 5,-2 2 3,-2 2 5,-3 6 6,-2 8 12,-4 9 12,-2 10 10,-1 1 0,3-3-14,1-5-12,2-3-14,0-1-7,-2 3-3,-2 3-2,-1 3-2,-1 1-2,4-3-2,2-1-1,4-2-2,3-3-9,4-3-17,4-3-17,4-2-17,2-6-6,3-6 7,1-7 6,3-7 5,0-3 7,-1 1 3,-1 1 6,-1 1 5,-2 1 4,-4 4 5,-5 3 4,-3 3 5,-3 5 14,-2 10 22,-2 8 22,-2 9 22,-1 3 4,0-1-13,0-3-14,1-1-14,-1-2-9,2 1-4,0-1-5,2 1-5,0-1-3,0-1 0,0-1-1,0 0-1,2-5-8,5-7-12,6-6-13,4-8-13,3-5-5,3-7 2,1-5 2,3-6 2,0-5 3,-1-3 6,-1-3 4,-1-2 6,-3 0 3,-5 6 3,-5 4 2,-4 5 3,-4 5 6,-2 5 6,-2 5 9,-2 5 7,-3 3 4,-2 2-2,-3 2-1,-3 2 0,-2 3-2,2 6-2,1 4-2,1 5-1,1 2-7,4-1-12,2-1-11,4 0-13,2-3-4,4-1 2,2-2 2,4-2 1,-1 0 3,-3 1 5,-2 3 5,-4 2 4,-1 1 2,0 1 2,0 1 2,0 1 1,0 0 2,-2-1 3,-1-1 3,0 0 4,4-3 1,8-1 0,9-2 0,9-2-1,2-1-1,-3-1 1,-5 1-2,-3 0 1,-3 1 1,-1 1 2,0 3 3,-2 2 3,-3 2 1,-4 3 0,-6 3 1,-4 3 0,-4 1-1,-4 1-1,-2-1-2,-3 1-2,-2 0-4,-1 0-6,-1 2-7,-1 1-6,0 1-8,1-1-12,1 0-10,1 1-11,1-4-9,2-4-8,2-5-8,3-4-8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5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18200 13700 423,'0'-47'3,"0"6"7,0 7 6,0 6 7,0 17 4,0 28 1,0 28 1,0 29 2,-7 19-3,-11 14-5,-14 11-5,-11 14-5,-9 0-4,-3-8-3,-3-10-1,-2-9-3,2-13-1,9-16-3,10-15-2,10-15-2,16-26-3,26-34-5,24-35-4,26-33-6,13-17 0,4 4 5,3 3 5,3 3 4,-2 9 3,-6 16 2,-6 15 1,-6 17 2,-10 19 4,-12 26 6,-13 24 7,-12 26 6,-10 8 2,-6-5-2,-6-7-4,-6-5-2,5-22-8,20-33-9,18-35-12,20-34-10,6-10-5,-2 16 4,-3 15 1,-3 17 4,-7 16 5,-9 19 8,-10 19 10,-8 19 7,-8 5 6,-2-5 1,-3-7 1,-3-5 2,2-15-3,10-22-7,10-22-6,9-21-6,6-12-5,3 1-1,3-1 0,4 1-2,-3 5-1,-5 14 1,-7 11-1,-5 14 0,-6 10 0,-3 9-1,-3 10 0,-2 10-1,-5 8 7,-2 10 11,-3 10 12,-3 9 12,-2 2 5,0-2-1,0-3-2,0-3-2,7-7-4,17-9-6,15-10-8,16-8-6,4-8-4,-6-2-3,-6-3-2,-6-3-2,-4-6-2,1-5-3,-1-7-3,1-5-3,-4-9-1,-6-9 1,-6-10 0,-6-8 1,-7-6 2,-6 1 2,-6-1 2,-6 1 3,-7 1 1,-6 3 1,-6 3 1,-6 4 1,-6 7 2,-2 13 7,-3 12 4,-3 13 6,-2 10 2,0 10 2,0 10 0,0 9 1,3 6 0,6 3-1,7 3 0,6 4-1,17-12-3,28-24-6,28-26-7,29-24-6,11-17-9,-2-5-10,-3-7-12,-3-5-10,-4-3-3,-3 4 5,-3 3 5,-2 3 5,-6 1 5,-6 1 4,-6-1 5,-6 1 5,-7-1 3,-6 1 4,-6-1 3,-6 1 4,-6 2 2,-2 7 3,-3 6 2,-3 7 2,-1 4 7,4 3 10,3 3 10,3 4 11,-1 10 5,-2 19 1,-3 19 1,-3 19 2,-4 16-5,-3 17-8,-3 15-9,-2 16-9,-3 12-5,1 9-3,-1 10-1,1 10-3,1 10-4,3 13-4,3 12-4,4 13-6,4 2-11,6-5-19,7-7-19,6-5-19,1-22-4,-3-33 12,-3-35 11,-2-34 12,-3-18 6,1 1-2,-1-1-1,1 1-1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6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22950 12900 517,'-22'-13'126,"6"26"-24,7 24-26,6 26-26,3 13-15,0 4-6,0 3-6,0 3-6,-2 3-5,-3 3-4,-3 3-4,-2 4-3,-5 7-5,-2 13-1,-3 12-4,-3 13-1,-1-2-9,4-16-12,3-15-14,3-15-12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7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22700 14050 596,'21'-25'0,"-5"0"0,-7 0 0,-5 0 0,-3 1 4,4 4 7,3 3 7,3 3 8,4-2 3,7-6-2,6-6-3,7-6-2,5-4 2,7 1 5,6-1 5,7 1 6,2 2-2,1 7-8,-1 6-7,1 7-8,-4 4-7,-6 3-6,-6 3-7,-6 4-6,-6 4-8,-2 6-10,-3 7-10,-3 6-10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7"/>
    </inkml:context>
    <inkml:brush xml:id="br0">
      <inkml:brushProperty name="width" value="0.05251" units="cm"/>
      <inkml:brushProperty name="height" value="0.05251" units="cm"/>
    </inkml:brush>
  </inkml:definitions>
  <inkml:trace contextRef="#ctx0" brushRef="#br0">24000 12500 418,'0'-71'3,"0"10"3,0 10 4,0 9 5,0 6 5,0 3 5,0 3 6,0 4 5,0 11 6,0 23 4,0 22 6,0 22 4,-2 16-1,-3 14-9,-3 11-8,-2 14-9,-3 10-7,1 9-4,-1 10-4,1 10-4,-1 8-4,1 10-5,-1 10-3,1 9-5,-1 2-5,1-2-6,-1-3-6,1-3-6,-1-6-6,1-5-3,-1-7-4,1-5-4,1-14-1,3-18 2,3-19 0,4-18 1,-1-17 3,-3-11 3,-3-14 4,-2-11 3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7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24400 14100 548,'26'-68'5,"4"17"11,3 15 10,3 16 10,3 9 8,3 3 3,3 3 3,4 4 4,-3 8-3,-5 17-10,-7 15-8,-5 16-10,-6 13-8,-3 14-7,-3 11-6,-2 14-6,-11 3-5,-15-2-3,-15-3-3,-16-3-4,-5-9 0,6-11 0,7-14 0,6-11 1,3-11 2,0-5 3,0-7 3,0-5 3,12-8 5,26-5 6,24-7 5,26-5 6,13-8 1,4-5-7,3-7-6,3-5-5,-4-1-7,-8 6-8,-10 7-8,-9 6-8,-9 4-6,-5 4-7,-7 3-5,-5 3-6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8"/>
    </inkml:context>
    <inkml:brush xml:id="br0">
      <inkml:brushProperty name="width" value="0.04357" units="cm"/>
      <inkml:brushProperty name="height" value="0.04357" units="cm"/>
    </inkml:brush>
  </inkml:definitions>
  <inkml:trace contextRef="#ctx0" brushRef="#br0">15550 19100 504,'28'-66'56,"6"19"-2,7 19-4,6 19-2,3 9-4,0 0-8,0 0-5,0 0-8,1 1-3,4 4-1,3 3 0,3 3 0,-2 6-2,-6 9-2,-6 10-1,-6 10-3,-7 8-1,-6 10-4,-6 10-3,-6 9-3,-9 7-3,-8 7-5,-10 6-5,-9 7-4,-9 0-2,-5-2 0,-7-3 0,-5-3 1,-8-7-1,-5-9 0,-7-10-2,-5-8-1,-4-8-1,0-2 1,0-3 1,0-3 0,0-4 3,0-3 5,0-3 5,0-2 4,3-6 4,6-6 1,7-6 1,6-6 2,17-4 5,28 1 11,28-1 10,29 1 10,18-3-1,9-2-11,10-3-12,10-3-11,5-2-9,4 0-7,3 0-8,3 0-6,-1 0-5,-2 0-5,-3 0-3,-3 0-5,-10 0 2,-16 0 6,-15 0 7,-15 0 5,-11-2 3,-2-3-1,-3-3 0,-3-2-1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09"/>
    </inkml:context>
    <inkml:brush xml:id="br0">
      <inkml:brushProperty name="width" value="0.04792" units="cm"/>
      <inkml:brushProperty name="height" value="0.04792" units="cm"/>
    </inkml:brush>
  </inkml:definitions>
  <inkml:trace contextRef="#ctx0" brushRef="#br0">18000 20000 459,'-2'-41'61,"-3"19"-12,-3 19-13,-2 19-13,-6 15-6,-6 13-1,-6 12-1,-6 13 0,-4 6-1,1 0-3,-1 0-3,1 0-2,1-4-1,3-5-1,3-7 0,4-5-1,7-14-2,13-18-3,12-19-2,13-18-4,9-14-1,6-5 0,7-7 1,6-5 0,4-1-2,4 6-5,3 7-3,3 6-4,-4 7 0,-8 10 6,-10 10 6,-9 9 6,-9 7 3,-5 7 3,-7 6 1,-5 7 3,-4 0 0,0-2 1,0-3 1,0-3 0,6-10-1,13-16-4,12-15-3,13-15-3,9-14-3,6-8-2,7-10-1,6-9-3,1 1-2,-3 13-1,-3 12-2,-2 13-1,-8 10 2,-8 10 5,-10 10 6,-9 9 6,-9 7 5,-5 7 6,-7 6 6,-5 7 6,-6 4 4,-3 3 2,-3 3 2,-2 4 2,5-12-5,16-24-13,15-26-11,17-24-13,5-12-8,-3 4-2,-3 3-3,-2 3-3,-5 6-1,-2 9 3,-3 10 2,-3 10 2,-4 7 5,-3 6 9,-3 7 9,-2 6 8,-5 4 5,-2 4 1,-3 3-1,-3 3 1,-1 1 3,4 1 4,3-1 5,3 1 5,7-6-3,14-8-9,11-10-9,14-9-10,2-9-7,-6-5-8,-6-7-5,-6-5-8,-6-6-3,-2-3-1,-3-3 0,-3-2-1,-6-5 2,-5-2 2,-7-3 5,-5-3 2,-11-2 5,-11 0 2,-14 0 3,-11 0 4,-4 4 3,6 10 4,7 10 3,6 9 5,3 6 3,0 3 6,0 3 6,0 4 4,1 8 1,4 17-5,3 15-5,3 16-5,17-7-8,31-28-14,32-28-14,31-27-12,9-19-8,-12-5 2,-13-7 0,-12-5 1,-4-6 1,7-3 1,6-3 2,7-2 1,-6 2 3,-15 9 7,-15 10 6,-16 10 6,-10 7 6,-3 6 6,-3 7 6,-2 6 7,-5 12 12,-2 19 21,-3 19 19,-3 19 20,-2 15 1,0 13-14,0 12-16,0 13-16,0 12-10,0 13-5,0 12-6,0 13-6,0 2-7,0-5-8,0-7-7,0-5-9,3-8-6,6-5-5,7-7-4,6-5-5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10"/>
    </inkml:context>
    <inkml:brush xml:id="br0">
      <inkml:brushProperty name="width" value="0.04527" units="cm"/>
      <inkml:brushProperty name="height" value="0.04527" units="cm"/>
    </inkml:brush>
  </inkml:definitions>
  <inkml:trace contextRef="#ctx0" brushRef="#br0">23550 18800 485,'-49'-2'1,"4"-3"0,3-3 2,3-2 0,1-3 8,1 1 12,-1-1 14,1 1 13,-1 5 4,1 14-5,-1 11-6,1 14-4,-4 14-6,-6 20-3,-6 18-4,-6 20-4,-2 8-3,3 1-2,3-1-2,4 1-2,5-3-2,10-2-4,10-3-2,9-3-2,20-13-10,31-22-13,32-22-15,31-21-13,17-26-5,3-28 6,3-28 6,4-27 6,-4-11 2,-9 10 0,-10 10-2,-8 9 0,-12 9 2,-12 9 6,-13 10 7,-12 10 7,-13 10 5,-12 13 8,-13 12 6,-12 13 8,-9 9 10,-2 6 17,-3 7 15,-3 6 17,1 4 1,6 4-12,7 3-13,6 3-12,3-1-8,0-2-7,0-3-5,0-3-6,7-6-6,17-5-6,15-7-5,16-5-6,5-12-5,-2-16-3,-3-15-3,-3-15-3,-1-20-2,4-21 0,3-22-2,3-22 0,-4-8 2,-8 6 2,-10 7 4,-9 6 2,-9 9 4,-5 13 4,-7 12 3,-5 13 3,-9 10 2,-9 10-2,-10 10-2,-8 9-2,-11 12-3,-8 16-7,-10 15-7,-9 17-6,1 5-1,13-3 5,12-3 6,13-2 6,6-5 3,0-2 4,0-3 2,0-3 4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10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24850 19400 610,'75'-24'-1,"0"4"-2,0 3-2,0 3-3,-7 3 0,-11 3 1,-14 3 2,-11 4 0,-6 7 11,4 13 23,3 12 21,3 13 23,-4 10 4,-8 10-14,-10 10-15,-9 9-14,-9 6-10,-5 3-8,-7 3-7,-5 4-6,-8-4-6,-5-9-1,-7-10-2,-5-8-1,0-11-2,10-8-1,10-10 1,9-9-2,17-10 1,25-9-1,25-10 1,25-8-1,12-8-2,1-2-5,-1-3-4,1-3-4,-3-1-1,-2 4 3,-3 3 5,-3 3 3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11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27650 12500 481,'1'-49'4,"4"4"5,3 3 3,3 3 5,3 3 3,3 3 2,3 3 4,4 4 3,2 2 0,4 4 0,3 3-2,3 3 0,1 9-2,1 16 0,-1 15-1,1 17-1,-4 13-2,-6 13-2,-6 12-1,-6 13-3,-6 6-2,-2 0-3,-3 0-2,-3 0-2,-7 3-1,-9 6 0,-10 7 0,-8 6 1,-6 13 0,1 23 0,-1 22 1,1 22-1,4 1 0,9-19-2,10-18-1,10-19-1,5-16-3,4-12-3,3-13-2,3-12-3,7-12-3,14-8-2,11-10-2,14-9-3,7-9 0,3-5 1,3-7 0,4-5 1,1-8-3,0-5-6,0-7-7,0-5-6,-4-4-3,-5 0-1,-7 0 0,-5 0 1,-9-2 2,-9-3 5,-10-3 5,-8-2 6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2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72200 24274 503,'0'-11'76,"2"10"-4,0 10-6,2 10-6,-1 4-7,-1 1-9,0-1-11,-1 1-8,-2 1-7,-1 4-3,0 5-3,-1 3-2,-1 1-3,2-2-3,0-1-2,2-3-3,0-2-7,0-3-9,0-3-10,0-3-11,0-3-8,0-1-5,0-2-5,0-2-6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12"/>
    </inkml:context>
    <inkml:brush xml:id="br0">
      <inkml:brushProperty name="width" value="0.05375" units="cm"/>
      <inkml:brushProperty name="height" value="0.05375" units="cm"/>
    </inkml:brush>
  </inkml:definitions>
  <inkml:trace contextRef="#ctx0" brushRef="#br0">28850 15750 409,'-135'162'25,"32"-24"2,31-26 1,32-24 1,18-12-1,6 4-3,7 3-3,6 3-4,4 3 1,4 3 3,3 3 3,3 4 3,1 4 1,1 6-4,-1 7-4,1 6-3,-1 3-2,1 0 1,-1 0 0,1 0 0,-3-2-1,-2-3 0,-3-3-2,-3-2 0,-1-5-2,4-2-1,3-3-1,3-3-1,-1-1-1,-2 4 0,-3 3-2,-3 3 0,-6 3-3,-5 3-2,-7 3-2,-5 4-4,-11 2-3,-11 4-5,-14 3-5,-11 3-5,-11-4-4,-5-8-7,-7-10-5,-5-9-6,2-13 0,13-16 8,12-15 8,13-15 6,7-11-1,4-2-10,3-3-11,3-3-11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64325 10350 333,'157'63'167,"51"46"-1,49 47 1,51 47 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19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35450 9500 523,'-25'-30'2,"0"-9"4,0-10 5,0-8 3,7-1 6,17 9 5,15 10 7,16 10 6,9 5 1,3 4-4,3 3-5,4 3-4,7 1-2,13 1-3,12-1-1,13 1-2,6 2-2,0 7-2,0 6-3,0 7-1,-7 8-2,-11 14 0,-14 11-1,-11 14 0,-12 7-1,-9 3-3,-10 3-2,-8 4-3,-11 2-3,-8 4-1,-10 3-2,-9 3-2,-15 4 0,-18 7 1,-19 6 1,-18 7 0,-10 0 1,0-2-2,0-3 0,0-3-2,3-7-1,6-9-3,7-10-2,6-8-3,6-12-1,6-12-1,7-13-1,6-12-2,6-18 2,6-21 1,7-22 1,6-22 2,6-13 1,6-3 1,7-3 1,6-2 0,3 3 2,0 14 2,0 11 3,0 14 3,1 14 11,4 20 17,3 18 18,3 20 19,1 19 5,1 22-9,-1 22-9,1 23-7,-3 22-8,-2 26-5,-3 24-6,-3 26-5,-4 18-3,-3 13-1,-3 12 1,-2 13-1,-6 10-4,-6 10-11,-6 10-8,-6 9-10,1-15-12,9-36-12,10-39-14,10-36-13,7-37-2,6-34 11,7-35 10,6-33 10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19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36250 11450 573,'-19'31'86,"13"13"-14,12 12-13,13 13-14,7 6-9,4 0-4,3 0-5,3 0-4,-1 1-4,-2 4-6,-3 3-3,-3 3-5,-2 1-6,0 1-4,0-1-7,0 1-4,-4-6-3,-5-8 2,-7-10 0,-5-9 2,-1-10-7,6-9-15,7-10-15,6-8-15,1-9-1,-3-6 11,-3-6 12,-2-6 12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0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37100 11500 545,'-24'-99'28,"4"54"15,3 53 15,3 53 14,3 28 1,3 3-16,3 3-14,4 4-14,-1 1-11,-3 0-3,-3 0-5,-2 0-4,-5-4-4,-2-5-3,-3-7-3,-3-5-4,-4-8-4,-3-5-4,-3-7-6,-2-5-5,-3-9-3,1-9 0,-1-10-1,1-8-1,-4-11 0,-6-8-1,-6-10-1,-6-9-1,-4-9 3,1-5 6,-1-7 6,1-5 7,5-4 2,14 0 2,11 0-1,14 0 0,11 0 6,14 0 9,11 0 10,14 0 10,14-4 6,20-5 0,18-7 1,20-5 0,10-3-1,3 4-5,3 3-4,4 3-4,-1 4-3,-3 7-2,-3 6-2,-2 7-1,-11 7-3,-15 9-3,-15 10-3,-16 10-4,-10 5-1,-3 4-1,-3 3 1,-2 3-1,-6 6 2,-6 9 2,-6 10 2,-6 10 2,-6 4 2,-2 0-1,-3 0 1,-3 0-1,1-2 0,6-3-2,7-3 0,6-2-3,1-3 0,-3 1-3,-3-1-1,-2 1-1,-3-3-2,1-2 0,-1-3-1,1-3-1,-6-4-2,-8-3-5,-10-3-6,-9-2-5,-5-8 1,0-8 6,0-10 5,0-9 6,-2 1 5,-3 13 1,-3 12 4,-2 13 2,-5 9 1,-2 6 0,-3 7 0,-3 6 0,-2 1 2,0-3 2,0-3 3,0-2 2,10-9 4,23-12 1,22-13 4,22-12 2,12-7-1,3 1-7,3-1-6,4 1-6,-3 2-4,-5 7-1,-7 6-2,-5 7-2,-6 5 0,-3 7 1,-3 6 0,-2 7 0,-6 2 3,-6 1 2,-6-1 2,-6 1 4,-7-1 1,-6 1 1,-6-1 0,-6 1 1,-4-3 1,1-2 0,-1-3 1,1-3 1,10-4-4,22-3-11,22-3-10,23-2-10,6-6-2,-5-6 4,-7-6 4,-5-6 5,-4-4-5,0 1-13,0-1-13,0 1-14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0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39500 11300 554,'-40'-2'10,"23"-3"20,22-3 20,22-2 20,15-1 4,9 3-13,10 3-12,10 4-13,8 1-9,10 0-8,10 0-6,9 0-7,-1 1-7,-8 4-9,-10 3-9,-9 3-8,-10 3-7,-9 3-5,-10 3-6,-8 4-5,-11 1 1,-8 0 4,-10 0 5,-9 0 6,-7 0 3,-3 0 2,-3 0 2,-2 0 1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1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39600 12350 606,'-50'25'2,"0"0"5,0 0 5,0 0 4,14-4 7,28-5 10,28-7 10,29-5 11,19-4-1,14 0-8,11 0-8,14 0-10,5 1-7,1 4-6,-1 3-7,1 3-7,-6 3-7,-8 3-8,-10 3-10,-9 4-8,-10 1-7,-9 0-4,-10 0-4,-8 0-4,-8-4 0,-2-5 6,-3-7 4,-3-5 6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1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42450 10350 416,'17'-68'8,"-16"17"18,-15 15 17,-15 16 17,-14 18 6,-8 22-6,-10 22-8,-9 23-5,-4 16-7,4 13-7,3 12-6,3 13-6,3 12-5,3 13-2,3 12-2,4 13-3,-1 7 0,-3 4 0,-3 3 0,-2 3 1,2-8-2,9-19-3,10-18-6,10-19-3,16-22-7,26-25-11,24-25-11,26-25-11,13-25-4,4-25 4,3-25 2,3-25 3,-4-11 4,-8 3 5,-10 3 5,-9 4 6,-13 4 3,-16 6 5,-15 7 4,-15 6 3,-15 7 3,-12 10 0,-13 10 1,-12 9-1,-10 7 1,-6 7-1,-6 6 0,-6 7 0,4 7-4,16 9-6,15 10-6,17 10-7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1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42400 12000 624,'50'3'95,"0"6"-12,0 7-14,0 6-14,-2 4-14,-3 4-16,-3 3-17,-2 3-17,-3-1-13,1-2-10,-1-3-9,1-3-11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1"/>
    </inkml:context>
    <inkml:brush xml:id="br0">
      <inkml:brushProperty name="width" value="0.0489" units="cm"/>
      <inkml:brushProperty name="height" value="0.0489" units="cm"/>
      <inkml:brushProperty name="color" value="#00BFF3"/>
    </inkml:brush>
  </inkml:definitions>
  <inkml:trace contextRef="#ctx0" brushRef="#br0">43450 11350 449,'-25'-16'7,"0"19"13,0 19 13,0 19 13,1 13 5,4 10-1,3 10-2,3 9-2,1 4-3,1 1-7,-1-1-6,1 1-6,2-4-5,7-6-1,6-6-3,7-6-3,5-10 0,7-12-1,6-13 0,7-12 1,5-13-6,7-12-7,6-13-8,7-12-9,0-10-4,-2-6-3,-3-6-1,-3-6-2,-6-9-1,-5-8 1,-7-10 0,-5-9 2,-11-1 0,-11 10 4,-14 10 2,-11 9 3,-11 9 2,-5 9 1,-7 10 1,-5 10 1,-3 7 1,4 6 0,3 7 0,3 6 0,4 6-4,7 6-8,6 7-8,7 6-8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3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72337 24880 616,'-6'-8'67,"6"2"-6,4 1-4,6 0-6,2 1-6,1 0-9,1 0-8,2 1-9,-1-1-7,-1 2-6,-1 0-5,-1 2-4,0 0-5,0 0-1,0 0-2,0 0-1,-2-1-11,1 0-20,-2-2-20,0 0-20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2"/>
    </inkml:context>
    <inkml:brush xml:id="br0">
      <inkml:brushProperty name="width" value="0.04723" units="cm"/>
      <inkml:brushProperty name="height" value="0.04723" units="cm"/>
      <inkml:brushProperty name="color" value="#00BFF3"/>
    </inkml:brush>
  </inkml:definitions>
  <inkml:trace contextRef="#ctx0" brushRef="#br0">45650 10950 465,'-115'9'82,"23"19"-4,22 19-3,22 19-3,10 13-9,1 10-11,-1 10-11,1 9-12,-6 9-9,-8 9-7,-10 10-5,-9 10-7,-2-3-4,6-11-6,7-14-3,6-11-5,12-23-11,19-31-15,19-31-16,19-31-16,9-16-1,0 0 16,0 0 16,0 0 15,0-2 6,0-3-2,0-3-1,0-2-3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2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45300 11750 418,'45'-60'48,"-9"32"4,-10 31 6,-8 32 4,-6 15-1,1 0-8,-1 0-9,1 0-9,5-4-6,14-5-5,11-7-4,14-5-6,5-11-6,1-11-10,-1-14-9,1-11-9,-3-11-9,-2-5-6,-3-7-7,-3-5-6,-1-11-2,4-11 4,3-14 4,3-11 5,-5-1 4,-12 13 7,-13 12 6,-12 13 6,-9 9 4,-2 6-1,-3 7 1,-3 6-1,-4 9 16,-3 13 30,-3 12 30,-2 13 31,-1 9 6,3 6-21,3 7-19,4 6-19,2 9-14,4 13-6,3 12-7,3 13-6,-1 2-6,-2-5-9,-3-7-7,-3-5-8,-1-8-6,4-5-4,3-7-5,3-5-4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2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47150 9900 475,'53'-91'36,"6"19"3,7 19 1,6 19 3,3 15-2,0 13-3,0 12-3,0 13-4,-5 13-4,-9 17-2,-10 15-3,-8 16-2,-9 9-2,-6 3 1,-6 3 0,-6 4 2,-12 5-2,-15 10-5,-15 10-4,-16 9-4,-13 1-4,-9-6-7,-10-6-4,-8-6-6,-1-13-8,9-19-8,10-18-11,10-19-9,7-18-1,6-15 8,7-15 8,6-16 7,4-8 1,4 0-7,3 0-6,3 0-6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2"/>
    </inkml:context>
    <inkml:brush xml:id="br0">
      <inkml:brushProperty name="width" value="0.05293" units="cm"/>
      <inkml:brushProperty name="height" value="0.05293" units="cm"/>
      <inkml:brushProperty name="color" value="#00BFF3"/>
    </inkml:brush>
  </inkml:definitions>
  <inkml:trace contextRef="#ctx0" brushRef="#br0">47150 10550 415,'0'-40'30,"0"23"13,0 22 13,0 22 13,0 19 3,0 20-9,0 18-9,0 20-8,-2 19-8,-3 22-5,-3 22-6,-2 23-5,-6 19-6,-6 19-5,-6 19-6,-6 19-6,-6 13-9,-2 10-15,-3 10-13,-3 9-15,4-10-7,13-28 1,12-28 1,13-27-1,6-36 3,0-40 5,0-40 3,0-41 5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3"/>
    </inkml:context>
    <inkml:brush xml:id="br0">
      <inkml:brushProperty name="width" value="0.05129" units="cm"/>
      <inkml:brushProperty name="height" value="0.05129" units="cm"/>
      <inkml:brushProperty name="color" value="#00BFF3"/>
    </inkml:brush>
  </inkml:definitions>
  <inkml:trace contextRef="#ctx0" brushRef="#br0">48450 11850 428,'3'-74'62,"6"4"-13,7 3-12,6 3-14,-1 4-7,-5 7-3,-7 6-2,-5 7-3,-9 7 0,-9 9 1,-10 10 0,-8 10 1,-11 13 0,-8 19 2,-10 19 2,-9 19 0,-5 12 1,0 6-2,0 7-1,0 6-1,4-1-1,10-5 0,10-7 1,9-5 0,7-8-1,7-5-2,6-7-1,7-5-2,10-8-2,16-5-5,15-7-5,17-5-3,8-9-4,4-9-4,3-10-2,3-8-4,-1-11 0,-2-8 2,-3-10 4,-3-9 2,-4-5 0,-3 0-2,-3 0-2,-2 0-3,-6 1 3,-6 4 8,-6 3 8,-6 3 7,-6 10 11,-2 20 15,-3 18 15,-3 20 15,-1 13 2,4 9-8,3 10-8,3 10-8,1 4-8,1 0-6,-1 0-6,1 0-6,-1 0-7,1 0-8,-1 0-7,1 0-8,-1-5-1,1-9 4,-1-10 6,1-8 3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6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61250 2250 615,'-24'-46'0,"4"10"0,3 10 0,3 9 0,7 4 6,14 1 10,11-1 11,14 1 11,3 1 1,-2 3-7,-3 3-9,-3 4-7,5 2-2,17 4 6,15 3 5,16 3 5,7 3 0,1 3-5,-1 3-5,1 4-6,-4 2-6,-6 4-6,-6 3-8,-6 3-6,-10 3-5,-12 3-6,-13 3-4,-12 4-4,-13 4-5,-12 6-4,-13 7-3,-12 6-4,-9-2 0,-2-9 6,-3-10 5,-3-8 5,1-9 5,6-6 5,7-6 5,6-6 6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6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61500 3050 637,'-138'0'1,"26"0"1,24 0 1,26 0 1,15 0 3,6 0 6,7 0 5,6 0 4,10 1 4,17 4 2,15 3 2,16 3 1,15 1 0,16 1-2,15-1-3,17 1-3,5-1-3,-3 1-3,-3-1-3,-2 1-3,-6 4-5,-6 9-6,-6 10-6,-6 10-6,-9 5-7,-8 4-7,-10 3-6,-9 3-7,-12 1-4,-11 1-1,-14-1-1,-11 1-2,-6-7 3,4-12 7,3-13 5,3-12 7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6"/>
    </inkml:context>
    <inkml:brush xml:id="br0">
      <inkml:brushProperty name="width" value="0.03754" units="cm"/>
      <inkml:brushProperty name="height" value="0.03754" units="cm"/>
      <inkml:brushProperty name="color" value="#00BFF3"/>
    </inkml:brush>
  </inkml:definitions>
  <inkml:trace contextRef="#ctx0" brushRef="#br0">60650 4150 586,'-224'21'12,"54"-5"4,53-7 4,53-5 4,45-8 4,38-5 6,37-7 6,38-5 6,26-1-1,16 6-7,15 7-6,17 6-7,8 1-6,4-3-4,3-3-4,3-2-4,-7-1-6,-15 3-6,-15 3-6,-16 4-7,-16 2-2,-16 4 4,-15 3 2,-15 3 3,-12-1-2,-6-2-9,-6-3-10,-6-3-8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6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62100 2750 534,'-30'-24'3,"-9"4"5,-10 3 7,-8 3 6,-3 4 3,7 7 2,6 6 2,7 7 1,0 11 1,-2 20 2,-3 18 0,-3 20 3,-6 16-2,-5 16-4,-7 15-2,-5 17-4,-9 8-3,-9 4-3,-10 3-3,-8 3-4,-4-1-3,3-2-4,3-3-6,4-3-3,5-6-8,10-5-10,10-7-9,9-5-11,12-12-4,16-16-3,15-15-1,17-15-2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6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60950 4750 540,'45'-24'3,"-9"4"6,-10 3 5,-8 3 6,-8 6 7,-2 9 7,-3 10 6,-3 10 8,-2 10 1,0 13-4,0 12-5,0 13-5,-5 12-6,-9 13-4,-10 12-5,-8 13-6,-3 6-6,7 0-9,6 0-6,7 0-9,4-10-5,3-18-3,3-19-3,4-18-3,4-21-5,6-22-7,7-22-7,6-21-7,1-14 0,-3-2 6,-3-3 8,-2-3 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3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73030 23816 460,'0'-12'47,"0"8"5,0 8 6,0 8 5,0 4-3,0 3-9,0 1-10,0 3-10,-1 2-6,0 3 0,-2 3-1,0 3 0,-1 2-4,0 2-8,0 2-6,0 2-6,0 1-7,0 0-6,0 0-4,1 1-7,-1-4-4,0-4-6,0-5-5,0-5-6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7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61600 4700 455,'25'-47'8,"0"6"4,0 7 4,0 6 5,1 6 1,4 6-1,3 7-1,3 6 0,1 3-3,1 0-2,-1 0-3,1 0-2,-3 1-3,-2 4 0,-3 3-2,-3 3-1,-4 4 0,-3 7 1,-3 6 0,-2 7 1,-5 5 3,-2 7 5,-3 6 5,-3 7 5,-4 7 1,-3 9-2,-3 10-3,-2 10-1,-1 4-2,3 0 1,3 0 1,4 0 0,1-4-1,0-5-4,0-7-3,0-5-3,-8-33-13,-16-55-25,-15-57-24,-15-55-23,-3-25-5,14 10 16,11 10 16,14 9 15,7 10 12,3 14 6,3 11 6,4 14 7,2 16 8,4 22 10,3 22 9,3 23 10,-5 20 3,-12 23-4,-13 22-3,-12 22-5,-7 8-2,1-2-4,-1-3-3,1-3-3,2-6-3,7-5-3,6-7-2,7-5-3,10-20-3,16-31-7,15-31-4,17-31-7,11-26-1,10-18 3,10-19 1,9-18 3,2-9-2,-2 4-6,-3 3-5,-3 3-6,-4-1-2,-3-2 1,-3-3 2,-2-3 1,-3-1 3,1 4 6,-1 3 5,1 3 5,-3 7 6,-2 14 5,-3 11 6,-3 14 6,-7 10 5,-9 9 5,-10 10 4,-8 10 4,-4 7 6,3 6 6,3 7 6,4 6 5,-3 10 1,-5 17-7,-7 15-7,-5 16-6,-4 12-4,0 9-4,0 10-3,0 10-2,-4 7-3,-5 6-1,-7 7-1,-5 6-2,-6 1-2,-3-3-4,-3-3-3,-2-2-3,-1-6-6,3-6-5,3-6-7,4-6-7,4-21-13,6-34-20,7-35-22,6-33-20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8"/>
    </inkml:context>
    <inkml:brush xml:id="br0">
      <inkml:brushProperty name="width" value="0.05772" units="cm"/>
      <inkml:brushProperty name="height" value="0.05772" units="cm"/>
      <inkml:brushProperty name="color" value="#00BFF3"/>
    </inkml:brush>
  </inkml:definitions>
  <inkml:trace contextRef="#ctx0" brushRef="#br0">63750 3100 381,'117'-180'18,"-16"41"-3,-15 40-5,-15 42-3,-7 24 0,3 9 3,3 10 5,4 10 3,-1 5-1,-3 4-8,-3 3-7,-2 3-8,-5 6-3,-2 9 2,-3 10 3,-3 10 2,-7 2 2,-9-3 1,-10-3 1,-8-2 2,-6-3 3,1 1 4,-1-1 4,1 1 4,-3 1 4,-2 3 1,-3 3 1,-3 4 2,-1 1 0,4 0-4,3 0-1,3 0-4,-1 3 0,-2 6 1,-3 7 1,-3 6 2,-2 4-1,0 4 1,0 3 0,0 3-1,-2 4-1,-3 7-1,-3 6-2,-2 7-2,-1-3-2,3-8-3,3-10-4,4-9-2,1-9-3,0-5-1,0-7-4,0-5-1,1 0-6,4 10-11,3 10-11,3 9-9,-1-2-3,-2-12 7,-3-13 5,-3-12 7,-6-9 2,-5-2 1,-7-3 0,-5-3-1,-4-4 3,0-3 3,0-3 4,0-2 4,-2-5 1,-3-2 0,-3-3-2,-2-3-1,0-6 0,7-5 1,6-7-1,7-5 0,0-9 1,-2-9 0,-3-10 1,-3-8 1,-2-9 1,0-6-1,0-6 0,0-6 0,-2-7 0,-3-6 0,-3-6-1,-2-6 0,0-4 0,7 1 0,6-1-1,7 1 1,4 4 0,3 9 4,3 10 3,4 10 3,1 8 0,0 10-2,0 10-1,0 9-2,0 6 5,0 3 13,0 3 13,0 4 12,-4 8 4,-5 17-3,-7 15-5,-5 16-4,-8 9-5,-5 3-8,-7 3-7,-5 4-7,-1-1-4,6-3-2,7-3-2,6-2-2,18-14-1,32-21-1,31-22-2,32-22 0,13-8-2,-3 6 0,-3 7-1,-2 6-1,-9 4 2,-12 4 7,-13 3 5,-12 3 6,-13 9 4,-12 16 2,-13 15 3,-12 17 2,-15 10 2,-15 6 0,-15 7 1,-16 6 1,-8 1 0,0-3-3,0-3-3,0-2-2,4-6-2,10-6-2,10-6-2,9-6-1,15-15-5,22-21-6,22-22-7,23-22-5,14-10-3,10 4 2,10 3 2,9 3 3,-1 4 1,-8 7 3,-10 6 3,-9 7 3,-18 15 3,-24 25 5,-26 25 5,-24 25 4,-13 7 2,0-8-1,0-10 0,0-9-1,1-7-1,4-3-3,3-3-3,3-2-2,12-11-3,22-15-3,22-15-4,23-16-3,-1 2 0,-22 23 2,-22 22 4,-21 22 1,-18 10 2,-12 1 0,-13-1-1,-12 1-1,-7-3 0,1-2-1,-1-3 0,1-3 0,2-7 0,7-9 3,6-10 1,7-8 3,16-8 2,29-2 1,28-3 0,28-3 2,24-7-3,23-9-5,22-10-6,22-8-6,2-4-5,-15 3-3,-15 3-3,-16 4-4,-12 2-2,-5 4-4,-7 3-3,-5 3-3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9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67550 4450 636,'48'3'146,"-3"6"-38,-3 7-37,-2 6-39,-8 4-26,-8 4-14,-10 3-14,-9 3-16,-7-1-10,-3-2-6,-3-3-8,-2-3-7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29"/>
    </inkml:context>
    <inkml:brush xml:id="br0">
      <inkml:brushProperty name="width" value="0.03158" units="cm"/>
      <inkml:brushProperty name="height" value="0.03158" units="cm"/>
      <inkml:brushProperty name="color" value="#00BFF3"/>
    </inkml:brush>
  </inkml:definitions>
  <inkml:trace contextRef="#ctx0" brushRef="#br0">67350 5100 696,'-44'3'8,"13"6"16,12 7 16,13 6 16,12 3 2,13 0-10,12 0-11,13 0-10,2-2-21,-5-3-32,-7-3-29,-5-2-32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2"/>
    </inkml:context>
    <inkml:brush xml:id="br0">
      <inkml:brushProperty name="width" value="0.0238" units="cm"/>
      <inkml:brushProperty name="height" value="0.0238" units="cm"/>
      <inkml:brushProperty name="color" value="#F2395B"/>
    </inkml:brush>
  </inkml:definitions>
  <inkml:trace contextRef="#ctx0" brushRef="#br0">73100 8600 924,'-77'-30'3,"-3"-9"8,-3-10 8,-2-8 6,11 0-7,29 14-26,28 11-23,28 14-26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3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74800 1900 446,'6'-43'6,"13"17"11,12 15 12,13 16 12,-1 9 4,-11 3-5,-14 3-4,-11 4-4,-6 5-4,4 10-2,3 10-3,3 9-3,-1 12-1,-2 16 0,-3 15 0,-3 17 1,-6 10-2,-5 6-2,-7 7-3,-5 6-4,-8 1-1,-5-3-1,-7-3-2,-5-2-1,-9-3-1,-9 1-3,-10-1-1,-8 1-2,-9-4-1,-6-6-1,-6-6-1,-6-6 0,-6-10-2,-2-12-3,-3-13-3,-3-12-4,2-18-1,10-21-2,10-22-1,9-22-2,9-21 1,9-18 1,10-19 1,10-18 2,8-14 0,10-5 2,10-7 0,9-5 1,6 0 2,3 10 3,3 10 3,4 9 4,2 10 3,4 14 4,3 11 4,3 14 4,9 13 7,16 16 10,15 15 11,17 17 9,7 11 3,0 10-6,0 10-7,0 9-6,7 4-6,17 1-5,15-1-6,16 1-5,13-3-4,14-2-2,11-3-2,14-3-1,0 1-6,-8 6-8,-10 7-7,-9 6-8,-15 6-9,-18 6-8,-19 7-8,-18 6-8,-18-7-3,-16-18 2,-15-19 4,-15-18 3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5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77050 3900 486,'-2'-46'5,"-3"10"5,-3 10 8,-2 9 5,-5 4 3,-2 1-2,-3-1-1,-3 1-2,-4 1-2,-3 3-2,-3 3-1,-2 4-2,-3 5 0,1 10 0,-1 10 1,1 9 1,-4 9 0,-6 9 0,-6 10 1,-6 10 1,-1 4-1,7 0-2,6 0-2,7 0-1,4-4-1,3-5 0,3-7 0,4-5 0,5-6-1,10-3-2,10-3-4,9-2-2,10-8-1,14-8 0,11-10 0,14-9 0,10-10-2,9-9-6,10-10-6,10-8-5,0-8-2,-5-2-1,-7-3 1,-5-3 0,-8 1-1,-5 6-3,-7 7-4,-5 6-2,-8 3 1,-5 0 5,-7 0 6,-5 0 6,-8 7 9,-5 17 14,-7 15 13,-5 16 13,-4 7 6,0 1-4,0-1-3,0 1-3,0-1-4,0 1-5,0-1-5,0 1-5,-2-1-3,-3 1-2,-3-1-1,-2 1-1,6-6-2,20-8-2,18-10-4,20-9-1,8-13-4,1-16-2,-1-15-4,1-15-2,-6-11-1,-8-2 0,-10-3 0,-9-3 1,-7 1 0,-3 6 2,-3 7 1,-2 6 1,-9 4 3,-12 4 7,-13 3 5,-12 3 7,-7 6 0,1 9-4,-1 10-3,1 10-4,-3 8-2,-2 10 0,-3 10 0,-3 9 1,1 6-8,6 3-14,7 3-14,6 4-15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7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78250 4500 548,'68'-22'93,"-11"6"-16,-14 7-16,-11 6-16,-7 10-10,0 17-5,0 15-5,0 16-4,-7 4-5,-11-6-5,-14-6-4,-11-6-5,-9-2-4,-3 3-1,-3 3-1,-2 4-2,-3-4-2,1-9 0,-1-10-2,1-8-2,-1-6 1,1 1 1,-1-1 1,1 1 1,10-4 6,22-6 7,22-6 8,23-6 9,11-2 1,4 3-2,3 3-4,3 4-4,1-1-6,1-3-9,-1-3-11,1-2-10,-4-1-4,-6 3 0,-6 3 0,-6 4 1,-4 1-3,1 0-7,-1 0-7,1 0-7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7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79050 3650 519,'50'-44'67,"0"13"-12,0 12-12,0 13-12,1 12-6,4 13 3,3 12 1,3 13 2,-2 7 0,-6 4-1,-6 3-3,-6 3-1,-7 4-3,-6 7-6,-6 6-6,-6 7-5,-13 5-5,-19 7-7,-18 6-5,-19 7-5,-13 2-5,-6 1-3,-6-1-3,-6 1-3,4-10-2,16-19-1,15-18-1,17-19-1,5-10-3,-3 1-5,-3-1-3,-2 1-5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8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76400 3750 602,'0'-49'-27,"0"4"2,0 3 3,0 3 3,0 1 5,0 1 9,0-1 7,0 1 9,0 1 5,0 3 2,0 3 3,0 4 2,-5 10 5,-9 19 9,-10 19 9,-8 19 8,-8 12 0,-2 6-11,-3 7-9,-3 6-9,-2 4-7,0 4-2,0 3-1,0 3-2,3-1-3,6-2-2,7-3-3,6-3-3,6-6 0,6-5 0,7-7 1,6-5 0,6-3-6,6 4-15,7 3-14,6 3-15,10-4-7,17-8 1,15-10 3,16-9 0,2-7 5,-8-3 8,-10-3 7,-9-2 7,-7-5 5,-3-2 2,-3-3 1,-2-3 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3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73100 24881 552,'23'-51'2,"-1"8"6,-1 8 6,-1 7 4,-1 7 5,-2 5 4,-3 5 4,-1 5 3,-2 3 0,-1 3-1,0 4-3,-2 2-2,-1 4-2,-2 4-4,-2 3-3,-2 5-2,-2 2-3,-2 1 1,-2 1-1,-2 1 1,-1-1-3,-2 0-4,0 0-5,-1-2-3,1-2-3,2-3 1,4-3 1,3-3 0,2-3-7,5-2-13,4-4-13,4-2-14,3-5-7,1-6 1,3-6 0,1-5 0,0-2 4,-4 6 9,-5 5 7,-3 5 9,-2 1 6,0-2 2,0-2 2,0-1 3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8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74700 4750 608,'-36'-7'6,"28"-11"13,28-14 14,29-11 12,15-1 3,3 13-7,3 12-6,4 13-7,-3 6-7,-5 0-5,-7 0-7,-5 0-6,-8 1-3,-5 4-1,-7 3 0,-5 3-1,-11 4-2,-11 7-5,-14 6-5,-11 7-4,-9 0 0,-3-2 5,-3-3 6,-2-3 7,-3-1 3,1 4 3,-1 3 2,1 3 3,2-1 2,7-2 0,6-3-1,7-3 1,8-4-2,14-3-4,11-3-5,14-2-4,8-9-6,7-12-3,6-13-6,7-12-5,0-4-1,-2 7 1,-3 6 1,-3 7 1,-6 4 2,-5 3 2,-7 3 2,-5 4 2,-11 4 4,-11 6 5,-14 7 6,-11 6 5,-12 6 4,-9 6 0,-10 7 0,-8 6 2,-6 3-2,1 0 0,-1 0-2,1 0-1,-1-2-1,1-3 0,-1-3-1,1-2 0,2-5-1,7-2-3,6-3-1,7-3-3,4-4 0,3-3 2,3-3 2,4-2 3,8-6 3,17-6 6,15-6 3,16-6 6,15-6 0,16-2-5,15-3-3,17-3-6,7-2-6,0 0-7,0 0-8,0 0-9,-4 3-5,-5 6-7,-7 7-4,-5 6-6,-11 1-3,-11-3 0,-14-3 0,-11-2-1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9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75400 4950 573,'-113'10'36,"26"23"10,24 22 9,26 22 9,15 18-2,6 16-11,7 15-12,6 17-11,-1 11-9,-5 10-5,-7 10-5,-5 9-5,-3 23-9,4 38-12,3 37-12,3 38-11,1-12-11,1-58-6,-1-60-9,1-59-6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39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81650 3950 570,'78'-68'112,"6"17"-21,7 15-19,6 16-20,6 9-15,6 3-8,7 3-9,6 4-8,-4 2-8,-11 4-4,-14 3-6,-11 3-4,-14 3-7,-11 3-6,-14 3-6,-11 4-7,-12 2-3,-9 4-2,-10 3-1,-8 3-2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40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81500 4700 591,'-32'21'10,"39"-5"20,36-7 20,39-5 20,21-4 3,6 0-13,7 0-12,6 0-13,-1 1-13,-5 4-12,-7 3-11,-5 3-11,-11 3-9,-11 3-4,-14 3-4,-11 4-4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40"/>
    </inkml:context>
    <inkml:brush xml:id="br0">
      <inkml:brushProperty name="width" value="0.05431" units="cm"/>
      <inkml:brushProperty name="height" value="0.05431" units="cm"/>
      <inkml:brushProperty name="color" value="#F2395B"/>
    </inkml:brush>
  </inkml:definitions>
  <inkml:trace contextRef="#ctx0" brushRef="#br0">84450 3350 405,'-68'-60'56,"17"32"4,15 31 3,16 32 3,9 19-4,3 10-12,3 10-11,4 9-11,1 6-7,0 3 0,0 3-2,0 4 0,0-1-1,0-3-2,0-3-2,0-2-1,1-5-3,4-2-1,3-3-4,3-3-2,1-6-2,1-5 0,-1-7-1,1-5 0,-1-4-2,1 0-3,-1 0-3,1 0-3,-9-5-2,-15-9-1,-15-10-1,-16-8 0,-10-8-1,-3-2 1,-3-3 1,-2-3 2,-5-6-3,-2-5-5,-3-7-5,-3-5-5,2-4-3,10 0-1,10 0 0,9 0 0,6-2-3,3-3-5,3-3-3,4-2-4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40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84100 3750 584,'143'-161'5,"-11"28"11,-14 28 9,-11 29 11,-6 19 8,4 14 6,3 11 5,3 14 5,-5 11-5,-12 14-16,-13 11-16,-12 14-15,-12 7-10,-8 3-2,-10 3-2,-9 4-1,-7-1-9,-3-3-12,-3-3-14,-2-2-13,-3-5-6,1-2 2,-1-3 2,1-3 1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40"/>
    </inkml:context>
    <inkml:brush xml:id="br0">
      <inkml:brushProperty name="width" value="0.05401" units="cm"/>
      <inkml:brushProperty name="height" value="0.05401" units="cm"/>
      <inkml:brushProperty name="color" value="#F2395B"/>
    </inkml:brush>
  </inkml:definitions>
  <inkml:trace contextRef="#ctx0" brushRef="#br0">85750 3700 407,'-2'93'91,"-3"-11"-18,-3-14-18,-2-11-18,-5-4-7,-2 6 2,-3 7 2,-3 6 3,-1-1 0,4-5-4,3-7-2,3-5-3,10-8-5,20-5-5,18-7-6,20-5-6,10-12-2,3-16 0,3-15 0,4-15-1,-3-12-5,-5-6-14,-7-6-13,-5-6-12,-8-2-5,-5 3 6,-7 3 5,-5 4 6,-9-1 5,-9-3 3,-10-3 4,-8-2 4,-9 0 2,-6 7 3,-6 6 1,-6 7 3,-7 5 0,-6 7 1,-6 6 1,-6 7 0,1 5-1,9 7-3,10 6-2,10 7-2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41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87150 2550 416,'0'-47'0,"0"6"0,0 7 0,0 6 0,-4 12 13,-5 19 24,-7 19 26,-5 19 24,-1 10 4,6 4-19,7 3-18,6 3-19,9-2-13,13-6-6,12-6-8,13-6-6,6-13-10,0-19-10,0-18-10,0-19-10,-4-10-5,-5 1 1,-7-1 1,-5 1 1,-8 1 3,-5 3 8,-7 3 5,-5 4 7,-8 2 5,-5 4 6,-7 3 4,-5 3 5,-4 4 6,0 7 7,0 6 7,0 7 6,1 5 3,4 7-1,3 6-3,3 7 0,7-1-4,14-6-4,11-6-3,14-6-5,5-6-5,1-2-7,-1-3-7,1-3-8,-4 2-2,-6 10 2,-6 10 2,-6 9 3,-9 4 6,-8 1 8,-10-1 8,-9 1 9,-5 2 4,0 7-1,0 6-1,0 7 0,-5 7-2,-9 9 0,-10 10-2,-8 10-1,-9 10-3,-6 13-1,-6 12-4,-6 13-2,-12 10-3,-15 10-1,-15 10-1,-16 9-2,-7 13-4,4 20-6,3 18-6,3 20-6,4 3-5,7-8-5,6-10-5,7-9-5,10-15-3,16-18-1,15-19-2,17-18-2,13-26 5,13-31 7,12-31 10,13-31 8,4-16 2,-3 0-4,-3 0-4,-2 0-6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41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87200 5550 502,'-22'25'8,"6"0"16,7 0 17,6 0 15,1 3 4,-3 6-8,-3 7-9,-2 6-9,-1 4-5,3 4-1,3 3-2,4 3-1,7-5-3,13-12-4,12-13-3,13-12-5,6-16-4,0-19-5,0-18-7,0-19-5,-5-8-3,-9 3-1,-10 3 0,-8 4 0,-12 2 2,-12 4 5,-13 3 5,-12 3 5,-10 6-1,-6 9-7,-6 10-6,-6 10-7,-2 5-11,3 4-17,3 3-17,4 3-16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49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72850 9400 507,'-24'-94'24,"4"13"2,3 12 1,3 13 2,-2 9-1,-6 6-2,-6 7-2,-6 6-3,-12 4-1,-15 4-3,-15 3 0,-16 3-3,-4 3-1,10 3-3,10 3-3,9 4-3,1 4-1,-6 6 1,-6 7 0,-6 6 0,-1 3 0,7 0 1,6 0 0,7 0 0,5 0 0,7 0 1,6 0 1,7 0 0,4 1-1,3 4-1,3 3-1,4 3-1,2 4-1,4 7 1,3 6 1,3 7 1,3 0 1,3-2 0,3-3 0,4-3 1,2-2 1,4 0 0,3 0 1,3 0 0,9-4 1,16-5-2,15-7-2,17-5 0,7-3-3,0 4-1,0 3-2,0 3-1,-4 1-2,-5 1 1,-7-1-1,-5 1 2,-6 1-1,-3 3 1,-3 3 0,-2 4 1,-6 1 0,-6 0 0,-6 0-1,-6 0 0,-4-2 0,1-3 1,-1-3 1,1-2 0,-3-3 1,-2 1-1,-3-1 0,-3 1 0,-6-1-1,-5 1 0,-7-1 0,-5 1 0,-8-3-1,-5-2 0,-7-3 0,-5-3-2,-9-4 0,-9-3-3,-10-3-2,-8-2-2,-8-3-1,-2 1 1,-3-1 1,-3 1 1,-1-3-2,4-2-1,3-3-2,3-3-3,3-2-1,3 0-3,3 0-1,4 0-2,4-5-1,6-9-1,7-10 1,6-8-1,7-8 0,10-2-3,10-3 0,9-3-3,6 1 2,3 6 4,3 7 4,4 6 5,1 3 1,0 0 0,0 0 1,0 0-1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3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74720 23881 461,'-9'-13'9,"0"3"15,-2 4 16,0 4 17,0 4 5,-1 4-6,0 4-4,0 3-6,0 5-5,-1 4-7,-1 3-7,-2 5-6,1 1-4,1 0-2,1 1-2,1-1-3,1 0-2,4-1-3,2-2-3,4 1-4,3-4-9,4-3-18,4-5-17,3-3-18,3-5-5,0-4 4,-1-6 5,1-4 5,-2-3 6,-2 0 5,-4 1 6,-3-1 6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1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74200 10450 521,'17'-66'60,"-16"19"-10,-15 19-10,-15 19-9,-12 15-6,-6 13-2,-6 12-3,-6 13-2,-1 6-1,7 0-3,6 0 0,7 0-3,0 4 0,-2 10-1,-3 10 0,-3 9-1,2-1 0,10-8 0,10-10-2,9-9 0,6-7-2,3-3-1,3-3-1,4-2-2,7-8-1,13-8-4,12-10-2,13-9-2,9-13-4,6-16-3,7-15-3,6-15-4,3-7-2,0 3 0,0 3-1,0 4-1,-5 5 1,-9 10 2,-10 10 3,-8 9 2,-9 12 8,-6 16 13,-6 15 12,-6 17 14,-7 7 5,-6 0-3,-6 0-3,-6 0-2,-2 3-3,3 6 0,3 7 0,4 6-2,5-4 0,10-11-2,10-14-2,9-11-1,4-14-3,1-11-6,-1-14-5,1-11-6,1-11-4,3-5 0,3-7-3,4-5-1,1-9-1,0-9 1,0-10 1,0-8 0,-5-1 2,-9 9 2,-10 10 3,-8 10 1,-11 4 4,-8 0 2,-10 0 3,-9 0 2,-9 6 0,-5 13-5,-7 12-6,-5 13-4,-4 9-6,0 6-8,0 7-6,0 6-7,3 3-7,6 0-8,7 0-8,6 0-7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1"/>
    </inkml:context>
    <inkml:brush xml:id="br0">
      <inkml:brushProperty name="width" value="0.03621" units="cm"/>
      <inkml:brushProperty name="height" value="0.03621" units="cm"/>
    </inkml:brush>
  </inkml:definitions>
  <inkml:trace contextRef="#ctx0" brushRef="#br0">76250 10100 607,'-10'-22'101,"32"6"-16,31 7-16,32 6-16,13 3-14,-3 0-11,-3 0-13,-2 0-12,-6 1-8,-6 4-3,-6 3-3,-6 3-3,-10 3-7,-12 3-9,-13 3-10,-12 4-10,-10 1-2,-6 0 7,-6 0 6,-6 0 7,-4-2 3,1-3 0,-1-3 2,1-2-1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1"/>
    </inkml:context>
    <inkml:brush xml:id="br0">
      <inkml:brushProperty name="width" value="0.03624" units="cm"/>
      <inkml:brushProperty name="height" value="0.03624" units="cm"/>
    </inkml:brush>
  </inkml:definitions>
  <inkml:trace contextRef="#ctx0" brushRef="#br0">76300 10800 607,'-63'21'17,"26"-5"11,24-7 10,26-5 10,18-4 2,13 0-4,12 0-6,13 0-4,7-2-8,4-3-6,3-3-8,3-2-8,-2-1-2,-6 3 0,-6 3 1,-6 4 2,-7 1-15,-6 0-30,-6 0-28,-6 0-30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1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78100 9750 559,'28'-68'5,"6"17"9,7 15 10,6 16 9,1 7 5,-3 1 2,-3-1 1,-2 1 1,-6 7-3,-6 16-7,-6 15-8,-6 17-8,-10 11-4,-12 10-2,-13 10 0,-12 9-1,-12 4-4,-8 1-6,-10-1-6,-9 1-6,-1-7-3,10-12-2,10-13-2,9-12 0,7-9 0,7-2 5,6-3 3,7-3 5,7-6 3,9-5 2,10-7 3,10-5 2,10-4 1,13 0-1,12 0 0,13 0-1,2-2 3,-5-3 5,-7-3 4,-5-2 6,-9 3 1,-9 14-2,-10 11-1,-8 14-2,-9 10-1,-6 9-2,-6 10-1,-6 10-2,-10 7-2,-12 6-4,-13 7-4,-12 6-2,-4-2-3,7-9 0,6-10 1,7-8 0,0-8-3,-2-2-4,-3-3-4,-3-3-6,7-17-10,19-27-17,19-28-17,19-28-18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2"/>
    </inkml:context>
    <inkml:brush xml:id="br0">
      <inkml:brushProperty name="width" value="0.05288" units="cm"/>
      <inkml:brushProperty name="height" value="0.05288" units="cm"/>
    </inkml:brush>
  </inkml:definitions>
  <inkml:trace contextRef="#ctx0" brushRef="#br0">80050 9350 416,'26'-54'1,"4"-5"3,3-7 2,3-5 3,-10 11 8,-21 32 14,-22 31 12,-22 32 15,-15 22 1,-5 17-9,-7 15-8,-5 16-9,-4 7-6,0 1-3,0-1-4,0 1-2,3-1-2,6 1 1,7-1 0,6 1 2,9-4-2,13-6-2,12-6-3,13-6-2,6-6-2,0-2-2,0-3-3,0-3-1,7-10-4,17-16-4,15-15-4,16-15-4,10-15-3,7-12-2,6-13-2,7-12-2,-4-9-1,-12-2-4,-13-3-1,-12-3-3,-10-2 1,-6 0 5,-6 0 6,-6 0 4,-10 3 4,-12 6 3,-13 7 1,-12 6 2,-13 3 2,-12 0 0,-13 0 1,-12 0 0,-1 3-1,14 6-1,11 7-3,14 6-2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2"/>
    </inkml:context>
    <inkml:brush xml:id="br0">
      <inkml:brushProperty name="width" value="0.0505" units="cm"/>
      <inkml:brushProperty name="height" value="0.0505" units="cm"/>
    </inkml:brush>
  </inkml:definitions>
  <inkml:trace contextRef="#ctx0" brushRef="#br0">81100 9150 435,'1'-50'0,"4"0"0,3 0 0,3 0 0,-1 3 8,-2 6 15,-3 7 16,-3 6 16,-6 12 3,-5 19-8,-7 19-9,-5 19-7,-3 13-6,4 10-4,3 10-2,3 9-5,3-1-3,3-8-3,3-10-5,4-9-3,11-13-5,23-16-6,22-15-7,22-15-6,4-15-6,-12-12-2,-13-13-3,-12-12-4,-10-5 1,-6 3 4,-6 3 5,-6 4 3,-7 2 5,-6 4 6,-6 3 4,-6 3 6,-6 6 4,-2 9 3,-3 10 5,-3 10 3,-2 5 2,0 4 1,0 3 0,0 3 1,7 1-2,17 1-2,15-1-5,16 1-2,9-4-4,3-6-2,3-6-3,4-6-3,-3-4-2,-5 1-1,-7-1-2,-5 1-1,-11 5 7,-11 14 17,-14 11 15,-11 14 16,-9 10 5,-3 9-6,-3 10-5,-2 10-7,-6 7-4,-6 6-4,-6 7-4,-6 6-3,-9 10-2,-8 17-2,-10 15-1,-9 16-2,-12 23-1,-11 31-4,-14 32-2,-11 31-4,-7 10-4,0-8-6,0-10-6,0-9-6,0 5-7,0 23-5,0 22-7,0 22-6,10-4-2,23-28 2,22-28 3,22-27 2,15-33 5,9-33 4,10-35 6,10-34 5,5-24 3,4-12 3,3-13 2,3-12 2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3"/>
    </inkml:context>
    <inkml:brush xml:id="br0">
      <inkml:brushProperty name="width" value="0.04084" units="cm"/>
      <inkml:brushProperty name="height" value="0.04084" units="cm"/>
    </inkml:brush>
  </inkml:definitions>
  <inkml:trace contextRef="#ctx0" brushRef="#br0">81200 11900 538,'-24'-21'9,"4"10"17,3 10 17,3 9 17,3 10 4,3 14-11,3 11-9,4 14-11,1 2-6,0-6-2,0-6-1,0-6-2,9-9-4,19-8-8,19-10-7,19-9-6,4-10-5,-9-9-1,-10-10-2,-8-8-2,-9-6-1,-6 1-3,-6-1-2,-6 1-2,-7-1 0,-6 1 0,-6-1 1,-6 1 2,-9 1-1,-8 3 0,-10 3 0,-9 4-1,-5 4-1,0 6-1,0 7-1,0 6-2,3 4-1,6 4-3,7 3-3,6 3-3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4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89600 9950 402,'-4'-72'5,"-5"6"10,-7 7 10,-5 6 10,-11 6 4,-11 6-3,-14 7-3,-11 6-2,-7 6-4,0 6-4,0 7-4,0 6-3,-2 3-2,-3 0 2,-3 0 2,-2 0 2,-1 4-1,3 10-1,3 10-1,4 9-2,1 7-2,0 7-1,0 6-3,0 7-1,4 2-2,10 1 2,10-1 0,9 1 1,10 1-1,14 3 0,11 3-1,14 4 0,10 1-2,9 0-1,10 0-2,10 0-1,7 0-1,6 0-1,7 0 0,6 0 0,1 3-1,-3 6 0,-3 7-1,-2 6 0,-6 3-1,-6 0 2,-6 0-1,-6 0 1,-9-4 1,-8-5 2,-10-7 1,-9-5 2,-5-6 1,0-3 0,0-3 0,0-2 1,-5-5 0,-9-2 0,-10-3-1,-8-3 1,-9-4-1,-6-3-1,-6-3-1,-6-2 0,-6-3-2,-2 1-4,-3-1-1,-3 1-4,-7 1-4,-9 3-4,-10 3-7,-8 4-4,-4-3-5,3-5-1,3-7-3,4-5-3,5-6 1,10-3 1,10-3 1,9-2 2,9-6-1,9-6-5,10-6-4,10-6-4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4"/>
    </inkml:context>
    <inkml:brush xml:id="br0">
      <inkml:brushProperty name="width" value="0.04849" units="cm"/>
      <inkml:brushProperty name="height" value="0.04849" units="cm"/>
    </inkml:brush>
  </inkml:definitions>
  <inkml:trace contextRef="#ctx0" brushRef="#br0">90700 12000 453,'0'-54'4,"0"-5"9,0-7 7,0-5 9,-4 3 1,-5 17-5,-7 15-4,-5 16-6,-8 10-2,-5 7-1,-7 6-1,-5 7 0,-6 5-1,-3 7 3,-3 6 1,-2 7 2,0 5 0,7 7 1,6 6-1,7 7 0,5 2-1,7 1-2,6-1-1,7 1-2,4-3-1,3-2 1,3-3 1,4-3 0,7-6 0,13-5 0,12-7 1,13-5-1,7-8-3,4-5-10,3-7-8,3-5-8,6-12-6,9-16 1,10-15-2,10-15 1,-1-9 0,-9 1 2,-10-1 1,-8 1 3,-8-4 1,-2-6 0,-3-6 1,-3-6 1,-4-1 2,-3 7 8,-3 6 5,-2 7 7,-6 7 6,-6 9 3,-6 10 3,-6 10 5,-6 21 5,-2 34 6,-3 35 7,-3 35 5,-7 14-1,-9-2-11,-10-3-9,-8-3-10,-8-6-7,-2-5-3,-3-7-2,-3-5-4,1-8-6,6-5-11,7-7-11,6-5-11,9-15-8,13-22-5,12-22-7,13-21-5,7-15 3,4-6 11,3-6 10,3-6 13,1-4 7,1 1 6,-1-1 6,1 1 5,-1 4 5,1 9 5,-1 10 5,1 10 5,-3 7 3,-2 6 0,-3 7 1,-3 6 1,-2 4-1,0 4-2,0 3-2,0 3-1,0 3-10,0 3-16,0 3-17,0 4-17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5"/>
    </inkml:context>
    <inkml:brush xml:id="br0">
      <inkml:brushProperty name="width" value="0.0472" units="cm"/>
      <inkml:brushProperty name="height" value="0.0472" units="cm"/>
    </inkml:brush>
  </inkml:definitions>
  <inkml:trace contextRef="#ctx0" brushRef="#br0">92150 11000 466,'0'-50'2,"0"0"6,0 0 6,0 0 4,0 14 9,0 28 10,0 28 11,0 29 10,0 19 1,0 14-10,0 11-9,0 14-9,-4 8-6,-5 7-1,-7 6 0,-5 7-2,-6 4-3,-3 3-5,-3 3-4,-2 4-6,-5 2-5,-2 4-6,-3 3-8,-3 3-6,-1-5-6,4-12-5,3-13-5,3-12-4,3-16-3,3-19 3,3-18 0,4-19 2,4-18 1,6-15 1,7-15 0,6-16 1,3-10 3,0-3 6,0-3 6,0-2 5,1-1 4,4 3 1,3 3 3,3 4 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4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75100 24148 402,'1'-21'3,"2"5"5,2 4 6,2 6 5,1 2 3,1 0-1,2 0 0,0 0-1,0 4-1,-1 6 2,0 7 0,-2 8 0,-2 3-1,-4 1-4,-4 1-2,-4 1-4,-2-1-2,-2 0 0,0-1-1,-1 0 0,0-3-1,2-3-1,2-3-1,3-3-1,1-3-2,6-4-5,2-4-3,5-4-4,3-5-4,3-4-4,4-5-3,2-5-5,2-4 0,1-1 1,1-3 2,1-1 1,-2-1 2,-1 1 2,-4 1 3,-3 2 1,-3 1 3,-1 4 4,-2 5 4,-2 3 4,-2 3 4,0 0 5,-2 2 6,0 1 4,-3 3 11,-1 6 14,-2 6 15,-1 6 13,-2 4 1,0 3-14,0 3-14,0 3-14,-1 2-8,0 1-3,-1 0-3,-2 3-2,1-3-3,2-2-1,3-3-1,1-3-2,3-2-5,4 0-12,3-2-11,5-1-11,2-5-5,1-10 2,2-10 2,0-10 2,1-6 2,1-5 3,1-3 2,1-4 3,-1-2 1,-1-1 0,-3 1-1,-1 0 0,-3 1 2,-4 1 4,-5 3 5,-2 2 5,-4 3 1,-1 5 2,0 5 0,-1 5 0,-3 3 4,-2 4 3,-3 2 5,-3 4 5,-2 2 1,0 4-3,1 2-2,-1 4-2,1 0-7,2 1-13,3 0-12,1 0-12,2-1-7,2-1-1,2-1-1,2 0-1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5"/>
    </inkml:context>
    <inkml:brush xml:id="br0">
      <inkml:brushProperty name="width" value="0.03536" units="cm"/>
      <inkml:brushProperty name="height" value="0.03536" units="cm"/>
    </inkml:brush>
  </inkml:definitions>
  <inkml:trace contextRef="#ctx0" brushRef="#br0">92000 12550 622,'50'-71'0,"0"10"0,0 10 0,0 9 0,-5 7 4,-9 7 11,-10 6 9,-8 7 9,-9 8 5,-6 14 1,-6 11-1,-6 14 0,-7 8-2,-6 7-6,-6 6-6,-6 7-4,-4 2-5,1 1-4,-1-1-3,1 1-4,7-6-6,16-8-9,15-10-10,17-9-10,8-9-3,4-5 3,3-7 4,3-5 3,-1-3 4,-2 4 5,-3 3 6,-3 3 4,-7 4 4,-9 7 1,-10 6 3,-8 7 2,-12 5 0,-12 7 1,-13 6-1,-12 7 1,-2-3-2,9-8-2,10-10-4,10-9-3,10-12-8,13-11-14,12-14-14,13-11-15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6"/>
    </inkml:context>
    <inkml:brush xml:id="br0">
      <inkml:brushProperty name="width" value="0.04682" units="cm"/>
      <inkml:brushProperty name="height" value="0.04682" units="cm"/>
    </inkml:brush>
  </inkml:definitions>
  <inkml:trace contextRef="#ctx0" brushRef="#br0">93350 12250 469,'0'-49'0,"0"4"0,0 3 0,0 3 0,-2 4 9,-3 7 18,-3 6 18,-2 7 18,-8 10 3,-8 16-8,-10 15-10,-9 17-9,-5 10-7,0 6-4,0 7-4,0 6-4,3 1-3,6-3-1,7-3-1,6-2-2,12-6-4,19-6-7,19-6-9,19-6-7,12-13-7,6-19-4,7-18-6,6-19-5,1-12-2,-3-2 2,-3-3 2,-2-3 1,-11-1 3,-15 4 4,-15 3 2,-16 3 5,-12 1 4,-5 1 5,-7-1 6,-5 1 5,-6 2 5,-3 7 3,-3 6 5,-2 7 3,8 2 3,22 1-1,22-1 1,23 1 0,11-1-5,4 1-6,3-1-9,3 1-7,-2 1-5,-6 3 1,-6 3-1,-6 4 0,-9-4 4,-8-9 8,-10-10 8,-9-8 8,-4 3-8,4 20-22,3 18-23,3 20-23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6"/>
    </inkml:context>
    <inkml:brush xml:id="br0">
      <inkml:brushProperty name="width" value="0.04626" units="cm"/>
      <inkml:brushProperty name="height" value="0.04626" units="cm"/>
    </inkml:brush>
  </inkml:definitions>
  <inkml:trace contextRef="#ctx0" brushRef="#br0">94300 12100 475,'-7'-44'32,"-11"13"-3,-14 12-2,-11 13-1,-6 9-1,4 6 3,3 7 2,3 6 1,1 6 1,1 6-2,-1 7-1,1 6-3,2 3-2,7 0-1,6 0-3,7 0-2,5-2-2,7-3-2,6-3-1,7-2-3,8-8-10,14-8-16,11-10-18,14-9-16,2-5-7,-6 0 6,-6 0 6,-6 0 5,-4-4 4,1-5 2,-1-7 2,1-5 2,1-9 2,3-9 3,3-10 3,4-8 3,-1-9 2,-3-6 4,-3-6 2,-2-6 4,-5 1 2,-2 9-1,-3 10 2,-3 10 0,-4 7 6,-3 6 13,-3 7 12,-2 6 13,-5 13 11,-2 23 9,-3 22 10,-3 22 9,-6 13-3,-5 7-13,-7 6-13,-5 7-15,-6 4-9,-3 3-8,-3 3-7,-2 4-7,-5-4-7,-2-9-7,-3-10-8,-3-8-7,7-22-13,19-30-19,19-32-18,19-30-19,10-19 0,4-2 21,3-3 21,3-3 19,3 2 15,3 10 9,3 10 8,4 9 9,-3 7 3,-5 7-2,-7 6-4,-5 7-3,-3 4 4,4 3 7,3 3 8,3 4 9,-1 2-2,-2 4-11,-3 3-11,-3 3-10,-2 1-9,0 1-6,0-1-6,0 1-6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6"/>
    </inkml:context>
    <inkml:brush xml:id="br0">
      <inkml:brushProperty name="width" value="0.05202" units="cm"/>
      <inkml:brushProperty name="height" value="0.05202" units="cm"/>
    </inkml:brush>
  </inkml:definitions>
  <inkml:trace contextRef="#ctx0" brushRef="#br0">95500 11050 422,'-22'-61'84,"6"28"-14,7 28-14,6 29-14,-1 22-9,-5 20-2,-7 18-2,-5 20-4,-4 10-2,0 3-2,0 3-3,0 4-2,0 1-1,0 0 2,0 0 2,0 0 2,0 3-2,0 6-6,0 7-6,0 6-4,0 1-3,0-3 3,0-3 2,0-2 2,0-8-9,0-8-22,0-10-22,0-9-21,0-13-7,0-16 10,0-15 8,0-15 11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7"/>
    </inkml:context>
    <inkml:brush xml:id="br0">
      <inkml:brushProperty name="width" value="0.03854" units="cm"/>
      <inkml:brushProperty name="height" value="0.03854" units="cm"/>
    </inkml:brush>
  </inkml:definitions>
  <inkml:trace contextRef="#ctx0" brushRef="#br0">95600 12350 570,'68'-22'82,"-11"6"-16,-14 7-14,-11 6-15,-9 7-9,-3 10-4,-3 10-3,-2 9-4,-8 4-3,-8 1 1,-10-1-2,-9 1 0,-9-3-2,-5-2-3,-7-3-4,-5-3-3,10-2-2,28 0 2,28 0 0,29 0 1,8 0 0,-8 0 1,-10 0 0,-9 0 0,-10 7 0,-9 17-1,-10 15 0,-8 16 0,-11 2-1,-8-8-2,-10-10 0,-9-9-1,-9-2-4,-5 6-4,-7 7-5,-5 6-6,-1-1-6,6-5-7,7-7-8,6-5-7,7-8-3,10-5 0,10-7 0,9-5 1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7"/>
    </inkml:context>
    <inkml:brush xml:id="br0">
      <inkml:brushProperty name="width" value="0.03872" units="cm"/>
      <inkml:brushProperty name="height" value="0.03872" units="cm"/>
    </inkml:brush>
  </inkml:definitions>
  <inkml:trace contextRef="#ctx0" brushRef="#br0">96750 11400 568,'-19'-50'3,"13"0"6,12 0 5,13 0 7,12 4 8,13 10 10,12 10 11,13 9 10,10 6 0,10 3-10,10 3-11,9 4-11,-1 2-10,-8 4-8,-10 3-8,-9 3-9,-10 3-6,-9 3-2,-10 3-3,-8 4-3,-12 5-6,-12 10-8,-13 10-9,-12 9-9,-12 1-2,-8-6 4,-10-6 3,-9-6 4,-2-7 5,6-6 9,7-6 7,6-6 8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8"/>
    </inkml:context>
    <inkml:brush xml:id="br0">
      <inkml:brushProperty name="width" value="0.03592" units="cm"/>
      <inkml:brushProperty name="height" value="0.03592" units="cm"/>
    </inkml:brush>
  </inkml:definitions>
  <inkml:trace contextRef="#ctx0" brushRef="#br0">96950 11900 612,'-124'43'20,"54"-11"16,53-14 17,53-11 17,34-7 1,16 0-15,15 0-15,17 0-14,3 0-14,-5 0-13,-7 0-11,-5 0-13,-12 0-8,-16 0-8,-15 0-5,-15 0-6,-11 0-2,-2 0 2,-3 0 3,-3 0 2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8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99300 10450 405,'-47'9'96,"6"19"-16,7 19-16,6 19-15,6 12-9,6 6-5,7 7-4,6 6-4,3 4-4,0 4-1,0 3-2,0 3-1,1-1-2,4-2-3,3-3-1,3-3-2,1-7-2,1-9 0,-1-10-3,1-8 0,-3-6-2,-2 1-5,-3-1-2,-3 1-5,-7-6-1,-9-8-2,-10-10-1,-8-9-2,-14-7-1,-15-3-2,-15-3-1,-16-2-3,-10-5-1,-3-2-2,-3-3-1,-2-3-1,3-7-2,14-9-2,11-10-3,14-8-2,13-4 0,16 3 3,15 3 3,17 4 3,5 1 0,-3 0-3,-3 0-1,-2 0-3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8"/>
    </inkml:context>
    <inkml:brush xml:id="br0">
      <inkml:brushProperty name="width" value="0.03623" units="cm"/>
      <inkml:brushProperty name="height" value="0.03623" units="cm"/>
    </inkml:brush>
  </inkml:definitions>
  <inkml:trace contextRef="#ctx0" brushRef="#br0">99150 10700 607,'139'-24'60,"-22"4"-6,-22 3-7,-21 3-6,-10 4-6,3 7-4,3 6-4,4 7-4,-3 4-2,-5 3-2,-7 3-1,-5 4-1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8"/>
    </inkml:context>
    <inkml:brush xml:id="br0">
      <inkml:brushProperty name="width" value="0.05152" units="cm"/>
      <inkml:brushProperty name="height" value="0.05152" units="cm"/>
    </inkml:brush>
  </inkml:definitions>
  <inkml:trace contextRef="#ctx0" brushRef="#br0">100700 11100 427,'-46'45'2,"10"-9"5,10-10 5,9-8 4,1-1 6,-6 9 6,-6 10 8,-6 10 5,-4 10 4,1 13-3,-1 12-1,1 13-1,2 2-4,7-5-5,6-7-5,7-5-4,4-9-3,3-9 2,3-10 0,4-8 0,8-9-2,17-6-5,15-6-6,16-6-5,12-12-8,9-15-9,10-15-9,10-16-10,-3-7-2,-11 4 1,-14 3 3,-11 3 1,-7-4 3,0-8 1,0-10 1,0-9 1,-7-5 3,-11 0 4,-14 0 4,-11 0 3,-15 1 3,-16 4-1,-15 3 0,-15 3 0,-9 7 1,1 14 5,-1 11 3,1 14 4,2 7 1,7 3 0,6 3-2,7 4 0,10-4-8,16-9-15,15-10-13,17-8-15,7-4-3,0 3 10,0 3 9,0 4 10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4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77263 24200 471,'6'29'7,"-2"-3"12,-4-5 14,-2-3 12,-3-1 6,-2 1-5,-2 3-3,-2 2-3,0 0-3,2 3-2,3 0-2,1 1-1,1-1-3,2-2-5,0-1-3,2-2-5,1-3-5,2-1-5,2-2-5,2-2-6,2-3-2,1-1 3,3-2 2,2-2 2,2-2-7,3-2-16,3-2-16,3-2-16,0-1-7,-5 0 4,-3 0 3,-4 0 4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9"/>
    </inkml:context>
    <inkml:brush xml:id="br0">
      <inkml:brushProperty name="width" value="0.04642" units="cm"/>
      <inkml:brushProperty name="height" value="0.04642" units="cm"/>
    </inkml:brush>
  </inkml:definitions>
  <inkml:trace contextRef="#ctx0" brushRef="#br0">102300 9700 473,'-25'-46'5,"0"10"7,0 10 8,0 9 8,7 10 3,17 14-2,15 11-2,16 14-3,7 0-7,1-8-12,-1-10-11,1-9-13,-3-5-7,-2 0-1,-3 0-1,-3 0-2,-10 0 8,-16 0 18,-15 0 17,-15 0 19,-4 3 8,9 6 0,10 7-1,10 6 0,8 1-9,10-3-17,10-3-18,9-2-18,2-5-7,-2-2 1,-3-3 2,-3-3 1,-6 2 15,-5 10 24,-7 10 26,-5 9 25,-9 10 7,-9 14-14,-10 11-12,-8 14-13,-8 7-8,-2 3-6,-3 3-4,-3 4-5,-10 15-3,-16 28-3,-15 28-2,-15 29-3,-15 16-3,-12 7-4,-13 6-4,-12 7-3,-7 0-2,1-2 2,-1-3 0,1-3 2,7-7-5,16-9-8,15-10-9,17-8-9,13-15-3,13-19 2,12-18 1,13-19 2,10-21 3,10-21 4,10-22 3,9-22 3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2:59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102200 12900 559,'-46'3'6,"10"6"11,10 7 12,9 6 11,4 4 5,1 4-1,-1 3-1,1 3-3,1 3-2,3 3-6,3 3-5,4 4-6,5-4-4,10-9-3,10-10-3,9-8-2,6-8-4,3-2-2,3-3-4,4-3-2,1-9-1,0-11-1,0-14 2,0-11-1,-5-7-4,-9 0-8,-10 0-8,-8 0-8,-11 3-2,-8 6 4,-10 7 4,-9 6 3,-13 6 3,-16 6-1,-15 7-1,-15 6-1,-3 4 2,14 4 1,11 3 3,14 3 2,5 1-2,1 1-5,-1-1-6,1 1-4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3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72350 15950 536,'43'-160'16,"-11"32"1,-14 31 1,-11 32 1,-11 18 1,-5 6-1,-7 7-2,-5 6 0,-9 3-2,-9 0-1,-10 0 0,-8 0-2,-9 1-1,-6 4 0,-6 3-2,-6 3-1,-9 7 0,-8 14 0,-10 11 0,-9 14 1,-5 7-1,0 3 1,0 3-1,0 4 1,1 2-1,4 4 1,3 3-1,3 3 1,6 1-1,9 1 1,10-1 0,10 1 0,11-3 0,17-2-3,15-3 0,16-3-3,13-2-1,14 0 0,11 0-1,14 0-2,11 0 1,14 0 0,11 0 0,14 0 1,7 0 0,3 0 0,3 0 0,4 0 1,-4 3 0,-9 6 0,-10 7-1,-8 6 0,-11 3 1,-8 0 0,-10 0 2,-9 0 0,-7-2 1,-3-3-1,-3-3-1,-2-2 1,-5 2-1,-2 9 0,-3 10 1,-3 10-1,-2-1 0,0-9 0,0-10-1,0-8-1,-2-8 0,-3-2-2,-3-3-1,-2-3 0,-6-6-1,-6-5 0,-6-7 0,-6-5 1,-6-6-1,-2-3 0,-3-3-1,-3-2-1,-7-3 1,-9 1-1,-10-1 0,-8 1 0,-8-3-3,-2-2-3,-3-3-6,-3-3-3,-1-4-4,4-3-2,3-3-2,3-2-3,7-6-2,14-6 0,11-6 0,14-6-1,10-2 2,9 3 4,10 3 6,10 4 3,5 1 2,4 0-1,3 0-2,3 0-2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4"/>
    </inkml:context>
    <inkml:brush xml:id="br0">
      <inkml:brushProperty name="width" value="0.03957" units="cm"/>
      <inkml:brushProperty name="height" value="0.03957" units="cm"/>
    </inkml:brush>
  </inkml:definitions>
  <inkml:trace contextRef="#ctx0" brushRef="#br0">73600 17850 555,'20'-179'51,"-9"45"-8,-10 43-5,-8 45-8,-9 24-5,-6 6-4,-6 7-5,-6 6-4,-6 7-2,-2 10-2,-3 10 0,-3 9-2,-1 6 0,4 3 0,3 3 2,3 4 0,1 1 0,1 0-1,-1 0 0,1 0-1,1 3-1,3 6-1,3 7 1,4 6-1,2 1-1,4-3 1,3-3 1,3-2 0,10-8-2,20-8-3,18-10-4,20-9-2,8-12-2,1-11 0,-1-14 2,1-11 0,2-12-3,7-9-8,6-10-7,7-8-8,-1-6-3,-6 1 1,-6-1-1,-6 1 2,-7-1 1,-6 1 4,-6-1 4,-6 1 3,-6-3 5,-2-2 2,-3-3 5,-3-3 2,-4 2 4,-3 10 4,-3 10 3,-2 9 4,-3 7 5,1 7 9,-1 6 8,1 7 8,1 11 6,3 20 1,3 18 1,4 20 2,-4 8-2,-9 1-8,-10-1-6,-8 1-8,-8 2-5,-2 7-5,-3 6-3,-3 7-3,-4 0-5,-3-2-5,-3-3-4,-2-3-5,0-6-4,7-5-5,6-7-4,7-5-6,4-15-6,3-22-10,3-22-9,4-21-9,2-15 0,4-6 11,3-6 10,3-6 12,3-2 8,3 3 8,3 3 8,4 4 8,1 4 3,0 6-4,0 7-1,0 6-3,1 4 2,4 4 7,3 3 6,3 3 7,-1 3 7,-2 3 5,-3 3 6,-3 4 7,-2 1-3,0 0-9,0 0-10,0 0-9,0 0-9,0 0-7,0 0-8,0 0-7,0 0-5,0 0 0,0 0-2,0 0-1,-2-2 1,-3-3 0,-3-3 1,-2-2 1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5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75050 16900 527,'0'-93'2,"0"17"5,0 15 5,0 16 4,-4 20 8,-5 25 12,-7 25 12,-5 25 12,-3 14 0,4 3-11,3 3-11,3 4-11,-1 10-7,-2 19-3,-3 19-3,-3 19-3,-2 7-2,0-3-2,0-3 0,0-2-2,-2 0-2,-3 7-3,-3 6-4,-2 7-5,-1 4-3,3 3-4,3 3-5,4 4-4,2-6-1,4-11 3,3-14 3,3-11 2,-1-14-1,-2-11-7,-3-14-7,-3-11-6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5"/>
    </inkml:context>
    <inkml:brush xml:id="br0">
      <inkml:brushProperty name="width" value="0.03078" units="cm"/>
      <inkml:brushProperty name="height" value="0.03078" units="cm"/>
    </inkml:brush>
  </inkml:definitions>
  <inkml:trace contextRef="#ctx0" brushRef="#br0">74950 18050 714,'45'-90'7,"-9"23"11,-10 22 13,-8 22 12,-8 23 3,-2 25-6,-3 25-6,-3 25-7,-7 7-7,-9-8-7,-10-10-7,-8-9-6,-1-9-6,9-5-3,10-7-4,10-5-3,11-6-1,17-3 0,15-3 1,16-2 1,7-5 3,1-2 5,-1-3 6,1-3 6,-9 4 4,-15 13 1,-15 12 2,-16 13 3,-15 7-1,-11 4 0,-14 3-1,-11 3 0,-9-1-3,-3-2-3,-3-3-3,-2-3-5,2-4-4,9-3-6,10-3-7,10-2-6,7-11-9,6-15-9,7-15-11,6-16-10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6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76300 17950 525,'-4'-66'40,"-5"19"4,-7 19 2,-5 19 2,-6 16-1,-3 17-7,-3 15-7,-2 16-6,-1 7-4,3 1-2,3-1-2,4 1-1,4-1-2,6 1-2,7-1-2,6 1-2,7-4-4,10-6-6,10-6-4,9-6-6,6-15-4,3-21-5,3-22-5,4-22-4,-3-13-2,-5-3-3,-7-3 0,-5-2-3,-8-1 3,-5 3 4,-7 3 7,-5 4 4,-8 4 6,-5 6 5,-7 7 5,-5 6 6,-1 3 4,6 0 5,7 0 3,6 0 4,9 0 1,13 0-3,12 0-3,13 0-3,7 0-2,4 0-5,3 0-3,3 0-5,-2 3 1,-6 6 1,-6 7 3,-6 6 3,-7 6 1,-6 6-2,-6 7 0,-6 6-2,-6 6 4,-2 6 7,-3 7 9,-3 6 8,-6 3 2,-5 0-4,-7 0-3,-5 0-4,-4-2-6,0-3-6,0-3-6,0-2-8,12-8-11,26-8-14,24-10-16,26-9-15,8-5-2,-5 0 13,-7 0 13,-5 0 12,-8 0 6,-5 0 0,-7 0-2,-5 0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6"/>
    </inkml:context>
    <inkml:brush xml:id="br0">
      <inkml:brushProperty name="width" value="0.04637" units="cm"/>
      <inkml:brushProperty name="height" value="0.04637" units="cm"/>
    </inkml:brush>
  </inkml:definitions>
  <inkml:trace contextRef="#ctx0" brushRef="#br0">77650 17350 474,'0'-113'34,"0"26"-2,0 24-1,0 26-1,0 24 4,0 26 9,0 24 9,0 26 10,0 15-3,0 6-11,0 7-12,0 6-12,-4 6-8,-5 6-4,-7 7-4,-5 6-3,-6 9-6,-3 13-7,-3 12-7,-2 13-7,0 10-3,7 10 4,6 10 1,7 9 4,2-5-4,1-19-8,-1-18-10,1-19-9,-1-22-4,1-25-2,-1-25-1,1-25-1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7"/>
    </inkml:context>
    <inkml:brush xml:id="br0">
      <inkml:brushProperty name="width" value="0.03202" units="cm"/>
      <inkml:brushProperty name="height" value="0.03202" units="cm"/>
    </inkml:brush>
  </inkml:definitions>
  <inkml:trace contextRef="#ctx0" brushRef="#br0">78500 18050 687,'9'-46'7,"19"10"16,19 10 14,19 9 16,5 6 2,-5 3-10,-7 3-9,-5 4-11,3 1-8,17 0-6,15 0-7,16 0-7,4 0-2,-6 0 2,-6 0 2,-6 0 2,-13 3-11,-19 6-22,-18 7-23,-19 6-23,-13 1-3,-6-3 16,-6-3 17,-6-2 17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7"/>
    </inkml:context>
    <inkml:brush xml:id="br0">
      <inkml:brushProperty name="width" value="0.03335" units="cm"/>
      <inkml:brushProperty name="height" value="0.03335" units="cm"/>
    </inkml:brush>
  </inkml:definitions>
  <inkml:trace contextRef="#ctx0" brushRef="#br0">78450 18600 659,'-47'21'2,"6"-5"2,7-7 3,6-5 3,13-6 7,23-3 9,22-3 11,22-2 9,18-3 2,16 1-7,15-1-7,17 1-6,8 1-7,4 3-8,3 3-7,3 4-7,-5 2-8,-12 4-9,-13 3-10,-12 3-9,-15-1 0,-15-2 8,-15-3 7,-16-3 9,-8-1-3,0 4-11,0 3-13,0 3-11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51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72700 53031 417,'8'-7'26,"0"1"0,0 0 1,-1 2-1,2 0 0,2 2-4,2 0-4,1 2-3,2 0-1,0 2-2,-1 0 0,1 2 0,-1 1 0,-3 1 0,-1 3 2,-2 2 1,-2 1-1,0 2 0,-2 0-2,0 1 0,-3 1-2,-2 1-1,-4 2-3,-2 0-1,-3 0-3,0 1-3,-1-1-3,-1 1-3,-1-1-1,0-3 1,0-1 2,1-2 1,-1-2 4,2-1 6,1 0 5,0-2 7,5-1 3,6-2 2,8-3 1,6 0 0,4-3 0,1-1-3,1 0-4,1-1-2,1-2-4,-1 0-1,1-1-3,-1-2-2,0 1-1,-1 1-1,-1 0-2,-1 2 0,-1 0-5,-1 2-4,0 0-6,-2 2-5,-4-1-15,-8 0-24,-8-2-25,-8 0-24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4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77533 24514 467,'-16'-14'24,"2"2"-5,1 4-5,1 3-5,0 5 9,0 8 20,0 8 21,1 7 20,-1 6 3,2 5-16,1 3-17,0 4-15,1 3-12,-2 0-8,0 2-8,-1 0-9,-1 2-10,-2 0-11,0 2-11,-1 0-13,0-3-8,2-10-9,3-8-7,1-8-8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7"/>
    </inkml:context>
    <inkml:brush xml:id="br0">
      <inkml:brushProperty name="width" value="0.03846" units="cm"/>
      <inkml:brushProperty name="height" value="0.03846" units="cm"/>
    </inkml:brush>
  </inkml:definitions>
  <inkml:trace contextRef="#ctx0" brushRef="#br0">80800 17350 572,'0'-69'0,"0"13"0,0 12 0,0 13 0,0 12 9,0 13 21,0 12 19,0 13 20,-2 15 3,-3 19-12,-3 19-13,-2 19-12,-5 10-10,-2 4-8,-3 3-6,-3 3-8,-2-1-7,0-2-8,0-3-9,0-3-9,3-6-5,6-5-3,7-7-2,6-5-3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8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81900 17050 525,'1'-111'0,"4"28"0,3 28 0,3 29 0,-1 11 7,-2-2 14,-3-3 15,-3-3 14,-7 16 5,-9 39-4,-10 36-4,-8 39-4,-6 14-5,1-5-7,-1-7-8,1-5-7,2-8-3,7-5-1,6-7-1,7-5 0,5-8-3,7-5-7,6-7-5,7-5-6,8-9-2,14-9 0,11-10 0,14-8 2,8-9-5,7-6-8,6-6-7,7-6-9,-1-4-5,-6 1-2,-6-1-2,-6 1-1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8"/>
    </inkml:context>
    <inkml:brush xml:id="br0">
      <inkml:brushProperty name="width" value="0.03865" units="cm"/>
      <inkml:brushProperty name="height" value="0.03865" units="cm"/>
    </inkml:brush>
  </inkml:definitions>
  <inkml:trace contextRef="#ctx0" brushRef="#br0">82650 16950 569,'-72'-43'6,"6"17"13,7 15 14,6 16 12,7 9 3,10 3-6,10 3-5,9 4-7,-1 15-2,-8 28 1,-10 28 0,-9 29 2,-4 11-4,4-2-10,3-3-8,3-3-9,3-2-9,3 0-12,3 0-11,4 0-12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9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83650 16250 491,'0'-69'3,"0"13"6,0 12 5,0 13 5,-4 9 4,-5 6 2,-7 7 1,-5 6 2,-3 10 0,4 17 0,3 15-1,3 16-1,-1 7-2,-2 1-4,-3-1-3,-3 1-4,5-4-4,17-6-3,15-6-4,16-6-3,10-15-5,7-21-7,6-22-7,7-22-8,-1-10-4,-6 4-2,-6 3-3,-6 3-2,-7 1 2,-6 1 6,-6-1 7,-6 1 6,-7 2 7,-6 7 5,-6 6 7,-6 7 6,-6 2 4,-2 1 5,-3-1 3,-3 1 5,4 1 3,13 3 4,12 3 5,13 4 3,7 1-6,4 0-15,3 0-16,3 0-15,1 1-9,1 4-2,-1 3-1,1 3-1,-9 4 10,-15 7 21,-15 6 21,-16 7 21,-8 4 7,0 3-10,0 3-7,0 4-10,-4 7-6,-5 13-2,-7 12-2,-5 13-4,-8 15-2,-5 19-2,-7 19-2,-5 19-3,-14 16 0,-18 17 0,-19 15 2,-18 16-1,-15 20-6,-9 25-14,-10 25-16,-8 25-13,2 0-9,16-25 1,15-25-1,17-25 0,14-22 2,17-19 4,15-18 5,16-19 4,13-27 5,14-34 6,11-35 4,14-33 5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09"/>
    </inkml:context>
    <inkml:brush xml:id="br0">
      <inkml:brushProperty name="width" value="0.03765" units="cm"/>
      <inkml:brushProperty name="height" value="0.03765" units="cm"/>
    </inkml:brush>
  </inkml:definitions>
  <inkml:trace contextRef="#ctx0" brushRef="#br0">83600 18750 584,'-24'-16'8,"4"19"19,3 19 18,3 19 19,3 12 3,3 6-12,3 7-12,4 6-11,2-1-8,4-5-5,3-7-5,3-5-3,9-12-5,16-16-5,15-15-5,17-15-5,3-15-2,-5-12 0,-7-13 0,-5-12-1,-9-7 2,-9 1 3,-10-1 3,-8 1 4,-8 2 1,-2 7 1,-3 6 1,-3 7 1,-7 5 0,-9 7 0,-10 6-2,-8 7 0,-8 5-4,-2 7-8,-3 6-8,-3 7-8,1 4-5,6 3-4,7 3-3,6 4-4,3 1-1,0 0 0,0 0 0,0 0 1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2"/>
    </inkml:context>
    <inkml:brush xml:id="br0">
      <inkml:brushProperty name="width" value="0.05374" units="cm"/>
      <inkml:brushProperty name="height" value="0.05374" units="cm"/>
      <inkml:brushProperty name="color" value="#00BFF3"/>
    </inkml:brush>
  </inkml:definitions>
  <inkml:trace contextRef="#ctx0" brushRef="#br0">68850 22900 409,'-69'-57'28,"13"39"10,12 36 11,13 39 9,7 14 1,4-5-9,3-7-9,3-5-9,-1-1-6,-2 6-3,-3 7-2,-3 6-4,-2 4-2,0 4-1,0 3-1,0 3-1,1 3-2,4 3-1,3 3-1,3 4-1,-1 5-3,-2 10-4,-3 10-2,-3 9-5,1-2-2,6-12-1,7-13-3,6-12-1,1-9-1,-3-2 2,-3-3 0,-2-3 1,-5-7 0,-2-9-1,-3-10-1,-3-8-1,4-29-3,13-47-3,12-47-3,13-46-3,10-28 1,10-5 3,10-7 5,9-5 4,7 0 3,7 10 2,6 10 2,7 9 1,4 7 2,3 7 1,3 6 1,4 7 2,-4 7 0,-9 9-1,-10 10 0,-8 10 0,-9 7 2,-6 6 5,-6 7 5,-6 6 5,-6 15 5,-2 26 8,-3 24 8,-3 26 7,-6 15 0,-5 6-6,-7 7-7,-5 6-6,-4 1-5,0-3-3,0-3-2,0-2-4,0-1-1,0 3 0,0 3-1,0 4 0,0 4-1,0 6-2,0 7-2,0 6-1,0 4-1,0 4 0,0 3 1,0 3 0,0 6-4,0 9-5,0 10-6,0 10-6,0-1-7,0-9-10,0-10-8,0-8-9,1-15-3,4-19 4,3-18 3,3-19 4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3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72150 24000 463,'0'-49'5,"0"4"11,0 3 12,0 3 10,-5 4 3,-9 7-3,-10 6-5,-8 7-4,-6 4-4,1 3-3,-1 3-4,1 4-3,-4 7-2,-6 13-2,-6 12 0,-6 13-2,-1 7 0,7 4-1,6 3 2,7 3-1,4 4 0,3 7 0,3 6 0,4 7 0,2 2 0,4 1 0,3-1-1,3 1 1,4-6-1,7-8-3,6-10-3,7-9-2,5-10-2,7-9-2,6-10-1,7-8-1,5-11 0,7-8 0,6-10 1,7-9 1,4-12-3,3-11-6,3-14-5,4-11-5,-1-9-3,-3-3-1,-3-3 0,-2-2-1,-6-1 0,-6 3 1,-6 3 0,-6 4 0,-7 2 3,-6 4 4,-6 3 5,-6 3 4,-4 4 5,1 7 2,-1 6 3,1 7 4,-1 4 1,1 3-1,-1 3 0,1 4-1,-3 7 8,-2 13 17,-3 12 17,-3 13 16,-2 10 4,0 10-10,0 10-9,0 9-10,-2 6-8,-3 3-5,-3 3-5,-2 4-5,-5 7-4,-2 13-1,-3 12 0,-3 13-2,-1 2-4,4-5-11,3-7-10,3-5-10,1-11-7,1-11-4,-1-14-6,1-11-5,2-17 0,7-18 3,6-19 3,7-18 4,0-20 3,-2-18 5,-3-19 5,-3-18 4,1-7 5,6 6 2,7 7 3,6 6 3,1 7 5,-3 10 6,-3 10 7,-2 9 7,-1 7 6,3 7 6,3 6 6,4 7 7,1 2 2,0 1-1,0-1-3,0 1-1,1 1-5,4 3-7,3 3-8,3 4-8,1 1-13,1 0-17,-1 0-18,1 0-17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4"/>
    </inkml:context>
    <inkml:brush xml:id="br0">
      <inkml:brushProperty name="width" value="0.05102" units="cm"/>
      <inkml:brushProperty name="height" value="0.05102" units="cm"/>
      <inkml:brushProperty name="color" value="#00BFF3"/>
    </inkml:brush>
  </inkml:definitions>
  <inkml:trace contextRef="#ctx0" brushRef="#br0">73250 23450 431,'0'-69'2,"0"13"4,0 12 4,0 13 5,0 12 8,0 13 13,0 12 13,0 13 13,-2 12 2,-3 13-11,-3 12-10,-2 13-10,-3 7-7,1 4-1,-1 3-2,1 3-2,-1 6-3,1 9-1,-1 10-3,1 10-2,-3 10-2,-2 13-5,-3 12-3,-3 13-5,-1 6-4,4 0-7,3 0-6,3 0-7,3-8-3,3-16-2,3-15 0,4-15-1,1-17-4,0-15-5,0-15-5,0-16-5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4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73350 24300 612,'21'-27'0,"-5"-3"0,-7-3 0,-5-2 0,0-3 6,10 1 12,10-1 11,9 1 13,2 7 5,-2 16-1,-3 15-1,-3 17 0,-6 13-6,-5 13-8,-7 12-9,-5 13-9,-8 7-9,-5 4-5,-7 3-7,-5 3-7,-3-4-3,4-8 1,3-10 0,3-9 1,7-12-1,14-11-1,11-14-1,14-11-2,5-7 3,1 0 8,-1 0 6,1 0 9,-9 10 5,-15 23 6,-15 22 6,-16 22 5,-10 8 0,-3-2-7,-3-3-7,-2-3-6,-3-6-7,1-5-4,-1-7-6,1-5-5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4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74600 24200 453,'-47'-16'85,"6"19"-12,7 19-11,6 19-13,3 10-8,0 4-5,0 3-6,0 3-6,1 3-3,4 3-2,3 3-3,3 4-2,1 2-1,1 4-1,-1 3-2,1 3 0,7-7-2,16-15-1,15-15-2,17-16-1,7-23-8,0-27-13,0-28-14,0-28-14,-2-17-4,-3-2 5,-3-3 4,-2-3 4,-8 2 8,-8 10 7,-10 10 9,-9 9 9,-7 7 5,-3 7 4,-3 6 3,-2 7 2,-3 4 4,1 3 2,-1 3 2,1 4 3,4 1-1,9 0-4,10 0-5,10 0-4,7 1-3,6 4-2,7 3-2,6 3-1,1 9 1,-3 16 6,-3 15 5,-2 17 5,-8 10 4,-8 6 0,-10 7 2,-9 6 0,-7 4-3,-3 4-5,-3 3-7,-2 3-7,-5-1-3,-2-2-2,-3-3-3,-3-3-2,5-18-7,17-31-15,15-31-13,16-31-13,9-16-2,3 0 12,3 0 12,4 0 12,-1 4 6,-3 10 2,-3 10 2,-2 9 1,-5 6 0,-2 3 0,-3 3-1,-3 4 0,-4-3-3,-3-5-7,-3-7-5,-2-5-7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5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81112 23761 500,'0'-13'107,"0"8"-16,0 7-17,0 6-18,0 5-11,0 1-8,0 3-7,0 2-8,0 1-6,0 1-6,0 1-4,0 1-6,-2 1-2,0 4 3,-3 3 1,-2 3 3,-2 2-8,0 1-15,-1 0-16,-1 2-15,-1-3-8,4-8 2,1-6 2,2-6 1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5"/>
    </inkml:context>
    <inkml:brush xml:id="br0">
      <inkml:brushProperty name="width" value="0.05408" units="cm"/>
      <inkml:brushProperty name="height" value="0.05408" units="cm"/>
      <inkml:brushProperty name="color" value="#00BFF3"/>
    </inkml:brush>
  </inkml:definitions>
  <inkml:trace contextRef="#ctx0" brushRef="#br0">75700 24000 406,'0'-93'26,"0"17"4,0 15 2,0 16 4,1 21 7,4 29 10,3 28 9,3 28 11,-2 20-2,-6 13-13,-6 12-14,-6 13-13,-6 16-11,-2 23-9,-3 22-8,-3 22-8,-4 12-9,-3 3-10,-3 3-10,-2 4-9,2-17-4,9-33 3,10-35 2,10-34 2,2-23-2,-3-8-7,-3-10-5,-2-9-7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5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76700 24250 514,'48'-44'137,"-3"13"-31,-3 12-30,-2 13-31,5 6-16,16 0-5,15 0-3,17 0-4,3 0-4,-5 0-4,-7 0-5,-5 0-4,-8 0-2,-5 0 3,-7 0 1,-5 0 2,-9 4-11,-9 10-22,-10 10-21,-8 9-24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6"/>
    </inkml:context>
    <inkml:brush xml:id="br0">
      <inkml:brushProperty name="width" value="0.03931" units="cm"/>
      <inkml:brushProperty name="height" value="0.03931" units="cm"/>
      <inkml:brushProperty name="color" value="#00BFF3"/>
    </inkml:brush>
  </inkml:definitions>
  <inkml:trace contextRef="#ctx0" brushRef="#br0">76550 25250 559,'-47'21'6,"6"-5"13,7-7 13,6-5 12,13-8 5,23-5-2,22-7-4,22-5-1,13-3-5,7 4-6,6 3-5,7 3-5,4 3-5,3 3-4,3 3-3,4 4-3,-4 7-5,-9 13-8,-10 12-7,-8 13-7,-8 2-12,-2-5-19,-3-7-18,-3-5-18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6"/>
    </inkml:context>
    <inkml:brush xml:id="br0">
      <inkml:brushProperty name="width" value="0.04806" units="cm"/>
      <inkml:brushProperty name="height" value="0.04806" units="cm"/>
      <inkml:brushProperty name="color" value="#00BFF3"/>
    </inkml:brush>
  </inkml:definitions>
  <inkml:trace contextRef="#ctx0" brushRef="#br0">79100 23850 457,'4'-46'0,"10"10"0,10 10 0,9 9 0,9 6 10,9 3 21,10 3 20,10 4 20,2 2 3,-3 4-13,-3 3-13,-2 3-14,-9 7-10,-12 14-3,-13 11-5,-12 14-4,-15 10-6,-15 9-5,-15 10-7,-16 10-6,-15 8-3,-11 10-3,-14 10-2,-11 9-1,-3-2-1,10-12 0,10-13 1,9-12 1,6-13 2,3-12 4,3-13 5,4-12 3,15-13 10,28-12 13,28-13 14,29-12 14,16-9 2,7-2-7,6-3-8,7-3-9,4-2-3,3 0-3,3 0-1,4 0-2,-4 0-13,-9 0-27,-10 0-26,-8 0-25,-11 1-11,-8 4 8,-10 3 6,-9 3 8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6"/>
    </inkml:context>
    <inkml:brush xml:id="br0">
      <inkml:brushProperty name="width" value="0.05432" units="cm"/>
      <inkml:brushProperty name="height" value="0.05432" units="cm"/>
      <inkml:brushProperty name="color" value="#00BFF3"/>
    </inkml:brush>
  </inkml:definitions>
  <inkml:trace contextRef="#ctx0" brushRef="#br0">81300 23700 404,'-5'-33'14,"-9"34"28,-10 35 28,-8 35 28,-9 19 4,-6 7-20,-6 6-19,-6 7-21,-2 0-13,3-2-6,3-3-6,4-3-6,-3 5-9,-5 17-8,-7 15-11,-5 16-9,2-5-9,13-25-9,12-25-9,13-25-9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6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80400 24050 454,'-41'-24'112,"19"4"-19,19 3-19,19 3-19,15 9-12,13 16-4,12 15-5,13 17-3,4 11-6,-3 10-6,-3 10-6,-2 9-6,-5 6-7,-2 3-10,-3 3-10,-3 4-9,-6-6-8,-5-11-7,-7-14-6,-5-11-6,-4-12-4,0-9 1,0-10 1,0-8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7"/>
    </inkml:context>
    <inkml:brush xml:id="br0">
      <inkml:brushProperty name="width" value="0.05412" units="cm"/>
      <inkml:brushProperty name="height" value="0.05412" units="cm"/>
      <inkml:brushProperty name="color" value="#00BFF3"/>
    </inkml:brush>
  </inkml:definitions>
  <inkml:trace contextRef="#ctx0" brushRef="#br0">82200 23400 406,'-21'-21'11,"10"10"22,10 10 23,9 9 22,2 12 4,-2 16-13,-3 15-12,-3 17-14,-2 8-8,0 4-5,0 3-4,0 3-5,0 3-5,0 3-2,0 3-3,0 4-4,3-1-3,6-3-3,7-3-4,6-2-3,3-9-2,0-12-2,0-13-1,0-12-3,-8-2-1,-16 9-1,-15 10-3,-15 10-1,-12-3 0,-6-11 2,-6-14 2,-6-11 1,-4-7-1,1 0-6,-1 0-5,1 0-5,2-4-6,7-5-9,6-7-8,7-5-8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7"/>
    </inkml:context>
    <inkml:brush xml:id="br0">
      <inkml:brushProperty name="width" value="0.03745" units="cm"/>
      <inkml:brushProperty name="height" value="0.03745" units="cm"/>
      <inkml:brushProperty name="color" value="#00BFF3"/>
    </inkml:brush>
  </inkml:definitions>
  <inkml:trace contextRef="#ctx0" brushRef="#br0">82350 23800 587,'139'-133'94,"-22"34"-10,-22 35-12,-21 35-11,-12 18-13,1 3-15,-1 3-15,1 4-16,-6 4-13,-8 6-14,-10 7-14,-9 6-14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7"/>
    </inkml:context>
    <inkml:brush xml:id="br0">
      <inkml:brushProperty name="width" value="0.05234" units="cm"/>
      <inkml:brushProperty name="height" value="0.05234" units="cm"/>
      <inkml:brushProperty name="color" value="#00BFF3"/>
    </inkml:brush>
  </inkml:definitions>
  <inkml:trace contextRef="#ctx0" brushRef="#br0">83650 23650 420,'-69'26'8,"13"4"16,12 3 16,13 3 15,7 4 7,4 7-7,3 6-4,3 7-5,1 5-6,1 7-6,-1 6-4,1 7-6,1-1-4,3-6 0,3-6-2,4-6-2,4-7-1,6-6-5,7-6-2,6-6-4,6-9-5,6-8-6,7-10-6,6-9-5,3-12-5,0-11-3,0-14-2,0-11-3,-2-11-1,-3-5 2,-3-7 1,-2-5 2,-6-6 2,-6-3 1,-6-3 3,-6-2 1,-9 2 5,-8 9 4,-10 10 6,-9 10 5,-7 8 2,-3 10 2,-3 10 0,-2 9 0,-3 6 1,1 3-1,-1 3 1,1 4-1,8-4-9,20-9-18,18-10-17,20-8-18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8"/>
    </inkml:context>
    <inkml:brush xml:id="br0">
      <inkml:brushProperty name="width" value="0.05895" units="cm"/>
      <inkml:brushProperty name="height" value="0.05895" units="cm"/>
      <inkml:brushProperty name="color" value="#00BFF3"/>
    </inkml:brush>
  </inkml:definitions>
  <inkml:trace contextRef="#ctx0" brushRef="#br0">84400 22950 373,'21'-47'0,"-5"6"0,-7 7 0,-5 6 0,-1 3 2,6 0 4,7 0 5,6 0 4,-2 7 9,-9 17 12,-10 15 12,-8 16 13,-8 12 2,-2 9-9,-3 10-9,-3 10-8,1 0-9,6-5-8,7-7-8,6-5-8,9-12-10,13-16-13,12-15-13,13-15-12,4-14-5,-3-8 7,-3-10 5,-2-9 6,-6-5 3,-6 0-2,-6 0-1,-6 0-1,-6 3 2,-2 6 6,-3 7 6,-3 6 6,4 7 11,13 10 17,12 10 15,13 9 17,2 7 1,-5 7-16,-7 6-14,-5 7-16,-8 2-5,-5 1 6,-7-1 5,-5 1 5,-9 1 3,-9 3 1,-10 3 1,-8 4 0,-9 4 5,-6 6 4,-6 7 7,-6 6 5,-6 9 1,-2 13-6,-3 12-5,-3 13-5,-7 21-4,-9 32-4,-10 31-2,-8 32-3,-8 19-6,-2 10-6,-3 10-6,-3 9-8,-1 2-7,4-2-8,3-3-8,3-3-9,12-17-4,22-27-1,22-28 0,23-28 0,11-31-1,4-30 1,3-32-1,3-30 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5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81250 24213 654,'16'-21'94,"-1"6"-16,1 6-18,0 7-15,0 1-14,3-1-9,2 0-10,1-1-8,0-1-10,-1 2-9,-2 0-8,-2 2-9,-3 0-9,-1 0-9,-2 0-8,-2 0-9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28"/>
    </inkml:context>
    <inkml:brush xml:id="br0">
      <inkml:brushProperty name="width" value="0.04474" units="cm"/>
      <inkml:brushProperty name="height" value="0.04474" units="cm"/>
      <inkml:brushProperty name="color" value="#00BFF3"/>
    </inkml:brush>
  </inkml:definitions>
  <inkml:trace contextRef="#ctx0" brushRef="#br0">84550 25450 491,'23'-33'13,"-3"34"26,-3 35 25,-2 35 25,-1 8 4,3-15-19,3-15-21,4-16-18,2-12-14,4-5-6,3-7-5,3-5-7,1-12-4,1-16 0,-1-15 0,1-15 0,-4-6-4,-6 7-6,-6 6-5,-6 7-7,-9 2-1,-8 1 0,-10-1 1,-9 1 2,-10 4 0,-9 9-2,-10 10-2,-8 10 0,-1 5 0,9 4 5,10 3 4,10 3 3,2 1-3,-3 1-12,-3-1-12,-2 1-12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5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88450 23300 563,'-77'79'124,"-3"10"-27,-3 10-27,-2 9-26,-3 1-16,1-6-4,-1-6-5,1-6-5,2-4-4,7 1-5,6-1-3,7 1-6,7-6-1,9-8 0,10-10 1,10-9 1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5"/>
    </inkml:context>
    <inkml:brush xml:id="br0">
      <inkml:brushProperty name="width" value="0.04648" units="cm"/>
      <inkml:brushProperty name="height" value="0.04648" units="cm"/>
      <inkml:brushProperty name="color" value="#00BFF3"/>
    </inkml:brush>
  </inkml:definitions>
  <inkml:trace contextRef="#ctx0" brushRef="#br0">87450 23650 473,'-47'-24'6,"6"4"11,7 3 11,6 3 12,13 9 7,23 16 4,22 15 2,22 17 4,12 8-2,3 4-8,3 3-6,4 3-7,2 4-9,4 7-8,3 6-8,3 7-10,-1 2-9,-2 1-8,-3-1-8,-3 1-9,-2-6-6,0-8-6,0-10-6,0-9-4,-7-12-2,-11-11 4,-14-14 4,-11-11 2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5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90350 22600 478,'20'-47'3,"-9"6"4,-10 7 5,-8 6 5,-8 13 9,-2 23 12,-3 22 12,-3 22 12,-4 16 2,-3 14-9,-3 11-8,-2 14-10,-1 7-6,3 3-5,3 3-6,4 4-4,1 2-7,0 4-7,0 3-9,0 3-8,3-2-8,6-6-7,7-6-9,6-6-7,4-15-1,4-21 8,3-22 7,3-22 8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5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91450 22800 442,'0'-91'8,"0"19"15,0 19 16,0 19 16,0 23 5,0 28-3,0 28-4,0 29-4,-8 16-6,-16 7-7,-15 6-7,-15 7-8,-7-1-4,3-6-2,3-6-3,4-6-2,5-9-1,10-8-2,10-10 0,9-9-2,15-9-3,22-5-5,22-7-6,23-5-5,17-8-6,17-5-6,15-7-4,16-5-7,5-11-4,-2-11-2,-3-14-4,-3-11-2,-12-4 0,-18 6 4,-19 7 4,-18 6 5,-15 4 3,-9 4 3,-10 3 4,-8 3 4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5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92300 22900 439,'-69'-90'9,"13"23"20,12 22 19,13 22 19,4 19 5,-3 20-8,-3 18-9,-2 20-9,-5 13-6,-2 9-6,-3 10-4,-3 10-6,-4 10-5,-3 13-5,-3 12-7,-2 13-4,3 6-9,14 0-9,11 0-10,14 0-9,8-13-6,7-24-3,6-26-4,7-24-2,4-17-4,3-5-1,3-7-4,4-5-2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6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93550 22200 437,'-2'-91'0,"-3"19"0,-3 19 0,-2 19 0,-3 7 4,1-3 10,-1-3 8,1-2 10,-4 3 5,-6 14 3,-6 11 2,-6 14 2,-4 13 0,1 16-6,-1 15-4,1 17-4,1 3-5,3-5-5,3-7-3,4-5-6,16-9-5,32-9-11,31-10-8,32-8-10,13-14-7,-3-15-4,-3-15-3,-2-16-5,-8-5 1,-8 6 4,-10 7 5,-9 6 4,-12 3 5,-11 0 5,-14 0 5,-11 0 6,-11 1 4,-5 4 6,-7 3 7,-5 3 5,-6 1 5,-3 1 7,-3-1 5,-2 1 6,11-3-2,29-2-10,28-3-10,28-3-9,10-1-6,-5 4-5,-7 3-2,-5 3-5,-8 6 1,-5 9 1,-7 10 3,-5 10 3,-9 5 4,-9 4 6,-10 3 6,-8 3 6,-11 3 3,-8 3 2,-10 3 2,-9 4 1,-5 4-1,0 6-1,0 7-3,0 6-2,-7 12-2,-11 19-2,-14 19-1,-11 19-3,-14 13-3,-11 10-5,-14 10-4,-11 9-4,-7 17-3,0 25 2,0 25 0,0 25 2,3 9-6,6-6-11,7-6-13,6-6-12,9-9-8,13-8-1,12-10-3,13-9-2,13-27 2,17-44 4,15-43 7,16-44 4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7"/>
    </inkml:context>
    <inkml:brush xml:id="br0">
      <inkml:brushProperty name="width" value="0.04612" units="cm"/>
      <inkml:brushProperty name="height" value="0.04612" units="cm"/>
      <inkml:brushProperty name="color" value="#00BFF3"/>
    </inkml:brush>
  </inkml:definitions>
  <inkml:trace contextRef="#ctx0" brushRef="#br0">93850 24500 477,'-46'3'19,"10"6"20,10 7 21,9 6 21,6 6 3,3 6-15,3 7-15,4 6-14,5 1-11,10-3-7,10-3-6,9-2-8,6-11-6,3-15-9,3-15-7,4-16-7,-1-12-3,-3-5 1,-3-7 3,-2-5 2,-6-3 1,-6 4 4,-6 3 1,-6 3 3,-12 1 2,-15 1 3,-15-1 2,-16 1 3,-10 4-1,-3 9-5,-3 10-5,-2 10-5,0 7-4,7 6-2,6 7-4,7 6-2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7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95300 23500 464,'-36'0'88,"28"0"-5,28 0-4,29 0-5,19 0-9,14 0-13,11 0-13,14 0-14,5 0-10,1 0-4,-1 0-7,1 0-4,-7 0-9,-12 0-12,-13 0-12,-12 0-12,-12 3-10,-8 6-10,-10 7-9,-9 6-9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7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95150 24150 588,'-19'23'8,"13"-3"15,12-3 16,13-2 14,15-5 6,19-2-5,19-3-6,19-3-6,13-4-7,10-3-9,10-3-9,9-2-9,1-3-10,-6 1-9,-6-1-10,-6 1-8,-13 1-12,-19 3-12,-18 3-12,-19 4-14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5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82079 23359 444,'0'-25'49,"0"11"6,0 12 6,0 12 7,0 8-4,0 3-10,0 5-12,0 3-11,-1 0-7,-1-3-2,0-5-1,-1-3-3,-2 3-2,-2 11-3,-2 10-3,-2 12-3,0 2-9,3-5-16,1-4-15,2-5-16,1-6-3,2-8 10,0-6 8,2-6 10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8"/>
    </inkml:context>
    <inkml:brush xml:id="br0">
      <inkml:brushProperty name="width" value="0.05439" units="cm"/>
      <inkml:brushProperty name="height" value="0.05439" units="cm"/>
      <inkml:brushProperty name="color" value="#00BFF3"/>
    </inkml:brush>
  </inkml:definitions>
  <inkml:trace contextRef="#ctx0" brushRef="#br0">97500 23450 404,'-72'76'198,"6"4"-48,7 3-48,6 3-47,7-2-26,10-6-6,10-6-4,9-6-6,12-7-6,16-6-9,15-6-9,17-6-8,8-12-5,4-15-2,3-15-2,3-16-2,3-18 0,3-18 1,3-19 1,4-18 1,-6-4 2,-11 13 3,-14 12 4,-11 13 3,-12 6 2,-9 0 3,-10 0 3,-8 0 2,-9 4 1,-6 10 0,-6 10 0,-6 9-1,-7 4-1,-6 1-2,-6-1-3,-6 1-3,1 4-5,9 9-8,10 10-8,10 10-9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8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98100 23650 536,'48'48'110,"-3"-3"-17,-3-3-15,-2-2-17,-3-1-14,1 3-13,-1 3-13,1 4-13,-1 1-5,1 0-1,-1 0 1,1 0 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8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99550 22550 408,'-46'-19'13,"10"13"23,10 12 25,9 13 25,4 16 4,1 23-13,-1 22-15,1 22-14,-3 12-12,-2 3-8,-3 3-10,-3 4-9,1-4-3,6-9 0,7-10 1,6-8 1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8"/>
    </inkml:context>
    <inkml:brush xml:id="br0">
      <inkml:brushProperty name="width" value="0.0546" units="cm"/>
      <inkml:brushProperty name="height" value="0.0546" units="cm"/>
      <inkml:brushProperty name="color" value="#00BFF3"/>
    </inkml:brush>
  </inkml:definitions>
  <inkml:trace contextRef="#ctx0" brushRef="#br0">100350 22650 402,'-71'-43'63,"10"17"-4,10 15-3,9 16-3,4 15-2,1 16-2,-1 15-2,1 17-3,2 8-3,7 4-5,6 3-7,7 3-5,7-1-6,9-2-4,10-3-5,10-3-5,8-7-4,10-9-7,10-10-5,9-8-6,9-9-7,9-6-7,10-6-9,10-6-8,-3-6-2,-11-2 0,-14-3 2,-11-3 2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49"/>
    </inkml:context>
    <inkml:brush xml:id="br0">
      <inkml:brushProperty name="width" value="0.05383" units="cm"/>
      <inkml:brushProperty name="height" value="0.05383" units="cm"/>
      <inkml:brushProperty name="color" value="#00BFF3"/>
    </inkml:brush>
  </inkml:definitions>
  <inkml:trace contextRef="#ctx0" brushRef="#br0">101000 22550 408,'-27'-24'5,"-3"4"8,-3 3 10,-2 3 8,-3 4 7,1 7 6,-1 6 4,1 7 6,-3 15 0,-2 25-3,-3 25-3,-3 25-4,-4 18-4,-3 14-7,-3 11-6,-2 14-6,-5 14-7,-2 20-11,-3 18-8,-3 20-9,-1 0-11,4-15-11,3-15-10,3-16-11,6-21-7,9-24-4,10-26-3,10-24-4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51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101300 23550 581,'-49'70'96,"4"-9"-22,3-10-23,3-8-23,1-4-14,1 3-7,-1 3-5,1 4-8,16-12-9,35-24-15,35-26-14,34-24-15,9-9 0,-16 10 12,-15 10 14,-15 9 13,-12 9 15,-6 9 17,-6 10 19,-6 10 16,-10 5 7,-12 4-7,-13 3-6,-12 3-6,-5-2-5,3-6-4,3-6-3,4-6-3,10-7-6,19-6-5,19-6-6,19-6-6,9-6-7,0-2-7,0-3-7,0-3-7,-4 1-2,-5 6 4,-7 7 2,-5 6 4,-8 7 5,-5 10 6,-7 10 7,-5 9 5,-8 2 6,-5-2 5,-7-3 6,-5-3 4,3-7 0,17-9-5,15-10-6,16-8-4,9-9-6,3-6-4,3-6-6,4-6-5,-4 4 8,-9 16 19,-10 15 20,-8 17 20,-3 3 2,7-5-14,6-7-13,7-5-14,2-3-10,1 4-6,-1 3-6,1 3-5,-6-7-8,-8-15-8,-10-15-8,-9-16-9,-5-5 2,0 6 9,0 7 10,0 6 11,-4 3 9,-5 0 8,-7 0 9,-5 0 8,-6 6 6,-3 13 2,-3 12 3,-2 13 2,-1 6 0,3 0-5,3 0-5,4 0-4,8-2-11,17-3-19,15-3-18,16-2-20,9-8-7,3-8 3,3-10 2,4-9 2,-3-9 5,-5-5 6,-7-7 6,-5-5 6,-6-1 5,-3 6 6,-3 7 4,-2 6 4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3:52"/>
    </inkml:context>
    <inkml:brush xml:id="br0">
      <inkml:brushProperty name="width" value="0.04422" units="cm"/>
      <inkml:brushProperty name="height" value="0.04422" units="cm"/>
      <inkml:brushProperty name="color" value="#00BFF3"/>
    </inkml:brush>
  </inkml:definitions>
  <inkml:trace contextRef="#ctx0" brushRef="#br0">102700 23300 497,'21'-85'10,"-5"32"22,-7 31 20,-5 32 20,-6 32 7,-3 34-8,-3 35-9,-2 35-8,-5 19-13,-2 7-17,-3 6-18,-3 7-18,-1 4-10,4 3-3,3 3-3,3 4-3,1-17-8,1-33-14,-1-35-15,1-34-13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04"/>
    </inkml:context>
    <inkml:brush xml:id="br0">
      <inkml:brushProperty name="width" value="0.02416" units="cm"/>
      <inkml:brushProperty name="height" value="0.02416" units="cm"/>
      <inkml:brushProperty name="color" value="#F2395B"/>
    </inkml:brush>
  </inkml:definitions>
  <inkml:trace contextRef="#ctx0" brushRef="#br0">64350 29050 910,'-52'-50'5,"-3"0"7,-3 0 10,-2 0 8,6 9-9,20 19-27,18 19-26,20 19-26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07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10950 27750 462,'0'-47'0,"0"6"0,0 7 0,0 6 0,1 9 8,4 13 15,3 12 16,3 13 15,1 9 2,1 6-10,-1 7-11,1 6-10,-1 9-6,1 13-2,-1 12-1,1 13-2,-3 7-2,-2 4-1,-3 3-1,-3 3-1,-4 1-2,-3 1-2,-3-1-2,-2 1-2,-3-3-4,1-2-4,-1-3-4,1-3-5,-3-9-3,-2-11-3,-3-14-3,-3-11-3,2-25-1,10-33-2,10-35-1,9-34 0,9-15 3,9 7 11,10 6 10,10 7 10,8 5 7,10 7 5,10 6 5,9 7 4,2 5 2,-2 7 0,-3 6-1,-3 7 0,1 2-3,6 1-5,7-1-3,6 1-4,-1-3-4,-5-2-3,-7-3-4,-5-3-3,-9-1-5,-9 4-4,-10 3-6,-8 3-5,-8 1-2,-2 1 1,-3-1 1,-3 1 2,-6-3 0,-5-2 2,-7-3 1,-5-3 1,-9-2 2,-9 0 3,-10 0 1,-8 0 2,-8-4 2,-2-5 2,-3-7 0,-3-5 2,-1-6 1,4-3 0,3-3 1,3-2 1,1-3 1,1 1 3,-1-1 4,1 1 2,2 2 5,7 7 5,6 6 4,7 7 5,0 8 4,-2 14 6,-3 11 4,-3 14 6,-1 16-1,4 22-5,3 22-4,3 23-6,3 11-4,3 4-4,3 3-3,4 3-3,1-2-3,0-6 0,0-6-1,0-6 0,1-1-3,4 7-5,3 6-5,3 7-4,-1-1-5,-2-6-6,-3-6-5,-3-6-6,-2-7-5,0-6-2,0-6-5,0-6-2,-5-10 0,-9-12 2,-10-13 4,-8-12 3,-11-10 3,-8-6 5,-10-6 3,-9-6 5,-2-7 4,6-6 4,7-6 4,6-6 6,7-4 3,10 1 6,10-1 6,9 1 4,13-3 4,20-2 2,18-3 3,20-3 1,14 1 1,14 6-3,11 7-2,14 6-3,0 6-3,-8 6-4,-10 7-5,-9 6-4,-10 6-3,-9 6-1,-10 7-2,-8 6-2,-14 12-2,-15 19-2,-15 19-3,-16 19-2,-18 13-2,-18 10-1,-19 10-1,-18 9-2,-10-1 1,0-8 0,0-10 1,0-9 1,4-13 2,10-16 3,10-15 2,9-15 3,17-21 6,25-25 10,25-25 8,25-25 10,17-10 2,9 7-6,10 6-6,10 7-5,7 4-7,6 3-8,7 3-7,6 4-7,3-1-5,0-3-3,0-3-3,0-2-3,-5-1-4,-9 3-7,-10 3-5,-8 4-8,-9-1-2,-6-3-1,-6-3 1,-6-2-1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07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12900 29000 413,'-24'-24'0,"4"4"0,3 3 0,3 3 0,1 1 0,1 1 0,-1-1 0,1 1 0,8-4 7,20-6 13,18-6 14,20-6 14,13-4 1,9 1-9,10-1-10,10 1-9,-1 2-7,-9 7-3,-10 6-3,-8 7-3,-15 8-4,-19 14-7,-18 11-6,-19 14-7,-15 7-2,-8 3 3,-10 3 4,-9 4 4,-7 2 4,-3 4 5,-3 3 6,-2 3 5,-5 3 4,-2 3 2,-3 3 1,-3 4 3,-1 2-1,4 4 0,3 3-2,3 3-1,6-5-2,9-12-1,10-13-3,10-12-1,16-18-5,26-21-8,24-22-9,26-22-8,13-15-3,4-5 5,3-7 2,3-5 5,-4 3 2,-8 17 3,-10 15 2,-9 16 3,-15 21 5,-18 29 9,-19 28 7,-18 28 8,-14 12 4,-5-3-2,-7-3-2,-5-2-1,-3-6-3,4-6-4,3-6-4,3-6-4,6-26-11,9-43-19,10-44-20,10-43-18,8-28-7,10-8 8,10-10 7,9-9 8,1-7 5,-6-3 5,-6-3 3,-6-2 5,-6-1 3,-2 3 5,-3 3 4,-3 4 4,-1 8 5,4 17 5,3 15 7,3 16 4,1 15 7,1 16 6,-1 15 6,1 17 6,8 22 5,20 32 4,18 31 4,20 32 4,5 22-1,-6 17-8,-6 15-5,-6 16-8,-2 15-7,3 16-6,3 15-8,4 17-7,2 13-5,4 13-7,3 12-4,3 13-6,1-1-7,1-11-10,-1-14-8,1-11-10,-6-26-1,-8-37 7,-10-38 7,-9-37 7,-9-24 0,-5-9-8,-7-10-7,-5-8-7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7"/>
    </inkml:context>
    <inkml:brush xml:id="br0">
      <inkml:brushProperty name="width" value="0.06109" units="cm"/>
      <inkml:brushProperty name="height" value="0.06109" units="cm"/>
      <inkml:brushProperty name="color" value="#00BFF3"/>
    </inkml:brush>
  </inkml:definitions>
  <inkml:trace contextRef="#ctx0" brushRef="#br0">83068 23528 360,'0'-28'5,"-2"7"12,-1 7 12,0 7 11,-1 4 4,-2 2-4,0 2-3,-1 2-3,-2 2-3,-2 6-4,-2 2-4,-1 5-4,-3 2-1,0 1-3,-1 1 0,-1 1-3,0 1 0,3-1-1,1 1-2,2-1-1,2-1-2,3-1-3,1-2-2,2-3-2,5-2-7,8-4-12,8-4-10,7-4-12,4-4-3,1-4 1,-1-4 3,1-4 3,-1-1 3,-1 1 7,-1 1 5,-1 1 6,-3 1 6,-3 2 7,-4 2 5,-4 2 7,-4 3 9,-1 4 11,-2 4 13,-2 4 11,-2 2 3,-2 1-6,-2 1-5,-1 2-6,-1 0-5,2 3-4,2 2-4,2 1-5,4-2-8,7-7-13,8-6-13,6-8-14,2-4-5,-1-2 0,-3-1 2,-1-3 0,-3-2 3,-1 0 3,-2-1 4,-2-1 3,-3-1 2,-1-1 2,-2-2 2,-2 1 1,-2-1 3,-2 0 2,-2 2 4,-2 1 4,-2 1 3,-2 1 2,-2 0 5,-1 2 2,-3 1 4,0 2 3,-1 3 4,-1 1 2,3 2-4,10 4-12,8 2-14,10 4-12,2-1-6,1-1 1,-2-2 1,-1-2 1,2-1 0,5 0-3,5 0-2,5 0-2,0 0 2,-5 0 8,-5 0 8,-5 0 7,-4 1 4,-1 0-1,-2 2 0,-2 0 0,-2 2 2,-2 0 5,-2 1 5,-2 2 5,-2 0 6,-2-1 10,-2 1 9,-2 0 9,-1 1 1,0 2-6,1 1-6,-1 3-6,1 1-6,2-1-5,2 1-5,2 0-6,3-1-5,4-1-7,4-1-8,3 0-8,3-4-4,2-3-4,0-4-3,1-4-4,0-4-1,-1-3-2,-1-5 0,0-4-1,-2-2 2,-1-1 2,-1-1 4,0-1 3,-3 0 2,-3 1 2,-3 1 3,-2 1 1,-2 1 5,0 2 6,0 3 6,0 1 6,-3 2 5,-6 2 2,-6 3 3,-5 1 2,-2 2-1,3 2-7,3 2-7,2 2-6,3 1-4,1 2-3,0 0-3,2 1-2,4 0-9,8-2-15,8-2-16,8-2-15,3-3-1,1-2 13,-1-3 14,1-3 12,-1-2 10,-1 2 3,-1 1 5,-1 0 4,-1 2 3,-1 1 3,-1 0 4,0 2 2,-2 0 6,-1 2 9,-1 0 9,-1 2 8,0 2 9,0 4 9,0 4 10,-1 3 9,0 2-2,-2 0-12,-2-2-12,-2-1-12,-2 1-10,-1 1-8,0 3-7,-1 2-7,-4 1-7,-2 3-5,-5 1-6,-4 3-5,-1-2-3,1-3 3,1-4 1,0-5 2,2-4-5,3-6-12,1-6-12,2-6-11,3-3-2,4-1 8,4-1 8,4-2 8,2 2 7,3 1 5,2 2 4,1 2 5,3 2 3,1 1 2,3 0 2,2 2 2,-1 0 3,-2 2 0,-1 0 2,-2 2 1,-3 0 1,-1 0-4,-2 0-1,-3 0-2,-1 0-1,0 0-1,-2 0-1,0 0 0,-3-1-2,-3-2-1,-2-2-2,-4-2-2,0 0 1,1-1 2,0 0 2,2 0 2,0 0 2,0 0 1,0 1 1,0-1 1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08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14700 29150 508,'-25'-44'7,"0"13"15,0 12 15,0 13 14,1 10 5,4 10-6,3 10-6,3 9-4,-5 15-6,-12 22-3,-13 22-3,-12 23-4,-9 16-3,-2 13-4,-3 12-3,-3 13-4,-1-1-5,4-11-4,3-14-7,3-11-5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08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14200 27650 500,'1'-69'0,"4"13"0,3 12 0,3 13 0,6 12 12,9 13 24,10 12 25,10 13 24,7 18 3,6 26-18,7 24-18,6 26-18,-4 4-11,-11-16-5,-14-15-5,-11-15-5,-7-12-20,0-6-32,0-6-33,0-6-32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08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15900 28250 503,'140'28'163,"-18"6"-41,-19 7-41,-18 6-43,-17 4-24,-11 4-11,-14 3-9,-11 3-9,-11 1-9,-5 1-8,-7-1-7,-5 1-9,-9-3-2,-9-2 5,-10-3 5,-8-3 4,-9-6 3,-6-5 2,-6-7 3,-6-5 1,-2-4 4,3 0 5,3 0 5,4 0 5,-4 4 5,-9 10 6,-10 10 6,-8 9 5,-1 2 4,9-2 3,10-3 2,10-3 4,8-6 3,10-5 6,10-7 4,9-5 7,21-11 1,35-11-1,35-14-1,34-11-1,17-9-4,0-3-7,0-3-5,0-2-8,-7 2-7,-11 9-12,-14 10-12,-11 10-10,-11 8-5,-5 10 1,-7 10 1,-5 9 1,-9 6 0,-9 3 0,-10 3-1,-8 4-1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09"/>
    </inkml:context>
    <inkml:brush xml:id="br0">
      <inkml:brushProperty name="width" value="0.06005" units="cm"/>
      <inkml:brushProperty name="height" value="0.06005" units="cm"/>
      <inkml:brushProperty name="color" value="#F2395B"/>
    </inkml:brush>
  </inkml:definitions>
  <inkml:trace contextRef="#ctx0" brushRef="#br0">18100 28500 366,'0'-47'6,"0"6"11,0 7 13,0 6 11,0 12 6,0 19 2,0 19-1,0 19 2,0 12-4,0 6-8,0 7-6,0 6-8,-4 7-5,-5 10-2,-7 10-3,-5 9-2,-4 6-3,0 3-3,0 3-2,0 4-2,0 1-4,0 0-2,0 0-2,0 0-2,0-7-3,0-11 0,0-14-1,0-11-1,4-39-8,10-61-13,10-64-13,9-61-15,12-28-1,16 10 11,15 10 10,17 9 11,5 6 7,-3 3 5,-3 3 4,-2 4 5,-5 4 5,-2 6 8,-3 7 7,-3 6 8,-4 7 5,-3 10 4,-3 10 4,-2 9 4,-3 7 2,1 7-2,-1 6-2,1 7-2,-1 13 1,1 22 3,-1 22 2,1 23 3,-6 14-2,-8 10-7,-10 10-6,-9 9-7,-7 7-4,-3 7-1,-3 6-1,-2 7-1,-5 2-1,-2 1-3,-3-1-2,-3 1-2,1 1-2,6 3-4,7 3-2,6 4-2,1 4-7,-3 6-9,-3 7-10,-2 6-9,0 1-5,7-3 0,6-3-1,7-2 1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0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20450 29200 426,'-54'6'10,"-5"13"17,-7 12 19,-5 13 19,0 6 3,10 0-11,10 0-12,9 0-10,4 4-8,1 10-3,-1 10-3,1 9-3,2 1-2,7-6-1,6-6-1,7-6-1,10-9-5,16-8-6,15-10-6,17-9-8,13-16-8,13-22-9,12-22-9,13-21-9,2-10-3,-5 3 7,-7 3 5,-5 4 6,-9 4 5,-9 6 6,-10 7 6,-8 6 5,-11 12 10,-8 19 14,-10 19 12,-9 19 15,-9 9 5,-5 0-1,-7 0-2,-5 0 0,-1 0-5,6 0-4,7 0-6,6 0-5,1 0-4,-3 0-2,-3 0-3,-2 0-3,2 0-5,9 0-6,10 0-8,10 0-8,7-8-3,6-16-1,7-15-1,6-15-1,4-17 0,4-15 0,3-15 1,3-16 1,-2-7 1,-6 4 3,-6 3 3,-6 3 2,-7 4 1,-6 7 1,-6 6-1,-6 7 1,-7 2 7,-6 1 11,-6-1 14,-6 1 11,-12 2 3,-15 7-8,-15 6-8,-16 7-8,-8 4-8,0 3-6,0 3-6,0 4-7,3 4-13,6 6-21,7 7-21,6 6-21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1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23100 29000 485,'-40'-4'0,"23"-5"0,22-7 0,22-5 0,13-3 3,7 4 5,6 3 6,7 3 6,8 1 11,14 1 17,11-1 17,14 1 16,2 1-1,-6 3-19,-6 3-19,-6 4-19,-7 4-10,-6 6-3,-6 7-1,-6 6-2,-9 6-12,-8 6-20,-10 7-20,-9 6-21,-10-1-9,-9-5 2,-10-7 2,-8-5 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1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23050 29900 546,'-27'21'0,"-3"-5"0,-3-7 0,-2-5 0,0-3 3,7 4 8,6 3 7,7 3 7,7 1 7,9 1 8,10-1 7,10 1 8,16-3 0,26-2-8,24-3-6,26-3-7,15-4-9,6-3-10,7-3-9,6-2-11,-1-1-10,-5 3-12,-7 3-13,-5 4-12,-17 2-6,-24 4-3,-26 3-3,-24 3-1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2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25150 28750 490,'71'-38'111,"-5"26"-19,-7 24-19,-5 26-18,-8 13-15,-5 4-7,-7 3-7,-5 3-9,-14 6-3,-18 9-1,-19 10 0,-18 10 0,-14 5-4,-5 4-9,-7 3-7,-5 3-9,-3-5-4,4-12-1,3-13 0,3-12 0,6-10 0,9-6 2,10-6 1,10-6 2,21-15 7,34-21 10,35-22 11,35-22 11,14-13 0,-2-3-14,-3-3-12,-3-2-13,-6 0-10,-5 7-8,-7 6-7,-5 7-8,-6 2 0,-3 1 4,-3-1 5,-2 1 5,-8 1 4,-8 3 3,-10 3 3,-9 4 3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2"/>
    </inkml:context>
    <inkml:brush xml:id="br0">
      <inkml:brushProperty name="width" value="0.0538" units="cm"/>
      <inkml:brushProperty name="height" value="0.0538" units="cm"/>
      <inkml:brushProperty name="color" value="#F2395B"/>
    </inkml:brush>
  </inkml:definitions>
  <inkml:trace contextRef="#ctx0" brushRef="#br0">27050 28700 408,'45'-49'3,"-9"4"5,-10 3 5,-8 3 5,-15 15 10,-19 29 17,-18 28 16,-19 28 16,-8 15 2,3 4-14,3 3-12,4 3-14,-1 4-9,-3 7-6,-3 6-6,-2 7-5,-3 5-5,1 7-2,-1 6-3,1 7-2,2-3-8,7-8-9,6-10-12,7-9-11,5-12-7,7-11-3,6-14-5,7-11-4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2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26050 28950 429,'-16'-41'106,"19"19"-15,19 19-17,19 19-15,10 13-12,4 10-6,3 10-5,3 9-7,1 10-4,1 14-3,-1 11-4,1 14-2,-4 7-10,-6 3-14,-6 3-16,-6 4-16,-7-10-13,-6-22-15,-6-22-13,-6-21-14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37"/>
    </inkml:context>
    <inkml:brush xml:id="br0">
      <inkml:brushProperty name="width" value="0.06685" units="cm"/>
      <inkml:brushProperty name="height" value="0.06685" units="cm"/>
      <inkml:brushProperty name="color" value="#00BFF3"/>
    </inkml:brush>
  </inkml:definitions>
  <inkml:trace contextRef="#ctx0" brushRef="#br0">87733 22706 329,'14'-43'3,"-3"6"7,-3 7 7,-2 7 7,-3 4 5,0 3 3,-2 1 3,0 3 3,-1 5 6,2 11 9,0 12 9,2 10 9,-1 7-2,-1 6-14,0 5-13,-1 4-14,-2 10-9,-1 15-2,0 15-4,-1 14-4,-2 8-9,-2 0-20,-2-1-17,-2 1-19,1-10-7,3-20 5,2-19 5,4-20 5,0-11 0,0-1-4,-2-3-6,0-1-4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2"/>
    </inkml:context>
    <inkml:brush xml:id="br0">
      <inkml:brushProperty name="width" value="0.05664" units="cm"/>
      <inkml:brushProperty name="height" value="0.05664" units="cm"/>
      <inkml:brushProperty name="color" value="#F2395B"/>
    </inkml:brush>
  </inkml:definitions>
  <inkml:trace contextRef="#ctx0" brushRef="#br0">28050 28400 388,'-44'-38'12,"13"26"26,12 24 24,13 26 25,6 19 4,0 17-17,0 15-16,0 16-17,0 7-11,0 1-4,0-1-4,0 1-5,1-4-3,4-6-2,3-6-2,3-6-3,1-6-1,1-2-3,-1-3-2,1-3-1,1-4-4,3-3-6,3-3-4,4-2-6,-9-8-2,-18-8-1,-19-10 0,-18-9-1,-15-5 0,-9 0 1,-10 0 0,-8 0 0,-6-4-2,1-5-4,-1-7-5,1-5-3,5-9 0,14-9 5,11-10 6,14-8 5,8-8 0,7-2-5,6-3-5,7-3-5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3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28050 28700 546,'26'-46'60,"4"10"0,3 10 1,3 9 0,4 6-3,7 3-8,6 3-8,7 4-8,2 2-13,1 4-14,-1 3-17,1 3-16,-4 3-15,-6 3-17,-6 3-15,-6 4-15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3"/>
    </inkml:context>
    <inkml:brush xml:id="br0">
      <inkml:brushProperty name="width" value="0.05523" units="cm"/>
      <inkml:brushProperty name="height" value="0.05523" units="cm"/>
      <inkml:brushProperty name="color" value="#F2395B"/>
    </inkml:brush>
  </inkml:definitions>
  <inkml:trace contextRef="#ctx0" brushRef="#br0">29350 28750 398,'-47'25'2,"6"0"5,7 0 5,6 0 4,3 4 9,0 10 13,0 10 12,0 9 13,0 6 3,0 3-6,0 3-7,0 4-7,1 1-6,4 0-5,3 0-5,3 0-6,7-4-6,14-5-6,11-7-7,14-5-7,10-15-7,9-22-8,10-22-7,10-21-8,4-15-3,0-6 4,0-6 3,0-6 4,-7-4 0,-11 1-3,-14-1-3,-11 1-3,-14 1 1,-11 3 6,-14 3 4,-11 4 6,-14 2 4,-11 4 5,-14 3 4,-11 3 5,-6 4 3,4 7 3,3 6 2,3 7 3,20-7-8,38-19-15,37-18-17,38-19-15,10-2-4,-15 16 8,-15 15 9,-16 17 8,-7 7 5,4 0 1,3 0 1,3 0 1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3"/>
    </inkml:context>
    <inkml:brush xml:id="br0">
      <inkml:brushProperty name="width" value="0.05532" units="cm"/>
      <inkml:brushProperty name="height" value="0.05532" units="cm"/>
      <inkml:brushProperty name="color" value="#F2395B"/>
    </inkml:brush>
  </inkml:definitions>
  <inkml:trace contextRef="#ctx0" brushRef="#br0">30300 27750 397,'45'-69'1,"-9"13"3,-10 12 1,-8 13 3,-8 6 1,-2 0 2,-3 0 1,-3 0 1,-4 0 5,-3 0 7,-3 0 7,-2 0 8,-5 12 7,-2 26 5,-3 24 7,-3 26 6,2 8-4,10-5-16,10-7-14,9-5-16,7-8-12,7-5-9,6-7-11,7-5-9,7-11-5,9-11 0,10-14 0,10-11 1,-1-11-2,-9-5-4,-10-7-3,-8-5-5,-9-1 3,-6 6 10,-6 7 10,-6 6 9,-9 6 14,-8 6 20,-10 7 18,-9 6 20,-1 7 4,10 10-12,10 10-11,9 9-12,2 10-9,-2 14-5,-3 11-6,-3 14-7,-9 8-1,-11 7 1,-14 6 2,-11 7 0,-11 5 4,-5 7 2,-7 6 4,-5 7 3,-8 11 1,-5 20-4,-7 18-2,-5 20-2,-8 21-6,-5 25-4,-7 25-6,-5 25-5,-3 4-6,4-15-7,3-15-5,3-16-6,4-16-5,7-16-5,6-15-4,7-15-5,7-17 0,9-15 4,10-15 4,10-16 3,7-21 5,6-24 6,7-26 6,6-24 7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4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30400 30300 467,'0'-41'73,"0"19"-6,0 19-5,0 19-7,0 18-6,0 19-5,0 19-6,0 19-6,1 7-5,4-3-2,3-3-3,3-2-4,9-12-4,16-19-8,15-18-6,17-19-8,3-22-7,-5-25-6,-7-25-7,-5-25-6,-8-10-3,-5 7 1,-7 6 3,-5 7 1,-12 5 3,-16 7 5,-15 6 5,-15 7 4,-14 7 2,-8 9-1,-10 10-2,-9 10-1,1 5 1,13 4 2,12 3 2,13 3 3,6 3-2,0 3-9,0 3-6,0 4-8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4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33450 29000 424,'-94'73'188,"13"-3"-45,12-3-46,13-2-45,-2 8-25,-16 22-6,-15 22-5,-15 23-5,-11 13-4,-2 6-1,-3 7-2,-3 6 0,2-5-5,10-16-6,10-15-6,9-15-6,13-18-8,20-19-7,18-18-10,20-19-7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5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32100 29400 416,'-22'-47'4,"6"6"7,7 7 7,6 6 7,10 6 11,17 6 14,15 7 14,16 6 14,5 15 1,-2 26-14,-3 24-12,-3 26-14,-2 19-10,0 17-9,0 15-10,0 16-7,3 10-12,6 7-10,7 6-12,6 7-12,-1-10-3,-5-25 6,-7-25 4,-5-25 6,-8-21-3,-5-15-13,-7-15-11,-5-16-12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5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34750 28600 426,'3'-49'7,"6"4"16,7 3 15,6 3 16,10 6 6,17 9-1,15 10-1,16 10-1,-1 13-6,-15 19-10,-15 19-10,-16 19-11,-15 10-7,-11 4-4,-14 3-4,-11 3-3,-15 3-4,-16 3-3,-15 3-2,-15 4-3,-7-3-1,3-5-1,3-7 0,4-5-1,15-14 0,28-18 2,28-19 1,29-18 2,18-12 2,9-3 7,10-3 5,10-2 6,-1 0 3,-9 7 0,-10 6-1,-8 7 0,-9 7 0,-6 9-1,-6 10-1,-6 10-1,-12 8 0,-15 10-3,-15 10 0,-16 9-2,-10 6-1,-3 3-5,-3 3-2,-2 4-3,-1-3-5,3-5-5,3-7-6,4-5-6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6"/>
    </inkml:context>
    <inkml:brush xml:id="br0">
      <inkml:brushProperty name="width" value="0.06349" units="cm"/>
      <inkml:brushProperty name="height" value="0.06349" units="cm"/>
      <inkml:brushProperty name="color" value="#F2395B"/>
    </inkml:brush>
  </inkml:definitions>
  <inkml:trace contextRef="#ctx0" brushRef="#br0">36650 27800 346,'-25'-66'8,"0"19"18,0 19 16,0 19 17,0 21 5,0 26-5,0 24-5,0 26-6,-5 16-5,-9 10-6,-10 10-4,-8 9-5,-6 6-4,1 3-2,-1 3-2,1 4-3,2 2-3,7 4-1,6 3-3,7 3-2,5-7-2,7-15 0,6-15 0,7-16-1,8-16-3,14-16-7,11-15-6,14-15-6,10-15-5,9-12-2,10-13-3,10-12-3,5-16 0,4-19 2,3-18 3,3-19 3,-4-10 1,-8 1-2,-10-1-1,-9 1-2,-12 4 2,-11 9 3,-14 10 4,-11 10 4,-14 7 2,-11 6 2,-14 7 2,-11 6 1,-12 9 2,-9 13 3,-10 12 3,-8 13 3,-3 9 0,7 6-5,6 7-3,7 6-4,8-1-6,14-5-6,11-7-6,14-5-7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6"/>
    </inkml:context>
    <inkml:brush xml:id="br0">
      <inkml:brushProperty name="width" value="0.05733" units="cm"/>
      <inkml:brushProperty name="height" value="0.05733" units="cm"/>
      <inkml:brushProperty name="color" value="#F2395B"/>
    </inkml:brush>
  </inkml:definitions>
  <inkml:trace contextRef="#ctx0" brushRef="#br0">37850 27350 383,'-2'-49'0,"-3"4"0,-3 3 0,-2 3 0,-5 4 10,-2 7 18,-3 6 20,-3 7 19,-4 18 5,-3 31-9,-3 32-10,-2 31-8,0 10-8,7-8-6,6-10-6,7-9-6,16-16-12,29-22-18,28-22-18,28-21-17,9-20-9,-9-15 2,-10-15 3,-8-16 0,-12-4 6,-12 10 5,-13 10 6,-12 9 7,-9 6 7,-2 3 7,-3 3 8,-3 4 6,-7 4 8,-9 6 6,-10 7 6,-8 6 7,-6 4 1,1 4-2,-1 3-2,1 3-3,12-1-4,25-2-7,25-3-5,25-3-7,9-2-4,-6 0-5,-6 0-4,-6 0-4,-7 4 1,-6 10 5,-6 10 6,-6 9 6,-10 10 5,-12 14 8,-13 11 6,-12 14 7,-10 10 5,-6 9 1,-6 10 2,-6 10 3,-7 10-2,-6 13-2,-6 12-4,-6 13-4,-10 15-3,-12 19-3,-13 19-5,-12 19-4,-12 21-2,-8 26-1,-10 24 0,-9 26-1,2-4-7,17-31-13,15-31-15,16-31-14,13-26-7,14-18 1,11-19 0,14-18 1,11-21 1,14-22 4,11-22 2,14-21 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40"/>
    </inkml:context>
    <inkml:brush xml:id="br0">
      <inkml:brushProperty name="width" value="0.0641" units="cm"/>
      <inkml:brushProperty name="height" value="0.0641" units="cm"/>
      <inkml:brushProperty name="color" value="#00BFF3"/>
    </inkml:brush>
  </inkml:definitions>
  <inkml:trace contextRef="#ctx0" brushRef="#br0">21200 31250 343,'16'8'102,"-1"0"-23,1 0-23,0-1-23,-1 1-12,1-2-3,0-1-3,-1 0-2,2-2-3,2-1-4,1 0-3,3-1-3,0-2-2,-1-1 1,-1 0-1,-1-1 2,1-1 0,3 0 1,3 0 1,3 0 1,1 1 1,-1 0 0,-2 2 0,1 0-1,-3 1 1,-2 0-1,-1 0 1,-2 0-1,-3 1 0,1 0 1,-2 2 0,-1 0 0,0 0 1,0 0-1,-1-2 1,1 0-1,0-1 1,-1 0-1,1 0 1,0 0-1,-1 0 1,1 0-1,0 0 1,-1 0-1,1 0 1,2 0 0,0 0 0,1 0 0,0 0 0,1 2 1,0 0 0,-1 2 1,0 0 0,-1 0 0,0-1-1,-2 2 0,0-2-1,1-1 0,1 0-1,1-2-1,1 0 0,2-2 0,-1 0-1,3-1-1,-1-2 1,3 2-2,0-1 1,1 0-1,-1 0 1,0 0-1,-1 0 1,-1 0 0,-1 1 1,-3 0 1,-1 2 2,-2 0 0,-1 3 2,-1 2-1,1 4 0,0 2-1,0 1 1,1-3-1,1-1 1,1-2-1,0-1-2,-1 0-2,-1 0-2,0 0-4,-1-1-1,1-1 1,1 0 0,1-1 1,0-1-1,-1 0 2,0 0 1,-2 0 0,0 0 1,1 0 0,1 0 1,1 0 0,1 0 0,0 0 0,-1 0 0,1 0 0,-1 0 0,1 0 0,-1 0-1,1 0 1,0 0 1,-1 0-1,1 0 2,0 0 0,0-2 0,1 0 0,1-3 1,1-2-1,0 0 1,-1 2 0,-1 2 1,-1 2 0,-1 1 1,1-2 0,0 0 0,-1-1 1,2-1-1,0 2 2,0 0 0,3 2 1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6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37750 30150 465,'20'-18'10,"-9"17"18,-10 15 20,-8 16 18,-4 10 5,3 7-9,3 6-9,4 7-9,1 2-8,0 1-4,0-1-4,0 1-4,7-10-6,17-19-7,15-18-8,16-19-6,5-19-7,-2-19-5,-3-18-7,-3-19-6,-7-7-2,-9 7 0,-10 6 0,-8 7 0,-12 7 2,-12 9 2,-13 10 2,-12 10 2,-10 7 0,-6 6-1,-6 7-3,-6 6 0,1 3-4,9 0-2,10 0-2,10 0-4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7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39450 28950 429,'17'-74'13,"34"4"28,35 3 26,35 3 27,14 6 5,-2 9-17,-3 10-18,-3 10-16,-7 8-16,-9 10-11,-10 10-12,-8 9-11,-12 9-10,-12 9-7,-13 10-6,-12 10-6,-13 7-7,-12 6-8,-13 7-7,-12 6-7,-7-4 1,1-11 12,-1-14 11,1-11 12,-1-7 3,1 0-4,-1 0-5,1 0-5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7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39400 29900 505,'-90'23'0,"23"-3"0,22-3 0,22-2 0,23-8 12,25-8 25,25-10 24,25-9 25,21-4 3,20 4-17,18 3-16,20 3-17,5 1-14,-6 1-11,-6-1-10,-6 1-12,-12 2-12,-15 7-11,-15 6-12,-16 7-11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8"/>
    </inkml:context>
    <inkml:brush xml:id="br0">
      <inkml:brushProperty name="width" value="0.0554" units="cm"/>
      <inkml:brushProperty name="height" value="0.0554" units="cm"/>
      <inkml:brushProperty name="color" value="#F2395B"/>
    </inkml:brush>
  </inkml:definitions>
  <inkml:trace contextRef="#ctx0" brushRef="#br0">42500 28900 397,'-25'-44'0,"0"13"0,0 12 0,0 13 0,-2 13 13,-3 17 25,-3 15 27,-2 16 26,-3 10 4,1 7-17,-1 6-17,1 7-18,2 2-10,7 1-5,6-1-6,7 1-5,13-7-5,22-12-6,22-13-6,23-12-5,11-21-7,4-28-8,3-28-8,3-27-8,-4-17-3,-8-3 4,-10-3 2,-9-2 3,-10-3 4,-9 1 3,-10-1 3,-8 1 4,-12 5 2,-12 14 4,-13 11 2,-12 14 4,-10 8 0,-6 7 1,-6 6 1,-6 7-1,-4 8-2,1 14-5,-1 11-4,1 14-6,5 3-2,14-2-2,11-3 0,14-3-2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8"/>
    </inkml:context>
    <inkml:brush xml:id="br0">
      <inkml:brushProperty name="width" value="0.04977" units="cm"/>
      <inkml:brushProperty name="height" value="0.04977" units="cm"/>
      <inkml:brushProperty name="color" value="#F2395B"/>
    </inkml:brush>
  </inkml:definitions>
  <inkml:trace contextRef="#ctx0" brushRef="#br0">43100 29300 441,'26'26'141,"4"4"-30,3 3-27,3 3-29,1 3-15,1 3-4,-1 3-3,1 4-3,-4 1-9,-6 0-14,-6 0-12,-6 0-15,-6-2-17,-2-3-24,-3-3-22,-3-2-23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8"/>
    </inkml:context>
    <inkml:brush xml:id="br0">
      <inkml:brushProperty name="width" value="0.05547" units="cm"/>
      <inkml:brushProperty name="height" value="0.05547" units="cm"/>
      <inkml:brushProperty name="color" value="#F2395B"/>
    </inkml:brush>
  </inkml:definitions>
  <inkml:trace contextRef="#ctx0" brushRef="#br0">44150 27850 396,'9'-71'7,"19"10"15,19 10 15,19 9 15,4 7 4,-9 7-5,-10 6-5,-8 7-5,-8 10-5,-2 16-3,-3 15-5,-3 17-3,-9 14-5,-11 17-4,-14 15-6,-11 16-5,-14 5-4,-11-2-5,-14-3-6,-11-3-4,-3-9-3,10-11-2,10-14-1,9-11-1,9-9 1,9-3 3,10-3 2,10-2 4,13-5 3,19-2 3,19-3 4,19-3 3,4-2 4,-9 0 4,-10 0 4,-8 0 4,-11 3 2,-8 6-2,-10 7-2,-9 6 0,-13 9-1,-16 13 2,-15 12 2,-15 13 1,-11 9-1,-2 6 0,-3 7-3,-3 6-1,-1-1-1,4-5-4,3-7-1,3-5-2,12-23-21,22-37-36,22-38-36,23-37-38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19"/>
    </inkml:context>
    <inkml:brush xml:id="br0">
      <inkml:brushProperty name="width" value="0.06419" units="cm"/>
      <inkml:brushProperty name="height" value="0.06419" units="cm"/>
      <inkml:brushProperty name="color" value="#F2395B"/>
    </inkml:brush>
  </inkml:definitions>
  <inkml:trace contextRef="#ctx0" brushRef="#br0">46200 27000 342,'0'-69'0,"0"13"0,0 12 0,0 13 0,-5 15 12,-9 19 22,-10 19 22,-8 19 24,-9 16 3,-6 17-15,-6 15-16,-6 16-15,-2 18-9,3 22 0,3 22-1,4 23 0,2 5-3,4-9-2,3-10-3,3-8-2,6-12-4,9-12-2,10-13-5,10-12-2,7-15-2,6-15 0,7-15 1,6-16 0,13-18-11,23-18-20,22-19-21,22-18-20,2-17-5,-15-11 14,-15-14 13,-16-11 12,-13-6 10,-9 4 4,-10 3 5,-8 3 5,-12 4 2,-12 7 1,-13 6 0,-12 7 1,-12 5 3,-8 7 6,-10 6 5,-9 7 7,-7 11-1,-3 20-4,-3 18-6,-2 20-5,5 5-4,16-6-3,15-6-3,17-6-4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0"/>
    </inkml:context>
    <inkml:brush xml:id="br0">
      <inkml:brushProperty name="width" value="0.04731" units="cm"/>
      <inkml:brushProperty name="height" value="0.04731" units="cm"/>
      <inkml:brushProperty name="color" value="#F2395B"/>
    </inkml:brush>
  </inkml:definitions>
  <inkml:trace contextRef="#ctx0" brushRef="#br0">47750 27850 465,'-5'-36'7,"-9"28"15,-10 28 16,-8 29 14,-11 19 6,-8 14-3,-10 11-3,-9 14-4,-4 0-6,4-8-12,3-10-10,3-9-11,21-21-16,42-31-18,40-31-20,41-31-18,15-15-5,-9 4 13,-10 3 12,-8 3 12,-9 6 10,-6 9 7,-6 10 7,-6 10 8,-10 10 7,-12 13 8,-13 12 6,-12 13 8,-12 7 4,-8 4 0,-10 3 2,-9 3 0,-2-2-2,6-6-3,7-6-3,6-6-4,12-10-11,19-12-18,19-13-18,19-12-17,10-10-9,4-6 4,3-6 1,3-6 3,-4-2 5,-8 3 6,-10 3 6,-9 4 7,-4 5 13,4 10 21,3 10 22,3 9 20,4 1 1,7-6-19,6-6-19,7-6-19,2-6-12,1-2-5,-1-3-6,1-3-5,-12 5 8,-21 17 20,-22 15 21,-22 16 20,-2 4 7,19-6-6,19-6-6,19-6-7,4-1-6,-9 7-5,-10 6-7,-8 7-5,-1 0-3,9-2 0,10-3 0,10-3 1,2-7-4,-3-9-7,-3-10-7,-2-8-7,-3-12-5,1-12 0,-1-13-2,1-12-2,-4-9 2,-6-2 1,-6-3 4,-6-3 2,-9 2 2,-8 10 3,-10 10 3,-9 9 3,-9 7 4,-5 7 8,-7 6 8,-5 7 8,-4 4 3,0 3 1,0 3 1,0 4-1,4 7 0,10 13-5,10 12-3,9 13-3,18-2-10,29-16-15,28-15-15,28-15-15,9-11-10,-9-2-5,-10-3-4,-8-3-5,-11-1 3,-8 4 8,-10 3 10,-9 3 8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0"/>
    </inkml:context>
    <inkml:brush xml:id="br0">
      <inkml:brushProperty name="width" value="0.06617" units="cm"/>
      <inkml:brushProperty name="height" value="0.06617" units="cm"/>
      <inkml:brushProperty name="color" value="#F2395B"/>
    </inkml:brush>
  </inkml:definitions>
  <inkml:trace contextRef="#ctx0" brushRef="#br0">50000 27600 332,'23'-94'0,"-3"13"0,-3 12 0,-2 13 0,-3 10 0,1 10 1,-1 10-1,1 9 1,1-2 3,3-12 3,3-13 4,4-12 5,-1-5 3,-3 3 4,-3 3 3,-2 4 3,-3 15 8,1 28 11,-1 28 12,1 29 11,-6 26 0,-8 25-9,-10 25-11,-9 25-9,-2 20-9,6 16-9,7 15-8,6 17-8,4 7-4,4 0-2,3 0-1,3 0 0,1-16-9,1-31-13,-1-31-14,1-31-14,-1-20-13,1-5-13,-1-7-11,1-5-13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61725 15375 333,'157'63'167,"51"46"-1,49 47 1,51 47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46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29247 27396 563,'-6'7'-47,"2"-4"12,4-3 12,2-2 12,1-3 7,0 0 1,-2-1 1,0-1 0,-1-1 1,2 0 0,1 0 0,0 0 1,0 0-1,0-2 2,-2 0-1,0-1 2,-1 0 0,2 0 2,0 2 1,2 1 2,-1 2 9,-1 4 13,0 4 16,-1 4 15,-2 3 1,-1 1-9,0 3-10,-1 2-11,-1 1-7,0-1-2,0 1-4,0 0-3,0 1-1,0 5-1,0 3 0,0 5 1,0 0-1,-2 0-1,0-1 1,-1-1-2,0-1 0,2 1-3,2-1-3,2 1-2,2-2-2,4-3-1,2-3 0,4-3-1,2-5-3,5-6-6,3-8-7,5-6-5,0-6-2,-3-3 1,-3-5 1,-3-3 1,-1-4 2,-2-1 4,-1-3 2,-1-1 3,-1-1 2,-2 0-1,-2-1-1,-2 1 0,-2 1 2,-1 3 8,0 3 6,-1 4 6,-3 1 5,0 2 2,-3 3 2,-2 1 2,-1 3-2,-2 3-4,0 2-4,-1 4-4,-2 2-3,0 2-3,-1 2-1,-1 2-2,-2 3-5,-2 4-8,-1 3-7,-3 5-9,2 1-5,3-1-6,4-1-5,4 0-4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6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6400 35200 477,'0'162'125,"0"-24"-30,0-26-31,0-24-30,-2-7-16,-3 13-5,-3 12-4,-2 13-3,-5 9-2,-2 6-1,-3 7 1,-3 6-1,-1-10-3,4-24-7,3-26-7,3-24-7,9-31-4,16-33-1,15-35 0,17-34-2,14-21 3,17-6 6,15-6 5,16-6 6,7 1 5,1 9 4,-1 10 3,1 10 4,-4 10 2,-6 13 2,-6 12 1,-6 13 2,-7 9 0,-6 6 0,-6 7-1,-6 6 0,-24-7-6,-41-18-11,-40-19-10,-40-18-11,-15-12-3,13-3 7,12-3 5,13-2 6,9 3 3,6 14 0,7 11 0,6 14 0,6 14 10,6 20 19,7 18 19,6 20 18,6 17 4,6 20-12,7 18-13,6 20-12,1 16-8,-3 16-4,-3 15-4,-2 17-3,-5 3-6,-2-5-3,-3-7-5,-3-5-5,-4-11-4,-3-11-4,-3-14-6,-2-11-3,-6-14-2,-6-11 0,-6-14 1,-6-11 1,-6-14 2,-2-11 2,-3-14 2,-3-11 3,-4-14 2,-3-11 1,-3-14 2,-2-11 2,3-9 3,14-3 5,11-3 4,14-2 6,11-5 3,14-2 5,11-3 4,14-3 5,13 1 2,16 6 1,15 7 1,17 6 1,3 7 0,-5 10-3,-7 10-2,-5 9-3,-9 7-3,-9 7-5,-10 6-4,-8 7-5,-12 11-5,-12 20-2,-13 18-4,-12 20-3,-16 13 0,-19 9 0,-18 10 2,-19 10 0,-10 0 0,1-5-2,-1-7-3,1-5-2,1-9-2,3-9 2,3-10-1,4-8 2,7-11 4,13-8 7,12-10 9,13-9 7,18-13 5,26-16 4,24-15 2,26-15 3,16-14 0,10-8-4,10-10-3,9-9-3,2-5-9,-2 0-12,-3 0-14,-3 0-12,-1 1-7,4 4-3,3 3-1,3 3-2,-10 6-2,-21 9-1,-22 10-1,-22 10-2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7"/>
    </inkml:context>
    <inkml:brush xml:id="br0">
      <inkml:brushProperty name="width" value="0.04862" units="cm"/>
      <inkml:brushProperty name="height" value="0.04862" units="cm"/>
    </inkml:brush>
  </inkml:definitions>
  <inkml:trace contextRef="#ctx0" brushRef="#br0">8650 35900 452,'-44'-4'6,"13"-5"13,12-7 11,13-5 13,20-6 3,28-3-6,28-3-7,29-2-7,15-3-5,3 1-4,3-1-4,4 1-5,-9 2-3,-18 7-3,-19 6-3,-18 7-4,-26 15-2,-31 25-3,-31 25-3,-31 25-3,-18 12 1,-3 1 6,-3-1 6,-2 1 6,2-3 4,9-2 3,10-3 3,10-3 2,2-2 2,-3 0 1,-3 0 0,-2 0 0,0-2-1,7-3-1,6-3-1,7-2-3,4-8-2,3-8-3,3-10-3,4-9-3,10-13-3,19-16-4,19-15-4,19-15-3,10-12-1,4-6 0,3-6 2,3-6 1,-2 2 0,-6 14-2,-6 11-1,-6 14-2,-9 14 2,-8 20 2,-10 18 4,-9 20 3,-12 16 5,-11 16 9,-14 15 9,-11 17 7,-7 0 4,0-11-4,0-14-2,0-11-2,3-14-3,6-11-1,7-14-3,6-11-1,4-22-7,4-27-10,3-28-12,3-28-11,10-24-8,20-19-3,18-18-5,20-19-4,5-18 0,-6-15 1,-6-15 2,-6-16 2,-4 1 3,1 19 5,-1 19 5,1 19 4,-6 16 6,-8 17 7,-10 15 6,-9 16 7,-5 15 4,0 16 3,0 15 1,0 17 3,6 16 10,13 19 17,12 19 19,13 19 16,9 21 5,6 26-12,7 24-11,6 26-11,3 21-8,0 19-4,0 19-5,0 19-4,1 12-6,4 6-8,3 7-9,3 6-7,3 1-9,3-3-11,3-3-9,4-2-10,-4-14-6,-9-21-1,-10-22-2,-8-22-1,-12-26 1,-12-27 3,-13-28 5,-12-28 3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7"/>
    </inkml:context>
    <inkml:brush xml:id="br0">
      <inkml:brushProperty name="width" value="0.03713" units="cm"/>
      <inkml:brushProperty name="height" value="0.03713" units="cm"/>
    </inkml:brush>
  </inkml:definitions>
  <inkml:trace contextRef="#ctx0" brushRef="#br0">10700 36550 592,'-25'-44'7,"0"13"16,0 12 15,0 13 14,-2 16 6,-3 23-7,-3 22-6,-2 22-7,-8 15-5,-8 9-8,-10 10-6,-9 10-6,-5-1-8,0-9-5,0-10-7,0-8-6,0-8-5,0-2-5,0-3-4,0-3-4,6-12-2,13-18 0,12-19 1,13-18 1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7"/>
    </inkml:context>
    <inkml:brush xml:id="br0">
      <inkml:brushProperty name="width" value="0.0333" units="cm"/>
      <inkml:brushProperty name="height" value="0.0333" units="cm"/>
    </inkml:brush>
  </inkml:definitions>
  <inkml:trace contextRef="#ctx0" brushRef="#br0">10000 34950 660,'70'-85'91,"-9"32"-17,-10 31-19,-8 32-17,-4 22-11,3 17-4,3 15-5,4 16-4,-4 1-18,-9-12-28,-10-13-29,-8-12-29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8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12050 35350 601,'179'25'145,"-40"0"-38,-40 0-38,-41 0-39,-23 6-23,-2 13-8,-3 12-9,-3 13-9,-9 9-2,-11 6 3,-14 7 3,-11 6 3,-12 1-4,-9-3-11,-10-3-11,-8-2-11,-6-8-3,1-8 5,-1-10 6,1-9 5,-3-5 6,-2 0 9,-3 0 7,-3 0 8,1-4 10,6-5 11,7-7 10,6-5 12,6-6 4,6-3 1,7-3-1,6-2 1,17-3-3,28 1-1,28-1-4,29 1-2,16-7-3,7-12-3,6-13-3,7-12-3,-1-2-5,-6 9-7,-6 10-5,-6 10-8,-10 7-4,-12 6-2,-13 7-2,-12 6-2,-10 3-1,-6 0 2,-6 0 1,-6 0 1,-4 0 2,1 0 3,-1 0 3,1 0 3,2-5 0,7-9-3,6-10-2,7-8-3,0-4-3,-2 3-2,-3 3-4,-3 4-1,-6 4-1,-5 6 1,-7 7 1,-5 6 3,-4 3-4,0 0-8,0 0-8,0 0-7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9"/>
    </inkml:context>
    <inkml:brush xml:id="br0">
      <inkml:brushProperty name="width" value="0.04779" units="cm"/>
      <inkml:brushProperty name="height" value="0.04779" units="cm"/>
    </inkml:brush>
  </inkml:definitions>
  <inkml:trace contextRef="#ctx0" brushRef="#br0">14250 34950 460,'-22'-69'55,"6"13"0,7 12-2,6 13-1,10 18-2,17 26-3,15 24-3,16 26-3,-1 21-6,-15 19-6,-15 19-7,-16 19-7,-10 15-6,-3 13-4,-3 12-5,-2 13-4,-5-4-6,-2-18-4,-3-19-7,-3-18-4,2-31-11,10-40-16,10-40-14,9-41-17,7-40 1,7-36 16,6-39 15,7-36 17,5-18 10,7 3 5,6 3 6,7 4 5,4 10 5,3 19 4,3 19 5,4 19 5,1 15 6,0 13 8,0 12 10,0 13 9,0 10 4,0 10 1,0 10 1,0 9 0,-5 10-2,-9 14-5,-10 11-4,-8 14-5,-9 10-4,-6 9-2,-6 10-3,-6 10-2,-9 8-5,-8 10-7,-10 10-8,-9 9-6,-13 7-5,-16 7-1,-15 6 1,-15 7-1,-9-6-6,1-15-10,-1-15-12,1-16-10,4-18-3,9-18 3,10-19 5,10-18 4,8-20 5,10-18 3,10-19 5,9-18 5,17-17 3,25-11 5,25-14 3,25-11 5,12 0 2,1 17 2,-1 15 2,1 16 2,-7 13 3,-12 14 5,-13 11 6,-12 14 4,-12 14 3,-8 20 0,-10 18-2,-9 20 0,-15 19-1,-18 22-3,-19 22-2,-18 23-1,-12 6-4,-3-5-6,-3-7-4,-2-5-5,0-11-4,7-11-1,6-14-2,7-11-2,18-20-2,31-24-2,32-26-1,31-24-2,17-15-2,3-3-1,3-3-1,4-2-1,-6-1-1,-11 3 2,-14 3 1,-11 4 2,-9 1 1,-3 0 0,-3 0 0,-2 0 1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9"/>
    </inkml:context>
    <inkml:brush xml:id="br0">
      <inkml:brushProperty name="width" value="0.04784" units="cm"/>
      <inkml:brushProperty name="height" value="0.04784" units="cm"/>
    </inkml:brush>
  </inkml:definitions>
  <inkml:trace contextRef="#ctx0" brushRef="#br0">15400 35200 459,'-46'-58'46,"10"34"4,10 35 4,9 35 5,6 30-2,3 29-6,3 28-9,4 28-6,1 21-7,0 17-2,0 15-5,0 16-3,0 26-3,0 38-3,0 37-2,0 38-3,1 29-9,4 22-17,3 22-17,3 23-18,3-34-11,3-87-5,3-88-7,4-87-6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29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17000 35100 529,'-18'-50'10,"17"0"19,15 0 20,16 0 19,10 4 4,7 10-9,6 10-10,7 9-10,7 6-9,9 3-9,10 3-8,10 4-9,-3 4-9,-11 6-6,-14 7-7,-11 6-8,-15 7-1,-16 10 8,-15 10 6,-15 9 6,-11-1-9,-2-8-25,-3-10-26,-3-9-26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0"/>
    </inkml:context>
    <inkml:brush xml:id="br0">
      <inkml:brushProperty name="width" value="0.04862" units="cm"/>
      <inkml:brushProperty name="height" value="0.04862" units="cm"/>
    </inkml:brush>
  </inkml:definitions>
  <inkml:trace contextRef="#ctx0" brushRef="#br0">16950 35800 452,'-25'21'3,"0"-5"7,0-7 7,0-5 6,3-1 8,6 6 8,7 7 7,6 6 8,6 9 1,6 13-6,7 12-5,6 13-6,-1 13-5,-5 17-4,-7 15-4,-5 16-4,-6 2-5,-3-8-6,-3-10-5,-2-9-6,-3-12-9,1-11-11,-1-14-13,1-11-11,4-17-7,9-18-2,10-19-2,10-18-2,5-23 1,4-24 5,3-26 5,3-24 6,3-13 6,3 0 6,3 0 8,4 0 7,1 6 6,0 13 4,0 12 4,0 13 4,0 10 7,0 10 9,0 10 10,0 9 10,-2 9 5,-3 9 3,-3 10 3,-2 10 1,-8 18 0,-8 28-6,-10 28-5,-9 29-6,-12 13-7,-11 1-9,-14-1-9,-11 1-9,-7-7-7,0-12-4,0-13-3,0-12-4,3-24-5,6-34-8,7-35-9,6-33-7,9-26-2,13-16 3,12-15 4,13-15 3,4-4 5,-3 9 6,-3 10 7,-2 10 5,-5 11 5,-2 17 3,-3 15 2,-3 16 3,-2 15 8,0 16 10,0 15 11,0 17 11,-2 17 6,-3 23-1,-3 22-1,-2 22 0,-1 10-2,3 1-5,3-1-3,4 1-4,1-6-5,0-8-4,0-10-4,0-9-4,1-9-7,4-5-7,3-7-8,3-5-9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0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18250 35800 584,'57'-71'10,"17"10"21,15 10 19,16 9 21,2 9 4,-8 9-13,-10 10-12,-9 10-13,-10 4-15,-9 0-15,-10 0-15,-8 0-15,-17-4-17,-21-5-14,-22-7-15,-22-5-16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47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31100 26750 544,'28'15'188,"-5"-1"-51,-7-1-50,-5 0-50,-3-1-31,-2 1-11,-1 1-13,0 2-12,-2 0-10,-2-1-10,-2 1-10,-2 0-9,-1-2 1,0-1 9,0-2 11,0-2 9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1"/>
    </inkml:context>
    <inkml:brush xml:id="br0">
      <inkml:brushProperty name="width" value="0.05594" units="cm"/>
      <inkml:brushProperty name="height" value="0.05594" units="cm"/>
    </inkml:brush>
  </inkml:definitions>
  <inkml:trace contextRef="#ctx0" brushRef="#br0">18950 35200 393,'-24'-71'0,"4"10"0,3 10 0,3 9 0,1 4 2,1 1 5,-1-1 5,1 1 5,-1 15 11,1 31 17,-1 32 18,1 31 18,1 21 2,3 14-13,3 11-14,4 14-14,-1 10-9,-3 9-7,-3 10-7,-2 10-6,-3-4-6,1-16-4,-1-15-6,1-15-4,1-17-3,3-15-2,3-15-2,4-16-1,-3-21-11,-5-24-17,-7-26-19,-5-24-17,-4-32-4,0-37 12,0-38 12,0-37 10,3-13 11,6 13 6,7 12 8,6 13 7,3 15 7,0 19 6,0 19 7,0 19 7,1 16 5,4 17 7,3 15 6,3 16 6,-2 20 4,-6 25 1,-6 25 2,-6 25 2,-4 10-5,1-2-12,-1-3-11,1-3-12,7-13-12,16-22-14,15-22-14,17-21-13,14-23-4,17-21 5,15-22 7,16-22 6,1-4 6,-12 17 7,-13 15 6,-12 16 7,-10 10 7,-6 7 5,-6 6 5,-6 7 7,-10 10 1,-12 16-2,-13 15-3,-12 17-3,-12 10 5,-8 6 10,-10 7 10,-9 6 12,-5 3 0,0 0-7,0 0-8,0 0-8,10-7-9,23-11-9,22-14-10,22-11-9,13-11-3,7-5 3,6-7 5,7-5 4,-3-1 1,-8 6 0,-10 7-2,-9 6-1,-9 7 0,-5 10-3,-7 10-1,-5 9-2,-12 4-1,-16 1 0,-15-1-1,-15 1 0,-11-6 0,-2-8 0,-3-10 0,-3-9-1,-4-7 3,-3-3 3,-3-3 3,-2-2 4,-5-5 2,-2-2 1,-3-3 2,-3-3 0,1 1 5,6 6 8,7 7 8,6 6 8,6 3 7,6 0 7,7 0 7,6 0 8,9 1-1,13 4-7,12 3-7,13 3-8,12 1-5,13 1-3,12-1-3,13 1-3,20-3-3,28-2-3,28-3-2,29-3-4,19-2-3,14 0-4,11 0-5,14 0-4,-6 0-7,-21 0-8,-22 0-10,-22 0-9,-22-2-8,-22-3-9,-22-3-10,-21-2-8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2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21850 36000 511,'182'-2'169,"-33"-3"-41,-35-3-40,-34-2-41,-10-5-23,16-2-6,15-3-8,17-3-6,-1 1-6,-16 6-9,-15 7-6,-15 6-8,-14 9-6,-8 13-6,-10 12-6,-9 13-6,-9 4 0,-5-3 2,-7-3 4,-5-2 4,-6-3 2,-3 1 2,-3-1 3,-2 1 3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3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21950 37000 568,'-35'0'11,"32"0"22,31 0 22,32 0 22,24 0 3,19 0-14,19 0-15,19 0-15,9-2-16,0-3-18,0-3-16,0-2-18,-11-1-11,-22 3-4,-22 3-4,-21 4-4,-17-1-1,-8-3 4,-10-3 4,-9-2 4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3"/>
    </inkml:context>
    <inkml:brush xml:id="br0">
      <inkml:brushProperty name="width" value="0.04425" units="cm"/>
      <inkml:brushProperty name="height" value="0.04425" units="cm"/>
    </inkml:brush>
  </inkml:definitions>
  <inkml:trace contextRef="#ctx0" brushRef="#br0">24850 35550 497,'48'26'62,"-3"4"-15,-3 3-14,-2 3-14,-3 6-3,1 9 8,-1 10 8,1 10 7,-6 5 0,-8 4-11,-10 3-10,-9 3-11,-15 3-7,-18 3-4,-19 3-4,-18 4-4,-10-3-1,0-5 1,0-7 2,0-5 2,3-9 1,6-9 4,7-10 2,6-8 3,15-9 7,26-6 8,24-6 10,26-6 9,21-10 1,19-12-6,19-13-6,19-12-6,9-9-8,0-2-8,0-3-9,0-3-8,0-4-12,0-3-14,0-3-15,0-2-14,-13 3-1,-24 14 11,-26 11 13,-24 14 11,-12 3 6,4-2 1,3-3-1,3-3-1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3"/>
    </inkml:context>
    <inkml:brush xml:id="br0">
      <inkml:brushProperty name="width" value="0.05423" units="cm"/>
      <inkml:brushProperty name="height" value="0.05423" units="cm"/>
    </inkml:brush>
  </inkml:definitions>
  <inkml:trace contextRef="#ctx0" brushRef="#br0">27250 35350 405,'46'-68'1,"-5"17"1,-7 15 0,-5 16 3,-6 5-1,-3-2 0,-3-3-1,-2-3 0,-9 10 11,-12 26 22,-13 24 23,-12 26 22,-12 19 4,-8 17-13,-10 15-15,-9 16-13,-5 7-9,0 1-7,0-1-5,0 1-6,1-4-5,4-6-5,3-6-6,3-6-6,6-12-8,9-15-11,10-15-11,10-16-12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3"/>
    </inkml:context>
    <inkml:brush xml:id="br0">
      <inkml:brushProperty name="width" value="0.04671" units="cm"/>
      <inkml:brushProperty name="height" value="0.04671" units="cm"/>
    </inkml:brush>
  </inkml:definitions>
  <inkml:trace contextRef="#ctx0" brushRef="#br0">26400 35600 471,'-2'-46'1,"-3"10"4,-3 10 2,-2 9 4,2 9 10,9 9 18,10 10 18,10 10 18,7 11 4,6 17-11,7 15-11,6 16-11,6 10-12,6 7-13,7 6-14,6 7-12,1 0-10,-3-2-2,-3-3-4,-2-3-3,-8-12-4,-8-18-6,-10-19-5,-9-18-6,-7-10-4,-3 0-5,-3 0-3,-2 0-5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4"/>
    </inkml:context>
    <inkml:brush xml:id="br0">
      <inkml:brushProperty name="width" value="0.05718" units="cm"/>
      <inkml:brushProperty name="height" value="0.05718" units="cm"/>
    </inkml:brush>
  </inkml:definitions>
  <inkml:trace contextRef="#ctx0" brushRef="#br0">28600 35200 384,'-24'-19'10,"4"13"20,3 12 20,3 13 20,3 15 4,3 19-13,3 19-11,4 19-12,2 9-8,4 0-2,3 0-2,3 0-3,3-2-2,3-3-2,3-3-2,4-2-2,1-5-1,0-2-2,0-3-2,0-3-1,-2-4-3,-3-3-3,-3-3-4,-2-2-3,-11-5-2,-15-2-1,-15-3-3,-16-3-1,-18-4-6,-18-3-9,-19-3-9,-18-2-9,-1-9-5,19-12 0,19-13-1,19-12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4"/>
    </inkml:context>
    <inkml:brush xml:id="br0">
      <inkml:brushProperty name="width" value="0.0334" units="cm"/>
      <inkml:brushProperty name="height" value="0.0334" units="cm"/>
    </inkml:brush>
  </inkml:definitions>
  <inkml:trace contextRef="#ctx0" brushRef="#br0">28650 35500 658,'25'-47'7,"0"6"14,0 7 14,0 6 13,9 4 6,19 4-4,19 3-5,19 3-3,4 6-12,-9 9-21,-10 10-19,-8 10-20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4"/>
    </inkml:context>
    <inkml:brush xml:id="br0">
      <inkml:brushProperty name="width" value="0.05176" units="cm"/>
      <inkml:brushProperty name="height" value="0.05176" units="cm"/>
    </inkml:brush>
  </inkml:definitions>
  <inkml:trace contextRef="#ctx0" brushRef="#br0">30000 35500 425,'-24'23'4,"4"-3"9,3-3 8,3-2 9,-1 3 7,-2 14 5,-3 11 7,-3 14 5,-1 10 1,4 9-5,3 10-5,3 10-5,3 4-5,3 0-5,3 0-5,4 0-5,7-8-6,13-16-6,12-15-6,13-15-5,9-21-8,6-25-9,7-25-9,6-25-9,1-18-3,-3-8 4,-3-10 4,-2-9 3,-8-2 2,-8 6-2,-10 7-2,-9 6-1,-12 7 1,-11 10 5,-14 10 6,-11 9 6,-12 9 5,-9 9 7,-10 10 7,-8 10 6,-4 7 5,3 6 3,3 7 2,4 6 3,18-12-3,34-27-6,35-28-6,35-28-8,10-9-11,-12 14-15,-13 11-17,-12 14-15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4"/>
    </inkml:context>
    <inkml:brush xml:id="br0">
      <inkml:brushProperty name="width" value="0.05287" units="cm"/>
      <inkml:brushProperty name="height" value="0.05287" units="cm"/>
    </inkml:brush>
  </inkml:definitions>
  <inkml:trace contextRef="#ctx0" brushRef="#br0">31250 34550 416,'20'-25'3,"-9"0"7,-10 0 6,-8 0 7,0 4 6,14 10 8,11 10 7,14 9 7,7 2-2,3-2-9,3-3-9,4-3-9,1-2-19,0 0-25,0 0-27,0 0-27,-10 1-4,-18 4 18,-19 3 18,-18 3 18,-6 1 21,10 1 25,10-1 26,9 1 26,2 2 6,-2 7-13,-3 6-12,-3 7-13,-7 5-9,-9 7-3,-10 6-5,-8 7-4,-9 10-3,-6 16 0,-6 15-2,-6 17-2,-7 14 0,-6 17 0,-6 15-2,-6 16 0,-7 9-2,-6 3-4,-6 3-4,-6 4-3,-1-4-6,7-9-8,6-10-8,7-8-7,4-6-3,3 1 0,3-1 0,4 1 0,4-6 1,6-8-2,7-10 0,6-9-1,4-13 1,4-16 5,3-15 4,3-15 5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48"/>
    </inkml:context>
    <inkml:brush xml:id="br0">
      <inkml:brushProperty name="width" value="0.04895" units="cm"/>
      <inkml:brushProperty name="height" value="0.04895" units="cm"/>
      <inkml:brushProperty name="color" value="#00BFF3"/>
    </inkml:brush>
  </inkml:definitions>
  <inkml:trace contextRef="#ctx0" brushRef="#br0">30521 26978 449,'-8'7'1,"0"-1"3,1-1 3,-1 0 2,3-3 6,8-2 7,6-4 8,7-2 7,5-3 0,1-3-9,3-4-9,1-2-9,1 0-6,-1 1-5,-1 2-3,-1 3-4,-2 1-2,-4 2 2,-5 2 1,-3 2 2,-3 3 0,-2 4-1,-2 4-1,-2 4-2,-3 3 4,-4 3 8,-4 3 7,-4 4 7,-1 0 4,-1 1 1,0-1 0,1 0 1,-1 0-1,0-1-3,1-1-3,-1 0-3,1-3-2,0-1-1,2-3-3,1-1-2,4-5-11,8-6-20,8-7-22,8-8-19,3-1-4,-1 1 14,-1 2 15,-1 2 14,-1 3 8,-2 1 3,-3 2 2,-1 2 1,-2 3 9,-2 4 14,-2 3 13,-2 5 14,-1 2 6,0 1 0,0 1-1,0 2 0,0-2-2,0 1-6,0-2-4,0-1-4,0-1-5,0-1-4,0-1-4,0 0-3,3-7-9,6-8-13,5-11-13,7-9-12,1-9-6,-1-5 2,-2-6 3,-2-6 1,-2-6 4,1-4 5,0-5 6,-1-5 6,1 1 4,0 7 6,-1 6 6,1 8 4,-1 6 5,-3 7 2,-1 7 4,-2 8 2,-2 5 12,-2 6 20,-2 6 19,-2 6 21,-2 5-1,0 4-19,-2 3-20,0 5-19,0 1-13,0-2-5,1 0-7,2 0-5,1-3-7,4-3-9,2-3-9,4-2-9,0-4-2,1-1 1,0-2 2,0-2 2,-1-1 8,1 0 12,0 0 15,0 0 12,-3 3 3,-5 8-10,-4 6-9,-5 7-8,-5 4-4,-2 1 2,-3 1 3,-3 1 2,-2-1 3,1-2 2,-1-2 2,0-1 2,1-3 3,1-3 1,1-3 1,1-2 2,4-4 2,10-3 3,8-2 1,10-4 3,4-2-3,1-4-6,1-2-5,1-3-7,-1-2-3,-1 2-1,-3 1-1,-1 0 0,-2 1-6,-2-1-7,-3-2-10,-1 0-8,-1 0-2,-2 1 5,-1 0 5,0 2 5,-2 0 4,-2 1 3,-2-1 4,-2 0 4,-2 0 5,0 2 8,-1 1 7,-2 0 9,1 3 4,1 2 4,0 4 4,2 2 2,0 3 2,0 2 0,0 1 0,0 3 0,0 1-2,0 1-6,0 2-4,0 0-6,-1 1-4,-1 1-2,-3 1-1,-2 1-3,-2 0-4,-2 1-4,-1-1-4,-3 1-5,0-1-1,-1-1 1,0-1 2,1-1 2,0-2-5,2-3-14,3-3-13,1-2-14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5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31250 37050 487,'20'-40'10,"-9"23"20,-10 22 21,-8 22 20,-4 13 5,3 7-13,3 6-11,4 7-12,4-3-8,6-8-5,7-10-3,6-9-5,6-10-6,6-9-8,7-10-8,6-8-8,1-11-6,-3-8-4,-3-10-4,-2-9-4,-5-5-1,-2 0 0,-3 0 1,-3 0 1,-9 1 0,-11 4-1,-14 3-1,-11 3 0,-7 4 2,0 7 3,0 6 5,0 7 3,0 4 0,0 3-5,0 3-5,0 4-5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6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34200 35350 481,'-68'28'13,"-33"56"23,-35 57 25,-34 56 25,-1 10 3,35-33-19,35-35-18,34-34-18,17-20-11,0-2-4,0-3-2,0-3-4,1-2-8,4 0-9,3 0-12,3 0-10,3-7-14,3-11-20,3-14-17,4-11-19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6"/>
    </inkml:context>
    <inkml:brush xml:id="br0">
      <inkml:brushProperty name="width" value="0.04908" units="cm"/>
      <inkml:brushProperty name="height" value="0.04908" units="cm"/>
    </inkml:brush>
  </inkml:definitions>
  <inkml:trace contextRef="#ctx0" brushRef="#br0">32600 35750 448,'-2'-46'0,"-3"10"0,-3 10 0,-2 9 0,2 9 10,9 9 20,10 10 20,10 10 21,11 13 5,17 19-10,15 19-10,16 19-8,7 12-9,1 6-5,-1 7-6,1 6-6,-1-1-7,1-5-8,-1-7-9,1-5-9,-7-6-10,-12-3-16,-13-3-15,-12-2-14,-10-11-6,-6-15 1,-6-15 3,-6-16 2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6"/>
    </inkml:context>
    <inkml:brush xml:id="br0">
      <inkml:brushProperty name="width" value="0.0567" units="cm"/>
      <inkml:brushProperty name="height" value="0.0567" units="cm"/>
    </inkml:brush>
  </inkml:definitions>
  <inkml:trace contextRef="#ctx0" brushRef="#br0">35200 35300 387,'-2'-36'12,"-3"28"22,-3 28 24,-2 29 22,0 22 6,7 20-11,6 18-11,7 20-12,2 2-10,1-12-8,-1-13-8,1-12-8,-1-5-7,1 3-1,-1 3-4,1 4-3,-3-6-2,-2-11-1,-3-14-2,-3-11-2,-6-9-3,-5-3-3,-7-3-4,-5-2-3,-15-5-4,-22-2-3,-22-3-4,-21-3-4,-10-4-2,3-3-3,3-3-3,4-2-1,8-5 0,17-2 4,15-3 5,16-3 4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6"/>
    </inkml:context>
    <inkml:brush xml:id="br0">
      <inkml:brushProperty name="width" value="0.03439" units="cm"/>
      <inkml:brushProperty name="height" value="0.03439" units="cm"/>
    </inkml:brush>
  </inkml:definitions>
  <inkml:trace contextRef="#ctx0" brushRef="#br0">35400 35200 639,'28'-22'0,"6"6"0,7 7 0,6 6 0,6 4 12,6 4 25,7 3 24,6 3 23,1 4 0,-3 7-29,-3 6-27,-2 7-29,-9 0-18,-12-2-11,-13-3-10,-12-3-11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7"/>
    </inkml:context>
    <inkml:brush xml:id="br0">
      <inkml:brushProperty name="width" value="0.05462" units="cm"/>
      <inkml:brushProperty name="height" value="0.05462" units="cm"/>
    </inkml:brush>
  </inkml:definitions>
  <inkml:trace contextRef="#ctx0" brushRef="#br0">36950 35200 402,'-68'3'47,"17"6"4,15 7 3,16 6 4,7 9-2,1 13-6,-1 12-7,1 13-6,-1 10-5,1 10-5,-1 10-3,1 9-4,-1 2-3,1-2-1,-1-3-1,1-3-2,2-7-1,7-9-2,6-10-2,7-8-3,7-14-2,9-15-6,10-15-5,10-16-5,4-12-6,0-5-5,0-7-6,0-5-6,0-12-1,0-16 2,0-15 4,0-15 3,-4-12 2,-5-6-2,-7-6 1,-5-6-1,-11-1 3,-11 7 5,-14 6 6,-11 7 6,-11 10 3,-5 16 2,-7 15 2,-5 17 2,-6 8 2,-3 4 1,-3 3 3,-2 3 1,0 4 2,7 7 0,6 6 1,7 7 1,8-3-10,14-8-20,11-10-20,14-9-19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7"/>
    </inkml:context>
    <inkml:brush xml:id="br0">
      <inkml:brushProperty name="width" value="0.05784" units="cm"/>
      <inkml:brushProperty name="height" value="0.05784" units="cm"/>
    </inkml:brush>
  </inkml:definitions>
  <inkml:trace contextRef="#ctx0" brushRef="#br0">38150 33900 380,'-47'0'0,"6"0"0,7 0 0,6 0 0,-1 4 4,-5 10 10,-7 10 8,-5 9 9,0 6 6,10 3 2,10 3 4,9 4 1,6-1 0,3-3-8,3-3-5,4-2-6,11-6-10,23-6-14,22-6-13,22-6-14,7-7-8,-6-6-3,-6-6-3,-6-6-3,-12-6 1,-15-2 5,-15-3 6,-16-3 6,-8-2 12,0 0 20,0 0 19,0 0 20,4 1 4,10 4-11,10 3-12,9 3-11,-1 9-5,-8 16 1,-10 15 1,-9 17 3,-9 5 0,-5-3 1,-7-3 2,-5-2 0,-8-1 2,-5 3 2,-7 3 1,-5 4 3,-4-1-2,0-3-1,0-3-3,0-2-1,0 2-4,0 9-2,0 10-3,0 10-4,-5 14-2,-9 23-3,-10 22-5,-8 22-2,-9 18-3,-6 16-2,-6 15-1,-6 17-2,-4 2-3,1-9-5,-1-10-5,1-8-4,-1-8-6,1-2-6,-1-3-6,1-3-6,7-10 0,16-16 6,15-15 6,17-15 6,10-20 4,6-21 1,7-22 1,6-22 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38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37800 36900 580,'-43'34'12,"17"19"21,15 19 22,16 19 22,10-2 3,7-22-17,6-22-18,7-21-17,4-15-13,3-6-6,3-6-6,4-6-8,-1-10-3,-3-12 2,-3-13 2,-2-12 1,-8-7 0,-8 1 0,-10-1 0,-9 1-1,-18 8 1,-24 20 0,-26 18 1,-24 20 1,-9 13-4,10 9-8,10 10-6,9 10-9,9-1-8,9-9-13,10-10-11,10-8-11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1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40300 34800 433,'-71'31'134,"10"13"-26,10 12-28,9 13-27,-2 21-16,-12 32-4,-13 31-5,-12 32-4,-2 0-4,9-27-4,10-28-4,10-28-3,-3-7-4,-11 16 0,-14 15-3,-11 17-2,-3-1-2,10-16-6,10-15-5,9-15-4,12-26-12,16-34-18,15-35-19,17-33-17,8-17-3,4 4 12,3 3 11,3 3 13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1"/>
    </inkml:context>
    <inkml:brush xml:id="br0">
      <inkml:brushProperty name="width" value="0.05472" units="cm"/>
      <inkml:brushProperty name="height" value="0.05472" units="cm"/>
      <inkml:brushProperty name="color" value="#F2395B"/>
    </inkml:brush>
  </inkml:definitions>
  <inkml:trace contextRef="#ctx0" brushRef="#br0">39150 35500 402,'-50'-27'3,"0"-3"8,0-3 8,0-2 6,7 8 12,17 22 15,15 22 14,16 23 14,13 17 1,14 17-13,11 15-14,14 16-13,8 9-12,7 3-9,6 3-10,7 4-9,4-1-6,3-3-3,3-3-4,4-2-3,1-6-7,0-6-11,0-6-11,0-6-11,-10-12-8,-18-15-3,-19-15-4,-18-16-4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0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62166 49333 491,'-7'-6'10,"2"4"22,2 4 20,2 4 22,2 2 4,2 1-11,2 2-13,2 0-12,1 0-8,-1-1-7,1 0-6,0-2-7,1 0-10,2 0-18,1 0-17,3 0-16,-1 0-13,-4 1-7,-5 1-7,-2 2-7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48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32450 28650 465,'37'15'68,"-6"-1"-6,-4-1-6,-4 0-7,-4-2-4,1-1-4,-1-1-2,1 0-4,-1-1-2,1 0-2,-1-1 0,1 1-2,-4-1-14,-8 0-27,-8-2-29,-8 0-27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2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40850 35250 487,'-61'0'12,"28"0"17,28 0 18,29 0 17,19-2 4,14-3-8,11-3-10,14-2-10,22-5-6,35-2-5,35-3-4,34-3-5,9-1-5,-16 4-4,-15 3-5,-15 3-3,-18 4-4,-19 7 0,-18 6-1,-19 7-1,-13 10-11,-6 16-24,-6 15-23,-6 17-24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2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41750 36000 490,'-63'-2'9,"26"-3"15,24-3 18,26-2 16,26-5 4,28-2-9,28-3-8,29-3-10,5 1-6,-15 6-3,-15 7-4,-16 6-2,-18 12-3,-18 19-1,-19 19-2,-18 19-2,-20 15-2,-18 13-3,-19 12-1,-18 13-3,-12 2-4,-3-5-5,-3-7-5,-2-5-6,0-11-1,7-11 0,6-14 1,7-11 1,7-11 3,9-5 6,10-7 8,10-5 7,22-6 4,39-3 2,36-3 3,39-2 1,16-8-1,-3-8-7,-3-10-6,-2-9-6,-8-4-7,-8 4-7,-10 3-8,-9 3-6,-9 1-4,-5 1 2,-7-1 2,-5 1 1,-9-3-4,-9-2-10,-10-3-11,-8-3-9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2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42250 33200 438,'-25'-50'0,"0"0"0,0 0 0,0 0 0,0-2 0,0-3 0,0-3 0,0-2 0,3 2 0,6 9 0,7 10 0,6 10 0,1 5 10,-3 4 18,-3 3 20,-2 3 19,2 10 5,9 20-8,10 18-10,10 20-8,2 21-8,-3 25-4,-3 25-4,-2 25-6,-5 17-5,-2 9-6,-3 10-6,-3 10-5,-1-12-3,4-31 2,3-31 1,3-31 2,1-20-18,1-5-33,-1-7-36,1-5-35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4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45000 34750 506,'142'-24'176,"-16"4"-44,-15 3-44,-15 3-44,-9 3-24,1 3-6,-1 3-6,1 4-6,-6 1-2,-8 0 1,-10 0 2,-9 0 3,-10 6-16,-9 13-28,-10 12-31,-8 13-30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4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45400 35450 543,'-91'45'1,"19"-9"4,19-10 2,19-8 4,9-6 5,0 1 7,0-1 7,0 1 8,6-3 2,13-2 0,12-3-1,13-3 0,15-2-4,19 0-6,19 0-5,19 0-7,12 0-3,6 0 1,7 0-2,6 0 1,-1-2-7,-5-3-15,-7-3-14,-5-2-13,-12-1-9,-16 3-4,-15 3-2,-15 4-3,-11 2-1,-2 4 3,-3 3 3,-3 3 3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4"/>
    </inkml:context>
    <inkml:brush xml:id="br0">
      <inkml:brushProperty name="width" value="0.05936" units="cm"/>
      <inkml:brushProperty name="height" value="0.05936" units="cm"/>
      <inkml:brushProperty name="color" value="#F2395B"/>
    </inkml:brush>
  </inkml:definitions>
  <inkml:trace contextRef="#ctx0" brushRef="#br0">47950 34700 370,'-47'-22'11,"6"6"23,7 7 21,6 6 23,3 7 4,0 10-14,0 10-13,0 9-13,0 7-9,0 7-5,0 6-3,0 7-4,3 5-3,6 7-3,7 6-2,6 7-2,3-1-2,0-6 0,0-6 1,0-6-1,10-9-5,23-8-14,22-10-13,22-9-12,7-16-6,-6-22 4,-6-22 3,-6-21 3,-1-18 2,7-12 0,6-13 2,7-12 0,-7-2 2,-19 9 4,-18 10 4,-19 10 4,-15 8 2,-8 10 2,-10 10 2,-9 9 2,-10 9 0,-9 9 0,-10 10 1,-8 10-1,-4 8-2,3 10-5,3 10-3,4 9-5,5 2-4,10-2-3,10-3-3,9-3-2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4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48850 35000 533,'48'70'74,"-3"-9"-15,-3-10-14,-2-8-14,-3-4-3,1 3 10,-1 3 10,1 4 9,-4 1-7,-6 0-21,-6 0-21,-6 0-23,-6-2-11,-2-3 1,-3-3-1,-3-2 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5"/>
    </inkml:context>
    <inkml:brush xml:id="br0">
      <inkml:brushProperty name="width" value="0.06382" units="cm"/>
      <inkml:brushProperty name="height" value="0.06382" units="cm"/>
      <inkml:brushProperty name="color" value="#F2395B"/>
    </inkml:brush>
  </inkml:definitions>
  <inkml:trace contextRef="#ctx0" brushRef="#br0">49850 34200 344,'53'-41'7,"6"19"14,7 19 14,6 19 14,-4 16 3,-11 17-9,-14 15-8,-11 16-8,-14 7-7,-11 1-6,-14-1-5,-11 1-6,-12 1-3,-9 3-2,-10 3-2,-8 4 0,0-7-2,14-16-1,11-15-1,14-15 0,16-18 1,22-19 3,22-18 2,23-19 4,14-16 0,10-12-2,10-13-3,9-12-1,1-7-3,-6 1-3,-6-1-2,-6 1-3,-9 1-1,-8 3 0,-10 3 0,-9 4 1,-9 1-1,-5 0 1,-7 0 0,-5 0 1,-6 4 1,-3 10 1,-3 10 0,-2 9 2,-5 15 13,-2 22 25,-3 22 24,-3 23 26,-2 13 4,0 6-13,0 7-14,0 6-14,0 6-9,0 6-4,0 7-4,0 6-5,0 1-3,0-3-3,0-3-2,0-2-3,1-3-1,4 1 1,3-1 0,3 1 0,1-3 0,1-2-2,-1-3-3,1-3 0,-1-6-4,1-5-4,-1-7-3,1-5-5,-3-4-2,-2 0-3,-3 0-2,-3 0-2,-9 1-2,-11 4 1,-14 3-1,-11 3 0,-12 1 0,-9 1-2,-10-1 0,-8 1-1,-9-4-2,-6-6-4,-6-6-4,-6-6-3,5-9 2,20-8 5,18-10 7,20-9 6,10-5 1,3 0-3,3 0-3,4 0-3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5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51450 33950 566,'98'-68'55,"-3"17"0,-3 15 1,-2 16 0,-3 9-4,1 3-9,-1 3-9,1 4-10,-6 2-6,-8 4-2,-10 3-2,-9 3-3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4:46"/>
    </inkml:context>
    <inkml:brush xml:id="br0">
      <inkml:brushProperty name="width" value="0.06688" units="cm"/>
      <inkml:brushProperty name="height" value="0.06688" units="cm"/>
      <inkml:brushProperty name="color" value="#F2395B"/>
    </inkml:brush>
  </inkml:definitions>
  <inkml:trace contextRef="#ctx0" brushRef="#br0">52800 34600 328,'-46'3'4,"10"6"6,10 7 8,9 6 6,2 9 6,-2 13 3,-3 12 4,-3 13 4,-4 6-1,-3 0-6,-3 0-5,-2 0-7,-1-5-3,3-9-4,3-10-2,4-8-4,11-18-5,23-25-11,22-25-8,22-25-10,15-15-5,9-2-3,10-3-1,10-3-2,-3 5 2,-11 17 7,-14 15 6,-11 16 6,-14 15 6,-11 16 5,-14 15 5,-11 17 4,-12 7 6,-9 0 7,-10 0 7,-8 0 8,-1-2 1,9-3-4,10-3-3,10-2-4,10-14-6,13-21-7,12-22-8,13-22-7,7-11-5,4 0-2,3 0-3,3 0-2,-2 3-2,-6 6 0,-6 7 0,-6 6 1,-7 9 4,-6 13 9,-6 12 10,-6 13 9,-6 7 7,-2 4 3,-3 3 3,-3 3 3,7-7-5,19-15-11,19-15-14,19-16-11,5-7-7,-5 4-1,-7 3-1,-5 3-1,-14 9 9,-18 16 16,-19 15 17,-18 17 17,-7 7 6,6 0-8,7 0-6,6 0-6,7-4-5,10-5-2,10-7-2,9-5-3,2-22-11,-2-33-22,-3-35-20,-3-34-22,-7-9-4,-9 20 14,-10 18 13,-8 20 14,-8 11 9,-2 7 3,-3 6 5,-3 7 4,-4 4 4,-3 3 4,-3 3 4,-2 4 4,0 4 2,7 6 3,6 7 2,7 6 3,10-4-6,16-11-11,15-14-13,17-11-11,8-11-8,4-5-2,3-7-2,3-5-2,1-6 0,1-3 5,-1-3 5,1-2 4,-4-1 4,-6 3 3,-6 3 2,-6 4 4,-9 4 3,-8 6 3,-10 7 4,-9 6 4,-4 3 4,4 0 6,3 0 5,3 0 5,-1 0 5,-2 0 1,-3 0 3,-3 0 2,-2 17 9,0 34 13,0 35 15,0 35 13,1 18-2,4 3-19,3 3-19,3 4-19,-1 8-17,-2 17-16,-3 15-15,-3 16-15,-1-4-5,4-21 5,3-22 5,3-22 5,-1-16-8,-2-9-21,-3-10-21,-3-8-20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51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34912 26920 448,'-1'-11'91,"-1"8"-8,0 9-9,-1 10-9,-1 4-9,0 3-10,0 1-11,0 3-9,0 1-7,-2 2-3,0 3-5,-1 1-2,-2 3-3,0 2-1,-1 4 0,-1 3-2,-1-1-1,0-2-7,0-4-4,1-2-5,0-3-7,0-3-5,2-3-7,1-3-6,3-11-8,8-19-10,6-18-11,7-18-10,2-7 3,-3 7 16,-3 8 15,-2 6 17,-3 4 9,-1 3 4,0 1 5,-2 3 3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03"/>
    </inkml:context>
    <inkml:brush xml:id="br0">
      <inkml:brushProperty name="width" value="0.02314" units="cm"/>
      <inkml:brushProperty name="height" value="0.02314" units="cm"/>
    </inkml:brush>
  </inkml:definitions>
  <inkml:trace contextRef="#ctx0" brushRef="#br0">61900 14850 950,'-55'-49'3,"-9"4"4,-10 3 5,-8 3 6,5 12-9,22 22-19,22 22-22,23 23-19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0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13000 42450 488,'-50'7'158,"0"17"-37,0 15-37,0 16-37,-2 7-21,-3 1-4,-3-1-3,-2 1-4,-12 8-4,-19 20-5,-18 18-3,-19 20-6,-4 10-1,14 3-2,11 3 1,14 4-2,13-7 1,16-16 2,15-15 1,17-15 3,22-25-1,32-30 0,31-32-1,32-30-1,15-19 1,0-2-1,0-3 2,0-3 0,-2 1 1,-3 6 2,-3 7 2,-2 6 2,0 4 1,7 4-3,6 3-1,7 3-1,0 3-3,-2 3-3,-3 3-4,-3 4-2,-9 2-6,-11 4-6,-14 3-6,-11 3-7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0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13200 42950 446,'-47'-49'4,"6"4"10,7 3 7,6 3 10,6 20 8,6 38 7,7 37 7,6 38 7,1 27 0,-3 20-7,-3 18-6,-2 20-7,-5 13-7,-2 9-8,-3 10-7,-3 10-9,1 0-8,6-5-13,7-7-10,6-5-12,4-20-9,4-31-7,3-31-6,3-31-7,1-21-2,1-9 5,-1-10 4,1-8 4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1"/>
    </inkml:context>
    <inkml:brush xml:id="br0">
      <inkml:brushProperty name="width" value="0.05955" units="cm"/>
      <inkml:brushProperty name="height" value="0.05955" units="cm"/>
    </inkml:brush>
  </inkml:definitions>
  <inkml:trace contextRef="#ctx0" brushRef="#br0">15350 43450 369,'1'-38'7,"4"26"13,3 24 13,3 26 13,-4 16 4,-8 10-8,-10 10-8,-9 9-8,-10 6-5,-9 3-4,-10 3-3,-8 4-4,-3-3-3,7-5-2,6-7-2,7-5-2,16-26-6,29-44-10,28-43-11,28-44-10,12-18-2,-3 10 9,-3 10 8,-2 9 8,-8 12 7,-8 16 4,-10 15 5,-9 17 4,-7 11 5,-3 10 1,-3 10 3,-2 9 2,-5 9 0,-2 9 0,-3 10-2,-3 10-1,-2-1-3,0-9-6,0-10-4,0-8-5,3-14-4,6-15-4,7-15-3,6-16-3,6-13-3,6-9 1,7-10-1,6-8 0,3-4 1,0 3 4,0 3 3,0 4 4,-5 11 5,-9 23 5,-10 22 7,-8 22 6,-8 13 5,-2 7 5,-3 6 5,-3 7 5,-2-1-1,0-6-6,0-6-6,0-6-6,9-18-9,19-28-11,19-28-11,19-27-12,4-12-3,-9 6 3,-10 7 4,-8 6 4,-8 7 4,-2 10 3,-3 10 5,-3 9 4,-6 13 6,-5 20 12,-7 18 9,-5 20 11,-4 5 4,0-6-4,0-6-2,0-6-5,4-15-11,10-21-23,10-22-21,9-22-22,-1-13-6,-8-3 8,-10-3 8,-9-2 9,-7 0 8,-3 7 5,-3 6 6,-2 7 6,-8 11 8,-8 20 8,-10 18 10,-9 20 7,-1 10 5,10 3-1,10 3-2,9 4 0,12-4-6,16-9-12,15-10-11,17-8-10,11-14-8,10-15-3,10-15-2,9-16-4,4-10-1,1-3-2,-1-3-1,1-2-1,-3-1 0,-2 3 3,-3 3 3,-3 4 2,-10-1 3,-16-3 3,-15-3 3,-15-2 3,-11-5 3,-2-2 4,-3-3 4,-3-3 3,-4 1 5,-3 6 6,-3 7 5,-2 6 6,-1 6 3,3 6 2,3 7 3,4 6 1,2 9 2,4 13 4,3 12 2,3 13 3,-1 15 0,-2 19 0,-3 19-2,-3 19 0,-2 15-4,0 13-6,0 12-5,0 13-5,-2 12-5,-3 13-5,-3 12-3,-2 13-4,-1 1-7,3-9-7,3-10-8,4-8-8,7-14-10,13-15-12,12-15-13,13-16-13,2-19-4,-5-22 4,-7-22 5,-5-21 4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1"/>
    </inkml:context>
    <inkml:brush xml:id="br0">
      <inkml:brushProperty name="width" value="0.04863" units="cm"/>
      <inkml:brushProperty name="height" value="0.04863" units="cm"/>
    </inkml:brush>
  </inkml:definitions>
  <inkml:trace contextRef="#ctx0" brushRef="#br0">19200 43200 452,'21'143'180,"-5"-11"-41,-7-14-43,-5-11-41,-4-3-24,0 10-8,0 10-8,0 9-7,0-1-8,0-8-7,0-10-9,0-9-7,0-13-15,0-16-21,0-15-21,0-15-21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2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19300 43900 584,'23'-25'8,"-3"0"16,-3 0 16,-2 0 17,2 1 4,9 4-7,10 3-6,10 3-7,5 1-8,4 1-8,3-1-9,3 1-8,-1-1-10,-2 1-14,-3-1-12,-3 1-14,-6 1-3,-5 3 6,-7 3 7,-5 4 5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2"/>
    </inkml:context>
    <inkml:brush xml:id="br0">
      <inkml:brushProperty name="width" value="0.05832" units="cm"/>
      <inkml:brushProperty name="height" value="0.05832" units="cm"/>
    </inkml:brush>
  </inkml:definitions>
  <inkml:trace contextRef="#ctx0" brushRef="#br0">20400 42650 377,'-24'-60'25,"4"32"18,3 31 18,3 32 19,1 18 2,1 6-14,-1 7-13,1 6-14,1 6-8,3 6-5,3 7-4,4 6-3,1 6-4,0 6-2,0 7-1,0 6-1,0 3-11,0 0-16,0 0-17,0 0-17,0-7-8,0-11 0,0-14 1,0-11 1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2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20750 43750 460,'26'-25'0,"4"0"0,3 0 0,3 0 0,-1 0 4,-2 0 7,-3 0 9,-3 0 7,-1 3 8,4 6 5,3 7 7,3 6 6,-2 12 1,-6 19-7,-6 19-6,-6 19-6,-9 16-4,-8 17-4,-10 15-4,-9 16-3,-4 2-5,4-8-7,3-10-6,3-9-7,9-15-8,16-18-10,15-19-10,17-18-9,11-17-2,10-11 4,10-14 4,9-11 5,1-6 1,-6 4-4,-6 3-3,-6 3-4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3"/>
    </inkml:context>
    <inkml:brush xml:id="br0">
      <inkml:brushProperty name="width" value="0.04356" units="cm"/>
      <inkml:brushProperty name="height" value="0.04356" units="cm"/>
    </inkml:brush>
  </inkml:definitions>
  <inkml:trace contextRef="#ctx0" brushRef="#br0">12500 47950 505,'-7'-24'11,"39"4"22,36 3 23,39 3 22,10 10 4,-16 20-15,-15 18-16,-15 20-15,-18 11-11,-19 7-5,-18 6-7,-19 7-5,-18 10-4,-15 16 0,-15 15-1,-16 17 0,-12 5-3,-5-3-7,-7-3-7,-5-2-6,-1-11-3,6-15 1,7-15 0,6-16 2,4-15 2,4-11 4,3-14 5,3-11 5,4-11 3,7-5 3,6-7 5,7-5 2,19-6 4,35-3 2,35-3 3,34-2 3,23-5-3,13-2-8,12-3-9,13-3-8,4-1-6,-3 4-5,-3 3-4,-2 3-6,-14 3-1,-21 3 3,-22 3 2,-22 4 2,-15-1-4,-5-3-11,-7-3-12,-5-2-11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4"/>
    </inkml:context>
    <inkml:brush xml:id="br0">
      <inkml:brushProperty name="width" value="0.05311" units="cm"/>
      <inkml:brushProperty name="height" value="0.05311" units="cm"/>
    </inkml:brush>
  </inkml:definitions>
  <inkml:trace contextRef="#ctx0" brushRef="#br0">14300 48750 414,'42'-61'9,"-16"28"18,-15 28 18,-15 29 18,-12 19 3,-6 14-14,-6 11-14,-6 14-13,-1-1-9,7-12-7,6-13-6,7-12-7,16-18-8,29-21-13,28-22-11,28-22-13,10-8 1,-5 6 14,-7 7 13,-5 6 13,-11 10 10,-11 17 4,-14 15 5,-11 16 4,-9 12 3,-3 9 1,-3 10 1,-2 10 1,-5-1 0,-2-9-2,-3-10-3,-3-8-2,2-14-7,10-15-11,10-15-11,9-16-12,7-15-3,7-11 3,6-14 3,7-11 3,0-1 4,-2 13 4,-3 12 5,-3 13 3,-6 10 1,-5 10 0,-7 10-1,-5 9-1,-6 9 6,-3 9 13,-3 10 13,-2 10 13,-3 2 4,1-3-4,-1-3-5,1-2-5,2-12-6,7-19-8,6-18-9,7-19-8,2-13-7,1-6-4,-1-6-6,1-6-3,-3 1-5,-2 9-1,-3 10-2,-3 10-3,-6 10 6,-5 13 11,-7 12 11,-5 13 13,-4 6 4,0 0 0,0 0 0,0 0-1,4-13-5,10-24-10,10-26-10,9-24-10,4-13-5,1 0 0,-1 0-1,1 0 0,-4 4 3,-6 10 7,-6 10 5,-6 9 7,-6 15 18,-2 22 32,-3 22 31,-3 23 32,-2 20 4,0 23-22,0 22-22,0 22-21,1 18-15,4 16-4,3 15-7,3 17-5,3-4-9,3-22-15,3-22-13,4-21-15,-1-21-13,-3-19-16,-3-18-14,-2-19-15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51"/>
    </inkml:context>
    <inkml:brush xml:id="br0">
      <inkml:brushProperty name="width" value="0.0568" units="cm"/>
      <inkml:brushProperty name="height" value="0.0568" units="cm"/>
      <inkml:brushProperty name="color" value="#00BFF3"/>
    </inkml:brush>
  </inkml:definitions>
  <inkml:trace contextRef="#ctx0" brushRef="#br0">35250 26943 387,'7'-8'0,"-2"-2"0,-3 0 0,0-1 0,-2 0 1,2 1 1,0 0 2,2 2 2,0 1 6,1 0 10,2 2 11,0 1 10,1 1 3,0 3-5,0 4-4,-1 2-6,1 3-3,-2 0-1,-1 1-2,0 2-2,-1 2 0,0 7 1,0 5-1,0 7 2,-1 2-2,1 0-3,0 0-3,0 0-2,0 1-3,0-1-1,0 0-1,0 0-2,-1-1-2,0-5 0,-2-3-2,0-5-2,-1-1 0,0-1-1,0 1-2,0-1 1,3-6-2,7-16-1,8-14-1,6-15-2,1-7 1,-1 0 1,-4 0 1,-3 0 1,0-3 1,1-5 0,3-4 0,1-5 0,0 0 1,-3 6-1,-3 6 0,-2 6 0,-3 4-1,-1 5-2,0 4-2,-2 3-1,-3 6-17,-4 7-29,-6 6-29,-4 8-30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5"/>
    </inkml:context>
    <inkml:brush xml:id="br0">
      <inkml:brushProperty name="width" value="0.06005" units="cm"/>
      <inkml:brushProperty name="height" value="0.06005" units="cm"/>
    </inkml:brush>
  </inkml:definitions>
  <inkml:trace contextRef="#ctx0" brushRef="#br0">19050 48250 366,'-24'-68'7,"4"17"14,3 15 14,3 16 14,-2 12 4,-6 9-5,-6 10-6,-6 10-6,-7 11-3,-6 17-1,-6 15 0,-6 16-1,-2 13-1,3 14-4,3 11-4,4 14-2,2 2-3,4-6-2,3-6-2,3-6 0,6-9-3,9-8 0,10-10-2,10-9-1,11-16-4,17-22-7,15-22-7,16-21-7,15-26-5,16-28-3,15-28-3,17-27-3,3-12-1,-5 6-2,-7 7-1,-5 6-1,-9 7 3,-9 10 7,-10 10 6,-8 9 7,-15 20 13,-19 31 18,-18 32 20,-19 31 18,-10 17 6,1 3-10,-1 3-8,1 4-9,1 1-6,3 0-5,3 0-3,4 0-4,8-5-5,17-9-6,15-10-5,16-8-7,9-20-5,3-28-3,3-28-5,4-27-3,-1-20-1,-3-9 0,-3-10 0,-2-8 1,-8-3 1,-8 7 3,-10 6 2,-9 7 1,-10 7 3,-9 9 1,-10 10 1,-8 10 2,-12 10 1,-12 13 0,-13 12 0,-12 13 1,-7 15-2,1 19-6,-1 19-6,1 19-5,4 2-5,9-11-8,10-14-5,10-11-8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5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20600 48650 498,'48'-2'0,"-3"-3"0,-3-3 0,-2-2 0,0 2 12,7 9 24,6 10 23,7 10 25,-1 8 3,-6 10-16,-6 10-17,-6 9-17,-7 6-12,-6 3-6,-6 3-7,-6 4-7,-10 1-4,-12 0-3,-13 0-2,-12 0-2,-7-5-3,1-9-3,-1-10-3,1-8-3,16-15-3,35-19 0,35-18-1,34-19-1,17-13 1,0-6 2,0-6 2,0-6 2,-4 2-1,-5 14-7,-7 11-5,-5 14-6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6"/>
    </inkml:context>
    <inkml:brush xml:id="br0">
      <inkml:brushProperty name="width" value="0.0494" units="cm"/>
      <inkml:brushProperty name="height" value="0.0494" units="cm"/>
    </inkml:brush>
  </inkml:definitions>
  <inkml:trace contextRef="#ctx0" brushRef="#br0">22700 41950 445,'31'-44'10,"13"63"21,12 62 20,13 63 20,-9 21 5,-27-18-15,-28-19-12,-28-18-14,-13-7-8,3 6-3,3 7-3,4 6-4,4-2-1,6-9-1,7-10-1,6-8-2,10-3-1,17 7-3,15 6-4,16 7-2,9-6-3,3-15-1,3-15 0,4-16-1,-1-12-6,-3-5-9,-3-7-11,-2-5-10,-6-4-6,-6 0-1,-6 0-3,-6 0-1,-7 0-2,-6 0 0,-6 0 0,-6 0-2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7"/>
    </inkml:context>
    <inkml:brush xml:id="br0">
      <inkml:brushProperty name="width" value="0.06192" units="cm"/>
      <inkml:brushProperty name="height" value="0.06192" units="cm"/>
    </inkml:brush>
  </inkml:definitions>
  <inkml:trace contextRef="#ctx0" brushRef="#br0">23750 45150 355,'-94'48'2,"13"-3"5,12-3 4,13-2 5,9-6 2,6-6-2,7-6-1,6-6-1,1 4 2,-3 16 8,-3 15 6,-2 17 7,0 14 3,7 17-1,6 15-3,7 16-1,4 16-3,3 20-4,3 18-3,4 20-5,2 3-1,4-8 0,3-10 0,3-9 1,3-10 0,3-9-4,3-10-2,4-8-3,2-8-2,4-2-1,3-3-1,3-3-2,-4 1 0,-8 6-1,-10 7 0,-9 6-1,-4 1-2,4-3-4,3-3-4,3-2-3,-5-6-5,-12-6-7,-13-6-7,-12-6-6,-15-6-6,-15-2-3,-15-3-4,-16-3-3,-2-12 2,13-18 9,12-19 9,13-18 8,6-10 1,0 0-8,0 0-7,0 0-9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7"/>
    </inkml:context>
    <inkml:brush xml:id="br0">
      <inkml:brushProperty name="width" value="0.0502" units="cm"/>
      <inkml:brushProperty name="height" value="0.0502" units="cm"/>
    </inkml:brush>
  </inkml:definitions>
  <inkml:trace contextRef="#ctx0" brushRef="#br0">25300 45250 438,'-16'-24'7,"19"4"16,19 3 16,19 3 14,13 3 4,10 3-8,10 3-8,9 4-8,6 2-4,3 4-1,3 3-1,4 3 0,5-1-2,10-2-3,10-3-1,9-3-4,6-6-1,3-5-2,3-7-3,4-5-1,2-4-3,4 0-3,3 0-2,3 0-5,-1 1-2,-2 4-5,-3 3-4,-3 3-4,-7 4-2,-9 7 3,-10 6 1,-8 7 3,-9 4-2,-6 3-6,-6 3-4,-6 4-5,-9-3-1,-8-5 4,-10-7 4,-9-5 5,-5-4-1,0 0-3,0 0-5,0 0-5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8"/>
    </inkml:context>
    <inkml:brush xml:id="br0">
      <inkml:brushProperty name="width" value="0.05311" units="cm"/>
      <inkml:brushProperty name="height" value="0.05311" units="cm"/>
    </inkml:brush>
  </inkml:definitions>
  <inkml:trace contextRef="#ctx0" brushRef="#br0">29300 43800 414,'29'95'104,"10"-9"-21,10-10-20,9-8-21,6-8-13,3-2-3,3-3-3,4-3-3,1-2-3,0 0-2,0 0-2,0 0-2,-2-2-1,-3-3 0,-3-3-1,-2-2 1,-3-3 0,1 1 0,-1-1-1,1 1 0,-6-1 1,-8 1 1,-10-1 0,-9 1 2,-15 4-3,-18 9-4,-19 10-4,-18 10-6,-15 2-3,-9-3-3,-10-3-1,-8-2-2,-9-3-7,-6 1-8,-6-1-11,-6 1-9,-4 2-4,1 7 1,-1 6 1,1 7 2,8-6 1,20-15 1,18-15 2,20-16 1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8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34850 40150 411,'-47'-25'0,"6"0"0,7 0 0,6 0 0,-8 9 9,-22 19 18,-22 19 18,-21 19 17,-7 19 6,9 23-9,10 22-9,10 22-8,10 13-5,13 7-4,12 6-3,13 7-4,13-4-2,17-12-4,15-13-2,16-12-3,12-10-4,9-6-3,10-6-4,10-6-4,4-4-1,0 1-1,0-1 0,0 1 0,-8-1-1,-16 1-1,-15-1-2,-15 1-1,-11-3-1,-2-2 1,-3-3-1,-3-3 1,-10 5-1,-16 17-3,-15 15-1,-15 16-3,-18 21-1,-19 29-2,-18 28-1,-19 28-1,-4 1-5,14-24-7,11-26-8,14-24-8,13-29-2,16-31 6,15-31 6,17-31 4,8-16 3,4 0 2,3 0 0,3 0 1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19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33350 45700 482,'26'39'9,"4"28"16,3 28 17,3 29 17,-2 19 4,-6 14-7,-6 11-8,-6 14-9,-4 7-5,1 3-4,-1 3-5,1 4-3,-1 2-5,1 4-2,-1 3-4,1 3-2,-1 4-3,1 7-1,-1 6-3,1 7-1,-3 0-2,-2-2 0,-3-3-1,-3-3 0,-2-1-3,0 4-5,0 3-5,0 3-4,-2 9-2,-3 16 1,-3 15 3,-2 17 1,-1-4 1,3-22 0,3-22 0,4-21-1,-1-15-1,-3-6-2,-3-6-1,-2-6-1,-3-9-2,1-8 0,-1-10 0,1-9 0,1-16-1,3-22 1,3-22 0,4-21-1,-1-17 0,-3-8 0,-3-10-2,-2-9-1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0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40200 38000 517,'160'-24'146,"-27"4"-34,-28 3-35,-28 3-35,-12 1-20,7 1-2,6-1-4,7 1-4,0-1-4,-2 1-8,-3-1-7,-3 1-7,-18 10-7,-31 22-8,-31 22-7,-31 23-8,-18 8 1,-3-3 10,-3-3 9,-2-2 9,-1-6 7,3-6 6,3-6 6,4-6 5,4-4 4,6 1 1,7-1 3,6 1 1,3 1 2,0 3-1,0 3 0,0 4 0,3 1-1,6 0-2,7 0-3,6 0-2,10-4-7,17-5-14,15-7-13,16-5-14,10-15-5,7-22 1,6-22 1,7-21 2,0-14 2,-2-2 4,-3-3 3,-3-3 5,-9 4 3,-11 13 7,-14 12 5,-11 13 5,-15 13 13,-16 17 19,-15 15 18,-15 16 19,-11 9 4,-2 3-9,-3 3-9,-3 4-9,-2 1-8,0 0-5,0 0-6,0 0-5,-8 4-6,-16 10-8,-15 10-9,-15 9-7,-11 2-5,-2-2 1,-3-3 0,-3-3-1,-2-6 2,0-5 0,0-7 1,0-5 1,4-8 2,10-5 3,10-7 4,9-5 3,35-14 6,64-18 9,61-19 8,64-18 8,27-7 2,-6 6-8,-6 7-6,-6 6-8,2 6-4,14 6-4,11 7-4,14 6-3,-6 4-5,-21 4-6,-22 3-7,-22 3-5,-19 1-4,-16 1-2,-15-1-2,-15 1-2,-14-6-3,-8-8-6,-10-10-6,-9-9-5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0"/>
    </inkml:context>
    <inkml:brush xml:id="br0">
      <inkml:brushProperty name="width" value="0.04582" units="cm"/>
      <inkml:brushProperty name="height" value="0.04582" units="cm"/>
    </inkml:brush>
  </inkml:definitions>
  <inkml:trace contextRef="#ctx0" brushRef="#br0">41200 38450 480,'-49'-71'6,"4"10"11,3 10 12,3 9 12,6 26 9,9 44 4,10 44 6,10 44 4,5 29-3,4 16-11,3 15-12,3 17-11,1 11-11,1 10-9,-1 10-10,1 9-9,-4 10-8,-6 14-5,-6 11-6,-6 14-5,-4-23-9,1-56-12,-1-56-11,1-56-13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52"/>
    </inkml:context>
    <inkml:brush xml:id="br0">
      <inkml:brushProperty name="width" value="0.05455" units="cm"/>
      <inkml:brushProperty name="height" value="0.05455" units="cm"/>
      <inkml:brushProperty name="color" value="#00BFF3"/>
    </inkml:brush>
  </inkml:definitions>
  <inkml:trace contextRef="#ctx0" brushRef="#br0">36677 27765 403,'-6'7'6,"2"0"11,4-2 12,3 0 11,3-3 5,5-1-1,5-2-1,5-1-1,1-3-5,-3-2-9,-3-2-7,-2-2-8,-3-1-4,1 1-3,0-1 0,0 0-3,-1 0-1,1-1-2,0-2-3,0 0-2,-1-1-2,-3-1-1,-1-1-1,-2-1 0,-1-1 0,0 1 0,0-1 2,0 1 0,-1-1 2,-2 2 2,-2 1 2,-2 1 2,-2 1 2,0 2 2,-1 3 3,-2 1 1,-2 4 4,-3 6 6,-5 6 4,-3 6 6,-2 4 0,2 5-3,3 3-4,1 5-4,2 0-3,1 0-1,1-1-4,1-1-1,1-1-1,2-3-2,2-1 0,2-3-1,2-1 0,0-1-2,2 0-2,0-2 0,6-1-4,8 1-2,9 0-4,9 0-4,4-3-5,0-3-6,0-4-8,1-4-7,-3-2-4,-2 0 1,-3 0-2,-3 0 1,-2 0-2,-3 2-5,-1 0-3,-2 2-3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2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43000 37650 541,'-49'-22'0,"4"6"0,3 7 0,3 6 0,-1 10 9,-2 17 17,-3 15 17,-3 16 19,1 9 2,6 3-11,7 3-11,6 4-12,6-4-10,6-9-11,7-10-12,6-8-11,9-11-6,13-8-2,12-10-3,13-9-3,6-5 0,0 0 0,0 0 1,0 0 0,-8 10 5,-16 23 9,-15 22 9,-15 22 10,-15 10 6,-12 1 1,-13-1 2,-12 1 3,-4-4-1,7-6 1,6-6-2,7-6 0,11-6-1,20-2-1,18-3-1,20-3-1,10-6-3,3-5-5,3-7-4,4-5-5,-4-3-3,-9 4-2,-10 3 0,-8 3-3,-8-1 1,-2-2 0,-3-3 0,-3-3 2,-1-12-4,4-18-7,3-19-7,3-18-6,10-28-3,20-33 3,18-35 1,20-34 3,5-24 4,-6-12 5,-6-13 4,-6-12 5,-2 7 5,3 29 2,3 28 4,4 28 4,-4 23 5,-9 19 8,-10 19 9,-8 19 8,-11 21 11,-8 26 12,-10 24 12,-9 26 13,-7 12-2,-3 0-16,-3 0-14,-2 0-16,-1-2-16,3-3-16,3-3-17,4-2-16,5-8-7,10-8 2,10-10 2,9-9 3,4-9 1,1-5 2,-1-7 3,1-5 2,-3-3 3,-2 4 5,-3 3 5,-3 3 4,-9 7 4,-11 14 2,-14 11 2,-11 14 3,-12 10 0,-9 9 2,-10 10 2,-8 10 0,-8 4 0,-2 0-1,-3 0-1,-3 0-2,2-5 0,10-9-1,10-10 0,9-8-1,9-8 0,9-2 4,10-3 2,10-3 3,11-2 4,17 0 3,15 0 4,16 0 4,4-4-2,-6-5-9,-6-7-9,-6-5-8,-7-11-8,-6-11-7,-6-14-7,-6-11-7,1-9-2,9-3 4,10-3 4,10-2 3,2 0 4,-3 7 5,-3 6 4,-2 7 4,-12 15 12,-19 25 18,-18 25 18,-19 25 19,-15 17 2,-8 9-13,-10 10-15,-9 10-13,-2 4-8,6 0-1,7 0-2,6 0-1,4-7-4,4-11-7,3-14-7,3-11-7,17-20-12,31-24-17,32-26-18,31-24-18,9-10 1,-12 6 17,-13 7 18,-12 6 18,-7 9 16,1 13 15,-1 12 14,1 13 15,-4 9 7,-6 6-3,-6 7-1,-6 6-1,-6 1-4,-2-3-3,-3-3-3,-3-2-4,-1-3-11,4 1-20,3-1-20,3 1-19,3-9-11,3-15 1,3-15 1,4-16-1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2"/>
    </inkml:context>
    <inkml:brush xml:id="br0">
      <inkml:brushProperty name="width" value="0.05846" units="cm"/>
      <inkml:brushProperty name="height" value="0.05846" units="cm"/>
    </inkml:brush>
  </inkml:definitions>
  <inkml:trace contextRef="#ctx0" brushRef="#br0">44700 37900 376,'46'-90'0,"-5"23"0,-7 22 0,-5 22 1,-3 8 4,4-2 9,3-3 9,3-3 9,-1 5 3,-2 17-7,-3 15-4,-3 16-6,-13 13-5,-22 14-5,-22 11-7,-21 14-5,-10 3-4,3-2-2,3-3-1,4-3-3,4-7 0,6-9 2,7-10 1,6-8 1,6-8 4,6-2 4,7-3 5,6-3 5,9-4 3,13-3 1,12-3 2,13-2 3,10-6-2,10-6-2,10-6-3,9-6-2,-1-9-5,-8-8-5,-10-10-7,-9-9-4,-9-1-5,-5 10-1,-7 10-2,-5 9-1,-12 10 1,-16 14 5,-15 11 5,-15 14 6,-7 5 3,3 1 5,3-1 4,4 1 3,2-1 3,4 1-1,3-1 1,3 1 0,3 1 3,3 3 6,3 3 6,4 4 7,1 4 2,0 6-1,0 7-1,0 6-1,1 1-2,4-3-3,3-3-4,3-2-4,-1-3-2,-2 1-1,-3-1 0,-3 1-2,-2-3-2,0-2-1,0-3-2,0-3-2,-4-1-1,-5 4-1,-7 3 0,-5 3-1,-8-1-5,-5-2-8,-7-3-9,-5-3-8,-8-6-8,-5-5-4,-7-7-5,-5-5-5,0-6-7,10-3-9,10-3-8,9-2-8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40400 43750 999,'67'1'-71,"-16"4"17,-15 3 18,-15 3 19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4"/>
    </inkml:context>
    <inkml:brush xml:id="br0">
      <inkml:brushProperty name="width" value="0.05851" units="cm"/>
      <inkml:brushProperty name="height" value="0.05851" units="cm"/>
    </inkml:brush>
  </inkml:definitions>
  <inkml:trace contextRef="#ctx0" brushRef="#br0">41550 43500 375,'21'-25'4,"-5"0"5,-7 0 7,-5 0 6,-11 3 6,-11 6 7,-14 7 5,-11 6 7,-7 9-1,0 13-9,0 12-7,0 13-9,-4 10-4,-5 10 0,-7 10-1,-5 9 1,-4 6-1,0 3-1,0 3 0,0 4-1,1 1 0,4 0-1,3 0 0,3 0 0,7-5-3,14-9-2,11-10-3,14-8-3,25-15-4,42-19-4,40-18-5,41-19-5,13-16-4,-11-12-3,-14-13-3,-11-12-3,2-12 0,19-8 2,19-10 3,19-9 3,-4 4 2,-24 19 2,-26 19 4,-24 19 1,-20 16 6,-11 17 10,-14 15 8,-11 16 9,-11 9 6,-5 3 1,-7 3 1,-5 4 2,-4 2-1,0 4-2,0 3-1,0 3-3,0 1-2,0 1-3,0-1-2,0 1-3,0-3-2,0-2-1,0-3-2,0-3-1,4-1-2,10 4-2,10 3-1,9 3-4,7-7-1,7-15-4,6-15-3,7-16-3,4-16-2,3-16-1,3-15-1,4-15 0,1-12-1,0-6 1,0-6-1,0-6 2,-5-6 0,-9-2 1,-10-3 1,-8-3 2,-12-1 2,-12 4 4,-13 3 4,-12 3 4,-10 7 2,-6 14 1,-6 11-1,-6 14 0,-10 8-2,-12 7-4,-13 6-4,-12 7-5,-7 11-7,1 20-10,-1 18-10,1 20-10,7 3-1,16-8 9,15-10 8,17-9 8,7-5 2,0 0-6,0 0-4,0 0-6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5"/>
    </inkml:context>
    <inkml:brush xml:id="br0">
      <inkml:brushProperty name="width" value="0.05193" units="cm"/>
      <inkml:brushProperty name="height" value="0.05193" units="cm"/>
    </inkml:brush>
  </inkml:definitions>
  <inkml:trace contextRef="#ctx0" brushRef="#br0">40400 47500 423,'-2'-71'0,"-3"10"0,-3 10 0,-2 9 0,-12 12 10,-19 16 18,-18 15 19,-19 17 19,-5 10 4,9 6-12,10 7-11,10 6-13,5 1-6,4-3-4,3-3-3,3-2-2,1 2-3,1 9-2,-1 10-1,1 10-2,4 2-2,9-3 1,10-3-1,10-2 1,11-8-3,17-8-4,15-10-5,16-9-4,10-7-5,7-3-2,6-3-3,7-2-4,4-9-3,3-12-3,3-13-4,4-12-4,2-16 1,4-19 2,3-18 3,3-19 3,-7-8 2,-15 3 0,-15 3 1,-16 4 0,-12 2 2,-5 4 5,-7 3 4,-5 3 5,-8 9 6,-5 16 10,-7 15 9,-5 17 9,-8 17 8,-5 23 4,-7 22 6,-5 22 4,-3 13 0,4 7-7,3 6-6,3 7-6,3 0-6,3-2-6,3-3-4,4-3-5,-1-1-6,-3 4-7,-3 3-6,-2 3-6,-1-4-2,3-8 1,3-10 3,4-9 1,4-23-11,6-33-25,7-35-24,6-34-25,1-13-2,-3 9 21,-3 10 21,-2 10 21,0 7 16,7 6 11,6 7 12,7 6 10,2 3 9,1 0 5,-1 0 5,1 0 5,1 3-2,3 6-7,3 7-7,4 6-8,-1 3-6,-3 0-3,-3 0-4,-2 0-4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5"/>
    </inkml:context>
    <inkml:brush xml:id="br0">
      <inkml:brushProperty name="width" value="0.05572" units="cm"/>
      <inkml:brushProperty name="height" value="0.05572" units="cm"/>
    </inkml:brush>
  </inkml:definitions>
  <inkml:trace contextRef="#ctx0" brushRef="#br0">42000 46850 394,'0'-91'0,"0"19"0,0 19 0,0 19 0,-2 23 12,-3 28 24,-3 28 24,-2 29 24,-3 19 4,1 14-17,-1 11-15,1 14-18,-3 8-8,-2 7-2,-3 6-2,-3 7-2,-2 8-4,0 14-4,0 11-5,0 14-6,3 2-6,6-6-10,7-6-10,6-6-10,3-13-9,0-19-8,0-18-9,0-19-8,-2-21-3,-3-21 3,-3-22 3,-2-22 3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5"/>
    </inkml:context>
    <inkml:brush xml:id="br0">
      <inkml:brushProperty name="width" value="0.03628" units="cm"/>
      <inkml:brushProperty name="height" value="0.03628" units="cm"/>
    </inkml:brush>
  </inkml:definitions>
  <inkml:trace contextRef="#ctx0" brushRef="#br0">42200 47800 606,'21'-91'0,"-5"19"0,-7 19 0,-5 19 0,-3 13 9,4 10 19,3 10 19,3 9 18,-1 13 4,-2 20-12,-3 18-11,-3 20-12,-4 8-12,-3 1-11,-3-1-11,-2 1-11,-3-9-5,1-15-1,-1-15-1,1-16 1,4-10 1,9-3 2,10-3 2,10-2 3,7-6 0,6-6-1,7-6-2,6-6-2,3-4 4,0 1 9,0-1 9,0 1 9,-10 10 6,-18 22 1,-19 22 1,-18 23 2,-17 11-1,-11 4-7,-14 3-5,-11 3-6,-4-1-7,6-2-10,7-3-8,6-3-10,6-10-11,6-16-14,7-15-12,6-15-15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6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43750 47700 416,'-4'-66'5,"-5"19"12,-7 19 11,-5 19 12,-6 18 7,-3 19 4,-3 19 4,-2 19 4,-1 9-2,3 0-7,3 0-8,4 0-7,4 0-6,6 0-6,7 0-4,6 0-4,10-5-6,17-9-7,15-10-5,16-8-6,5-14-6,-2-15-6,-3-15-6,-3-16-7,-2-13-1,0-9 2,0-10 2,0-8 3,-7-6 3,-11 1 4,-14-1 5,-11 1 4,-9 1 2,-3 3 2,-3 3 2,-2 4 0,-6 5 1,-6 10 1,-6 10 0,-6 9 0,-4 6-2,1 3-2,-1 3-4,1 4-2,4 4-7,9 6-8,10 7-9,10 6-8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7"/>
    </inkml:context>
    <inkml:brush xml:id="br0">
      <inkml:brushProperty name="width" value="0.05375" units="cm"/>
      <inkml:brushProperty name="height" value="0.05375" units="cm"/>
    </inkml:brush>
  </inkml:definitions>
  <inkml:trace contextRef="#ctx0" brushRef="#br0">45450 47300 409,'-49'-24'4,"4"4"7,3 3 9,3 3 7,3 1 4,3 1 1,3-1 0,4 1 0,-3 7 1,-5 16 2,-7 15 2,-5 17 1,-4 8-1,0 4-5,0 3-4,0 3-5,0 3-2,0 3 0,0 3 0,0 4 0,3-1-2,6-3-4,7-3-4,6-2-3,12-5-6,19-2-8,19-3-7,19-3-8,13-12-5,10-18-3,10-19-3,9-18-3,4-12-2,1-3 2,-1-3 2,1-2 1,-7-3 2,-12 1 4,-13-1 3,-12 1 3,-9 1 1,-2 3 0,-3 3 0,-3 4-1,-4-4 1,-3-9 3,-3-10 2,-2-8 4,-3-6 3,1 1 5,-1-1 5,1 1 4,1 2 6,3 7 8,3 6 7,4 7 8,-1 4 3,-3 3-1,-3 3 0,-2 4-1,-1 8 1,3 17 0,3 15 3,4 16 0,-4 15-3,-9 16-8,-10 15-8,-8 17-8,-9 8-6,-6 4-2,-6 3-3,-6 3-2,-2-1-5,3-2-7,3-3-8,4-3-7,7-24-13,13-44-22,12-43-20,13-44-21,6-21 1,0 4 22,0 3 22,0 3 22,3 1 17,6 1 10,7-1 13,6 1 10,1 5 5,-3 14-1,-3 11-1,-2 14-2,-3 5 1,1 1 1,-1-1 2,1 1 1,-1 1-1,1 3-6,-1 3-5,1 4-6,-3 2-10,-2 4-12,-3 3-14,-3 3-13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7"/>
    </inkml:context>
    <inkml:brush xml:id="br0">
      <inkml:brushProperty name="width" value="0.05497" units="cm"/>
      <inkml:brushProperty name="height" value="0.05497" units="cm"/>
    </inkml:brush>
  </inkml:definitions>
  <inkml:trace contextRef="#ctx0" brushRef="#br0">46650 46400 400,'0'-71'0,"0"10"0,0 10 0,0 9 0,0 21 12,0 35 26,0 35 25,0 34 25,-2 21 4,-3 10-17,-3 10-16,-2 9-17,-1 4-10,3 1-3,3-1-4,4 1-4,-1 2-5,-3 7-9,-3 6-7,-2 7-9,-5 2-6,-2 1-2,-3-1-4,-3 1-2,-2-6-6,0-8-7,0-10-8,0-9-7,1-15-3,4-18 3,3-19 3,3-18 3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54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59448 28989 407,'13'-5'74,"-5"6"2,-4 6 5,-6 6 3,-4 4-6,-5 5-14,-5 3-15,-5 5-15,-4 2-11,-2 4-6,-1 3-7,-2 2-7,0 2-8,3 1-8,3-2-9,3 2-7,3-3-7,2-4-5,4-4-3,3-3-4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7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47100 47750 542,'46'-91'0,"-5"19"0,-7 19 0,-5 19 0,-8 19 12,-5 23 22,-7 22 23,-5 22 23,-4 15-1,0 9-22,0 10-23,0 10-23,0-3-14,0-11-3,0-14-4,0-11-3,3-11-1,6-5 1,7-7 2,6-5 1,4-6 1,4-3 3,3-3 3,3-2 1,1-1 3,1 3 6,-1 3 3,1 4 5,-6 5 4,-8 10 1,-10 10 1,-9 9 3,-20 17-2,-27 25-2,-28 25-4,-28 25-3,-10 6-7,9-12-14,10-13-13,10-12-13,7-15-13,6-15-12,7-15-12,6-16-12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9"/>
    </inkml:context>
    <inkml:brush xml:id="br0">
      <inkml:brushProperty name="width" value="0.04805" units="cm"/>
      <inkml:brushProperty name="height" value="0.04805" units="cm"/>
    </inkml:brush>
  </inkml:definitions>
  <inkml:trace contextRef="#ctx0" brushRef="#br0">41000 51850 457,'-22'-25'5,"6"0"7,7 0 9,6 0 8,3 0 2,0 0-3,0 0-4,0 0-3,-4 0-3,-5 0-1,-7 0-1,-5 0-3,-6 0 1,-3 0-1,-3 0 0,-2 0 0,-5 4 0,-2 10 2,-3 10 0,-3 9 0,-4 7 1,-3 7-1,-3 6 0,-2 7-2,-1 8 0,3 14-1,3 11 0,4 14 0,4 5-1,6 1 0,7-1-1,6 1 0,4-4-1,4-6 0,3-6-2,3-6 0,9-10-1,16-12-1,15-13-3,17-12 0,11-7-4,10 1-3,10-1-3,9 1-4,7-7-2,7-12-1,6-13-2,7-12 0,-1-12-6,-6-8-8,-6-10-8,-6-9-8,-10-7-3,-12-3 6,-13-3 4,-12-2 5,-9-5 4,-2-2 4,-3-3 3,-3-3 3,-4 1 3,-3 6 2,-3 7 1,-2 6 2,-3 9 5,1 13 10,-1 12 10,1 13 10,-1 13 11,1 17 12,-1 15 13,1 16 13,-4 13 0,-6 14-11,-6 11-12,-6 14-12,-7 8-8,-6 7-3,-6 6-6,-6 7-3,-2 4-7,3 3-9,3 3-9,4 4-9,2-6-4,4-11 0,3-14-1,3-11 1,9-26-9,16-37-17,15-38-17,17-37-18,2-27 1,-9-16 16,-10-15 18,-8-15 17,-6-1 11,1 16 5,-1 15 3,1 17 6,-1 11 5,1 10 9,-1 10 8,1 9 8,2 9 7,7 9 7,6 10 6,7 10 6,2 4-1,1 0-7,-1 0-8,1 0-7,-1 3-10,1 6-9,-1 7-10,1 6-11,-4 3-11,-6 0-13,-6 0-13,-6 0-14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29"/>
    </inkml:context>
    <inkml:brush xml:id="br0">
      <inkml:brushProperty name="width" value="0.05105" units="cm"/>
      <inkml:brushProperty name="height" value="0.05105" units="cm"/>
    </inkml:brush>
  </inkml:definitions>
  <inkml:trace contextRef="#ctx0" brushRef="#br0">42550 50700 430,'-24'-24'2,"4"4"3,3 3 4,3 3 2,1 12 11,1 22 15,-1 22 16,1 23 15,-3 14 3,-2 10-12,-3 10-11,-3 9-13,-2 9-7,0 9-4,0 10-3,0 10-5,-2 8-2,-3 10 0,-3 10-1,-2 9-1,-1-4-4,3-15-10,3-15-8,4-16-9,8-29-14,17-40-20,15-40-19,16-41-20,10-37-2,7-30 17,6-32 15,7-30 16,-1-11 12,-6 14 7,-6 11 8,-6 14 8,-7 13 8,-6 16 9,-6 15 9,-6 17 10,-6 27 7,-2 41 7,-3 40 6,-3 42 6,-4 17-2,-3-2-10,-3-3-9,-2-3-10,-1-9-5,3-11-2,3-14 0,4-11-3,5-14-3,10-11-6,10-14-7,9-11-6,4-7-3,1 0 1,-1 0 1,1 0 1,-3-2 1,-2-3 4,-3-3 3,-3-2 2,-6 5 4,-5 16 3,-7 15 2,-5 17 4,-11 8 0,-11 4-1,-14 3-1,-11 3-1,-7 3-2,0 3-4,0 3-2,0 4-5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0"/>
    </inkml:context>
    <inkml:brush xml:id="br0">
      <inkml:brushProperty name="width" value="0.05494" units="cm"/>
      <inkml:brushProperty name="height" value="0.05494" units="cm"/>
    </inkml:brush>
  </inkml:definitions>
  <inkml:trace contextRef="#ctx0" brushRef="#br0">43750 51950 400,'40'-65'8,"-18"23"17,-19 22 16,-18 22 16,-12 18 5,-3 16-8,-3 15-8,-2 17-8,0 8-5,7 4-3,6 3-2,7 3-4,4-2-1,3-6-3,3-6-2,4-6-2,7-10-4,13-12-5,12-13-6,13-12-6,7-21-6,4-28-6,3-28-8,3-27-6,-4-15-3,-8 0 0,-10 0 1,-9 0 2,-9 3 2,-5 6 7,-7 7 6,-5 6 6,-6 9 5,-3 13 2,-3 12 4,-2 13 2,5 6 5,16 0 6,15 0 6,17 0 6,8 0 0,4 0-5,3 0-6,3 0-5,-1 3-2,-2 6 2,-3 7 3,-3 6 2,-7 12 2,-9 19 1,-10 19 3,-8 19 0,-11 13 1,-8 10-2,-10 10-2,-9 9-1,-7 1-5,-3-6-6,-3-6-6,-2-6-7,8-23-9,22-36-14,22-39-12,23-36-13,13-20-2,6 1 10,7-1 9,6 1 9,-4 5 7,-11 14 5,-14 11 4,-11 14 4,-6 8 0,4 7-6,3 6-7,3 7-5,-1-1-5,-2-6-1,-3-6 0,-3-6-3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0"/>
    </inkml:context>
    <inkml:brush xml:id="br0">
      <inkml:brushProperty name="width" value="0.05471" units="cm"/>
      <inkml:brushProperty name="height" value="0.05471" units="cm"/>
    </inkml:brush>
  </inkml:definitions>
  <inkml:trace contextRef="#ctx0" brushRef="#br0">45500 51200 402,'21'-136'89,"-5"78"1,-7 78 2,-5 79 0,-4 49-8,0 22-19,0 22-18,0 23-20,-2 11-15,-3 4-14,-3 3-13,-2 3-13,-1-21-4,3-43 5,3-44 6,4-43 5,-1-26-9,-3-6-23,-3-6-23,-2-6-23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1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40950 55200 513,'-21'-30'10,"10"41"20,10 40 21,9 42 20,2 11 3,-2-15-15,-3-15-14,-3-16-14,-2-5-8,0 6 0,0 7-1,0 6 0,-2 3-5,-3 0-9,-3 0-8,-2 0-10,-3-4-9,1-5-11,-1-7-11,1-5-11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1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40900 55950 620,'70'-91'11,"-9"19"11,-10 19 11,-8 19 10,-4 10 4,3 4-1,3 3-3,4 3-2,-1 1-5,-3 1-9,-3-1-7,-2 1-10,-3 2-10,1 7-16,-1 6-15,1 7-16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2"/>
    </inkml:context>
    <inkml:brush xml:id="br0">
      <inkml:brushProperty name="width" value="0.05726" units="cm"/>
      <inkml:brushProperty name="height" value="0.05726" units="cm"/>
    </inkml:brush>
  </inkml:definitions>
  <inkml:trace contextRef="#ctx0" brushRef="#br0">41800 54750 384,'-2'-68'7,"-3"17"15,-3 15 15,-2 16 15,-1 13 5,3 14-6,3 11-5,4 14-6,1 10-4,0 9-2,0 10-3,0 10-3,-2 7-2,-3 6-2,-3 7-2,-2 6-3,-3 1-1,1-3-4,-1-3-2,1-2-3,-3-3-3,-2 1-4,-3-1-4,-3 1-3,8-13-13,23-25-25,22-25-25,22-25-23,7-16-6,-6-6 15,-6-6 14,-6-6 14,-4-4 12,1 1 8,-1-1 8,1 1 9,-1 4 12,1 9 16,-1 10 16,1 10 16,-4 8 5,-6 10-3,-6 10-6,-6 9-3,-6 9-4,-2 9-1,-3 10-1,-3 10-2,-2-1-2,0-9-6,0-10-4,0-8-5,9-17-7,19-21-6,19-22-7,19-22-7,10-18-6,4-11-5,3-14-4,3-11-5,-2-6 1,-6 4 4,-6 3 6,-6 3 5,-10 9 7,-12 16 7,-13 15 7,-12 17 8,-9 17 8,-2 23 11,-3 22 10,-3 22 10,-4 12 3,-3 3-5,-3 3-5,-2 4-4,-1-1-5,3-3-4,3-3-3,4-2-4,5-6-3,10-6-2,10-6-1,9-6-3,6-9-2,3-8-4,3-10-4,4-9-5,1-9-3,0-5-4,0-7-4,0-5-5,0-8-1,0-5-1,0-7-2,0-5 0,-5-9 2,-9-9 4,-10-10 3,-8-8 5,-6-6 2,1 1 0,-1-1 1,1 1 1,-7 4 1,-12 9 3,-13 10 2,-12 10 2,-12 11-4,-8 17-9,-10 15-10,-9 16-9,-2 13-4,6 14 2,7 11 2,6 14 1,6 2-1,6-6-7,7-6-5,6-6-6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4"/>
    </inkml:context>
    <inkml:brush xml:id="br0">
      <inkml:brushProperty name="width" value="0.04724" units="cm"/>
      <inkml:brushProperty name="height" value="0.04724" units="cm"/>
    </inkml:brush>
  </inkml:definitions>
  <inkml:trace contextRef="#ctx0" brushRef="#br0">41150 57300 465,'0'-35'14,"0"32"26,0 31 28,0 32 27,0 15 4,0 0-20,0 0-20,0 0-19,-2 6-15,-3 13-12,-3 12-10,-2 13-12,-1-2-10,3-16-10,3-15-9,4-15-10,1-12-8,0-6-7,0-6-7,0-6-6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4"/>
    </inkml:context>
    <inkml:brush xml:id="br0">
      <inkml:brushProperty name="width" value="0.03589" units="cm"/>
      <inkml:brushProperty name="height" value="0.03589" units="cm"/>
    </inkml:brush>
  </inkml:definitions>
  <inkml:trace contextRef="#ctx0" brushRef="#br0">41100 58300 613,'1'-49'-2,"4"4"8,3 3 8,3 3 6,3 4 7,3 7 3,3 6 5,4 7 3,7-1 1,13-6-5,12-6-3,13-6-4,2-1-4,-5 7-2,-7 6-3,-5 7-1,-6 4-9,-3 3-11,-3 3-12,-2 4-12,-6 4-10,-6 6-5,-6 7-7,-6 6-6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1:54"/>
    </inkml:context>
    <inkml:brush xml:id="br0">
      <inkml:brushProperty name="width" value="0.0541" units="cm"/>
      <inkml:brushProperty name="height" value="0.0541" units="cm"/>
      <inkml:brushProperty name="color" value="#00BFF3"/>
    </inkml:brush>
  </inkml:definitions>
  <inkml:trace contextRef="#ctx0" brushRef="#br0">59066 29174 406,'-12'-11'40,"8"10"18,8 10 19,8 10 19,3 4-1,1 2-18,0 1-20,0 1-19,0 3-13,1 3-7,1 4-8,1 4-8,1 3-13,1 0-19,1 2-21,2 1-20,-3-4-8,-5-6 1,-5-7 2,-4-7 1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4"/>
    </inkml:context>
    <inkml:brush xml:id="br0">
      <inkml:brushProperty name="width" value="0.05118" units="cm"/>
      <inkml:brushProperty name="height" value="0.05118" units="cm"/>
    </inkml:brush>
  </inkml:definitions>
  <inkml:trace contextRef="#ctx0" brushRef="#br0">42150 57150 429,'-24'-24'2,"4"4"4,3 3 4,3 3 4,1 6 10,1 9 15,-1 10 15,1 10 15,-1 10 2,1 13-11,-1 12-11,1 13-10,-1 9-9,1 6-4,-1 7-4,1 6-4,1 3-4,3 0-3,3 0-3,4 0-4,-1-4-5,-3-5-9,-3-7-9,-2-5-8,-1-9-10,3-9-6,3-10-8,4-8-7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4"/>
    </inkml:context>
    <inkml:brush xml:id="br0">
      <inkml:brushProperty name="width" value="0.04353" units="cm"/>
      <inkml:brushProperty name="height" value="0.04353" units="cm"/>
    </inkml:brush>
  </inkml:definitions>
  <inkml:trace contextRef="#ctx0" brushRef="#br0">42450 57900 505,'3'-49'0,"6"4"0,7 3 0,6 3 0,4 4 8,4 7 18,3 6 17,3 7 17,1 8 4,1 14-7,-1 11-8,1 14-8,-7 13-7,-12 16-8,-13 15-6,-12 17-8,-10 7-4,-6 0-4,-6 0-2,-6 0-3,-2-5-1,3-9 3,3-10 1,4-8 3,10-12 1,19-12 1,19-13 1,19-12 1,13-13-3,10-12-8,10-13-7,9-12-7,1-5-9,-6 3-8,-6 3-8,-6 4-9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5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33750 53750 599,'-46'3'29,"10"6"-2,10 7-4,9 6-2,4 6-3,1 6-2,-1 7-1,1 6-1,1 7-1,3 10 2,3 10 1,4 9 2,1 10 0,0 14 1,0 11-1,0 14 1,1 13-1,4 16-2,3 15-3,3 17-3,-1 7-1,-2 0 1,-3 0-1,-3 0 0,-1 3-2,4 6-7,3 7-5,3 6-5,-1 4-4,-2 4-1,-3 3-1,-3 3-1,-2-5 1,0-12 0,0-13 3,0-12 0,0-7 0,0 1-2,0-1-3,0 1-2,1 2-2,4 7-3,3 6-3,3 7-2,1-14 1,1-30 2,-1-32 4,1-30 4,-1-23 0,1-12 0,-1-13-1,1-12 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7"/>
    </inkml:context>
    <inkml:brush xml:id="br0">
      <inkml:brushProperty name="width" value="0.04757" units="cm"/>
      <inkml:brushProperty name="height" value="0.04757" units="cm"/>
    </inkml:brush>
  </inkml:definitions>
  <inkml:trace contextRef="#ctx0" brushRef="#br0">41800 59700 462,'21'-49'0,"-5"4"0,-7 3 0,-5 3 0,-4 3 7,0 3 13,0 3 13,0 4 13,-10 5 4,-18 10-8,-19 10-7,-18 9-7,-12 9-5,-3 9-2,-3 10-4,-2 10-2,0 4-3,7 0-1,6 0 0,7 0-2,5-2-1,7-3 1,6-3-2,7-2 1,7-3-2,9 1-1,10-1-3,10 1-2,11-1-2,17 1-2,15-1-1,16 1-2,10-6-2,7-8 0,6-10-1,7-9-2,5-10 0,7-9-1,6-10-2,7-8-1,2-11-1,1-8-1,-1-10 0,1-9-1,-7-1 1,-12 10 1,-13 10 0,-12 9 2,-15 17 10,-15 25 19,-15 25 19,-16 25 19,-8 12 4,0 1-9,0-1-9,0 1-10,-2-1-6,-3 1-3,-3-1-1,-2 1-3,2-3-2,9-2-5,10-3-2,10-3-5,7-10-1,6-16 0,7-15 0,6-15 0,6-12-2,6-6-5,7-6-4,6-6-4,-1-4-3,-5 1 1,-7-1 0,-5 1 0,-8-1 2,-5 1 3,-7-1 3,-5 1 4,-8-1 2,-5 1 4,-7-1 2,-5 1 4,-6-3 1,-3-2-1,-3-3-2,-2-3 0,-8-2-3,-8 0-2,-10 0-2,-9 0-3,-5 4-3,0 10-4,0 10-3,0 9-4,0 9-1,0 9 1,0 10 1,0 10 0,4 7-6,10 6-14,10 7-15,9 6-14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38"/>
    </inkml:context>
    <inkml:brush xml:id="br0">
      <inkml:brushProperty name="width" value="0.0475" units="cm"/>
      <inkml:brushProperty name="height" value="0.0475" units="cm"/>
    </inkml:brush>
  </inkml:definitions>
  <inkml:trace contextRef="#ctx0" brushRef="#br0">44100 59850 463,'157'-21'123,"-33"10"-28,-35 10-30,-34 9-27,-20 9-16,-2 9-2,-3 10 0,-3 10-3,-12 4-3,-18 0-5,-19 0-7,-18 0-6,-12 0-5,-3 0-4,-3 0-4,-2 0-5,-1-4 0,3-5 2,3-7 5,4-5 2,2-4 4,4 0 5,3 0 6,3 0 4,12-4 6,22-5 9,22-7 9,23-5 8,17-8 1,17-5-5,15-7-5,16-5-6,9-3-7,3 4-7,3 3-8,4 3-9,-6 3-8,-11 3-10,-14 3-10,-11 4-10,-12 4-9,-9 6-8,-10 7-8,-8 6-8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62350 30700 999,'-154'-47'-42,"45"6"3,43 7 3,45 6 3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3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50400 43700 478,'-2'-47'3,"-3"6"3,-3 7 5,-2 6 5,-5 12 9,-2 19 14,-3 19 15,-3 19 15,-2 13 0,0 10-13,0 10-13,0 9-14,1 2-9,4-2-3,3-3-3,3-3-4,3-6-2,3-5 1,3-7-1,4-5 1,5-9-3,10-9-5,10-10-6,9-8-4,9-11-5,9-8 0,10-10-3,10-9-1,-1-9-1,-9-5 2,-10-7 2,-8-5 1,-6-14 0,1-18 1,-1-19 1,1-18-1,-4-6 1,-6 10 1,-6 10 1,-6 9 1,-6 4 3,-2 1 6,-3-1 6,-3 1 5,-9 10 3,-11 22-2,-14 22 0,-11 23-2,-9 20 0,-3 23-2,-3 22 0,-2 22-1,2 10-6,9 1-14,10-1-12,10 1-12,5-9-8,4-15 1,3-15 0,3-16 0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4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51400 43900 571,'50'50'111,"0"0"-19,0 0-19,0 0-20,-5 3-13,-9 6-11,-10 7-9,-8 6-10,-6-1-9,1-5-10,-1-7-9,1-5-10,-1-8-11,1-5-15,-1-7-14,1-5-14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4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52600 42500 469,'3'-68'0,"6"17"0,7 15 0,6 16 0,4 9 8,4 3 14,3 3 15,3 4 14,-1 2 5,-2 4-8,-3 3-7,-3 3-7,-4 9-6,-3 16-5,-3 15-5,-2 17-6,-8 10-5,-8 6-3,-10 7-3,-9 6-5,-9-2-1,-5-9-2,-7-10 1,-5-8-2,0-9 2,10-6 3,10-6 2,9-6 4,10-7 2,14-6 3,11-6 4,14-6 2,8-6 2,7-2 0,6-3-2,7-3 0,-4 5 0,-12 17 0,-13 15 0,-12 16 0,-16 15-3,-19 16-3,-18 15-5,-19 17-3,-10 3-5,1-5-5,-1-7-4,1-5-4,4-14-3,9-18-1,10-19 0,10-18-2,8-18-5,10-16-10,10-15-12,9-15-9,6-9-2,3 1 6,3-1 6,4 1 8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4"/>
    </inkml:context>
    <inkml:brush xml:id="br0">
      <inkml:brushProperty name="width" value="0.05908" units="cm"/>
      <inkml:brushProperty name="height" value="0.05908" units="cm"/>
      <inkml:brushProperty name="color" value="#00BFF3"/>
    </inkml:brush>
  </inkml:definitions>
  <inkml:trace contextRef="#ctx0" brushRef="#br0">54750 41850 372,'-24'-69'0,"4"13"0,3 12 0,3 13 0,1 2 8,1-5 18,-1-7 16,1-5 17,-4 14 6,-6 39-7,-6 36-5,-6 39-6,-6 22-4,-2 10-5,-3 10-4,-3 9-4,-6 7-4,-5 7-3,-7 6-4,-5 7-3,-3 5-4,4 7-2,3 6-2,3 7-2,9-3-3,16-8-1,15-10-3,17-9-1,10-18-2,6-24-3,7-26-3,6-24-2,7-21-3,10-16-3,10-15-2,9-15-3,7-23 0,7-28 1,6-28 3,7-27 1,-3-14 2,-8 4 1,-10 3 2,-9 3 1,-12 6 2,-11 9 2,-14 10 1,-11 10 2,-14 11 2,-11 17 2,-14 15 0,-11 16 1,-14 20-1,-11 25-5,-14 25-5,-11 25-5,-3 12-2,10 1-1,10-1 0,9 1-1,7-6-4,7-8-10,6-10-9,7-9-9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03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81048 30700 513,'-7'17'114,"2"3"-20,2 3-21,2 3-22,1 1-12,0 1-8,0-1-5,0 1-7,0 0-4,0 1-4,0 0-3,0 2-3,-1 2-4,0 1-8,-2 2-5,0 2-7,-1 0-7,0-3-8,0-4-7,0-1-8,0-6-2,2-4 6,0-4 5,2-6 5,0-5 2,0-4 0,0-6 1,0-4-1,0-3 3,0 1 5,0-1 6,0 0 5,0 1 4,0 1 2,0 0 3,0 2 1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6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51450 47700 549,'-113'4'7,"26"10"14,24 10 14,26 9 15,13 4 2,4 1-7,3-1-7,3 1-8,3-1-6,3 1-3,3-1-3,4 1-3,1-1-2,0 1 0,0-1 0,0 1 1,4-4-1,10-6-3,10-6-1,9-6-3,4-4-2,1 1-5,-1-1-5,1 1-3,1-7-2,3-12 0,3-13 2,4-12 0,-1-13 0,-3-12 0,-3-13 0,-2-12-1,-6-7 1,-6 1 0,-6-1 0,-6 1 1,-6 1 2,-2 3 4,-3 3 5,-3 4 4,-2 5 1,0 10-2,0 10-1,0 9-2,-10 13-3,-18 20-2,-19 18-4,-18 20-2,-9 13-7,4 9-8,3 10-9,3 10-8,7-1-3,14-9 3,11-10 2,14-8 4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6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52200 47750 643,'48'28'94,"-3"6"-14,-3 7-15,-2 6-15,-5 3-14,-2 0-14,-3 0-12,-3 0-14,-6 1-6,-5 4 1,-7 3 2,-5 3 2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7"/>
    </inkml:context>
    <inkml:brush xml:id="br0">
      <inkml:brushProperty name="width" value="0.05634" units="cm"/>
      <inkml:brushProperty name="height" value="0.05634" units="cm"/>
      <inkml:brushProperty name="color" value="#00BFF3"/>
    </inkml:brush>
  </inkml:definitions>
  <inkml:trace contextRef="#ctx0" brushRef="#br0">53200 47400 390,'25'-91'3,"0"19"7,0 19 7,0 19 6,3 12 5,6 6 4,7 7 4,6 6 3,-4 13-3,-11 23-6,-14 22-8,-11 22-7,-11 12-5,-5 3 0,-7 3 0,-5 4-1,-4-3-3,0-5-6,0-7-4,0-5-6,1-9-1,4-9 3,3-10 3,3-8 4,15-18 1,29-25 2,28-25 1,28-25 2,12-16-3,-3-6-6,-3-6-4,-2-6-7,-8-7-4,-8-6-4,-10-6-5,-9-6-4,-7-2 1,-3 3 5,-3 3 5,-2 4 5,-8 5 4,-8 10 5,-10 10 4,-9 9 4,-5 9 1,0 9 0,0 10-1,0 10 0,0 18 7,0 28 17,0 28 17,0 29 15,0 11 5,0-2-8,0-3-9,0-3-7,1-2-7,4 0-2,3 0-3,3 0-3,1 0-3,1 0-3,-1 0-1,1 0-3,1-4-2,3-5-2,3-7-2,4-5-3,1-4-3,0 0-1,0 0-3,0 0-1,-5 1-4,-9 4-2,-10 3-3,-8 3-3,-14-2 0,-15-6 0,-15-6 2,-16-6 0,-10-2-1,-3 3-3,-3 3-4,-2 4-4,-1-3-2,3-5-4,3-7-3,4-5-3,5-8-3,10-5-6,10-7-5,9-5-5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7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54450 46900 519,'28'-29'5,"6"-5"11,7-7 11,6-5 10,3-1 6,0 6-2,0 7 1,0 6-2,3 4 1,6 4 0,7 3-1,6 3 1,-1 3-6,-5 3-13,-7 3-12,-5 4-14,-9 5-12,-9 10-14,-10 10-13,-8 9-15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49"/>
    </inkml:context>
    <inkml:brush xml:id="br0">
      <inkml:brushProperty name="width" value="0.04698" units="cm"/>
      <inkml:brushProperty name="height" value="0.04698" units="cm"/>
      <inkml:brushProperty name="color" value="#00BFF3"/>
    </inkml:brush>
  </inkml:definitions>
  <inkml:trace contextRef="#ctx0" brushRef="#br0">56200 42800 468,'3'-57'7,"6"39"16,7 36 15,6 39 15,-1 14 3,-5-5-12,-7-7-10,-5-5-11,-9 2-8,-9 13-3,-10 12-4,-8 13-4,-4 1-4,3-9-2,3-10-3,4-8-4,8-22-3,17-30-6,15-32-5,16-30-5,13-20 0,14-6 5,11-6 6,14-6 4,0 2 4,-8 14 5,-10 11 4,-9 14 5,-12 18 4,-11 25 5,-14 25 6,-11 25 5,-12 12 1,-9 1-2,-10-1-2,-8 1-3,-3-4-3,7-6-3,6-6-5,7-6-3,16-18-7,29-28-5,28-28-8,28-27-7,7-11-3,-11 10 1,-14 10 0,-11 9 1,-11 7 3,-5 7 6,-7 6 5,-5 7 6,-8 7 5,-5 9 4,-7 10 6,-5 10 4,-6 5 2,-3 4-1,-3 3-1,-2 3-2,3-4-3,14-8-8,11-10-6,14-9-8,7-12-4,3-11-2,3-14-2,4-11-2,-4-4-1,-9 6 0,-10 7 1,-8 6 1,-6 10 9,1 17 16,-1 15 16,1 16 17,-3 7 6,-2 1-6,-3-1-4,-3 1-5,-2-1-3,0 1-2,0-1-3,0 1-1,9-6-6,19-8-7,19-10-7,19-9-8,4-10-5,-9-9-4,-10-10-3,-8-8-4,-9-4 0,-6 3 1,-6 3 2,-6 4 2,-6-3 0,-2-5 2,-3-7 0,-3-5 1,-7-3 2,-9 4 3,-10 3 3,-8 3 3,-6 4 4,1 7 3,-1 6 3,1 7 4,1 5 3,3 7 4,3 6 2,4 7 3,11 0-4,23-2-13,22-3-12,22-3-13,13-9-5,7-11 3,6-14 3,7-11 2,-3-7 0,-8 0-6,-10 0-5,-9 0-5,-7-2 2,-3-3 6,-3-3 6,-2-2 8,-6 0 5,-6 7 5,-6 6 6,-6 7 4,-6 4 1,-2 3-3,-3 3-2,-3 4-4,-1 10 11,4 19 24,3 19 24,3 19 25,-2 16 3,-6 17-15,-6 15-15,-6 16-16,-4 12-10,1 9-5,-1 10-4,1 10-5,1 16-3,3 26-1,3 24 1,4 26-2,2-12-17,4-46-38,3-47-36,3-47-37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0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56200 47350 564,'1'-90'0,"4"23"0,3 22 0,3 22 0,-7 30 10,-15 42 20,-15 40 20,-16 41 21,-8 10-1,0-18-19,0-19-19,0-18-19,4-17-11,10-11-1,10-14-2,9-11-1,9-14-2,9-11-3,10-14-2,10-11-2,11-14-6,17-11-6,15-14-8,16-11-8,5-6-1,-2 4 5,-3 3 5,-3 3 5,-7 9 7,-9 16 12,-10 15 11,-8 17 11,-14 14 9,-15 17 6,-15 15 7,-16 16 6,-7 2-1,4-8-7,3-10-8,3-9-8,9-13-10,16-16-12,15-15-14,17-15-12,8-11-6,4-2 4,3-3 2,3-3 4,-2 2 2,-6 10 2,-6 10 2,-6 9 3,-9 9 6,-8 9 10,-10 10 10,-9 10 10,-5 4 8,0 0 5,0 0 6,0 0 5,7-8-10,17-16-28,15-15-27,16-15-28,-1-1 1,-15 16 26,-15 15 27,-16 17 28,-7 7 11,4 0-2,3 0-3,3 0-2,4-4-7,7-5-11,6-7-11,7-5-10,2-6-7,1-3-2,-1-3-3,1-2-2,-7-8-4,-12-8-6,-13-10-5,-12-9-6,-7-2 0,1 6 6,-1 7 6,1 6 6,4 3 2,9 0-1,10 0-1,10 0-2,7-4-1,6-5-4,7-7-2,6-5-3,-2-1 0,-9 6 5,-10 7 5,-8 6 4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0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58250 46600 471,'23'-71'0,"-3"10"0,-3 10-1,-2 9 1,-5 17 10,-2 25 23,-3 25 23,-3 25 22,-4 18 5,-3 14-12,-3 11-14,-2 14-12,0 5-10,7 1-8,6-1-8,7 1-7,4 5-9,3 14-9,3 11-11,4 14-9,1 0-10,0-8-9,0-10-10,0-9-8,0-15-4,0-18 5,0-19 5,0-18 3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1"/>
    </inkml:context>
    <inkml:brush xml:id="br0">
      <inkml:brushProperty name="width" value="0.04614" units="cm"/>
      <inkml:brushProperty name="height" value="0.04614" units="cm"/>
      <inkml:brushProperty name="color" value="#00BFF3"/>
    </inkml:brush>
  </inkml:definitions>
  <inkml:trace contextRef="#ctx0" brushRef="#br0">51800 51650 476,'-2'-46'0,"-3"10"0,-3 10 0,-2 9 0,-5 7 8,-2 7 15,-3 6 15,-3 7 15,-2 7 4,0 9-9,0 10-8,0 10-9,-2 7-5,-3 6-3,-3 7-3,-2 6-2,0 6-2,7 6 0,6 7 0,7 6 0,2-2-1,1-9 0,-1-10-1,1-8-2,5-11-1,14-8-5,11-10-5,14-9-3,8-13-3,7-16-1,6-15-1,7-15 0,5-21-3,7-25-4,6-25-4,7-25-3,-4-10-2,-12 7 0,-13 6 0,-12 7 1,-12 8 2,-8 14 3,-10 11 3,-9 14 3,-12 11 3,-11 14 3,-14 11 2,-11 14 3,-7 8 0,0 7-1,0 6-3,0 7-2,1 7-3,4 9-4,3 10-6,3 10-4,6 0-2,9-5 2,10-7 3,10-5 1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1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52500 51750 594,'31'31'10,"13"13"18,12 12 19,13 13 20,1 7 3,-9 4-11,-10 3-10,-8 3-12,-9-1-11,-6-2-14,-6-3-12,-6-3-13,-4-9-12,1-11-12,-1-14-10,1-11-11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1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54000 50950 496,'0'-40'71,"0"23"-2,0 22-1,0 22-1,0 18-7,0 16-11,0 15-11,0 17-11,-5 16-7,-9 19-5,-10 19-3,-8 19-6,-4 5-4,3-5-9,3-7-7,4-5-7,2-15-10,4-22-13,3-22-13,3-21-13,6-18-2,9-12 7,10-13 8,10-12 8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03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81150 31563 700,'8'-15'41,"0"4"-3,0 3-2,-1 3-4,1 1-1,2 2-3,0 0-2,2 2-2,0 0-4,1 0-6,1 0-6,1 0-6,1 0-7,0 0-8,-1 0-7,1 0-8,-2 0-6,-1 0-2,-2 0-2,-2 0-4,-2-2 0,-2 0 3,-3-3 2,0-2 2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2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54650 50950 489,'-4'-43'7,"-5"17"13,-7 15 15,-5 16 14,-3 13 4,4 14-4,3 11-5,3 14-4,3 7-5,3 3-6,3 3-5,4 4-6,1 1-3,0 0-1,0 0-1,0 0-2,6-4 1,13-5-1,12-7 1,13-5 0,10-11-5,10-11-10,10-14-11,9-11-10,4-7-10,1 0-7,-1 0-9,1 0-9,-10-4-3,-19-5 2,-18-7 2,-19-5 2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2"/>
    </inkml:context>
    <inkml:brush xml:id="br0">
      <inkml:brushProperty name="width" value="0.04345" units="cm"/>
      <inkml:brushProperty name="height" value="0.04345" units="cm"/>
      <inkml:brushProperty name="color" value="#00BFF3"/>
    </inkml:brush>
  </inkml:definitions>
  <inkml:trace contextRef="#ctx0" brushRef="#br0">55200 51000 506,'-49'-22'7,"4"6"12,3 7 15,3 6 12,3 9 7,3 13 1,3 12 1,4 13 0,-1 15-4,-3 19-9,-3 19-10,-2 19-8,-3 16-9,1 17-9,-1 15-7,1 16-8,2 5-8,7-2-9,6-3-7,7-3-7,2-20-9,1-33-9,-1-35-9,1-34-9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3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56550 51250 434,'-68'-24'0,"17"4"0,15 3 0,16 3 0,5 7 8,-2 14 14,-3 11 15,-3 14 15,-2 13 2,0 16-10,0 15-11,0 17-10,-5 8-7,-9 4-3,-10 3-2,-8 3-2,-1-7-4,9-15-3,10-15-4,10-16-3,21-26-7,34-33-7,35-35-9,35-34-8,11-16-2,-8 3 3,-10 3 4,-9 4 4,-9 8 6,-5 17 9,-7 15 10,-5 16 9,-14 18 7,-18 22 8,-19 22 6,-18 23 8,-10 5 1,0-9-3,0-10-4,0-8-4,10-18-8,23-25-14,22-25-13,22-25-14,7-8-5,-6 9 1,-6 10 1,-6 10 1,-6 5 5,-2 4 7,-3 3 7,-3 3 7,-6 7 6,-5 14 4,-7 11 5,-5 14 4,-4 5 3,0 1 0,0-1 0,0 1 1,7-10-6,17-19-12,15-18-13,16-19-12,5-10-7,-2 1 0,-3-1-1,-3 1 0,-12 4 7,-18 9 18,-19 10 17,-18 10 17,-4 0 3,13-5-12,12-7-11,13-5-13,4-6-6,-3-3-3,-3-3-2,-2-2-2,-9 2 2,-12 9 6,-13 10 6,-12 10 6,-4 7 5,7 6 2,6 7 2,7 6 2,10-2-4,16-9-13,15-10-12,17-8-11,5-9-8,-3-6-1,-3-6-3,-2-6-1,-3-6 0,1-2 3,-1-3 2,1-3 3,-1-2 4,1 0 5,-1 0 6,1 0 4,-4 0 5,-6 0 5,-6 0 6,-6 0 4,-6 3 4,-2 6 2,-3 7 2,-3 6 3,-4 13 10,-3 23 19,-3 22 18,-2 22 19,-1 13 0,3 7-16,3 6-18,4 7-16,1 10-12,0 16-8,0 15-6,0 17-9,0 16-8,0 19-13,0 19-11,0 19-13,0-13-2,0-44 7,0-43 7,0-44 8,0-22-5,0 0-15,0 0-16,0 0-15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5:55"/>
    </inkml:context>
    <inkml:brush xml:id="br0">
      <inkml:brushProperty name="width" value="0.02858" units="cm"/>
      <inkml:brushProperty name="height" value="0.02858" units="cm"/>
      <inkml:brushProperty name="color" value="#00BFF3"/>
    </inkml:brush>
  </inkml:definitions>
  <inkml:trace contextRef="#ctx0" brushRef="#br0">53550 55300 769,'-47'-4'10,"6"-5"20,7-7 21,6-5 19,4 2-13,4 13-44,3 12-47,3 13-45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05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53300 54850 498,'-27'-50'130,"-3"50"-26,-3 50-26,-2 50-26,-5 25-16,-2 0-5,-3 0-6,-3 0-4,-1-5-7,4-9-6,3-10-5,3-8-8,3-8-6,3-2-8,3-3-8,4-3-8,4-6-5,6-5-2,7-7-2,6-5-1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06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54400 55000 492,'-8'-29'9,"34"-5"17,35-7 17,35-5 19,5 8 3,-21 26-7,-22 24-8,-22 26-8,-15 13-8,-5 4-7,-7 3-8,-5 3-7,-9 4-7,-9 7-3,-10 6-5,-8 7-4,-6-1-3,1-6-2,-1-6-2,1-6-2,2-16-7,7-25-10,6-25-11,7-25-9,7-8 4,9 9 22,10 10 21,10 10 21,-1 7 10,-9 6 1,-10 7 0,-8 6 0,-8 3-3,-2 0-4,-3 0-5,-3 0-4,-4 0-2,-3 0 4,-3 0 3,-2 0 3,10-4 1,25-5 0,25-7 0,25-5-1,12-6-2,1-3-5,-1-3-3,1-2-5,-3-3-2,-2 1-3,-3-1-2,-3 1-1,-4-1-4,-3 1-3,-3-1-4,-2 1-3,-3-1-8,1 1-11,-1-1-11,1 1-11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06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56000 54450 443,'-44'6'44,"13"13"3,12 12 3,13 13 4,6 7-2,0 4-9,0 3-8,0 3-9,0-1-5,0-2 0,0-3 0,0-3-2,1-1 1,4 4-2,3 3 0,3 3-1,4 3-2,7 3-3,6 3-2,7 4-3,0 1-2,-2 0-4,-3 0-2,-3 0-3,-4-4-3,-3-5 0,-3-7-2,-2-5-1,-5-6 0,-2-3 1,-3-3 0,-3-2 0,-7-1 1,-9 3 1,-10 3-1,-8 4 1,-11-1-1,-8-3-3,-10-3-3,-9-2-2,-4-8-4,4-8-4,3-10-4,3-9-4,6-7-2,9-3 0,10-3 0,10-2 0,4-5 0,0-2-3,0-3-1,0-3-1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06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56200 54600 583,'50'-49'4,"0"4"8,0 3 7,0 3 8,4 1 7,10 1 5,10-1 7,9 1 6,1 4-2,-6 9-11,-6 10-11,-6 10-10,-10 8-6,-12 10 0,-13 10 0,-12 9 1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07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53600 55850 519,'4'-41'12,"10"19"22,10 19 23,9 19 23,2 13 3,-2 10-17,-3 10-17,-3 9-18,-1 6-9,4 3-4,3 3-2,3 4-3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08"/>
    </inkml:context>
    <inkml:brush xml:id="br0">
      <inkml:brushProperty name="width" value="0.05655" units="cm"/>
      <inkml:brushProperty name="height" value="0.05655" units="cm"/>
      <inkml:brushProperty name="color" value="#F2395B"/>
    </inkml:brush>
  </inkml:definitions>
  <inkml:trace contextRef="#ctx0" brushRef="#br0">57550 55250 389,'1'-38'61,"4"26"-5,3 24-4,3 26-5,-5 15-7,-12 6-10,-13 7-10,-12 6-10,-5-2-7,3-9-5,3-10-5,4-8-4,15-20-6,28-28-7,28-28-8,29-27-7,8-9 1,-8 13 9,-10 12 9,-9 13 8,-12 15 11,-11 19 10,-14 19 10,-11 19 12,-12 7 3,-9-3-2,-10-3-3,-8-2-2,10-14-7,31-21-11,32-22-10,31-22-11,12-10-6,-6 4-2,-6 3-2,-6 3-1,-9 4 1,-8 7 4,-10 6 4,-9 7 5,-9 10 5,-5 16 9,-7 15 7,-5 17 7,2-6 1,13-24-8,12-26-8,13-24-8,2-10-5,-5 6-5,-7 7-3,-5 6-5,-8 12 8,-5 19 19,-7 19 18,-5 19 20,0 5 6,10-5-3,10-7-5,9-5-3,1-14-15,-6-18-24,-6-19-24,-6-18-25,-9-7-6,-8 6 10,-10 7 11,-9 6 12,-7 4 6,-3 4 6,-3 3 4,-2 3 4,-1 3 5,3 3 4,3 3 4,4 4 5,7 2 1,13 4-1,12 3-2,13 3 0,9-4-6,6-8-9,7-10-9,6-9-10,1-9-6,-3-5-2,-3-7-3,-2-5-2,-1-4 1,3 0 4,3 0 6,4 0 3,-3-2 5,-5-3 3,-7-3 4,-5-2 2,-3-3 5,4 1 2,3-1 3,3 1 3,-2 2 4,-6 7 3,-6 6 3,-6 7 4,-6 10 11,-2 16 19,-3 15 20,-3 17 18,-2 11 2,0 10-16,0 10-16,0 9-16,0 21-11,0 35-6,0 35-4,0 34-7,0 13-4,0-5-7,0-7-4,0-5-7,1-15-18,4-22-32,3-22-32,3-21-30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04"/>
    </inkml:context>
    <inkml:brush xml:id="br0">
      <inkml:brushProperty name="width" value="0.0536" units="cm"/>
      <inkml:brushProperty name="height" value="0.0536" units="cm"/>
      <inkml:brushProperty name="color" value="#00BFF3"/>
    </inkml:brush>
  </inkml:definitions>
  <inkml:trace contextRef="#ctx0" brushRef="#br0">81812 30291 410,'0'-15'0,"0"2"0,0 2 0,0 3 0,-1 0 4,-1 2 9,0 1 8,-1 0 9,-1 3 6,2 4 7,0 4 5,2 4 7,-1 3-2,0 3-7,-2 3-7,0 3-8,-1 2-5,0 1-2,0 1-4,0 1-3,1 0-2,0 1 0,2-1-3,0 1 0,1 0-2,-2 0-2,0 2-3,-1 1-2,-1 1-2,2 3 0,0 1 0,2 2 0,0 1-5,0 0-7,0 1-8,0-1-8,-1-2-6,-1-2-3,0-3-5,-1-3-3,-1-4-3,2-3 0,0-5-1,2-3-1,0-5 2,0-4 2,0-6 4,0-4 2,-1-3 6,0 0 7,-2 1 7,0-1 8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17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54200 57600 500,'-22'-136'-6,"6"28"7,7 28 7,6 29 8,3 15 3,0 3 1,0 3 1,0 4 1,-7 15 7,-11 28 11,-14 28 14,-11 29 12,-6 15-1,4 3-13,3 3-13,3 4-14,3 1-10,3 0-5,3 0-7,4 0-5,2-4-7,4-5-8,3-7-7,3-5-7,-1-6-3,-2-3 4,-3-3 4,-3-2 3,1-6-5,6-6-14,7-6-13,6-6-15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17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54250 58350 616,'26'-22'112,"4"6"-22,3 7-22,3 6-23,1 6-15,1 6-9,-1 7-8,1 6-8,-4 4-9,-6 4-8,-6 3-7,-6 3-8,-4-1-11,1-2-12,-1-3-13,1-3-12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17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55450 57150 524,'-47'-2'5,"6"-3"10,7-3 9,6-2 10,10-1 5,17 3 1,15 3 1,16 4 2,9 2-4,3 4-8,3 3-9,4 3-7,1 1-6,0 1-5,0-1-3,0 1-5,-2-1-2,-3 1-3,-3-1-1,-2 1-2,-6 2 0,-6 7 1,-6 6 1,-6 7 2,-6 2 1,-2 1 4,-3-1 4,-3 1 4,-6 5 5,-5 14 4,-7 11 7,-5 14 5,-6 7 1,-3 3-1,-3 3-3,-2 4-2,-5 2-4,-2 4-6,-3 3-7,-3 3-7,-2-1-9,0-2-10,0-3-11,0-3-10,4-10-3,10-16 6,10-15 7,9-15 6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18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56550 57100 534,'-44'-4'4,"13"-5"7,12-7 7,13-5 8,12-1 4,13 6 2,12 7 2,13 6 2,4 4 0,-3 4-4,-3 3-3,-2 3-3,-5 4-2,-2 7-3,-3 6-1,-3 7-2,-6 7-1,-5 9-2,-7 10-2,-5 10-1,-11 7-4,-11 6-5,-14 7-4,-11 6-5,-9-1-4,-3-5-6,-3-7-4,-2-5-5,-1-9-1,3-9 2,3-10 3,4-8 1,2-8 5,4-2 3,3-3 3,3-3 5,12-6 5,22-5 6,22-7 7,23-5 6,16-6 2,13-3-1,12-3-1,13-2-2,6-6-8,0-6-15,0-6-14,0-6-16,-8-1-7,-16 7-2,-15 6-1,-15 7-1,-11 2 0,-2 1 3,-3-1 2,-3 1 2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18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57850 57550 611,'-69'115'157,"13"-18"-41,12-19-40,13-18-40,16-21-33,23-22-22,22-22-23,22-21-23,10-14-6,1-2 12,-1-3 13,1-3 13,-6 2 6,-8 10 4,-10 10 3,-9 9 2,-7 7 8,-3 7 12,-3 6 12,-2 7 11,-8 5 10,-8 7 4,-10 6 7,-9 7 5,-4 0 0,4-2-3,3-3-4,3-3-3,14-12-13,25-18-22,25-19-21,25-18-22,6-6-6,-12 10 8,-13 10 8,-12 9 9,-10 9 13,-6 9 17,-6 10 17,-6 10 18,-1 0-1,7-5-21,6-7-20,7-5-20,2-6-12,1-3-1,-1-3-4,1-2-1,-4-9 0,-6-12 6,-6-13 3,-6-12 6,-4-4 0,1 7-2,-1 6-4,1 7-2,-1 4-1,1 3-1,-1 3 1,1 4-1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18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59400 56700 505,'21'-63'53,"-5"26"6,-7 24 6,-5 26 5,-4 22-2,0 23-13,0 22-12,0 22-11,0 19-10,0 20-7,0 18-5,0 20-8,0-4-7,0-25-12,0-25-12,0-25-11,1-16-10,4-6-11,3-6-11,3-6-10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22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52700 59600 537,'-22'-47'0,"6"6"0,7 7 0,6 6 0,3 3 3,0 0 8,0 0 7,0 0 8,0 6 5,0 13 5,0 12 5,0 13 4,0 10 0,0 10-5,0 10-6,0 9-5,-2 12-5,-3 16-2,-3 15-2,-2 17-4,-5 10-3,-2 6-6,-3 7-6,-3 6-5,-2 1-8,0-3-8,0-3-9,0-2-9,1-14-6,4-21-4,3-22-4,3-22-3,3-15 1,3-5 5,3-7 5,4-5 6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24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54300 59650 473,'-11'60'5,"-22"23"11,-22 22 10,-21 22 11,-4-1 1,16-21-10,15-22-9,17-22-9,7-15-6,0-5 0,0-7-1,0-5-2,7-14-3,17-18-7,15-19-7,16-18-6,10-14-3,7-5 2,6-7 2,7-5 1,-1 0 3,-6 10 2,-6 10 2,-6 9 2,-6 13 7,-2 20 11,-3 18 12,-3 20 11,-9 11 4,-11 7-3,-14 6-3,-11 7-4,-6-1-2,4-6-4,3-6-2,3-6-3,10-13-6,20-19-9,18-18-8,20-19-9,11-13-4,7-6 3,6-6 1,7-6 1,-4 2 2,-12 14 0,-13 11 0,-12 14 1,-9 13 6,-2 16 12,-3 15 11,-3 17 12,-6 3 4,-5-5-2,-7-7-2,-5-5-3,2-9-8,13-9-15,12-10-15,13-8-15,4-8-5,-3-2 5,-3-3 4,-2-3 5,-5 1 2,-2 6 3,-3 7 1,-3 6 1,-4 1 9,-3-3 17,-3-3 16,-2-2 16,-1 3 5,3 14-9,3 11-7,4 14-8,-3 8-4,-5 7-1,-7 6 0,-5 7-2,-4 0 1,0-2-1,0-3 0,0-3 0,4-7-4,10-9-8,10-10-8,9-8-7,6-11-5,3-8 0,3-10-2,4-9-2,-4-13-1,-9-16-4,-10-15-4,-8-15-2,-11-4 2,-8 9 9,-10 10 9,-9 10 10,-5 8 5,0 10 0,0 10 2,0 9 0,-2 4 2,-3 1 1,-3-1 2,-2 1 1,-1 4 1,3 9 0,3 10-1,4 10-1,8 4-4,17 0-10,15 0-8,16 0-11,13-10-5,14-18-5,11-19-3,14-18-4,3-10 0,-2 0 3,-3 0 4,-3 0 3,-7 3 3,-9 6 2,-10 7 2,-8 6 3,-9 3 4,-6 0 6,-6 0 5,-6 0 6,-6 0 4,-2 0 0,-3 0 1,-3 0 0,-2 10 13,0 23 23,0 22 23,0 22 23,0 18 3,0 16-18,0 15-17,0 17-18,0 11-13,0 10-8,0 10-9,0 9-9,1-1-9,4-8-13,3-10-12,3-9-12,1-16-10,1-22-10,-1-22-10,1-21-9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0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68000 33850 549,'-49'3'37,"4"6"5,3 7 5,3 6 5,3 6-2,3 6-9,3 7-10,4 6-9,-1 1-6,-3-3-2,-3-3-1,-2-2-3,-1-1-1,3 3-1,3 3-1,4 4-2,1 1 0,0 0-1,0 0 0,0 0-1,1 0-1,4 0 1,3 0-1,3 0 1,3 0-1,3 0 0,3 0 1,4 0 0,1-2 0,0-3-1,0-3-1,0-2-1,3-5 0,6-2 1,7-3 0,6-3 0,6-4 0,6-3-1,7-3 0,6-2 0,7-8-1,10-8-2,10-10-1,9-9-2,6-10-2,3-9-2,3-10-2,4-8-2,-1-4-2,-3 3-1,-3 3-1,-2 4-1,-8 1 1,-8 0 1,-10 0 3,-9 0 3,-9-4 1,-5-5 1,-7-7 1,-5-5 1,-6-4 2,-3 0 2,-3 0 2,-2 0 2,-6 1 2,-6 4 2,-6 3 1,-6 3 1,-7 1 0,-6 1 1,-6-1-1,-6 1 0,-6 4 0,-2 9 0,-3 10-1,-3 10 1,-4 5-2,-3 4-3,-3 3-1,-2 3-2,-6 7-4,-6 14-4,-6 11-4,-6 14-5,1 7-2,9 3 0,10 3 0,10 4-1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1"/>
    </inkml:context>
    <inkml:brush xml:id="br0">
      <inkml:brushProperty name="width" value="0.02812" units="cm"/>
      <inkml:brushProperty name="height" value="0.02812" units="cm"/>
      <inkml:brushProperty name="color" value="#F2395B"/>
    </inkml:brush>
  </inkml:definitions>
  <inkml:trace contextRef="#ctx0" brushRef="#br0">71550 32000 782,'26'-22'5,"4"6"10,3 7 10,3 6 11,4 4 1,7 4-5,6 3-5,7 3-6,0 3-7,-2 3-8,-3 3-9,-3 4-8,-6 2-9,-5 4-12,-7 3-10,-5 3-12,-8 4 0,-5 7 7,-7 6 9,-5 7 8,-6-3 7,-3-8 5,-3-10 5,-2-9 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04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81900 31413 408,'22'-21'25,"-3"3"2,-3 4 1,-2 5 0,-3 1 0,1 2-3,0 1-2,0 0-3,-2 3-2,-1 4-1,-2 4-2,-2 4-2,-2 3-1,-2 3-2,-2 3-1,-2 3-1,-1 1-2,0-1 0,0-1 0,0 0-2,1-3 0,0-1-1,2-3-2,0-1-1,5-5-1,8-6 2,8-7 1,7-8 0,3-3-3,-1-1-7,-3-1-9,-1-1-8,-1-1-6,3-1-4,1-1-4,3-1-4,-2 1 2,-6 2 10,-4 4 10,-4 3 10,-5 5 17,-4 6 26,-5 8 25,-2 6 27,-3 4 3,0-1-16,0 1-17,0 0-18,0 1-10,2 3-3,0 3-4,2 3-4,0 0-3,2-1-1,0-3-2,2-1-2,1-2-3,2-1-2,1-1-5,3-1-2,1-2-3,2-4-3,0-5-4,1-2-2,1-5 0,1-2 1,2-4 3,0-2 1,1-4-2,1-5-6,1-5-6,1-5-5,-1-2-1,-1-1 5,-3 1 6,-1 0 5,-3-1 5,-4 1 3,-5 0 3,-2-1 4,-4 2 2,-1 3 2,0 4 1,-1 2 2,-3 2 1,-2 2 2,-3 2 0,-3 3 1,-3 1 0,-2 2-2,-1 2-2,-3 3-2,-2 3-3,-3 7-7,-3 7-6,-2 8-6,-2 4-4,3 5-2,1 3-1,3 4-2,3-2-1,7-7 0,5-9-1,7-7 1,1-4-1,-1 0 1,0 0 1,-1-1-1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2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70950 33150 468,'-47'0'-1,"6"0"-2,7 0-2,6 0-2,4 3 2,4 6 7,3 7 6,3 6 6,1 9 4,1 13 2,-1 12 1,1 13 2,-1 10 0,1 10-3,-1 10-1,1 9-2,-3 1-4,-2-6-4,-3-6-4,-3-6-4,1-9-5,6-8-4,7-10-4,6-9-6,10-21-4,17-31-7,15-31-7,16-31-6,13-23 2,14-11 8,11-14 10,14-11 8,5-4 6,1 6 2,-1 7 1,1 6 3,-3 10 3,-2 17 8,-3 15 7,-3 16 7,-9 13 5,-11 14 1,-14 11 3,-11 14 1,-12 11-1,-9 14-4,-10 11-5,-8 14-5,-8 8-2,-2 7-2,-3 6 0,-3 7-1,-12 2-4,-18 1-6,-19-1-5,-18 1-7,-12-4-5,-3-6-5,-3-6-5,-2-6-6,-6-6 0,-6-2 4,-6-3 3,-6-3 4,-2-6 3,3-5 2,3-7 3,4-5 1,7-6 4,13-3 4,12-3 5,13-2 3,21-8 9,32-8 10,31-10 11,32-9 11,22-9 1,17-5-9,15-7-9,16-5-9,9-3-5,3 4-2,3 3-1,4 3-1,-7 3-6,-16 3-7,-15 3-8,-15 4-7,-29-1-11,-41-3-11,-40-3-12,-40-2-12,-17-3 3,10 1 17,10-1 17,9 1 18,6 1 12,3 3 6,3 3 9,4 4 6,4 7 6,6 13 5,7 12 4,6 13 5,6 10 0,6 10-2,7 10-2,6 9-3,1 7-3,-3 7-6,-3 6-6,-2 7-4,-3 5-4,1 7-2,-1 6-3,1 7-1,-3 4-4,-2 3-3,-3 3-5,-3 4-4,-6-4-5,-5-9-5,-7-10-7,-5-8-7,-6-15-3,-3-19-3,-3-18-2,-2-19-3,-6-15 0,-6-8 4,-6-10 2,-6-9 4,-4-12 4,1-11 3,-1-14 5,1-11 5,2-7 1,7 0 1,6 0-1,7 0 1,7 4 6,9 10 11,10 10 13,10 9 11,11 4 6,17 1-2,15-1-1,16 1-3,13-1-2,14 1-4,11-1-4,14 1-3,5-1-8,1 1-11,-1-1-9,1 1-10,-3-1-7,-2 1-2,-3-1-3,-3 1-1,-6-4-1,-5-6 1,-7-6 1,-5-6 1,-9-2 5,-9 3 5,-10 3 7,-8 4 7,-9 2 3,-6 4 1,-6 3 2,-6 3 1,-4 4 8,1 7 14,-1 6 15,1 7 13,-1 7 7,1 9-5,-1 10-2,1 10-4,-3 10-4,-2 13-5,-3 12-5,-3 13-4,-6 7-5,-5 4-4,-7 3-4,-5 3-4,-4-2-6,0-6-4,0-6-5,0-6-6,4-18-12,10-28-19,10-28-19,9-27-20,4-14 0,1 4 18,-1 3 19,1 3 17,-1-1 12,1-2 3,-1-3 4,1-3 3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2"/>
    </inkml:context>
    <inkml:brush xml:id="br0">
      <inkml:brushProperty name="width" value="0.04673" units="cm"/>
      <inkml:brushProperty name="height" value="0.04673" units="cm"/>
      <inkml:brushProperty name="color" value="#F2395B"/>
    </inkml:brush>
  </inkml:definitions>
  <inkml:trace contextRef="#ctx0" brushRef="#br0">73500 32650 470,'23'-135'-1,"-3"32"-3,-3 31-4,-2 32-2,-5 15 5,-2 0 10,-3 0 13,-3 0 10,-1 9 10,4 19 9,3 19 7,3 19 9,1 21 0,1 26-9,-1 24-7,1 26-9,-3 21-7,-2 19-7,-3 19-5,-3 19-7,-1 15-4,4 13-3,3 12-2,3 13-2,3 9-8,3 6-13,3 7-12,4 6-12,2-5-9,4-16-5,3-15-5,3-15-5,-2-29 3,-6-41 10,-6-40 10,-6-40 11,-4-26 8,1-9 4,-1-10 6,1-8 5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2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73100 33900 738,'-22'-69'0,"6"13"0,7 12 0,6 13 0,12 4 6,19-3 13,19-3 11,19-2 13,10 3 2,4 14-9,3 11-7,3 14-9,-1 13-6,-2 16-3,-3 15-5,-3 17-4,-7 3-6,-9-5-11,-10-7-11,-8-5-10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2"/>
    </inkml:context>
    <inkml:brush xml:id="br0">
      <inkml:brushProperty name="width" value="0.0264" units="cm"/>
      <inkml:brushProperty name="height" value="0.0264" units="cm"/>
      <inkml:brushProperty name="color" value="#F2395B"/>
    </inkml:brush>
  </inkml:definitions>
  <inkml:trace contextRef="#ctx0" brushRef="#br0">74600 32450 833,'1'-46'0,"4"10"0,3 10 0,3 9 0,10 2 7,20-2 14,18-3 14,20-3 14,2 7-7,-12 19-29,-13 19-30,-12 19-28,-10 10-12,-6 4 6,-6 3 5,-6 3 6,-7-4 6,-6-8 7,-6-10 9,-6-9 6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3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74750 32950 448,'-47'9'7,"6"19"16,7 19 15,6 19 16,3 12 2,0 6-9,0 7-10,0 6-9,0-1-7,0-5-5,0-7-3,0-5-5,12-17-9,26-24-15,24-26-13,26-24-14,15-21-6,6-16 5,7-15 5,6-15 3,-1-4 5,-5 9 4,-7 10 3,-5 10 4,-11 10 5,-11 13 8,-14 12 6,-11 13 8,-14 10 4,-11 10 2,-14 10 2,-11 9 3,-12 10 2,-9 14 4,-10 11 3,-8 14 3,-8 5 1,-2 1-4,-3-1-3,-3 1-3,-1-7-5,4-12-2,3-13-5,3-12-3,21-13-3,42-12-4,40-13-3,41-12-2,16-9-2,-5-2 0,-7-3 1,-5-3 0,-11-1 1,-11 4 1,-14 3 1,-11 3 2,-20 14-1,-24 25 1,-26 25-1,-24 25-1,-15 7 0,-3-8 0,-3-10-1,-2-9-1,-8-2 0,-8 6 0,-10 7 1,-9 6 1,-4-1 0,4-5 2,3-7 2,3-5 2,7-8 3,14-5 7,11-7 5,14-5 6,18-8 7,25-5 8,25-7 7,25-5 8,28-11-1,31-11-11,32-14-9,31-11-11,21-6-10,14 4-8,11 3-8,14 3-9,0 6-10,-8 9-9,-10 10-10,-9 10-9,-16 10-2,-22 13 6,-22 12 5,-21 13 7,-20 1 1,-15-9-4,-15-10-3,-16-8-5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4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77800 34000 609,'-16'-24'14,"19"4"27,19 3 28,19 3 27,5 7-4,-5 14-35,-7 11-36,-5 14-35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4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77650 34450 563,'-44'25'8,"13"0"19,12 0 16,13 0 18,10-2 5,10-3-8,10-3-8,9-2-7,4-3-9,1 1-9,-1-1-10,1 1-9,-3 1-18,-2 3-31,-3 3-28,-3 4-30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6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70900 38000 429,'26'-47'5,"4"6"7,3 7 10,3 6 8,-4 9 4,-8 13 1,-10 12 0,-9 13 1,-5 13-3,0 17-3,0 15-6,0 16-3,-5 16-4,-9 20-2,-10 18-2,-8 20-2,-9 6-2,-6-2-2,-6-3 0,-6-3-3,-1-9 0,7-11-3,6-14-1,7-11-2,4-14-1,3-11 1,3-14 0,4-11 0,5-18-2,10-22-3,10-22-2,9-21-4,13-24-3,20-25 0,18-25-3,20-25-1,13-21 0,9-15 2,10-15 1,10-16 1,4-2 2,0 13 3,0 12 3,0 13 3,-7 16 4,-11 23 8,-14 22 7,-11 22 6,-12 19 4,-9 20 0,-10 18 1,-8 20 0,-11 16 1,-8 16-1,-10 15 1,-9 17-1,-7 10-1,-3 6-2,-3 7-3,-2 6-2,-3 3-3,1 0-1,-1 0-3,1 0-1,-1-2-1,1-3-2,-1-3-2,1-2 0,-1-3-5,1 1-5,-1-1-6,1 1-5,1-6-5,3-8-3,3-10-3,4-9-3,5-9-6,10-5-6,10-7-6,9-5-8,4-8 2,1-5 8,-1-7 10,1-5 9,-3-6 4,-2-3-1,-3-3 0,-3-2-1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6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74100 37950 432,'-29'-19'7,"-5"13"16,-7 12 15,-5 13 14,-3 13 6,4 17-7,3 15-6,3 16-6,1 10-4,1 7-3,-1 6-1,1 7-3,2 0-3,7-2-2,6-3-3,7-3-3,2-4-3,1-3-3,-1-3-4,1-2-2,5-8-3,14-8 0,11-10 0,14-9-2,8-12-4,7-11-9,6-14-9,7-11-10,7-15-9,9-16-9,10-15-8,10-15-10,-1-9 1,-9 1 8,-10-1 10,-8 1 8,-12 4 7,-12 9 4,-13 10 4,-12 10 5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6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74650 38600 541,'0'-72'2,"0"6"7,0 7 6,0 6 5,1 20 10,4 34 15,3 35 14,3 35 15,-1 18-1,-2 3-17,-3 3-17,-3 4-16,-6 1-13,-5 0-7,-7 0-6,-5 0-7,-3-8-9,4-16-10,3-15-11,3-15-10,1-17-4,1-15 2,-1-15 2,1-16 3,1-16 4,3-16 6,3-15 5,4-15 6,4-9 5,6 1 2,7-1 4,6 1 3,3 4 6,0 9 6,0 10 6,0 10 8,1 5 8,4 4 9,3 3 10,3 3 8,-1 6 4,-2 9-3,-3 10-2,-3 10-3,1 4-7,6 0-11,7 0-13,6 0-11,1-2-15,-3-3-18,-3-3-19,-2-2-17,-6-6-4,-6-6 12,-6-6 10,-6-6 10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8:04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61946 50250 525,'-22'0'4,"4"0"6,5 0 9,3 0 6,4 0 7,4 2 7,4 0 6,4 2 6,2 0 1,0 1-8,-1 2-5,1 0-7,1 1-6,0 0-4,1 0-4,2-1-4,0 1-11,1 0-18,1 0-18,2 0-17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08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89758 30697 534,'8'-8'4,"1"0"11,2 1 9,0-1 10,2 1 3,3 2-1,3 2-3,3 2-1,1 2-3,-3 2-4,-1 2-3,-2 2-3,-2 1-3,-1 1-3,-1 2-3,0 0-3,-3 1-1,-1 1 0,-2 1 0,-2 2 0,-2-1-2,-2 1-3,-2 0-5,-2-1-3,-3 1-1,-2 2-1,-3 0 0,-3 1 0,-4 0 1,-3 1 0,-5 0 2,-3-1 1,-3 1 0,-1 0 0,-1-1-1,0 1 0,-1-2 0,1-1 1,1-2 0,1-3 1,2-1 1,1 0 0,3-2 1,1 0 1,6-3 5,7-3 8,8-2 9,8-4 8,6-1 2,5 1-5,6-1-4,4 0-4,4-1-4,2 0-2,4-1-3,3-2-3,1 1-5,-2 2-12,0 3-11,-1 1-10,-2 1-8,-2 0-4,-1 0-4,-3 0-3,-2 0-1,-3 2 2,-3 0 2,-2 1 2,-4 0 6,-1-2 8,-2-2 7,-2-2 9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7"/>
    </inkml:context>
    <inkml:brush xml:id="br0">
      <inkml:brushProperty name="width" value="0.05422" units="cm"/>
      <inkml:brushProperty name="height" value="0.05422" units="cm"/>
      <inkml:brushProperty name="color" value="#F2395B"/>
    </inkml:brush>
  </inkml:definitions>
  <inkml:trace contextRef="#ctx0" brushRef="#br0">75350 37950 405,'-2'-47'0,"-3"6"-2,-3 7-1,-2 6-1,-1 3 0,3 0 3,3 0 2,4 0 3,1 7 11,0 17 19,0 15 19,0 16 21,-2 12 3,-3 9-11,-3 10-12,-2 10-11,-3 8-8,1 10-4,-1 10-4,1 9-5,-3 9-3,-2 9-2,-3 10-2,-3 10-2,-1-3-5,4-11-7,3-14-9,3-11-6,12-32-13,22-50-15,22-50-16,23-50-17,8-27 0,-3-3 13,-3-3 13,-2-2 14,-6 6 11,-6 20 8,-6 18 8,-6 20 9,-9 25 10,-8 35 16,-10 35 13,-9 34 15,-7 13 3,-3-5-9,-3-7-9,-2-5-9,-1-8-6,3-5-4,3-7-5,4-5-3,11-19-9,23-27-14,22-28-14,22-28-13,5-15-8,-8 1 2,-10-1 0,-9 1 0,-10 4 4,-9 9 6,-10 10 7,-8 10 6,-6 10 12,1 13 16,-1 12 15,1 13 17,-4 7 6,-6 4-3,-6 3-4,-6 3-3,-2 1-4,3 1-3,3-1-5,4 1-3,7-1-4,13 1-4,12-1-3,13 1-3,9-15-7,6-28-7,7-28-9,6-27-8,-4-12-2,-11 6 3,-14 7 3,-11 6 4,-12-2 2,-9-9 0,-10-10 1,-8-8 2,-9 2 0,-6 16 1,-6 15 1,-6 17 2,-7 13-2,-6 13-1,-6 12-3,-6 13-2,-1 7-1,7 4 2,6 3 2,7 3 2,5-1-5,7-2-11,6-3-11,7-3-12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38"/>
    </inkml:context>
    <inkml:brush xml:id="br0">
      <inkml:brushProperty name="width" value="0.05157" units="cm"/>
      <inkml:brushProperty name="height" value="0.05157" units="cm"/>
      <inkml:brushProperty name="color" value="#F2395B"/>
    </inkml:brush>
  </inkml:definitions>
  <inkml:trace contextRef="#ctx0" brushRef="#br0">77900 37500 426,'270'26'153,"-59"4"-31,-60 3-31,-58 3-31,-34 3-20,-6 3-8,-6 3-8,-6 4-9,-9 4-4,-8 6-2,-10 7-2,-9 6-2,-7 4-2,-3 4-2,-3 3-1,-2 3-3,-12 7-3,-19 14-7,-18 11-6,-19 14-7,-10 0-5,1-8-6,-1-10-6,1-9-6,7-15 2,16-18 8,15-19 8,17-18 9,7-10-1,0 0-9,0 0-9,0 0-9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4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59750 12500 333,'157'63'167,"51"46"-1,49 47 1,51 47 0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43"/>
    </inkml:context>
    <inkml:brush xml:id="br0">
      <inkml:brushProperty name="width" value="0.06878" units="cm"/>
      <inkml:brushProperty name="height" value="0.06878" units="cm"/>
      <inkml:brushProperty name="color" value="#FED406"/>
    </inkml:brush>
  </inkml:definitions>
  <inkml:trace contextRef="#ctx0" brushRef="#br0">37150 37300 319,'-71'3'6,"10"6"11,10 7 11,9 6 12,13 1 4,20-3-4,18-3-2,20-2-5,10-1-2,3 3-2,3 3-2,4 4-2,4-1-2,6-3 1,7-3 1,6-2 0,10-5-1,17-2-1,15-3 0,16-3-2,2-2-2,-8 0-2,-10 0-4,-9 0-2,-1 0-2,10 0-1,10 0-1,9 0-1,6 0-1,3 0-1,3 0 0,4 0-1,-6 4 0,-11 10-1,-14 10 1,-11 9-1,-9 2 0,-3-2-2,-3-3-1,-2-3-1,-5-2 0,-2 0 0,-3 0 1,-3 0 0,-2-5 1,0-9-1,0-10 1,0-8-1,1-8 0,4-2 0,3-3-1,3-3-1,3-4 1,3-3 1,3-3 0,4-2 1,-1-1 1,-3 3 1,-3 3 1,-2 4 1,-5 4 0,-2 6 0,-3 7-1,-3 6 0,-4 3 0,-3 0 0,-3 0 0,-2 0 0,-1-2-1,3-3-1,3-3-3,4-2 0,1-3-2,0 1-2,0-1 0,0 1-2,0-3 1,0-2 1,0-3 0,0-3 2,0-4 1,0-3 1,0-3 0,0-2 1,-2-3 1,-3 1 0,-3-1 0,-2 1 1,-3-1 0,1 1 0,-1-1 1,1 1 0,-1-4-1,1-6-1,-1-6-1,1-6-1,-1-6-1,1-2 1,-1-3 1,1-3-1,-4-6 1,-6-5-1,-6-7 0,-6-5 0,-6-3-1,-2 4 0,-3 3 1,-3 3-1,-4 3 0,-3 3-1,-3 3 0,-2 4-1,-3 2 1,1 4 0,-1 3 1,1 3 1,-3 1 1,-2 1 0,-3-1-1,-3 1 1,-2-3 0,0-2 1,0-3 1,0-3 0,0-4 0,0-3-1,0-3 0,0-2 0,-2-1-1,-3 3-1,-3 3 1,-2 4-1,-3-1 0,1-3 0,-1-3-1,1-2 1,-6-1 0,-8 3 0,-10 3 1,-9 4 1,-5 1 0,0 0 0,0 0-1,0 0 0,-4 0 0,-5 0 2,-7 0 2,-5 0 1,-4 3 0,0 6 1,0 7-1,0 6 0,1 3 0,4 0-1,3 0 0,3 0 0,-1 0-1,-2 0 1,-3 0-2,-3 0 1,-4 3-1,-3 6 0,-3 7-1,-2 6 0,-1 3-1,3 0-1,3 0-1,4 0-2,1 1 0,0 4 1,0 3 0,0 3 1,1 1 1,4 1 0,3-1 0,3 1 0,-1 1 0,-2 3 1,-3 3-1,-3 4 0,-4 1 1,-3 0 0,-3 0 0,-2 0 1,-3 0 1,1 0-1,-1 0 0,1 0 0,-1 1 0,1 4 0,-1 3 0,1 3 0,-1 1-1,1 1 1,-1-1 0,1 1-1,2 1 1,7 3 0,6 3 0,7 4 1,2 1-1,1 0 1,-1 0 0,1 0 0,-1 3 1,1 6-1,-1 7-1,1 6 1,-1 4 0,1 4 0,-1 3 0,1 3 1,-1 4-1,1 7 0,-1 6 0,1 7-1,-1 2 0,1 1 1,-1-1-1,1 1 1,1 1 0,3 3 0,3 3 1,4 4 0,2-1 1,4-3-1,3-3-1,3-2 1,1-3-1,1 1 0,-1-1-1,1 1 1,-1-1-1,1 1 1,-1-1 0,1 1 0,1 1-1,3 3 0,3 3 0,4 4 0,-1 1-1,-3 0 1,-3 0 0,-2 0 0,0 0 0,7 0 0,6 0 0,7 0 0,2 0 1,1 0 0,-1 0 1,1 0 1,4 0 0,9 0 0,10 0 1,10 0 1,7-2-1,6-3-1,7-3 0,6-2-1,6-5-1,6-2-1,7-3 0,6-3-2,4-6-1,4-5-1,3-7-1,3-5-1,1-3-1,1 4 1,-1 3 0,1 3 1,1-1 0,3-2 0,3-3 0,4-3 0,1-6-1,0-5 1,0-7-1,0-5 0,0-6 0,0-3-1,0-3-1,0-2 0,1-5-1,4-2 0,3-3 0,3-3-1,4-6 1,7-5-1,6-7 1,7-5 0,2-9 1,1-9-1,-1-10 2,1-8 0,-4-8 0,-6-2 0,-6-3 1,-6-3 0,-6-2 1,-2 0 0,-3 0 0,-3 0 1,-7 3 0,-9 6 0,-10 7 0,-8 6 1,-8 3 0,-2 0 2,-3 0 0,-3 0 2,-1-2 0,4-3-1,3-3 1,3-2-1,-1-5 0,-2-2 1,-3-3-1,-3-3 1,-2-9-1,0-11 1,0-14-1,0-11-1,0-9 1,0-3-1,0-3 0,0-2 0,-4 2-1,-5 9 2,-7 10 0,-5 10 0,-6 4 2,-3 0-1,-3 0 1,-2 0 1,-8 1 0,-8 4 1,-10 3 0,-9 3 1,-7-1 0,-3-2 1,-3-3 1,-2-3-1,-5-4 1,-2-3 0,-3-3 0,-3-2-1,-2-3 1,0 1-2,0-1 0,0 1 0,-4 2-1,-5 7 1,-7 6-1,-5 7 1,-6 7 0,-3 9 0,-3 10-1,-2 10-1,-5 4 1,-2 0-1,-3 0 1,-3 0-1,-4 3 1,-3 6-1,-3 7-1,-2 6 1,-3 4-1,1 4 0,-1 3 1,1 3-1,-3 3-1,-2 3 1,-3 3-2,-3 4 0,-1 5 0,4 10-1,3 10 1,3 9-1,-4 6-1,-8 3-1,-10 3 0,-9 4-1,-5 7 0,0 13 1,0 12 0,0 13 1,0 12-1,0 13-1,0 12-1,0 13-2,6 10-3,13 10-5,12 10-6,13 9-5,16-7-4,23-21 0,22-22-2,22-22-1,12-18-3,3-11-6,3-14-4,4-11-6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48"/>
    </inkml:context>
    <inkml:brush xml:id="br0">
      <inkml:brushProperty name="width" value="0.05511" units="cm"/>
      <inkml:brushProperty name="height" value="0.05511" units="cm"/>
      <inkml:brushProperty name="color" value="#FED406"/>
    </inkml:brush>
  </inkml:definitions>
  <inkml:trace contextRef="#ctx0" brushRef="#br0">47500 31550 399,'-15'-24'6,"23"4"14,22 3 13,22 3 13,7 7 3,-6 14-5,-6 11-5,-6 14-6,-9 7-6,-8 3-6,-10 3-6,-9 4-5,-10 2-4,-9 4-1,-10 3 0,-8 3-2,-11 3-1,-8 3-3,-10 3-3,-9 4-2,-9-1-4,-5-3-2,-7-3-3,-5-2-2,0-6-1,10-6 4,10-6 4,9-6 4,18-10 5,29-12 7,28-13 8,28-12 7,18-10 1,10-6-5,10-6-5,9-6-4,6 1-3,3 9 0,3 10-1,4 10 1,1 2-4,0-3-7,0-3-8,0-2-7,-2-5-2,-3-2 1,-3-3 1,-2-3 1,-3-7-3,1-9-6,-1-10-8,1-8-7,-4-9 0,-6-6 6,-6-6 6,-6-6 6,-6-4 6,-2 1 4,-3-1 5,-3 1 4,-6 4 4,-5 9 0,-7 10 1,-5 10 2,-6 8 4,-3 10 8,-3 10 8,-2 9 7,-9 15 10,-12 22 11,-13 22 11,-12 23 12,-7 10-1,1 0-13,-1 0-14,1 0-13,-4 1-7,-6 4-2,-6 3-1,-6 3-1,2-2-3,14-6-1,11-6-3,14-6-3,14-12-3,20-15-7,18-15-6,20-16-5,13-16-5,9-16-2,10-15-2,10-15-3,4-11-1,0-2-1,0-3-2,0-3-1,-4 1 2,-5 6 5,-7 7 6,-5 6 5,-11 7 4,-11 10 4,-14 10 3,-11 9 3,-14 12 8,-11 16 13,-14 15 15,-11 17 12,-7 7 3,0 0-10,0 0-9,0 0-9,1 0-6,4 0-2,3 0-3,3 0-1,6-2-4,9-3-6,10-3-3,10-2-6,7-9-4,6-12-2,7-13-2,6-12-2,4-13-2,4-12 2,3-13 0,3-12 1,-2-7 1,-6 1-1,-6-1-1,-6 1 0,-9-3 2,-8-2 2,-10-3 4,-9-3 3,-9 2 2,-5 10 2,-7 10 3,-5 9 1,-8 7 1,-5 7-1,-7 6-1,-5 7-1,-8 4-2,-5 3-5,-7 3-4,-5 4-4,-3 7-3,4 13 0,3 12-1,3 13-1,6 2 2,9-5 2,10-7 2,10-5 2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48"/>
    </inkml:context>
    <inkml:brush xml:id="br0">
      <inkml:brushProperty name="width" value="0.04967" units="cm"/>
      <inkml:brushProperty name="height" value="0.04967" units="cm"/>
      <inkml:brushProperty name="color" value="#FED406"/>
    </inkml:brush>
  </inkml:definitions>
  <inkml:trace contextRef="#ctx0" brushRef="#br0">51400 31600 442,'95'-63'129,"-9"26"-23,-10 24-20,-8 26-23,-14 15-15,-15 6-12,-15 7-10,-16 6-12,-12 3-6,-5 0-4,-7 0-3,-5 0-3,-11 1-2,-11 4 1,-14 3 0,-11 3 0,-7-1-1,0-2-5,0-3-3,0-3-4,4-7 0,10-9 5,10-10 4,9-8 6,21-12 5,35-12 10,35-13 7,34-12 9,17-4 0,0 7-11,0 6-9,0 7-11,-4 2-11,-5 1-13,-7-1-12,-5 1-14,-8 1-7,-5 3 0,-7 3-1,-5 4-1,-8-1 2,-5-3 7,-7-3 5,-5-2 7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49"/>
    </inkml:context>
    <inkml:brush xml:id="br0">
      <inkml:brushProperty name="width" value="0.0581" units="cm"/>
      <inkml:brushProperty name="height" value="0.0581" units="cm"/>
      <inkml:brushProperty name="color" value="#FED406"/>
    </inkml:brush>
  </inkml:definitions>
  <inkml:trace contextRef="#ctx0" brushRef="#br0">52850 31750 378,'-10'-57'8,"32"-11"17,31-14 15,32-11 17,13 0 4,-3 17-11,-3 15-9,-2 16-9,-9 12-7,-12 9-4,-13 10-3,-12 10-3,-7 4-3,1 0-1,-1 0 0,1 0-1,-3 7 0,-2 17 3,-3 15 2,-3 16 3,1 7 1,6 1-1,7-1-1,6 1 0,3-6-1,0-8-3,0-10-1,0-9-4,3-4-2,6 4-4,7 3-3,6 3-4,-1-4-1,-5-8-1,-7-10 0,-5-9 0,-3-5-4,4 0-8,3 0-9,3 0-8,-2 0-4,-6 0-2,-6 0 1,-6 0-2,-1-4 0,7-5 1,6-7-1,7-5 0,-3-4 2,-8 0 2,-10 0 2,-9 0 3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0"/>
    </inkml:context>
    <inkml:brush xml:id="br0">
      <inkml:brushProperty name="width" value="0.05699" units="cm"/>
      <inkml:brushProperty name="height" value="0.05699" units="cm"/>
      <inkml:brushProperty name="color" value="#FED406"/>
    </inkml:brush>
  </inkml:definitions>
  <inkml:trace contextRef="#ctx0" brushRef="#br0">57000 30250 386,'-38'-38'8,"-24"26"19,-26 24 16,-24 26 19,-1 10 2,26-3-13,24-3-12,26-2-13,8 3-7,-5 14-1,-7 11-1,-5 14-1,-1 3-1,6-2 0,7-3-2,6-3-1,4-6-1,4-5 0,3-7-1,3-5 0,15-9-2,29-9-6,28-10-4,28-8-5,14-15-4,0-19-3,0-18-2,0-19-5,-4-10-1,-5 1-3,-7-1-1,-5 1-2,-8-3 0,-5-2 4,-7-3 3,-5-3 3,-6-4 2,-3-3-1,-3-3-1,-2-2 0,-6-1 1,-6 3 3,-6 3 4,-6 4 3,-6 7 5,-2 13 5,-3 12 5,-3 13 5,-1 15 11,4 19 15,3 19 16,3 19 16,-2 13 0,-6 10-12,-6 10-13,-6 9-13,-6 9-9,-2 9-4,-3 10-5,-3 10-5,-2 2-5,0-3-3,0-3-3,0-2-5,1-11-4,4-15-7,3-15-6,3-16-6,6-24-9,9-31-13,10-31-14,10-31-11,5-16-1,4 0 15,3 0 14,3 0 14,1 3 12,1 6 9,-1 7 9,1 6 8,-1 6 8,1 6 5,-1 7 5,1 6 4,1 4 3,3 4-3,3 3 0,4 3-2,-1 3-3,-3 3-8,-3 3-6,-2 4-6,-3 2-11,1 4-15,-1 3-14,1 3-15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0"/>
    </inkml:context>
    <inkml:brush xml:id="br0">
      <inkml:brushProperty name="width" value="0.06064" units="cm"/>
      <inkml:brushProperty name="height" value="0.06064" units="cm"/>
      <inkml:brushProperty name="color" value="#FED406"/>
    </inkml:brush>
  </inkml:definitions>
  <inkml:trace contextRef="#ctx0" brushRef="#br0">58450 29400 362,'0'-47'6,"0"6"12,0 7 11,0 6 11,0 13 8,0 23 4,0 22 4,0 22 3,-2 16-2,-3 14-8,-3 11-7,-2 14-9,-5 11-6,-2 14-3,-3 11-3,-3 14-4,-4 10-2,-3 9-2,-3 10-1,-2 10-2,-3 5-3,1 4-4,-1 3-6,1 3-5,1-5-6,3-12-7,3-13-7,4-12-6,4-13-5,6-12-3,7-13-1,6-12-3,1-13 0,-3-12 3,-3-13 4,-2-12 2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1"/>
    </inkml:context>
    <inkml:brush xml:id="br0">
      <inkml:brushProperty name="width" value="0.03928" units="cm"/>
      <inkml:brushProperty name="height" value="0.03928" units="cm"/>
      <inkml:brushProperty name="color" value="#FED406"/>
    </inkml:brush>
  </inkml:definitions>
  <inkml:trace contextRef="#ctx0" brushRef="#br0">58550 30750 560,'3'-90'4,"6"23"8,7 22 10,6 22 7,3 10 8,0 1 6,0-1 6,0 1 6,-2 7-3,-3 16-12,-3 15-10,-2 17-12,-6 10-7,-6 6 1,-6 7-2,-6 6 0,-6-1-5,-2-5-9,-3-7-10,-3-5-9,4-8-7,13-5-1,12-7-2,13-5-2,7-8 4,4-5 9,3-7 9,3-5 10,-1-3 6,-2 4 3,-3 3 3,-3 3 3,-6 4 3,-5 7 1,-7 6 1,-5 7 1,-9 5 0,-9 7 1,-10 6-2,-8 7 1,-9 0-2,-6-2-3,-6-3-1,-6-3-4,-2-6-3,3-5-5,3-7-6,4-5-5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09"/>
    </inkml:context>
    <inkml:brush xml:id="br0">
      <inkml:brushProperty name="width" value="0.05699" units="cm"/>
      <inkml:brushProperty name="height" value="0.05699" units="cm"/>
      <inkml:brushProperty name="color" value="#00BFF3"/>
    </inkml:brush>
  </inkml:definitions>
  <inkml:trace contextRef="#ctx0" brushRef="#br0">91902 30531 386,'14'-15'0,"-1"1"2,-2 0 0,-2 2 1,-2 3 8,-1 4 11,0 6 14,-1 4 12,-4 4 2,-5 2-7,-4 2-8,-5 1-7,-3 2-6,1 0-4,-1-1-4,0 1-3,0 0-3,-1 1-1,-1 1-1,-1 2-1,0-3-1,2-1-3,3-4-1,1-3-3,5-3-3,6-4-5,7-4-4,8-4-6,4-3-3,5-1-1,3-3 0,5-2-1,0 1 1,-3 3 5,-3 3 2,-3 2 5,-3 3 3,-3 0 2,-3 2 3,-2 0 2,-4 2 4,-1 2 4,-2 2 3,-2 2 4,-1 1 2,-2 0 1,0 0 0,-1-1 0,1 0-4,5-2-6,6-2-8,4-2-7,3-2-3,-1-2-1,1-2-2,0-2 1,-2 2 4,-3 4 11,-3 6 12,-2 4 11,0 0 1,6-4-8,4-6-8,5-4-8,2-3-4,1-2-1,-1 0 0,1-1-1,-3 0-2,-3 0-6,-4 2-6,-4 1-6,-5 2 6,-3 6 18,-4 4 18,-3 6 17,-2 1 6,2 1-4,2 0-5,2 0-5,2-2-5,4-1-5,2-2-6,3-2-4,3-2-6,0 0-4,1-2-5,1 0-4,1-2-2,0 0 0,-1-2 0,1 0 0,-2-2 0,-1 0-1,-2-1-1,-2-2-1,-2 1 1,-2-1 3,-3 0 2,0 0 3,-4 0 3,0-2 1,-3 0 2,-2-1 3,-2 0 1,-2 2 1,-2 2 1,-1 3 2,-2 0 2,1 2 4,-1 0 3,0 2 4,1 0 2,1 2 0,1 0 1,0 2 1,4-1-5,7 1-11,4 0-10,7 0-11,4-1-4,2-2 2,1-2 3,3-2 1,0-1-1,-1-2-2,-1 0-4,0-1-2,-2-2-1,-1 0 2,-1-1 2,0-1 2,-1-2 4,1-2 2,1-2 4,1-1 4,0-2 1,0-1 1,-2-1 0,-1-1 1,-1 0 1,0 1 4,-2 1 4,-1 1 3,0 1 3,0 2 3,0 2 2,0 3 2,-3 5 10,-2 10 19,-6 10 18,-2 9 19,-3 5 0,2-1-16,1-1-17,0-1-17,2 0-11,0 3-5,2 1-5,0 3-6,1 0-7,0 2-7,0 1-8,0 1-9,0 1-7,0 2-8,0 2-8,0 3-7,0-1-4,-2 2 2,0-1 3,-1 0 1,-1-4 4,2-8 5,0-7 4,2-8 4,0-6 5,0 1 1,0-2 4,0 0 2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1"/>
    </inkml:context>
    <inkml:brush xml:id="br0">
      <inkml:brushProperty name="width" value="0.05268" units="cm"/>
      <inkml:brushProperty name="height" value="0.05268" units="cm"/>
      <inkml:brushProperty name="color" value="#FED406"/>
    </inkml:brush>
  </inkml:definitions>
  <inkml:trace contextRef="#ctx0" brushRef="#br0">59800 30850 417,'-2'-47'0,"-3"6"0,-3 7 0,-2 6 0,-6 12 12,-6 19 23,-6 19 23,-6 19 23,-4 13 4,1 10-14,-1 10-14,1 9-14,2 2-10,7-2-5,6-3-5,7-3-3,4-6-6,3-5-2,3-7-5,4-5-3,10-12-9,19-16-13,19-15-12,19-15-14,5-14-3,-5-8 3,-7-10 6,-5-9 3,-9-9 6,-9-5 3,-10-7 6,-8-5 4,-8-4 3,-2 0 2,-3 0 0,-3 0 1,-6 4 3,-5 10 4,-7 10 5,-5 9 5,-4 6 2,0 3-1,0 3 0,0 4-1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2"/>
    </inkml:context>
    <inkml:brush xml:id="br0">
      <inkml:brushProperty name="width" value="0.06004" units="cm"/>
      <inkml:brushProperty name="height" value="0.06004" units="cm"/>
      <inkml:brushProperty name="color" value="#FED406"/>
    </inkml:brush>
  </inkml:definitions>
  <inkml:trace contextRef="#ctx0" brushRef="#br0">61100 30400 366,'-25'-24'33,"0"4"0,0 3-1,0 3 1,0 1-2,0 1 1,0-1-1,0 1 0,-2 2-1,-3 7-2,-3 6-2,-2 7-1,-8 11-3,-8 20-1,-10 18-2,-9 20-1,-2 8-2,6 1-1,7-1-1,6 1 0,4-3-1,4-2-2,3-3-1,3-3-2,10-4-4,20-3-4,18-3-6,20-2-6,14-11-4,14-15-4,11-15-3,14-16-4,7-12-3,3-5-1,3-7-1,4-5-1,-3-9 0,-5-9 3,-7-10 4,-5-8 2,-9-11 2,-9-8 1,-10-10 0,-8-9 0,-9-7 3,-6-3 3,-6-3 5,-6-2 4,-4 2 4,1 9 3,-1 10 3,1 10 4,-3 7 5,-2 6 5,-3 7 5,-3 6 6,-1 21 8,4 39 11,3 36 10,3 39 10,-1 14 0,-2-5-14,-3-7-13,-3-5-13,-4 2-8,-3 13-3,-3 12-4,-2 13-4,-5-1-4,-2-11-5,-3-14-6,-3-11-6,4-26-17,13-37-27,12-38-28,13-37-29,9-18-1,6 4 23,7 3 24,6 3 24,4 4 18,4 7 14,3 6 13,3 7 13,1 2 9,1 1 2,-1-1 5,1 1 2,-3 2-1,-2 7-6,-3 6-4,-3 7-7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2"/>
    </inkml:context>
    <inkml:brush xml:id="br0">
      <inkml:brushProperty name="width" value="0.0675" units="cm"/>
      <inkml:brushProperty name="height" value="0.0675" units="cm"/>
      <inkml:brushProperty name="color" value="#FED406"/>
    </inkml:brush>
  </inkml:definitions>
  <inkml:trace contextRef="#ctx0" brushRef="#br0">62550 29250 325,'1'-47'1,"4"6"1,3 7 2,3 6 1,-1 3 0,-2 0-2,-3 0 0,-3 0-1,-2 12 13,0 26 27,0 24 27,0 26 28,0 18 4,0 13-18,0 12-19,0 13-19,-2 13-10,-3 17-6,-3 15-5,-2 16-4,-3 12-5,1 9-7,-1 10-5,1 10-7,-1-3-6,1-11-9,-1-14-6,1-11-9,1-9-5,3-3-4,3-3-5,4-2-4,1-8-2,0-8-1,0-10-1,0-9-1,-2-16 4,-3-22 6,-3-22 8,-2-21 6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2"/>
    </inkml:context>
    <inkml:brush xml:id="br0">
      <inkml:brushProperty name="width" value="0.06021" units="cm"/>
      <inkml:brushProperty name="height" value="0.06021" units="cm"/>
      <inkml:brushProperty name="color" value="#FED406"/>
    </inkml:brush>
  </inkml:definitions>
  <inkml:trace contextRef="#ctx0" brushRef="#br0">62850 30700 365,'45'-90'0,"-9"23"0,-10 22 0,-8 22 0,-3 8 7,7-2 14,6-3 13,7-3 15,2 1 5,1 6-5,-1 7-5,1 6-3,-3 12-7,-2 19-8,-3 19-8,-3 19-8,-12 9-4,-18 0-1,-19 0 0,-18 0 0,-10-4-3,0-5-6,0-7-5,0-5-6,7-4 0,17 0 5,15 0 5,16 0 6,12-5 3,9-9 1,10-10 2,10-8 1,5-4 1,4 3 1,3 3 0,3 4 0,-2 5 1,-6 10 0,-6 10 1,-6 9 2,-7 4 0,-6 1 1,-6-1 1,-6 1 0,-7-3 1,-6-2-1,-6-3-2,-6-3-1,-12 1-2,-15 6-2,-15 7-2,-16 6-3,-19 7 0,-22 10 0,-22 10 1,-21 9 1,-6 1-9,14-6-15,11-6-15,14-6-17,10-9-13,9-8-10,10-10-12,10-9-11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7"/>
    </inkml:context>
    <inkml:brush xml:id="br0">
      <inkml:brushProperty name="width" value="0.05294" units="cm"/>
      <inkml:brushProperty name="height" value="0.05294" units="cm"/>
    </inkml:brush>
  </inkml:definitions>
  <inkml:trace contextRef="#ctx0" brushRef="#br0">80100 37950 415,'-102'-43'80,"47"17"-9,47 15-9,48 16-10,25 7-5,7 1-1,6-1 1,7 1-1,2-3-4,1-2-9,-1-3-8,1-3-8,-4-1-7,-6 4-5,-6 3-4,-6 3-4,-6-1-7,-2-2-8,-3-3-8,-3-3-8,-4-1-5,-3 4 1,-3 3 0,-2 3 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6:58"/>
    </inkml:context>
    <inkml:brush xml:id="br0">
      <inkml:brushProperty name="width" value="0.06051" units="cm"/>
      <inkml:brushProperty name="height" value="0.06051" units="cm"/>
    </inkml:brush>
  </inkml:definitions>
  <inkml:trace contextRef="#ctx0" brushRef="#br0">79950 39050 363,'-47'0'0,"6"0"2,7 0-1,6 0 2,3 0 1,0 0 0,0 0 2,0 0 1,0 0 7,0 0 13,0 0 12,0 0 13,10 0 6,23 0-1,22 0-1,22 0 0,8 1-4,-2 4-7,-3 3-7,-3 3-7,-1 1-7,4 1-3,3-1-5,3 1-4,6-3-4,9-2-5,10-3-3,10-3-4,4-2-1,0 0 0,0 0 2,0 0 1,-2 0-5,-3 0-11,-3 0-9,-2 0-12,-6 0-5,-6 0-2,-6 0-1,-6 0-2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0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85200 36150 495,'17'-61'10,"-16"28"18,-15 28 20,-15 29 19,-11 19 4,-2 14-13,-3 11-13,-3 14-12,-6 5-9,-5 1-5,-7-1-4,-5 1-5,-4-1-2,0 1-1,0-1-2,0 1 0,0-3-1,0-2 0,0-3-1,0-3-1,4-6-2,10-5-3,10-7-5,9-5-3,24-11 2,42-11 8,40-14 7,41-11 8,20-7 2,0 0-3,0 0-4,0 0-4,1-2-2,4-3-1,3-3 0,3-2-2,-2-1-1,-6 3-5,-6 3-4,-6 4-4,-10-1-2,-12-3 2,-13-3 0,-12-2 1,-24-5-11,-34-2-22,-35-3-23,-33-3-22,-12-1-1,13 4 21,12 3 20,13 3 20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1"/>
    </inkml:context>
    <inkml:brush xml:id="br0">
      <inkml:brushProperty name="width" value="0.05528" units="cm"/>
      <inkml:brushProperty name="height" value="0.05528" units="cm"/>
    </inkml:brush>
  </inkml:definitions>
  <inkml:trace contextRef="#ctx0" brushRef="#br0">85350 36750 397,'-2'-69'2,"-3"13"1,-3 12 3,-2 13 2,-3 2 1,1-5 0,-1-7 0,1-5 1,-1-1 1,1 6 5,-1 7 3,1 6 4,1 12 8,3 19 11,3 19 11,4 19 11,1 16 1,0 17-12,0 15-11,0 16-10,-5 10-8,-9 7-3,-10 6-3,-8 7-3,-8 8-4,-2 14-5,-3 11-5,-3 14-5,-1 16-7,4 22-8,3 22-7,3 23-9,4 0-3,7-18 2,6-19 2,7-18 3,8-23-4,14-24-9,11-26-9,14-24-9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1"/>
    </inkml:context>
    <inkml:brush xml:id="br0">
      <inkml:brushProperty name="width" value="0.04528" units="cm"/>
      <inkml:brushProperty name="height" value="0.04528" units="cm"/>
    </inkml:brush>
  </inkml:definitions>
  <inkml:trace contextRef="#ctx0" brushRef="#br0">86950 37600 485,'-47'0'0,"6"0"0,7 0 0,6 0 0,15 1 13,26 4 25,24 3 25,26 3 25,19-4 3,17-8-17,15-10-19,16-9-17,1-4-14,-12 4-6,-13 3-8,-12 3-8,-10 4-9,-6 7-12,-6 6-13,-6 7-13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2"/>
    </inkml:context>
    <inkml:brush xml:id="br0">
      <inkml:brushProperty name="width" value="0.05458" units="cm"/>
      <inkml:brushProperty name="height" value="0.05458" units="cm"/>
    </inkml:brush>
  </inkml:definitions>
  <inkml:trace contextRef="#ctx0" brushRef="#br0">89000 37000 403,'-2'-43'10,"-3"17"21,-3 15 21,-2 16 21,-5 12 4,-2 9-14,-3 10-14,-3 10-13,-4 5-9,-3 4-1,-3 3-3,-2 3-3,-3 4-1,1 7-2,-1 6-2,1 7-1,2-1-3,7-6-1,6-6-3,7-6-1,7-7-2,9-6-1,10-6-1,10-6-1,7-9-2,6-8-3,7-10-5,6-9-3,7-13-3,10-16-3,10-15-1,9-15-4,2-12 0,-2-6 0,-3-6 1,-3-6-1,-9-2 2,-11 3 3,-14 3 1,-11 4 3,-12 2 3,-9 4 4,-10 3 3,-8 3 3,-11 7 2,-8 14-1,-10 11 1,-9 14 0,-7 7-3,-3 3-5,-3 3-4,-2 4-4,3 5-5,14 10-2,11 10-2,14 9-4,5 2-3,1-2-4,-1-3-4,1-3-4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0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75798 29855 546,'0'-13'8,"0"6"18,0 6 17,0 6 16,0 6 5,0 7-11,0 7-10,0 7-10,-1 7-6,-1 8-3,0 8-2,-1 8-2,-2 2-4,0-3-5,-2-3-6,0-2-6,0-3-7,2 1-8,2 0-8,2 0-8,1-3-6,2-5-5,0-4-6,2-5-4,0-6 2,0-7 9,0-7 9,0-7 8,0-4 5,2-2-3,0-3-1,2 0-1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2"/>
    </inkml:context>
    <inkml:brush xml:id="br0">
      <inkml:brushProperty name="width" value="0.0483" units="cm"/>
      <inkml:brushProperty name="height" value="0.0483" units="cm"/>
    </inkml:brush>
  </inkml:definitions>
  <inkml:trace contextRef="#ctx0" brushRef="#br0">89750 37400 455,'68'50'155,"-11"0"-33,-14 0-34,-11 0-32,-9 0-20,-3 0-6,-3 0-5,-2 0-6,-5 1-7,-2 4-11,-3 3-8,-3 3-11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2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90650 36500 449,'37'-40'13,"26"23"25,24 22 25,26 22 25,-6 12 3,-33 3-19,-35 3-19,-34 4-20,-24 4-12,-12 6-5,-13 7-5,-12 6-6,-4-2-5,7-9-3,6-10-4,7-8-4,2-9-4,1-6-4,-1-6-4,1-6-4,-1-2-2,1 3 3,-1 3 3,1 4 1,8-3 6,20-5 10,18-7 9,20-5 10,13-4 5,9 0-1,10 0 0,10 0-1,0 3 1,-5 6 1,-7 7 2,-5 6 0,-9 7 0,-9 10-2,-10 10-2,-8 9-1,-11 7-3,-8 7-1,-10 6-2,-9 7-2,-10 2-2,-9 1-3,-10-1-4,-8 1-3,-4-6-3,3-8-5,3-10-5,4-9-5,5-18-9,10-24-15,10-26-15,9-24-14,9-12-3,9 4 11,10 3 11,10 3 10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3"/>
    </inkml:context>
    <inkml:brush xml:id="br0">
      <inkml:brushProperty name="width" value="0.05914" units="cm"/>
      <inkml:brushProperty name="height" value="0.05914" units="cm"/>
    </inkml:brush>
  </inkml:definitions>
  <inkml:trace contextRef="#ctx0" brushRef="#br0">92700 35400 372,'-24'-46'0,"4"10"0,3 10 0,3 9 0,1 9 8,1 9 18,-1 10 17,1 10 18,-3 13 4,-2 19-8,-3 19-8,-3 19-8,-6 15-6,-5 13-2,-7 12-4,-5 13-3,-4 6-3,0 0-2,0 0-4,0 0-2,3-4-1,6-5-2,7-7 0,6-5-2,6-8 0,6-5-2,7-7-2,6-5 0,9-12-6,13-16-5,12-15-8,13-15-6,6-14-5,0-8-3,0-10-2,0-9-3,-4-12 0,-5-11 2,-7-14 3,-5-11 2,-4-11 3,0-5 3,0-7 4,0-5 3,-4-1 2,-5 6 1,-7 7 0,-5 6 1,-8 6 2,-5 6 4,-7 7 3,-5 6 4,-8 6 1,-5 6 0,-7 7 0,-5 6-1,-8 4-2,-5 4-6,-7 3-6,-5 3-5,-1 3-6,6 3-4,7 3-5,6 4-4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3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93250 36800 511,'-18'-24'7,"17"4"15,15 3 15,16 3 14,15-1 5,16-2-5,15-3-4,17-3-6,7 1-3,0 6-1,0 7-3,0 6-1,-2 3-9,-3 0-14,-3 0-13,-2 0-15,-9 3-17,-12 6-21,-13 7-21,-12 6-21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3"/>
    </inkml:context>
    <inkml:brush xml:id="br0">
      <inkml:brushProperty name="width" value="0.05228" units="cm"/>
      <inkml:brushProperty name="height" value="0.05228" units="cm"/>
    </inkml:brush>
  </inkml:definitions>
  <inkml:trace contextRef="#ctx0" brushRef="#br0">95500 36150 420,'-25'-22'6,"0"6"11,0 7 10,0 6 12,1 7 7,4 10 1,3 10 2,3 9 3,-1 9-3,-2 9-6,-3 10-6,-3 10-6,-2 7-4,0 6-4,0 7-3,0 6-3,1-1-3,4-5-2,3-7-2,3-5-1,9-11-4,16-11-6,15-14-4,17-11-6,10-18-2,6-22 1,7-22 1,6-21 1,-1-12-3,-5 1-5,-7-1-4,-5 1-6,-9-3 0,-9-2 3,-10-3 4,-8-3 5,-11-2 2,-8 0 4,-10 0 2,-9 0 4,-9 4 2,-5 10 2,-7 10 0,-5 9 2,-4 9-2,0 9-3,0 10-4,0 10-3,4 8-6,10 10-9,10 10-8,9 9-9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4"/>
    </inkml:context>
    <inkml:brush xml:id="br0">
      <inkml:brushProperty name="width" value="0.03708" units="cm"/>
      <inkml:brushProperty name="height" value="0.03708" units="cm"/>
    </inkml:brush>
  </inkml:definitions>
  <inkml:trace contextRef="#ctx0" brushRef="#br0">96100 36600 593,'25'28'6,"0"6"13,0 7 13,0 6 12,-2 4 9,-3 4 2,-3 3 4,-2 3 4,-3-2-13,1-6-25,-1-6-25,1-6-27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4"/>
    </inkml:context>
    <inkml:brush xml:id="br0">
      <inkml:brushProperty name="width" value="0.06125" units="cm"/>
      <inkml:brushProperty name="height" value="0.06125" units="cm"/>
    </inkml:brush>
  </inkml:definitions>
  <inkml:trace contextRef="#ctx0" brushRef="#br0">97150 35650 359,'25'-41'8,"0"19"15,0 19 16,0 19 16,-4 16 2,-5 17-11,-7 15-12,-5 16-11,-8 5-9,-5-2-4,-7-3-5,-5-3-5,-3-6-2,4-5-1,3-7 1,3-5-1,7-8-1,14-5-4,11-7-2,14-5-5,8-14 0,7-18 1,6-19 1,7-18 1,2-10-1,1 0-2,-1 0-3,1 0-3,-4-4-1,-6-5 1,-6-7 1,-6-5 1,-6-4 1,-2 0 4,-3 0 4,-3 0 3,-6 6 1,-5 13 0,-7 12 0,-5 13 0,-4 13 14,0 17 26,0 15 27,0 16 28,0 12 4,0 9-17,0 10-19,0 10-17,-2 4-10,-3 0-4,-3 0-3,-2 0-3,0 0-3,7 0-2,6 0-3,7 0-1,5-2-2,7-3 0,6-3-2,7-2-1,2-1-2,1 3-2,-1 3-2,1 4-3,-12 1-3,-21 0-7,-22 0-5,-22 0-6,-16-5-3,-9-9 0,-10-10 1,-8-8-1,-6-6 1,1 1 3,-1-1 2,1 1 2,5-4-2,14-6-5,11-6-5,14-6-6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4"/>
    </inkml:context>
    <inkml:brush xml:id="br0">
      <inkml:brushProperty name="width" value="0.03968" units="cm"/>
      <inkml:brushProperty name="height" value="0.03968" units="cm"/>
    </inkml:brush>
  </inkml:definitions>
  <inkml:trace contextRef="#ctx0" brushRef="#br0">98200 35400 554,'3'-47'0,"6"6"0,7 7 0,6 6 0,6 3 12,6 0 26,7 0 23,6 0 26,6 1 2,6 4-20,7 3-20,6 3-21,-2 3-15,-9 3-14,-10 3-12,-8 4-12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5"/>
    </inkml:context>
    <inkml:brush xml:id="br0">
      <inkml:brushProperty name="width" value="0.04654" units="cm"/>
      <inkml:brushProperty name="height" value="0.04654" units="cm"/>
    </inkml:brush>
  </inkml:definitions>
  <inkml:trace contextRef="#ctx0" brushRef="#br0">99100 36700 472,'295'-90'190,"-59"23"-45,-60 22-45,-58 22-45,-34 10-29,-6 1-15,-6-1-13,-6 1-15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6"/>
    </inkml:context>
    <inkml:brush xml:id="br0">
      <inkml:brushProperty name="width" value="0.0547" units="cm"/>
      <inkml:brushProperty name="height" value="0.0547" units="cm"/>
    </inkml:brush>
  </inkml:definitions>
  <inkml:trace contextRef="#ctx0" brushRef="#br0">101200 35600 402,'-47'207'136,"6"-33"-28,7-35-27,6-34-29,3-20-15,0-2-5,0-3-4,0-3-3,3-6-4,6-5-3,7-7-3,6-5-2,10-12-3,17-16-1,15-15-2,16-15-1,7-18-8,1-19-12,-1-18-12,1-19-12,-3-15-5,-2-8 3,-3-10 4,-3-9 3,-9 1 3,-11 13 4,-14 12 5,-11 13 3,-12 12 3,-9 13 3,-10 12 2,-8 13 3,-8 10 0,-2 10-1,-3 10-2,-3 9 0,1 9-3,6 9-3,7 10-3,6 10-4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1"/>
    </inkml:context>
    <inkml:brush xml:id="br0">
      <inkml:brushProperty name="width" value="0.05703" units="cm"/>
      <inkml:brushProperty name="height" value="0.05703" units="cm"/>
      <inkml:brushProperty name="color" value="#00BFF3"/>
    </inkml:brush>
  </inkml:definitions>
  <inkml:trace contextRef="#ctx0" brushRef="#br0">76752 30196 385,'14'-19'5,"-3"9"8,-3 8 9,-2 10 9,-4 5 1,-4 3-4,-4 3-5,-4 3-6,-3 2-3,-3 1-2,-3 1-3,-3 1-2,-1-1-2,1-3-1,1-3-2,1-3-2,2-3-1,4-1-1,4-2-2,5-2 0,3-4-2,5-4-2,6-6-1,4-4-2,4-3-1,3 1 0,3-1-1,3 0 1,0 1 1,-3 2 0,-3 3 1,-2 1 1,-4 2 3,-1 2 6,-2 2 4,-2 2 6,-3 2 1,-3 1-3,-2 3-1,-3 2-2,-3 0 0,-1-1 3,0 0 2,-1-2 2,1-1 1,6-4-2,4-3-2,6-2-3,3-3-3,3-2-8,3-2-6,3-1-7,1-1-3,-1 0 2,-1 2 1,0 1 0,-6 2 7,-7 6 11,-8 4 11,-8 5 11,-3 2 6,1-2 1,0-2 0,2-2 1,4-3-6,8-4-13,8-4-14,7-4-12,5-1-6,0 1 0,-1 0 1,1 2 1,-2 1 1,-3 2 2,-3 2 2,-3 2 1,-2 2 2,-2 2 0,-2 2 0,-2 2 1,-3 1 5,-1 2 10,-2 0 10,-1 1 12,-3 1 3,-2 0 0,-2-1 0,-2 1-2,3-1 0,6-1 0,7 0-1,8-2 0,3-1-6,-1-4-14,1-3-14,0-2-12,-2-3-8,-1 0 1,-2-1-1,-2-1 0,-2-2 2,-1 0 4,0-2 4,-2 0 4,-2-1 3,-4-1 0,-4-1 1,-3-1 0,-4 0 4,0 4 5,-1 3 8,-1 3 5,-1 1 4,0 2 3,1 0 1,-1 2 3,1 1 1,1 3-1,0 4 0,2 2-1,1 1-1,0-1-4,2 0-3,1-2-3,3 0-6,8 0-10,6 0-9,7 0-9,5-3-5,1-3-2,3-4-3,2-3-2,0-4 0,0-2 1,1-2 2,-1-1 0,0-3 3,-3-2 3,-1-1 3,-3-3 3,-1-2 3,-2-3 3,-3-3 2,-1-2 3,-1-2 3,0-1 5,-1 1 4,1 0 4,-1 1 5,0 3 3,-2 3 5,-1 3 4,0 4 2,-2 3 0,-1 5 0,0 3 1,-2 4 2,-2 4 6,-2 4 6,-2 4 6,-2 4-1,-2 7-5,-2 6-7,-1 5-5,-2 5-4,2 2-2,1 4-1,0 3-2,2 1-2,1 2-2,0 0-2,2 2-2,0 2-9,2 4-13,0 4-15,2 3-15,0 0-9,2-4-5,0-6-4,2-4-5,0-5-2,0-4 3,-1-4 1,2-3 1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6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101950 36000 541,'21'25'0,"-5"0"0,-7 0 0,-5 0 0,-1 4 12,6 10 25,7 10 26,6 9 23,4 1 4,4-6-19,3-6-19,3-6-19,-2-4-19,-6 1-16,-6-1-18,-6 1-17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6"/>
    </inkml:context>
    <inkml:brush xml:id="br0">
      <inkml:brushProperty name="width" value="0.05243" units="cm"/>
      <inkml:brushProperty name="height" value="0.05243" units="cm"/>
    </inkml:brush>
  </inkml:definitions>
  <inkml:trace contextRef="#ctx0" brushRef="#br0">102900 35000 419,'21'-36'14,"-5"28"28,-7 28 27,-5 29 29,-8 19 3,-5 14-19,-7 11-19,-5 14-20,-6 8-13,-3 7-9,-3 6-8,-2 7-8,-1-3-10,3-8-9,3-10-9,4-9-10,5-13-6,10-16-2,10-15-2,9-15-3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6"/>
    </inkml:context>
    <inkml:brush xml:id="br0">
      <inkml:brushProperty name="width" value="0.05699" units="cm"/>
      <inkml:brushProperty name="height" value="0.05699" units="cm"/>
    </inkml:brush>
  </inkml:definitions>
  <inkml:trace contextRef="#ctx0" brushRef="#br0">103600 34950 386,'-2'-36'13,"-3"28"27,-3 28 26,-2 29 27,-1 18 4,3 9-17,3 10-17,4 10-17,1 4-12,0 0-6,0 0-6,0 0-5,6-4-7,13-5-6,12-7-5,13-5-7,9-12-6,6-16-6,7-15-8,6-15-6,4-12-5,4-6-4,3-6-4,3-6-2,-4-9 0,-8-8 7,-10-10 5,-9-9 6,-10-4 2,-9 4-4,-10 3-4,-8 3-3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6"/>
    </inkml:context>
    <inkml:brush xml:id="br0">
      <inkml:brushProperty name="width" value="0.04907" units="cm"/>
      <inkml:brushProperty name="height" value="0.04907" units="cm"/>
    </inkml:brush>
  </inkml:definitions>
  <inkml:trace contextRef="#ctx0" brushRef="#br0">104600 35000 448,'-46'-24'0,"10"4"0,10 3 0,9 3 0,2 3 3,-2 3 8,-3 3 6,-3 4 8,-2 2 7,0 4 8,0 3 8,0 3 8,-2 10 1,-3 20-6,-3 18-5,-2 20-5,-6 17-7,-6 20-5,-6 18-5,-6 20-7,-6 11-5,-2 7-5,-3 6-5,-3 7-6,-1-4-8,4-12-11,3-13-11,3-12-12,7-19-9,14-25-10,11-25-9,14-25-9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7"/>
    </inkml:context>
    <inkml:brush xml:id="br0">
      <inkml:brushProperty name="width" value="0.04855" units="cm"/>
      <inkml:brushProperty name="height" value="0.04855" units="cm"/>
    </inkml:brush>
  </inkml:definitions>
  <inkml:trace contextRef="#ctx0" brushRef="#br0">104850 35850 453,'223'-44'209,"-53"13"-53,-53 12-53,-52 13-53,-25 6-31,7 0-10,6 0-9,7 0-8,-1 3-14,-6 6-17,-6 7-18,-6 6-18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8"/>
    </inkml:context>
    <inkml:brush xml:id="br0">
      <inkml:brushProperty name="width" value="0.05358" units="cm"/>
      <inkml:brushProperty name="height" value="0.05358" units="cm"/>
    </inkml:brush>
  </inkml:definitions>
  <inkml:trace contextRef="#ctx0" brushRef="#br0">105950 35100 410,'26'-25'0,"4"0"0,3 0 0,3 0 0,4 1 8,7 4 16,6 3 16,7 3 15,2 4 6,1 7-8,-1 6-6,1 7-6,-4 7-4,-6 9 0,-6 10 1,-6 10 0,-9 8-4,-8 10-7,-10 10-7,-9 9-7,-13 7-5,-16 7-4,-15 6-4,-15 7-3,-12 0-2,-6-2-1,-6-3 0,-6-3 0,-2-6-3,3-5-3,3-7-2,4-5-4,4-9 0,6-9 4,7-10 3,6-8 4,21-11 5,39-8 9,36-10 9,39-9 8,19-9 2,4-5-4,3-7-3,3-5-4,1-1-8,1 6-13,-1 7-12,1 6-12,-6 3-5,-8 0 0,-10 0 1,-9 0 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9"/>
    </inkml:context>
    <inkml:brush xml:id="br0">
      <inkml:brushProperty name="width" value="0.04716" units="cm"/>
      <inkml:brushProperty name="height" value="0.04716" units="cm"/>
    </inkml:brush>
  </inkml:definitions>
  <inkml:trace contextRef="#ctx0" brushRef="#br0">80800 41800 466,'-35'0'13,"32"0"26,31 0 26,32 0 26,15 0 3,0 0-18,0 0-18,0 0-19,6 0-13,13 0-8,12 0-7,13 0-7,-1 1-10,-11 4-8,-14 3-9,-11 3-10,-14 6-8,-11 9-5,-14 10-7,-11 10-5,-11 2-2,-5-3 3,-7-3 2,-5-2 4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09"/>
    </inkml:context>
    <inkml:brush xml:id="br0">
      <inkml:brushProperty name="width" value="0.03944" units="cm"/>
      <inkml:brushProperty name="height" value="0.03944" units="cm"/>
    </inkml:brush>
  </inkml:definitions>
  <inkml:trace contextRef="#ctx0" brushRef="#br0">80850 42900 557,'-68'23'4,"17"-3"7,15-3 8,16-2 7,18-5 9,22-2 8,22-3 10,23-3 9,14-2-1,10 0-13,10 0-11,9 0-13,6 0-10,3 0-9,3 0-7,4 0-10,-1 1-10,-3 4-11,-3 3-12,-2 3-13,-12-1-4,-19-2 2,-18-3 1,-19-3 2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0"/>
    </inkml:context>
    <inkml:brush xml:id="br0">
      <inkml:brushProperty name="width" value="0.05668" units="cm"/>
      <inkml:brushProperty name="height" value="0.05668" units="cm"/>
    </inkml:brush>
  </inkml:definitions>
  <inkml:trace contextRef="#ctx0" brushRef="#br0">84800 41400 388,'-27'-66'9,"-3"19"20,-3 19 19,-2 19 19,0 16 5,7 17-7,6 15-9,7 16-9,2 13-6,1 14-5,-1 11-5,1 14-6,-4 10-3,-6 9-3,-6 10-3,-6 10-2,-4 5-4,1 4-5,-1 3-7,1 3-4,-1-2-7,1-6-7,-1-6-7,1-6-7,4-13-7,9-19-6,10-18-6,10-19-7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0"/>
    </inkml:context>
    <inkml:brush xml:id="br0">
      <inkml:brushProperty name="width" value="0.04726" units="cm"/>
      <inkml:brushProperty name="height" value="0.04726" units="cm"/>
    </inkml:brush>
  </inkml:definitions>
  <inkml:trace contextRef="#ctx0" brushRef="#br0">85050 42750 465,'48'29'180,"-3"10"-41,-3 10-41,-2 9-40,-5 6-27,-2 3-11,-3 3-11,-3 4-13,-4-1-11,-3-3-10,-3-3-12,-2-2-10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3"/>
    </inkml:context>
    <inkml:brush xml:id="br0">
      <inkml:brushProperty name="width" value="0.04957" units="cm"/>
      <inkml:brushProperty name="height" value="0.04957" units="cm"/>
      <inkml:brushProperty name="color" value="#00BFF3"/>
    </inkml:brush>
  </inkml:definitions>
  <inkml:trace contextRef="#ctx0" brushRef="#br0">95831 28850 443,'-7'42'82,"2"-8"-18,2-9-19,2-9-18,3-4-11,4 0-1,4 0-3,4-1-2,1 0-2,3-4-3,0-3-2,1-2-3,1-3-4,3 0-4,1-2-4,3 0-5,-1-1-1,-1 0 1,-3 0 2,-1 0 0,-5 1 1,-7 1 0,-6 0 0,-7 2 0,-6 1 1,-4 3 3,-4 4 3,-3 2 3,-3 2 2,1 2 0,-1 0 1,1 1 0,0 0 1,3-1 3,1-1 2,3 0 2,2-2 1,4-1 2,4-1 2,4 0 2,5-2-1,6-2 0,6-3-1,5 0 0,2-3-3,-1-1-3,-2 0-4,-2-1-3,-2-1-4,-1 2-2,-1 0-3,-1 2-3,-3 1-1,-8 2-2,-6 2-2,-7 2 0,-5 1 0,-2 3 3,-2 2 4,-1 2 2,-3 1 3,-3 1 3,-3 1 2,-2 1 2,-3 1 1,-1 3 2,-1 1-1,0 3 1,0-1 1,1-3 2,3-3 0,2-3 1,2-2 2,5-3 3,3-1 3,5-2 2,4-2 3,6-2 4,6-2 3,6-2 3,8-3-1,9-4-7,10-4-7,11-3-8,5-4-3,2 0-1,2-1 1,1-1-1,1-1-3,-2 1-9,-2-1-9,-2 1-7,-4 0-4,-6 0 3,-5 2 2,-7 1 2,-4 2 4,-3 3 2,-3 2 3,-2 4 3,-5 2 8,-7 0 11,-4 2 13,-7 0 12,-2 3 4,4 4-3,3 4-3,2 4-3,2 2-2,0 3-2,0 1-2,0 3-1,1 1-3,2 1-3,2 1-3,2 1-3,1-1-2,0 0-3,-1-1-1,1 0-2,0-2-1,2 2 2,0 1 1,1 1 1,1 0-4,0-1-9,0-1-11,0-1-10,-2-2-4,1-3 4,-2-3 3,0-2 4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0"/>
    </inkml:context>
    <inkml:brush xml:id="br0">
      <inkml:brushProperty name="width" value="0.06117" units="cm"/>
      <inkml:brushProperty name="height" value="0.06117" units="cm"/>
    </inkml:brush>
  </inkml:definitions>
  <inkml:trace contextRef="#ctx0" brushRef="#br0">86450 42000 359,'23'-68'0,"-3"17"0,-3 15 0,-2 16 0,-1 7 3,3 1 7,3-1 7,4 1 5,1 1 5,0 3-1,0 3 1,0 4 0,1 1 1,4 0 3,3 0 2,3 0 3,-2 9-2,-6 19-7,-6 19-8,-6 19-6,-10 12-6,-12 6-5,-13 7-4,-12 6-4,-12 3-3,-8 0-1,-10 0-1,-9 0 0,-1-7-1,10-11 2,10-14 1,9-11 2,15-12 0,22-9-1,22-10 0,23-8 0,16-12 2,13-12 5,12-13 5,13-12 5,7-9-1,4-2-8,3-3-8,3-3-7,-2-2-7,-6 0-5,-6 0-4,-6 0-6,-6-5 0,-2-9 4,-3-10 3,-3-8 3,-9-8 5,-11-2 4,-14-3 5,-11-3 4,-11 2 5,-5 10 5,-7 10 4,-5 9 6,-4 24 14,0 42 24,0 40 24,0 41 25,0 16 1,0-5-20,0-7-19,0-5-22,-2 0-11,-3 10-3,-3 10-5,-2 9-2,-1-1-4,3-8-1,3-10-2,4-9-1,2-7-2,4-3-1,3-3-2,3-2-2,1-3-2,1 1-2,-1-1-4,1 1-4,-6 1-4,-8 3-8,-10 3-9,-9 4-6,-15-4-4,-18-9 2,-19-10 3,-18-8 2,-10-9 3,0-6 3,0-6 4,0-6 4,1-10-2,4-12-6,3-13-5,3-12-6,9-9-2,16-2 4,15-3 3,17-3 3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0"/>
    </inkml:context>
    <inkml:brush xml:id="br0">
      <inkml:brushProperty name="width" value="0.0338" units="cm"/>
      <inkml:brushProperty name="height" value="0.0338" units="cm"/>
    </inkml:brush>
  </inkml:definitions>
  <inkml:trace contextRef="#ctx0" brushRef="#br0">88350 41550 650,'53'-71'0,"6"10"0,7 10 0,6 9 0,6 7 13,6 7 24,7 6 25,6 7 24,-2 8-3,-9 14-32,-10 11-34,-8 14-31,-12 5-22,-12 1-9,-13-1-9,-12 1-10,-9-3 0,-2-2 9,-3-3 10,-3-3 9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1"/>
    </inkml:context>
    <inkml:brush xml:id="br0">
      <inkml:brushProperty name="width" value="0.06488" units="cm"/>
      <inkml:brushProperty name="height" value="0.06488" units="cm"/>
    </inkml:brush>
  </inkml:definitions>
  <inkml:trace contextRef="#ctx0" brushRef="#br0">90100 41900 339,'-25'28'8,"0"6"17,0 7 16,0 6 18,-2 4 1,-3 4-10,-3 3-13,-2 3-11,-3-2-8,1-6-4,-1-6-3,1-6-3,8-13-5,20-19-7,18-18-6,20-19-7,14-13-3,14-6-1,11-6 0,14-6-1,0-1 2,-8 7 4,-10 6 2,-9 7 5,-10 13 4,-9 22 9,-10 22 8,-8 23 8,-12 10 4,-12 0 2,-13 0 1,-12 0 2,6-8-5,25-16-11,25-15-11,25-15-12,15-12-7,7-6-5,6-6-4,7-6-4,-4-1 0,-12 7 8,-13 6 6,-12 7 7,-13 7 5,-12 9 7,-13 10 6,-12 10 6,-2-3 5,9-11 4,10-14 5,10-11 5,5-7-3,4 0-11,3 0-11,3 0-11,-4 12-1,-8 26 8,-10 24 8,-9 26 9,-7 8 5,-3-5 4,-3-7 3,-2-5 5,8-14-9,22-18-20,22-19-20,23-18-20,3-14-9,-11-5 2,-14-7 2,-11-5 1,-14-3 4,-11 4 6,-14 3 7,-11 3 6,-9 4 5,-3 7 2,-3 6 2,-2 7 2,-3 2 2,1 1 3,-1-1 2,1 1 2,12-1-5,25 1-14,25-1-15,25 1-13,10-9-6,-2-15 1,-3-15 0,-3-16 2,-1-12 4,4-5 5,3-7 7,3-5 5,-4 2 6,-8 13 2,-10 12 4,-9 13 3,-7 6 7,-3 0 11,-3 0 11,-2 0 11,-3 3 7,1 6 2,-1 7 2,1 6 3,-3 10 2,-2 17-1,-3 15 1,-3 16 0,-2 15-1,0 16-5,0 15-3,0 17-5,0 16-4,0 19-6,0 19-7,0 19-5,1 9-9,4 0-8,3 0-10,3 0-10,1-11-9,1-22-9,-1-22-8,1-21-10,-1-17-7,1-8-4,-1-10-5,1-9-5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3"/>
    </inkml:context>
    <inkml:brush xml:id="br0">
      <inkml:brushProperty name="width" value="0.04379" units="cm"/>
      <inkml:brushProperty name="height" value="0.04379" units="cm"/>
    </inkml:brush>
  </inkml:definitions>
  <inkml:trace contextRef="#ctx0" brushRef="#br0">70400 47150 502,'-44'445'182,"13"-109"-45,12-110-45,13-108-45,2-47-26,-5 20-8,-7 18-8,-5 20-7,-3 6-10,4-2-7,3-3-9,3-3-8,3-10-6,3-16-5,3-15-4,4-15-4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3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70150 48500 565,'3'-71'9,"6"10"18,7 10 17,6 9 18,10 6 4,17 3-9,15 3-10,16 4-9,10 1-8,7 0-7,6 0-6,7 0-7,-3 1-5,-8 4-6,-10 3-4,-9 3-5,-10 3-8,-9 3-11,-10 3-13,-8 4-10,-9 4-7,-6 6 0,-6 7 0,-6 6 0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3"/>
    </inkml:context>
    <inkml:brush xml:id="br0">
      <inkml:brushProperty name="width" value="0.0544" units="cm"/>
      <inkml:brushProperty name="height" value="0.0544" units="cm"/>
    </inkml:brush>
  </inkml:definitions>
  <inkml:trace contextRef="#ctx0" brushRef="#br0">71950 46300 404,'0'-47'0,"0"6"0,0 7 0,0 6 0,1 26 13,4 47 27,3 47 26,3 48 27,-2 25 4,-6 7-18,-6 6-19,-6 7-17,-6 11-12,-2 20-5,-3 18-4,-3 20-5,-2 21-9,0 25-13,0 25-13,0 25-14,4 3-11,10-19-10,10-18-8,9-19-10,4-37-1,1-52 5,-1-53 6,1-53 7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4"/>
    </inkml:context>
    <inkml:brush xml:id="br0">
      <inkml:brushProperty name="width" value="0.03287" units="cm"/>
      <inkml:brushProperty name="height" value="0.03287" units="cm"/>
    </inkml:brush>
  </inkml:definitions>
  <inkml:trace contextRef="#ctx0" brushRef="#br0">73100 46250 669,'26'-69'0,"4"13"0,3 12 0,3 13 0,4 9 8,7 6 16,6 7 17,7 6 15,-1 9 3,-6 13-13,-6 12-12,-6 13-12,-7 13-8,-6 17-3,-6 15-2,-6 16-2,-9-1-9,-8-15-15,-10-15-13,-9-16-15,-5-8-7,0 0-3,0 0-1,0 0-3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4"/>
    </inkml:context>
    <inkml:brush xml:id="br0">
      <inkml:brushProperty name="width" value="0.05373" units="cm"/>
      <inkml:brushProperty name="height" value="0.05373" units="cm"/>
    </inkml:brush>
  </inkml:definitions>
  <inkml:trace contextRef="#ctx0" brushRef="#br0">72900 47350 409,'-47'-11'50,"6"28"2,7 28 2,6 29 2,1 10-5,-3-6-12,-3-6-11,-2-6-13,19-21-10,44-34-12,44-35-10,44-33-12,19-18-2,-2 0 5,-3 0 7,-3 0 5,-9 7 5,-11 17 6,-14 15 6,-11 16 6,-20 18 3,-24 22 3,-26 22 3,-24 23 2,-23 10 1,-18 0-2,-19 0 0,-18 0-2,-10 0-4,0 0-7,0 0-8,0 0-7,1-5-3,4-9 2,3-10 0,3-8 2,6-8 2,9-2 3,10-3 2,10-3 4,19-4 5,32-3 7,31-3 7,32-2 8,24-9-1,19-12-6,19-13-7,19-12-7,7-12-6,-3-8-5,-3-10-6,-2-9-6,-9-1-3,-12 10-2,-13 10-1,-12 9-2,-23 2-3,-30-2-4,-32-3-4,-30-3-4,-17 1 4,1 6 9,-1 7 10,1 6 11,-1 4 6,1 4 6,-1 3 5,1 3 4,1 7 8,3 14 10,3 11 9,4 14 9,4 10 0,6 9-11,7 10-9,6 10-11,4 11-6,4 17-4,3 15-4,3 16-3,-1 9-1,-2 3 0,-3 3 0,-3 4 1,-4-3-5,-3-5-9,-3-7-9,-2-5-11,-5-14-4,-2-18-1,-3-19-1,-3-18-1,-4-15 2,-3-9 3,-3-10 3,-2-8 3,-6-17 4,-6-21 4,-6-22 3,-6-22 4,2-15 3,14-5 2,11-7 1,14-5 3,11-1 1,14 6 3,11 7 2,14 6 2,11 4 0,14 4-6,11 3-4,14 3-4,5 4-4,1 7-3,-1 6-3,1 7-3,-7 4-2,-12 3-1,-13 3-1,-12 4-1,-9 2-1,-2 4-1,-3 3-1,-3 3-1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5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74750 47650 506,'-18'-35'12,"17"32"27,15 31 25,16 32 25,1 16 5,-12 4-19,-13 3-18,-12 3-17,-7 1-19,1 1-19,-1-1-17,1 1-20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5"/>
    </inkml:context>
    <inkml:brush xml:id="br0">
      <inkml:brushProperty name="width" value="0.05449" units="cm"/>
      <inkml:brushProperty name="height" value="0.05449" units="cm"/>
    </inkml:brush>
  </inkml:definitions>
  <inkml:trace contextRef="#ctx0" brushRef="#br0">75250 46400 403,'-2'-68'10,"-3"17"20,-3 15 20,-2 16 19,0 13 5,7 14-14,6 11-11,7 14-14,2 18-6,1 25-2,-1 25-2,1 25-1,-3 18-2,-2 14-3,-3 11-2,-3 14-2,-1 10-3,4 9-1,3 10-2,3 10-3,-1 8-3,-2 10-5,-3 10-5,-3 9-5,-2-5-9,0-19-13,0-18-12,0-19-14,1-26 0,4-30 9,3-32 9,3-30 10,1-22 2,1-8-8,-1-10-6,1-9-7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4"/>
    </inkml:context>
    <inkml:brush xml:id="br0">
      <inkml:brushProperty name="width" value="0.04776" units="cm"/>
      <inkml:brushProperty name="height" value="0.04776" units="cm"/>
      <inkml:brushProperty name="color" value="#00BFF3"/>
    </inkml:brush>
  </inkml:definitions>
  <inkml:trace contextRef="#ctx0" brushRef="#br0">96592 29778 460,'-6'-9'4,"4"0"6,4-2 8,4 0 6,2 1 2,0 1-4,0 2-5,0 2-5,0 2-1,1 0 3,2 2 2,0 0 2,0 2-1,-1 2-6,0 2-6,-2 2-4,-3 2-5,-4 1 0,-6 3-1,-4 2-1,-4 0 0,-1-1 1,-3-1 1,-2 0 2,0-2 0,1-1 2,1 0 0,1-2 2,3-1-1,8-2-2,7-3-2,6 0-3,5-3 0,1-1 1,3 0 1,2-1 1,-1 0 1,-1 4 1,-2 2 0,-3 4 2,-1 2 2,-4 3 2,-3 3 3,-2 4 2,-4-1 3,-4 1 2,-4-2 2,-3-1 3,-3 0 1,2-1 1,1 1 1,1 0 0,0-2-1,2-1-3,1-2-3,1-2-2,2-4-4,6-5-3,4-4-4,5-5-2,6-5-8,4-3-9,4-5-11,7-3-9,2-6-7,2-5-2,2-6-1,3-6-2,0-7 0,0-6 4,0-7 4,1-7 2,-1-1 7,2 3 6,1 5 7,0 3 8,-1 6 5,-3 8 5,-5 8 4,-4 8 4,-3 6 6,-3 5 7,-3 5 5,-2 5 7,-5 5 5,-5 6 6,-5 6 4,-4 6 5,-3 3-2,0 3-8,0 2-9,0 2-10,1-1-4,0 1-4,2-2-2,1-1-2,1-2-5,3-2-2,4-4-5,2-3-4,3-2-4,1 0-4,3-1-4,2-2-5,-1 0-2,-1 0 1,-2 0 1,-2 0 0,-4 2 1,-5 4 1,-4 4 0,-6 3 1,-4 3 3,-3-2 3,-5-1 3,-3-1 3,-2 1 3,2 0 2,3 1 2,1 1 3,4 0 1,5-3 2,4-1 0,6-2 0,2-1 1,3 0-1,2 0-2,2 0 0,-1 0-3,-2 1-3,-4 1-4,-2 2-4,-4 1-3,-2 3-2,-4 3-1,-2 3-3,-4 2 0,-3-1 2,-5 1 1,-3-1 2,-2 0 3,1-3 2,1-1 4,1-2 4,1-3 3,2-1 4,3-2 5,1-2 5,5-4 4,9-5 4,6-4 4,9-5 5,4-3-4,2 0-11,0 0-12,1 1-11,0-2-8,-1 0-4,-1-1-4,-1-1-5,-1 0-2,-4 0 1,-3 2 1,-2 1 1,-4 1 5,-4 2 10,-4 2 11,-4 3 10,-2 1 7,0 4 3,1 2 4,-1 4 4,1 2 0,0 3-2,2 3-2,1 3-1,1 3-1,2 0 2,2 0 2,2 3 1,1-1 0,0 3-3,0 0-3,0 1-2,0 0-4,0 0-2,0 1-4,0-1-3,0-1-2,2-3-2,0-3 0,2-3-2,2-3-6,7-6-10,6-5-11,6-4-9,1-6-7,0-6 0,-1-5-1,0-7-2,-1-5 2,4-5 2,3-4 3,3-6 2,1-2 4,-1-2 4,-2 0 4,0-2 3,-1 3 5,-3 6 5,-2 6 6,-1 6 6,-3 5 5,-5 6 6,-3 7 5,-4 5 6,-4 5 7,-2 6 9,-4 4 10,-2 6 9,-2 2 0,2 1-10,0 1-10,2 1-10,0 0-6,2-1-5,0-1-4,2 0-5,0-2-2,0 1-4,-1 0-1,1-1-3,0 1 0,-2 2 0,0 0 1,-2 1 0,-1 1 1,-4 1-1,-2 1 0,-3 1 0,-5 1-2,-4 1 0,-5 1-2,-4 1-1,-4 0-3,1-1-2,-1-1-4,1-1-3,0-3-3,1-3-1,1-5-1,1-3-2,3-3-2,3-4-3,5-3-3,3-2-4,3-4-1,2-6 1,2-4 1,3-5 0,0-2 3,2-1 4,0 1 3,2-1 4,0 2 5,2 1 7,0 3 7,2 1 6,0 2 6,3 2 5,2 3 5,2 1 5,1 2 3,1 2 4,2 2 3,0 2 3,2 4 0,1 4-4,3 5-4,1 6-4,3 2-2,1 2-1,3 3-1,1 2-1,2 0-4,3 2-5,1 1-6,2 1-6,2 1-6,2 1-6,3 1-7,1 0-5,-3 0-6,-6-5-5,-7-4-5,-7-3-4,-5-4-2,-1-1-1,-2-2 2,-2-2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5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75100 47550 564,'-19'-68'12,"13"17"24,12 15 23,13 16 25,10 10 2,10 7-19,10 6-18,9 7-19,6 7-17,3 9-16,3 10-16,4 10-15,-6-1-9,-11-9-2,-14-10-3,-11-8-3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5"/>
    </inkml:context>
    <inkml:brush xml:id="br0">
      <inkml:brushProperty name="width" value="0.0387" units="cm"/>
      <inkml:brushProperty name="height" value="0.0387" units="cm"/>
    </inkml:brush>
  </inkml:definitions>
  <inkml:trace contextRef="#ctx0" brushRef="#br0">76200 46400 568,'4'-46'65,"10"10"-7,10 10-6,9 9-8,10 6-3,14 3 0,11 3 0,14 4 0,3 2-9,-2 4-16,-3 3-15,-3 3-18,-9 6-10,-11 9-7,-14 10-7,-11 10-7,-14 7-2,-11 6 1,-14 7 1,-11 6 2,-6-4 3,4-11 6,3-14 5,3-11 5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6"/>
    </inkml:context>
    <inkml:brush xml:id="br0">
      <inkml:brushProperty name="width" value="0.05062" units="cm"/>
      <inkml:brushProperty name="height" value="0.05062" units="cm"/>
    </inkml:brush>
  </inkml:definitions>
  <inkml:trace contextRef="#ctx0" brushRef="#br0">76600 47100 434,'-44'3'29,"13"6"13,12 7 13,13 6 13,2 7 1,-5 10-14,-7 10-12,-5 9-13,-6 7-8,-3 7-4,-3 6-3,-2 7-4,16-14-8,38-30-15,37-32-13,38-30-15,15-17-3,-6 1 6,-6-1 7,-6 1 6,-9 2 7,-8 7 4,-10 6 4,-9 7 6,-24 18 6,-37 31 10,-38 32 9,-37 31 10,-18 10 2,4-8-4,3-10-4,3-9-4,6-10-5,9-9-5,10-10-5,10-8-5,22-14-4,39-15-2,36-15-3,39-16-2,11-7-1,-11 4 2,-14 3 0,-11 3 2,-9 3 0,-3 3 0,-3 3-2,-2 4 0,-17 8-3,-28 17-7,-28 15-5,-27 16-7,-17 5-1,-3-2 5,-3-3 3,-2-3 3,-6-2 5,-6 0 4,-6 0 4,-6 0 5,-6 3 3,-2 6 5,-3 7 5,-3 6 5,5-2 5,17-9 6,15-10 6,16-8 5,21-9 4,29-6 0,28-6 0,28-6 0,28-13-3,28-19-9,28-18-7,29-19-8,10-7-7,-6 7-6,-6 6-8,-6 7-6,-4 8-11,1 14-15,-1 11-16,1 14-14,-12 7-3,-21 3 9,-22 3 10,-22 4 10,-13-1 5,-3-3 2,-3-3-1,-2-2 2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6"/>
    </inkml:context>
    <inkml:brush xml:id="br0">
      <inkml:brushProperty name="width" value="0.03257" units="cm"/>
      <inkml:brushProperty name="height" value="0.03257" units="cm"/>
    </inkml:brush>
  </inkml:definitions>
  <inkml:trace contextRef="#ctx0" brushRef="#br0">79600 47700 675,'-18'-21'12,"17"10"24,15 10 24,16 9 24,5 10-5,-2 14-35,-3 11-35,-3 14-33,-6 0-16,-5-8 5,-7-10 5,-5-9 4,-4-5-1,0 0-9,0 0-8,0 0-9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6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79200 48400 502,'26'70'188,"4"-9"-46,3-10-47,3-8-47,-1-6-29,-2 1-14,-3-1-11,-3 1-13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8"/>
    </inkml:context>
    <inkml:brush xml:id="br0">
      <inkml:brushProperty name="width" value="0.05199" units="cm"/>
      <inkml:brushProperty name="height" value="0.05199" units="cm"/>
    </inkml:brush>
  </inkml:definitions>
  <inkml:trace contextRef="#ctx0" brushRef="#br0">82000 47650 423,'25'-47'0,"0"6"0,0 7 0,0 6 0,1 9 9,4 13 19,3 12 20,3 13 18,-2 9 2,-6 6-12,-6 7-13,-6 6-13,-7 7-9,-6 10-4,-6 10-3,-6 9-5,-9 7-2,-8 7-2,-10 6-3,-9 7-1,-7 4-1,-3 3 0,-3 3-2,-2 4 0,0 1 0,7 0-1,6 0 1,7 0-2,4-10 1,3-18 0,3-19-1,4-18 1,7-26-1,13-31-1,12-31-2,13-31-2,13-27-2,17-22-2,15-22-3,16-21-1,12-10-3,9 3 1,10 3 0,10 4 0,-1 7 2,-9 13 3,-10 12 3,-8 13 4,-11 13 3,-8 17 5,-10 15 3,-9 16 6,-9 20 7,-5 25 14,-7 25 12,-5 25 12,-8 12 2,-5 1-12,-7-1-11,-5 1-12,-4 5-7,0 14-1,0 11-4,0 14-1,-2-3-2,-3-15-1,-3-15-1,-2-16 0,-1-8-2,3 0-4,3 0-2,4 0-4,-1 7-1,-3 17-2,-3 15 0,-2 16-3,0 2-5,7-8-11,6-10-11,7-9-11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9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84850 47650 449,'-24'-38'11,"4"26"21,3 24 21,3 26 22,-1 18 4,-2 13-13,-3 12-12,-3 13-14,-2 6-9,0 0-6,0 0-5,0 0-5,0 4-4,0 10 0,0 10 0,0 9-1,4-5-4,10-19-5,10-18-8,9-19-5,9-16-7,9-12-7,10-13-7,10-12-7,5-13-6,4-12-2,3-13-4,3-12-3,-4-7 1,-8 1 2,-10-1 5,-9 1 3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9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85150 48150 467,'0'51'194,"0"4"-49,0 3-48,0 3-49,0 1-27,0 1-6,0-1-6,0 1-6,-2 1-8,-3 3-12,-3 3-11,-2 4-12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19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85100 48500 610,'26'-24'41,"4"4"6,3 3 8,3 3 7,7-2-4,14-6-14,11-6-13,14-6-14,-1-1-7,-12 7-1,-13 6-1,-12 7-1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0"/>
    </inkml:context>
    <inkml:brush xml:id="br0">
      <inkml:brushProperty name="width" value="0.0513" units="cm"/>
      <inkml:brushProperty name="height" value="0.0513" units="cm"/>
    </inkml:brush>
  </inkml:definitions>
  <inkml:trace contextRef="#ctx0" brushRef="#br0">85950 47550 428,'-24'100'184,"4"0"-42,3 0-43,3 0-43,1 1-24,1 4-7,-1 3-7,1 3-6,-1 1-9,1 1-8,-1-1-9,1 1-8,1-4-6,3-6-1,3-6-1,4-6-1,1-20-7,0-30-14,0-32-12,0-30-14,4-26 1,10-19 15,10-18 16,9-19 16,4-2 11,1 16 10,-1 15 9,1 17 9,-3 11 7,-2 10 8,-3 10 7,-3 9 7,-2 4 3,0 1-1,0-1 0,0 1-1,-2 10-3,-3 22-5,-3 22-5,-2 23-6,-8 8-2,-8-3-2,-10-3-2,-9-2-1,1-6-8,13-6-15,12-6-14,13-6-15,10-12-5,10-15 4,10-15 5,9-16 3,2-13 4,-2-9 4,-3-10 2,-3-8 3,-7-3 0,-9 7-2,-10 6-4,-8 7-3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5"/>
    </inkml:context>
    <inkml:brush xml:id="br0">
      <inkml:brushProperty name="width" value="0.03232" units="cm"/>
      <inkml:brushProperty name="height" value="0.03232" units="cm"/>
      <inkml:brushProperty name="color" value="#00BFF3"/>
    </inkml:brush>
  </inkml:definitions>
  <inkml:trace contextRef="#ctx0" brushRef="#br0">100807 29594 680,'30'-22'0,"-4"5"0,-2 3 0,-2 4 0,-2 3 1,3 1 3,1 0 1,3 2 3,-2 0 4,-1 2 8,-4 0 8,-3 2 7,-4 2 1,-5 6-7,-4 4-6,-6 5-7,-6 3-5,-7 1-6,-9 1-5,-7 2-5,-3-3-2,5-1-1,4-4-1,3-3 0,8-3 0,9-2-1,10-4 0,9-2 0,7-3 1,1-1 3,3 0 2,1-1 2,0-1 2,-3 0 0,-3 0 1,-3 0-1,-6 4 3,-8 8 1,-9 8 3,-9 7 3,-8 5 0,-4 1-2,-4 1-2,-6 1-2,0-1 1,4-3 2,3-3 2,5-3 2,3-4 1,5-3 1,3-4 0,4-4-1,6-3 1,8-2-2,8-2-1,7-2 0,6-2-4,1-2-7,3-2-7,1-1-6,1-3-7,-1 0-7,-2-1-7,1-1-6,-4-2-4,-1 0 3,-4-1 1,-3-1 2,-3 0 3,-3 3 5,-3 1 5,-2 2 5,-2 1 4,0 1 4,0-1 4,0 0 3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0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86900 47500 451,'23'-46'7,"-3"10"11,-3 10 13,-2 9 13,6 9 6,20 9 2,18 10 3,20 10 1,3 8-3,-8 10-9,-10 10-8,-9 9-8,-7 4-6,-3 1-4,-3-1-3,-2 1-5,-8 1-3,-8 3-5,-10 3-4,-9 4-5,-18 10-5,-24 19-6,-26 19-4,-24 19-6,-10 2-3,6-11-2,7-14 0,6-11-1,6-14-5,6-11-11,7-14-9,6-11-9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1"/>
    </inkml:context>
    <inkml:brush xml:id="br0">
      <inkml:brushProperty name="width" value="0.03687" units="cm"/>
      <inkml:brushProperty name="height" value="0.03687" units="cm"/>
    </inkml:brush>
  </inkml:definitions>
  <inkml:trace contextRef="#ctx0" brushRef="#br0">88000 47950 596,'481'-80'212,"-137"41"-78,-138 40-77,-137 42-77,-73 14-42,-5-8-5,-7-10-7,-5-9-5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1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87800 48750 541,'-19'23'9,"13"-3"20,12-3 17,13-2 20,18-6 3,26-6-10,24-6-11,26-6-11,12-4-8,0 1-5,0-1-4,0 1-4,-7 2-9,-11 7-13,-14 6-12,-11 7-12,-14 4-11,-11 3-8,-14 3-8,-11 4-8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1"/>
    </inkml:context>
    <inkml:brush xml:id="br0">
      <inkml:brushProperty name="width" value="0.04903" units="cm"/>
      <inkml:brushProperty name="height" value="0.04903" units="cm"/>
    </inkml:brush>
  </inkml:definitions>
  <inkml:trace contextRef="#ctx0" brushRef="#br0">91350 47350 448,'0'-71'0,"0"10"0,0 10 0,0 9 0,0-5 6,0-19 12,0-18 11,0-19 13,-2-2 1,-3 16-8,-3 15-9,-2 17-8,-6 7-5,-6 0-1,-6 0-2,-6 0-2,-6 6-1,-2 13 2,-3 12 0,-3 13 2,-2 6-2,0 0 0,0 0-2,0 0-1,1 3 1,4 6 1,3 7 1,3 6 3,4 4 0,7 4 1,6 3 0,7 3 1,5 6-1,7 9-1,6 10-1,7 10 0,5 7-2,7 6 0,6 7-1,7 6 0,4 6-1,3 6 0,3 7-1,4 6-1,-3 3 0,-5 0 1,-7 0 0,-5 0 0,-8-2-1,-5-3-3,-7-3-2,-5-2-2,-8-5-3,-5-2-1,-7-3-3,-5-3-2,-9-4-1,-9-3 1,-10-3 0,-8-2 0,-9-9 0,-6-12 1,-6-13-1,-6-12 0,-1-12 0,7-8 3,6-10 0,7-9 3,4-16 0,3-22 3,3-22 1,4-21 1,8-17 1,17-8 0,15-10 0,16-9 0,20-7 0,25-3-1,25-3 1,25-2-2,17 2-4,9 9-8,10 10-10,10 10-8,-11 14-2,-27 23 5,-28 22 5,-28 22 5,-15 8-3,1-2-10,-1-3-13,1-3-10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2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91850 48050 537,'345'-133'157,"-59"34"-32,-60 35-33,-58 35-32,-39 18-32,-15 3-29,-15 3-31,-16 4-29,-15 2-15,-11 4 2,-14 3 2,-11 3 2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2"/>
    </inkml:context>
    <inkml:brush xml:id="br0">
      <inkml:brushProperty name="width" value="0.05324" units="cm"/>
      <inkml:brushProperty name="height" value="0.05324" units="cm"/>
    </inkml:brush>
  </inkml:definitions>
  <inkml:trace contextRef="#ctx0" brushRef="#br0">94200 47350 413,'20'-40'11,"-9"23"25,-10 22 22,-8 22 24,-8 15 4,-2 9-15,-3 10-17,-3 10-14,-4 7-11,-3 6-3,-3 7-3,-2 6-5,0-2-2,7-9-3,6-10-2,7-8-3,10-15-3,16-19-6,15-18-6,17-19-4,11-19-3,10-19 2,10-18 1,9-19 1,-1-12-2,-8-2-4,-10-3-6,-9-3-5,-9 2 0,-5 10 2,-7 10 3,-5 9 3,-15 12 2,-22 16 2,-22 15 3,-21 17 2,-10 11-1,3 10-3,3 10-3,4 9-3,5 4-7,10 1-8,10-1-10,9 1-9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2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94900 47700 565,'21'25'0,"-5"0"0,-7 0 0,-5 0 0,-3 1 14,4 4 29,3 3 27,3 3 29,3 1-1,3 1-31,3-1-30,4 1-30,-3-1-29,-5 1-25,-7-1-25,-5 1-26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3"/>
    </inkml:context>
    <inkml:brush xml:id="br0">
      <inkml:brushProperty name="width" value="0.05738" units="cm"/>
      <inkml:brushProperty name="height" value="0.05738" units="cm"/>
    </inkml:brush>
  </inkml:definitions>
  <inkml:trace contextRef="#ctx0" brushRef="#br0">95700 47050 383,'23'-46'0,"-3"10"0,-3 10 0,-2 9 0,3 4 9,14 1 16,11-1 19,14 1 16,0 8 3,-8 20-12,-10 18-11,-9 20-13,-12 11-8,-11 7-7,-14 6-5,-11 7-7,-14 4-3,-11 3-1,-14 3-2,-11 4-2,-4-6 0,6-11 0,7-14-1,6-11 1,24-22-1,45-27 1,43-28 0,45-28 0,17-18-2,-5-6-6,-7-6-5,-5-6-5,-9-4-3,-9 1 0,-10-1 0,-8 1 1,-9 2 2,-6 7 6,-6 6 5,-6 7 5,-6 5 7,-2 7 6,-3 6 8,-3 7 7,-2 5 8,0 7 11,0 6 9,0 7 10,-4 11 2,-5 20-5,-7 18-5,-5 20-7,-8 13-4,-5 9-4,-7 10-6,-5 10-3,-3 2-4,4-3-3,3-3-3,3-2-3,3-5-2,3-2-1,3-3-2,4-3-2,5-6-3,10-5-4,10-7-6,9-5-4,-4-4-7,-15 0-7,-15 0-7,-16 0-7,-10-4 0,-3-5 7,-3-7 8,-2-5 7,-3-6 3,1-3 0,-1-3-1,1-2-1,-4-1-2,-6 3-4,-6 3-5,-6 4-4,1-4-2,9-9-2,10-10-1,10-8-1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3"/>
    </inkml:context>
    <inkml:brush xml:id="br0">
      <inkml:brushProperty name="width" value="0.03381" units="cm"/>
      <inkml:brushProperty name="height" value="0.03381" units="cm"/>
    </inkml:brush>
  </inkml:definitions>
  <inkml:trace contextRef="#ctx0" brushRef="#br0">96950 46700 650,'73'-91'55,"-3"19"-4,-3 19-2,-2 19-2,-3 12-5,1 6-6,-1 7-7,1 6-5,-4 3-10,-6 0-11,-6 0-13,-6 0-12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4"/>
    </inkml:context>
    <inkml:brush xml:id="br0">
      <inkml:brushProperty name="width" value="0.05549" units="cm"/>
      <inkml:brushProperty name="height" value="0.05549" units="cm"/>
    </inkml:brush>
  </inkml:definitions>
  <inkml:trace contextRef="#ctx0" brushRef="#br0">98750 47050 396,'20'-21'12,"-9"10"24,-10 10 25,-8 9 23,-14 13 6,-15 20-15,-15 18-13,-16 20-14,-7 8-10,4 1-6,3-1-8,3 1-6,-1-3-6,-2-2-4,-3-3-4,-3-3-5,-1-1-6,4 4-8,3 3-8,3 3-9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5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101257 29265 450,'-8'-16'-1,"-2"-1"1,0-1-1,-1-1 0,0 0 1,0 3 4,2 1 4,1 2 3,0 2 6,0 1 8,0 0 7,1 2 8,0 5 3,2 10-1,2 9-1,2 11-1,1 5-3,0 3-3,0 1-5,0 2-3,0 2-4,0 4-2,0 3-1,0 2-3,0 2-2,2 2-2,0 0-3,2 2-2,-1-3-3,-1-5-4,0-4-4,-1-5-4,-2-5-3,-1-2-3,0-3-2,-1-3-4,-2-3-3,-2-1-6,-2-3-6,-2-1-6,-1-3-2,1-4 5,-1-5 2,0-2 4,-1-6 3,-1-2 4,-3-5 4,-1-4 3,-1-3 4,2-3 2,2-3 2,3-3 3,2-1 2,4 1 3,4 1 1,4 1 4,4 1 0,6 1 3,4 1 1,5 1 2,3 2 0,1 3-1,1 3 0,1 3-1,-1 2 1,-1 2 3,-3 2 4,-1 2 2,-3 1 1,-3 2-1,-2 0-3,-4 2 0,-3 1-2,-2 5-1,-4 4 0,-2 4-2,-5 0 1,-4 1 0,-5-2 0,-5-1 1,-1-1 0,3-1 0,3-1 0,2 0 0,12-4-1,18-5-2,19-4-2,18-5-3,8-4-4,-2 0-8,-4-1-8,-2-1-7,-6-1-10,-8 2-13,-8 1-12,-7 0-12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4"/>
    </inkml:context>
    <inkml:brush xml:id="br0">
      <inkml:brushProperty name="width" value="0.04637" units="cm"/>
      <inkml:brushProperty name="height" value="0.04637" units="cm"/>
    </inkml:brush>
  </inkml:definitions>
  <inkml:trace contextRef="#ctx0" brushRef="#br0">97650 47250 474,'23'-46'4,"-3"10"9,-3 10 8,-2 9 8,0 9 6,7 9 5,6 10 4,7 10 4,4 10 0,3 13-5,3 12-5,4 13-4,1 7-6,0 4-5,0 3-4,0 3-6,0-1-3,0-2 0,0-3 1,0-3-1,-2-7-6,-3-9-10,-3-10-10,-2-8-12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4"/>
    </inkml:context>
    <inkml:brush xml:id="br0">
      <inkml:brushProperty name="width" value="0.05735" units="cm"/>
      <inkml:brushProperty name="height" value="0.05735" units="cm"/>
    </inkml:brush>
  </inkml:definitions>
  <inkml:trace contextRef="#ctx0" brushRef="#br0">100550 45450 383,'-94'145'172,"13"-9"-40,12-10-39,13-8-41,6-1-23,0 9-4,0 10-5,0 10-6,-2 7-2,-3 6 0,-3 7-1,-2 6-1,3-8-1,14-22 0,11-22-1,14-21 0,16-18-7,22-12-13,22-13-11,23-12-13,8-15-6,-3-15 0,-3-15 0,-2-16-1,-6-13 4,-6-9 4,-6-10 7,-6-8 4,-7-4 6,-6 3 4,-6 3 4,-6 4 5,-6 1 2,-2 0 3,-3 0 2,-3 0 3,-9 3 0,-11 6-1,-14 7 0,-11 6-1,-14 9 1,-11 13 2,-14 12 2,-11 13 3,0 4 0,17-3-1,15-3-3,16-2-1,7-1-11,1 3-21,-1 3-21,1 4-21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5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100600 47100 553,'39'-49'14,"78"4"30,78 3 30,79 3 29,4 7-1,-69 14-33,-68 11-32,-69 14-34,-35 5-27,1 1-26,-1-1-24,1 1-25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6"/>
    </inkml:context>
    <inkml:brush xml:id="br0">
      <inkml:brushProperty name="width" value="0.04997" units="cm"/>
      <inkml:brushProperty name="height" value="0.04997" units="cm"/>
    </inkml:brush>
  </inkml:definitions>
  <inkml:trace contextRef="#ctx0" brushRef="#br0">102850 46400 440,'-24'-24'7,"4"4"14,3 3 15,3 3 14,-1 9 6,-2 16-6,-3 15-3,-3 17-5,-2 11-4,0 10-2,0 10-3,0 9-3,0 4-3,0 1-4,0-1-4,0 1-3,1-4-4,4-6-3,3-6-4,3-6-3,6-7-3,9-6-6,10-6-4,10-6-5,10-13-2,13-19-2,12-18-2,13-19 0,6-18-1,0-15 0,0-15 1,0-16 0,-4-8 2,-5 0 2,-7 0 4,-5 0 2,-11 3 3,-11 6 3,-14 7 1,-11 6 3,-12 9 1,-9 13-1,-10 12 0,-8 13-1,-9 10-1,-6 10-1,-6 10-3,-6 9-1,-4 9-4,1 9-6,-1 10-6,1 10-6,5 2-2,14-3-2,11-3-1,14-2 0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6"/>
    </inkml:context>
    <inkml:brush xml:id="br0">
      <inkml:brushProperty name="width" value="0.03915" units="cm"/>
      <inkml:brushProperty name="height" value="0.03915" units="cm"/>
    </inkml:brush>
  </inkml:definitions>
  <inkml:trace contextRef="#ctx0" brushRef="#br0">103350 46950 561,'50'26'11,"0"4"22,0 3 22,0 3 21,-5 3 5,-9 3-16,-10 3-13,-8 4-15,-6-1-15,1-3-16,-1-3-14,1-2-15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6"/>
    </inkml:context>
    <inkml:brush xml:id="br0">
      <inkml:brushProperty name="width" value="0.05552" units="cm"/>
      <inkml:brushProperty name="height" value="0.05552" units="cm"/>
    </inkml:brush>
  </inkml:definitions>
  <inkml:trace contextRef="#ctx0" brushRef="#br0">104250 45950 396,'68'-22'29,"-11"6"13,-14 7 11,-11 6 13,-9 7 2,-3 10-9,-3 10-8,-2 9-8,-5 9-6,-2 9-3,-3 10-3,-3 10-3,-6 7-5,-5 6-5,-7 7-5,-5 6-6,-6 4-6,-3 4-6,-3 3-8,-2 3-8,-1-2-7,3-6-11,3-6-11,4-6-10,2-10-6,4-12-1,3-13-2,3-12-1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6"/>
    </inkml:context>
    <inkml:brush xml:id="br0">
      <inkml:brushProperty name="width" value="0.049" units="cm"/>
      <inkml:brushProperty name="height" value="0.049" units="cm"/>
    </inkml:brush>
  </inkml:definitions>
  <inkml:trace contextRef="#ctx0" brushRef="#br0">105000 45950 448,'18'-18'12,"-11"17"22,-14 15 24,-11 16 22,-6 12 4,4 9-13,3 10-13,3 10-15,3 5-9,3 4-8,3 3-5,4 3-7,4-2-5,6-6-4,7-6-3,6-6-3,6-9-5,6-8-6,7-10-7,6-9-7,4-9-6,4-5-7,3-7-7,3-5-7,-1-9-3,-2-9 0,-3-10 0,-3-8 1,-7-3 4,-9 7 11,-10 6 10,-8 7 9,-6 0 7,1-2 2,-1-3 2,1-3 3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7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105800 45850 465,'-25'-18'107,"0"17"-18,0 15-17,0 16-18,-4 15-11,-5 16-5,-7 15-4,-5 17-5,-6 13-4,-3 13-6,-3 12-5,-2 13-5,-1 6-8,3 0-10,3 0-11,4 0-11,5-13-10,10-24-8,10-26-8,9-24-10,4-17 0,1-5 6,-1-7 5,1-5 7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7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106800 45900 469,'-29'-13'13,"-5"26"27,-7 24 28,-5 26 26,-4 18 4,0 13-20,0 12-18,0 13-20,-2 4-16,-3-3-10,-3-3-13,-2-2-10,-1-6-14,3-6-14,3-6-14,4-6-14,2-12-5,4-15 6,3-15 4,3-16 5,4-10 7,7-3 7,6-3 8,7-2 8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7"/>
    </inkml:context>
    <inkml:brush xml:id="br0">
      <inkml:brushProperty name="width" value="0.0484" units="cm"/>
      <inkml:brushProperty name="height" value="0.0484" units="cm"/>
    </inkml:brush>
  </inkml:definitions>
  <inkml:trace contextRef="#ctx0" brushRef="#br0">105800 46250 454,'93'31'140,"-11"13"-27,-14 12-26,-11 13-27,-6 9-16,4 6-7,3 7-7,3 6-6,1 1-14,1-3-19,-1-3-21,1-2-19,-7-8-15,-12-8-7,-13-10-7,-12-9-8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6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75500 36138 518,'0'-15'2,"0"3"3,0 1 3,0 2 4,1 5 10,2 8 17,2 8 17,2 7 17,0 6 1,0 1-15,-2 3-15,0 1-14,-2 3-10,-1 2-4,0 4-4,-1 3-4,-2 4-6,-1 6-10,0 6-8,-1 5-9,-1 5-8,0 1-8,0 3-9,0 2-7,0-7-3,2-13 2,0-14 4,2-13 1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7"/>
    </inkml:context>
    <inkml:brush xml:id="br0">
      <inkml:brushProperty name="width" value="0.048" units="cm"/>
      <inkml:brushProperty name="height" value="0.048" units="cm"/>
    </inkml:brush>
  </inkml:definitions>
  <inkml:trace contextRef="#ctx0" brushRef="#br0">107550 45650 458,'-2'-46'4,"-3"10"10,-3 10 8,-2 9 9,-5 15 9,-2 22 7,-3 22 8,-3 23 9,-4 14-2,-3 10-9,-3 10-10,-2 9-9,-1 6-9,3 3-5,3 3-6,4 4-5,4-4-5,6-9-4,7-10-2,6-8-3,10-14-5,17-15-5,15-15-5,16-16-5,13-12-7,14-5-7,11-7-8,14-5-8,-6-4 2,-21 0 9,-22 0 11,-22 0 9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7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107950 46050 482,'10'90'18,"-27"32"34,-28 31 36,-28 32 35,-15 13-3,1-3-41,-1-3-42,1-2-39,1-9-22,3-12-2,3-13 0,4-12-2,7-18-8,13-21-17,12-22-17,13-22-16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8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88750 52300 490,'-38'-2'10,"26"-3"22,24-3 21,26-2 20,24-5 6,26-2-11,24-3-11,26-3-11,12 1-10,0 6-9,0 7-8,0 6-10,-5 6-10,-9 6-16,-10 7-15,-8 6-15,-15 3-4,-19 0 6,-18 0 8,-19 0 7,-12-2-1,-2-3-10,-3-3-8,-3-2-9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9"/>
    </inkml:context>
    <inkml:brush xml:id="br0">
      <inkml:brushProperty name="width" value="0.05946" units="cm"/>
      <inkml:brushProperty name="height" value="0.05946" units="cm"/>
    </inkml:brush>
  </inkml:definitions>
  <inkml:trace contextRef="#ctx0" brushRef="#br0">92150 51350 369,'-50'-32'91,"0"39"0,0 36 0,0 39-1,0 21-8,0 6-16,0 7-17,0 6-16,1 3-13,4 0-7,3 0-9,3 0-7,3 0-7,3 0-8,3 0-5,4 0-8,4-7-6,6-11-8,7-14-7,6-11-8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9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92300 52450 527,'89'159'176,"-22"-31"-40,-22-31-42,-21-31-40,-12-18-41,1-3-42,-1-3-40,1-2-41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29"/>
    </inkml:context>
    <inkml:brush xml:id="br0">
      <inkml:brushProperty name="width" value="0.05606" units="cm"/>
      <inkml:brushProperty name="height" value="0.05606" units="cm"/>
    </inkml:brush>
  </inkml:definitions>
  <inkml:trace contextRef="#ctx0" brushRef="#br0">93050 51950 392,'98'-94'6,"-3"13"13,-3 12 12,-2 13 13,-11 20 5,-15 28-1,-15 28 0,-16 29-1,-15 21-6,-11 16-9,-14 15-11,-11 17-9,-9 2-5,-3-9 0,-3-10 0,-2-8 1,2-12-2,9-12-4,10-13-4,10-12-4,16-19-6,26-25-8,24-25-9,26-25-7,12-22-2,0-19 2,0-18 3,0-19 4,-5-8 3,-9 3 3,-10 3 4,-8 4 4,-9 10 4,-6 19 4,-6 19 3,-6 19 5,-9 19 12,-8 23 22,-10 22 20,-9 22 22,-5 15 4,0 9-14,0 10-14,0 10-14,0 7-10,0 6-5,0 7-7,0 6-7,1-1-3,4-5-2,3-7-1,3-5-2,1-6-3,1-3-2,-1-3-3,1-2-3,-3-5-1,-2-2-1,-3-3-1,-3-3 0,-9-4-1,-11-3 0,-14-3-2,-11-2 0,-9-5 1,-3-2 0,-3-3 1,-2-3 1,-5-6-2,-2-5-5,-3-7-5,-3-5-5,1-6-8,6-3-11,7-3-12,6-2-10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0"/>
    </inkml:context>
    <inkml:brush xml:id="br0">
      <inkml:brushProperty name="width" value="0.02874" units="cm"/>
      <inkml:brushProperty name="height" value="0.02874" units="cm"/>
    </inkml:brush>
  </inkml:definitions>
  <inkml:trace contextRef="#ctx0" brushRef="#br0">94700 51500 765,'95'-69'75,"-9"13"-15,-10 12-15,-8 13-16,-6 10-11,1 10-11,-1 10-8,1 9-11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0"/>
    </inkml:context>
    <inkml:brush xml:id="br0">
      <inkml:brushProperty name="width" value="0.05414" units="cm"/>
      <inkml:brushProperty name="height" value="0.05414" units="cm"/>
    </inkml:brush>
  </inkml:definitions>
  <inkml:trace contextRef="#ctx0" brushRef="#br0">96850 51350 406,'-47'26'134,"6"4"-20,7 3-20,6 3-22,-8 17-15,-22 31-14,-22 32-14,-21 31-12,-10 13-7,3-2-1,3-3-1,4-3-2,5-12-6,10-18-13,10-19-14,9-18-14,7-15-13,7-9-14,6-10-14,7-8-15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0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95450 51750 436,'-19'-66'12,"13"19"23,12 19 23,13 19 23,10 16 5,10 17-12,10 15-14,9 16-13,7 16-10,7 20-7,6 18-7,7 20-7,4 6-12,3-2-14,3-3-16,4-3-16,-9-15-13,-18-24-13,-19-26-12,-18-24-12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1"/>
    </inkml:context>
    <inkml:brush xml:id="br0">
      <inkml:brushProperty name="width" value="0.04889" units="cm"/>
      <inkml:brushProperty name="height" value="0.04889" units="cm"/>
    </inkml:brush>
  </inkml:definitions>
  <inkml:trace contextRef="#ctx0" brushRef="#br0">97550 51400 449,'46'-24'0,"-5"4"0,-7 3 0,-5 3 0,2 1 6,13 1 9,12-1 11,13 1 10,4 1 8,-3 3 6,-3 3 7,-2 4 6,-8 8-2,-8 17-10,-10 15-10,-9 16-9,-9 10-8,-5 7-6,-7 6-4,-5 7-6,-12 2-4,-16 1-4,-15-1-2,-15 1-4,-7-4-1,3-6-1,3-6-1,4-6 0,11-9 2,23-8 5,22-10 5,22-9 6,19-9 1,20-5-1,18-7 0,20-5-1,8-6-5,1-3-10,-1-3-8,1-2-10,-6-3-8,-8 1-7,-10-1-8,-9 1-7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8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76755 36809 479,'6'-5'37,"-2"8"3,-4 6 3,-2 8 4,-3 3-3,-2 1-10,-2 1-9,-1 1-9,-2-1-7,2-1-3,1-3-4,0-1-2,6-6-9,8-8-12,9-10-13,10-8-12,2-2-1,-2 3 9,-1 4 10,-2 4 10,-4 4 12,-3 4 11,-4 4 12,-4 4 12,-4 2 5,-4 0-2,-4-1-3,-4 1-3,4-4-8,10-8-14,11-8-16,11-8-15,6-3-5,-1 1 2,0 1 3,1 1 2,-2 1 5,-3 4 6,-4 3 7,-1 3 6,-4 2 5,-3 2 3,-3 2 3,-2 2 2,-4 1 3,-1 3 2,-2 2 1,-2 2 1,-1 0 4,0-1 3,0 0 6,0-2 4,3-2-7,6-6-16,6-5-18,5-4-17,4-3-9,-1-1-3,1-1-1,0-1-2,-3 0 3,-3 4 8,-5 3 8,-3 2 9,-4 4 8,-4 4 9,-4 4 7,-4 4 9,-1 1 7,2-1 5,3 0 6,1-2 6,2-1-4,5-2-14,4-2-12,4-2-14,3-1-9,1 2-6,3 0-4,1 2-6,1-1-1,-3-1-1,-1 0 2,-2-1-1,-4-3 3,-3-1 1,-4-2 2,-4-1 2,-3-3 4,-4 0 2,-2-1 5,-3-1 3,-3-2 2,0 0 3,-1-1 2,-1-1 1,0 0 3,4 2 0,3 3 1,3 1 2,0 3 1,2 4 3,-1 4 1,0 4 3,0 2-1,0 1-2,0 2-3,0 0-2,3-1-10,6-2-17,6-4-17,6-3-15,3-3-8,1-3 2,1-5 3,1-4 3,0-2 4,-1-1 6,-1-2 6,-1 1 7,-2-2 5,-3 2 3,-2 1 4,-4 1 5,-2 1 2,-2 2 2,-3 3 3,0 1 2,-3 1 5,-1 0 10,0 1 7,-1-1 10,-1 3 10,2 8 14,0 6 14,2 7 13,-1 5-2,-2 1-18,-2 3-17,-2 1-18,0 3-13,2 3-8,3 3-9,1 2-9,1 4-7,0 3-4,0 2-5,0 4-4,0-4-5,0-8-3,0-9-5,0-9-3,0-4-4,0-1-5,0 1-3,0 0-5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2"/>
    </inkml:context>
    <inkml:brush xml:id="br0">
      <inkml:brushProperty name="width" value="0.0525" units="cm"/>
      <inkml:brushProperty name="height" value="0.0525" units="cm"/>
    </inkml:brush>
  </inkml:definitions>
  <inkml:trace contextRef="#ctx0" brushRef="#br0">85850 54100 419,'-132'26'4,"-11"4"10,-14 3 9,-11 3 9,21-4 4,56-8-3,57-10-3,56-9-3,45-7 0,34-3 4,35-3 3,35-2 4,22-5 0,14-2-5,11-3-4,14-3-5,16-2-4,22 0-1,22 0-3,23 0-2,13 3-2,6 6-1,7 7-1,6 6-2,3 3-1,0 0-2,0 0-1,0 0-3,-2 0-1,-3 0-1,-3 0-3,-2 0-2,-12 3-1,-19 6-1,-18 7-2,-19 6 0,-33 1 0,-47-3-1,-47-3 2,-46-2-1,13-5 0,76-2-2,74-3-2,76-3-2,38-4 0,4-3 3,3-3 2,3-2 3,-4-5 1,-8-2 1,-10-3 2,-9-3 0,-7-2 0,-3 0 0,-3 0 0,-2 0 0,-3-2 0,1-3 0,-1-3-1,1-2 1,-3-5-2,-2-2-1,-3-3-1,-3-3-3,-6-1 0,-5 4 1,-7 3 0,-5 3 0,-12 3 0,-16 3-2,-15 3-2,-15 4-1,-18 4-2,-19 6 1,-18 7-1,-19 6 1,-22 3-2,-25 0-2,-25 0-3,-25 0-2,-24 3-1,-21 6 1,-22 7 1,-22 6 1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2"/>
    </inkml:context>
    <inkml:brush xml:id="br0">
      <inkml:brushProperty name="width" value="0.04482" units="cm"/>
      <inkml:brushProperty name="height" value="0.04482" units="cm"/>
    </inkml:brush>
  </inkml:definitions>
  <inkml:trace contextRef="#ctx0" brushRef="#br0">96900 55350 490,'43'-43'11,"39"17"19,36 15 22,39 16 19,2 12 4,-31 9-16,-31 10-15,-31 10-15,-23 5-10,-11 4-4,-14 3-5,-11 3-5,-15 4-3,-16 7-1,-15 6 0,-15 7-2,-12 0-1,-6-2-1,-6-3 0,-6-3-2,4-7 2,16-9 4,15-10 3,17-8 5,27-11 2,41-8 2,40-10 0,42-9 2,25-12-1,14-11-4,11-14-3,14-11-3,-6-4-3,-21 6-1,-22 7-1,-22 6-2,-19 4-16,-16 4-30,-15 3-29,-15 3-30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3"/>
    </inkml:context>
    <inkml:brush xml:id="br0">
      <inkml:brushProperty name="width" value="0.04228" units="cm"/>
      <inkml:brushProperty name="height" value="0.04228" units="cm"/>
    </inkml:brush>
  </inkml:definitions>
  <inkml:trace contextRef="#ctx0" brushRef="#br0">75600 57800 520,'15'-27'14,"82"-3"27,81-3 28,82-2 28,7 2 1,-66 9-23,-65 10-25,-65 10-23,-32 7-19,3 6-11,3 7-14,4 6-11,-10 12-10,-22 19-8,-22 19-6,-21 19-8,-10 1-1,3-16 4,3-15 4,4-15 4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4"/>
    </inkml:context>
    <inkml:brush xml:id="br0">
      <inkml:brushProperty name="width" value="0.03941" units="cm"/>
      <inkml:brushProperty name="height" value="0.03941" units="cm"/>
    </inkml:brush>
  </inkml:definitions>
  <inkml:trace contextRef="#ctx0" brushRef="#br0">75700 58850 558,'-49'21'0,"4"-5"0,3-7 0,3-5 0,3-4 4,3 0 7,3 0 9,4 0 7,16 0 9,32 0 8,31 0 9,32 0 10,18-2-4,6-3-14,7-3-14,6-2-16,-4-1-6,-11 3-1,-14 3 0,-11 4 1,-11 1-10,-5 0-18,-7 0-17,-5 0-18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5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80100 57500 511,'-24'-18'0,"4"17"0,3 15 0,3 16 0,-2 21 11,-6 29 21,-6 28 23,-6 28 21,-4 9 3,1-9-14,-1-10-16,1-8-14,-1-6-9,1 1-4,-1-1-4,1 1-3,2-6-10,7-8-14,6-10-14,7-9-16,5-10-12,7-9-11,6-10-12,7-8-10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5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80300 58850 633,'-18'25'94,"17"0"-15,15 0-14,16 0-15,7 1-13,1 4-11,-1 3-13,1 3-10,-1-1-8,1-2-3,-1-3-2,1-3-2,-3-2-11,-2 0-20,-3 0-20,-3 0-19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6"/>
    </inkml:context>
    <inkml:brush xml:id="br0">
      <inkml:brushProperty name="width" value="0.04758" units="cm"/>
      <inkml:brushProperty name="height" value="0.04758" units="cm"/>
    </inkml:brush>
  </inkml:definitions>
  <inkml:trace contextRef="#ctx0" brushRef="#br0">81500 57550 462,'-24'-24'0,"4"4"0,3 3 0,3 3 0,12 7 10,22 14 19,22 11 20,23 14 19,8 3 3,-3-2-14,-3-3-15,-2-3-13,-6-1-12,-6 4-8,-6 3-8,-6 3-9,-7 3-4,-6 3 0,-6 3 1,-6 4 0,-7 4 3,-6 6 8,-6 7 7,-6 6 8,-7 4 4,-6 4 3,-6 3 3,-6 3 2,-6 6-1,-2 9-2,-3 10-4,-3 10-3,-6 13-5,-5 19-8,-7 19-8,-5 19-8,-1 12-7,6 6-9,7 7-9,6 6-8,6-16-2,6-37 7,7-38 5,6-37 7,6-26-2,6-11-8,7-14-10,6-11-8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6"/>
    </inkml:context>
    <inkml:brush xml:id="br0">
      <inkml:brushProperty name="width" value="0.03989" units="cm"/>
      <inkml:brushProperty name="height" value="0.03989" units="cm"/>
    </inkml:brush>
  </inkml:definitions>
  <inkml:trace contextRef="#ctx0" brushRef="#br0">83000 57750 551,'1'-68'0,"4"17"0,3 15 0,3 16 0,18 20 13,35 25 24,35 25 26,34 25 25,-2 14 2,-37 3-21,-38 3-21,-37 4-22,-29 2-15,-18 4-7,-19 3-10,-18 3-7,-14-4-6,-5-8-1,-7-10-2,-5-9-1,-1-10-1,6-9 2,7-10 1,6-8 2,6-9 3,6-6 6,7-6 6,6-6 6,23-6 8,41-2 12,40-3 11,42-3 12,19-2-4,1 0-19,-1 0-19,1 0-19,1 0-14,3 0-8,3 0-8,4 0-10,-10-2 2,-22-3 8,-22-3 10,-21-2 10,-12-3 3,1 1-1,-1-1-3,1 1-2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7"/>
    </inkml:context>
    <inkml:brush xml:id="br0">
      <inkml:brushProperty name="width" value="0.04298" units="cm"/>
      <inkml:brushProperty name="height" value="0.04298" units="cm"/>
    </inkml:brush>
  </inkml:definitions>
  <inkml:trace contextRef="#ctx0" brushRef="#br0">85100 58400 511,'21'-38'12,"-5"26"24,-7 24 23,-5 26 24,-11 16 4,-11 10-17,-14 10-16,-11 9-16,-7 1-13,0-6-9,0-6-8,0-6-8,3-9-7,6-8-5,7-10-4,6-9-6,13-15-5,23-18-8,22-19-7,22-18-9,13-10 2,7 0 7,6 0 10,7 0 8,-4 4 9,-12 10 9,-13 10 9,-12 9 10,-10 10 8,-6 14 8,-6 11 6,-6 14 8,-9 3 0,-8-2-7,-10-3-7,-9-3-6,7-6-15,26-5-21,24-7-21,26-5-22,8-6-6,-5-3 11,-7-3 9,-5-2 9,-8-1 9,-5 3 7,-7 3 6,-5 4 8,-8 4 8,-5 6 12,-7 7 12,-5 6 12,3-5-7,17-16-25,15-15-24,16-15-26,2-6-7,-8 7 10,-10 6 11,-9 7 10,-9 7 14,-5 9 16,-7 10 18,-5 10 16,-6 5 8,-3 4 0,-3 3-1,-2 3 0,0 1-6,7 1-11,6-1-11,7 1-10,5-7-11,7-12-7,6-13-10,7-12-8,2-9-8,1-2-6,-1-3-7,1-3-6,-4-4-1,-6-3 6,-6-3 7,-6-2 5,-7-3 5,-6 1 6,-6-1 4,-6 1 5,-6 1 5,-2 3 5,-3 3 5,-3 4 5,-2 4 4,0 6 3,0 7 2,0 6 3,1 6 0,4 6-5,3 7-5,3 6-4,6 1-5,9-3-7,10-3-6,10-2-6,8-5-5,10-2-4,10-3-3,9-3-3,-2-4 0,-12-3 4,-13-3 3,-12-2 4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37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87250 58300 461,'45'-50'3,"-9"0"7,-10 0 7,-8 0 6,-8 3 5,-2 6 2,-3 7 3,-3 6 2,-1 10 4,4 17 4,3 15 4,3 16 6,-1 15-3,-2 16-9,-3 15-8,-3 17-8,-2 16-8,0 19-8,0 19-6,0 19-8,-5 24-10,-9 32-13,-10 31-14,-8 32-12,-3-10-9,7-50-4,6-50-4,7-50-4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1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65250 16950 999,'-18'-55'0,"-33"-9"0,-35-10 0,-34-8 0,-4 3-6,29 20-12,28 18-12,28 20-12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8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81648 36600 482,'-7'22'132,"2"-3"-27,2-3-26,2-2-27,0-1-16,0 5-6,-2 3-6,0 5-5,-1 1-5,2 1-3,0-1-3,2 1-2,-1-2-5,0 0-5,-2-1-6,0-1-7,-1-1-7,2-3-9,0-1-10,2-2-10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7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69025 2925 333,'157'63'167,"51"46"-1,49 47 1,51 47 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61500 10425 333,'157'63'167,"51"46"-1,49 47 1,51 47 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39"/>
    </inkml:context>
    <inkml:brush xml:id="br0">
      <inkml:brushProperty name="width" value="0.04955" units="cm"/>
      <inkml:brushProperty name="height" value="0.04955" units="cm"/>
    </inkml:brush>
  </inkml:definitions>
  <inkml:trace contextRef="#ctx0" brushRef="#br0">21400 5200 444,'-24'-46'4,"4"10"9,3 10 8,3 9 9,3 12 6,3 16 2,3 15 2,4 17 4,-3 19-3,-5 26-7,-7 24-8,-5 26-6,-4 18-5,0 13-1,0 12-2,0 13 0,0-1-3,0-11-1,0-14-2,0-11-2,-2-3-2,-3 10-2,-3 10-2,-2 9-1,0-5-1,7-19 0,6-18 0,7-19 0,4-18 0,3-15 1,3-15 1,4-16 1,4-23-2,6-27-4,7-28-4,6-28-5,4-26-2,4-21 0,3-22 0,3-22 0,9-27-1,16-31-2,15-31-1,17-31-2,3-4 0,-5 26 4,-7 24 4,-5 26 3,3 8 3,17-5 6,15-7 5,16-5 4,-1 14 2,-15 39-1,-15 36-1,-16 39-2,-13 24 3,-9 13 8,-10 12 6,-8 13 8,-8 10 3,-2 10-2,-3 10-1,-3 9-2,-2 10-1,0 14 0,0 11-2,0 14 0,-4 13-1,-5 16-2,-7 15-3,-5 17-2,-4 11-2,0 10-2,0 10-2,0 9-3,-2 2-1,-3-2 1,-3-3-2,-2-3 1,-3-7-4,1-9-5,-1-10-5,1-8-7,2-9-6,7-6-7,6-6-8,7-6-7,5-13-5,7-19 1,6-18 0,7-19-1,2-15 4,1-8 6,-1-10 8,1-9 7,-3-9 3,-2-5-1,-3-7-2,-3-5-1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39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24400 5600 564,'-24'-24'3,"4"4"7,3 3 5,3 3 7,4 9 8,7 16 8,6 15 10,7 17 8,5 11 0,7 10-10,6 10-10,7 9-10,0 1-6,-2-6-6,-3-6-4,-3-6-5,-2-7-6,0-6-9,0-6-10,0-6-8,4-21-11,10-34-11,10-35-10,9-33-12,-1-15 1,-8 6 13,-10 7 12,-9 6 12,-4 3 10,4 0 7,3 0 8,3 0 8,-2 7 6,-6 17 8,-6 15 7,-6 16 8,-9 16 8,-8 20 9,-10 18 9,-9 20 9,-12 14 0,-11 14-10,-14 11-11,-11 14-10,-4 2-8,6-6-7,7-6-6,6-6-7,3-6-5,0-2-2,0-3-4,0-3-2,4-7-6,10-9-7,10-10-8,9-8-7,6-3 3,3 7 13,3 6 15,4 7 13,1 0 7,0-2 1,0-3 1,0-3 1,-2-4-2,-3-3-5,-3-3-3,-2-2-5,2-9-4,9-12-5,10-13-3,10-12-4,11-15-4,17-15-3,15-15-4,16-16-2,5-5-1,-2 6 3,-3 7 3,-3 6 4,-4 6 3,-3 6 2,-3 7 4,-2 6 2,-11 9 4,-15 13 4,-15 12 4,-16 13 5,-16 10 3,-16 10 6,-15 10 4,-15 9 5,-12 6 2,-6 3 0,-6 3-1,-6 4 0,-1-1-2,7-3-3,6-3-4,7-2-3,4-5-4,3-2-4,3-3-5,4-3-4,1-4-2,0-3-1,0-3 0,0-2-1,3-5 1,6-2-1,7-3 2,6-3-1,3-1 2,0 4 0,0 3 3,0 3 1,-2 3 0,-3 3 1,-3 3 1,-2 4-1,-1 1 0,3 0 0,3 0-2,4 0-1,2-2-1,4-3-3,3-3-4,3-2-2,9-12-7,16-19-13,15-18-12,17-19-11,8-13-3,4-6 9,3-6 8,3-6 9,-4 1 3,-8 9-2,-10 10-1,-9 10-1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0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24400 8200 431,'89'-19'9,"-22"13"5,-22 12 6,-21 13 5,-12 13 4,1 17 3,-1 15 5,1 16 3,-1 7-1,1 1-3,-1-1-5,1 1-4,4-4-1,9-6 0,10-6 0,10-6 1,5-7-2,4-6-5,3-6-3,3-6-4,-1-4-3,-2 1 1,-3-1 0,-3 1 0,-1-6-5,4-8-7,3-10-8,3-9-9,-5-16-4,-12-22-1,-13-22-1,-12-21-1,-7-21-1,1-19-1,-1-18 0,1-19-1,1 1 1,3 22 5,3 22 3,4 23 5,2 11 3,4 4 4,3 3 3,3 3 4,1 9 6,1 16 11,-1 15 10,1 17 10,-1 10 3,1 6-1,-1 7-3,1 6-3,-3 6-3,-2 6-8,-3 7-6,-3 6-6,-4 4-8,-3 4-8,-3 3-10,-2 3-8,-5 3-8,-2 3-7,-3 3-8,-3 4-6,-7-6-6,-9-11-1,-10-14-2,-8-11-1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0"/>
    </inkml:context>
    <inkml:brush xml:id="br0">
      <inkml:brushProperty name="width" value="0.03312" units="cm"/>
      <inkml:brushProperty name="height" value="0.03312" units="cm"/>
    </inkml:brush>
  </inkml:definitions>
  <inkml:trace contextRef="#ctx0" brushRef="#br0">25150 7950 664,'-19'-22'70,"13"6"-8,12 7-8,13 6-10,13 6-7,17 6-8,15 7-9,16 6-7,2 3-7,-8 0-6,-10 0-5,-9 0-7,-7-2-12,-3-3-19,-3-3-19,-2-2-18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1"/>
    </inkml:context>
    <inkml:brush xml:id="br0">
      <inkml:brushProperty name="width" value="0.04686" units="cm"/>
      <inkml:brushProperty name="height" value="0.04686" units="cm"/>
    </inkml:brush>
  </inkml:definitions>
  <inkml:trace contextRef="#ctx0" brushRef="#br0">28900 6850 469,'-41'-22'17,"19"6"17,19 7 16,19 6 16,13 3 3,10 0-11,10 0-10,9 0-12,7-2-7,7-3-3,6-3-5,7-2-3,2-5-4,1-2-1,-1-3-2,1-3-2,-1 1-2,1 6-3,-1 7-4,1 6-2,-6 3-5,-8 0-8,-10 0-7,-9 0-8,-7 4-8,-3 10-9,-3 10-8,-2 9-10,-8 2-1,-8-2 6,-10-3 6,-9-3 6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1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28700 8050 489,'-27'23'1,"-3"-3"2,-3-3 1,-2-2 1,6-9 10,20-12 16,18-13 16,20-12 16,13-4 4,9 7-9,10 6-8,10 7-10,5 2-7,4 1-6,3-1-7,3 1-6,1 1-4,1 3-1,-1 3-2,1 4-1,-1 2-5,1 4-8,-1 3-8,1 3-8,-3 4-9,-2 7-12,-3 6-11,-3 7-11,-9-1-2,-11-6 4,-14-6 7,-11-6 5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2"/>
    </inkml:context>
    <inkml:brush xml:id="br0">
      <inkml:brushProperty name="width" value="0.04568" units="cm"/>
      <inkml:brushProperty name="height" value="0.04568" units="cm"/>
    </inkml:brush>
  </inkml:definitions>
  <inkml:trace contextRef="#ctx0" brushRef="#br0">33700 6650 481,'-33'62'146,"-16"26"-35,-15 24-36,-15 26-35,-4 5-18,9-11-3,10-14-2,10-11-1,7-9-3,6-3 0,7-3-2,6-2-1,4-8-2,4-8-1,3-10-1,3-9-3,15-16-2,29-22-2,28-22-4,28-21-3,14-18-3,0-12-4,0-13-4,0-12-3,-2-9-3,-3-2-2,-3-3-1,-2-3-3,-11 5 1,-15 17 6,-15 15 6,-16 16 5,-13 5 4,-9-2 4,-10-3 3,-8-3 4,-8-1 2,-2 4 0,-3 3 0,-3 3 0,-4 3 0,-3 3 0,-3 3 0,-2 4 0,-5 4-2,-2 6-2,-3 7-4,-3 6-2,-2 7-5,0 10-6,0 10-5,0 9-6,4 2-5,10-2-3,10-3-4,9-3-4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3"/>
    </inkml:context>
    <inkml:brush xml:id="br0">
      <inkml:brushProperty name="width" value="0.0398" units="cm"/>
      <inkml:brushProperty name="height" value="0.0398" units="cm"/>
    </inkml:brush>
  </inkml:definitions>
  <inkml:trace contextRef="#ctx0" brushRef="#br0">34400 7450 552,'-46'-19'58,"10"13"-1,10 12-2,9 13-1,12 7-4,16 4-8,15 3-7,17 3-8,2 1-5,-9 1-4,-10-1-4,-8 1-4,-4-3-4,3-2-7,3-3-4,4-3-7,-1-1-7,-3 4-12,-3 3-10,-2 3-12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8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81650 37310 643,'8'-29'35,"2"7"1,0 5-1,1 6-1,2 4 1,0 1-2,1 0 0,1 2-1,1 0-4,0 2-5,-1 0-5,1 2-6,0 0-9,1 0-15,2 0-15,0 0-13,-1 0-6,-1 0 3,-2 0 4,-2 0 3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3"/>
    </inkml:context>
    <inkml:brush xml:id="br0">
      <inkml:brushProperty name="width" value="0.04651" units="cm"/>
      <inkml:brushProperty name="height" value="0.04651" units="cm"/>
    </inkml:brush>
  </inkml:definitions>
  <inkml:trace contextRef="#ctx0" brushRef="#br0">35800 5750 473,'71'-18'43,"-5"17"2,-7 15 1,-5 16 0,-6 10-2,-3 7-7,-3 6-6,-2 7-7,-9 7-5,-12 9-6,-13 10-4,-12 10-5,-15 4-5,-15 0-4,-15 0-4,-16 0-5,-8-5-1,0-9 0,0-10 1,0-8 0,4-9 2,10-6 1,10-6 1,9-6 2,18-7 4,29-6 8,28-6 8,28-6 8,17-6 2,6-2-1,7-3-1,6-3-2,-4-2-2,-11 0 0,-14 0-2,-11 0-2,-11 6 0,-5 13 0,-7 12-1,-5 13 0,-14 10-1,-18 10 0,-19 10 0,-18 9-2,-14 6 0,-5 3-1,-7 3 0,-5 4-2,-4 2-1,0 4 0,0 3-2,0 3 0,1-4-4,4-8-6,3-10-4,3-9-7,6-12-2,9-11-3,10-14-1,10-11-1,10-18-4,13-22-6,12-22-5,13-21-5,4-10 1,-3 3 7,-3 3 9,-2 4 8,-1 1 1,3 0-4,3 0-6,4 0-4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4"/>
    </inkml:context>
    <inkml:brush xml:id="br0">
      <inkml:brushProperty name="width" value="0.05532" units="cm"/>
      <inkml:brushProperty name="height" value="0.05532" units="cm"/>
    </inkml:brush>
  </inkml:definitions>
  <inkml:trace contextRef="#ctx0" brushRef="#br0">38200 5050 397,'18'-44'23,"-11"13"3,-14 12 4,-11 13 2,-11 13 3,-5 17 3,-7 15 2,-5 16 2,-6 16-1,-3 20-4,-3 18-4,-2 20-4,-5 14-4,-2 14-3,-3 11-2,-3 14-3,-1 3-2,4-2-1,3-3 0,3-3-1,4-9 0,7-11-2,6-14-1,7-11-1,7-14-2,9-11-2,10-14-3,10-11-4,10-15-1,13-16-1,12-15-1,13-15-1,13-15-2,17-12-3,15-13-3,16-12-3,5-13-4,-2-12-2,-3-13-3,-3-12-4,-9-5 0,-11 3 5,-14 3 4,-11 4 4,-17 5 3,-18 10 2,-19 10 2,-18 9 3,-20 9 1,-18 9 1,-19 10 1,-18 10 1,-14 10 2,-5 13 0,-7 12 0,-5 13 2,5 6-5,19 0-7,19 0-9,19 0-8,12-5-7,6-9-3,7-10-5,6-8-4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4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39050 7100 482,'-47'-24'139,"56"4"-28,57 3-27,56 3-29,29-1-17,4-2-9,3-3-9,3-3-8,-5 1-5,-12 6 1,-13 7-1,-12 6 0,-15 3-8,-15 0-18,-15 0-18,-16 0-17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5"/>
    </inkml:context>
    <inkml:brush xml:id="br0">
      <inkml:brushProperty name="width" value="0.04745" units="cm"/>
      <inkml:brushProperty name="height" value="0.04745" units="cm"/>
    </inkml:brush>
  </inkml:definitions>
  <inkml:trace contextRef="#ctx0" brushRef="#br0">39900 6000 463,'-25'-24'0,"0"4"0,0 3 0,0 3 0,0 1 0,0 1 0,0-1 0,0 1 0,1 4 8,4 9 14,3 10 16,3 10 15,3 14 7,3 23-2,3 22-1,4 22-2,-3 15-4,-5 9-9,-7 10-7,-5 10-9,-3 4-8,4 0-8,3 0-7,3 0-7,3-5-7,3-9-6,3-10-6,4-8-6,2-15-3,4-19-2,3-18-3,3-19-1,3-13-5,3-6-7,3-6-8,4-6-7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5"/>
    </inkml:context>
    <inkml:brush xml:id="br0">
      <inkml:brushProperty name="width" value="0.05511" units="cm"/>
      <inkml:brushProperty name="height" value="0.05511" units="cm"/>
    </inkml:brush>
  </inkml:definitions>
  <inkml:trace contextRef="#ctx0" brushRef="#br0">42200 6350 399,'-54'-19'5,"-5"13"12,-7 12 10,-5 13 12,0 12 8,10 13 5,10 12 6,9 13 6,4 9-3,1 6-9,-1 7-9,1 6-10,2 3-7,7 0-4,6 0-5,7 0-4,4-7-3,3-11-3,3-14-2,4-11-3,18-18-4,34-22-9,35-22-7,35-21-9,13-24-3,-6-25-1,-6-25-1,-6-25 0,-12-13 1,-15 1 5,-15-1 3,-16 1 5,-15 7 4,-11 16 2,-14 15 4,-11 17 2,-14 13 2,-11 13 3,-14 12 1,-11 13 2,-15 16 1,-16 23-1,-15 22-1,-15 22 0,-1 10-1,16 1 1,15-1-1,17 1 0,13-4-9,13-6-19,12-6-20,13-6-19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5"/>
    </inkml:context>
    <inkml:brush xml:id="br0">
      <inkml:brushProperty name="width" value="0.04441" units="cm"/>
      <inkml:brushProperty name="height" value="0.04441" units="cm"/>
    </inkml:brush>
  </inkml:definitions>
  <inkml:trace contextRef="#ctx0" brushRef="#br0">42950 6950 495,'25'25'48,"0"0"-2,0 0-1,0 0-1,0 1 0,0 4 2,0 3 2,0 3 2,0 3-3,0 3-10,0 3-10,0 4-10,-2 1-11,-3 0-15,-3 0-15,-2 0-13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6"/>
    </inkml:context>
    <inkml:brush xml:id="br0">
      <inkml:brushProperty name="width" value="0.06388" units="cm"/>
      <inkml:brushProperty name="height" value="0.06388" units="cm"/>
    </inkml:brush>
  </inkml:definitions>
  <inkml:trace contextRef="#ctx0" brushRef="#br0">44250 5900 344,'48'-25'0,"-3"0"2,-3 0 0,-2 0 1,-1 0 4,3 0 7,3 0 7,4 0 8,-4 7 3,-9 17 0,-10 15 0,-8 16 0,-11 20-1,-8 25-5,-10 25-4,-9 25-4,-12 12-3,-11 1-4,-14-1-3,-11 1-4,-3-9-3,10-15 0,10-15-2,9-16-1,7-13 0,7-9-1,6-10-1,7-8 1,10-12-2,16-12-3,15-13-1,17-12-3,14-16-2,17-19 0,15-18-1,16-19 0,5-13-1,-2-6-1,-3-6-3,-3-6 0,-4-6 0,-3-2 2,-3-3 4,-2-3 2,-9 5 3,-12 17 1,-13 15 1,-12 16 2,-12 12 4,-8 9 7,-10 10 5,-9 10 8,-5 13 8,0 19 12,0 19 11,0 19 13,0 12-1,0 6-11,0 7-12,0 6-11,1 6-7,4 6 1,3 7-1,3 6-1,-1 3 0,-2 0-3,-3 0-1,-3 0-2,-2 0-2,0 0-3,0 0-2,0 0-2,0-4-2,0-5-1,0-7 0,0-5-2,1-8-1,4-5-3,3-7-3,3-5-3,-7-3-5,-15 4-7,-15 3-6,-16 3-7,-15-4-1,-11-8 7,-14-10 4,-11-9 6,-7-5 2,0 0-5,0 0-4,0 0-3,7-5-3,17-9-1,15-10 0,16-8-1,7-8-2,1-2-1,-1-3-3,1-3-1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6"/>
    </inkml:context>
    <inkml:brush xml:id="br0">
      <inkml:brushProperty name="width" value="0.03996" units="cm"/>
      <inkml:brushProperty name="height" value="0.03996" units="cm"/>
    </inkml:brush>
  </inkml:definitions>
  <inkml:trace contextRef="#ctx0" brushRef="#br0">45550 5750 550,'100'-68'96,"0"17"-8,0 15-8,0 16-8,1 7-15,4 1-19,3-1-19,3 1-21,-8 1-12,-19 3-3,-18 3-5,-19 4-4,-12 2-10,-2 4-15,-3 3-16,-3 3-14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7"/>
    </inkml:context>
    <inkml:brush xml:id="br0">
      <inkml:brushProperty name="width" value="0.04449" units="cm"/>
      <inkml:brushProperty name="height" value="0.04449" units="cm"/>
    </inkml:brush>
  </inkml:definitions>
  <inkml:trace contextRef="#ctx0" brushRef="#br0">47750 6800 494,'-49'-50'94,"54"0"-14,53 0-14,53 0-13,28 3-11,3 6-5,3 7-5,4 6-6,-6 4-4,-11 4-3,-14 3-3,-11 3-4,-11 9-6,-5 16-8,-7 15-9,-5 17-10,-11 5-8,-11-3-9,-14-3-9,-11-2-9,-12-5-5,-9-2 1,-10-3 0,-8-3 0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8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48500 5450 489,'-46'-68'4,"10"17"9,10 15 7,9 16 9,7 21 8,7 29 7,6 28 8,7 28 8,-1 28-1,-6 28-6,-6 28-7,-6 29-8,-9 13-8,-8 1-12,-10-1-10,-9 1-12,-2-4-10,6-6-6,7-6-8,6-6-8,6-7-4,6-6-2,7-6-2,6-6-2,4-20-2,4-30-2,3-32 0,3-30-1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8"/>
    </inkml:context>
    <inkml:brush xml:id="br0">
      <inkml:brushProperty name="width" value="0.05415" units="cm"/>
      <inkml:brushProperty name="height" value="0.05415" units="cm"/>
      <inkml:brushProperty name="color" value="#00BFF3"/>
    </inkml:brush>
  </inkml:definitions>
  <inkml:trace contextRef="#ctx0" brushRef="#br0">82626 36441 406,'-1'-16'0,"-1"2"0,0 1 0,-1 1 0,-1 2 11,0 4 22,0 4 22,0 4 22,1 4 5,0 6-13,2 4-11,0 5-13,0 4-8,-2 1-6,-2 2-6,-1 3-5,-2 0-4,2 0-3,0 1-3,2-1-2,-1 4-5,-2 6-4,-2 8-5,-1 6-5,-1 1-8,4-8-10,2-6-10,4-7-10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8"/>
    </inkml:context>
    <inkml:brush xml:id="br0">
      <inkml:brushProperty name="width" value="0.04489" units="cm"/>
      <inkml:brushProperty name="height" value="0.04489" units="cm"/>
    </inkml:brush>
  </inkml:definitions>
  <inkml:trace contextRef="#ctx0" brushRef="#br0">50450 6150 490,'-47'-38'44,"6"26"4,7 24 1,6 26 4,4 19-3,4 17-5,3 15-6,3 16-6,1 5-5,1-2-3,-1-3-4,1-3-3,1-7-4,3-9-1,3-10-1,4-8-2,11-15-4,23-19-5,22-18-4,22-19-6,8-21-4,-2-21-3,-3-22-3,-3-22-3,-7-16-2,-9-9 0,-10-10 0,-8-8 0,-14-3 1,-15 7 3,-15 6 4,-16 7 2,-13 10 2,-9 16 0,-10 15 0,-8 17 1,-8 16 1,-2 19 3,-3 19 2,-3 19 4,1 13-3,6 10-5,7 10-6,6 9-6,9-1-2,13-8-1,12-10 0,13-9-1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8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51350 6350 500,'46'23'67,"-5"-3"-4,-7-3-3,-5-2-5,-3 0-4,4 7-3,3 6-3,3 7-4,1 4-7,1 3-11,-1 3-11,1 4-11,-3 2-13,-2 4-11,-3 3-13,-3 3-12,-4-4-9,-3-8-7,-3-10-5,-2-9-7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8"/>
    </inkml:context>
    <inkml:brush xml:id="br0">
      <inkml:brushProperty name="width" value="0.05065" units="cm"/>
      <inkml:brushProperty name="height" value="0.05065" units="cm"/>
    </inkml:brush>
  </inkml:definitions>
  <inkml:trace contextRef="#ctx0" brushRef="#br0">52850 4900 434,'0'-32'121,"0"39"-16,0 36-15,0 39-15,-7 24-15,-11 13-14,-14 12-14,-11 13-14,-6 4-9,4-3-3,3-3-3,3-2-2,4-3-10,7 1-15,6-1-16,7 1-14,8-17-11,14-30-5,11-32-6,14-30-5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9"/>
    </inkml:context>
    <inkml:brush xml:id="br0">
      <inkml:brushProperty name="width" value="0.05361" units="cm"/>
      <inkml:brushProperty name="height" value="0.05361" units="cm"/>
    </inkml:brush>
  </inkml:definitions>
  <inkml:trace contextRef="#ctx0" brushRef="#br0">53700 5000 410,'-5'-54'60,"-9"45"11,-10 43 10,-8 45 12,-1 21-4,9 0-18,10 0-20,10 0-18,8 0-12,10 0-8,10 0-7,9 0-6,9-5-5,9-9-2,10-10-1,10-8-3,5-11-5,4-8-8,3-10-10,3-9-9,1-10-1,1-9 6,-1-10 7,1-8 6,-9-8-3,-15-2-13,-15-3-12,-16-3-12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9"/>
    </inkml:context>
    <inkml:brush xml:id="br0">
      <inkml:brushProperty name="width" value="0.05584" units="cm"/>
      <inkml:brushProperty name="height" value="0.05584" units="cm"/>
    </inkml:brush>
  </inkml:definitions>
  <inkml:trace contextRef="#ctx0" brushRef="#br0">54900 4950 394,'-71'-46'54,"10"10"-3,10 10-5,9 9-4,6 9 0,3 9 0,3 10 2,4 10 2,-3 16-2,-5 26-2,-7 24-4,-5 26-4,-9 27-4,-9 32-7,-10 31-8,-8 32-6,-8 16-5,-2 4-5,-3 3-4,-3 3-3,7-18-9,19-36-11,19-39-11,19-36-12,10-28-10,4-15-7,3-15-9,3-16-7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49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55400 6450 500,'-43'-24'6,"17"4"12,15 3 11,16 3 13,12 1 4,9 1-2,10-1-1,10 1-1,10-1-3,13 1-4,12-1-3,13 1-3,12-3-4,13-2-2,12-3-4,13-3-3,-2 2-5,-16 10-10,-15 10-10,-15 9-8,-14 6-7,-8 3-2,-10 3-4,-9 4-2,-12 2-8,-11 4-12,-14 3-13,-11 3-12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0"/>
    </inkml:context>
    <inkml:brush xml:id="br0">
      <inkml:brushProperty name="width" value="0.04785" units="cm"/>
      <inkml:brushProperty name="height" value="0.04785" units="cm"/>
    </inkml:brush>
  </inkml:definitions>
  <inkml:trace contextRef="#ctx0" brushRef="#br0">56350 5450 459,'-71'-2'4,"10"-3"7,10-3 7,9-2 7,7 16 12,7 38 17,6 37 15,7 38 17,0 23-3,-2 9-21,-3 10-21,-3 10-20,-2-1-12,0-9-1,0-10-1,0-8-1,4-12-10,10-12-17,10-13-17,9-12-16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0"/>
    </inkml:context>
    <inkml:brush xml:id="br0">
      <inkml:brushProperty name="width" value="0.05823" units="cm"/>
      <inkml:brushProperty name="height" value="0.05823" units="cm"/>
    </inkml:brush>
  </inkml:definitions>
  <inkml:trace contextRef="#ctx0" brushRef="#br0">58500 4900 377,'-25'-43'13,"0"17"24,0 15 26,0 16 25,-2 18 5,-3 22-12,-3 22-15,-2 23-13,-5 16-10,-2 13-10,-3 12-8,-3 13-9,-2 9-7,0 6-7,0 7-4,0 6-7,3-7-7,6-18-9,7-19-10,6-18-8,6-17-3,6-11 4,7-14 4,6-11 4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0"/>
    </inkml:context>
    <inkml:brush xml:id="br0">
      <inkml:brushProperty name="width" value="0.05354" units="cm"/>
      <inkml:brushProperty name="height" value="0.05354" units="cm"/>
    </inkml:brush>
  </inkml:definitions>
  <inkml:trace contextRef="#ctx0" brushRef="#br0">58650 6350 410,'26'29'166,"4"10"-35,3 10-35,3 9-34,-2 4-20,-6 1-8,-6-1-6,-6 1-7,-4-1-12,1 1-13,-1-1-16,1 1-15,-3-4-16,-2-6-16,-3-6-17,-3-6-17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1"/>
    </inkml:context>
    <inkml:brush xml:id="br0">
      <inkml:brushProperty name="width" value="0.06235" units="cm"/>
      <inkml:brushProperty name="height" value="0.06235" units="cm"/>
    </inkml:brush>
  </inkml:definitions>
  <inkml:trace contextRef="#ctx0" brushRef="#br0">59700 5100 352,'112'-66'53,"-24"19"-3,-26 19-3,-24 19-2,-15 15-4,-3 13-4,-3 12-3,-2 13-5,-8 13-4,-8 17-3,-10 15-2,-9 16-4,-10 10-5,-9 7-6,-10 6-6,-8 7-7,-1-6-3,9-15-3,10-15-3,10-16-1,11-19-3,17-22-2,15-22-3,16-21-3,16-24 0,20-25 2,18-25 1,20-25 2,6-13 1,-2 1-2,-3-1-1,-3 1-1,-6 1 1,-5 3 4,-7 3 5,-5 4 3,-9 7 5,-9 13 6,-10 12 6,-8 13 6,-11 9 4,-8 6 3,-10 7 3,-9 6 2,-5 9 9,0 13 14,0 12 15,0 13 14,0 12 2,0 13-12,0 12-10,0 13-12,0 12-7,0 13-6,0 12-4,0 13-6,0 6-3,0 0-3,0 0-1,0 0-3,0-2-3,0-3-1,0-3-4,0-2-1,0-9-2,0-12 2,0-13 1,0-12 1,-2-9-2,-3-2-6,-3-3-5,-2-3-4,-8-4-5,-8-3-4,-10-3-2,-9-2-3,-10-3-2,-9 1-1,-10-1 0,-8 1-1,-8-4-1,-2-6-1,-3-6-1,-3-6-2,5-7 2,17-6 4,15-6 4,16-6 4,9-4 1,3 1-1,3-1-1,4 1-1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9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83500 35723 562,'0'-23'3,"2"2"7,0 3 7,2 1 6,1 2 6,3 1 5,4 0 4,2 2 5,5 1 0,5 2-4,7 3-5,5 1-5,2 1-3,-2 2-3,-2 0-2,-1 2-3,-4 1-10,-3 2-21,-5 2-18,-3 2-19,-4 1-10,-2 3 4,-4 2 2,-3 2 2,-2-1 3,-4-3 6,-2-3 4,-3-2 6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1"/>
    </inkml:context>
    <inkml:brush xml:id="br0">
      <inkml:brushProperty name="width" value="0.04682" units="cm"/>
      <inkml:brushProperty name="height" value="0.04682" units="cm"/>
    </inkml:brush>
  </inkml:definitions>
  <inkml:trace contextRef="#ctx0" brushRef="#br0">60950 4850 469,'98'-49'10,"-3"4"18,-3 3 18,-2 3 20,0 3 6,7 3-6,6 3-6,7 4-6,-1 4-7,-6 6-10,-6 7-10,-6 6-9,-9 9-24,-8 13-37,-10 12-36,-9 13-36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2"/>
    </inkml:context>
    <inkml:brush xml:id="br0">
      <inkml:brushProperty name="width" value="0.04615" units="cm"/>
      <inkml:brushProperty name="height" value="0.04615" units="cm"/>
    </inkml:brush>
  </inkml:definitions>
  <inkml:trace contextRef="#ctx0" brushRef="#br0">62150 6050 476,'-41'-4'9,"19"-5"19,19-7 19,19-5 18,13-3 3,10 4-13,10 3-13,9 3-13,15-1-5,22-2 2,22-3 2,23-3 3,11 1-2,4 6-8,3 7-7,3 6-6,-8 4-9,-19 4-8,-18 3-9,-19 3-7,-18 3-11,-15 3-9,-15 3-12,-16 4-10,-15-1-2,-11-3 6,-14-3 6,-11-2 7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2"/>
    </inkml:context>
    <inkml:brush xml:id="br0">
      <inkml:brushProperty name="width" value="0.05029" units="cm"/>
      <inkml:brushProperty name="height" value="0.05029" units="cm"/>
    </inkml:brush>
  </inkml:definitions>
  <inkml:trace contextRef="#ctx0" brushRef="#br0">63050 5150 437,'-47'-72'40,"6"56"18,7 57 19,6 56 17,1 40 0,-3 26-22,-3 24-20,-2 26-21,-6 8-13,-6-5-4,-6-7-6,-6-5-3,2-15-12,14-22-14,11-22-16,14-21-16,10-23-10,9-21-7,10-22-6,10-22-7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2"/>
    </inkml:context>
    <inkml:brush xml:id="br0">
      <inkml:brushProperty name="width" value="0.05837" units="cm"/>
      <inkml:brushProperty name="height" value="0.05837" units="cm"/>
    </inkml:brush>
  </inkml:definitions>
  <inkml:trace contextRef="#ctx0" brushRef="#br0">65750 4500 376,'-2'-68'8,"-3"17"13,-3 15 15,-2 16 14,-6 21 9,-6 29 5,-6 28 5,-6 28 3,-2 12-3,3-3-11,3-3-13,4-2-11,-4 14-11,-9 35-10,-10 35-11,-8 34-8,-6 10-7,1-11-1,-1-14-2,1-11-1,5-22-7,14-27-15,11-28-12,14-28-15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2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65850 5850 429,'4'73'0,"10"-3"0,10-3 0,9-2 0,7-5 14,7-2 31,6-3 30,7-3 29,-1-4 6,-6-3-21,-6-3-20,-6-2-20,-6-3-33,-2 1-47,-3-1-47,-3 1-46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3"/>
    </inkml:context>
    <inkml:brush xml:id="br0">
      <inkml:brushProperty name="width" value="0.06167" units="cm"/>
      <inkml:brushProperty name="height" value="0.06167" units="cm"/>
    </inkml:brush>
  </inkml:definitions>
  <inkml:trace contextRef="#ctx0" brushRef="#br0">67000 4500 356,'-43'-49'6,"17"4"10,15 3 11,16 3 11,18 6 5,22 9 0,22 10 0,23 10-1,8 7-4,-3 6-9,-3 7-11,-2 6-9,-6 4-5,-6 4 0,-6 3 0,-6 3-1,-10 4-2,-12 7-5,-13 6-5,-12 7-4,-10-1-2,-6-6 3,-6-6 2,-6-6 2,-9-2 4,-8 3 7,-10 3 7,-9 4 6,-5 4 6,0 6 4,0 7 4,0 6 5,0 10 1,0 17-4,0 15-2,0 16-4,-5 20-3,-9 25-3,-10 25-3,-8 25-3,-8 15-5,-2 7-8,-3 6-7,-3 7-7,-4 10-10,-3 16-9,-3 15-9,-2 17-10,8-17-1,22-46 8,22-47 6,23-47 8,13-35-2,6-21-10,7-22-12,6-22-10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3"/>
    </inkml:context>
    <inkml:brush xml:id="br0">
      <inkml:brushProperty name="width" value="0.05215" units="cm"/>
      <inkml:brushProperty name="height" value="0.05215" units="cm"/>
    </inkml:brush>
  </inkml:definitions>
  <inkml:trace contextRef="#ctx0" brushRef="#br0">68750 4550 421,'93'-88'69,"-11"26"-9,-14 24-7,-11 26-8,-3 15-5,10 6-3,10 7-2,9 6-3,1 9-3,-6 13-5,-6 12-3,-6 13-5,-10 7-4,-12 4-1,-13 3-3,-12 3-2,-21 6-4,-28 9-2,-28 10-3,-27 10-4,-19 4-2,-5 0-3,-7 0-2,-5 0-2,0-5-1,10-9 2,10-10 1,9-8 2,10-11 5,14-8 9,11-10 8,14-9 8,24-10 6,38-9 2,37-10 2,38-8 2,23-12-2,9-12-8,10-13-7,10-12-8,-1-2-8,-9 9-11,-10 10-9,-8 10-11,-12 4-4,-12 0 3,-13 0 2,-12 0 1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4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70900 4850 504,'184'-68'104,"-31"17"-22,-31 15-22,-31 16-22,-18 9-10,-3 3 1,-3 3 2,-2 4 1,-1 1-2,3 0-6,3 0-5,4 0-6,4 1-8,6 4-8,7 3-11,6 3-8,-10 4-15,-24 7-20,-26 6-18,-24 7-20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4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70950 5750 549,'-46'23'1,"10"-3"4,10-3 2,9-2 3,21-9 10,35-12 19,35-13 16,34-12 19,21-7 0,10 1-16,10-1-16,9 1-16,-1 2-10,-8 7-5,-10 6-3,-9 7-4,-15 4-5,-18 3-7,-19 3-7,-18 4-6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4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73900 3950 549,'6'-50'8,"13"0"19,12 0 17,13 0 18,6 9 6,0 19-8,0 19-8,0 19-6,-7 13-10,-11 10-10,-14 10-10,-11 9-10,-12 7-10,-9 7-7,-10 6-7,-8 7-8,-6-3-4,1-8 2,-1-10 2,1-9 0,2-9 1,7-5 1,6-7 2,7-5 0,4-3 4,3 4 7,3 3 8,4 3 6,8-1 6,17-2 3,15-3 2,16-3 3,5-1 3,-2 4 0,-3 3 2,-3 3 1,-7 3-1,-9 3-2,-10 3-3,-8 4-2,-15 2-2,-19 4-2,-18 3-2,-19 3-1,-16 6-1,-12 9-2,-13 10 0,-12 10-1,-2-1-1,9-9-1,10-10-1,10-8-1,8-12-1,10-12 1,10-13 0,9-12 1,9-15-15,9-15-29,10-15-28,10-16-29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9"/>
    </inkml:context>
    <inkml:brush xml:id="br0">
      <inkml:brushProperty name="width" value="0.05448" units="cm"/>
      <inkml:brushProperty name="height" value="0.05448" units="cm"/>
      <inkml:brushProperty name="color" value="#00BFF3"/>
    </inkml:brush>
  </inkml:definitions>
  <inkml:trace contextRef="#ctx0" brushRef="#br0">83748 36050 403,'-16'0'2,"2"0"2,1 0 3,1 0 3,-1 0 3,0 2 3,-1 0 4,-1 2 3,0 0 3,1 0 3,0-1 2,2 1 2,1 1 0,2 2-3,3 2-4,1 2-3,1 2 0,2 5 1,0 3 3,2 5 2,-1 5 0,0 6 0,-2 8-2,0 7 0,-2 5-4,-2 5-7,-2 5-5,-1 5-6,-1 5-5,2 5-7,2 4-5,3 6-6,-1-1-7,2-4-5,-1-5-7,0-5-7,0-7-5,2-5-3,0-8-5,2-7-3,0-7 1,0-7 7,0-9 6,0-7 7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5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74850 5050 465,'48'46'80,"-3"-5"-16,-3-7-16,-2-5-18,-5 0-4,-2 10 8,-3 10 7,-3 9 8,-2 6-2,0 3-10,0 3-12,0 4-10,-4-3-5,-5-5-1,-7-7 1,-5-5 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5"/>
    </inkml:context>
    <inkml:brush xml:id="br0">
      <inkml:brushProperty name="width" value="0.05887" units="cm"/>
      <inkml:brushProperty name="height" value="0.05887" units="cm"/>
    </inkml:brush>
  </inkml:definitions>
  <inkml:trace contextRef="#ctx0" brushRef="#br0">75900 3350 373,'54'-19'80,"10"13"-14,10 12-14,9 13-14,4 7-11,1 4-8,-1 3-8,1 3-8,-6 1-5,-8 1-1,-10-1-2,-9 1-2,-12 1 0,-11 3 1,-14 3 0,-11 4 1,-11 1 2,-5 0 1,-7 0 3,-5 0 2,-6 1 5,-3 4 6,-3 3 6,-2 3 7,-5 3 4,-2 3 0,-3 3 0,-3 4 1,-2 4-1,0 6-3,0 7-2,0 6-3,0 10-3,0 17-2,0 15-4,0 16-2,-7 23-6,-11 31-6,-14 32-9,-11 31-6,-11 12-11,-5-6-12,-7-6-12,-5-6-13,8-24-3,26-41 3,24-40 5,26-40 4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5"/>
    </inkml:context>
    <inkml:brush xml:id="br0">
      <inkml:brushProperty name="width" value="0.04916" units="cm"/>
      <inkml:brushProperty name="height" value="0.04916" units="cm"/>
    </inkml:brush>
  </inkml:definitions>
  <inkml:trace contextRef="#ctx0" brushRef="#br0">77800 3550 447,'51'-88'49,"4"26"0,3 24 1,3 26-1,3 21-1,3 19-2,3 19-3,4 19-2,1 9-5,0 0-4,0 0-4,0 0-6,-8 1-4,-16 4-4,-15 3-2,-15 3-4,-20 1-4,-21 1-5,-22-1-4,-22 1-6,-18-1-2,-11 1 0,-14-1-1,-11 1-1,-6-3 0,4-2-3,3-3-1,3-3-3,9-7 3,16-9 7,15-10 7,17-8 7,30-11 7,47-8 9,47-10 8,48-9 8,27-7 2,9-3-9,10-3-7,10-2-8,16-3-10,26 1-14,24-1-13,26 1-13,-4 1-11,-31 3-6,-31 3-9,-31 4-7,-31 1 1,-27 0 8,-28 0 9,-28 0 9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8:59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10100 14400 559,'-46'-25'8,"10"0"17,10 0 15,9 0 18,21 1 3,35 4-6,35 3-8,34 3-7,18-1-7,4-2-5,3-3-6,3-3-6,-5 1-8,-12 6-11,-13 7-9,-12 6-11,-15 6-4,-15 6 4,-15 7 3,-16 6 2,-19 10-4,-22 17-13,-22 15-14,-21 16-12,-7 1-1,9-12 8,10-13 10,10-12 10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0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9900 15300 509,'-90'32'25,"23"17"14,22 15 14,22 16 15,12 15 1,3 16-11,3 15-12,4 17-12,-3 17-7,-5 23-3,-7 22-3,-5 22-4,-4 8-7,0-2-15,0-3-15,0-3-13,4-13-7,10-22-1,10-22 1,9-21-1,4-26 1,1-28 3,-1-28 2,1-27 3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0"/>
    </inkml:context>
    <inkml:brush xml:id="br0">
      <inkml:brushProperty name="width" value="0.04119" units="cm"/>
      <inkml:brushProperty name="height" value="0.04119" units="cm"/>
    </inkml:brush>
  </inkml:definitions>
  <inkml:trace contextRef="#ctx0" brushRef="#br0">9850 16050 534,'7'-57'4,"17"-11"9,15-14 10,16-11 8,13-1 5,14 13 3,11 12 1,14 13 2,2 12-1,-6 13-4,-6 12-4,-6 13-3,-10 13-5,-12 17-4,-13 15-5,-12 16-4,-12 10-3,-8 7-2,-10 6-3,-9 7-2,-15 7-1,-18 9-3,-19 10-1,-18 10-1,-14 2-2,-5-3 1,-7-3-1,-5-2 1,-3-9-3,4-12-3,3-13-4,3-12-3,3-16-5,3-19-8,3-18-6,4-19-7,7-21-3,13-21 2,12-22 0,13-22 2,9-10 4,6 4 5,7 3 6,6 3 5,9 4 5,13 7 3,12 6 4,13 7 2,7 8 4,4 14 2,3 11 4,3 14 3,3 11 10,3 14 20,3 11 19,4 14 18,1 10 5,0 9-12,0 10-9,0 10-12,0 7-8,0 6-7,0 7-6,0 6-7,0-1-4,0-5 0,0-7 0,0-5 0,-5-12-8,-9-16-16,-10-15-14,-8-15-16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1"/>
    </inkml:context>
    <inkml:brush xml:id="br0">
      <inkml:brushProperty name="width" value="0.03658" units="cm"/>
      <inkml:brushProperty name="height" value="0.03658" units="cm"/>
    </inkml:brush>
  </inkml:definitions>
  <inkml:trace contextRef="#ctx0" brushRef="#br0">12750 13300 601,'25'-66'37,"0"19"-7,0 19-8,0 19-7,-4 18-1,-5 19 5,-7 19 6,-5 19 6,-6 18 1,-3 19-3,-3 19-3,-2 19-2,-9 9-12,-12 0-20,-13 0-22,-12 0-19,-10-7-10,-6-11 2,-6-14 3,-6-11 2,-1-15 6,7-16 11,6-15 10,7-15 11,5-12 8,7-6 6,6-6 5,7-6 7,19-12 9,35-15 14,35-15 14,34-16 14,18-10 1,4-3-9,3-3-10,3-2-10,-2-1-8,-6 3-7,-6 3-6,-6 4-7,-10 5-5,-12 10-1,-13 10-4,-12 9-1,-13 9-3,-12 9-2,-13 10-2,-12 10-2,-15 13 3,-15 19 5,-15 19 6,-16 19 5,-12 12 4,-5 6 0,-7 7 0,-5 6 0,-8 9 0,-5 13 1,-7 12 0,-5 13 1,-4 12-2,0 13-2,0 12-3,0 13-2,4 1-2,10-9 0,10-10 1,9-8 0,10-20-1,14-28 0,11-28-2,14-27 1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1"/>
    </inkml:context>
    <inkml:brush xml:id="br0">
      <inkml:brushProperty name="width" value="0.04154" units="cm"/>
      <inkml:brushProperty name="height" value="0.04154" units="cm"/>
    </inkml:brush>
  </inkml:definitions>
  <inkml:trace contextRef="#ctx0" brushRef="#br0">11900 15550 529,'4'-41'50,"10"19"5,10 19 6,9 19 5,2 10-4,-2 4-15,-3 3-15,-3 3-15,-1 1-13,4 1-10,3-1-11,3 1-10,1-4-5,1-6-1,-1-6 0,1-6 0,-1-6-3,1-2-4,-1-3-5,1-3-4,1-7 3,3-9 8,3-10 10,4-8 10,-4-3 6,-9 7 3,-10 6 3,-8 7 4,-6 5 8,1 7 12,-1 6 14,1 7 12,-3 5 4,-2 7-7,-3 6-7,-3 7-6,7-6-9,19-15-10,19-15-10,19-16-11,7-10-8,-3-3-6,-3-3-6,-2-2-6,-8 2 1,-8 9 5,-10 10 7,-9 10 6,-12 8 9,-11 10 15,-14 10 14,-11 9 14,-14 9 6,-11 9-2,-14 10-1,-11 10-2,-11 5-4,-5 4-4,-7 3-6,-5 3-4,-4-2-3,0-6 0,0-6-1,0-6-1,0-2 0,0 3 0,0 3-2,0 4 0,7-6 0,17-11 2,15-14 1,16-11 3,27-14 0,42-11 2,40-14 1,41-11 2,20-9-2,0-3-2,0-3-3,0-2-3,7-1-8,17 3-16,15 3-15,16 4-15,-2 5-6,-19 10 2,-18 10 4,-19 9 2,-19 4 0,-19 1-1,-18-1-3,-19 1-3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2"/>
    </inkml:context>
    <inkml:brush xml:id="br0">
      <inkml:brushProperty name="width" value="0.03963" units="cm"/>
      <inkml:brushProperty name="height" value="0.03963" units="cm"/>
    </inkml:brush>
  </inkml:definitions>
  <inkml:trace contextRef="#ctx0" brushRef="#br0">14850 14600 555,'-41'-2'7,"19"-3"14,19-3 15,19-2 13,16-6 6,17-6-4,15-6-5,16-6-3,12-2-5,9 3-6,10 3-5,10 4-5,-4 4-8,-16 6-11,-15 7-8,-15 6-11,-14 7-8,-8 10-6,-10 10-6,-9 9-7,-9 2-5,-5-2-6,-7-3-5,-5-3-5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2"/>
    </inkml:context>
    <inkml:brush xml:id="br0">
      <inkml:brushProperty name="width" value="0.03987" units="cm"/>
      <inkml:brushProperty name="height" value="0.03987" units="cm"/>
    </inkml:brush>
  </inkml:definitions>
  <inkml:trace contextRef="#ctx0" brushRef="#br0">15400 14850 551,'-90'46'41,"23"-5"-1,22-7-1,22-5 0,12 10 1,3 28 5,3 28 5,4 29 5,1 13-6,0 1-16,0-1-16,0 1-17,1-6-10,4-8-9,3-10-7,3-9-9,1-13 0,1-16 4,-1-15 6,1-15 4,-1-11-4,1-2-12,-1-3-12,1-3-14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9"/>
    </inkml:context>
    <inkml:brush xml:id="br0">
      <inkml:brushProperty name="width" value="0.03512" units="cm"/>
      <inkml:brushProperty name="height" value="0.03512" units="cm"/>
      <inkml:brushProperty name="color" value="#00BFF3"/>
    </inkml:brush>
  </inkml:definitions>
  <inkml:trace contextRef="#ctx0" brushRef="#br0">83750 37344 626,'22'-22'6,"-3"5"12,-3 3 13,-2 4 12,-1 3 4,5 0-3,3 2-3,5 1-2,3 0-5,5 2-6,3 0-6,4 2-6,0 0-12,-7 0-16,-6 0-18,-5 0-17,-5 0-9,-1 0-3,-2 0-3,-2 0-2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4"/>
    </inkml:context>
    <inkml:brush xml:id="br0">
      <inkml:brushProperty name="width" value="0.04081" units="cm"/>
      <inkml:brushProperty name="height" value="0.04081" units="cm"/>
    </inkml:brush>
  </inkml:definitions>
  <inkml:trace contextRef="#ctx0" brushRef="#br0">16100 15150 539,'-22'-38'89,"6"26"-9,7 24-9,6 26-9,4 13-9,4 4-12,3 3-10,3 3-11,-1 7-10,-2 14-7,-3 11-6,-3 14-8,-2 0-4,0-8-3,0-10-3,0-9-2,0-2-6,0 6-8,0 7-8,0 6-8,0-7-3,0-18 4,0-19 3,0-18 3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4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14450 17100 557,'-25'-27'4,"0"-3"9,0-3 7,0-2 9,14 0 8,28 7 8,28 6 8,29 7 8,22 2-2,20 1-12,18-1-12,20 1-13,16-6-9,16-8-8,15-10-9,17-9-8,0-2-9,-11 6-10,-14 7-11,-11 6-10,-25 4-6,-33 4-1,-35 3 0,-34 3-1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4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18650 15700 589,'25'25'145,"0"0"-34,0 0-34,0 0-35,1 0-22,4 0-8,3 0-8,3 0-10,-4 1-10,-8 4-15,-10 3-15,-9 3-14,-5-1-5,0-2 4,0-3 3,0-3 4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5"/>
    </inkml:context>
    <inkml:brush xml:id="br0">
      <inkml:brushProperty name="width" value="0.02674" units="cm"/>
      <inkml:brushProperty name="height" value="0.02674" units="cm"/>
    </inkml:brush>
  </inkml:definitions>
  <inkml:trace contextRef="#ctx0" brushRef="#br0">18600 16450 822,'-21'25'29,"10"0"3,10 0 1,9 0 2,7 0-6,7 0-13,6 0-13,7 0-12,0-2-14,-2-3-12,-3-3-13,-3-2-12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7"/>
    </inkml:context>
    <inkml:brush xml:id="br0">
      <inkml:brushProperty name="width" value="0.04823" units="cm"/>
      <inkml:brushProperty name="height" value="0.04823" units="cm"/>
    </inkml:brush>
  </inkml:definitions>
  <inkml:trace contextRef="#ctx0" brushRef="#br0">31350 14300 456,'6'-57'0,"13"-11"1,12-14 1,13-11 1,1 2 1,-9 19 3,-10 19 1,-8 19 2,-17 21 6,-21 26 10,-22 24 9,-22 26 9,-15 24 0,-5 26-7,-7 24-8,-5 26-8,-4 8-5,0-5-2,0-7-2,0-5-1,4-11-2,10-11 0,10-14 0,9-11 0,12-12 0,16-9-1,15-10-1,17-8 0,13-12-4,13-12-4,12-13-5,13-12-5,18-19-4,26-25-2,24-25-2,26-25-3,12-15-2,0-2 0,0-3 0,0-3 0,-7 1 0,-11 6 1,-14 7 3,-11 6 2,-15 7 3,-16 10 8,-15 10 5,-15 9 7,-17 12 8,-15 16 9,-15 15 9,-16 17 10,-10 10 3,-3 6-1,-3 7-3,-2 6-2,0 3-3,7 0-5,6 0-5,7 0-4,8 3-5,14 6-3,11 7-5,14 6-4,5-5-3,1-16-3,-1-15-2,1-15-2,1-14-3,3-8-2,3-10-2,4-9-2,2-13-2,4-16 1,3-15-1,3-15 1,-1-11 1,-2-2 1,-3-3 1,-3-3 2,-9-1 1,-11 4 4,-14 3 2,-11 3 3,-12 3 1,-9 3-1,-10 3-2,-8 4-1,-9 8-2,-6 17-3,-6 15-2,-6 16-3,-10 18-5,-12 22-6,-13 22-6,-12 23-7,1 8 0,16-3 6,15-3 5,17-2 5,10-6 2,6-6-2,7-6-2,6-6-2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8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33450 14650 534,'118'0'81,"-11"0"-12,-14 0-13,-11 0-11,-9 4-8,-3 10-4,-3 10-5,-2 9-4,-9 4-3,-12 1-1,-13-1-2,-12 1-2,-13 4-4,-12 9-6,-13 10-8,-12 10-5,-15 7-5,-15 6 1,-15 7-1,-16 6-1,-8-2 0,0-9-2,0-10-2,0-8-2,4-9 1,10-6 4,10-6 2,9-6 4,29-12 9,51-15 13,49-15 14,51-16 14,24-10 0,1-3-16,-1-3-15,1-2-16,-4 0-7,-6 7 0,-6 6 0,-6 7 0,-12 4-3,-15 3-9,-15 3-6,-16 4-9,-10-1-6,-3-3-7,-3-3-7,-2-2-6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8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35500 14800 542,'-22'-25'1,"6"0"3,7 0 3,6 0 3,9 0 7,13 0 13,12 0 13,13 0 13,12 1 3,13 4-7,12 3-8,13 3-7,9 1-6,6 1-6,7-1-4,6 1-7,-2 1-7,-9 3-13,-10 3-11,-8 4-12,-12 1-11,-12 0-9,-13 0-11,-12 0-10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8"/>
    </inkml:context>
    <inkml:brush xml:id="br0">
      <inkml:brushProperty name="width" value="0.04726" units="cm"/>
      <inkml:brushProperty name="height" value="0.04726" units="cm"/>
    </inkml:brush>
  </inkml:definitions>
  <inkml:trace contextRef="#ctx0" brushRef="#br0">36200 13650 465,'-47'-2'0,"6"-3"0,7-3 0,6-2 0,4-3 6,4 1 12,3-1 12,3 1 12,4 5 6,7 14 2,6 11 1,7 14 2,2 16-4,1 22-6,-1 22-8,1 23-6,-3 17-7,-2 17-6,-3 15-6,-3 16-6,-4 9-3,-3 3 2,-3 3 0,-2 4 2,-3-18 0,1-37-1,-1-38 0,1-37 0,1-19-18,3 0-33,3 0-33,4 0-34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9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40150 13050 447,'0'171'181,"0"-5"-42,0-7-42,0-5-42,-2-14-24,-3-18-7,-3-19-8,-2-18-7,-6-1-12,-6 19-17,-6 19-19,-6 19-18,-1-4-6,7-24 4,6-26 5,7-24 5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9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39950 14300 559,'46'-91'57,"-5"19"-6,-7 19-5,-5 19-6,2 10-1,13 4 1,12 3 0,13 3 2,4 1-5,-3 1-10,-3-1-11,-2 1-10,-5 1-10,-2 3-8,-3 3-8,-3 4-8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19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90592 35819 456,'-1'-28'7,"-1"5"14,0 7 13,-1 5 14,-1 7 6,0 8-3,0 8-2,0 7-3,-1 8-3,0 5-5,-1 6-5,-2 6-4,1 4-3,-1 2-4,0 2-3,0 2-2,0 2-11,0 2-14,0 2-17,0 1-15,1 1-10,1-2-6,0-3-6,2-1-5,0-6 1,2-11 9,0-12 8,2-9 9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9"/>
    </inkml:context>
    <inkml:brush xml:id="br0">
      <inkml:brushProperty name="width" value="0.05892" units="cm"/>
      <inkml:brushProperty name="height" value="0.05892" units="cm"/>
    </inkml:brush>
  </inkml:definitions>
  <inkml:trace contextRef="#ctx0" brushRef="#br0">41250 12700 373,'0'-85'35,"0"32"17,0 31 19,0 32 17,-2 22 1,-3 17-15,-3 15-14,-2 16-16,-1 16-10,3 20-6,3 18-5,4 20-7,-1 17-6,-3 20-8,-3 18-7,-2 20-8,-6 13-6,-6 9-5,-6 10-5,-6 10-4,-1-3-8,7-11-8,6-14-8,7-11-9,4-29 2,3-44 12,3-43 12,4-44 11,2-24 6,4-3-2,3-3-2,3-2-3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09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41600 14000 539,'3'-47'3,"6"6"6,7 7 5,6 6 6,6 4 1,6 4-6,7 3-5,6 3-4,3 4 6,0 7 18,0 6 19,0 7 18,-4 10 2,-5 16-16,-7 15-15,-5 17-16,-9 10-10,-9 6-4,-10 7-6,-8 6-3,-12 1-4,-12-3 0,-13-3-1,-12-2-1,-4-9-1,7-12 2,6-13 1,7-12 0,15-10 2,25-6 4,25-6 4,25-6 2,26-13 3,29-19-1,28-18-1,28-19 0,6-5-6,-16 9-13,-15 10-12,-15 10-12,-18 5-12,-19 4-11,-18 3-13,-19 3-11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2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46300 13550 475,'-49'-4'2,"4"-5"4,3-7 3,3-5 3,12-1 9,22 6 11,22 7 11,23 6 12,14 3 3,10 0-7,10 0-7,9 0-6,15-4-6,22-5-3,22-7-6,23-5-3,14-8-4,10-5-3,10-7-3,9-5-3,-1-4-4,-8 0-3,-10 0-5,-9 0-4,-10 6-8,-9 13-9,-10 12-11,-8 13-10,-15 6-5,-19 0 3,-18 0 1,-19 0 1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2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49050 12250 507,'-24'-25'5,"4"0"8,3 0 10,3 0 8,6 3 6,9 6 2,10 7 2,10 6 1,11 4-1,17 4-6,15 3-4,16 3-5,10 3-3,7 3-1,6 3-1,7 4-1,2 1-3,1 0-4,-1 0-5,1 0-3,-6 3-7,-8 6-6,-10 7-7,-9 6-8,-9 1-7,-5-3-8,-7-3-9,-5-2-9,-11-5-3,-11-2 0,-14-3 2,-11-3 1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3"/>
    </inkml:context>
    <inkml:brush xml:id="br0">
      <inkml:brushProperty name="width" value="0.04066" units="cm"/>
      <inkml:brushProperty name="height" value="0.04066" units="cm"/>
    </inkml:brush>
  </inkml:definitions>
  <inkml:trace contextRef="#ctx0" brushRef="#br0">46600 14350 541,'-60'0'9,"32"0"21,31 0 19,32 0 19,25-2 4,23-3-11,22-3-12,22-2-11,19-8-9,20-8-7,18-10-5,20-9-7,13-9-6,9-5-4,10-7-7,10-5-5,-3 0-1,-11 10 0,-14 10 2,-11 9 2,-17 9-7,-18 9-14,-19 10-15,-18 10-13,-23 7-6,-24 6 5,-26 7 4,-24 6 4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3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46600 14750 551,'-21'-24'7,"10"4"15,10 3 13,9 3 14,13 4 5,20 7-5,18 6-6,20 7-4,13 7-4,9 9-3,10 10-2,10 10-2,5 5-9,4 4-13,3 3-13,3 3-14,-8-4-6,-19-8 1,-18-10 0,-19-9 1,-12-5-7,-2 0-13,-3 0-14,-3 0-14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4"/>
    </inkml:context>
    <inkml:brush xml:id="br0">
      <inkml:brushProperty name="width" value="0.05691" units="cm"/>
      <inkml:brushProperty name="height" value="0.05691" units="cm"/>
    </inkml:brush>
  </inkml:definitions>
  <inkml:trace contextRef="#ctx0" brushRef="#br0">54250 12550 386,'-71'-44'51,"10"13"-5,10 12-4,9 13-5,1 12-4,-6 13 0,-6 12-2,-6 13-1,-6 10-2,-2 10-2,-3 10-3,-3 9-3,-4 7-2,-3 7 0,-3 6 0,-2 7-1,-1 5-2,3 7-2,3 6-2,4 7-3,5-6 0,10-15 0,10-15 0,9-16 1,13-15 0,20-11-1,18-14-1,20-11 0,25-22-7,35-27-9,35-28-11,34-28-11,20-20-5,6-8-2,7-10-1,6-9-2,-2-1 2,-9 10 5,-10 10 6,-8 9 5,-17 10 4,-21 14 4,-22 11 2,-22 14 4,-26 11 9,-27 14 16,-28 11 16,-28 14 15,-15 8 5,1 7-7,-1 6-7,1 7-7,1 4-5,3 3-3,3 3-1,4 4-3,4 1-3,6 0 0,7 0-3,6 0-1,4 3-3,4 6-3,3 7-3,3 6-5,4-2 0,7-9 1,6-10 2,7-8 1,4-9-2,3-6-6,3-6-6,4-6-6,7-13-4,13-19 1,12-18-1,13-19 0,6-15 0,0-8 2,0-10 1,0-9 1,-5-5 1,-9 0 2,-10 0 2,-8 0 1,-14 4 2,-15 10 2,-15 10 2,-16 9 1,-16 9 3,-16 9 1,-15 10 3,-15 10 1,-18 7 1,-19 6 0,-18 7-1,-19 6 1,-10 9-2,1 13-3,-1 12-3,1 13-2,12 1-5,25-9-6,25-10-6,25-8-5,14-4-6,3 3-7,3 3-6,4 4-7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6"/>
    </inkml:context>
    <inkml:brush xml:id="br0">
      <inkml:brushProperty name="width" value="0.04387" units="cm"/>
      <inkml:brushProperty name="height" value="0.04387" units="cm"/>
    </inkml:brush>
  </inkml:definitions>
  <inkml:trace contextRef="#ctx0" brushRef="#br0">58000 13000 501,'-43'-4'8,"17"-5"17,15-7 16,16-5 17,15-4 3,16 0-9,15 0-9,17 0-10,13 0-4,13 0-1,12 0 0,13 0-1,12 0-2,13 0-6,12 0-6,13 0-5,-4 3-8,-18 6-10,-19 7-12,-18 6-10,-18 6-6,-16 6-1,-15 7-1,-15 6-2,-15 3-3,-12 0-4,-13 0-6,-12 0-5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6"/>
    </inkml:context>
    <inkml:brush xml:id="br0">
      <inkml:brushProperty name="width" value="0.04788" units="cm"/>
      <inkml:brushProperty name="height" value="0.04788" units="cm"/>
    </inkml:brush>
  </inkml:definitions>
  <inkml:trace contextRef="#ctx0" brushRef="#br0">58800 12100 459,'-68'-24'4,"17"4"9,15 3 8,16 3 9,7 18 10,1 35 10,-1 35 11,1 34 10,-4 26 1,-6 19-13,-6 19-11,-6 19-11,-2 18-13,3 19-13,3 19-14,4 19-13,4-12-10,6-40-9,7-40-7,6-41-8,4-29-7,4-15-5,3-15-5,3-16-5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6"/>
    </inkml:context>
    <inkml:brush xml:id="br0">
      <inkml:brushProperty name="width" value="0.05329" units="cm"/>
      <inkml:brushProperty name="height" value="0.05329" units="cm"/>
    </inkml:brush>
  </inkml:definitions>
  <inkml:trace contextRef="#ctx0" brushRef="#br0">62100 11500 412,'0'-74'8,"0"4"15,0 3 16,0 3 16,0 14 6,0 25-2,0 25-2,0 25-3,0 23-4,0 22-8,0 22-7,0 23-8,-4 13-6,-5 6-3,-7 7-3,-5 6-4,-4 3-3,0 0-4,0 0-4,0 0-3,1-4-7,4-5-11,3-7-10,3-5-10,3-14-10,3-18-7,3-19-8,4-18-7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20"/>
    </inkml:context>
    <inkml:brush xml:id="br0">
      <inkml:brushProperty name="width" value="0.05269" units="cm"/>
      <inkml:brushProperty name="height" value="0.05269" units="cm"/>
      <inkml:brushProperty name="color" value="#00BFF3"/>
    </inkml:brush>
  </inkml:definitions>
  <inkml:trace contextRef="#ctx0" brushRef="#br0">91739 36159 417,'0'-21'7,"2"5"15,1 4 14,0 6 14,0 7 4,-2 10-6,-2 9-8,-2 11-5,-3 2-7,-4-2-6,-3-3-4,-5-3-6,-1-3-3,1-1 0,0-3 0,2-1-1,7-6-9,12-10-18,13-10-19,14-9-18,3-4-4,-4 6 13,-3 5 11,-5 5 12,-3 3 9,-2 2 5,-4 2 6,-3 2 5,-2 2 6,-2 1 8,-2 3 6,-2 2 8,-3 1 4,-2 0-2,-4-1-2,-2 1 0,1-2-6,6-4-12,6-4-12,6-4-12,5-4-7,2-2-5,3-3-3,3-3-5,0-1 2,-3 4 7,-3 3 7,-2 3 7,-5 2 11,-3 6 13,-4 2 14,-4 5 14,-3 1 4,0 0-4,-1-2-4,-1-1-4,1-2-9,6-4-11,4-4-12,6-4-11,1-2-9,1-1-3,0-2-5,0 0-4,-1 0-2,1 2 4,0 3 2,0 1 2,-2 2 6,-3 4 10,-2 2 9,-4 4 10,-2 1 8,0-1 6,-2 1 7,0 0 7,2-1-3,6 0-14,6-2-13,6 0-14,2-3-9,1-1-6,-1-2-6,1-1-5,-2-3-2,-3 2 4,-3-1 4,-2 0 3,-4 1 5,-4 2 8,-4 2 7,-4 2 7,-2 1 7,0 0 6,0-1 7,1 2 6,1-1-5,4 1-18,4 1-17,4 2-18,2-3-8,1-4 0,1-6 1,2-4 0,-1-5 2,1-3 4,0-5 2,0-3 5,0-3 2,1-1 4,1-1 3,2 0 3,-2-1 3,-1 3 1,-2 1 1,-2 3 2,-2 1 2,-1 3 3,-1 1 2,0 3 3,-1 1 6,0 2 9,0 2 9,0 3 8,-1 3 10,-1 8 9,0 6 9,-1 7 10,-3 5-2,0 5-15,-3 3-13,-2 5-15,-1 1-9,2 2-3,1 1-4,0 0-3,2 2-9,1-1-10,0 0-13,2 0-11,0-2-8,0-4-4,0-3-2,0-5-4,0-3-5,0-3-6,0-3-6,0-2-6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7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62050 12600 555,'26'-93'43,"4"17"3,3 15 4,3 16 4,4 7-1,7 1-5,6-1-5,7 1-5,0 4-7,-2 9-9,-3 10-9,-3 10-9,-4 4-9,-3 0-7,-3 0-9,-2 0-7,-5 1-12,-2 4-14,-3 3-14,-3 3-15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7"/>
    </inkml:context>
    <inkml:brush xml:id="br0">
      <inkml:brushProperty name="width" value="0.06502" units="cm"/>
      <inkml:brushProperty name="height" value="0.06502" units="cm"/>
    </inkml:brush>
  </inkml:definitions>
  <inkml:trace contextRef="#ctx0" brushRef="#br0">63300 10900 338,'-4'-68'25,"-5"17"2,-7 15 3,-5 16 3,-1 13 6,6 14 13,7 11 11,6 14 13,4 8-1,4 7-14,3 6-13,3 7-13,-1 10-9,-2 16-4,-3 15-5,-3 17-4,-2 10-3,0 6-4,0 7-3,0 6-3,-2 4-4,-3 4-5,-3 3-7,-2 3-5,-3-4-3,1-8-2,-1-10-1,1-9-2,1-7-3,3-3-4,3-3-6,4-2-4,1-6 0,0-6 1,0-6 4,0-6 2,-2-12 2,-3-15 0,-3-15-1,-2-16 1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17"/>
    </inkml:context>
    <inkml:brush xml:id="br0">
      <inkml:brushProperty name="width" value="0.05984" units="cm"/>
      <inkml:brushProperty name="height" value="0.05984" units="cm"/>
    </inkml:brush>
  </inkml:definitions>
  <inkml:trace contextRef="#ctx0" brushRef="#br0">63850 12550 367,'29'-118'6,"10"17"11,10 15 11,9 16 12,1 13 4,-6 14-1,-6 11-1,-6 14-2,-9 21-4,-8 31-7,-10 32-7,-9 31-7,-12 12-4,-11-6-2,-14-6 0,-11-6-1,-3-10-3,10-12-5,10-13-4,9-12-4,18-13-5,29-12-3,28-13-5,28-12-3,18-16-2,10-19 1,10-18 0,9-19 1,1-8 2,-6 3 3,-6 3 2,-6 4 4,-12 5 2,-15 10 3,-15 10 3,-16 9 2,-12 6 4,-5 3 6,-7 3 5,-5 4 5,-8 16 11,-5 32 15,-7 31 15,-5 32 15,-6 11 1,-3-5-15,-3-7-14,-2-5-15,-1-4-9,3 0-4,3 0-3,4 0-4,8-7-6,17-11-11,15-14-9,16-11-9,15-25-5,16-33-1,15-35 1,17-34 0,-1-18 2,-16 1 4,-15-1 3,-15 1 5,-17 4 4,-15 9 2,-15 10 4,-16 10 4,-16 7 2,-16 6 3,-15 7 3,-15 6 2,-17 12 0,-15 19-4,-15 19-4,-16 19-4,-10 18-3,-3 19-3,-3 19-4,-2 19-3,10 1-9,25-16-13,25-15-15,25-15-14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66800 20400 999,'-52'0'0,"-3"0"0,-3 0 0,-2 0 0,-11-2 0,-15-3 0,-15-3 0,-16-2 0,7 2-6,32 9-12,31 10-12,32 10-12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3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30050 20150 470,'-24'-25'9,"4"0"18,3 0 17,3 0 17,1 14 6,1 28-7,-1 28-6,1 29-7,-3 22-6,-2 20-6,-3 18-6,-3 20-6,-7 17-6,-9 20-6,-10 18-6,-8 20-7,-3 14-4,7 14-5,6 11-4,7 14-4,7-9-8,9-28-9,10-28-11,10-27-10,5-34-5,4-37 1,3-38 0,3-37 1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4"/>
    </inkml:context>
    <inkml:brush xml:id="br0">
      <inkml:brushProperty name="width" value="0.05779" units="cm"/>
      <inkml:brushProperty name="height" value="0.05779" units="cm"/>
      <inkml:brushProperty name="color" value="#F2395B"/>
    </inkml:brush>
  </inkml:definitions>
  <inkml:trace contextRef="#ctx0" brushRef="#br0">30700 21200 380,'89'-13'53,"-22"26"-1,-22 24-1,-21 26-2,-23 16-4,-21 10-9,-22 10-8,-22 9-8,-11 4-7,0 1-6,0-1-4,0 1-6,6-9-3,13-15-2,12-15 0,13-16-2,16-23-4,23-27-6,22-28-6,22-28-7,16-20-1,14-8 4,11-10 4,14-9 4,-1 2 4,-12 17 4,-13 15 6,-12 16 5,-16 21 7,-19 29 7,-18 28 8,-19 28 7,-13 12 4,-6-3-1,-6-3-1,-6-2-1,9-19-6,25-30-12,25-32-13,25-30-11,12-15-5,1 3 2,-1 3 1,1 4 3,-4 7 4,-6 13 7,-6 12 7,-6 13 7,2-2-1,14-16-8,11-15-9,14-15-8,-1-4-3,-12 9 1,-13 10 1,-12 10 2,-9 5 2,-2 4 5,-3 3 3,-3 3 5,-7 7 7,-9 14 15,-10 11 13,-8 14 14,-4 7 2,3 3-6,3 3-8,4 4-7,10-1-8,19-3-10,19-3-9,19-2-10,5-9-6,-5-12-2,-7-13-2,-5-12-2,-6-10-1,-3-6 0,-3-6-1,-2-6 1,-6-6 1,-6-2 1,-6-3 2,-6-3 1,-6-4 2,-2-3-1,-3-3 1,-3-2 0,-10 5 6,-16 16 10,-15 15 12,-15 17 10,-7 11 4,3 10-1,3 10-2,4 9-2,18-5-12,34-19-21,35-18-20,35-19-22,11-10-6,-8 1 8,-10-1 9,-9 1 8,-7-4 6,-3-6 5,-3-6 4,-2-6 3,-5-4 4,-2 1 2,-3-1 3,-3 1 2,-4 1 3,-3 3 6,-3 3 4,-2 4 6,-5 4 2,-2 6-1,-3 7 1,-3 6-1,-2 15 9,0 26 19,0 24 19,0 26 18,0 16 2,0 10-16,0 10-16,0 9-16,0 15-10,0 22-6,0 22-6,0 23-5,0 16-10,0 13-13,0 12-15,0 13-15,1-18-3,4-46 5,3-47 6,3-47 5,1-26-5,1-2-13,-1-3-15,1-3-14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6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39450 20150 494,'-4'-43'8,"-5"17"17,-7 15 17,-5 16 16,-4 10 3,0 7-11,0 6-13,0 7-10,-2 11-6,-3 20 1,-3 18 2,-2 20 1,-3 10-1,1 3-5,-1 3-3,1 4-5,1 7-2,3 13-1,3 12 1,4 13 0,2 4-9,4-3-15,3-3-16,3-2-16,3-19-12,3-30-7,3-32-8,4-30-6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6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40000 21200 661,'-38'6'82,"26"13"-8,24 12-10,26 13-7,10 4-16,-3-3-20,-3-3-22,-2-2-20,-5-6-17,-2-6-12,-3-6-14,-3-6-12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6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40750 19600 385,'-19'-22'56,"13"6"-10,12 7-9,13 6-9,10 4-5,10 4 3,10 3 2,9 3 1,7 1-1,7 1-3,6-1-5,7 1-4,-1 1-4,-6 3-7,-6 3-5,-6 4-7,-9 1-4,-8 0-3,-10 0-3,-9 0-3,-12 6 2,-11 13 10,-14 12 8,-11 13 9,-9 2 7,-3-5 3,-3-7 4,-2-5 5,-3 0 1,1 10-1,-1 10-1,1 9 0,-1 7-2,1 7-3,-1 6-2,1 7-4,-4 19-1,-6 35-4,-6 35-2,-6 34-3,-4 23-5,1 13-11,-1 12-9,1 13-10,1-4-9,3-18-8,3-19-10,4-18-9,4-31-3,6-40 2,7-40 2,6-41 1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7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42750 19900 447,'-19'-71'7,"13"10"17,12 10 14,13 9 17,12 9 4,13 9-4,12 10-5,13 10-5,4 8-4,-3 10-6,-3 10-3,-2 9-6,-8 10-3,-8 14-4,-10 11-4,-9 14-4,-13 8-4,-16 7-1,-15 6-3,-15 7-1,-17 0-9,-15-2-13,-15-3-12,-16-3-14,-12-4-3,-5-3 4,-7-3 5,-5-2 4,0-9 6,10-12 6,10-13 5,9-12 6,9-10 5,9-6 4,10-6 5,10-6 5,22-7 8,39-6 11,36-6 11,39-6 10,24-7 3,13-6-9,12-6-9,13-6-7,7-1-10,4 7-12,3 6-12,3 7-10,-11 4-11,-25 3-6,-25 3-8,-25 4-8,-18 1-3,-8 0 1,-10 0 0,-9 0 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21"/>
    </inkml:context>
    <inkml:brush xml:id="br0">
      <inkml:brushProperty name="width" value="0.06097" units="cm"/>
      <inkml:brushProperty name="height" value="0.06097" units="cm"/>
      <inkml:brushProperty name="color" value="#00BFF3"/>
    </inkml:brush>
  </inkml:definitions>
  <inkml:trace contextRef="#ctx0" brushRef="#br0">95512 34611 360,'-7'-13'10,"2"8"20,2 7 21,2 6 19,2 3 2,3-3-15,4-1-17,2-2-15,3 0-11,2 0-6,1 1-5,3 2-6,0-2-3,-3-1-1,-1-2 0,-2-1 0,-4-1-4,-7 5-8,-4 4-7,-7 4-8,-5 2 0,-4 1 7,-3 1 8,-5 1 6,0 0 4,3-1 2,3-1 1,3 0 2,6-5 1,10-5 3,10-6 2,10-6 3,4-3-1,1-1-1,-1-2-1,1 0-2,-3 1-1,-3 2 0,-4 4 0,-4 3 0,-4 2 1,-3 3 0,-2 4 0,-4 2-1,-3 3 1,-5 3 0,-5 4 0,-5 2 0,-4 1 0,0 1-1,-1-1 1,0 1 0,-2-1-1,1-1 1,-1-1 0,1-1 0,-1-1-1,1-1 0,-1-1-1,1-1 0,0-1-1,-1-2 0,1-3 1,-1-1-1,1-1 1,1 2 1,1 0 1,1 1 1,5 0 8,7-2 13,8-2 14,8-2 15,8-3-1,9-4-12,9-4-12,9-4-14,5-3-9,2-1-6,2-3-6,2-1-7,-1-2-5,-2 2-2,-3 1-2,-3 1-2,-5 1-1,-4 2 4,-5 3 2,-5 1 2,-4 2 14,-3 4 23,-2 3 23,-4 2 24,-2 4 7,-1 6-10,0 4-8,-1 5-9,-1 3-8,1 3-5,2 1-6,0 3-6,1 0-5,2 2-5,0 1-5,1 1-4,1 0-2,0 0 1,-1 0 2,1 1 0,0-3-7,0-2-17,-1-3-17,1-3-18,-1-3-7,-2-3 1,-2-3 2,-2-2 2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8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44750 20350 623,'-30'120'97,"-9"-9"-20,-10-10-20,-8-8-20,-4-9-12,3-6-5,3-6-4,4-6-5,4-7-4,6-6-3,7-6-3,6-6-3,17-20-7,28-30-10,28-32-9,29-30-10,11-12-3,-2 9 7,-3 10 5,-3 10 5,-7 8 5,-9 10 5,-10 10 3,-8 9 4,-12 10 7,-12 14 12,-13 11 12,-12 14 10,-9 7 5,-2 3-4,-3 3-3,-3 4-3,10-10-6,26-22-8,24-22-8,26-21-9,8-12-8,-5 1-10,-7-1-10,-5 1-9,-8 4-2,-5 9 9,-7 10 8,-5 10 8,-8 7 8,-5 6 7,-7 7 7,-5 6 8,-6 3 5,-3 0 3,-3 0 5,-2 0 2,6-7 1,20-11-4,18-14-3,20-11-4,14-12-10,14-9-16,11-10-14,14-8-17,-3-3-6,-15 7 2,-15 6 1,-16 7 2,-15 10 11,-11 16 19,-14 15 19,-11 17 20,-11 7 11,-5 0 3,-7 0 3,-5 0 3,3-2-5,17-3-14,15-3-14,16-2-14,4-9-15,-6-12-13,-6-13-14,-6-12-14,-4-7-3,1 1 11,-1-1 11,1 1 9,-4-1 8,-6 1 5,-6-1 6,-6 1 5,-7 1 9,-6 3 11,-6 3 10,-6 4 13,-4 4 3,1 6-1,-1 7-3,1 6-1,7 7-9,16 10-15,15 10-14,17 9-14,11-2-13,10-12-8,10-13-8,9-12-10,4-12-2,1-8 2,-1-10 3,1-9 3,-6-2 5,-8 6 7,-10 7 7,-9 6 8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38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47000 19600 468,'23'-52'2,"-3"-3"4,-3-3 5,-2-2 4,-5 11 11,-2 29 18,-3 28 19,-3 28 17,-6 24 2,-5 23-15,-7 22-15,-5 22-14,-3 19-12,4 20-11,3 18-11,3 20-9,-1 21-11,-2 25-8,-3 25-10,-3 25-8,1-18-10,6-58-10,7-60-9,6-59-10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0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52050 19850 486,'-25'-16'79,"0"19"-15,0 19-14,0 19-16,0 10-10,0 4-2,0 3-2,0 3-4,-4 7-1,-5 14 0,-7 11 1,-5 14 0,-1-1 0,6-12-1,7-13-2,6-12 0,6-10-2,6-6 0,7-6-1,6-6-2,9-9 0,13-8 0,12-10-1,13-9-1,12-12 0,13-11-2,12-14 0,13-11-1,4-12-7,-3-9-10,-3-10-11,-2-8-12,-8-8-4,-8-2-1,-10-3 0,-9-3 1,-13 1 2,-16 6 7,-15 7 6,-15 6 6,-15 9 4,-12 13 0,-13 12 2,-12 13 0,-7 9 4,1 6 8,-1 7 7,1 6 8,2 7 1,7 10-4,6 10-3,7 9-5,7 2-4,9-2-4,10-3-3,10-3-4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0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53000 20250 531,'1'93'109,"4"-11"-19,3-14-19,3-11-19,1-9-11,1-3-7,-1-3-6,1-2-6,1-3-7,3 1-9,3-1-8,4 1-10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0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54000 19000 499,'26'-25'2,"4"0"6,3 0 5,3 0 4,-1 6 13,-2 13 17,-3 12 18,-3 13 17,-7 15 1,-9 19-20,-10 19-17,-8 19-20,-9 10-13,-6 4-8,-6 3-7,-6 3-8,-1-7-5,7-15 0,6-15 0,7-16-1,4-10 0,3-3 0,3-3 1,4-2 1,5-5 0,10-2 0,10-3 1,9-3-1,4-1 3,1 4 5,-1 3 5,1 3 6,-6 4 2,-8 7 1,-10 6 1,-9 7 0,-13 7 1,-16 9-1,-15 10-1,-15 10 1,-12 5-2,-6 4-1,-6 3-1,-6 3-1,1-5-1,9-12 0,10-13 1,10-12-1,7-12-5,6-8-14,7-10-12,6-9-13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1"/>
    </inkml:context>
    <inkml:brush xml:id="br0">
      <inkml:brushProperty name="width" value="0.05868" units="cm"/>
      <inkml:brushProperty name="height" value="0.05868" units="cm"/>
      <inkml:brushProperty name="color" value="#F2395B"/>
    </inkml:brush>
  </inkml:definitions>
  <inkml:trace contextRef="#ctx0" brushRef="#br0">56200 17850 374,'-24'-47'7,"4"6"14,3 7 13,3 6 14,-2 15 6,-6 26-1,-6 24 0,-6 26-2,-7 19-3,-6 17-6,-6 15-7,-6 16-6,-6 13-5,-2 14-2,-3 11-3,-3 14-3,-2 10-2,0 9-1,0 10-1,0 10-1,7-6-3,17-18-2,15-19-2,16-18-3,13-23-5,14-24-9,11-26-9,14-24-9,11-21-3,14-16 2,11-15 1,14-15 2,5-17 1,1-15 0,-1-15-1,1-16 0,-7-12 1,-12-5 4,-13-7 4,-12-5 3,-15 0 2,-15 10 4,-15 10 1,-16 9 3,-15 10 1,-11 14-1,-14 11 1,-11 14-1,-7 10 1,0 9 1,0 10 1,0 10 2,6 5-3,13 4-4,12 3-7,13 3-4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1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56400 19300 506,'21'26'104,"-5"4"-19,-7 3-18,-5 3-19,-8 6-10,-5 9-4,-7 10-2,-5 10-3,-4-1-5,0-9-6,0-10-7,0-8-7,7-12-12,17-12-17,15-13-17,16-12-16,9-10-6,3-6 7,3-6 8,4-6 6,1-2 9,0 3 9,0 3 8,0 4 11,-5 10 8,-9 19 10,-10 19 10,-8 19 10,-11 5 5,-8-5 2,-10-7 2,-9-5 2,2-9-6,17-9-12,15-10-13,16-8-11,12-12-9,9-12-3,10-13-4,10-12-4,0-2-2,-5 9-1,-7 10 0,-5 10 0,-8 8 3,-5 10 6,-7 10 8,-5 9 7,-9 10 4,-9 14 1,-10 11 1,-8 14 2,-9 5 5,-6 1 7,-6-1 8,-6 1 8,10-12-5,29-21-16,28-22-16,28-22-16,15-15-9,4-5 0,3-7-1,3-5-1,-5 0-1,-12 10-1,-13 10 0,-12 9-2,-13 9 5,-12 9 10,-13 10 11,-12 10 10,-5-3 1,3-11-8,3-14-7,4-11-8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1"/>
    </inkml:context>
    <inkml:brush xml:id="br0">
      <inkml:brushProperty name="width" value="0.0546" units="cm"/>
      <inkml:brushProperty name="height" value="0.0546" units="cm"/>
      <inkml:brushProperty name="color" value="#F2395B"/>
    </inkml:brush>
  </inkml:definitions>
  <inkml:trace contextRef="#ctx0" brushRef="#br0">58650 18500 402,'0'-38'68,"0"26"5,0 24 4,0 26 4,0 21-5,0 19-14,0 19-15,0 19-14,-4 16-9,-5 17-3,-7 15-3,-5 16-4,-3 10-10,4 7-21,3 6-18,3 7-20,3-18-13,3-41-7,3-40-6,4-40-8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2"/>
    </inkml:context>
    <inkml:brush xml:id="br0">
      <inkml:brushProperty name="width" value="0.05464" units="cm"/>
      <inkml:brushProperty name="height" value="0.05464" units="cm"/>
      <inkml:brushProperty name="color" value="#F2395B"/>
    </inkml:brush>
  </inkml:definitions>
  <inkml:trace contextRef="#ctx0" brushRef="#br0">63150 18400 402,'-47'-58'124,"6"34"-19,7 35-20,6 35-19,3 22-14,0 14-9,0 11-9,0 14-8,-2 7-7,-3 3-3,-3 3-2,-2 4-4,-5 4-6,-2 6-12,-3 7-11,-3 6-11,1 1-8,6-3-6,7-3-7,6-2-5,4-15-2,4-25 4,3-25 3,3-25 3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3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63200 19450 502,'25'-18'11,"0"17"23,0 15 23,0 16 22,0 9 5,0 3-16,0 3-14,0 4-15,0 2-11,0 4-6,0 3-8,0 3-6,-2-1-11,-3-2-14,-3-3-14,-2-3-14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22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96112 36859 502,'0'-14'4,"2"3"8,0 3 7,2 2 8,0 4 4,3 4 2,2 4 2,2 4 1,-2 3-4,-6 3-12,-6 3-11,-6 3-11,-4 1-5,-3-1-1,-4-1 1,-1-1 0,-2-2 0,4-2-2,3-4 0,3-3-1,6-3-2,10-6-3,10-4-2,9-6-2,5-1-1,-3 1 2,-1 0 3,-3 2 2,-2 2 2,-2 2 2,-4 4 3,-3 2 2,-2 5 6,-4 4 10,-3 5 10,-2 5 10,-3 3 7,-4-1 2,-2 1 2,-3-1 3,-1 0-2,0-3-5,2-1-5,1-2-5,1-2-5,2-1-2,2-1-4,3-1-3,5-5-12,9-12-21,11-10-20,9-11-21,6-7-8,1-2 2,1-4 3,1-3 3,-4 3 6,-8 6 6,-7 7 9,-8 7 6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3"/>
    </inkml:context>
    <inkml:brush xml:id="br0">
      <inkml:brushProperty name="width" value="0.06037" units="cm"/>
      <inkml:brushProperty name="height" value="0.06037" units="cm"/>
      <inkml:brushProperty name="color" value="#F2395B"/>
    </inkml:brush>
  </inkml:definitions>
  <inkml:trace contextRef="#ctx0" brushRef="#br0">64400 18500 364,'45'-24'0,"-9"4"0,-10 3 0,-8 3 0,-1-1 4,9-2 10,10-3 9,10-3 8,0 4 5,-5 13-1,-7 12-1,-5 13 0,-9 13-3,-9 17-3,-10 15-4,-8 16-3,-12 13-4,-12 14-4,-13 11-5,-12 14-5,-5-1-1,3-12 0,3-13 1,4-12 0,24-24-1,47-34-3,47-35-4,48-33-3,20-25-5,-2-11-7,-3-14-7,-3-11-7,-6-7-3,-5 0 0,-7 0 1,-5 0-1,-9 3 4,-9 6 3,-10 7 6,-8 6 3,-12 6 6,-12 6 5,-13 7 6,-12 6 6,-7 6 6,1 6 7,-1 7 7,1 6 6,-3 13 11,-2 23 13,-3 22 14,-3 22 14,-4 16 0,-3 14-14,-3 11-13,-2 14-14,-3 7-10,1 3-5,-1 3-6,1 4-5,1-1-5,3-3-1,3-3-1,4-2-3,1-8-1,0-8-4,0-10-2,0-9-2,1-9-4,4-5-3,3-7-3,3-5-3,-5-4-2,-12 0 1,-13 0 0,-12 0 0,-12-2 0,-8-3-1,-10-3-2,-9-2-2,-9-5-2,-5-2-3,-7-3-2,-5-3-2,2-6-1,13-5 2,12-7 2,13-5 2,9-6-1,6-3-1,7-3-1,6-2-3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3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66400 18200 563,'31'-29'7,"13"-5"15,12-7 15,13-5 15,6 2 5,0 13-5,0 12-5,0 13-5,-2 9-5,-3 6-5,-3 7-4,-2 6-6,-8 3-21,-8 0-34,-10 0-36,-9 0-35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4"/>
    </inkml:context>
    <inkml:brush xml:id="br0">
      <inkml:brushProperty name="width" value="0.04976" units="cm"/>
      <inkml:brushProperty name="height" value="0.04976" units="cm"/>
      <inkml:brushProperty name="color" value="#F2395B"/>
    </inkml:brush>
  </inkml:definitions>
  <inkml:trace contextRef="#ctx0" brushRef="#br0">67850 18600 442,'-5'51'5,"-9"4"10,-10 3 11,-8 3 10,-9 6 7,-6 9 3,-6 10 3,-6 10 4,-6 2-2,-2-3-8,-3-3-6,-3-2-7,18-23-12,41-41-18,40-40-17,42-40-18,19-21-8,1 0 2,-1 0 3,1 0 1,-7 7 3,-12 17 6,-13 15 4,-12 16 5,-10 13 8,-6 14 8,-6 11 9,-6 14 9,-13 11 8,-19 14 7,-18 11 7,-19 14 7,-7 3 2,7-2-2,6-3-3,7-3-3,11-15-4,20-24-5,18-26-5,20-24-5,14-20-13,14-11-22,11-14-22,14-11-20,0-1-7,-8 13 8,-10 12 10,-9 13 8,-13 15 12,-16 19 14,-15 19 14,-15 19 14,-11 9 9,-2 0 3,-3 0 4,-3 0 5,5-8-5,17-16-9,15-15-10,16-15-11,10-12-5,7-6 0,6-6 0,7-6-1,-3-4-6,-8 1-14,-10-1-12,-9 1-12,-5 4 0,0 9 15,0 10 14,0 10 16,0 4 6,0 0-1,0 0 0,0 0-1,-4 4-1,-5 10-2,-7 10 0,-5 9-1,-9 7 2,-9 7 6,-10 6 6,-8 7 6,-4 0 4,3-2 1,3-3 2,4-3 1,10-10-7,19-16-15,19-15-16,19-15-16,7-12-9,-3-6-5,-3-6-3,-2-6-5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4"/>
    </inkml:context>
    <inkml:brush xml:id="br0">
      <inkml:brushProperty name="width" value="0.05212" units="cm"/>
      <inkml:brushProperty name="height" value="0.05212" units="cm"/>
      <inkml:brushProperty name="color" value="#F2395B"/>
    </inkml:brush>
  </inkml:definitions>
  <inkml:trace contextRef="#ctx0" brushRef="#br0">69800 18050 422,'23'-69'49,"-3"13"2,-3 12 0,-2 13 0,-5 13 1,-2 17 0,-3 15 1,-3 16-1,-2 15-3,0 16-9,0 15-8,0 17-8,-4 21-9,-5 28-8,-7 28-10,-5 29-7,-6 27-8,-3 29-3,-3 28-4,-2 28-5,-1-16-11,3-59-17,3-60-17,4-58-19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48"/>
    </inkml:context>
    <inkml:brush xml:id="br0">
      <inkml:brushProperty name="width" value="0.04994" units="cm"/>
      <inkml:brushProperty name="height" value="0.04994" units="cm"/>
      <inkml:brushProperty name="color" value="#F2395B"/>
    </inkml:brush>
  </inkml:definitions>
  <inkml:trace contextRef="#ctx0" brushRef="#br0">81250 4150 440,'26'-18'8,"4"17"16,3 15 15,3 16 16,-8 9 3,-19 3-12,-18 3-10,-19 4-12,-16 5-6,-12 10-2,-13 10-3,-12 9-2,-9 4-4,-2 1-5,-3-1-3,-3 1-6,27-21-4,60-41-5,60-40-3,59-40-6,32-25 0,7-5 2,6-7 1,7-5 2,-7 3 3,-19 17 3,-18 15 3,-19 16 2,-27 20 8,-34 25 10,-35 25 11,-33 25 12,-18 10 3,0-2-3,0-3-2,0-3-4,18-15-7,39-24-13,36-26-13,39-24-13,14-12-6,-5 4 2,-7 3 0,-5 3 1,-9 6 1,-9 9 1,-10 10 2,-8 10 2,-12 10 6,-12 13 11,-13 12 11,-12 13 10,-10 4 7,-6-3-1,-6-3 1,-6-2-1,12-9-4,31-12-11,32-13-9,31-12-11,18-15-6,7-15-4,6-15-3,7-16-4,-4-4 0,-12 10 1,-13 10 2,-12 9 2,-18 13 7,-21 20 15,-22 18 13,-22 20 15,-13 6 7,-3-2 2,-3-3 2,-2-3 1,6-4-2,20-3-6,18-3-7,20-2-5,14-5-9,14-2-7,11-3-9,14-3-9,2-2-6,-6 0-5,-6 0-4,-6 0-5,-16-2 0,-25-3 2,-25-3 3,-25-2 2,-10-8 4,7-8 5,6-10 4,7-9 5,2-4 2,1 4 0,-1 3 1,1 3 1,-6 7 1,-8 14 4,-10 11 2,-9 14 3,-9 8 4,-5 7 3,-7 6 3,-5 7 4,0 0 2,10-2 2,10-3 0,9-3 1,21-7-3,35-9-10,35-10-8,34-8-9,17-12-6,0-12-5,0-13-5,0-12-4,-8-1-3,-16 14-2,-15 11-1,-15 14-1,-3-4-3,14-19-2,11-18-4,14-19-2,-1-13 2,-12-6 9,-13-6 7,-12-6 8,-10-2 6,-6 3 3,-6 3 4,-6 4 3,-4 4 1,1 6-2,-1 7 0,1 6-2,-1 9 9,1 13 19,-1 12 19,1 13 19,1 23 9,3 34-1,3 35-3,4 35-1,-4 32-6,-9 31-8,-10 32-9,-8 31-9,-12 23-9,-12 16-10,-13 15-12,-12 17-9,-5 17-10,3 23-10,3 22-8,4 22-10,5-27-9,10-75-11,10-75-11,9-75-11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0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12100 28600 427,'-22'117'100,"6"-16"-20,7-15-19,6-15-20,-1 4-11,-5 25-3,-7 25-2,-5 25-3,-4 21-2,0 20-3,0 18-3,0 20-3,-2 8-3,-3 1-1,-3-1-2,-2 1-3,-1-15 0,3-28-2,3-28 0,4-27-2,2-26 0,4-22-1,3-22 0,3-21 0,4-21-3,7-19-1,6-18-4,7-19-2,11-27-2,20-34-4,18-35-3,20-33-2,13-34-3,9-31-1,10-31-3,10-31 0,4-7 0,0 19 4,0 19 4,0 19 5,-2 23 4,-3 28 4,-3 28 6,-2 29 5,-11 24 5,-15 22 6,-15 22 6,-16 23 5,-13 22 7,-9 26 5,-10 24 6,-8 26 7,-8 15-1,-2 6-5,-3 7-7,-3 6-5,-2 9-6,0 13-2,0 12-5,0 13-3,0 12-3,0 13-2,0 12-4,0 13-1,0 1-3,0-9-3,0-10-2,0-8-1,1-14-10,4-15-14,3-15-15,3-16-16,3-16-3,3-16 6,3-15 7,4-15 6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1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14800 29150 443,'-46'3'7,"10"6"15,10 7 14,9 6 15,9 4 3,9 4-7,10 3-7,10 3-8,7 3-6,6 3-6,7 3-7,6 4-5,1-1-6,-3-3-2,-3-3-4,-2-2-4,0-12-9,7-19-18,6-18-16,7-19-17,-1-12-2,-6-2 12,-6-3 13,-6-3 13,-7 2 9,-6 10 4,-6 10 7,-6 9 4,-10 15 13,-12 22 20,-13 22 21,-12 23 19,-9 10 5,-2 0-12,-3 0-13,-3 0-11,-4 0-9,-3 0-5,-3 0-4,-2 0-5,2-4-1,9-5-1,10-7 2,10-5-1,14-12-8,23-16-21,22-15-19,22-15-20,2 2 0,-15 22 18,-15 22 19,-16 23 18,-18 11 13,-18 4 5,-19 3 6,-18 3 7,-10-1 1,0-2-4,0-3-2,0-3-4,1-2-3,4 0-3,3 0-2,3 0-3,4-5-2,7-9 1,6-10 0,7-8 0,11-11-9,20-8-18,18-10-20,20-9-17,11-12-7,7-11 9,6-14 7,7-11 8,2-4 7,1 6 6,-1 7 7,1 6 5,-4 6 6,-6 6 3,-6 7 3,-6 6 3,-6 6 8,-2 6 14,-3 7 12,-3 6 12,-4 6 8,-3 6-1,-3 7 0,-2 6 0,0 3-2,7 0-7,6 0-5,7 0-6,2-2-5,1-3-3,-1-3-4,1-2-2,-1-5-4,1-2-5,-1-3-3,1-3-5,1-9-4,3-11-7,3-14-5,4-11-7,-6-14-3,-11-11 1,-14-14 2,-11-11 0,-6-9 2,4-3 1,3-3 1,3-2 1,3 0 3,3 7 6,3 6 5,4 7 6,2 8 4,4 14 5,3 11 5,3 14 4,3 10 4,3 9 3,3 10 3,4 10 2,-4 10-11,-9 13-25,-10 12-26,-8 13-26,-14-1-14,-15-11-6,-15-14-5,-16-11-4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1"/>
    </inkml:context>
    <inkml:brush xml:id="br0">
      <inkml:brushProperty name="width" value="0.03093" units="cm"/>
      <inkml:brushProperty name="height" value="0.03093" units="cm"/>
      <inkml:brushProperty name="color" value="#F2395B"/>
    </inkml:brush>
  </inkml:definitions>
  <inkml:trace contextRef="#ctx0" brushRef="#br0">15050 31200 711,'-13'-46'78,"26"10"-13,24 10-11,26 9-13,13 6-12,4 3-12,3 3-13,3 4-10,-5 2-16,-12 4-19,-13 3-17,-12 3-19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2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18150 29750 514,'1'-29'48,"54"-5"9,53-7 9,53-5 8,7 2-3,-36 13-13,-39 12-13,-36 13-14,-15 6-11,9 0-8,10 0-9,10 0-7,-3 4-9,-11 10-11,-14 10-9,-11 9-10,-11 6-7,-5 3-2,-7 3-3,-5 4-2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2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18150 30900 528,'-25'21'0,"0"-5"0,0-7 0,0-5 0,4-6 7,10-3 13,10-3 13,9-2 13,17-3 8,25 1 0,25-1 1,25 1 1,18-3-6,14-2-10,11-3-10,14-3-11,0 2-12,-8 10-10,-10 10-12,-9 9-11,-13 6-8,-16 3-7,-15 3-5,-15 4-6,-14-1-3,-8-3 0,-10-3 1,-9-2-1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21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42700 20800 660,'-47'-47'13,"6"6"1,7 7 0,6 6 1,3 4 0,0 4-1,0 3 0,0 3 0,0 3-1,0 3-1,0 3-1,0 4-1,0 1-1,0 0 2,0 0 1,0 0 2,0 0-2,0 0-1,0 0-2,0 0-2,-5 3-1,-9 6-1,-10 7 0,-8 6 0,-8 7 0,-2 10 1,-3 10 1,-3 9 1,-1 6-3,4 3-4,3 3-5,3 4-4,3 2-2,3 4 3,3 3 3,4 3 3,2-1 2,4-2 1,3-3 2,3-3 1,6-4 1,9-3 1,10-3-1,10-2 2,4-3-1,0 1-1,0-1 0,0 1-1,3-3-1,6-2 0,7-3-2,6-3 0,4-4-1,4-3-1,3-3 1,3-2-2,4-8 1,7-8-3,6-10 0,7-9-2,4-10-1,3-9 1,3-10-1,4-8 1,1-4-4,0 3-5,0 3-7,0 4-6,-4-1-4,-5-3-3,-7-3-2,-5-2-3,-8-3 1,-5 1 4,-7-1 2,-5 1 4,-6 1 3,-3 3 3,-3 3 4,-2 4 2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23"/>
    </inkml:context>
    <inkml:brush xml:id="br0">
      <inkml:brushProperty name="width" value="0.05541" units="cm"/>
      <inkml:brushProperty name="height" value="0.05541" units="cm"/>
      <inkml:brushProperty name="color" value="#00BFF3"/>
    </inkml:brush>
  </inkml:definitions>
  <inkml:trace contextRef="#ctx0" brushRef="#br0">98247 34835 397,'30'-37'2,"-1"5"7,-3 5 5,-1 5 6,-3 4 4,-1 5 2,-3 3 3,-1 4 1,-3 4 3,-4 4 6,-5 4 5,-2 4 4,-5 1-1,-1 1-9,-2 0-7,-1 0-8,-2 1-5,2 5-2,1 4-2,0 3-2,2 1-1,2-3 0,2-3 0,2-3 0,3-3-1,4-4 1,3-4-1,5-4 0,1-3-10,-1 0-20,0-2-20,-2 0-22,-8 2-4,-14 8 7,-15 6 10,-15 7 8,-5 2 9,6-1 9,3-2 9,7-3 9,6-1 6,8-4 2,10-3 3,8-2 2,6-4-1,3-4-4,4-4-5,2-4-5,0-1-2,-1 2-2,-3 2-1,-1 3-2,-3 1 1,-4 6 3,-5 2 1,-2 5 2,-7 3 2,-4 3 3,-7 4 1,-5 2 3,-5 1 2,0 1 0,-1-1 2,0 1 1,-1-1 1,3-1 3,1-1 2,3-1 2,1-1 2,2-3-1,2-1-1,3-2 1,4-4-4,8-3-6,8-4-5,8-4-7,4-3-5,1-2-6,1-1-6,1-3-5,-1-2-3,-3-2-1,-3-1 1,-3-3 0,-2 0 1,-2 1 4,-2 1 4,-2 1 4,-3 1 4,-2 4 5,-4 3 5,-2 3 5,-3 2 5,0 2 5,-1 2 3,-1 2 5,-1 2 5,0 3 3,0 3 4,1 4 5,-1 1 3,2 3 3,1 2 3,0 1 4,2 2-1,-1 1-6,0 1-6,0 1-6,0 1-4,0 1-5,1 1-3,-1 1-5,1-1-2,2 0 0,2-1-2,2-1 0,1-2-1,0-3-2,0-3-3,0-3-1,5-7-5,11-12-9,11-12-7,11-11-9,5-8-9,-2-1-10,0-2-11,-1-2-10,-3-3-1,-4 0 10,-3-4 9,-5 0 10,-2-2 8,-1 1 8,-1 2 8,-1 0 8,0 3 6,0 2 6,-1 3 6,1 3 5,-2 5 4,-1 5 1,-2 7 1,-2 5 1,-2 4 3,-1 0 3,-1 2 3,0 1 3,-3 2 0,-1 7-3,-2 6-4,-2 6-3,-1 2-3,-2 1-3,0 0-3,-1-1-4,-1 1-2,2 1-2,0 1-3,2 1-3,0 1-1,0-1-1,0 1 0,0 0-1,0-2-2,0 0 0,0-1-1,0 0-2,-2 0 0,-4 5 0,-4 3 0,-4 4 0,-3 1 1,-5-3-1,-3-3-1,-5-3 0,0-3-2,1-3-1,3-3-2,2-3-2,0-3-2,2-4-3,1-4-2,1-4-3,2-4-1,3-4 0,3-3-1,3-5 0,2-2 2,2-1 3,2-1 3,2-1 2,1 0 2,2 3 0,0 1-1,2 3 0,0 1 4,1 4 11,2 3 10,0 2 11,1 3 6,2 2 2,0 2 3,1 2 3,3 4 0,2 6 0,3 5-1,3 7-1,2 3-3,3 3-5,1 1-6,3 2-4,3 2-7,6-1-5,6 0-8,6 0-6,3-1-6,0-3-9,0-3-6,0-3-9,-6-4-2,-8-3 1,-11-4 1,-9-4 2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2"/>
    </inkml:context>
    <inkml:brush xml:id="br0">
      <inkml:brushProperty name="width" value="0.05023" units="cm"/>
      <inkml:brushProperty name="height" value="0.05023" units="cm"/>
      <inkml:brushProperty name="color" value="#F2395B"/>
    </inkml:brush>
  </inkml:definitions>
  <inkml:trace contextRef="#ctx0" brushRef="#br0">21100 28600 437,'9'-47'10,"19"6"19,19 7 19,19 6 20,4 6 2,-9 6-12,-10 7-13,-8 6-13,-4 6-7,3 6-3,3 7-1,4 6-3,-4 9-3,-9 13-4,-10 12-6,-8 13-4,-18 10-5,-25 10-5,-25 10-4,-25 9-5,-11-2-1,3-12 3,3-13 4,4-12 3,5-10 0,10-6-5,10-6-4,9-6-5,15-9 3,22-8 10,22-10 8,23-9 9,14-4 6,10 4 1,10 3 1,9 3 1,1 1 1,-6 1 0,-6-1 2,-6 1 1,-10 7 0,-12 16-1,-13 15 1,-12 17-1,-13 10-2,-12 6-2,-13 7-3,-12 6-2,-10 3-4,-6 0-2,-6 0-4,-6 0-1,-4-4-2,1-5 1,-1-7 2,1-5 2,1-11-6,3-11-10,3-14-11,4-11-11,8-15-12,17-16-15,15-15-16,16-15-14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2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22500 29950 449,'23'23'5,"-3"-3"10,-3-3 10,-2-2 11,3 3 11,14 14 15,11 11 14,14 14 14,5 5-5,1 1-24,-1-1-25,1 1-23,-6-3-21,-8-2-13,-10-3-14,-9-3-14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3"/>
    </inkml:context>
    <inkml:brush xml:id="br0">
      <inkml:brushProperty name="width" value="0.05511" units="cm"/>
      <inkml:brushProperty name="height" value="0.05511" units="cm"/>
      <inkml:brushProperty name="color" value="#F2395B"/>
    </inkml:brush>
  </inkml:definitions>
  <inkml:trace contextRef="#ctx0" brushRef="#br0">23550 28300 399,'-40'-24'5,"23"4"11,22 3 10,22 3 10,16 4 5,14 7-4,11 6-4,14 7-2,3 5-6,-2 7-7,-3 6-7,-3 7-7,-7 2-4,-9 1-2,-10-1-1,-8 1-2,-11 2 2,-8 7 2,-10 6 5,-9 7 3,-10 4 3,-9 3 6,-10 3 5,-8 4 4,-6 2 4,1 4 0,-1 3 3,1 3 1,-1 10-2,1 20-3,-1 18-3,1 20-4,-3 21-7,-2 25-8,-3 25-8,-3 25-9,-2 10-4,0-2 1,0-3 1,0-3 0,0 7-6,0 19-12,0 19-13,0 19-12,4-24-7,10-66-2,10-65-3,9-65-2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3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25250 28650 498,'51'1'5,"4"4"13,3 3 11,3 3 11,-1 4 8,-2 7 4,-3 6 3,-3 7 4,-7 7-4,-9 9-11,-10 10-10,-8 10-11,-12 5-7,-12 4-4,-13 3-4,-12 3-5,-16 4-4,-19 7-8,-18 6-6,-19 7-8,-8-4-3,3-12-2,3-13-1,4-12-1,8-9 2,17-2 5,15-3 5,16-3 6,18-6 5,22-5 9,22-7 7,23-5 8,19-8 3,19-5-2,19-7-1,19-5-2,5-4-6,-5 0-13,-7 0-12,-5 0-11,-11-2-12,-11-3-10,-14-3-9,-11-2-10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4"/>
    </inkml:context>
    <inkml:brush xml:id="br0">
      <inkml:brushProperty name="width" value="0.06676" units="cm"/>
      <inkml:brushProperty name="height" value="0.06676" units="cm"/>
      <inkml:brushProperty name="color" value="#F2395B"/>
    </inkml:brush>
  </inkml:definitions>
  <inkml:trace contextRef="#ctx0" brushRef="#br0">27200 29200 329,'-25'29'42,"0"10"3,0 10 4,0 9 4,-4 6-3,-5 3-11,-7 3-9,-5 4-10,-3-3-6,4-5-4,3-7-3,3-5-2,18-17-12,35-24-17,35-26-18,34-24-18,13-12-3,-5 4 12,-7 3 12,-5 3 12,-8 6 8,-5 9 1,-7 10 3,-5 10 3,-11 8 5,-11 10 7,-14 10 7,-11 9 7,-11 4 7,-5 1 5,-7-1 5,-5 1 6,-4-3 1,0-2-2,0-3-2,0-3-2,7-10-6,17-16-11,15-15-10,16-15-10,10-11-8,7-2-7,6-3-6,7-3-6,0 2-1,-2 10 7,-3 10 5,-3 9 7,-7 9 3,-9 9 3,-10 10 1,-8 10 2,-11 2 7,-8-3 12,-10-3 13,-9-2 12,5-9 0,23-12-11,22-13-11,22-12-12,12-5-8,3 3-4,3 3-4,4 4-4,-3 2-2,-5 4 3,-7 3 1,-5 3 2,-9 6 5,-9 9 6,-10 10 8,-8 10 6,-11 5 5,-8 4 1,-10 3 1,-9 3 2,-7 1 2,-3 1 0,-3-1 3,-2 1 0,10-4 0,25-6-3,25-6-4,25-6-3,10-6-8,-2-2-12,-3-3-14,-3-3-12,-6-12-7,-5-18 1,-7-19-1,-5-18 1,-8-7 3,-5 6 7,-7 7 6,-5 6 6,-11 7 6,-11 10 3,-14 10 4,-11 9 4,-6 6 3,4 3 4,3 3 2,3 4 4,1 4 2,1 6-1,-1 7 0,1 6-1,13-2-8,29-9-16,28-10-17,28-8-16,14-12-6,0-12 1,0-13 3,0-12 3,-4-7 3,-5 1 5,-7-1 5,-5 1 6,-6-1 4,-3 1 8,-3-1 5,-2 1 7,-5 2 5,-2 7 7,-3 6 5,-3 7 6,-2 8 10,0 14 16,0 11 17,0 14 15,-4 16 1,-5 22-14,-7 22-13,-5 23-14,-4 19-11,0 19-5,0 19-6,0 19-7,0 19-14,0 23-24,0 22-22,0 22-24,0-13-4,0-47 11,0-47 12,0-46 12,0-26 1,0-3-10,0-3-9,0-2-10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09:59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19550 35600 451,'0'-82'25,"0"39"14,0 36 15,0 39 13,-2 33 2,-3 32-13,-3 31-11,-2 32-13,-3 18-6,1 6-2,-1 7-1,1 6-1,-1 1-3,1-3-2,-1-3-3,1-2-3,1 3-5,3 14-8,3 11-6,4 14-7,2-4-6,4-19-5,3-18-3,3-19-6,1-21-3,1-21-6,-1-22-4,1-22-4,-3-18 0,-2-11 8,-3-14 8,-3-11 6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0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20900 36650 534,'-32'54'123,"-11"10"-25,-14 10-26,-11 9-26,-12 4-15,-9 1-5,-10-1-7,-8 1-4,-6-3-5,1-2-1,-1-3-2,1-3-2,4-2-2,9 0-2,10 0-1,10 0-1,10-7-2,13-11-1,12-14-3,13-11-2,23-9-1,34-3-1,35-3-1,35-2 0,18 0-1,3 7 0,3 6 2,4 7-1,-3 4 0,-5 3-3,-7 3-2,-5 4-3,-8 2-4,-5 4-7,-7 3-5,-5 3-5,-11-5-3,-11-12 2,-14-13 1,-11-12 2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0"/>
    </inkml:context>
    <inkml:brush xml:id="br0">
      <inkml:brushProperty name="width" value="0.04456" units="cm"/>
      <inkml:brushProperty name="height" value="0.04456" units="cm"/>
      <inkml:brushProperty name="color" value="#00BFF3"/>
    </inkml:brush>
  </inkml:definitions>
  <inkml:trace contextRef="#ctx0" brushRef="#br0">22650 37900 493,'-52'-43'138,"-3"17"-32,-3 15-32,-2 16-30,-3 12-18,1 9-5,-1 10-4,1 10-5,1 7-3,3 6-1,3 7-2,4 6 0,2-1-1,4-5 1,3-7 0,3-5 0,6-4 0,9 0-1,10 0-2,10 0-1,8-2-1,10-3-3,10-3-2,9-2-2,7-5 1,7-2 0,6-3 2,7-3 2,4-4-6,3-3-10,3-3-12,4-2-12,4-12-5,6-19-2,7-18-1,6-19-1,-4-8 3,-11 3 6,-14 3 6,-11 4 6,-9 4 3,-3 6 2,-3 7 0,-2 6 2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1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24100 37250 522,'-21'-25'8,"10"0"15,10 0 15,9 0 16,12 1 5,16 4-7,15 3-6,17 3-7,10 3-5,6 3-5,7 3-4,6 4-4,-1 1-4,-5 0-3,-7 0-4,-5 0-3,-6 1-5,-3 4-7,-3 3-5,-2 3-6,-9 4-7,-12 7-11,-13 6-8,-12 7-11,-9 0-4,-2-2-2,-3-3-1,-3-3-1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1"/>
    </inkml:context>
    <inkml:brush xml:id="br0">
      <inkml:brushProperty name="width" value="0.0415" units="cm"/>
      <inkml:brushProperty name="height" value="0.0415" units="cm"/>
      <inkml:brushProperty name="color" value="#00BFF3"/>
    </inkml:brush>
  </inkml:definitions>
  <inkml:trace contextRef="#ctx0" brushRef="#br0">24250 38000 530,'-58'54'2,"-16"10"6,-15 10 6,-15 9 5,11-8 7,42-25 10,40-25 9,41-25 10,29-16 1,19-6-5,19-6-6,19-6-6,13-2-7,10 3-9,10 3-9,9 4-9,-1 4-10,-8 6-8,-10 7-9,-9 6-10,-9 4-4,-5 4-3,-7 3-1,-5 3-1,-14-1 2,-18-2 7,-19-3 7,-18-3 7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24"/>
    </inkml:context>
    <inkml:brush xml:id="br0">
      <inkml:brushProperty name="width" value="0.0554" units="cm"/>
      <inkml:brushProperty name="height" value="0.0554" units="cm"/>
      <inkml:brushProperty name="color" value="#00BFF3"/>
    </inkml:brush>
  </inkml:definitions>
  <inkml:trace contextRef="#ctx0" brushRef="#br0">100547 34669 397,'47'-22'3,"0"3"9,0 3 8,0 3 7,-4 3 2,-9 2-4,-9 4-3,-9 2-4,-3 2-1,3 0-1,3 0-1,4 0 0,-2 2 0,-5 2-2,-5 4-2,-5 2 0,-5 3-4,-8 5-5,-6 4-5,-7 3-5,-6 2-4,-5-1-4,-5-1-2,-4-1-4,0-2-1,5-5 3,7-3 2,6-4 3,3-4 2,4 0 2,3-4 4,3 0 2,3-4 2,6-2 1,4-4 2,6-2 2,3-1 1,5 0 1,3 2 1,5 1 1,1 1 1,-1 2-1,-1 2-1,-1 2 0,-3 2-1,-5 2-3,-5 2 0,-4 2-3,-7 3-1,-6 3-1,-7 5-1,-7 4-1,-7 2 0,-5 2-1,-7 3 0,-5 1 0,-2 0 1,2-3 0,2-3 0,2-3 2,4-3 1,5-3 3,7-2 2,5-4 4,7-3 4,5-2 5,6-4 6,6-2 6,7-4 0,9-2-5,9-3-5,9-3-4,3-2-5,0 0-4,-2 1-3,0-1-5,-2 0-3,-2 1-3,-1-1-5,-3 0-3,-3 0-3,-3-1-1,-5-1-1,-3-1-2,-4-2 0,-4 0 3,-5-1 3,-2 0 1,-3-3 3,0 0 1,0-1 3,0 0 2,-1-1 2,-1 1-1,0 1 1,-1 1 0,-2 1 2,0 2 6,-2 3 6,0 1 5,-1 3 2,1 1 1,-1 2 0,0 2 1,0 2 0,0 1 3,0 0 2,1 2 3,-1 0 1,0 2 2,0 0 2,0 2 2,0 1 0,-2 4 0,0 2 0,-1 4-1,0 2-2,2 3-2,2 3-3,3 3-2,0 4-2,0 5 1,0 5 0,0 4 0,-1 5-1,0 2-1,-1 4-2,-2 2-2,2 2-2,1-2-2,2-1-2,2 0-3,1-2-1,0-2-2,0-2 0,0-2-2,0-3 0,0-4 0,0-3 0,0-5-1,-1-3-5,0-3-13,-2-3-11,0-3-12,-4-4-7,-4-6-1,-5-6-1,-5-6-2,-1-5 3,3-4 6,3-3 6,3-5 6,1-2 6,2-1 5,1-1 6,0-1 4,3 1 5,1 1 0,2 3 2,2 1 0,3 3 4,4 1 4,3 2 5,5 3 5,3 1 2,1 2 2,3 2 0,1 2 1,1 1 0,-1 0-1,-1 0-1,0 1-1,-6 3-4,-9 7-6,-9 9-7,-8 8-5,-7 3-5,-7 0 1,-5 1-1,-6-1 0,-2-1-1,1-3 1,3-3 1,2-2 0,2-3 3,3-1 5,3-1 7,3-1 5,6-1 9,12-2 12,11-2 12,10-2 13,10-4 0,8-4-9,10-6-9,8-4-10,5-2-8,0 1-6,-1 1-8,1 0-6,-5 2-18,-10 3-29,-10 1-28,-9 2-29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1"/>
    </inkml:context>
    <inkml:brush xml:id="br0">
      <inkml:brushProperty name="width" value="0.05742" units="cm"/>
      <inkml:brushProperty name="height" value="0.05742" units="cm"/>
      <inkml:brushProperty name="color" value="#00BFF3"/>
    </inkml:brush>
  </inkml:definitions>
  <inkml:trace contextRef="#ctx0" brushRef="#br0">27150 35500 383,'0'-49'0,"0"4"0,0 3 0,0 3 0,0-1 2,0-2 6,0-3 5,0-3 5,0 1 7,0 6 7,0 7 7,0 6 7,0 17 3,0 28-1,0 28-2,0 29-2,-2 22-3,-3 20-4,-3 18-6,-2 20-4,-3 11-3,1 7-4,-1 6-3,1 7-3,-1 5-2,1 7-2,-1 6-3,1 7-2,-1 5-3,1 7-6,-1 6-4,1 7-6,1-6-7,3-15-11,3-15-11,4-16-10,4-21-5,6-24 0,7-26 1,6-24 1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1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28300 36600 502,'39'-105'11,"-22"41"23,-22 40 22,-21 42 22,-17 27 4,-8 16-18,-10 15-16,-9 17-16,-7 5-10,-3-3-2,-3-3-2,-2-2-2,2-6-4,9-6-7,10-6-7,10-6-7,8-7-2,10-6 1,10-6 1,9-6 2,7-4 2,7 1 2,6-1 1,7 1 3,10-4 1,16-6 1,15-6 1,17-6 1,13-7-3,13-6-4,12-6-5,13-6-6,2-4-6,-5 1-11,-7-1-9,-5 1-10,-9-1-2,-9 1 4,-10-1 5,-8 1 4,-11-1 3,-8 1 0,-10-1 1,-9 1-1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2"/>
    </inkml:context>
    <inkml:brush xml:id="br0">
      <inkml:brushProperty name="width" value="0.06116" units="cm"/>
      <inkml:brushProperty name="height" value="0.06116" units="cm"/>
      <inkml:brushProperty name="color" value="#00BFF3"/>
    </inkml:brush>
  </inkml:definitions>
  <inkml:trace contextRef="#ctx0" brushRef="#br0">29500 36900 359,'-2'-49'4,"-3"4"7,-3 3 8,-2 3 7,-3 9 9,1 16 8,-1 15 8,1 17 10,-1 13 0,1 13-8,-1 12-7,1 13-9,1 12-4,3 13-4,3 12-3,4 13-2,-1 15-4,-3 19-2,-3 19-2,-2 19-2,-3 16-4,1 17-6,-1 15-7,1 16-5,1-2-8,3-19-11,3-18-10,4-19-11,2-12-5,4-2-2,3-3-2,3-3-1,-1-20 0,-2-33 3,-3-35 2,-3-34 2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2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29550 36850 472,'28'-111'81,"6"28"-10,7 28-9,6 29-11,4 16-7,4 7-4,3 6-5,3 7-5,-1 7-4,-2 9-3,-3 10-4,-3 10-3,-9 8-4,-11 10-3,-14 10-3,-11 9-3,-12 4-5,-9 1-5,-10-1-5,-8 1-5,-11 1-4,-8 3-1,-10 3-1,-9 4-2,-4-4 0,4-9 1,3-10 2,3-8 2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2"/>
    </inkml:context>
    <inkml:brush xml:id="br0">
      <inkml:brushProperty name="width" value="0.03071" units="cm"/>
      <inkml:brushProperty name="height" value="0.03071" units="cm"/>
      <inkml:brushProperty name="color" value="#00BFF3"/>
    </inkml:brush>
  </inkml:definitions>
  <inkml:trace contextRef="#ctx0" brushRef="#br0">30950 36800 716,'-18'-49'0,"17"4"0,15 3 0,16 3-1,9 3 4,3 3 5,3 3 6,4 4 6,8 1 5,17 0 4,15 0 5,16 0 4,7 3 0,1 6-8,-1 7-7,1 6-6,-6 7-11,-8 10-14,-10 10-14,-9 9-13,-15 6-7,-18 3-1,-19 3 1,-18 4 0,-10-3 2,0-5 7,0-7 4,0-5 7,-2-4 3,-3 0 2,-3 0 2,-2 0 2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3"/>
    </inkml:context>
    <inkml:brush xml:id="br0">
      <inkml:brushProperty name="width" value="0.02953" units="cm"/>
      <inkml:brushProperty name="height" value="0.02953" units="cm"/>
      <inkml:brushProperty name="color" value="#00BFF3"/>
    </inkml:brush>
  </inkml:definitions>
  <inkml:trace contextRef="#ctx0" brushRef="#br0">31100 37500 745,'-69'21'1,"13"-5"2,12-7 2,13-5 2,21-4 6,32 0 9,31 0 7,32 0 10,19-2 0,10-3-8,10-3-9,9-2-7,4-1-5,1 3-2,-1 3-2,1 4-2,-3 1-7,-2 0-13,-3 0-13,-3 0-12,-13-2-7,-22-3-1,-22-3 0,-21-2-1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3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33800 34650 491,'0'-47'0,"0"6"0,0 7 0,0 6 0,0 15 10,0 26 21,0 24 21,0 26 21,-4 22 4,-5 23-12,-7 22-12,-5 22-11,-6 21-10,-3 22-6,-3 22-6,-2 23-7,-3 10-5,1 0-3,-1 0-3,1 0-4,1-2-6,3-3-10,3-3-11,4-2-11,2-9-7,4-12-7,3-13-6,3-12-5,4-21 0,7-28 10,6-28 8,7-27 9,2-23 8,1-16 7,-1-15 6,1-15 7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3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35100 36050 621,'0'-49'3,"0"4"8,0 3 6,0 3 7,-5 6 6,-9 9 4,-10 10 5,-8 10 5,-9 13-2,-6 19-7,-6 19-8,-6 19-7,-13 18-6,-19 19-5,-18 19-5,-19 19-5,-5 1-3,9-16 1,10-15 1,10-15 0,10-15 0,13-12 1,12-13 0,13-12 1,23-4 2,34 7 3,35 6 4,35 7 4,21-3-2,9-8-9,10-10-10,10-9-8,7-5-11,6 0-13,7 0-13,6 0-13,-7-4-2,-18-5 9,-19-7 10,-18-5 10,-17-3 7,-11 4 8,-14 3 7,-11 3 6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3"/>
    </inkml:context>
    <inkml:brush xml:id="br0">
      <inkml:brushProperty name="width" value="0.04464" units="cm"/>
      <inkml:brushProperty name="height" value="0.04464" units="cm"/>
      <inkml:brushProperty name="color" value="#00BFF3"/>
    </inkml:brush>
  </inkml:definitions>
  <inkml:trace contextRef="#ctx0" brushRef="#br0">35500 36900 492,'-22'-27'-1,"6"-3"-3,7-3-2,6-2-3,9-5 5,13-2 13,12-3 12,13-3 13,9 4 6,6 13-1,7 12 0,6 13 0,3 13-2,0 17-3,0 15-3,0 16-2,-4 10-2,-5 7-1,-7 6 0,-5 7-2,-8 4-2,-5 3-6,-7 3-5,-5 4-5,-8 1-2,-5 0 1,-7 0 0,-5 0 1,-8-5-5,-5-9-9,-7-10-11,-5-8-10,-6-11-12,-3-8-14,-3-10-15,-2-9-13,-1-10 0,3-9 17,3-10 14,4-8 16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4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36950 36250 439,'0'-96'1,"0"10"3,0 10 1,0 9 3,-4 12 11,-5 16 20,-7 15 21,-5 17 20,-9 19 3,-9 26-14,-10 24-14,-8 26-15,-14 21-9,-15 19-5,-15 19-7,-16 19-5,-13 13-7,-9 10-7,-10 10-7,-8 9-8,-1 4-6,9 1-8,10-1-5,10 1-7,14-20-8,23-36-11,22-39-10,22-36-11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3"/>
    </inkml:context>
    <inkml:brush xml:id="br0">
      <inkml:brushProperty name="width" value="0.04411" units="cm"/>
      <inkml:brushProperty name="height" value="0.04411" units="cm"/>
    </inkml:brush>
  </inkml:definitions>
  <inkml:trace contextRef="#ctx0" brushRef="#br0">74439 48083 498,'-22'0'6,"1"2"10,2 0 12,3 2 10,3-1 5,8-1-4,7 0-4,6-1-3,6-1-3,3 0-1,5 0-2,3 0-2,3-2-1,1-2-1,1-4-2,1-2-1,0-2-2,1 1-4,-1-1-3,0 0-4,-1 1-1,-3 1 1,-3 0 0,-3 2 1,-5 3-14,-8 6-31,-8 6-30,-8 6-30,-5 1-5,0-1 20,-1-2 19,-1-2 20,-2-2 13,-3 1 6,-3 0 6,-3 0 7,-1 0 4,1 0 2,1-1 1,1 1 3,1 0 1,3-2 4,1-1 2,3 0 2,0-1 2,2 2 1,1 0-1,1 1 1,0 1 3,2-2 8,1-1 7,1 0 7,0 0 5,2 5 2,0 4 2,2 4 2,1 2-1,2 3-4,2 1-5,2 3-4,0 1-4,0 2-4,-2 3-4,0 1-3,-1 2-4,0 0-1,0 2-2,0 1-1,1-1-3,2 0-4,2-1-2,2-1-5,0-2-3,-1 0-6,-1-1-6,0-1-4,-1-2-2,0-2 1,0-1 1,0-3 1,-1-1-4,2-3-9,-2-1-10,1-2-10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7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28850 13050 491,'-2'-46'0,"-3"10"0,-3 10 0,-2 9 0,0 15 9,7 22 19,6 22 17,7 23 19,0 30 3,-2 41-9,-3 40-9,-3 42-11,-6 21-6,-5 3-4,-7 3-5,-5 4-3,-3-6-4,4-11-4,3-14-3,3-11-3,-1-7-3,-2 0-2,-3 0-1,-3 0-3,-1-2-2,4-3 0,3-3-2,3-2 0,4-17-7,7-28-11,6-28-12,7-27-11,4-23-8,3-16-6,3-15-4,4-15-5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8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29350 12900 376,'53'-110'10,"6"32"5,7 31 4,6 32 4,10 15 3,17 0-1,15 0 0,16 0 0,21-4-1,29-5-4,28-7-2,28-5-3,20-8-3,13-5-1,12-7-2,13-5-1,15-8-2,19-5-1,19-7-1,19-5-2,7-4-1,-3 0-2,-3 0-1,-2 0-2,-1-2 0,3-3 0,3-3 1,4-2 0,2-3 0,4 1 2,3-1 0,3 1 0,3 4 1,3 9 1,3 10 1,4 10 0,-4 8 1,-9 10 1,-10 10-1,-8 9 2,-15 4-1,-19 1 0,-18-1 0,-19 1-1,3-1-1,25 1-1,25-1 0,25 1-2,4-4 0,-15-6 1,-15-6 1,-16-6 0,-12-4 2,-5 1 0,-7-1 0,-5 1 2,-8 2-1,-5 7 0,-7 6-1,-5 7-2,-4 4 1,0 3-1,0 3 0,0 4 0,0 1 0,0 0 0,0 0-1,0 0 1,1 0 0,4 0 0,3 0 1,3 0 0,1-2 0,1-3 0,-1-3 0,1-2-1,1-1 1,3 3-1,3 3 1,4 4-1,-3 1 0,-5 0 0,-7 0 0,-5 0-1,-1 0 0,6 0 0,7 0 0,6 0 0,3 0 0,0 0 0,0 0 0,0 0 0,-2-2 1,-3-3-1,-3-3 0,-2-2 0,-5-1 1,-2 3-1,-3 3 0,-3 4 0,-7 1 0,-9 0 0,-10 0 2,-8 0-1,-8 0 1,-2 0-1,-3 0 0,-3 0 0,-4 0 0,-3 0 1,-3 0 2,-2 0 0,-3 0 1,1 0-1,-1 0 0,1 0-1,-1-4 0,1-5 0,-1-7-1,1-5 1,1-1-1,3 6 0,3 7 1,4 6 0,-1 1-1,-3-3 0,-3-3 0,-2-2 0,-1-3-1,3 1 0,3-1 1,4 1 0,2-1-1,4 1 1,3-1-1,3 1 1,-1-1-1,-2 1 0,-3-1 0,-3 1 0,-6-1-1,-5 1 1,-7-1-1,-5 1 0,-6-1 0,-3 1-1,-3-1-1,-2 1-2,-15 1 1,-25 3-1,-25 3-1,-25 4 0,-25 7 4,-25 13 5,-25 12 6,-25 13 7,-11 6 1,3 0-3,3 0-4,4 0-2,1 0-3,0 0 1,0 0-2,0 0 1,0 4-1,0 10 1,0 10-1,0 9 1,-2 9 1,-3 9-1,-3 10 0,-2 10 1,-3 7-1,1 6 1,-1 7-1,1 6 0,1 4-1,3 4-1,3 3-1,4 3-1,2-2-3,4-6 0,3-6-3,3-6-1,4-6-2,7-2-2,6-3-3,7-3-3,2-2-2,1 0-1,-1 0-2,1 0-1,-6-4-2,-8-5 0,-10-7-2,-9-5 0,-7-9-4,-3-9-8,-3-10-8,-2-8-8,-5-11 1,-2-8 7,-3-10 8,-3-9 7,-2-9 5,0-5 0,0-7 2,0-5 0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09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30650 18700 401,'-115'-24'0,"23"4"1,22 3 0,22 3 1,8-1 6,-2-2 11,-3-3 11,-3-3 11,16-7 6,39-9 0,36-10 0,39-8 0,28 2-3,23 16-4,22 15-6,22 17-5,19 5-5,20-3-2,18-3-4,20-2-2,10-1-3,3 3-1,3 3-2,4 4-1,4 1-2,6 0-1,7 0 0,6 0-1,6 3-2,6 6 1,7 7-2,6 6-1,3 1 0,0-3 0,0-3 0,0-2-1,1-3 0,4 1 0,3-1-2,3 1 0,6-7-1,9-12 0,10-13-1,10-12-1,4-7 0,0 1 1,0-1 1,0 1 1,6-3 1,13-2 0,12-3 1,13-3 1,6-4-1,0-3 1,0-3 0,0-2 0,-4-5 0,-5-2 0,-7-3 2,-5-3 0,-8 2 1,-5 10-1,-7 10-1,-5 9 0,-8 4 0,-5 1 0,-7-1 0,-5 1-1,-6 1 0,-3 3 0,-3 3-1,-2 4 1,-1-1-2,3-3 0,3-3-1,4-2-1,2-5 0,4-2 0,3-3 1,3-3 1,1-2-1,1 0-3,-1 0-2,1 0-4,2 0 1,7 0 1,6 0 3,7 0 2,-1 3 2,-6 6 2,-6 7 3,-6 6 3,-2 4 0,3 4-1,3 3-1,4 3-1,-3-1-1,-5-2-1,-7-3-1,-5-3-1,-8-1-2,-5 4-1,-7 3-3,-5 3-3,-6 3 1,-3 3 1,-3 3 2,-2 4 3,-8-1 1,-8-3 2,-10-3 1,-9-2 3,-9-5 1,-5-2-1,-7-3 1,-5-3-1,-3-4 1,4-3 0,3-3 1,3-2 1,-2-3-2,-6 1-2,-6-1-4,-6 1-3,-6-1-2,-2 1 0,-3-1 1,-3 1-1,-2 2 1,0 7 0,0 6 0,0 7 1,-7 2-1,-11 1-1,-14-1-1,-11 1-2,-12 2-1,-9 7-1,-10 6-1,-8 7-2,-14 4 0,-15 3 1,-15 3 1,-16 4 0,-26 2-9,-33 4-20,-35 3-21,-34 3-19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1"/>
    </inkml:context>
    <inkml:brush xml:id="br0">
      <inkml:brushProperty name="width" value="0.04708" units="cm"/>
      <inkml:brushProperty name="height" value="0.04708" units="cm"/>
      <inkml:brushProperty name="color" value="#00BFF3"/>
    </inkml:brush>
  </inkml:definitions>
  <inkml:trace contextRef="#ctx0" brushRef="#br0">27900 43850 467,'-24'29'5,"4"10"11,3 10 11,3 9 11,3 12 4,3 16-3,3 15-4,4 17-2,1 11 0,0 10 4,0 10 4,0 9 4,3 9-2,6 9-10,7 10-8,6 10-10,-1 16-5,-5 26-3,-7 24-1,-5 26-3,-4 8-6,0-5-6,0-7-9,0-5-7,0-15-7,0-22-5,0-22-6,0-21-5,1-29-2,4-34 2,3-35 1,3-33 1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1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29300 45850 435,'25'-24'4,"0"4"9,0 3 8,0 3 9,-4 6 7,-5 9 4,-7 10 5,-5 10 5,-12 11-3,-16 17-9,-15 15-8,-15 16-10,-14 12-6,-8 9-5,-10 10-3,-9 10-5,-10 5-3,-9 4-1,-10 3 0,-8 3-1,-3-5 0,7-12 2,6-13 3,7-12 1,13-10 4,22-6 3,22-6 4,23-6 4,20-9 1,23-8-3,22-10-3,22-9-1,23-7-2,25-3 0,25-3 1,25-2-1,10-5-4,-2-2-13,-3-3-12,-3-3-11,-7-4-8,-9-3-6,-10-3-6,-8-2-4,-15-1-4,-19 3-2,-18 3-1,-19 4-1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2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30300 47200 408,'-22'104'188,"6"10"-43,7 10-44,6 9-42,-1 20-26,-5 31-7,-7 32-6,-5 31-7,-1 24-7,6 20-6,7 18-8,6 20-7,3-3-8,0-21-9,0-22-9,0-22-10,1-32-1,4-40 2,3-40 5,3-41 3,1-27 1,1-12-3,-1-13-2,1-12-3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2"/>
    </inkml:context>
    <inkml:brush xml:id="br0">
      <inkml:brushProperty name="width" value="0.04511" units="cm"/>
      <inkml:brushProperty name="height" value="0.04511" units="cm"/>
      <inkml:brushProperty name="color" value="#00BFF3"/>
    </inkml:brush>
  </inkml:definitions>
  <inkml:trace contextRef="#ctx0" brushRef="#br0">30250 47400 487,'93'-22'34,"-11"6"4,-14 7 3,-11 6 4,-4 4 2,6 4-1,7 3 0,6 3 0,-1 7-4,-5 14-7,-7 11-6,-5 14-7,-11 5-6,-11 1-3,-14-1-5,-11 1-3,-14 2-7,-11 7-8,-14 6-7,-11 7-9,-14 2-9,-11 1-14,-14-1-12,-11 1-12,0-9-2,17-15 11,15-15 9,16-16 10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3"/>
    </inkml:context>
    <inkml:brush xml:id="br0">
      <inkml:brushProperty name="width" value="0.05069" units="cm"/>
      <inkml:brushProperty name="height" value="0.05069" units="cm"/>
      <inkml:brushProperty name="color" value="#00BFF3"/>
    </inkml:brush>
  </inkml:definitions>
  <inkml:trace contextRef="#ctx0" brushRef="#br0">32550 46650 434,'-36'-5'11,"28"-9"25,28-10 23,29-8 23,21-4 5,16 3-14,15 3-15,17 4-14,8 1-9,4 0-6,3 0-6,3 0-4,-7 4-10,-15 10-11,-15 10-13,-16 9-11,-15 10-9,-11 14-5,-14 11-5,-11 14-4,-11 7-1,-5 3 0,-7 3 3,-5 4 0,-6-6 3,-3-11 2,-3-14 4,-2-11 1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3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32700 47950 469,'-35'-2'13,"32"-3"28,31-3 28,32-2 26,22-3 5,17 1-21,15-1-20,16 1-19,5 1-17,-2 3-11,-3 3-13,-3 4-10,-7 4-9,-9 6-3,-10 7-3,-8 6-4,-12 3-9,-12 0-16,-13 0-15,-12 0-17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4"/>
    </inkml:context>
    <inkml:brush xml:id="br0">
      <inkml:brushProperty name="width" value="0.05402" units="cm"/>
      <inkml:brushProperty name="height" value="0.05402" units="cm"/>
      <inkml:brushProperty name="color" value="#00BFF3"/>
    </inkml:brush>
  </inkml:definitions>
  <inkml:trace contextRef="#ctx0" brushRef="#br0">36150 47250 407,'-10'-24'117,"32"4"-21,31 3-21,32 3-21,16 3-12,4 3-5,3 3-3,3 4-4,4 4-4,7 6-5,6 7-3,7 6-5,5 3-4,7 0-1,6 0-2,7 0-2,5-4-2,7-5-2,6-7-1,7-5-4,7-6 1,9-3-1,10-3 2,10-2-1,-3-3 1,-11 1 0,-14-1-2,-11 1 1,8-3-1,32-2-1,31-3 0,32-3 0,5 1-1,-18 6 2,-19 7 1,-18 6 1,-9 4 1,4 4 0,3 3 2,3 3 0,7 1 0,14 1 1,11-1-1,14 1 0,8-3 0,7-2 1,6-3-1,7-3 1,-1-2 0,-6 0 0,-6 0-1,-6 0 1,2 4 0,14 10-1,11 10-1,14 9 0,2 1-1,-6-6 0,-6-6-2,-6-6 0,1-6-2,9-2-1,10-3-2,10-3-1,7-6-2,6-5 0,7-7-1,6-5-1,3-8 0,0-5-2,0-7-1,0-5-2,-8-4-1,-16 0-1,-15 0-1,-15 0-1,-26 4 0,-34 10-3,-35 10-2,-33 9-1,-36 4-2,-33 1-3,-35-1-3,-34 1-1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3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74355 49703 646,'-13'-29'7,"6"8"11,6 7 14,6 7 11,6 2 5,5 0-4,7-1-4,5-2-5,4 0-5,1-1-6,1-2-7,1 0-6,-1-1-6,0 1-7,-1-1-7,-1 0-5,-2 1-3,-3 2 4,-3 2 2,-3 3 3,-3 0-8,-3 0-19,-3 0-21,-2 0-19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4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38700 44100 441,'-22'-69'0,"6"13"0,7 12 0,6 13 0,3 20 11,0 28 20,0 28 22,0 29 20,-2 22 6,-3 20-9,-3 18-11,-2 20-9,-5 6-9,-2-2-6,-3-3-8,-3-3-7,-1-4-11,4-3-12,3-3-15,3-2-12,3-14-13,3-21-10,3-22-10,4-22-11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4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39100 45450 582,'92'3'56,"-16"6"2,-15 7 2,-15 6 1,-11 4-4,-2 4-9,-3 3-10,-3 3-10,-4 4-17,-3 7-23,-3 6-25,-2 7-23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5"/>
    </inkml:context>
    <inkml:brush xml:id="br0">
      <inkml:brushProperty name="width" value="0.05469" units="cm"/>
      <inkml:brushProperty name="height" value="0.05469" units="cm"/>
      <inkml:brushProperty name="color" value="#00BFF3"/>
    </inkml:brush>
  </inkml:definitions>
  <inkml:trace contextRef="#ctx0" brushRef="#br0">40500 44250 402,'46'-24'3,"-5"4"5,-7 3 6,-5 3 6,-6 15 4,-3 29 5,-3 28 4,-2 28 5,-6 17-2,-6 6-8,-6 7-8,-6 6-8,-6-4-6,-2-11-3,-3-14-4,-3-11-4,1-12-1,6-9 2,7-10 1,6-8 1,6-8 1,6-2 0,7-3 1,6-3 0,9-9-1,13-11 1,12-14-1,13-11-1,7-14-2,4-11-4,3-14-4,3-11-5,-2-12-4,-6-9-3,-6-10-4,-6-8-4,-7-6 0,-6 1 4,-6-1 2,-6 1 4,-7 1 5,-6 3 3,-6 3 6,-6 4 5,-4 7 5,1 13 7,-1 12 6,1 13 6,-1 21 7,1 32 9,-1 31 8,1 32 9,-3 21 1,-2 13-4,-3 12-6,-3 13-4,-2 4-5,0-3-3,0-3-2,0-2-4,0-6-3,0-6-4,0-6-4,0-6-4,3-7-3,6-6 0,7-6-1,6-6 0,1-6-2,-3-2-2,-3-3-4,-2-3-1,-5-2-4,-2 0-5,-3 0-5,-3 0-5,-6 0-2,-5 0 1,-7 0 0,-5 0 0,-9 1 1,-9 4 1,-10 3 0,-8 3 0,-9-4 2,-6-8 0,-6-10 2,-6-9 1,-1-7-4,7-3-8,6-3-9,7-2-9,7-6-3,9-6 2,10-6 2,10-6 2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5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41700 44050 618,'110'-68'0,"-27"17"0,-28 15 0,-28 16 0,-4 7 11,22 1 23,22-1 22,23 1 22,3 1 2,-11 3-20,-14 3-19,-11 4-20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6"/>
    </inkml:context>
    <inkml:brush xml:id="br0">
      <inkml:brushProperty name="width" value="0.04434" units="cm"/>
      <inkml:brushProperty name="height" value="0.04434" units="cm"/>
      <inkml:brushProperty name="color" value="#00BFF3"/>
    </inkml:brush>
  </inkml:definitions>
  <inkml:trace contextRef="#ctx0" brushRef="#br0">45250 44350 496,'-5'-36'10,"-9"28"22,-10 28 21,-8 29 21,-9 19 5,-6 14-11,-6 11-13,-6 14-11,-9 7-10,-8 3-8,-10 3-8,-9 4-9,-2-6-7,6-11-9,7-14-7,6-11-7,6-9-3,6-3 3,7-3 4,6-2 3,3-9-9,0-12-21,0-13-21,0-12-21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6"/>
    </inkml:context>
    <inkml:brush xml:id="br0">
      <inkml:brushProperty name="width" value="0.05218" units="cm"/>
      <inkml:brushProperty name="height" value="0.05218" units="cm"/>
      <inkml:brushProperty name="color" value="#00BFF3"/>
    </inkml:brush>
  </inkml:definitions>
  <inkml:trace contextRef="#ctx0" brushRef="#br0">43650 44350 421,'6'-65'10,"13"23"18,12 22 20,13 22 19,10 23 7,10 25-7,10 25-6,9 25-7,4 14-8,1 3-9,-1 3-11,1 4-10,1 1-5,3 0 0,3 0-1,4 0 1,-7-10-10,-16-18-16,-15-19-17,-15-18-17,-11-14-14,-2-5-8,-3-7-9,-3-5-9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7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47100 44300 424,'0'-63'10,"0"26"22,0 24 21,0 26 21,-2 22 4,-3 23-14,-3 22-13,-2 22-13,-6 12-8,-6 3-3,-6 3-2,-6 4-3,-1-4-2,7-9-3,6-10-3,7-8-3,13-18-3,22-25-7,22-25-4,23-25-6,14-29-4,10-30-1,10-32-2,9-30-2,-4-22-2,-15-8-2,-15-10-1,-16-9-2,-15 4-1,-11 19 2,-14 19 2,-11 19 2,-17 16 3,-18 17 4,-19 15 5,-18 16 4,-12 18 1,-3 22 0,-3 22-2,-2 23 0,2 13-1,9 6 2,10 7 1,10 6 1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7"/>
    </inkml:context>
    <inkml:brush xml:id="br0">
      <inkml:brushProperty name="width" value="0.04915" units="cm"/>
      <inkml:brushProperty name="height" value="0.04915" units="cm"/>
      <inkml:brushProperty name="color" value="#00BFF3"/>
    </inkml:brush>
  </inkml:definitions>
  <inkml:trace contextRef="#ctx0" brushRef="#br0">48000 44750 447,'92'1'45,"-16"4"6,-15 3 6,-15 3 6,-7 4 0,3 7-6,3 6-6,4 7-6,1 5-7,0 7-10,0 6-8,0 7-10,-4 2-3,-5 1-1,-7-1 0,-5 1-1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7"/>
    </inkml:context>
    <inkml:brush xml:id="br0">
      <inkml:brushProperty name="width" value="0.0546" units="cm"/>
      <inkml:brushProperty name="height" value="0.0546" units="cm"/>
      <inkml:brushProperty name="color" value="#00BFF3"/>
    </inkml:brush>
  </inkml:definitions>
  <inkml:trace contextRef="#ctx0" brushRef="#br0">49500 42950 402,'37'-25'10,"26"0"19,24 0 20,26 0 19,-1 7 6,-24 17-11,-26 15-10,-24 16-9,-17 12-10,-5 9-10,-7 10-10,-5 10-10,-14 8-4,-18 10-2,-19 10 0,-18 9-1,-9-1-2,4-8-6,3-10-4,3-9-6,6-7 0,9-3 2,10-3 4,10-2 3,7-5 3,6-2 0,7-3 2,6-3 1,9-7 3,13-9 8,12-10 6,13-8 6,10-8 4,10-2-1,10-3 1,9-3-1,-2-1-3,-12 4-4,-13 3-6,-12 3-5,-12 7-1,-8 14 1,-10 11 2,-9 14 2,-13 8 1,-16 7 3,-15 6 0,-15 7 3,-11 4 0,-2 3 2,-3 3 2,-3 4 0,-1-3-2,4-5-8,3-7-6,3-5-8,3-8-7,3-5-6,3-7-6,4-5-6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18"/>
    </inkml:context>
    <inkml:brush xml:id="br0">
      <inkml:brushProperty name="width" value="0.06042" units="cm"/>
      <inkml:brushProperty name="height" value="0.06042" units="cm"/>
      <inkml:brushProperty name="color" value="#00BFF3"/>
    </inkml:brush>
  </inkml:definitions>
  <inkml:trace contextRef="#ctx0" brushRef="#br0">52050 42100 364,'-10'-72'10,"-18"56"23,-19 57 20,-18 56 23,-9 32 3,4 10-12,3 10-12,3 9-13,-1 12-9,-2 16-4,-3 15-4,-3 17-4,1 7-2,6 0-3,7 0-2,6 0-1,9-15-1,13-27-1,12-28 0,13-28-1,13-24-3,17-19-8,15-18-7,16-19-7,15-22-7,16-25-6,15-25-6,17-25-6,2-19-1,-9-12 4,-10-13 3,-8-12 4,-14-7 4,-15 1 3,-15-1 5,-16 1 3,-18 5 3,-18 14 0,-19 11 1,-18 14 1,-23 18 2,-24 25 3,-26 25 2,-24 25 3,-12 23-2,4 22-7,3 22-8,3 23-7,14-1-5,25-22-2,25-22-3,25-21-1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4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76540 48265 602,'-5'-9'86,"8"0"-18,6-1-16,7-1-17,4-1-9,1 2-4,1 1-1,1 0-4,0 2-1,-1 1-2,-1 0-2,0 2-1,1-2-3,7-4-2,5-4-3,6-3-3,1-2-4,-3 3-8,-5 1-7,-4 2-7,-1 1-6,-1 1-8,1-1-5,-1 0-7,-2 1 0,-5 3 9,-5 1 7,-4 2 8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20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39700 48650 459,'-90'-2'0,"23"-3"0,22-3 0,22-2 0,10 8 11,1 22 20,-1 22 21,1 23 21,-4 22 5,-6 26-13,-6 24-11,-6 26-12,-10 15-9,-12 6-7,-13 7-5,-12 6-7,-2 3-3,9 0-1,10 0-1,10 0 1,7-13-10,6-24-14,7-26-17,6-24-16,6-18-12,6-9-9,7-10-9,6-8-8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24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41600 49050 509,'15'-33'69,"-18"34"1,-19 35-2,-18 35-1,-14 22-6,-5 14-12,-7 11-12,-5 14-11,-6 3-9,-3-2-4,-3-3-4,-2-3-4,-1-4-6,3-3-6,3-3-6,4-2-7,7-9-6,13-12-5,12-13-5,13-12-6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25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40550 49150 453,'-46'-24'3,"10"4"7,10 3 5,9 3 7,12 4 7,16 7 9,15 6 7,17 7 9,10 11 2,6 20-3,7 18-4,6 20-4,4 17-5,4 20-7,3 18-7,3 20-7,1 8-9,1 1-12,-1-1-12,1 1-11,-7-17-8,-12-30-4,-13-32-5,-12-30-3,-9-19-6,-2-2-6,-3-3-6,-3-3-7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25"/>
    </inkml:context>
    <inkml:brush xml:id="br0">
      <inkml:brushProperty name="width" value="0.04457" units="cm"/>
      <inkml:brushProperty name="height" value="0.04457" units="cm"/>
      <inkml:brushProperty name="color" value="#00BFF3"/>
    </inkml:brush>
  </inkml:definitions>
  <inkml:trace contextRef="#ctx0" brushRef="#br0">44800 48700 493,'-25'35'11,"0"23"20,0 22 21,0 22 21,1 5 5,4-8-13,3-10-12,3-9-12,-2 1-10,-6 13-5,-6 12-6,-6 13-7,-2 2-4,3-5-6,3-7-3,4-5-6,1-8-1,0-5 0,0-7 0,0-5 1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26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45150 49750 579,'26'54'118,"4"10"-24,3 10-22,3 9-24,1 1-14,1-6-9,-1-6-7,1-6-8,-3-6-8,-2-2-10,-3-3-10,-3-3-8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26"/>
    </inkml:context>
    <inkml:brush xml:id="br0">
      <inkml:brushProperty name="width" value="0.04957" units="cm"/>
      <inkml:brushProperty name="height" value="0.04957" units="cm"/>
      <inkml:brushProperty name="color" value="#00BFF3"/>
    </inkml:brush>
  </inkml:definitions>
  <inkml:trace contextRef="#ctx0" brushRef="#br0">46050 48650 443,'-44'-25'6,"13"0"10,12 0 11,13 0 11,15 3 6,19 6-1,19 7 2,19 6-1,12 4-3,6 4-9,7 3-9,6 3-7,-1 3-6,-5 3-3,-7 3-2,-5 4-3,-6 1-2,-3 0-3,-3 0-3,-2 0-3,-11 1-1,-15 4-1,-15 3-1,-16 3-1,-10 3 2,-3 3 4,-3 3 6,-2 4 4,-5 2 3,-2 4 3,-3 3 3,-3 3 1,-6 10 4,-5 20 4,-7 18 5,-5 20 4,-4 13 0,0 9-5,0 10-4,0 10-4,-2 14-8,-3 23-7,-3 22-10,-2 22-7,-5 24-6,-2 29-2,-3 28-1,-3 28-3,1-4-3,6-33-2,7-35-3,6-34-4,7-38-4,10-41-7,10-40-6,9-40-7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27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48100 48700 504,'-19'-29'0,"13"-5"0,12-7 0,13-5 0,18 0 11,26 10 21,24 10 22,26 9 21,2 15 5,-18 22-12,-19 22-12,-18 23-13,-18 19-11,-16 19-9,-15 19-10,-15 19-9,-17 10-5,-15 4 1,-15 3 2,-16 3 1,-8-5-2,0-12-8,0-13-6,0-12-6,1-13-3,4-12 1,3-13 2,3-12 2,6-12 3,9-8 6,10-10 6,10-9 5,21-10 7,34-9 7,35-10 7,35-8 7,18-6-4,3 1-15,3-1-15,4 1-15,-1 1-12,-3 3-10,-3 3-9,-2 4-9,-14 1-4,-21 0 2,-22 0 2,-22 0 2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0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57776 47029 482,'158'-76'165,"-1"7"-39,1 7-37,-1 6-38,-1 6-23,-4 2-4,-3 4-7,-3 3-5,-8 5-6,-14 6-9,-12 7-7,-13 7-8,-17 9-8,-20 14-9,-20 13-10,-19 12-8,-13 8-6,-6-1-2,-8 0-2,-6 1-2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1"/>
    </inkml:context>
    <inkml:brush xml:id="br0">
      <inkml:brushProperty name="width" value="0.05108" units="cm"/>
      <inkml:brushProperty name="height" value="0.05108" units="cm"/>
      <inkml:brushProperty name="color" value="#00BFF3"/>
    </inkml:brush>
  </inkml:definitions>
  <inkml:trace contextRef="#ctx0" brushRef="#br0">57882 46871 430,'-76'2'3,"7"3"6,7 3 6,6 4 5,10-6 4,14-12-1,12-14 1,13-13 0,18-3 7,17 7 14,22 6 12,18 6 14,14 4 0,7 0-14,6 0-14,7 0-13,13-4-13,19-6-11,20-6-11,20-7-11,0 1-7,-20 11-3,-20 9-3,-19 10-3,-13 7-1,-7 3 0,-7 3 1,-6 3 1,-12 6-4,-15 6-11,-18 6-10,-15 7-9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1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57462 48025 490,'-100'25'7,"9"-4"15,11-3 14,10-3 14,22-5 7,37-7-3,35-6-3,37-7-3,29-6-3,23-7-7,23-7-6,23-6-6,18-2-6,13 4-6,14 3-6,12 3-7,4 3-4,-7 4-3,-7 3-4,-6 3-3,-16 6-5,-26 5-7,-27 8-8,-26 5-7,-20 6-7,-13 3-10,-13 3-9,-13 4-8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4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78950 46775 473,'7'-21'-2,"-1"5"14,0 4 15,-1 6 15,-2 4 7,-1 4 0,0 4-2,-2 4 1,0 2-4,0 3-5,0 2-6,0 1-5,0 3-5,0 0-4,0 0-4,0 3-4,1-1-2,0 2 0,2 1 0,0 1 0,0 1-3,0-1-7,-2 0-7,0 1-7,-1-1-7,2 1-6,0-1-6,2 1-6,-1-3-4,-1-2-4,0-3-2,-1-2-3,-1-4 1,0-1 4,0-2 4,0-2 4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2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62183 46242 440,'-7'62'137,"-12"20"-26,-14 20-26,-13 19-25,-6 9-16,-1-4-9,1-3-8,-1-4-8,6-5-5,9-11-3,10-10-2,10-9-3,13-15-5,16-20-6,17-20-8,17-19-7,17-29-5,20-40-3,20-40-4,19-39-3,0-14 0,-19 9 3,-20 11 5,-20 9 2,-16 13 5,-13 16 3,-14 17 3,-12 17 4,-10 10 2,-7 8 4,-7 6 3,-5 6 3,-6 6 1,-3 2 2,-4 4 0,-3 4 2,-3 5-1,-3 11 1,-3 10-1,-4 9 0,3 7-4,11 3-9,9 3-8,10 4-8,5 0-8,-1-4-6,1-3-7,0-3-5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2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62917 46871 541,'29'28'10,"1"3"20,5 4 20,2 2 19,3 6 6,-1 6-11,1 7-8,-1 6-11,-1 6-11,-4 2-14,-3 4-14,-3 3-15,-5 0-10,-7-3-10,-6-4-8,-7-3-10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3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64071 46242 483,'169'-46'152,"-29"13"-36,-31 13-36,-28 14-35,-14 8-20,4 2-2,3 5-4,2 2-3,-5 7-3,-17 10-2,-16 10-3,-17 9-2,-17 14-3,-21 16-4,-19 16-3,-20 17-3,-16 8-3,-13 0-2,-14 0-2,-12 0-3,-4-4 0,7-11 0,6-10 0,7-9 0,9-12 1,8-13 3,11-13 2,10-13 2,27-15 6,47-17 7,45-15 7,46-18 8,18-5 2,-9 2-6,-11 4-6,-9 3-4,-9 4-4,-6 2-2,-6 4-2,-7 4-3,-1-1-7,8-3-13,6-3-14,6-4-14,-2 2-2,-14 7 10,-14 6 9,-11 6 8,-8 1 4,0-7-3,1-6-3,-1-7-3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3"/>
    </inkml:context>
    <inkml:brush xml:id="br0">
      <inkml:brushProperty name="width" value="0.06448" units="cm"/>
      <inkml:brushProperty name="height" value="0.06448" units="cm"/>
      <inkml:brushProperty name="color" value="#00BFF3"/>
    </inkml:brush>
  </inkml:definitions>
  <inkml:trace contextRef="#ctx0" brushRef="#br0">69055 43566 341,'-29'-72'5,"-7"13"10,-7 13 10,-6 14 11,-3 7 3,5 4 0,3 3-1,3 3-2,2 12-2,-1 19-5,1 20-6,0 20-4,-4 18-2,-6 16 3,-7 16 2,-6 17 2,-7 15 0,-6 13-2,-7 13-1,-7 13-2,-4 11 0,-4 11-1,-3 9 0,-3 10-1,1 2 0,7-7-1,6-7-1,7-6-1,11-3-4,11 0-4,14-1-4,14 1-6,12-10-3,13-20-3,14-19-1,13-20-3,14-22-2,17-22-1,16-24-3,17-22-2,9-21-1,4-21 0,3-19-1,3-19 0,-2-19 0,-5-16 4,-8-16 1,-6-17 3,-10-7 1,-13 4 1,-13 3 1,-13 4 0,-15 4 1,-16 7 4,-17 7 4,-16 6 2,-17 9 2,-16 14-1,-16 14 0,-17 12-1,-12 15-2,-11 16-3,-10 17-3,-9 16-3,6 8 0,23 1 3,23-1 3,24 0 2,12-1-5,3-4-13,4-2-15,3-5-12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0:34"/>
    </inkml:context>
    <inkml:brush xml:id="br0">
      <inkml:brushProperty name="width" value="0.0499" units="cm"/>
      <inkml:brushProperty name="height" value="0.0499" units="cm"/>
      <inkml:brushProperty name="color" value="#00BFF3"/>
    </inkml:brush>
  </inkml:definitions>
  <inkml:trace contextRef="#ctx0" brushRef="#br0">58616 44721 440,'-15'-41'13,"23"23"23,23 22 25,23 24 25,12 17 5,0 9-12,-1 10-12,1 9-12,-4 4-14,-6-3-18,-7-3-16,-6-4-16,-5-5-22,-4-6-27,-3-7-26,-3-6-27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1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75383 10710 999,'-1'-43'-16,"0"11"-9,-2 10-7,0 9-7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20"/>
    </inkml:context>
    <inkml:brush xml:id="br0">
      <inkml:brushProperty name="width" value="0.07979" units="cm"/>
      <inkml:brushProperty name="height" value="0.07979" units="cm"/>
      <inkml:brushProperty name="color" value="#F2395B"/>
    </inkml:brush>
  </inkml:definitions>
  <inkml:trace contextRef="#ctx0" brushRef="#br0">33928 24657 275,'-34'8'13,"9"2"8,11 0 8,9 1 9,6-1 0,4-2-6,2-4-7,4-2-7,1-2-3,3 2-2,1 0-1,3 2-2,1-2 0,1-3-1,1-2-1,1-3 0,1-2-1,1 2-1,1 1 1,1 0 0,1 1 0,-1 0 0,1 0 0,-1 1 0,0-1 0,1 2-1,-1 0 0,1 2-1,-1-2-1,1-2 0,-1-4-1,1-2 0,0-1-1,2 0 0,3 2-1,1 1 1,0 1-1,-1 2 1,-3 2 1,-1 2 1,-4 2 0,-2 2 0,-2 2-1,-4 2 0,-1 2 1,1 1 2,1 3 2,1 2 3,2-1 1,1-1 1,3-2-1,1-2-1,1-2 0,-1-2-2,-1-2-2,-1-2-2,0-1-2,1 0 0,1 0-1,1 0-1,0 0-1,1 2 1,-1 0-1,1 2 0,-1-1 0,1 1 0,-1 0 0,1 0-1,0-1 1,0 0-1,2-1 0,1-2 0,2-1-1,1-4-1,2-2-2,2-3-1,1-1 0,-1 2-1,-2 2 0,0 2 0,-1 2 1,-3 2 3,-2 2 2,-1 2 1,-3 3 3,-3 4-1,-3 3 2,-3 5 0,-1 1 2,-1-1 2,1 0 3,0-2 3,1-2 0,5-1-1,3-2-2,5-2-1,4-4-2,6-4-2,6-6-2,6-4-3,4-5-1,2-5-1,2-5-2,1-5-1,2-2 0,0 1-2,0 1 0,-1 1 0,-1 2 0,-4 5 1,-4 3 2,-4 5 1,-3 2 3,0 4 1,-2 2 4,0 4 1,-2 1 2,-4 0-1,-2 0 0,-3 0-1,-1 0 0,1 2 2,1 0 0,0 2 2,2-2-1,1-2-2,0-4-2,2-2-2,1-2-2,2 0-1,3 1 0,1-1-2,-1 1 0,-2 2 0,-4 2 1,-2 2-1,-3 2 2,-3 2 0,-3 2 1,-3 2 1,-3 1 1,-1 1 0,-3 2 1,-1 0 0,0-1 1,3-2 0,4-4 0,2-3 1,0-2-3,-2-3-5,-1-4-7,-2-2-5,-2-1-6,1 0-7,-1 2-6,1 1-7,-1 1-4,-1 2-6,-1 2-4,0 2-4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44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28100 48000 586,'23'14'74,"-1"-1"-14,-1-2-15,-1-2-15,1-1-8,1 0-4,3 0-2,1-1-4,3 0-1,1-2-2,2-2-1,3-2-1,1-1-2,2 0-3,2 0-1,3 0-2,-1-1-1,0 0 2,-2-2 2,0 0 1,1-1 0,2 0 0,4 0-2,3 1 0,-1-2-1,-1 2 1,-1-1 1,-3 0 0,-1 0 1,0 2 0,0 0 0,0 2 2,1-1-1,0 0 1,2-2 0,1 0 1,-2-1 0,0 0-1,-3 0 1,-2 1-1,-1-2-1,1 2-2,-1-1-1,0 0-2,-1 0 1,-2 2 0,-2 0 0,-1 2 2,-2 0 0,1 0 1,-1 0-1,1 0 1,-1 0-1,0 0 0,1 0-1,-1 0-2,0 0 0,-1 2-1,-2 0-1,1 2-1,-2-1 0,2-1-2,1 0 0,1-1-1,1-1 0,-1 0-1,0 0 1,1 0 0,-1 0 1,0 2-1,1 0 1,-1 2-1,0-1 2,1 1 0,-1 0 0,1 0 1,-2 1 0,0 0-4,-1 1-1,-1 2-4,1-1 0,3-1 0,3-1 0,2 0 0,3-2 0,1 0-2,0-2-2,2 0-1,0-2 0,0 0-1,0-2 0,1 0 1,-1-1 0,2 0 2,0 0 2,2 1 1,-1-1 2,-2 2 1,-2 0 0,-2 2 2,-1 0 0,-1 2 1,-2 0-1,0 2 0,0 0 0,1 1-1,1 1-2,0 2 0,-2-1 0,-9-2 1,-7-3 2,-9 0 1,-2-2 1,0 0 2,1 0 0,2 0 2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45"/>
    </inkml:context>
    <inkml:brush xml:id="br0">
      <inkml:brushProperty name="width" value="0.03162" units="cm"/>
      <inkml:brushProperty name="height" value="0.03162" units="cm"/>
      <inkml:brushProperty name="color" value="#F2395B"/>
    </inkml:brush>
  </inkml:definitions>
  <inkml:trace contextRef="#ctx0" brushRef="#br0">42950 48009 695,'37'-8'-2,"-6"2"-2,-4 0-1,-4 2-2,-5 0-1,1 0 1,-2 0 1,-1 0-1,1 0 4,1 1 7,3-2 7,2 2 6,0-1 2,1 0-2,-1 0-2,1 0-3,0 0-1,2 2-3,3 0 0,1 2-3,2 0 0,-1 0-2,0 0 0,1 0-1,-1 0 0,2 0 2,1 0 2,1 0 2,0 0 1,-2 0-1,0 0 1,-1 0-1,0 0 1,-1 0-1,0 0-1,1 0 1,-1 0-1,-2 2 0,0 0 0,-1 2 0,0-1 0,-1 0 0,1-2-1,-1 0 1,0-1 0,-1 0 0,-1 0 0,-1 0-1,0-1 2,1 0-1,1-2 2,1 0-1,0-2 0,1 0-4,-1-1-3,1-2-3,-2 1-3,-1 0-5,-3 2-4,-1 1-4,-3 0-9,-3 0-14,-3 0-15,-2 0-13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48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42986 49433 588,'-5'-6'57,"6"4"-4,6 4-4,6 4-4,3 2-4,3 0-7,2-1-5,1 1-6,1-1-5,-3 0-7,-1-2-5,-2 0-6,-3 0-4,-3 3-3,-3 3-4,-2 4-2,-5 1-3,-4 1 0,-5 1-2,-5 1-1,-4 1 1,-2 0 1,-2-1 1,-1 1 1,-1-2 3,-1-1 2,0-2 2,1-2 3,1-3 2,5-1 3,3-2 3,4-2 2,5-2 4,6-2 3,6-2 4,6-2 4,3-1 1,1 0-1,1 0 0,1 0-1,1 1 0,0 0-2,-1 2 1,1 0-1,-1 1-3,-1 0-2,-1 0-5,0 0-2,-3 1-12,-1 2-17,-2 2-18,-2 2-18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4"/>
    </inkml:context>
    <inkml:brush xml:id="br0">
      <inkml:brushProperty name="width" value="0.02812" units="cm"/>
      <inkml:brushProperty name="height" value="0.02812" units="cm"/>
    </inkml:brush>
  </inkml:definitions>
  <inkml:trace contextRef="#ctx0" brushRef="#br0">79150 47456 782,'7'-22'0,"-1"4"0,0 5 0,-1 3 0,0 2 6,3 0 12,3 0 13,4 0 12,1 1 1,3-1-10,2 0-10,1 0-11,1 0-9,-1 2-9,-1 1-9,-1 0-10,-2 1-6,-2 1-3,-4-2-3,-3 2-4,-2-1 1,0 0 2,-2 0 4,0 0 3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48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42673 48631 546,'-16'0'2,"0"-2"3,0 0 4,1-1 4,-2-1 1,-2 3 0,-1 2 1,-3 3-1,-1 1 1,-1 3 2,-1 3 3,0 4 2,-1 1-1,1 3-2,1 1-3,1 3-3,0 2-1,1 3-1,-1 3 0,1 2-1,0 3 1,2-1 0,3 0 0,1 0 2,3 1-2,3-1-1,2 0-1,4 0-3,2 0 1,2-1 1,2-1 1,2-1 1,3-2 2,4 0-1,3-1 0,5-1 0,4-3-1,7-7-4,5-5-3,6-6-3,4-5-1,2-4-3,2-4-1,3-4-1,-1-3-2,-1-3-4,0-3-3,-1-3-3,-3-3-1,-2-3 1,-4-3 2,-2-3 0,-5-1 2,-5 0 1,-7-1 0,-5 1 2,-5-2 2,-4-4 2,-4-4 2,-4-4 2,-3-1 2,-2 2-3,-2 2 0,-2 2-2,-1 4 0,-3 7 1,-2 7 2,-1 7 1,-2 6-1,1 3-3,-1 4-3,0 4-3,1 2-3,1 2-6,1 0-4,1 2-5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49"/>
    </inkml:context>
    <inkml:brush xml:id="br0">
      <inkml:brushProperty name="width" value="0.03207" units="cm"/>
      <inkml:brushProperty name="height" value="0.03207" units="cm"/>
      <inkml:brushProperty name="color" value="#F2395B"/>
    </inkml:brush>
  </inkml:definitions>
  <inkml:trace contextRef="#ctx0" brushRef="#br0">44913 49982 686,'-46'-1'28,"18"-1"8,17 0 9,18-1 9,10-1-2,1 0-11,3 0-11,1 0-12,1 0-9,-3 2-9,-1 0-8,-2 2-8,0 0-11,3 2-10,3 0-10,3 2-12,-1 0-1,-5 0 8,-5 0 9,-4 0 7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0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45608 48531 526,'-36'-7'27,"9"2"-4,7 3-4,9 1-4,2 2-3,-2 1 1,-2 3 1,-1 2-1,-3 2 0,0 2 1,-1 2-2,-1 1 1,0 3 0,1 1 0,1 3 1,1 2 1,0 2 1,0 2 0,0 4 1,1 3 1,0 2-1,2 1 0,2 0-2,3 2 0,1-1-1,2-1 0,2-3 0,2-2 0,1-2-1,2-1-3,0-3-1,2-1-3,1-3-2,6-3-3,2-3-1,5-2-3,4-4 0,5-1-1,5-2 0,5-2 0,2-2-1,0-2-1,0-2-1,0-2-1,0-2-3,-1 0-1,-2-1-2,0-2-2,-1-1-1,-3-1 0,-2-3 1,-1-2-1,-3-2 2,-1-3 0,-3-3 2,-1-3 0,-3-3 1,-3-3 0,-2-2 1,-4-4-1,-2-3 3,-2-1 2,-3-2 3,0-1 4,-4-1 1,-2 3 1,-4 4 2,-2 2 0,-2 4 1,-2 5 1,0 5 1,-1 5 0,-1 4-1,-1 2 0,-2 4-1,1 3-1,-3 1-2,0 2-4,-1 0-3,-1 2-3,0 2-4,-1 4-6,1 4-4,-1 3-5,3 2-3,3 0-2,4-2-2,5-1-2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0"/>
    </inkml:context>
    <inkml:brush xml:id="br0">
      <inkml:brushProperty name="width" value="0.0352" units="cm"/>
      <inkml:brushProperty name="height" value="0.0352" units="cm"/>
      <inkml:brushProperty name="color" value="#F2395B"/>
    </inkml:brush>
  </inkml:definitions>
  <inkml:trace contextRef="#ctx0" brushRef="#br0">46187 48650 624,'-15'9'12,"1"3"9,1 4 11,1 2 10,-1 2 2,0 3-5,-1 1-5,-1 3-6,-2 1-4,0 2-5,-1 3-4,-1 1-4,0 0-2,1-3 1,1-3 1,1-3 0,1-3-2,2-3-5,2-3-5,3-3-5,3-3-2,8-2 2,6-4 2,7-2 1,6-4 2,3-2 1,4-4 0,5-2 1,0-1-2,0 2-5,-1 3-4,-1 1-5,-2 1-5,-3 2-5,-3 0-6,-3 2-5,-3 0-3,-3 0-1,-3 0 1,-2 0 0,-5 0 1,-2 0 5,-6 0 3,-2 0 5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0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46645 48940 572,'-15'-22'3,"2"5"5,2 3 6,2 4 6,1 4 5,1 2 5,-1 4 5,0 3 5,1 4 0,2 7-5,2 7-4,2 7-4,1 6-5,0 8-5,0 7-4,0 6-5,0 3-2,0-1 1,0 0 1,0-2 1,0-5 0,0-10-1,0-10-1,0-9-1,0-5-16,2-1-30,0 1-30,2 0-31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2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52076 45309 515,'25'0'134,"3"0"-28,3 0-30,3 0-27,2 0-19,2-2-8,2 0-8,3-2-7,-2 0-5,-4 1-3,-4-1-1,-3 0-2,-5 0-7,-3 0-13,-5 0-13,-3 0-12,-4-1-4,-2 0 3,-4-1 4,-2-1 5,-5-1 3,-4 2 5,-6 1 3,-3 0 5,-4 0 3,2 0 4,1-1 2,1-1 4,0-1 2,-2 0 3,0 0 2,-1 0 1,2 0 4,3 1 2,4-1 4,4 0 2,2 2 11,1 6 18,-2 4 18,2 6 18,-2 4 4,-2 5-11,-2 5-10,-2 5-12,0-1-8,1-5-9,0-7-9,2-5-7,-1-1-4,-2 6-1,-1 4-1,-3 5 1,-1 3-1,-1 1 0,-2 0 0,1 2 1,-1-1-3,2-3-7,2-3-6,3-3-5,0-1-6,0-1-5,1 1-4,-1 0-4,1-2-3,2-1-3,2-3-2,3-1-2,2-6-1,5-8 0,6-9 1,4-9 1,2-3 4,-1 2 9,-1 4 8,0 3 9,-2 2 6,-1 2 3,0 3 3,-2 1 3,0 2 6,0 2 8,0 2 8,-1 2 7,0 3 5,-2 5-2,-2 5 0,-2 6-1,-1 3-1,0 2-2,0 4-1,0 3-2,-1 2-4,-2 1-8,-2 0-8,-2 2-8,0-1-6,-1-3-5,0-4-5,0-2-5,1-3-4,2-5 0,2-3-1,2-4-1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2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52750 46910 599,'15'-22'48,"-1"6"-1,-1 5-1,0 5-2,0 1-1,3 0-4,3-1-4,3-2-3,2 1-5,0 1-8,-1 0-9,1 2-7,-2 0-3,-3 2 1,-3 0 2,-3 2 1,-3 2-9,-2 4-18,-4 4-17,-2 3-19,-2 2-5,0-2 5,0-3 6,0-1 6,-1-2 6,-1-4 6,0-3 5,-1-2 5,-2-2 5,0 0 5,-1 0 4,-2 1 5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3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53413 46378 417,'-15'-36'1,"4"7"2,3 7 2,3 7 3,1 4 2,2 1 4,0 0 4,2 2 4,0 3 4,0 8 4,0 6 5,0 7 4,0 6 2,0 4-2,0 3-2,0 4-1,-1 3-3,-1 1-4,0 0-2,-1 2-5,-1-1-2,2-2-5,0-1-3,2-3-3,1-3-5,4-3-5,2-5-4,4-3-4,1-4-6,3-4-6,1-5-6,3-2-6,1-5-7,1 0-6,1-3-7,2-2-7,0-3 1,2-4 8,3-3 8,1-5 8,2-2 5,-1-1 5,0-1 4,1-1 4,-1-1 3,1-1 4,-1 0 2,0-2 4,-1 0 1,-5 3 1,-3 2 0,-5 1 1,-2 3 2,-2 3 3,-3 3 2,0 3 4,-4 1 5,-1 2 7,-2 0 7,-2 2 9,-1 0 2,0 1-2,0-1-1,0 0-2,-1 2 0,-4 6 1,-2 4 0,-3 6 2,-2 3-4,0 3-7,0 3-7,1 3-7,-3 5-4,-4 5-3,-3 6-1,-5 6-3,0 0-2,3-5 0,3-7-2,3-5 0,4-10-9,8-11-18,7-12-15,6-11-18,5-8-3,1 0 12,3-1 11,2 0 11,0 0 8,-1 5 3,-1 3 3,-1 4 4,0 3 5,0 3 10,-1 1 8,1 2 9,-2 2 7,-2 4 5,-4 2 6,-3 4 4,-1 2 2,0 5-2,0 4-2,0 3-2,-1 3-2,0-1-6,-2 1-3,0 0-5,0-3-3,2-1-3,2-4-4,2-3-2,2-4-5,5-6-6,4-6-6,3-6-5,2-6-5,-1-7-5,-1-7-3,0-7-4,-3-3-1,1 0 3,-2 0 2,-1-1 3,-2 4 5,-2 6 7,-4 5 8,-3 7 7,0 6 10,0 10 14,1 8 12,2 9 14,-1 6 2,-2 0-12,-3 1-11,0 1-10,-4 1-8,0 3-3,-3 1-4,-2 2-5,-2 1-3,-2-1-5,-2-1-5,-1-1-5,1-7-9,8-13-15,7-12-15,6-13-14,4-7 0,1 1 17,2-1 15,0 1 15,1 1 12,-1 2 4,1 4 6,0 3 5,-1 2 2,-1 3 2,-1 1 1,0 2 0,-2 1-2,1 2-6,0 0-6,0 2-6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4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57029 45352 393,'0'-22'-3,"0"5"10,0 3 9,0 4 10,0 5 8,0 6 6,0 6 6,0 6 7,0 4 0,0 5-8,0 3-5,0 5-8,-1 4-2,-1 6-2,0 6 1,-1 6-2,-2 4-1,0 3-6,-2 4-4,0 2-4,-1 1-3,0 1-2,1 0 0,-1-1-1,1 3-5,2 3-12,2 5-10,2 3-11,1-2-7,2-7-6,0-8-5,2-9-5,0-7-4,0-10-2,0-8-2,0-8-3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4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57347 46278 556,'22'-28'89,"-3"7"-16,-2 7-17,-4 7-16,-1 3-10,0 2-2,-1 0-2,1 2-2,-2 1-3,-2 4-6,-4 2-4,-2 4-6,-4 3-1,-2 7 1,-4 5 1,-2 7 1,-3 1-3,-1 0-10,-3-1-8,-2-1-8,1-3-5,3-6 0,2-3-1,4-6 0,4-4 6,6-3 14,6-2 13,6-4 13,3-1 6,-1 0-3,1 0-2,0 0-3,-1 1-2,-1 2-1,-1 2 0,0 2-1,-4 2-2,-6 3-2,-6 4-4,-6 2-2,-4 2-4,0 1-5,-1 1-6,-1 1-5,-1-1-7,-2-1-10,0-2-9,-1-2-10,1-3-4,2-3 2,4-3 2,3-2 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4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80340 45964 460,'-7'-8'2,"2"1"1,2-1 4,2 0 2,0 2 7,0 4 13,-2 4 11,0 4 12,0 3 3,2 1-10,2 3-9,2 2-9,0 1-4,0 3 0,-2 2 0,0 1 0,-1 2-2,2 1-2,0 1-2,2 1-3,0 1-1,0 3-1,-1 1 1,2 2-1,-2 1-7,1 1-12,0-1-15,0 0-12,0 0-8,0-1-3,0-1-2,0-1-2,0-4 0,0-4 3,0-5 2,0-4 3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5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58605 44481 465,'1'-17'6,"2"-1"15,2-3 12,2-1 14,0 4 5,-1 14-1,-1 12-1,0 13-3,-2 7-3,-2-1-7,-2 1-8,-2-1-7,-1 0-4,0 1-2,0-1-2,0 1-2,2-4-3,4-5-1,4-7-3,4-5-2,3-4-3,3-2-2,3-2-3,4-2-2,-1-2-3,0-2-3,-1-1-3,0-3-2,-5 2-3,-7 6-6,-6 6-4,-8 6-4,-5 4-1,-5 1 7,-5 3 5,-5 2 5,-2-1 4,3 1 3,1-2 3,3-1 2,2-2 3,2-2 3,4-4 4,3-3 3,4-2 5,6 0 8,6-1 6,6-2 8,3-1 1,5-4-6,2-2-6,3-3-7,0-2-4,-1 2-5,-3 1-3,-1 0-5,-7 5-9,-9 8-15,-10 8-14,-9 8-15,-7 2-3,0-1 10,-1-3 8,0-1 10,-3-1 7,-2-1 4,-1 1 5,-2 0 5,-1 0 6,-1 1 7,1 1 8,-1 1 6,2 0 5,3-1 1,4-1 1,2 0 2,5-3 5,10-3 8,9-3 10,8-2 7,7-5 0,7-4-11,5-5-10,6-6-12,5-3-7,2-1-5,4-3-4,3-1-7,-1 0-4,-4 3-8,-4 3-7,-4 3-6,-4 2-5,-5 2-3,-5 2-3,-5 2-3,-5 4 1,-5 4 5,-4 5 6,-6 6 6,-1 1 8,1-1 13,0-1 11,2 0 12,1-2 5,1-1-1,3-1-1,2 0-2,1-1-3,0-1-3,0 1-4,0 0-5,0 0-5,-1 0-6,1 0-7,0-1-7,-1 2-7,-2 0-7,-3 1-8,0 2-7,-3-1-1,-1 1 5,0 0 4,-1 0 5,-1-2 1,0 1-2,0-2-1,0 0-2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5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58726 47087 562,'-23'-6'35,"2"6"9,3 4 10,1 6 8,3 1-1,5 1-10,3 0-10,4 0-12,2-1-7,0 1-5,0 0-5,0 0-4,-1 0-6,0 1-8,-2 1-6,0 2-8,-1-1-6,2-1-8,0-1-7,2 0-8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6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59400 46547 485,'14'-21'3,"-1"7"8,-2 5 6,-2 6 8,0 3 8,3 2 11,4 0 11,2 2 10,2 1 1,-1 1-12,1 3-10,0 2-11,-2 1-8,-1 2-6,-2 0-6,-3 1-6,-1 1-8,-2-1-11,-2 1-12,-2 0-11,-2-1-10,-1 1-12,0 0-11,-1-1-11,-3 0 1,0-4 15,-3-3 14,-2-2 13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6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58940 47276 480,'-32'0'30,"17"0"9,15 0 10,15 0 9,10-1-1,1-3-12,3-4-11,1-2-11,0-1-8,-3 2-2,-3 2-4,-3 3-2,-3 2-1,-4 5 1,-4 6 1,-5 4 1,-2 4 0,-4 3 2,-2 3 0,-3 3 0,-3 2 1,-2 1-1,-2 1-1,-1 1 0,-2-1-2,2-3 0,1-3-3,1-3 0,0-7-13,0-10-21,0-12-23,0-10-20,2-7-7,5-3 9,3-3 10,4-2 10,2-1 10,2 3 9,0 3 9,1 3 10,1 3 9,-2 5 6,-1 3 7,0 4 6,-4 5 10,-6 8 9,-6 6 11,-6 8 11,-2 3 0,-1 3-10,0 1-8,1 3-10,-1 0-9,-1 1-8,-1-1-10,-1 1-8,0-3-9,4-3-11,3-5-11,3-3-10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6"/>
    </inkml:context>
    <inkml:brush xml:id="br0">
      <inkml:brushProperty name="width" value="0.04825" units="cm"/>
      <inkml:brushProperty name="height" value="0.04825" units="cm"/>
      <inkml:brushProperty name="color" value="#F2395B"/>
    </inkml:brush>
  </inkml:definitions>
  <inkml:trace contextRef="#ctx0" brushRef="#br0">61346 46039 456,'-7'-5'94,"2"6"-15,2 6-14,2 6-16,0 5-7,0 5 1,-2 5-1,0 5 1,-1 2-6,0 2-10,0 0-10,0 2-12,0 1-7,1-1-7,-2 0-6,2 0-6,-1-3-7,0-6-6,0-5-6,0-6-6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7"/>
    </inkml:context>
    <inkml:brush xml:id="br0">
      <inkml:brushProperty name="width" value="0.05866" units="cm"/>
      <inkml:brushProperty name="height" value="0.05866" units="cm"/>
      <inkml:brushProperty name="color" value="#F2395B"/>
    </inkml:brush>
  </inkml:definitions>
  <inkml:trace contextRef="#ctx0" brushRef="#br0">61862 45513 375,'28'-22'1,"-5"6"4,-7 5 2,-5 5 4,-2 2 2,4 2 3,2 0 2,3 2 2,2 0-1,-1 2-6,1 0-5,0 2-6,-2 0-3,1 2-4,-2 0-1,-1 1-3,-2 1 0,-2 0 4,-4 0 3,-3 0 4,-1 0 3,0-1 1,0 1 3,0 0 3,-1 0 2,0 2 6,-2 0 3,0 1 5,-1 2 2,2 3 1,0 4 0,2 2 0,-1 3 0,-1 3-3,0 3-1,-1 2-3,-1 3-1,0 3-2,0 1 0,0 2-2,0 0-2,0-2-1,0-1-2,0-3-2,0-3-2,0-3-1,0-5-3,0-3 0,0-3-3,0 1-4,0-1-2,0 1-3,-4-6-11,-6-10-18,-7-12-17,-7-10-19,-4-7-4,1-5 6,-1-3 8,1-4 7,-1-2 7,1-1 8,-1 1 7,1 0 8,0 3 5,3 5 6,1 7 6,3 5 5,2 4 4,2 1 5,4 1 3,3 0 5,2 2 3,2 1 1,2 0 1,2 2 2,3-1 1,4-3 0,4-4 1,4-2-1,1 1 0,-1 3-5,-1 4-3,0 4-4,-2 4-3,-1 4-3,-1 4-2,0 4-2,-4 4-3,-4 5-2,-6 5-2,-4 5-4,-3 3 1,-2-1 0,0 0 2,-1 1 1,1-3-2,2-6-3,4-4-3,3-4-5,3-6 0,4-5 1,4-4 0,4-5 2,4-6 2,7-6 2,5-5 3,7-7 2,0-1 2,-2 3 3,-3 3 3,-3 3 2,-3 5 1,-4 5-1,-5 6-1,-3 6-1,-4 5 1,-4 6 2,-4 4 2,-4 5 3,-4 3 1,-3 3-1,-5 1-1,-4 3 0,0-2-2,3-3-1,3-5-3,3-3-1,2-4-2,0-3-3,2-3-2,1-2-2,0-4-3,2-2 0,0-4-2,2-2-2,1-5 0,2-7 0,2-7-2,2-7 1,1-5 0,2-3 1,0-2 2,2-4 1,-1 1 3,1 4 4,0 4 3,0 4 4,-1 3 3,-2 7 4,-3 3 4,0 6 3,-2 7 8,0 8 11,0 10 12,0 8 11,-2 7-1,0 6-11,-3 7-12,-2 5-12,-1 1-7,2-4-2,1-4-4,0-3-3,0-3-2,-3 0-2,-4 1-1,-2-1-3,-2-1-3,-1-1-4,-2-3-5,1-1-5,-1-3 0,2-3 2,2-3 4,3-3 3,5-3 1,10-4 2,10-4 0,9-4 1,6-4-3,1-2-5,1-3-5,1-3-6,-2-1-5,-5 2-2,-5 3-2,-5 1-3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8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64149 46050 455,'-13'2'61,"6"6"7,6 4 7,6 5 8,2 4-5,0 1-17,-2 2-18,0 3-17,-2 1-11,-2 3-1,-2 1-3,-2 2-2,-2 1-8,-2-3-16,-2-2-14,-2-1-14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8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64161 46272 440,'15'-22'49,"1"6"-6,0 5-5,-1 5-5,2 1-3,3 0 0,4-2-1,2 0-1,0 0-2,0 0-2,-1 2-3,0 1-3,-3 1-1,-3 3-1,-3 4-1,-3 2 0,-3 3-3,-2 4-6,-4 2-6,-2 3-5,-5 2-3,-4 1 2,-6 1 2,-4 2 1,-4-1-3,-3 3-5,-3 0-7,-3 1-6,-1 0-1,0 0 4,-1 1 4,1-1 4,1-1 5,1-3 7,3-3 8,1-2 7,3-4 3,3-3 0,3-3 1,3-2 0,5-3 1,10-2 4,8-2 3,9-2 3,6-2-1,3-2-7,3-2-6,3-1-7,1-2-3,0 2 0,0 0 0,1 2 0,-3 1-12,-5 2-21,-5 3-23,-5 1-22,-6 1-4,-5 2 14,-6 0 15,-5 1 15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8"/>
    </inkml:context>
    <inkml:brush xml:id="br0">
      <inkml:brushProperty name="width" value="0.05286" units="cm"/>
      <inkml:brushProperty name="height" value="0.05286" units="cm"/>
      <inkml:brushProperty name="color" value="#F2395B"/>
    </inkml:brush>
  </inkml:definitions>
  <inkml:trace contextRef="#ctx0" brushRef="#br0">64657 45354 416,'-8'-8'0,"0"0"0,0 0 0,0 0 0,1 1 4,-1-1 10,0 0 9,0 0 8,0 4 10,2 8 8,1 8 10,1 7 7,0 9 0,2 7-11,0 8-10,2 8-11,-1 7-7,-1 5-4,0 7-4,-1 5-4,-2 5-5,0 3-7,-1 2-7,-2 4-7,1 5-9,1 6-9,0 7-12,2 7-9,0-2-3,2-10 6,0-12 5,2-10 6,0-12 0,0-11-6,0-12-6,0-11-6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9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66177 45654 475,'-5'-15'30,"6"2"5,6 2 4,6 3 3,2 3-3,1 7-10,0 8-9,-1 6-11,-1 5-10,-4 5-9,-4 3-10,-4 5-9,-4 2-5,-4 2 1,-4 2 0,-4 2 1,-1-1 1,-1-5 5,0-5 3,1-5 3,0-5 5,2-1 6,3-4 5,1-3 6,1-2 7,2-3 7,1-1 9,0-2 7,4-4 6,6-8 2,6-6 2,6-7 3,3-6-4,3-7-12,1-5-10,3-6-12,0-3-8,0-2-5,1 0-6,-1-2-5,0 2-3,-1 4 2,-1 4 0,-1 4 1,-1 4 1,-1 3 0,-1 5 1,-1 3 0,-3 7 12,-6 7 25,-6 8 23,-6 8 24,-5 6 5,-2 7-12,-3 5-14,-3 7-13,-3 3-9,-2 2-5,-2 2-6,-1 2-5,-1 1-6,-1-2-10,1 0-8,-1-1-9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5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81383 46497 509,'-6'-21'18,"4"7"15,4 5 14,4 6 14,2 3 3,0 2-9,-1 0-8,1 2-9,1 0-6,2 3-2,2 2-2,2 2-2,0 1-15,-1 1-23,-1 1-26,0 2-24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9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67450 45450 437,'15'1'50,"-1"4"3,-1 2 3,0 4 3,0 2-1,5 3-6,4 3-7,3 3-5,4 2-6,1 1-6,2 1-6,3 1-6,2 0-3,4 1-1,4-1-1,5 1-1,-1-3-6,-2-1-13,-4-4-13,-2-3-12,-4-1-9,-6-1-6,-4 1-7,-4 0-6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1:59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67584 46400 526,'-9'7'0,"-2"-2"0,-2-3 0,-1 0 0,-2-2 8,0 0 14,1 0 14,-1 0 15,5 0 8,10 2 0,10 0 1,10 2 0,4 0-9,1 1-15,-1 2-17,1 0-17,-3 2-8,-5 2 0,-5 1-1,-5 3 0,-4 3-3,-4 3-5,-3 5-7,-5 3-5,-3 1-3,-2-1 1,-1-3 1,-3-1 2,0-3 2,3-3 5,1-3 6,2-2 4,6-4 11,7-3 17,7-2 15,9-4 17,3-1 3,-1-2-11,-1 0-10,0-2-11,-4 2-7,-3 4-5,-4 4-5,-4 4-5,-3 2-1,0 1-1,-2 2-1,0 0 1,-2-1-3,0-1-7,-1-2-6,-1-2-6,2-4-6,6-4-4,5-6-6,7-4-4,3-4-2,2-3 2,0-3 3,1-3 2,-1-1 3,-3 4 2,-3 3 2,-2 3 3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00"/>
    </inkml:context>
    <inkml:brush xml:id="br0">
      <inkml:brushProperty name="width" value="0.05973" units="cm"/>
      <inkml:brushProperty name="height" value="0.05973" units="cm"/>
      <inkml:brushProperty name="color" value="#F2395B"/>
    </inkml:brush>
  </inkml:definitions>
  <inkml:trace contextRef="#ctx0" brushRef="#br0">69177 45779 368,'-5'-22'27,"4"3"8,6 3 7,4 3 8,6 1-1,5 0-10,7 0-8,5 1-9,3-1-6,-3 2-4,-2 1-3,-1 0-2,-3 2-6,-3 1-6,-3 0-6,-3 2-7,-6-2-7,-10-4-9,-10-4-9,-10-3-8,-3-1 2,3 2 16,3 4 14,3 3 15,2 2 17,0 0 15,2 2 17,1 1 16,0 3 2,0 7-9,0 7-11,0 8-11,0 4-7,-2 2-6,0 4-5,-1 3-6,-2 3-3,0 2-1,-1 4-1,-1 3-2,-1-1-3,1-4-4,-1-4-5,0-4-5,6-6-7,10-11-10,12-9-8,10-10-10,5-7 0,1-3 8,-1-5 7,1-3 9,-3-1 7,-3 5 5,-5 3 6,-3 4 5,-4 7 9,-4 10 9,-4 9 10,-4 11 9,-4 4 4,-2 1-5,-3-1-5,-3 0-4,-2-1-4,0-1-3,1-3-4,-1-1-4,1-3-1,2-1 0,3-3 0,1-1 1,3-2 0,6-2 0,4-3 0,6-1 0,4-5-4,5-8-10,5-8-9,5-7-9,3-6-7,1-1-6,0-3-6,2-1-5,-2-2-1,-5-1 5,-5 0 4,-5-2 5,-4 1 6,-2 1 5,-4 3 6,-3 2 6,-1 2 4,-2 3 1,0 3 3,-2 3 1,0 2 5,0 2 5,0 2 6,0 3 6,2-1 4,2 0 3,3-1 4,4-1 3,1-1 0,1 0-3,1 0-4,2 1-3,-1 0-2,1 4-1,0 2 1,0 4-1,-1 1-1,-1 0-2,-1 0-2,-1 0-1,-1 2-1,0 4-2,-2 4 1,0 3-2,-3 5-1,-3 4-2,-2 3-1,-4 4-3,-2 3-2,-3 1 0,-4 1-2,-2 1-1,-1-1 0,1-2 0,1-2 1,0-1 0,1-4-2,1-3-5,-1-5-4,0-3-5,1-6-7,1-8-7,0-8-8,2-8-7,1-5-2,0-5 4,2-3 5,1-4 4,-1-1 5,2 3 5,-1 3 6,0 3 5,0 3 5,0 3 7,0 3 6,0 3 7,-1 4 11,0 6 15,-1 6 16,-1 6 16,-1 4 4,2 5-10,0 4-8,2 3-9,0 4-6,0 3-2,0 2-3,0 4-3,1 4-3,0 4-4,2 6-4,1 4-5,-2 7-5,-1 7-7,-2 9-6,-1 7-7,-1 5-8,2 6-13,2 2-10,2 5-13,1-9-9,-2-20-8,-1-20-8,0-21-9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06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74800 45560 474,'91'-49'101,"-23"15"-28,-22 14-28,-23 13-26,-14 9-15,-4 6 0,-6 4-2,-4 5 1,-3 2-2,0-1 1,0-1-1,1 0 0,-1-2 1,2 1-1,0 0 1,2-1 0,1 1 0,2 1 0,2 2 1,2 0 0,1-1 0,0-1 2,0-2 1,0-3 0,-1 0 2,2 0 0,-2-1 1,1 1 1,0 0-1,-2 0 0,0-1-2,-2 1-1,-1 1-1,-2 0-1,-2 1-2,-1 1-1,-3 0-1,0-3 1,-2-1 0,0-2 0,-1-2-2,1 0-4,-1-2-6,0 0-4,0-4-2,0-5 1,0-4 0,1-5 1,0-6 0,2-5-3,2-6-1,2-6-3,2-2 0,0 3 0,2 3 1,0 3 1,1 4 4,0 3 7,0 5 6,0 3 7,0 8 12,0 12 16,0 12 18,0 11 16,0 7 3,0 2-11,0 2-13,0 3-11,0 0-10,0 2-5,0 0-7,0 2-7,0 0-6,0 0-7,0 0-9,0 0-7,2-3-5,2-6-4,4-6-2,2-5-3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07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75734 44909 505,'0'-15'5,"2"4"8,0 3 10,2 3 8,0 2 1,3 3-6,2 4-6,2 2-7,0 3-6,-2 4-8,-3 2-7,-1 3-6,-2 3-5,-4 3 0,-2 3-1,-3 3-1,-4 0 1,-2-1 0,-3-3 0,-3-1 0,-2-3 3,1-1 3,-1-3 4,0-1 4,2-3 5,5-1 5,3-2 5,4-2 5,5-3 5,6-4 5,6-4 6,6-4 5,2-3 0,1-2-5,-1-2-4,1-1-5,-2 0-4,-3 2-2,-2 4-3,-4 3-3,-5 7 2,-8 11 3,-8 13 5,-7 11 4,-6 5 1,0 0-3,-1-1-3,0-1-2,-1-2-4,1-2-5,0-2-4,3-1-4,1-5-3,4-4-2,5-5-3,3-4-1,4-6-4,4-5-3,4-4-5,4-5-4,5-7-2,5-6-1,7-7 1,5-7-1,3-1 3,-1 2 6,-1 3 5,-1 3 6,-2 4 5,-3 5 3,-3 4 5,-3 6 4,-3 5 4,-4 4 4,-5 5 5,-2 6 5,-3 3 3,0 3 1,0 3 3,0 3 2,-2 1-1,0 1-4,-3-1-2,-2 0-4,-1 0-3,2-3-6,1-1-4,0-3-5,1-1-5,1-2-4,-1-3-5,0-1-4,0-4-15,0-6-25,0-6-24,0-6-24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0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76874 45752 543,'8'-8'0,"0"0"0,-1 0 0,1 1 0,0-1 5,0 2 9,0 0 10,0 2 9,-1 1 6,1 2 2,0 2 2,0 2 2,-1 3-2,-1 6-4,0 4-4,-2 5-5,-1 4-5,-2 5-6,-2 3-6,-2 4-6,-1 1-5,-2-3-8,0-3-6,-1-3-7,1-8-10,4-13-17,4-13-14,4-11-17,3-11 0,1-7 11,3-7 13,2-6 13,-1-3 9,-1 5 7,-2 4 7,-2 4 7,-1 4 7,0 5 5,0 5 7,-1 5 6,1 5 10,-2 4 15,-1 6 16,0 5 14,-2 4 3,0 5-11,-2 5-9,0 5-11,-1 5-8,0 3-6,0 5-6,0 3-6,0 2-6,0 0-6,0 1-6,0-1-5,0-3-4,0-6-2,0-5-2,0-6-1,2-11-6,5-13-12,6-13-11,4-15-11,3-5-1,1 0 9,1 1 9,1 1 10,-1 4 7,-3 4 7,-3 4 6,-2 7 7,-3 3 6,-1 4 7,-1 4 6,0 4 7,-2 4 6,-1 4 2,0 4 3,-2 4 3,-1 3 0,-2 5-5,-2 3-4,-2 5-5,-2 1-6,-2 2-12,-1 1-9,-3 1-11,-2-1-8,0-2-6,-1-1-5,-1-3-5,-2-2-3,-3-5 3,-3-3 1,-3-4 2,-2-3 3,-1-1 3,-1 0 4,-1-2 3,0 0 6,0 0 6,-1 0 7,1-1 7,2 1 8,3-2 6,4-1 8,5 0 7,6-2 7,10-2 5,10-2 6,10-2 6,7-2-2,8 0-11,7-1-12,7-2-10,1 1-9,-1 1-8,-2 0-8,-1 2-7,-1 0-8,6 2-11,2 0-9,5 2-11,-4 0 1,-12 0 8,-11 0 9,-12 0 9,-8 0 1,1 2-4,-2 0-4,0 2-6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09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79226 44659 523,'2'-15'4,"4"4"11,4 3 8,4 3 10,2 2 2,3 3-7,2 4-5,1 2-7,-1 3-7,-3 2-9,-4 2-9,-4 1-9,-5 3-6,-2 1-4,-6 3-5,-2 2-4,-5 0 1,-4-2 5,-4 0 6,-3 0 5,-2-3 4,-1-3 4,1-3 3,-1-2 4,1-4 2,3-1 1,1-2 0,3-2 1,1-1 0,4-2 1,3 0-1,2-2 1,3 0 2,0-2 3,2 0 4,1-1 3,0 0 6,1 4 7,2 3 6,0 2 7,-1 5 1,-6 6-5,-4 5-6,-5 7-5,-3 2-4,0 1-3,1-1-2,-1 0-3,1-1-2,3-5-2,1-3-4,2-4-1,5-6-6,8-6-5,8-8-8,7-6-6,7-5 0,3-3 4,5-3 4,3-3 6,1 1 3,-4 5 3,-2 4 2,-3 6 4,-5 5 2,-7 4 1,-6 6 2,-8 4 1,-7 6 0,-8 5-1,-7 7 0,-9 5-1,-2 2-3,1-3-3,3-3-3,2-3-4,2-4-2,4-5 2,5-5 0,3-5 0,6-4 1,10-6 0,8-4-1,9-5-1,4-2 3,-1 1 4,-1 0 4,-1 2 4,-3 2 2,-3 2 0,-4 4 0,-4 3 1,-4 3-1,-3 7 1,-2 6-1,-3 6 1,-4 3 0,-2 2-1,-4 3 0,-2 1-1,-1 1-1,-1-1-2,0-1-1,1-1-3,0-3-1,4-5-3,3-5-2,2-5-3,4-2-1,4-2-1,4-1-1,4 0-1,3-3 1,1-2 0,3-4 1,2-2 0,1-4-3,1-6-8,1-4-7,1-5-8,1-5-2,-1-6 4,1-6 4,-1-6 3,-1-4 4,-1-2 6,-2-2 4,-2-2 4,-3 1 4,-1 5 1,-2 3 0,-2 4 2,-3 4 0,-1 5 0,-2 5 1,-2 6-1,-1 3 3,0 5 4,0 3 3,0 4 4,0 4 9,-2 6 16,0 4 16,-1 6 14,0 3 2,3 3-14,4 3-12,2 3-14,3 0-9,2-4-6,2-5-5,1-3-5,2-3-4,0-1-5,-1 0-4,1-1-4,-2-1-7,-2 3-10,-4 2-10,-3 2-10,-4 1-2,-6 3 7,-5 2 8,-7 1 7,-2 2 4,1 0 4,0-1 2,2 1 2,2-3 4,1-3 3,2-4 4,2-4 4,5-4 6,8-4 7,8-4 8,8-4 7,3-1 3,-1 1-4,-1 0-4,-1 2-3,-3 3-7,-7 8-8,-5 6-10,-6 7-8,-5 5-4,-6 1 0,-4 3 1,-5 1 1,-2 1 0,1-1 1,1-1 1,1-1 1,0-1 2,1-3 2,-1-1 3,1-2 3,1-3 5,4-3 5,4-3 8,5-2 6,4-5 5,7-6 3,8-6 4,6-6 4,4-2-2,3 1-6,1 1-6,3 1-7,-1 2-4,-4 2-1,-2 4-2,-2 3-1,-4 2-2,-3 4-1,-3 2 0,-2 4-2,-4 3 2,-3 5 5,-2 5 6,-4 5 4,-1 2 4,-2 1-1,0-1 1,-1 1 0,-1-2 0,2 0-3,1 0-2,0-2-2,2-2-2,0-3 0,2-3-1,1-3 0,4-3-4,9-4-4,9-4-4,9-4-6,4-4-8,1-4-11,-1-4-10,0-3-12,-3-1-1,-7 4 9,-7 4 10,-7 5 9,-2 1-2,0 0-12,1 0-13,2 0-12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0"/>
    </inkml:context>
    <inkml:brush xml:id="br0">
      <inkml:brushProperty name="width" value="0.04195" units="cm"/>
      <inkml:brushProperty name="height" value="0.04195" units="cm"/>
      <inkml:brushProperty name="color" value="#00BFF3"/>
    </inkml:brush>
  </inkml:definitions>
  <inkml:trace contextRef="#ctx0" brushRef="#br0">82346 45375 524,'-13'0'8,"7"0"15,5 0 17,6 0 15,6 0 3,9-2-8,7 0-8,9-1-9,1-2-9,-2 2-10,-3-1-11,-3 0-11,-5 2-11,-7 6-11,-7 4-12,-6 5-12,-9 4-2,-8 2 4,-9 1 5,-9 3 5,-4 0 7,2-1 7,0-1 7,1-1 7,1-1 7,-1-3 4,1-1 4,0-2 5,1-2 4,3-1 5,3-1 4,3 0 5,6-3 6,10 0 9,10-4 10,10 0 8,6-4-1,5 0-10,3-4-9,4 0-11,3-2-7,-1 0-3,0 0-4,0 1-3,-2-1-5,-5 2-6,-5 0-8,-5 2-5,-4-2-12,-6-2-17,-5-3-17,-4-3-16,-4-4-1,-2-3 18,-2-5 17,-1-3 17,-3-2 11,0 3 5,-1 2 4,-1 1 4,0 2 6,2 3 8,2 1 7,3 3 8,0 4 11,2 8 14,1 8 14,0 8 15,2 6-1,0 7-13,2 5-15,0 6-15,1 5-11,-2 1-9,0 2-11,-2 2-8,1-1-9,1-4-5,0-4-5,2-3-6,0-5-4,2-2-2,0-3-2,1-3-2,2-4-4,0-4-6,1-6-6,2-4-7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0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83220 45140 622,'-7'-5'92,"2"8"-13,2 6-14,2 7-15,0 5-11,0 3-11,-2 3-11,0 3-9,-2 2-10,0 2-7,-1 3-7,-1 1-7,-2 0-7,-2 0-7,-2-1-6,-1-1-7,-3-3 0,0-2 4,-1-3 5,-1-3 5,1-4 5,2-5 4,4-5 4,3-4 5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0"/>
    </inkml:context>
    <inkml:brush xml:id="br0">
      <inkml:brushProperty name="width" value="0.0375" units="cm"/>
      <inkml:brushProperty name="height" value="0.0375" units="cm"/>
      <inkml:brushProperty name="color" value="#00BFF3"/>
    </inkml:brush>
  </inkml:definitions>
  <inkml:trace contextRef="#ctx0" brushRef="#br0">81860 46822 586,'-54'-19'42,"17"7"4,19 8 5,17 8 5,13 4-1,9 2-8,9 0-8,9 1-8,6 2-8,4 1-7,4 3-8,4 2-9,0 0-9,-2 1-14,-4-1-13,-2 1-13,-7-2-7,-10-3-3,-9-3-1,-10-2-2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5"/>
    </inkml:context>
    <inkml:brush xml:id="br0">
      <inkml:brushProperty name="width" value="0.03921" units="cm"/>
      <inkml:brushProperty name="height" value="0.03921" units="cm"/>
    </inkml:brush>
  </inkml:definitions>
  <inkml:trace contextRef="#ctx0" brushRef="#br0">82650 45827 561,'14'-6'114,"-1"2"-24,-2 4-24,-2 3-24,-2 1-14,-2 3-2,-3 2-3,0 2-2,-1 1-4,1 1-8,3 1-7,2 2-6,1-2-18,0-1-24,0-2-27,0-2-25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0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84714 45750 578,'-10'11'173,"-4"7"-46,-4 7-47,-3 7-45,-3 3-28,1 1-9,-1-1-9,1 0-9,0-1-4,1-1 3,1-3 0,1-1 3,2-5-1,4-4-1,4-4-1,5-6-1,0-3-7,-1 0-9,0-2-10,-1 0-10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0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84700 45128 523,'0'-21'5,"2"3"11,0 4 9,2 5 11,0 2 4,2 2-5,0 2-3,1 2-3,2 3-2,4 4 1,2 4 1,3 3 2,2 4-1,1 3-2,1 4-3,1 2-1,0 3-5,-3 6-7,-1 5-6,-2 4-8,-1 5-4,1 2-3,1 4-1,1 2-4,-1-4-3,-2-10-5,-4-11-7,-3-11-5,-2-6-7,0-1-11,-2-1-11,0 0-9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2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87438 44009 481,'0'-15'0,"-2"4"0,-1 3 0,0 3 0,-1 2 8,0 3 16,0 4 16,1 2 16,-1 4 2,2 4-9,0 3-11,2 5-11,1 0-7,3-3-4,4-3-6,2-2-5,3-4-4,2-3-3,1-2-3,3-4-4,1-2-3,1-4-4,1-2-3,1-3-3,0-2-2,-3 2 4,-1 1 1,-2 0 3,-8 6 1,-10 10 2,-13 10 2,-12 9 2,-5 5 0,0-1 1,-1-1 0,1-1 0,0-3 0,3-5 1,2-5-1,1-4 1,3-4 2,5-1 5,3-1 4,4 0 5,7-3 4,10-4 7,10-4 6,9-4 6,7-2 1,3-1-6,3-1-4,2-1-5,0 1-4,-7 4-3,-6 4-4,-5 4-3,-7 4-6,-9 6-7,-7 4-8,-7 5-7,-7 2-5,-4-3 0,-3-1-1,-5-2 0,-2-1 1,-3 1 5,-1 2 4,-2 0 4,-2-1 4,1-1 3,0-2 3,-1-2 2,1 0 4,0 1 6,-1 3 4,1 2 5,2-1 2,5-3-1,5-2 0,5-4-1,8-1 4,10 0 6,12 0 7,10 0 7,10-3-1,8-6-6,10-6-9,8-6-6,5-3-8,0-1-5,0-1-6,-1-1-7,-2 1-4,-8 1-3,-7 2-5,-6 3-3,-6 2-2,-7 4-1,-5 4 1,-7 5-1,-4 1 4,-6 1 7,-4 2 8,-6 0 8,-3 2 7,-1 2 7,-3 2 7,-2 2 7,1 0 5,3 1 0,2 0 2,4 0 0,2 0 0,0 1-6,2 1-3,0 2-4,2 0-3,4 3-3,2 1-1,4 3-2,0 1-3,1 1-3,0 1-4,0 1-5,-1 0-4,-1 1-6,0-1-6,-2 1-6,-1-3-6,-2-1-4,-3-4-5,0-3-6,-4-3 2,0-3 5,-3-3 6,-2-2 6,-1-2 0,0 0-7,0 0-5,1 0-7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3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88005 45671 518,'-15'-8'2,"4"0"7,3 0 4,3 1 6,3-1 6,6 2 5,4 0 7,5 2 5,2 1 1,-3 2-8,-1 2-6,-2 2-6,-3 2-9,-2 2-10,-4 1-11,-2 3-10,-3 2-5,-2 0 2,-2 1 1,-1 1 2,3-3 2,10-6 2,9-8 2,11-6 3,3-3 1,-1 2 2,-3 2 2,-1 3 2,-5 3 0,-8 7-2,-8 8 0,-8 6-1,-6 3 0,-4 1 5,-3-1 3,-5 1 4,0-2 1,3-3-1,3-3-1,3-3-1,7-4 1,10-6 4,11-6 4,12-6 3,3-2 1,-2 3-3,-1 1-5,-2 2-3,-4 3-5,-5 4-4,-5 4-6,-4 4-5,-6 3-2,-4 3-1,-5 3-2,-5 3 1,-3 0-2,1-3 0,-1-3 0,0-2-1,1-3 3,1-1 5,1 0 5,1-2 6,1-1 2,0-1-2,2 0-1,1-1-2,4-2 5,6 1 12,7 0 13,8 0 12,5-2 0,5-2-10,5-3-11,5-4-11,0-1-9,-2-2-8,-3 0-8,-3-1-8,-4 0-7,-3 1-3,-4 0-5,-4 2-4,-5-1 2,-2-2 6,-6-2 6,-2-1 7,-4-3 6,0-1 4,-1-3 4,-1-1 3,-1-2 4,2 3 0,1 0 1,1 0 1,0 4 2,0 3 5,0 4 5,0 4 4,1 3 10,0 2 17,2 2 16,1 2 16,0 7 2,2 10-9,0 11-11,2 10-11,0 8-8,0 2-5,0 3-7,0 4-5,-1 1-9,0 1-7,-2 1-10,0 2-9,-1 1-5,0 3 0,0 3 0,0 3 0,1-1-6,0-5-10,2-5-9,1-5-10,0-7-2,1-11 2,2-12 5,0-9 3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3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89894 45184 432,'-1'-15'3,"-2"2"7,-2 3 7,-2 1 6,-1 3 3,0 6-1,1 4-3,-1 6 0,0 3-2,2 5 0,1 3-1,0 5 0,1 0-3,-2-3-2,0-3-4,-1-3-4,-1-1-4,0 2-4,0 0-5,0 1-4,0 0-1,1-1 3,-1-1 1,0-1 3,2-4-4,6-8-10,4-8-11,6-8-10,1-2 0,-1 1 9,0 2 10,-2 2 10,-1 6 8,0 8 10,-2 9 8,0 9 8,-3 6 5,-3 1 0,-2 2 0,-3 3 0,-2-2-4,2-3-7,1-5-8,0-3-9,3-8-5,4-11-4,4-10-4,4-11-4,4-7-1,5-3 3,5-3 3,5-3 3,2 2 3,-1 5 5,-1 7 2,-1 5 5,-3 4 2,-1 2 0,-4 3 0,-3 1 1,-5 1-8,-8 0-16,-8 0-16,-8 0-16,-2-1-3,2-4 11,4-2 11,3-3 11,1-3 8,0-1 7,0-3 7,0-1 6,1-1 7,0 4 4,2 3 6,0 3 6,0 5 5,-2 8 9,-2 8 8,-1 8 7,-3 8 0,0 9-8,-2 8-10,0 10-8,0 4-6,3 1-5,1 2-3,2 0-5,3-2-4,2-7-6,3-4-5,4-7-6,4-6-6,5-7-5,7-7-7,5-7-6,4-6-7,1-4-10,1-6-11,1-4-9,-3-2-3,-6 1 4,-5 0 5,-6 2 3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4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92694 44827 503,'-8'-5'10,"0"8"21,1 6 20,-1 8 20,1 3 4,2 2-13,2 3-13,2 2-14,1 0-8,0 2-3,0 1-3,0 1-4,-1 0-4,0-2-5,-2 0-6,0-1-4,-2-1-6,0-3-7,-1-1-7,-1-3-6,0-5-8,2-12-10,2-11-10,2-9-9,3-10-1,6-7 10,4-7 8,5-6 9,4-3 8,1 4 8,3 2 6,1 4 8,0 3 7,-3 5 7,-3 5 8,-3 5 7,-2 4 5,-2 5 1,-3 3 3,-1 4 1,-2 5 2,-4 6 1,-3 6 0,-2 6 2,-4 3-5,-6 1-8,-4 1-9,-5 1-9,-1-2-5,3-3-2,3-5 0,3-3-2,5-3-1,8-2-1,8-2 0,8-2-2,4-1 3,1 0 5,0 0 7,3 0 5,-1 0 4,1 2 1,-1 0 1,1 2 1,-4 2-1,-5 5-4,-6 5-3,-6 6-3,-6 1-2,-6 3 1,-6 0 2,-5 0 1,-5 2-1,-1 1-3,-3 1-4,-1 1-2,0-1-3,1-1 1,3-3-1,1-1 0,6-6-7,7-7-13,8-8-14,8-8-13,4-4-7,0 0 2,0 0 1,-1 1 1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5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94228 45047 450,'7'-8'2,"-2"0"3,-3 0 3,0 1 4,-4 0 5,0 2 7,-3 2 5,-2 2 7,-1 2 5,-2 4 0,0 2 3,-1 3 1,-2 4-1,0 2-5,-1 3-6,-1 3-4,-1 2-4,2 1-3,1 1-3,1 1-3,-2 2-4,-2 2-6,-3 4-6,-3 3-5,-1 1-8,1 2-9,1 1-9,1 0-8,2-2-6,5-7-3,3-7-2,4-7-2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5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94950 44808 459,'7'53'159,"-2"-6"-38,-3-4-36,0-5-38,-2-2-20,2 0-5,0 2-5,2 1-4,0-2-2,1-4-2,1-3 1,2-5-1,0-3-3,2-4-2,0-5-3,1-3-4,1-5-2,2-4 1,0-6-1,1-4 1,2-5 0,1-5 1,3-5 2,1-5 1,3-5 0,1-5 0,3-4 0,1-6 0,2-3-1,3 0-3,1-1-2,2-2-3,-1 3-6,-6 4-10,-4 6-9,-4 4-10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7"/>
    </inkml:context>
    <inkml:brush xml:id="br0">
      <inkml:brushProperty name="width" value="0.06275" units="cm"/>
      <inkml:brushProperty name="height" value="0.06275" units="cm"/>
      <inkml:brushProperty name="color" value="#00BFF3"/>
    </inkml:brush>
  </inkml:definitions>
  <inkml:trace contextRef="#ctx0" brushRef="#br0">49633 18516 350,'-22'1'7,"1"1"13,2 4 13,3 0 14,3 2 9,6 0 4,6 0 4,6 0 5,4 0-4,3 1-12,4 2-12,2 0-11,2 0-9,1 0-3,1-2-5,1-1-3,1-1-3,1-2 0,1-2-1,1-2 0,1-1-1,1 0 0,1 0-2,1 0 0,0 0-3,0 0-2,1 0-3,-1 0-2,0 0-3,1 0 1,-1 0 0,0 0-1,1 0 1,-1 0 0,0 0 0,1 0 2,0-1-1,2-2 1,3-2 1,1-2-1,0-1 1,-2-1 1,-2-2 1,-1 0 0,-3 0 2,-3 2 2,-3 2 1,-3 3 2,-3 2 2,-1 8 1,-2 4 2,-2 7 1,-1 2 0,3-3 0,2-1-2,1-2-1,2-4-2,0-6-3,-1-6-4,1-6-2,1-4-2,3-2 1,3-1 1,3-3 0,0 1 1,-2 3-1,-1 2 0,-3 4-1,-1 2 1,-1 2 0,-1 2 2,0 2 0,-3 1 1,1 0 2,-2 0 1,-1 0 1,0 0 1,1 0 0,2 0-1,0 0 1,-1 0-1,1-2 0,-2 0 0,-1-1-2,0-1 1,1 2 0,2 0-1,0 2 1,0-1-3,1 0-2,-1-2-4,1 0-2,-1-1-6,-1 2-6,-1 0-6,0 2-7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19"/>
    </inkml:context>
    <inkml:brush xml:id="br0">
      <inkml:brushProperty name="width" value="0.0245" units="cm"/>
      <inkml:brushProperty name="height" value="0.0245" units="cm"/>
      <inkml:brushProperty name="color" value="#00BFF3"/>
    </inkml:brush>
  </inkml:definitions>
  <inkml:trace contextRef="#ctx0" brushRef="#br0">49463 7593 897,'-15'-35'-2,"2"-22"-4,2-23-4,3-22-5,1-7 0,2 12 2,2 10 3,2 11 1,3-1 2,4-12 0,4-14-1,3-12 0,5-5 0,4 0 1,3 0 2,4 3 1,4 0 2,1 2 4,2 3 3,3 1 5,1 2 2,2-1 3,2 0 2,2 1 2,2-4 1,4-4-1,2-5-1,4-4 0,3 1-2,5 11-1,5 9-2,5 10-1,3 6-2,1 2-3,1 1-1,1 3-3,0 3-2,0 2 0,1 3-2,-1 3-1,0 4-1,1 5-1,-1 4 0,0 6-1,0 3 0,-1 2 0,-1 2 1,-1 2 0,-2 2 0,-3 3 0,-3 4 1,-3 2-1,-3 3 1,-5 3 1,-3 3 0,-4 3 1,-4 2 1,-2 1-1,-3 1 2,-3 1-1,-4 1 0,-2 2 0,-3 3 1,-3 1-1,-4 1 0,-3 2-1,-5 1-1,-3 0 0,-2 1-2,0 1-4,-1-2-4,1 2-3,-1-1-4,-2 0-6,-2 0-4,-2 0-5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19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64313 48150 620,'-23'9'39,"4"1"2,3 3 0,3 2 2,1 1-3,0 1-4,1 1-5,-1 2-5,0 0-4,0 4-4,0 3-3,1 3-4,-2 2-2,-2-1-4,-2 0-2,-1 1-4,-1-2-2,2 0-4,3-1-3,1-1-3,2-3-4,0-5-6,2-5-4,1-4-5,2-5-1,4-3 4,4-2 3,4-4 3,3-4-1,1-9-6,3-8-7,2-7-7,0-2 2,-1 3 8,-1 5 9,0 4 9,-2 2 6,-3 2 2,-1 2 2,-2 3 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21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41900 21600 586,'-82'18'3,"39"-11"11,36-14 12,39-11 10,19-4 4,4 6-8,3 7-5,3 6-7,1 3-6,1 0-5,-1 0-5,1 0-6,-4 0-1,-6 0-2,-6 0 1,-6 0-1,-4 0 0,1 0 0,-1 0 0,1 0 0,-6 3 1,-8 6 4,-10 7 4,-9 6 4,-5 6 2,0 6 3,0 7 2,0 6 2,-2 3 1,-3 0 0,-3 0 0,-2 0 0,-1 1-1,3 4-2,3 3-1,4 3-1,-1-1-3,-3-2-1,-3-3-1,-2-3-2,-3-1-7,1 4-16,-1 3-14,1 3-15,1-4-7,3-8 2,3-10 1,4-9 2,4-7 3,6-3 3,7-3 4,6-2 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6"/>
    </inkml:context>
    <inkml:brush xml:id="br0">
      <inkml:brushProperty name="width" value="0.03652" units="cm"/>
      <inkml:brushProperty name="height" value="0.03652" units="cm"/>
    </inkml:brush>
  </inkml:definitions>
  <inkml:trace contextRef="#ctx0" brushRef="#br0">83850 45450 602,'8'9'201,"0"1"-68,-1 3-70,1 2-68,-1-1-41,0-1-13,-2-2-13,0-2-14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2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59190 1981 600,'-5'-13'10,"8"3"11,6 4 10,7 4 11,3 2 2,-3 0-5,-1 0-5,-2 0-5,1 0-3,5 0-2,5 0-1,5 0-1,1 1-3,-3 4-4,-3 2-4,-3 3-5,-2 2-2,-1 0-5,-1 0-3,-1-1-3,-2 2-1,-4 0 1,-5 1 1,-2 1 2,-4 3 0,-1 3-2,0 5-1,-1 3-2,-4 4 1,-6 3 2,-5 2 3,-7 4 3,-3 2 0,-1 0-2,-1 1-2,0 2-2,0-1-1,3-4 1,3-2 1,3-3 2,3-6-5,5-6-7,3-7-8,4-6-8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3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62133 1216 618,'-6'-7'6,"4"2"12,4 2 12,4 2 12,2 1 5,1 2-4,2 0-3,0 2-4,-1-2-2,-4-2-3,-4-4-3,-4-2-1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5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62009 1828 598,'49'-36'88,"-12"9"-23,-12 8-22,-11 7-22,-5 3-12,2 0-1,1-1 0,3-1-2,0 1 1,-3 6 2,-1 4 3,-2 6 1,-2 3 1,-2 1-1,-2 3 0,-2 2-1,-2 2-1,-2 3 0,-2 3-2,-2 3 0,-2 1-2,-3 1-1,-4-1-2,-2 1-1,-1 0-3,-1 0 0,0 2-3,1 1-1,-1-1-2,1-3-5,-1-3-4,1-3-4,1-9-9,4-14-13,4-16-14,5-13-13,2-7 0,3 3 12,4 3 12,2 4 13,2 3 11,-2 5 7,-1 4 8,0 6 9,0 5 12,3 4 17,4 6 18,2 4 17,2 3 3,1 1-12,2 1-12,0 2-12,-1 0-10,1 1-7,-2 1-8,-1 1-7,0 1-7,0-1-8,-1 1-6,1 0-8,0-2-5,-1-1-1,1-3-1,0-1-2,-2-3-3,-1-2-2,-2-4-3,-2-2-2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5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63245 1625 654,'-1'-21'5,"-1"5"10,0 4 11,-1 6 10,-1 4 4,2 4-2,0 4-2,2 4-2,0 3-3,0 5-6,0 3-4,0 5-5,-1 1-5,-2 1-4,-2-1-3,-2 1-3,-1-2-7,0 0-6,0-1-6,1-1-8,-1-2-2,2-4 3,0-5 3,2-3 3,0-5-5,2-4-11,0-6-11,2-4-10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6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63650 825 566,'8'-29'2,"2"4"5,0 3 5,1 4 4,1 5 3,0 3 0,-1 4 0,1 4 1,1 2-1,0 2 0,1 0-2,1 2-1,0 1 0,-2 3-1,-3 4-1,-1 2 0,-1 2-1,-2 1 1,-1 1-1,0 2 1,-2 1-1,-1 2 1,0 4 1,-1 4 0,-3 1 0,0 2-1,-3 2-1,-2 3-1,-1-1-1,2 0-4,1-1-2,0-1-3,1-1-4,1 0-4,-1 0-4,0 1-4,0-4-3,0-4-5,0-5-3,0-4-4,-1-9-6,0-11-9,-1-10-9,-1-11-10,-1-4 2,2 5 12,0 3 11,2 5 12,1 1 7,0 0 4,1 0 3,2 1 3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6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63351 1694 686,'-1'-18'17,"-1"10"11,0 11 11,-1 12 10,-2 6 2,-2 3-10,-2 3-9,-1 3-9,-4 2-7,-2 2-5,-3 2-5,-3 3-5,-1 0-6,1 0-6,1 0-6,1 0-5,2-2-7,2-5-5,4-6-5,3-3-5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6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63597 1915 575,'-8'29'15,"2"-3"1,1-5 2,1-3 2,-1-1 1,2 5-1,-1 3 0,0 5 0,0 0 0,2-2-2,0-1-2,2-3 0,1-2-2,4-3 0,2-3-1,4-2-2,3-3-1,5-3-2,5-1-3,5-2-1,2-1-3,2 0-2,1 0-2,1 0-2,-1-1 0,-2-1 2,-1 0 1,-3-1 2,-1-1 2,-1 0 5,-1 0 2,-1 0 5,-3-2 2,-3 0 1,-4-3 3,-4-2 1,-5-3-2,-2-6-7,-6-4-6,-2-4-6,-3-6-4,0-3 0,0-4-1,1-4 0,-1-6-7,2-6-14,0-8-14,2-6-14,1 3-3,0 11 7,1 12 9,2 11 7,0 8 4,0 3-2,0 3 0,0 3-2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6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65300 1150 600,'14'0'33,"-1"0"2,-2 0 2,-2 0 3,-1 1 0,2 2-2,0 2-2,1 2-1,1 0-4,0 1-5,-1 0-6,1 0-4,-1 1-6,0 1-7,-2 3-9,0 2-6,-3 2-10,-3 1-11,-2 3-11,-4 1-12,-1 0-4,-2-3 3,0-3 2,-1-2 4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7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65343 1403 557,'14'9'83,"-4"1"-19,-5 3-19,-3 2-18,-2 3-12,-2 5-2,0 5-4,-1 5-4,-2 2 0,0 0 2,-2 0 3,0 1 1,0-3-3,0-4-6,2-3-9,1-5-6,1-4-5,3-6 0,4-6 0,2-6-1,3-6 2,0-4 1,1-5 2,2-5 2,-1-3 2,-1-1 1,-1-1 2,0-1 1,-2 0 2,-1 3 1,0 1 1,-2 3 2,-1 2 1,0 3 3,-2 2 2,0 4 3,-1 4 3,2 4 3,0 6 4,2 4 3,0 3-1,0 0-8,0-1-9,0 1-7,0-5-9,1-8-10,2-10-10,0-7-11,2-7-3,2-1 6,1-3 4,3-1 4,1-2 6,0-1 4,-1-1 5,1 0 5,0-1 4,-1 1 2,1 1 2,0 2 3,-2 0 5,-1 5 7,-2 2 7,-2 3 7,-3 6 10,-1 10 10,-2 10 11,-2 10 11,-1 6-1,0 5-11,0 3-11,0 4-13,0 2-6,0-3-3,0-2-2,0-1-2,0-2-4,0 1-6,0-1-5,0 0-4,0 0-6,-2-3-3,0-1-3,-2-3-5,-1-5-11,-1-12-19,-3-11-21,-2-9-19,1-7 0,2 1 21,4-1 21,3 1 20,1 1 11,0 4 3,0 5 2,0 3 1,0 2 8,2 2 11,0 1 12,1 0 12,1 5 8,-2 6 4,0 7 4,-2 8 4,-2 2-2,-4 2-11,-4 1-10,-3 1-10,-3 1-6,1 1-1,-1 1-1,0 1-2,1-1-3,3-3-9,1-4-7,2-1-9,4-7-4,4-7-3,6-8-1,4-8-3,4-5-1,3-5 1,3-4 0,4-3 1,-1 0 2,-3 5 3,-3 5 3,-3 5 4,-3 6 11,-2 9 17,-4 10 18,-2 8 18,-3 3 5,-1 0-5,0-1-5,-1 0-6,-1-3-5,0-3-3,0-3-4,0-3-4,4-6-9,8-10-15,8-10-15,7-9-15,3-5-9,-3 1-1,-3 1-3,-3 1-2,-2 2 2,-2 3 7,-3 3 6,-1 2 7,-2 5 10,-2 5 17,-2 4 16,-2 6 17,-1 1 1,2 1-11,1 0-12,0 0-11,1-2-11,2-4-11,0-4-11,1-4-10,1-3-2,-2 0 6,-1-1 5,0-1 7,-1-1 5,0 2 3,0 1 5,0 1 3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28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67500 1188 493,'1'-17'0,"2"-3"1,2-3 0,2-3 1,0 0 4,-1 3 6,-1 3 8,0 3 7,-1 5 6,0 8 5,0 8 6,0 8 5,-1 6 0,-1 8-6,0 7-7,-1 7-7,-2 7-3,-1 8-2,0 8-2,-1 7-2,-1 11-4,2 14-8,0 14-7,2 14-8,0 5-7,0-2-4,0-1-5,0-3-4,0-12-12,2-22-15,0-23-17,2-22-16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6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85911 43063 536,'-13'-8'31,"8"0"7,7 0 8,6 0 7,5 1 2,1 2-6,3 3-6,2 1-6,1 0-6,1-1-4,1 0-6,1-1-5,1-1-6,-1 2-4,1 0-5,-1 2-6,0 0-2,-3 0-3,-1 0-3,-2 0-1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3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68720 822 537,'1'-19'77,"0"7"-17,2 8-17,0 8-16,0 7-10,-2 7-1,-2 7-3,-2 7-1,-2 2-1,0-1 1,-1-3 0,-1-1 0,0-4 0,4-3-4,2-5-1,4-3-4,3-3-2,5-3-3,5-1-4,6-2-3,1-3-3,1-4-2,-1-4-2,1-3-1,-5 0-3,-7 8-3,-8 6-2,-8 7-2,-7 4 2,-5 2 5,-7 0 7,-5 1 5,-4 0 5,1 1 3,0-1 2,-1 1 3,4-2 2,5-3 0,6-2 1,7-4-1,4-2 2,6-2 0,4-3 3,6 0 0,4-5 1,5-2-2,5-5 0,5-4-1,1 0-1,-1 1-3,-3 2-1,-1 2-3,-4 3-2,-5 5 0,-5 2 0,-4 5-1,-6 5-2,-6 6-5,-6 5-5,-6 7-4,-4 3-2,-3 2 2,-3 2 0,-3 3 2,-1-1 1,0-2 2,-1-2 2,1-1 1,2-5 2,5-7 1,5-7 2,5-7 1,6-7 2,10-8 3,8-7 2,9-9 4,5-2 2,1 3 4,1 3 2,1 3 3,-2 3 1,-3 4 1,-4 5-1,-5 3 0,-2 4 1,-2 7-1,-2 6 1,-2 6-1,-2 2 1,-1 3 0,0 0-1,-1 0 1,-2 1-2,-1-3-1,0-1-3,-1-3-1,2-2-9,6-2-13,5-4-16,7-3-14,3-4-7,1-8 1,1-6 0,1-7 1,2-7 2,1-7 5,3-7 4,1-6 3,-2-1 3,-5 9-2,-6 8-1,-6 7-2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3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70731 1511 673,'1'-15'8,"2"4"17,2 3 15,2 3 17,0 3 3,0 5-11,-2 6-12,0 4-11,-2 4-9,-1 3-9,0 3-10,-1 3-7,-4 2-7,-2 1-4,-5 1-3,-4 1-5,-1-2-4,3-3-8,1-5-6,2-3-7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4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70650 1448 509,'7'17'2,"-1"1"4,0 3 3,-1 1 4,-3 2 2,-1 1 4,-2 1 2,-1 1 2,-3 0 1,2-3-1,-1-1-1,0-3-2,1-3-2,4-7-2,2-4-2,4-7-3,2-9-5,3-8-6,3-11-7,4-8-8,1-9-5,2-5-6,3-4-5,2-5-5,-1-2-2,-2 3 3,-1 1 1,-2 2 3,-3 3 4,1 4 10,-2 4 8,-1 4 8,-2 5 7,-3 6 5,-2 5 5,-4 7 6,-2 6 6,-2 8 12,-2 8 11,-2 8 10,0 5 0,0 3-13,2 3-11,0 3-13,1-1-7,0-3-4,0-5-2,0-3-5,2-3-2,4-1-2,4 0-3,4-2-2,1-1-2,1-2-2,0-2-1,-1-2-1,1-1 0,-2 2 0,-1 0 1,-1 2 0,-1 0 1,0 3 2,-2 2 3,0 2 2,-3 2 2,-1 1 3,-2 3 2,-2 2 2,-1-1 0,0-1-2,0-2-4,0-3-3,-1 0-2,-2 0-3,-2-1-1,-1 1-3,-4 1-1,0 0 0,-3 1 1,-2 1 1,-1 0-2,-1-3-4,-1-1-4,-1-2-4,1-3-1,2-4 3,4-4 2,3-4 3,3-3 1,2-3 2,4-4 1,2-2 2,4 0 1,2 1 1,3 2 2,3 3 1,2 1 3,-2 2 2,-1 2 4,-1 2 2,-2 3 3,-2 4 3,-4 4 3,-2 4 2,-4 4 1,-2 5-3,-4 5-2,-2 5-4,-3 1-2,-1-1-3,-3-3-3,-1-1-3,-1-3-2,2-3-2,2-3-1,3-3-1,1-3-2,0-2-3,2-4-2,1-2-3,1-3-2,2-2 0,2-2-2,2-2-1,1-3 0,0-3 1,0-5 1,0-4 2,1-1 3,2 1 3,2 1 3,2 1 4,-1 2 4,-1 1 3,-2 2 4,-2 3 3,-1 3 9,-2 6 13,0 6 13,-1 6 13,-1 4 3,0 3-7,0 3-7,0 3-8,0 3-5,0 1-3,0 2-4,0 3-2,2 0-5,2 2-2,4 1-4,2 1-3,4-2-6,4-2-5,3-3-8,5-3-6,3-3-5,2-4-3,4-5-5,3-3-2,0-3-5,-5-2-4,-4-3-5,-3 0-5,-3-3-1,-3-1 2,-1 0 1,-2-1 3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4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73359 1164 573,'9'-14'6,"1"2"12,3 4 12,2 3 12,-1 5 4,-1 10-6,-2 8-6,-2 9-5,-4 5-8,-4 0-12,-6 2-12,-4 1-11,-4 0-5,-3-2 3,-4 0 3,-2-1 4,0-3-5,3-3-11,3-5-11,3-3-11,2-4-2,2-2 9,2-4 9,2-3 8,4-1 10,6 0 13,6 0 13,6 0 12,1 1 7,-1 4 0,-2 2 1,-2 3 0,-3 4 1,-3 3 1,-2 5 1,-4 3 2,-2 3-2,-4 1-4,-2 1-3,-3 1-5,-2-2-3,2-4-3,0-3-3,2-5-3,2-6-6,4-10-10,4-10-8,4-10-9,4-10-9,4-9-9,3-10-8,5-9-9,0-2-3,-5 8 3,-3 7 4,-4 9 3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5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73948 997 523,'2'-21'24,"4"7"8,3 5 6,5 6 8,1 3-2,-1 2-8,0 0-9,-2 2-8,-1 1-8,-2 6-7,-3 2-7,-1 5-7,-3 2-6,-4 3-6,-3 1-6,-5 3-5,-3-1-2,-2-1 0,-1-3 2,-3-1 1,0-3 3,1-1 5,1-2 4,1-2 4,1-3 5,2-3 4,2-2 5,2-4 4,4-2 2,5 0 1,4-2 0,5 0 0,4-2 3,3-2 4,4-1 5,2-3 5,1 0 1,1 0 1,-1 2-1,1 1 0,-4 3-1,-7 8-1,-7 6-1,-6 7-2,-6 4-2,-6 1-5,-4 1-5,-5 1-4,-2 0-3,1-3-3,1-1-1,1-2-2,1-3 0,1-1-1,0-2-1,2-2 1,6-4 1,10-6 3,12-6 3,10-6 3,6-2 2,1-1 0,1 0 0,1 0 1,-2 2 0,-2 1 2,-3 2 2,-2 2 2,-5 4-4,-3 3-8,-4 4-8,-4 3-9,-5 5-5,-7 4-1,-4 4-2,-7 3-1,-3 3 1,-3-1 3,-2 1 3,-1-1 3,-1 0 2,1-1 4,1-1 2,1-1 2,1 1 7,1 3 10,1 3 11,1 3 11,2-1 4,2-3 1,4-5 0,3-3 0,5-5-2,8-8-5,8-7-5,7-6-5,4-4-3,-1-2-2,-1 0-2,0-1-3,-3 1-6,-1 1-11,-2 2-9,-3 2-11,-2 5-2,-4 8 7,-4 8 7,-4 8 6,-3 2 8,-2 0 7,-2-1 9,-1 0 7,-1-3 2,4-1-2,2-2-2,4-2-3,4-7-6,8-9-10,6-10-11,7-9-9,2-5-8,-1-1-2,-3 1-4,-1-1-4,-3 3 1,-3 5 3,-2 5 3,-4 5 4,-3 6 12,-4 10 20,-4 8 22,-4 9 19,-1 3 9,0-3-4,2-3-5,1-3-5,2-3-9,7-4-14,6-5-14,6-2-13,2-7-11,1-6-7,0-7-8,-1-7-7,-1-3-2,-2 3 2,-4 1 4,-3 3 2,-3 3 6,-4 8 6,-4 7 6,-4 6 7,-1 6 12,0 4 16,2 3 17,1 5 17,0 1 6,2-1-3,0-1-3,2-1-4,1-1-5,3-1-9,4-1-8,2 0-8,3-3-9,0-3-7,1-3-7,1-2-7,2-3-8,1-1-8,3 0-8,2-1-8,-2-2-1,-3-1 5,-5 0 4,-3-1 6,-2-2-1,0 0-5,0-1-6,0-2-6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5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76387 1184 583,'-6'-9'6,"6"-2"9,4-2 12,6-1 10,4-1 5,7 2 1,5 2 1,7 3 1,2 0-3,1 2-6,-1 0-5,0 2-7,-1 1-8,-3 2-8,-3 2-8,-3 2-9,-4 2-4,-3 4 3,-4 2 2,-4 3 2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76461 1800 520,'-13'0'91,"8"2"-15,7 0-15,6 2-15,3 1-10,-3 3-4,-1 4-4,-2 2-4,-1 3-3,0 1-1,0 3-1,0 2-2,-1 0-8,-2 1-16,-2-1-14,-2 1-15,-2-3-14,-2-5-11,-2-5-12,-1-4-12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6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76461 1119 479,'45'-36'34,"-4"7"1,-4 7 0,-3 7-1,-3 4 0,-2 0-2,0 2-1,-1 1-1,-2 1-3,-4 4-2,-5 2-4,-3 4-1,-5 2-5,-5 3-3,-4 4-5,-5 2-3,-6 3-3,-4 1 2,-5 3 2,-5 1 1,-3 1-5,-3-1-12,-1-1-11,-2 0-12,0-3-5,3-1 4,3-3 2,3-1 4,3-2 4,5-2 6,3-2 6,4-2 6,8-6 4,12-8 3,11-10 2,13-7 2,4-4 1,-4 5-1,-2 3-1,-3 5 0,-1-1-4,-1-2-7,1-3-8,-1-2-6,-3-2-4,-7 1-2,-6 0-1,-8 3-1,-4-2 1,-4 0 5,-2-1 5,-3 0 5,-3-1 5,0 3 4,-1 1 4,-1 3 3,-1 1 5,2 0 4,1 2 4,1 1 3,1 2 5,2 2 2,2 4 3,2 3 4,1 6 3,0 10 6,0 9 4,1 11 5,-1 6 0,2 6-6,0 4-6,2 6-5,-1 2-5,0 0-3,-2 0-3,0-1-3,-1 2-5,0 0-4,0 1-6,0 2-6,0-3-4,0-3-6,0-4-3,1-4-6,-1-5 0,2-9 3,0-8 4,2-7 3,0-7-6,0-6-14,0-6-15,0-6-14,1-7-5,1-7 8,4-8 6,0-9 7,2-2 7,0 0 7,0 1 7,0 2 6,0 2 7,-1 3 4,1 5 6,0 3 4,-2 7 10,-2 9 14,-4 8 12,-2 10 15,-4 6 1,-4 5-8,-3 5-10,-5 5-9,-2 2-6,1 1-6,-1-1-5,0 0-5,9-7-9,17-14-14,16-16-14,16-14-14,8-6-3,-2 3 9,-1 3 9,-3 3 9,0 3 8,2 2 7,2 4 7,3 3 7,-4 2 3,-8 4 0,-8 2-2,-7 4 0,-8 2 0,-6 3 0,-8 3 0,-6 4 1,-5-1-5,-2-1-8,-1-3-9,-3-1-7,1-3-7,3-2-2,2-4-4,4-2-2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6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75446 2650 489,'-34'9'7,"10"3"16,12 4 15,11 2 16,9 3 4,9 5-3,9 3-4,9 5-4,6 2-4,5 2-6,2 2-5,5 2-6,3 0-5,2-2-8,2-1-7,2-3-8,1-2-7,3-3-9,2-3-7,1-3-9,-3-5-3,-8-5 0,-10-6 1,-8-6 0,-6-4-4,-3-1-7,-3 0-7,-3-1-7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3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80900 3425 333,'49'20'167,"16"14"-1,16 15 1,16 15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6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86043 43550 432,'-23'0'3,"4"0"9,3 0 7,3 0 8,3 1 6,2 2 4,4 2 5,3 2 4,1 1 0,0 3-7,0 2-5,0 2-6,-1 1-3,-1 3-1,0 1 0,-1 3-1,-1 1-2,2 3-3,0 1-4,2 3-3,0 0-3,0 0 1,0 1 1,0-1-1,0 0-3,0 1-7,0-1-7,0 0-7,0 1-6,0-1-7,0 0-6,0 1-8,0-2-4,0 0-2,0-1-2,0-1-2,0-3 1,0-3 5,0-4 4,0-5 4,-1-2 5,0-2 5,-2-2 5,0-2 4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2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83590 1183 652,'-5'-6'5,"8"4"10,6 4 10,7 4 10,2 1 5,-2-1-1,-4 0-2,-3-2 0,0 2-3,2 2-5,2 3-5,1 4-5,1 0-10,-2-1-18,-3-1-16,-1-1-17,-1 0-8,-2 0-2,-1-1 0,0 1-1,-2-1 4,-2-2 6,-2-2 9,-2-2 7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4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82703 1154 480,'-15'13'6,"20"-6"13,18-6 13,19-6 12,6-3 1,-6 2-9,-6 1-10,-6 0-10,-2 1-5,1 1-2,1-2 0,1 2-1,-2-1-6,-5 2-10,-5 0-11,-5 2-11,-4-1-5,-4-2-2,-4-2-2,-4-2-1,-3-2 2,-2-3 6,-2-4 5,-1-2 7,-3-1 4,0-1 4,-1 1 3,-1-1 3,-1 1 4,0 3 5,1 1 5,-1 2 4,1 2 3,2 3 3,3 1 2,1 2 2,1 2 2,0 0 2,0 2 3,1 0 1,-1 3 1,0 2-1,0 3-2,0 4-2,1 2 1,0 3-1,2 3 1,1 3 0,0 3 0,2 3-2,0 3-2,2 3-1,0 1-2,0 2-4,0 1-3,0 1-3,0 0-2,0 0 1,0 0 0,0 0 1,0 0-5,0 0-7,0 1-8,0-1-9,0-2-5,0-2-4,0-3-4,0-3-3,-1-4-2,-2-3 0,-2-5 1,-2-3 0,-2-4 1,-2-2 5,-1-4 2,-3-2 5,-2-5 2,-1-2 4,-3-5 3,-1-4 2,-1-2 4,1-1 4,1-1 3,1-1 3,2-1 5,4 1 3,4-1 3,5 1 5,2 0 2,3 2 0,4 2 1,2 3 0,3 1 0,0 0 0,1 2-1,2 1-1,2-2-3,7-4-7,5-4-6,7-3-6,4-6-6,6-5-4,4-6-4,6-6-4,-1-1-2,-6 4 3,-6 4 3,-6 4 2,-4 2-3,-5 1-7,-3 1-8,-5 1-8,-2 1 2,-2-1 9,-3 1 10,-1-1 10,-2 2 8,-2 3 5,-2 3 5,-2 3 6,0 2 4,2-1 0,2 0 2,2 1 1,2 0 2,1 2 3,3 2 3,2 3 3,1 1 1,1 2 0,1 2-2,1 2-1,0 3-3,-2 4-5,-3 4-7,-1 3-4,-2 3-4,-2 2 2,-3 0 0,-1 1 2,-2 1-6,-4 3-10,-2 1-11,-3 3-10,-3-1-9,-2 0-4,-2-1-6,-1 0-5,-1-4 1,2-5 4,2-5 4,3-5 5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4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84169 1900 580,'5'17'100,"-5"1"-21,-4 3-23,-5 1-22,-4 2-13,-2-1-6,-2 1-4,-1-1-6,-1 0-3,1-1 1,0-1 0,2 0-1,6-6-3,10-9-8,12-9-7,10-8-8,7-5-2,5-3 3,3-2 3,4-1 2,1 0 3,-2 3 3,-1 3 1,-3 3 3,-4 2 3,-5 2 3,-7 2 3,-5 2 5,-6 3 2,-4 4 3,-6 4 3,-4 4 3,-6 3 0,-6 5 0,-5 4-2,-6 3-1,-4 3-2,3-1-1,0 0-1,1 1-3,2-3-1,5-3-3,3-4-2,4-5-2,8-4-1,10-8-1,12-6-1,10-7-1,4-3 0,0 2 1,-1 2 1,-1 2 1,-2 3 0,-5 1-1,-3 2 0,-4 2-1,-5 3 0,-7 6 2,-4 4 1,-7 5 1,-5 4 2,-2 3 2,-3 3 3,-3 3 3,-1 0 0,-1-1-1,1-3-2,-1-1-2,2-3 1,5-3 6,3-3 3,4-3 5,5-1 0,4 0-6,6-1-4,4 1-5,4-2-4,1-2-4,3-4-2,2-2-3,0-4-3,-1 0-6,-1-3-4,-1-2-5,0-2-5,0-2-5,0-2-4,-1-1-5,0-3 0,-2-3 7,-3-4 6,-1-1 6,-1-1 3,0 5-1,0 3-1,0 4-1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5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85798 1202 483,'6'-25'11,"-2"13"20,-4 12 22,-2 13 20,-2 7 4,0-1-16,0 1-13,0 0-16,2-2-10,4-1-7,4-3-7,4-1-8,2-3-1,3-2 1,2-4 4,1-2 1,1-4-6,-1-4-17,0-4-16,-2-4-18,-2-2-5,-1-3 2,-2-2 4,-2-1 3,-2-1 5,-1-1 9,0 1 7,-2-1 8,0 2 7,-2 1 6,0 2 6,-2 3 6,0 3 13,-2 8 20,0 7 18,-2 6 20,-1 6 2,-3 7-16,-4 5-14,-2 7-17,-4 3-9,-3 0-5,-5 2-4,-3 1-4,-1-2-4,1-2-5,3-3-3,1-3-5,4-4-3,5-3-3,5-5-4,5-3-3,7-6-6,13-6-7,12-7-7,11-8-8,3-2 1,-4 1 8,-5 1 8,-5 1 7,-7 4 10,-9 10 10,-8 8 10,-9 9 10,-7 6 4,-4 1 1,-3 2-1,-5 3-1,-2 0 0,-1 0-1,0 1-1,-2-1 0,1-2-2,3-3-2,3-5-1,3-3-3,9-9-4,16-12-5,16-13-6,15-13-5,6-5-3,-4 3 0,-3 3-1,-5 3 1,-1 1 0,3-1-1,1-1 0,2 0 1,-1 1 1,-7 6 7,-5 7 5,-7 5 6,-4 5 4,-2 4 5,-4 4 5,-2 4 4,-4 4 2,-4 5-1,-4 5 1,-3 5-1,-4 2-2,0 2-1,-1 1-3,-1 1-2,-1-2-2,-1-2-1,-1-3-3,-1-3-1,1-3-4,5-4-6,3-5-7,4-3-6,3-5-6,0-4-7,2-6-7,1-4-6,1-6-2,3-9 4,4-7 3,2-8 4,3-4 4,0 1 3,1 2 3,2 0 3,-1 3 6,1 4 7,0 3 7,0 5 8,-1 3 6,-1 7 6,-1 3 7,0 6 7,-3 4 2,-1 6 1,-2 4 0,-1 5 0,-4 4-3,-1 3-4,-2 4-4,-1 2-5,-2 2-5,0 2-3,0 2-4,1 3-4,-1-2-5,2-3-3,0-5-4,2-3-4,3-8-10,8-9-16,6-10-16,7-9-16,3-9-6,-1-4 7,-1-4 6,-1-6 6,-1-1 7,-1 3 9,0 4 7,-2 2 10,-2 3 8,-3 5 9,-3 3 9,-2 5 9,-2 3 5,0 4 3,0 4 2,0 4 2,-1 4 4,-1 4 4,0 3 6,-1 5 5,-1 2-1,0 1-6,0 1-5,0 1-6,0-1-5,0-1-6,0-2-5,0-3-6,1-1-8,1-2-12,3-3-13,2-1-11,1-5-7,2-10-2,0-8-2,2-9-2,-2-2 4,-3 3 8,-3 4 10,-2 5 8,-1 0 6,2 0 2,2-1 3,2-1 2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6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87844 1042 444,'8'-15'0,"-2"-1"0,-1 0 0,0 1 0,-1 0 5,0 2 9,0 3 10,0 1 9,-1 3 6,-1 4 2,0 4 1,-1 4 2,-2 5-1,-1 9-4,0 7-4,-1 9-4,-1 5-4,2 4-1,0 4-2,2 4-2,-1 6-3,0 11-2,-2 9-2,0 10-4,-2 7-7,0 2-11,-1 4-13,-2 2-11,0 3-11,-1 5-8,-2 3-9,0 5-8,0-10 1,2-24 11,2-23 13,3-24 11,-1-13 6,0-2-2,-2-1 0,0-2-1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6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89026 1341 488,'5'-17'9,"13"-1"17,11-3 17,13-1 18,2 0 3,-6 6-12,-6 5-12,-5 5-11,-3 2-11,-1 2-9,1 0-9,-1 2-9,-5 2-12,-12 6-12,-12 4-14,-12 5-12,-7 2-3,-3-1 10,-3-1 8,-3 0 9,0-3 8,2-3 5,1-3 4,3-2 6,2-2 8,5 0 9,3-1 9,4 1 10,3 1 6,3 0 0,1 1 0,2 2 2,2 1 0,0 3 3,1 4 1,2 2 1,0 3 2,0 3-3,0 3 0,0 3-1,0 2-3,0 4-4,0 3-4,0 2-4,0 3-4,-2 2-2,-1 2-4,0 2-3,-1-1-4,0-6-5,0-4-6,1-5-5,-2-5-6,-2-5-8,-2-5-8,-2-5-6,0-4-9,1-4-8,0-4-8,2-4-9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7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89000 2650 569,'8'-16'0,"2"1"0,0-1 0,1 0 0,3 0 4,4 1 5,3-1 7,5 0 6,1 2 5,2 1 4,1 2 5,1 2 4,-1 3-1,-3 2-3,-3 4-5,-3 3-5,-3 2-3,-5 3-2,-3 3-1,-4 4-4,-3 0-2,-2-1-3,-2-1-5,-2 0-3,-3 0-6,-4 3-4,-3 3-5,-5 3-6,-3 3-5,-3 1-6,-3 3-6,-3 1-5,0-2-3,3-5 1,3-6 0,3-6 1,2-8 1,3-9 4,1-8 1,3-9 4,1-4 3,4 1 7,2 1 6,4 1 6,1 2 5,2 3 7,0 3 6,2 3 6,1 2 2,3 4-4,4 2-2,2 4-3,2 3 5,1 6 14,1 4 12,2 5 13,-1 3 5,1 0-4,-1-1-5,1 1-3,0-1-9,1-1-11,1-1-12,1-1-12,-1-1-9,-3-2-9,-3-3-9,-2 0-8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7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91400 640 570,'22'-27'103,"-3"11"-15,-3 9-16,-2 10-15,-4 7-13,-1 6-12,-2 4-10,-2 5-10,-2 2-15,-2 0-15,-2 1-17,-2-1-16,-3 0-6,-2-1 1,-3-1 2,-3-1 3,-2-3 3,2-3 6,1-4 5,1-4 6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7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90331 1950 647,'-13'13'7,"6"-3"1,6-4 3,6-4 2,4-2 3,4 0 3,2 0 5,3 0 4,2 0-2,1 0-5,1 0-6,1 0-6,0 0-4,-3-2-3,-1 0-3,-2-2-2,-4 2 5,-5 2 11,-4 4 12,-6 2 11,-2 2-7,-2-2-27,0-1-26,-1 0-27,-1-1-3,0 0 19,0-1 20,1 1 20,-1 0 13,0 0 2,0 0 5,0 0 4,0 1-1,0 2-4,1 2-4,-1 1-4,-1 4-4,-2 4-3,-2 3-3,-1 5-2,-2 0-2,0 0 0,1-1 0,-1 0 0,-1 1-3,-3 6-6,-4 6-7,-1 7-7,-4 2-3,1 0-4,-2 0-2,-1 0-2,2-5-4,7-10-2,5-10-3,7-9-2,2-6 1,2 0 6,0-2 6,2 0 6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90650 2927 675,'7'-6'8,"0"2"13,-2 4 14,0 3 15,0 3 2,3 5-6,3 5-8,4 5-7,0 3-7,-1 1-10,-1 1-8,0 1-10,-3-1-9,-2-3-12,-4-3-12,-2-2-12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7"/>
    </inkml:context>
    <inkml:brush xml:id="br0">
      <inkml:brushProperty name="width" value="0.03567" units="cm"/>
      <inkml:brushProperty name="height" value="0.03567" units="cm"/>
    </inkml:brush>
  </inkml:definitions>
  <inkml:trace contextRef="#ctx0" brushRef="#br0">86050 44407 616,'0'-15'2,"0"2"4,0 2 4,0 3 5,0 0 5,2 0 9,0 0 8,2 0 8,1 1 2,6-1-7,2 0-5,5 0-6,2 0-5,3 2-5,1 1-6,3 1-4,1-1-5,1 2-8,1-1-6,1 0-7,-2 0-6,-4 2-5,-3 0-6,-4 2-4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8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91106 2779 689,'7'8'127,"1"0"-34,0 0-35,0 0-33,0-2-20,2-1-3,0-2-3,1-2-4,1-1-7,0-2-14,-1 0-13,1-1-13,-1-2-4,0 0 4,-2-2 3,0 0 5,-2 0 7,-1 0 11,-1 2 11,0 1 12,-2 2 12,0 5 12,-2 6 11,0 4 13,-4 4 1,-4 3-6,-5 3-7,-5 3-7,-4 1-7,0-1-8,-1-1-8,-1-1-8,-1-1-3,-1 1-1,-1-1 2,-1 1-1,1-2 3,3-1 2,3-3 2,3-1 4,2-3 1,2-1 3,3-2 1,1-2 2,3-2 1,4-2 0,4-3-1,4 0 0,5-3-1,5-1 1,7 0-1,5-1 0,5-1 0,3 0-2,3 0-2,2 0-2,2 0-5,-3 0-9,-2 0-8,-2 1-10,-3-1-7,-7 2-8,-5 0-7,-6 2-7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8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92800 1613 572,'65'-15'73,"-12"4"-10,-12 3-9,-12 3-9,-4 0-7,1 2-2,2-1-4,3 0-3,-2 0-4,-3 2-8,-5 0-6,-3 2-6,-5 1-19,-5 4-28,-4 2-29,-6 4-28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8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92970 1950 619,'-14'8'10,"6"2"19,4 0 20,6 1 20,0 2 2,-2 3-12,-4 4-14,-2 2-13,-2 1-15,-2-1-21,0-1-18,-1-1-19,2-4-11,6-6 0,6-8-1,6-6-1,5-6 4,7-2 12,5-3 10,7-3 11,3-1 6,3 0 4,1 2 2,2 1 2,-3 2 5,-7 5 6,-9 3 5,-7 4 7,-9 5 5,-10 5 8,-10 7 7,-9 6 6,-5 2 1,1-1-6,0-1-8,3-1-6,-1-1-6,2-3-5,1-1-5,1-2-6,1-2-6,3-3-7,1-1-7,2-2-6,6-4-5,7-8-1,7-6-3,9-7-1,4-3-1,1-1 0,1 1 0,2-1 1,-3 2 0,-5 3 1,-5 3 2,-5 2 1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9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93500 1291 556,'-7'-4'7,"2"8"12,2 8 14,2 7 13,0 7 4,0 3-4,-2 4-3,0 5-5,-2 1-3,0 2-4,-1 1-4,-1 0-3,-1 2-5,0 2-6,0 2-4,0 2-6,0-2-2,0-6-3,1-5 0,-1-7-2,3-7-11,8-9-21,6-9-20,7-8-22,4-7-2,1-6 13,1-4 15,2-4 13,-3-1 10,-3 5 4,-5 4 5,-3 6 4,-2 3 7,-2 0 10,-1 2 9,0 1 11,-2 1 5,-2 6 0,-2 2 1,-2 5 0,-3 3 0,-4 2-1,-4 1-3,-3 3 0,-3 0-3,1-1-1,-1-1-3,0 0-2,2-3-12,3-3-22,3-3-23,2-2-22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9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92300 3350 571,'8'9'41,"2"3"3,0 4 3,1 2 4,2 1-1,1 1-6,3-1-6,2 1-5,5 1-5,11 1-7,9 3-5,10 1-5,4-1-6,-1-5-7,-1-5-5,0-4-5,-3-5-9,-2-3-11,-4-2-10,-2-4-11,-7-1-5,-8 1 0,-9-1 1,-8 0 1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49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95550 610 571,'8'-15'0,"0"2"0,0 2 0,-1 3 0,3-1 7,4 0 13,3-2 13,5 0 13,2 1 6,-1 3-5,1 2-3,-1 4-3,-1 2-4,-1 4-6,-3 2-4,-1 3-5,-3 4-7,-4 4-9,-4 3-8,-4 5-9,-6 2-10,-8 2-10,-8 3-11,-7 1-11,-1-3-2,5-7 5,6-8 6,7-9 5,1-2 4,0 2 1,-2 2 2,1 2 2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50"/>
    </inkml:context>
    <inkml:brush xml:id="br0">
      <inkml:brushProperty name="width" value="0.03196" units="cm"/>
      <inkml:brushProperty name="height" value="0.03196" units="cm"/>
      <inkml:brushProperty name="color" value="#F2395B"/>
    </inkml:brush>
  </inkml:definitions>
  <inkml:trace contextRef="#ctx0" brushRef="#br0">94770 1647 688,'23'-14'1,"-3"2"3,-1 4 2,-2 3 2,-2 1 4,-1 2 6,-1 0 6,0 2 6,-3 1 1,-1 2-4,-2 2-2,-2 2-3,-4 1-4,-6 3-7,-6 2-6,-5 2-6,-4 1-2,0 1 3,1 1 4,-1 1 2,1-1-2,3-3-8,1-2-8,2-4-9,4-2-5,5-2-1,4-3-2,6 0-1,3-3 1,5-1 4,4 0 5,3-1 4,2-1 4,-3 2 3,-1 0 4,-2 2 2,-3 0 4,-1 0 3,-2 0 4,-2 0 4,-3 1 2,-2 4 2,-4 2 2,-2 3 1,-4 3 0,-2 0-3,-3 1-2,-4 1-3,0 1-3,-1 0-3,0-1-4,1 1-2,0-2-5,2-3-4,2-2-4,3-4-5,3-3-1,7-2 2,8-3 2,6-4 1,3 0 2,-3 1 2,-1 0 0,-2 2 3,-2 0 3,-1 2 6,0 0 7,-2 2 6,-1 1 3,-2 4 0,-2 2-2,-2 3 0,-4 3-2,-4 2-5,-5 1-4,-5 3-4,-3 1-4,0 1-2,1 1-3,-1 1-2,0 0-1,-1-3 1,-1-1 0,-1-2 1,-1-2 2,-1 1 3,-1 0 2,-1-1 3,1 0 4,5-2 7,3-3 5,5-1 6,5-1 6,10-2 6,8-1 6,9 0 6,7-3-2,5-4-12,5-4-12,4-4-11,2-2-8,-1-2-5,-3 0-3,-2-1-4,-1 1-2,-1 1 0,-1 2 0,-1 2 0,-3 2-5,-4 1-11,-3 0-11,-4 2-9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2:50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95579 2700 565,'-7'12'73,"2"9"-13,2 9-10,2 9-13,1 6-6,2 6 0,0 4-2,2 5 0,-1 6-2,-1 5-3,0 7-3,-1 5-3,-4 7-14,-2 10-24,-5 8-26,-4 9-24,-1-8-9,3-24 7,1-25 8,2-24 6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01"/>
    </inkml:context>
    <inkml:brush xml:id="br0">
      <inkml:brushProperty name="width" value="0.06342" units="cm"/>
      <inkml:brushProperty name="height" value="0.06342" units="cm"/>
      <inkml:brushProperty name="color" value="#FED406"/>
    </inkml:brush>
  </inkml:definitions>
  <inkml:trace contextRef="#ctx0" brushRef="#br0">78408 24700 346,'-34'28'69,"13"-7"-15,11-7-14,12-6-15,17-4-6,23 3 2,22 2 1,23 2 2,1-1 0,-17-2-1,-20-4-1,-18-2-1,-7-4-2,6 0-1,7-3-2,5-2-1,6-2-2,8-4 1,6-2-1,7-3-1,1 0 0,-3 5-1,-4 3-2,-4 4-1,-4 3-1,-3 4 0,-2 2 0,-4 4-1,-2 2 0,-2 1-1,-2 3 0,-1 2-1,-2-1-2,0-1 0,0-2-2,0-2 0,1-2-2,1-2 1,0-3 1,2 0 0,1-3 0,0-1 1,2 0 0,0-1 0,2-1 0,0 2 2,2 0 0,0 2 1,0-1 0,0 0 1,-1-2-1,-2 0 1,-1 0-1,-4 0 0,-2 2 0,-3 0 0,-3 1 0,0 0 0,-1 0 0,-1 0 1,-1 0-1,-1 0 0,-1 0 0,-1 0-1,0-1-1,2-2-3,3-2 0,1-1-3,0-2-3,-3 0-3,-3 0-3,-3 0-4,-3 1-2,-1 0-2,-3 2-2,-1 1-1,-5-1-12,-6 0-21,-8-2-21,-6 0-21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03"/>
    </inkml:context>
    <inkml:brush xml:id="br0">
      <inkml:brushProperty name="width" value="0.06432" units="cm"/>
      <inkml:brushProperty name="height" value="0.06432" units="cm"/>
      <inkml:brushProperty name="color" value="#FED406"/>
    </inkml:brush>
  </inkml:definitions>
  <inkml:trace contextRef="#ctx0" brushRef="#br0">13895 27625 342,'-3'-19'5,"11"9"11,11 8 10,11 10 11,3 4 4,-7 1-5,-5 1-4,-7 2-5,-1 0-3,2 1-2,1 1-3,3 1-3,1-1-2,-1-4-1,1-5-2,0-3-1,1-2 0,2-2-1,4 0 0,4-2 0,1 0-2,2 0-2,2 0-3,3 0-2,0-1-3,0-2 1,0-2-1,0-1 0,0-3 0,-1 0 1,-2-2 1,0 0 0,-1 0 2,-1 1-1,-1 0-1,-1 2 1,-2 2-1,0 2 1,-1 4 0,-1 2 1,-1 2 0,-1 0 0,-1 0 2,-1 0 0,-2 0 0,-1 0 1,-2 0-1,-2 0 1,-2 0-1,1 1 1,0 2 0,-1 0 0,1 0 0,2 0 0,0-2-1,1 0 1,1-1-1,1 3 1,1 2 0,1 2 0,1 1-1,1 0 1,1-1 0,1 1-1,1-1 1,1-1-2,1 0-1,1-2-1,0-1-1,2-2-1,1-2-2,1-2-1,1-3-2,0-4-1,2-4-1,1-3-1,-1-3-1,-2 0 2,-2 1-1,-1-1 2,-3 2 0,-3 4 3,-3 4 2,-3 5 2,-3 2 2,-1 1 2,-2 3 1,-2 2 3,-1 2 1,1 2-1,1 2-1,1 1 0,2 1 2,2-2 2,1-3 4,3-1 3,0-2-1,1-2-2,-1-2-3,1-2-4,0-3-2,3-4-1,1-4-3,3-3-2,0-2-1,0 2-1,1 2 0,-1 3-2,-1 1 1,-3 2 1,-3 2 2,-3 2 0,-1 3 1,-1 4 2,1 3 1,-1 5 1,2 1 1,0-1 0,0 0-1,3-2 0,0-2-1,1-2-1,1-4-1,1-2-2,1-5 1,4-2 0,3-5 0,3-4 2,0-1-2,-2 1-2,-2 1-4,-1 0-3,-3 3-1,-1 3 2,-3 2 2,-1 4 1,-2 2 2,-1 2 4,-1 2 2,-1 2 3,-1 1 1,-1 3 0,-1 2 0,0 2 0,-1-1 0,3-3 1,1-3 1,3-2 0,2-4-1,5-2-1,3-4-2,4-2-3,4-5 0,2-6-3,4-5-1,3-6-1,1-3-1,0 5 0,-1 2 0,2 3 0,-3 3 1,-2 4-1,-4 4 1,-2 5-1,-3 3 2,-4 6 2,-2 4 3,-3 5 2,-2 3 1,-3 1-1,-1 2 0,-3 0-1,1-1 0,1-3 0,3-3 0,1-2-1,3-4 1,3-3-1,3-2-1,3-4 0,2-3-1,2-3-2,2-5-2,2-4-1,0 0-1,0 3-1,-2 3 1,0 3-1,-2 2 1,-3 3 1,-4 4 1,-2 3 1,-3 1 1,-1 3 0,-3 2 1,-1 2 0,-1 0 1,-1-1 1,1 0 0,-1-2 1,4-2 0,5-6 0,6-5 0,6-4 0,5-5-2,4-7-2,4-5-2,4-7-2,1-1-3,-1 2 0,-1 1-2,0 3-2,-4 4 2,-6 6 4,-6 8 5,-6 7 3,-5 6 3,-3 6 0,-5 5 0,-3 7 0,-4 3 0,-1-1 2,-2 1 2,-3-1 0,2-2 1,4-3 2,3-4 0,5-4 2,3-5-1,2-5-3,4-4-2,3-5-3,3-4-1,2-3 0,4-4 0,2-2 0,2 0-2,-2 3-2,0 3-4,-2 3-2,-2 3-1,-3 6 1,-5 4 1,-4 6 2,-2 3 1,-1 1 0,-1 3 0,-1 2 1,1 0 0,2-3 1,4-1 1,3-2-1,3-3 1,4-4 0,4-4-1,4-4-1,3-4-1,0-3-2,1-5-1,2-4-2,-2 1 0,-3 5 1,-2 5 1,-4 5 2,-4 4 0,-7 5-1,-8 6 1,-5 4-1,-7 5 1,-1 3 3,-4 5 1,-2 3 3,-3 1 1,-1-1-1,-1-3 0,0-1 0,0-4 0,4-3 0,2-4-1,3-4 1,4-5-2,3-3 0,5-4-2,3-3 0,5-5-2,5-4-2,4-4-1,6-3-2,1-2 0,-2 1 0,-2 1 0,-2 1 1,-3 2-1,-2 4-1,-3 4-2,-3 5 0,-3 1-4,-1 2-2,-3 0-5,-1 2-3,-2 0-2,-1 2-1,-1 0 0,-1 2-2,0-1-1,3-1-5,1 0-4,3-2-5,-2 0 0,-5 0 1,-5 0 3,-4 0 2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87100 45900 483,'15'16'135,"-1"-1"-30,-1 1-29,0 0-31,-2 0-17,1 1-4,0 1-4,0 1-3,-1 2-3,1 1-1,0 3 0,0 1-1,0 2-2,1-1-6,1 0-4,2 1-6,0-1-2,1 1-1,1-1 1,1 1-1,1-2 0,-1 0-1,1 0-2,0-2-1,-1-1-1,1-1-2,-1-1 0,1-1-2,-1-1 0,-1 1 0,-1 0 0,-1-1-1,0 0-2,0-3-4,-1-1-4,1-2-3,-1-2-3,-3-1 2,-1 0 0,-2-2 1,-2-1 2,0 0 3,-2-2 1,0 0 3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13"/>
    </inkml:context>
    <inkml:brush xml:id="br0">
      <inkml:brushProperty name="width" value="0.05797" units="cm"/>
      <inkml:brushProperty name="height" value="0.05797" units="cm"/>
      <inkml:brushProperty name="color" value="#FED406"/>
    </inkml:brush>
  </inkml:definitions>
  <inkml:trace contextRef="#ctx0" brushRef="#br0">74159 58390 379,'-25'-13'8,"11"6"16,12 6 17,12 6 16,9 1 3,5-1-11,6-2-11,7-1-10,2-2-7,0 0-1,0 0-3,1 0-2,-1 0-2,2 0-1,1 0-3,0 0-1,1-1-1,-2-1 0,0 0 1,-1-1 1,-2-1-1,0 2-1,-1 0 0,-1 2-1,-1 0-1,0 2 0,1 0 1,-1 2-1,-1-1 1,0 2-1,-1-2 1,-1 1 0,0 0 0,-1 0-1,0 0 1,1 0-1,-2-1 0,-2 0-1,-1-2 0,-3 0 0,0-1-1,-1 0 1,1 0 0,-1 0 1,1 0-1,0 0 0,-1 0-1,1 0 1,-2 0-1,0 2 1,-1 0 0,0 2 0,-1-1-1,3 1 0,1 0-1,3 0 0,2-1-2,5 0 0,3-2 1,4 0-2,4-2 1,4-2 0,4-2 1,4-2 0,2-1-1,3-1-3,2-2-5,2 0-2,-1 0-2,-3 3 2,-3 1 1,-2 2 2,-2 2 1,0 2 2,-1 2 1,1 2 1,-2 1 1,-6 2 3,-4 0 2,-5 2 1,-4-1 2,0 1-1,-1 0-1,-1 0 0,-1-1-2,1-1-1,-1 0-1,0-2-2,1-1-1,-1 0 1,0-2 1,1 0-1,0-1 1,2 0-2,3 0 0,1 0-2,1 0 0,2 0 0,1 0 1,1 0 0,-1 0 1,0 2-2,-2 0 0,0 2-1,1-1 0,2 0-1,4-2 0,2 0-1,4-1 0,2 0-2,3 0-1,4 0-1,2-2 0,3-2 0,3-4 1,3-2 1,1-1 0,-3 1 1,-1 0 0,-3 2 1,-2 1 1,-2 2 2,-4 2 3,-3 3 1,-3 0 2,-4 0 0,-4 0 1,-3 0 1,-4 1 0,0 3-1,-1 4 0,-1 2-1,-2 1 2,0-3 2,-1-1 2,-1-2 2,0-1 2,4 0 0,3 0 1,3 0-1,3-1-1,6-2-2,4-2-2,6-2-3,2-2-2,1-2-2,1-2-2,1-1-1,-1-1-1,-4 4 0,-5 2 1,-3 4 0,-3 1 1,-2 0 1,-2 0 0,-1 0 2,-4 0 0,-2 0 2,-3 0 0,-3 0 1,-2 0 1,2 0 0,1 0 0,1 0 0,-1 0 1,0 0-1,-1 0 2,-1 0 0,-1 0 1,-1 0-1,-2 0 0,1 0 0,-3 0-1,-2 0-3,-1 0-3,-2 0-2,-3 1-5,-1 2-6,-2 2-6,-3 2-7,-4-1-14,-10-1-22,-8-2-20,-9-2-21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15"/>
    </inkml:context>
    <inkml:brush xml:id="br0">
      <inkml:brushProperty name="width" value="0.06083" units="cm"/>
      <inkml:brushProperty name="height" value="0.06083" units="cm"/>
      <inkml:brushProperty name="color" value="#FED406"/>
    </inkml:brush>
  </inkml:definitions>
  <inkml:trace contextRef="#ctx0" brushRef="#br0">49724 11989 361,'-8'-14'8,"2"1"14,1 2 15,0 2 16,1 6 7,0 8 0,0 9 1,0 10 0,-1 4-5,-1 4-9,-3 3-10,-2 3-9,-1 3-6,1 4-3,-1 4-2,0 4-3,-1 7-2,-2 11-2,-1 11-3,-3 10-2,-1 6-2,1 0-4,-1 0-1,1 0-4,-1 2-2,1 2-1,-1 3-3,0 3-2,1-2-1,3-8-3,1-8-2,3-7-3,1-9-1,4-6-3,2-6-2,4-8-3,1-5 2,2-4 3,0-4 4,2-4 5,0-5-3,2-7-7,0-7-8,1-6-8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15"/>
    </inkml:context>
    <inkml:brush xml:id="br0">
      <inkml:brushProperty name="width" value="0.06723" units="cm"/>
      <inkml:brushProperty name="height" value="0.06723" units="cm"/>
      <inkml:brushProperty name="color" value="#FED406"/>
    </inkml:brush>
  </inkml:definitions>
  <inkml:trace contextRef="#ctx0" brushRef="#br0">50597 11989 327,'-21'-29'9,"7"6"1,5 3 0,6 6 2,3 2 2,2 1 4,0-1 4,2 0 3,0 1 2,2 3-1,0 1 0,1 2-1,2 5 1,0 10 0,1 8 2,2 9 1,-2 5 1,-3 2 3,-2 3 2,-4 1 3,-1 2-1,2 4-4,1 2-5,0 4-4,1 7-3,0 11-4,0 12-4,0 13-4,-1 6-2,2 3-1,-2 3-1,1 4-2,2 2-3,2 5-10,3 3-7,4 5-8,2 1-10,3 0-9,3 1-9,3-1-9,-1-8 0,-3-15 10,-4-16 10,-5-15 10,-2-12 2,0-7-6,-2-6-7,0-7-7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18"/>
    </inkml:context>
    <inkml:brush xml:id="br0">
      <inkml:brushProperty name="width" value="0.0386" units="cm"/>
      <inkml:brushProperty name="height" value="0.0386" units="cm"/>
      <inkml:brushProperty name="color" value="#FED406"/>
    </inkml:brush>
  </inkml:definitions>
  <inkml:trace contextRef="#ctx0" brushRef="#br0">43830 11799 569,'0'-18'8,"0"12"16,0 12 15,0 12 15,-2 8 4,-2 6-7,-4 6-9,-2 7-7,-2 5-7,-2 7-4,0 7-3,-1 7-5,-2 9-3,-1 11-4,-3 10-3,-1 11-3,-2 6-5,1-1-6,-1 1-5,0-1-6,3-1-6,3-5-5,4-3-6,5-4-5,2-10-2,2-14 2,2-15 3,2-14 3,1-13 1,2-8 0,0-9 0,2-8 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19"/>
    </inkml:context>
    <inkml:brush xml:id="br0">
      <inkml:brushProperty name="width" value="0.04917" units="cm"/>
      <inkml:brushProperty name="height" value="0.04917" units="cm"/>
      <inkml:brushProperty name="color" value="#FED406"/>
    </inkml:brush>
  </inkml:definitions>
  <inkml:trace contextRef="#ctx0" brushRef="#br0">44910 11939 447,'-7'-44'0,"2"7"0,2 7 0,2 8 0,1-1 0,2-6 1,1-5-1,0-6 1,1 0 2,0 7 1,0 7 3,0 8 1,-1 2 2,-1 2-1,0 1 0,-1 1 0,-1 4 7,0 8 13,0 8 13,0 8 14,-2 2 3,-1 0-9,-2 0-9,-1-2-8,-1 0-6,2-1-3,2 1-2,2 0-3,-1-2-12,-4-3-20,-4-3-20,-3-2-21,-2-3-8,2-2 2,2-2 2,3-2 3,1-2 5,2 0 9,2-1 8,2-2 8,1-1 7,0-1 4,0-3 5,0-2 4,0 1 5,0 1 3,0 2 5,0 2 4,0 5 11,0 8 17,0 8 18,0 8 18,0 3 1,0 3-13,0 0-14,0 1-14,0 0-8,0 0-4,0 1-5,0-1-3,0 0-4,0 1-1,0-1-2,0 1-2,0 2-1,2 4-1,0 6 0,2 5-1,0 9-2,0 15 0,-1 15-3,2 14 0,-2 10-2,1 4-1,0 3-2,0 5-1,2 3-5,2 4-7,3 4-9,3 5-8,2 3-5,0 4-2,0 3-4,-1 5-2,0-13 3,-2-29 8,-3-30 10,-1-28 8,-1-17 2,0 0-7,0-1-6,0-1-6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20"/>
    </inkml:context>
    <inkml:brush xml:id="br0">
      <inkml:brushProperty name="width" value="0.04829" units="cm"/>
      <inkml:brushProperty name="height" value="0.04829" units="cm"/>
      <inkml:brushProperty name="color" value="#FED406"/>
    </inkml:brush>
  </inkml:definitions>
  <inkml:trace contextRef="#ctx0" brushRef="#br0">44052 11761 455,'-1'-16'4,"-1"-1"9,0-2 9,-1 1 8,-2 4 5,0 12 2,-1 12 1,-2 11 2,-1 7-1,-1 1-4,-3 1-4,-2 1-4,0 1-4,1 4-1,1 3-3,0 3-2,1 3-2,-1 7 0,-1 6-1,-1 6 0,-2 8-1,-2 13-1,-2 11-1,-1 11-2,-2 12-3,-1 9-2,-1 10-5,-1 10-3,1 3-5,1-2-8,3-4-7,1-2-8,4-4-6,5-1-8,4-2-6,6-1-6,2-15-3,2-23 3,0-25 4,2-24 3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25"/>
    </inkml:context>
    <inkml:brush xml:id="br0">
      <inkml:brushProperty name="width" value="0.02575" units="cm"/>
      <inkml:brushProperty name="height" value="0.02575" units="cm"/>
      <inkml:brushProperty name="color" value="#FED406"/>
    </inkml:brush>
  </inkml:definitions>
  <inkml:trace contextRef="#ctx0" brushRef="#br0">65900 12100 854,'23'0'-10,"-1"0"5,-1 0 3,-1 0 5,1 0 0,1 0 0,3 0-2,1 0-1,2 0 0,-1 0 1,1 0 1,-1 0 0,0 0 0,1 0 0,-1 0-1,1 0 0,-1 1 0,-1 2 0,-1 2 1,-1 2-1,-1 0 2,1-1-1,-1-1 1,1 0 0,-1 0 1,-1 0-1,-1 1 1,-1 2 0,0 0 0,-1-1 0,1 1 0,0 0 0,-1 0 0,1 0 2,-1 0 2,1-1 1,0 2 0,-1 0 0,1 1-1,-1 2-1,1-2 0,0-1-1,-1-2 0,1-2 0,-1-2-1,1-2-2,0-2-2,-1-2-1,1-1 0,0 0-1,-1 0 1,1 0-1,-2 1-1,-1 0-2,-2 2-2,-3 0-3,-1 2-2,0 2 0,-2 2 0,0 2-1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30"/>
    </inkml:context>
    <inkml:brush xml:id="br0">
      <inkml:brushProperty name="width" value="0.05228" units="cm"/>
      <inkml:brushProperty name="height" value="0.05228" units="cm"/>
      <inkml:brushProperty name="color" value="#FED406"/>
    </inkml:brush>
  </inkml:definitions>
  <inkml:trace contextRef="#ctx0" brushRef="#br0">66572 17353 420,'7'24'40,"-4"-1"-7,-3 1-9,-2-1-6,-3 1-5,-4 1-1,-2 1-1,-3 1-1,-3 2 0,-1 5-2,-3 3-1,-1 4-1,-2 3-1,1 0-2,-1 2-2,1 0 0,-1-1-3,2-3-1,1-5-1,1-4-2,2-4-1,3-5-2,2-5 0,4-5-1,3-5-1,2-4 0,4-6-1,3-4 0,2-6-1,5-7 0,4-7-3,4-7 0,1-4 0,1-1 1,-1 0 1,1-2 1,-1 1 2,1 3 3,0 4 1,-1 2 4,-1 3 2,-2 5 4,-4 3 4,-3 5 4,-1 1 2,2 2 4,0 1 3,2 0 2,-2 3 2,1 2-2,-2 4 0,0 3 0,-2 2-2,-1 3-2,0 3-1,-2 4-1,0 1-1,0 3-1,0 2 0,0 1 0,0 0-2,2-1-1,0-2-2,1-3-1,1-1-1,0-2-2,0-3-1,0-1-2,2-5-2,5-10-4,5-8-5,5-9-3,2-7-3,-1-6-1,-1-6-1,-1-6 0,-1-2-1,-1 3 2,-1 4 2,0 2 1,-4 4 0,-1 6 1,-4 4 0,-3 5 1,-2 7 8,-2 10 16,-2 10 18,-2 10 16,-1 5 4,0 3-10,0 1-10,0 3-9,0-1-8,0-1-1,0-3-4,0-1-2,0 1-5,-2 5-5,-1 4-7,0 6-6,-1 0-3,0-5 0,0-5 1,1-5 0,-2-6-2,0-7-5,-2-6-6,0-8-5,0-5 1,0-3 7,2-5 7,1-3 7,0-2 5,4 1 1,0 1 3,4 1 1,0 0 3,1 2 0,2 1 1,0 1 2,2 2 2,2 2 5,1 4 5,3 3 5,0 1 0,-1 0-1,0 0-3,-2 0-2,0 1-2,1 0-5,2 2-3,0 0-5,1 1-5,-1-2-7,1 0-8,0-1-8,-2-3-2,-3-2 4,-3-3 2,-2-4 3,-3-1 3,0-1 2,-2-1 3,0-1 1,-1-1 3,0-1 4,0-1 2,0-1 3,-1 0 3,0 1 4,-2 1 3,0 1 5,-1 0 3,2 0 4,0 1 4,2-1 5,0 1 1,0 3-2,0 1-1,0 3-2,1 5 4,2 11 8,2 12 8,2 10 9,-1 7-1,-1 4-9,-2 4-8,-2 4-10,-1 5-5,0 4-2,0 5-2,0 6-1,0 6-4,-2 12-4,0 11-4,-1 10-4,-1 6-2,2-1 3,0 1 3,2 0 1,2-3-11,4-5-27,3-4-28,5-6-25,1-10-6,-3-15 17,-1-16 17,-2-16 16,-2-9 9,0-5 1,-2-3-1,0-4 1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32"/>
    </inkml:context>
    <inkml:brush xml:id="br0">
      <inkml:brushProperty name="width" value="0.05084" units="cm"/>
      <inkml:brushProperty name="height" value="0.05084" units="cm"/>
      <inkml:brushProperty name="color" value="#FED406"/>
    </inkml:brush>
  </inkml:definitions>
  <inkml:trace contextRef="#ctx0" brushRef="#br0">70500 18081 432,'9'-7'69,"1"1"-8,3 0-9,2 2-8,1 0-7,0 2-6,-1 0-6,1 2-6,-2 1-4,-1 2-6,-2 2-4,-2 2-5,-3 2-3,-2 3-1,-4 3-3,-2 4-1,-3 0-1,-2 1 0,-2-1-1,-2 1 1,0-1 0,-1-1 1,0-1 2,0-1 2,0-1 0,1-1 0,-1 0 0,0-2 0,1 0 3,2 0 7,3-1 8,1 1 7,3-2 3,4-2-1,4-4 0,4-2-1,2-2-2,3 0-3,2 0-2,1 0-3,2-1-3,0-1 0,-1 0-2,1-1-2,0-1 1,1 2 0,1 0 1,1 2 1,-1 2 0,-5 4-2,-3 4 0,-4 3-2,-3 3-1,-2 2-1,-3 0 0,0 1 0,-5 0 0,-2-1 0,-5-1 0,-4-1 1,-1 0 0,-1 0-1,0-1 0,0 1-2,1 0 0,-1-1 0,0 1-2,1 0-1,-1-1-1,2-1-1,1-1-1,1 0-2,0-3-2,0 1-3,0-2-1,1 0-3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32"/>
    </inkml:context>
    <inkml:brush xml:id="br0">
      <inkml:brushProperty name="width" value="0.02366" units="cm"/>
      <inkml:brushProperty name="height" value="0.02366" units="cm"/>
      <inkml:brushProperty name="color" value="#FED406"/>
    </inkml:brush>
  </inkml:definitions>
  <inkml:trace contextRef="#ctx0" brushRef="#br0">72899 18365 929,'-8'-15'5,"2"4"8,0 2 9,2 4 9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89849 47811 498,'0'-13'10,"2"8"20,0 7 19,2 6 20,-1 4 4,-1 1-12,0 2-11,-1 0-12,-1 1-8,0 1-4,0 1-4,0 1-3,-2 1-5,0 1-6,-4 1-5,0 2-7,-1-1-2,2 1 0,2-1 0,2 1 0,0-2-7,0 0-16,-2-1-14,0 0-15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37"/>
    </inkml:context>
    <inkml:brush xml:id="br0">
      <inkml:brushProperty name="width" value="0.03176" units="cm"/>
      <inkml:brushProperty name="height" value="0.03176" units="cm"/>
      <inkml:brushProperty name="color" value="#FED406"/>
    </inkml:brush>
  </inkml:definitions>
  <inkml:trace contextRef="#ctx0" brushRef="#br0">64113 16202 692,'-21'8'2,"8"-2"4,7-1 4,7 0 4,3-2 1,3-1-1,2 0-1,2-1-1,2-1-1,1 0 0,3 0 0,2 0 0,3 0 1,5 0 0,4 0 0,6 0 1,3 0 0,-1 0 0,0 0-1,0 0-1,1-1 0,2-1-2,3 0-1,1-1-1,1-2-1,2-2 0,0-2-1,2-1 0,-2-1-1,-1 2 1,-1 2 0,-3 2-1,-2 2-1,0 0-1,-1 2-3,-2 1-3,-1 0 0,-1 0 0,-3 0-2,-1 0 1,-3 0 0,0 0 2,-1 0 0,-1 0 2,-1 0 0,-1 0-1,-1 0-2,-1 0 0,0-2-1,-1-2 0,1-4-1,-1-2 1,-1-1 0,-1 0-1,-2 2-1,-2 1 0,-2 1 0,1 2-2,0 2-1,-1 2 0,0 1-1,-2-2-2,-3 0 0,-1-1-1,-1 0-3,-2 3-5,-1 4-5,0 2-4,-2 2-3,-1 0 3,0 0 2,-1 0 2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3"/>
    </inkml:context>
    <inkml:brush xml:id="br0">
      <inkml:brushProperty name="width" value="0.05416" units="cm"/>
      <inkml:brushProperty name="height" value="0.05416" units="cm"/>
      <inkml:brushProperty name="color" value="#00BFF3"/>
    </inkml:brush>
  </inkml:definitions>
  <inkml:trace contextRef="#ctx0" brushRef="#br0">75776 10482 406,'-22'-19'18,"6"9"18,5 8 18,5 10 19,2 7 3,2 7-9,0 6-9,2 8-11,-1 1-8,0-5-7,-2-5-6,0-5-8,-2 0-5,0 5-1,-1 5-3,-2 5-1,1 1-4,1 0-1,0-2-2,2 0-3,0-1-2,2-3-2,0-2-1,2-1-2,0-3-10,0-3-16,0-3-18,0-3-16,0-5-4,0-6 10,0-8 10,0-6 11,0-3 4,0 0 1,0 2 0,0 1 1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3"/>
    </inkml:context>
    <inkml:brush xml:id="br0">
      <inkml:brushProperty name="width" value="0.0558" units="cm"/>
      <inkml:brushProperty name="height" value="0.0558" units="cm"/>
      <inkml:brushProperty name="color" value="#00BFF3"/>
    </inkml:brush>
  </inkml:definitions>
  <inkml:trace contextRef="#ctx0" brushRef="#br0">75399 10194 394,'-7'-22'11,"2"5"4,2 3 3,2 4 3,3 3 3,6 1 0,4 0 1,5 2 1,3 0 0,3 2-1,2 0-1,1 2-1,2 0 0,-1 2 2,0 0 1,1 2 1,-1 1-1,-1 3-2,-1 4-1,-1 2-3,-1 2-2,-1-1-1,-1 1-2,-1 0-2,-1 0-2,-3 3 0,-1 1-1,-2 3-1,-2 1-1,-2 1 1,-3 1 0,-1 1 1,-2 1-3,-4 2-5,-2 3-3,-3 1-5,-5 2-4,-6 2-2,-6 2-2,-5 3-4,-5 0 0,-4 0-1,-5 0-1,-3 0 0,-1-1-4,0-2-7,1-2-7,2-1-7,4-6-6,7-6-4,9-7-4,7-6-4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5"/>
    </inkml:context>
    <inkml:brush xml:id="br0">
      <inkml:brushProperty name="width" value="0.04953" units="cm"/>
      <inkml:brushProperty name="height" value="0.04953" units="cm"/>
      <inkml:brushProperty name="color" value="#00BFF3"/>
    </inkml:brush>
  </inkml:definitions>
  <inkml:trace contextRef="#ctx0" brushRef="#br0">78257 9014 444,'-1'-14'8,"0"1"19,-2 2 16,0 2 19,-1 4 3,2 4-8,0 6-8,2 4-10,0 5-5,0 3-4,0 5-3,0 3-4,0 4-3,0 3-2,0 3-3,0 3-2,-1 1-3,0 0-2,-2 0-3,0 0-3,0 0-3,0-2-5,2 0-4,0-1-5,1-3-5,-2-6-5,0-3-6,-1-6-5,-3-7-6,-4-7-3,-4-8-5,-4-7-5,-1-7 3,1-6 8,1-3 8,1-6 9,1-2 7,0 1 6,2 2 8,1 0 6,2 2 5,2 3 2,4 3 2,2 3 3,4 2 4,4 1 7,4 1 6,4 1 7,1 1 2,-1 4-1,-1 3-1,0 2-1,-2 5-3,1 6-4,0 6-5,0 6-5,-3 3-6,-5 1-10,-4 1-9,-5 1-10,-4-1-4,0-1-1,-2-3-1,0-1-1,-1-2 0,1-3 2,-1-1 0,0-2 1,5-4 5,10-6 10,10-6 8,10-5 9,5-4 4,2 0-3,3 1-1,1-1-2,1 0-1,1 1-2,-1-1-1,0 0-1,0 1-3,-3-1-2,-2 0-4,-1 1-3,-3-2-3,-3 0-2,-3-1-2,-3-1-3,-3-1 1,-2 1-1,-4-1 2,-3 1 1,-2 0 2,0 1 2,-1 0 3,-2 2 3,0 2 4,-2 1 4,-1 2 5,0 2 4,-1 2 6,0-1 7,0 0 7,1 0 8,-1 3 0,2 6-6,0 6-6,2 6-7,-1 3-3,0 3-3,-2 1-2,0 3-3,-2 1-2,0 1-2,-1 1-3,-2 1-2,1 1-3,1 0-4,0 2-3,2 1-4,0-1-3,2-3-2,0-3-3,2-3-2,-1-5-7,0-8-11,-2-8-10,0-8-11,0-6 0,0-2 12,2-3 10,0-3 12,2-1 9,0 1 6,2 1 7,0 1 6,2 1 6,0 3 5,1 1 4,2 2 5,0 3 6,-1 3 6,1 2 7,0 4 7,-2 3-1,-2 6-7,-4 4-9,-2 5-8,-3 3-6,-2 3-3,-2 1-3,-1 3-4,-3-1-2,0-1 1,-1-3 0,-1-1-1,-1-2-1,2-1-4,1-1-4,1 0-4,-1-2-1,0-1 0,-1-1 1,-1-1 1,0-1-2,2-2-4,3-2-6,1-2-5,1-3-1,2-2 2,1-4 2,0-2 2,2-3 2,2 0 1,2-1 2,2-1 1,2-1 2,2 2 2,2 1 1,2 1 1,-1 0 2,-1 2 1,-2 0 2,-2 2 1,-3 0 1,-4 0 4,-4 0 4,-4 0 2,-1 1 1,1 0 0,0 2-1,2 1-2,2 0 8,4 1 14,4 2 15,4 0 15,2 2 2,0 2-13,0 2-10,0 2-13,-1 0-8,-1 1-6,-1 0-5,0 0-6,0-1-7,2-1-10,1-1-9,3 0-9,-2-2-5,-8-1 2,-6 0 2,-7-2 0,-5 1 5,0 0 6,-1 1 6,-1 2 7,-1 1 5,-1 1 4,-1 3 4,-1 2 3,-1 0 2,1 1 0,-1 0 1,1-1 1,-1 1 0,1 2 2,-1 0 2,1 1 1,-1-1 1,2-1 0,1-2 0,1-2 0,2-3-1,3-1 0,2-2-1,4-2-1,3-3 1,2-4 2,4-4 2,3-4 1,2-1 1,3 1-1,3 0 0,4 2 0,0 1-1,-1 2 0,-1 2-1,0 2 0,-2 2-2,-1 2-1,-1 2-2,0 2-2,-3 3 0,-2 5 0,-4 6 0,-2 4 1,-3 2 0,0 2-1,-2 1-1,0 1 0,-1-1-1,0-3-1,1-3 0,-1-3-1,0-2 1,2-1 0,1-1 1,0-1 0,5-1-1,8-2-4,8-3-4,7-1-4,5-4-5,1-8-4,1-6-6,1-7-3,1-6-5,2-3-1,3-5-2,1-3-3,1-3 2,-2-2 4,0-2 5,-1-2 3,-3 0 7,-3 5 7,-5 4 7,-3 4 7,-5 3 4,-3 5 4,-4 3 2,-4 4 3,-4 4 2,-2 5 0,-4 2 1,-2 6 0,-4 2-1,-6 5-2,-4 4-3,-4 4-3,-5 2-4,-1 1-4,-3 1-4,-1 1-4,0-1-3,1-3-1,3-3-1,2-3-2,2-2 1,2-2 2,4-2 3,3-2 3,5-1 4,6 1 5,8 2 5,6 0 5,7 2 2,6 3 0,5 4-1,7 2 0,5 1-3,6 1-5,6-1-4,6 1-6,2-1-2,1-1 0,0-1-1,0 0 0,-4-3-6,-6-3-11,-7-3-10,-8-2-11,-5-2-8,-5 0-3,-5-1-3,-4 1-4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5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81346 9278 558,'0'-15'0,"0"-1"0,0 0 0,0 1 0,0 3 12,0 8 24,0 8 23,0 8 25,-2 6 2,0 9-19,-3 5-18,-2 8-18,-1 2-16,0-2-13,0-1-10,1-3-13,-1-3-12,2-3-9,0-5-12,2-3-10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6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81662 8925 518,'14'-21'0,"-1"3"0,-2 4 0,-2 4 0,1 1 0,5-3 0,6-4 0,4-1 0,0-2 9,-1 2 17,-4 2 17,-3 3 17,-3 2 6,-1 6-7,-2 4-8,-2 6-6,-4 4-7,-2 5-6,-6 5-7,-2 6-7,-6 3-8,-6 4-11,-5 4-11,-7 5-9,-3-1-7,0-2 1,-2-3-2,-1-3 0,0-3 0,2-2 0,0-1 1,1-3 0,3-2 3,3-2 8,4-4 6,5-3 7,6-4 6,10-6 6,10-6 5,10-6 6,6-4 2,4-2 2,5-1 0,3-3 1,1 0-3,-4-1-9,-2 0-7,-3 1-9,-3 1-7,-5 2-4,-3 4-6,-4 3-5,-5 1-3,-5 0-4,-4 0-2,-6 1-3,-4-2 1,-5 0 4,-5-2 3,-5 0 5,-2 0 4,3 3 5,1 1 4,3 2 5,1 1 6,2 0 7,3 0 8,1 0 7,2 2 8,2 4 10,3 4 8,1 4 10,1 3 1,0 3-7,0 3-7,0 4-6,1 0-7,0 3-4,2 0-6,0 1-5,1-2-6,-2-1-7,0-4-7,-2-3-7,4-6-14,8-11-20,8-8-21,7-11-21,2-3-2,-5 3 18,-4 3 16,-6 3 17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7"/>
    </inkml:context>
    <inkml:brush xml:id="br0">
      <inkml:brushProperty name="width" value="0.05209" units="cm"/>
      <inkml:brushProperty name="height" value="0.05209" units="cm"/>
      <inkml:brushProperty name="color" value="#00BFF3"/>
    </inkml:brush>
  </inkml:definitions>
  <inkml:trace contextRef="#ctx0" brushRef="#br0">81548 9327 422,'36'-58'12,"-8"14"3,-6 10 3,-6 13 2,-7 10 5,-5 8 9,-4 9 8,-5 10 9,-5 5-3,-4 5-14,-4 3-13,-3 4-13,-4 3-10,-1 1-7,-3 0-6,-1 2-6,-1-1-3,-1-1-2,1-3 0,0-2-1,0-1 2,3-1 5,1-1 3,3-1 4,2-2 6,4-1 5,5-3 6,3-1 7,4-4 2,6-3-1,4-4 0,6-4 0,5-5 0,7-4 1,7-5 0,7-6 0,4-3-1,2-3-5,2-3-4,2-3-5,0-1-3,-4 1-2,-2 1-2,-3 1-1,-5 2-1,-7 3 1,-7 3 0,-7 3 2,-4 1-1,-4 0-3,-3 0-1,-2 1-2,-3 0 2,-2 2 6,-2 2 5,-1 2 7,-2 1 5,0 1 3,0-1 5,1 0 3,-1 1 4,0 4 0,0 2 2,1 4 1,-1 2 0,0 5-1,0 4-2,1 3-2,-3 5-2,-2 3-3,-3 4-3,-3 5-3,-1 1-4,3 0-3,1 0-4,3 0-3,1-2-2,2-3-2,2-5 0,3-3-1,3-9-8,10-11-12,6-12-12,9-11-13,3-7-2,-1-1 9,-1-1 11,-1-1 9,-2 2 8,-3 5 6,-2 4 6,-4 6 6,-3 7 12,-2 10 15,-4 10 15,-2 9 17,-3 6 2,0-1-10,-1 0-11,-2 1-9,1-2-7,1-2-5,0-1-4,2-2-4,4-9-9,8-13-14,7-14-14,9-13-13,4-10-6,1-3 7,1-4 5,1-4 6,-2 1 7,-2 8 10,-3 6 11,-2 7 10,-5 8 10,-1 8 9,-4 10 11,-3 8 9,-4 8 0,-6 5-10,-6 6-11,-5 7-10,-5 1-9,0-2-7,-1-2-8,-1-1-6,0-4-3,3-5 0,1-5 0,2-5 1,2-7-7,1-8-13,0-10-12,2-7-13,4-6-1,8 2 11,8 1 12,8 1 11,3 2 8,1 1 3,-1 2 3,1 3 4,-3 1 4,-3 4 6,-5 2 6,-3 4 6,-3 3 3,-4 6 0,-3 4 2,-2 5 0,-4 4-2,-6 3-4,-4 3-4,-5 3-4,-4 0-4,-5-1-4,-3-3-3,-4-1-3,-3-2-2,-1-1 0,0-1 0,-2-1 1,1-2-1,0-3-1,1-2-1,1-4-2,4-2 3,6-1 5,5 0 6,7-2 6,9-1 8,14-4 8,13-2 8,15-3 9,9-2 1,6 0-9,6 0-8,6 0-8,3 0-6,3 1-6,2-1-5,1 0-6,0 0-5,-4 2-7,-5 1-7,-3 0-6,-4 1-6,-6 1-4,-4-1-3,-5 0-5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7"/>
    </inkml:context>
    <inkml:brush xml:id="br0">
      <inkml:brushProperty name="width" value="0.06003" units="cm"/>
      <inkml:brushProperty name="height" value="0.06003" units="cm"/>
      <inkml:brushProperty name="color" value="#00BFF3"/>
    </inkml:brush>
  </inkml:definitions>
  <inkml:trace contextRef="#ctx0" brushRef="#br0">84326 9070 366,'9'-18'3,"2"-5"6,2-5 5,1-5 6,1 1 6,-2 7 6,-3 7 5,0 7 6,-4 6 0,-1 6-5,-2 6-7,-2 6-5,-4 5-4,-6 7-5,-5 5-2,-7 6-5,-1 2-1,1-1-1,2-3 1,3-2-1,1-2-6,4-1-14,3-3-13,3-1-13,3-5-7,5-5-1,6-6-1,4-6-1,2-4 5,-1 0 7,-1-2 10,0 0 7,-2 1 7,-1 4 6,0 4 4,-2 4 6,-1 4 10,0 5 13,-2 5 14,0 5 15,-2 2 2,-3-2-8,0 0-8,-3 0-8,-1-4-6,2-3-4,0-5-4,2-3-5,4-9-8,8-14-16,7-14-14,9-13-14,2-9-6,0-4 6,-1-4 4,-1-3 6,-3-4 0,-5-2-3,-5-2-3,-4-1-4,-4 0 1,-1 5 6,0 2 4,-2 6 6,-1 4 8,0 6 10,-2 5 11,0 7 10,-1 5 10,2 5 8,0 5 7,2 5 9,1 3 2,2 2-3,1 2-5,3 2-3,2 1-4,2 2-4,1 0-5,3 2-5,0 1-4,1 6-2,0 2-4,-1 5-2,0 1-5,-3 1-5,-1-1-6,-2 1-4,-2 0-11,-2-1-15,-3 1-15,-1 0-14,-3-2-4,-6-1 7,-4-3 7,-5-1 7,-3-2 7,1-1 7,-1 0 7,0-2 7,1 0 6,-1-2 4,0-1 5,0 0 4,2 0 8,1 1 9,2 3 8,2 2 10,3 2 5,1 1 0,2 3 0,2 2 1,1 2-2,0 5-2,0 3-3,0 5-3,-1 6-3,0 11-4,-2 12-4,0 10-3,-1 8-5,0 6-5,0 6-5,0 6-4,0 3-8,0 2-10,0 0-8,1 1-11,-1-1-6,4-4-3,0-4-5,4-4-4,-1-8 0,1-10 2,0-11 3,0-10 2,-1-11 5,0-8 8,-2-9 8,0-8 9,-1-7 2,2 1 0,0-2-3,2 0-1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8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86101 10565 489,'7'-22'0,"-2"3"0,-2 3 0,-2 3 0,-2 3 10,-2 6 19,-2 4 21,-2 6 20,-2 3 3,-4 3-11,-2 4-11,-3 2-13,-3 4-7,-1 5-6,-3 4-6,-1 6-4,0 1-5,5-1-1,3-3-2,5-2-1,2-3-3,4-3-1,2-5-1,4-3-3,4-4-2,6-2-2,5-4-3,7-3-3,5-3-1,5-6 1,5-4 2,5-5 1,2-4-6,2-1-14,0-3-13,2-1-15,-4-1-3,-7 4 6,-9 3 7,-7 3 5,-6 2 5,-1 0 4,-2 2 2,-2 1 3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8"/>
    </inkml:context>
    <inkml:brush xml:id="br0">
      <inkml:brushProperty name="width" value="0.06047" units="cm"/>
      <inkml:brushProperty name="height" value="0.06047" units="cm"/>
      <inkml:brushProperty name="color" value="#00BFF3"/>
    </inkml:brush>
  </inkml:definitions>
  <inkml:trace contextRef="#ctx0" brushRef="#br0">87728 10294 363,'-7'-8'3,"1"2"6,0 1 5,2 0 6,2 3 8,4 4 10,3 4 9,5 4 10,1 4 2,-2 5-5,-2 5-6,-2 5-6,-3 4-4,-4 5-2,-4 3-3,-4 4-2,-2 2-4,1 0-5,-1 0-6,0 0-5,1-3-7,1-4-9,0-5-8,2-5-9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8"/>
    </inkml:context>
    <inkml:brush xml:id="br0">
      <inkml:brushProperty name="width" value="0.03229" units="cm"/>
      <inkml:brushProperty name="height" value="0.03229" units="cm"/>
    </inkml:brush>
  </inkml:definitions>
  <inkml:trace contextRef="#ctx0" brushRef="#br0">90050 48379 681,'22'-22'56,"-3"4"-9,-3 4-7,-2 5-8,-1 2-5,3 2-2,3 2-1,3 2-2,1 1-3,-1 0-6,-1 0-4,0 0-5,-3 0-6,-1 0-7,-2 0-9,-3 0-6,-1 0-7,0 0-4,-2 0-4,0 0-4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9"/>
    </inkml:context>
    <inkml:brush xml:id="br0">
      <inkml:brushProperty name="width" value="0.06981" units="cm"/>
      <inkml:brushProperty name="height" value="0.06981" units="cm"/>
      <inkml:brushProperty name="color" value="#00BFF3"/>
    </inkml:brush>
  </inkml:definitions>
  <inkml:trace contextRef="#ctx0" brushRef="#br0">88259 9525 315,'7'-7'0,"-1"-1"0,0 0 0,-2 0 0,5-1 2,12-2 6,10-2 6,10-1 5,1 0 2,-9 2-3,-11 4-1,-9 3-2,-1 1-2,7 2 0,9 0-1,7 2 1,2 0-3,-3 2-3,-5 0-3,-3 2-4,-5 1-1,-3 1 3,-5 3 0,-3 2 3,-3 1 1,-2 2 1,-2 0 2,-2 1 1,-1 2 4,0 1 5,0 3 4,0 1 6,0 2 1,0-1 1,0 1-1,0 0 0,0 1 0,0 4-2,0 5-1,0 3-1,0 3-2,0 4-4,0 3-3,0 2-4,0 1-1,2-2 0,1-2 0,0-2 0,1-3-2,0-5-3,0-5-5,0-5-2,-5-7-13,-8-7-19,-10-8-20,-7-8-20,-7-8-6,-3-7 8,-3-9 8,-2-7 6,-2-4 9,1-1 6,2 1 8,0 0 6,4 2 8,5 5 6,7 5 6,5 6 7,5 2 7,5 2 5,3 2 7,4 3 6,3 1 5,2 0 4,2 2 4,2 1 4,2 0-2,5 0-5,4 0-7,3 0-6,3 1-6,-1 2-5,1 3-4,-1 1-5,-1 2-8,-4 3-13,-5 4-10,-3 2-13,-6 4-2,-8 3 7,-8 5 7,-7 3 6,-5 2 6,-1-1 3,-1-1 2,-1-1 4,0-1 2,1-3 2,1-1 1,1-2 3,2-3 4,5-1 4,3-2 7,4-2 5,7-1 3,10-1 1,10 1 2,9 0 0,6-2-4,1-4-11,1-4-10,1-4-12,0-3-7,0-3-6,0-4-4,1-2-6,-5 0 1,-6 3 4,-6 3 5,-8 2 5,-4 3 2,-1-1-1,0 0-1,-1 0-1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9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88834 10200 443,'-29'0'0,"5"0"0,5 0 0,4 0 0,4 3 15,3 6 29,1 5 30,2 7 30,2 6 2,2 9-22,2 7-24,2 8-23,1 8-17,0 9-9,0 9-9,0 9-11,-1-5-17,-1-16-30,0-16-27,-1-17-29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9"/>
    </inkml:context>
    <inkml:brush xml:id="br0">
      <inkml:brushProperty name="width" value="0.05083" units="cm"/>
      <inkml:brushProperty name="height" value="0.05083" units="cm"/>
      <inkml:brushProperty name="color" value="#00BFF3"/>
    </inkml:brush>
  </inkml:definitions>
  <inkml:trace contextRef="#ctx0" brushRef="#br0">92192 7630 432,'-8'-21'0,"0"5"0,0 4 0,0 6 0,-1 6 10,-3 10 18,-4 8 19,-1 9 19,-1 2 3,6-5-14,5-5-14,4-5-13,2 3-5,-2 11 0,-2 11 2,-1 10 1,-2 5 0,2 0-4,1-2-3,0 0-3,2-4-3,2-4-3,2-5-3,2-6-2,2-2-1,2-3-2,2-2 0,2-1-2,-1-2 0,1-1 0,-2-1 0,0-1 0,-3 0-2,-3 1-4,-2 1-3,-3 2-4,-4-1-2,-4 2 0,-4 1 0,-3 1-1,-4 2 0,-2 1-2,-1 2 0,-2 3-1,-1-1-4,1-2-7,0-1-7,3-3-7,1-3-5,5-5-1,3-5-3,4-4-2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49"/>
    </inkml:context>
    <inkml:brush xml:id="br0">
      <inkml:brushProperty name="width" value="0.0582" units="cm"/>
      <inkml:brushProperty name="height" value="0.0582" units="cm"/>
      <inkml:brushProperty name="color" value="#00BFF3"/>
    </inkml:brush>
  </inkml:definitions>
  <inkml:trace contextRef="#ctx0" brushRef="#br0">91700 12150 378,'22'15'6,"-1"-1"12,-2-1 14,-2 0 11,-3 0 4,-1 3-5,-2 3-6,-2 3-5,-2 7 0,-2 11 3,-3 10 4,0 11 4,-3 9 0,-1 5-4,0 6-4,-1 7-4,-1 0-5,2-2-4,0-3-5,2-3-4,0-2-9,0 2-9,0 1-10,0 1-11,0 0-7,0 0-7,0 0-5,0 1-5,0-8 0,0-15 8,0-15 7,0-14 9,0-9-1,0-3-9,0-3-8,0-2-8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0"/>
    </inkml:context>
    <inkml:brush xml:id="br0">
      <inkml:brushProperty name="width" value="0.05826" units="cm"/>
      <inkml:brushProperty name="height" value="0.05826" units="cm"/>
      <inkml:brushProperty name="color" value="#00BFF3"/>
    </inkml:brush>
  </inkml:definitions>
  <inkml:trace contextRef="#ctx0" brushRef="#br0">94683 7903 377,'-7'-23'0,"2"4"0,3 3 0,1 3 0,-2 2 7,-2 2 13,-5 3 13,-4 1 13,0 2 4,3 4-7,2 2-6,4 4-7,-1 3-3,-2 5 1,-3 5-1,-3 5 0,-2 4-1,2 5-2,1 3-2,1 4-2,1 2-2,2-2 1,2 0 0,3-1 1,2-2-2,5-2-2,6-2-4,4-1-3,4-3-2,1-1-1,3-3 0,2-1-2,1-4-3,4-5-6,3-5-7,3-5-7,1-3-6,1-4-2,-1-2-4,0-3-2,-1-5-1,-1-6 3,-3-5 4,-1-7 4,-4-4 2,-3-4 3,-5-5 1,-3-2 2,-4-5 2,-2-1 1,-4-2 2,-2-1 2,-4 0 3,-2 6 1,-4 4 3,-2 6 3,-3 5 3,-3 6 3,-3 8 3,-3 7 2,-3 5 2,-2 2-3,-1 4-2,-2 3-2,-2 2-7,1 5-10,0 4-10,-1 4-10,2 2-7,3 2-2,3 3-4,3 2-2,3-3 1,3-5 7,3-7 7,3-5 6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0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95250 8350 541,'0'23'94,"0"1"-15,0-1-14,0 1-16,0 2-10,0 6-6,0 7-4,0 5-6,0 0-5,2-4-4,0-5-4,2-5-4,-1-5-18,-1-2-31,0-3-30,-1-2-31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1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94190 14197 471,'28'-21'14,"12"7"27,10 5 27,12 6 28,-4 5 3,-14 4-21,-17 4-21,-15 3-21,-11 5-15,-4 5-7,-6 5-9,-4 5-9,-5 2-5,-3 1-3,-5-1-4,-3 0-3,-2-1-1,0-3 0,-1-3 0,1-3 0,1-3 2,5-3 3,3-3 2,5-3 3,6-3 8,10-2 12,10-4 12,10-2 13,6-4 2,4-2-7,5-4-8,3-2-8,1-2-7,-2 1-7,-2-1-7,-1 0-8,-3 1-9,-3 2-12,-3 3-13,-3 1-12,-3 0-5,-3 0 2,-3-1 2,-2-2 2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1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93818 13407 376,'-16'-30'1,"1"5"2,-1 3 3,0 5 2,-1 2 4,-1 2 5,-3 2 7,-1 3 5,-3 1 5,-1 2 2,-3 2 4,-1 2 3,-4 3-1,-5 4-7,-4 4-6,-6 3-7,-1 5-4,0 4-2,2 3-3,0 4-2,4 5 0,4 3 1,5 4 2,6 4 2,3 2 1,6 0 0,5 0 1,5 0 1,4 0-2,6 0-3,4 0-3,6 0-4,5-1-3,9-3 0,7-4-2,9-2 0,3-3-4,4-3-4,1-3-4,2-3-5,0-3-3,-1-3-3,0-3-3,-1-3-3,-2-3-2,0-4-1,-2-4 0,0-4-1,0-6 1,0-6 6,2-7 4,0-7 5,0-5 3,-2-2 3,-2-4 4,-1-3 2,-4-3 2,-4-6 2,-4-4 2,-3-5 2,-6-3 1,-7 0-2,-6 1-2,-8-1-1,-6 3 0,-5 8 0,-7 6 0,-5 8 1,-7 6-2,-7 7-2,-7 7-2,-6 7-3,-1 4-4,6 2-6,6 2-7,6 2-5,3 1-6,5 2-2,2 0-3,3 2-2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2"/>
    </inkml:context>
    <inkml:brush xml:id="br0">
      <inkml:brushProperty name="width" value="0.03517" units="cm"/>
      <inkml:brushProperty name="height" value="0.03517" units="cm"/>
      <inkml:brushProperty name="color" value="#00BFF3"/>
    </inkml:brush>
  </inkml:definitions>
  <inkml:trace contextRef="#ctx0" brushRef="#br0">97750 8619 625,'9'-8'11,"1"0"23,3 0 21,2 0 23,0 2 1,-1 6-20,-1 4-20,0 6-20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2"/>
    </inkml:context>
    <inkml:brush xml:id="br0">
      <inkml:brushProperty name="width" value="0.02878" units="cm"/>
      <inkml:brushProperty name="height" value="0.02878" units="cm"/>
      <inkml:brushProperty name="color" value="#00BFF3"/>
    </inkml:brush>
  </inkml:definitions>
  <inkml:trace contextRef="#ctx0" brushRef="#br0">97600 9478 764,'10'-7'101,"4"3"-28,3 4-29,5 3-28,-1 0-15,-3-1 0,-5 0-2,-3-1-1,-2-1-10,0 2-20,0 0-21,0 2-19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2:49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91600 47308 458,'0'-16'1,"0"2"4,0 1 3,0 1 3,0 4 10,0 6 16,0 7 18,0 8 17,0 3 2,0 3-14,0 2-13,0 1-13,0 3-8,0 1-3,0 2-3,0 3-3,0 1-4,0 2-3,0 2-4,0 3-5,0 2-4,2 6-6,0 4-6,2 5-7,-1 4-6,-1 0-5,0 1-7,-1 1-5,-1-1-2,0-4 5,0-5 2,0-3 5,0-6 0,0-7-3,0-9-3,0-7-2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98075 15725 333,'49'20'167,"16"14"-1,16 15 1,16 15 0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3"/>
    </inkml:context>
    <inkml:brush xml:id="br0">
      <inkml:brushProperty name="width" value="0.02671" units="cm"/>
      <inkml:brushProperty name="height" value="0.02671" units="cm"/>
      <inkml:brushProperty name="color" value="#00BFF3"/>
    </inkml:brush>
  </inkml:definitions>
  <inkml:trace contextRef="#ctx0" brushRef="#br0">97777 16500 823,'-6'14'7,"2"-3"15,4-3 15,3-2 14,2-3-7,3 0-28,3-2-30,4 0-29,-1-3-13,-1 0 5,-2-3 4,-2-2 4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3:54"/>
    </inkml:context>
    <inkml:brush xml:id="br0">
      <inkml:brushProperty name="width" value="0.02742" units="cm"/>
      <inkml:brushProperty name="height" value="0.02742" units="cm"/>
      <inkml:brushProperty name="color" value="#00BFF3"/>
    </inkml:brush>
  </inkml:definitions>
  <inkml:trace contextRef="#ctx0" brushRef="#br0">99400 10497 802,'22'0'0,"-3"-2"0,-3 0 0,-2-2 0,3 0 4,10-2 7,12 0 8,11-1 7,-1 0 2,-12 2-2,-11 2-4,-12 2-2,-3 1-4,9 2-4,7 0-3,9 2-5,5 1-4,4 2-7,4 1-7,4 3-7,-4 0-4,-12-2-1,-11-2-3,-13-2-1,-4-1-1,0 0-2,1 0-1,2 0-1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74440 18674 999,'-5'-18'-3,"-10"-2"-7,-10-3-6,-9-2-7,-1 0-3,9 6-1,9 7 0,9 5 0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16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45505 7509 595,'-12'-14'13,"8"3"19,8 3 19,8 2 18,3 4 2,-1 4-13,-1 4-13,0 4-14,-3 1-10,-1 1-10,-2 0-9,-2 0-8,-2-1-9,0 1-10,-2 0-9,0 0-9,-2 0-5,-2 3 1,-2 2-1,-2 1 0,-2 1 3,-2-3 5,-1-1 5,-3-2 4,-1-2 6,-1-1 6,-2 0 5,0-2 5,1-1 4,1-2 3,2-2 1,3-2 2,2-1 10,6 0 18,4 0 18,6 0 19,4-1 0,3-2-18,5-2-17,4-2-18,0-1-11,-1 1-4,-3-1-5,-1 0-4,-2 0-1,-3 2-1,-1 1 1,-2 0 0,-3 3-4,-4 2-8,-4 4-7,-4 2-9,-3 3 5,-2 2 19,-1 1 17,-3 3 17,0 1 12,1 1 3,0 2 3,2 0 4,1-1-1,1 1-3,0-2-4,2-1-4,0-2-3,2-1-5,1-2-4,0-2-4,6-5-5,10-6-8,10-7-6,9-7-8,4-4-4,-3 2 1,-3 1-1,-3 1 1,-4 2 1,-3 2 2,-4 4 3,-4 3 1,-4 2 2,-3 4-1,-2 2 1,-4 4 0,-3 3 1,-5 5 4,-5 5 3,-5 5 4,-4 2 1,-2 1 1,-1-1 0,-2 1 1,-1-2-1,1-1 1,1-3-1,1-1-1,2-3 1,5-1 0,3-2 0,5-3 1,5-3 1,10-4 5,8-5 4,9-6 3,6-2 1,1 1-3,2-1-5,3 0-4,-1 0-3,-1 2 0,-3 1-1,-1 0 0,-4 2-7,-3 2-10,-4 2-11,-4 2-12,-4 2-5,-1 2-2,-2 2-2,-2 2-2,-1-1 4,-2-1 7,0-2 9,-2-2 8,0-1 4,-2 0 2,0 0 1,-1 0 2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16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45378 9750 566,'-21'2'30,"8"4"9,6 4 8,8 3 8,4 4 1,0 3-8,1 4-8,2 2-8,-1 3-6,-1 6-4,0 5-4,-2 4-4,-2 6-7,-6 6-12,-4 6-11,-5 5-10,-3 1-5,2-5 0,1-4 1,1-6 1,1-7 2,2-10 4,2-9 3,2-10 4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17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46883 8167 476,'-6'-7'5,"4"-1"10,4 0 10,4 0 10,2 1 2,1 4-6,2 3-5,0 2-7,0 4-3,-1 2-1,0 3-3,-2 3-1,-1 4 0,-2 5-1,-2 5 2,-2 5-1,-3 2-1,-2-2-3,-3 0-3,-4-1-4,0-3-3,3-3-1,1-5-2,2-3-2,4-5-2,8-6-3,6-6-2,7-6-2,4-4-1,1-4 4,1-2 3,1-3 2,0-1 4,-3 1 3,-1 1 2,-2 1 3,-4 1 1,-1 2 0,-4 2-1,-3 3-1,-1 0-1,-2 0 0,-1 0 0,0 0-1,-2 0 0,-2-2 1,-2 0-1,-2-1 0,-2-2 0,-2-1 0,-2-3-1,-1-1 0,-2-2 0,0 2 0,0 1 0,1 1 0,0 1 2,2 2 5,2 3 4,2 1 5,1 4 5,0 6 4,0 6 5,0 6 5,1 4 0,0 5-3,2 3-4,1 5-3,0 1-4,0 0-3,0 1-3,0-1-3,0 0-3,0-2-3,0 0-3,0 0-2,0-2-6,0 0-5,0 1-6,0-1-6,0-1-5,0-3-2,0-3-2,0-3-4,-2-2 1,-1-2 1,-2-3 3,-1-1 1,-2-2 3,0-2 2,0-2 2,0-2 2,1-3 3,1-2 5,0-3 6,2-3 4,1-3 2,4 0 1,2-1-1,4-1-1,3-2 4,3 0 4,5-1 7,4-1 5,0 1 2,-1 3 0,-3 2 1,-1 4-1,-3 2-1,-1 1-4,-2 0-2,-2 2-5,-3 3-1,-2 7 0,-4 8-1,-2 6 0,-4 4-2,-4 1-4,-4 1-2,-3 1-4,-3 0-2,1 1 2,-1-1 1,0 1 2,1-2 0,1-2 1,1-1 2,1-2 0,3-5 1,8-3-1,6-6 0,8-4-2,5-6-2,5-4-7,5-6-7,5-3-6,3-5-4,-1-2-2,0-1-1,1-2-2,-4 0 2,-5 6 5,-7 5 5,-5 5 6,-3 2 3,0 0 0,0 1 0,0-1 1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18"/>
    </inkml:context>
    <inkml:brush xml:id="br0">
      <inkml:brushProperty name="width" value="0.05848" units="cm"/>
      <inkml:brushProperty name="height" value="0.05848" units="cm"/>
      <inkml:brushProperty name="color" value="#F2395B"/>
    </inkml:brush>
  </inkml:definitions>
  <inkml:trace contextRef="#ctx0" brushRef="#br0">48771 7413 376,'14'-22'0,"-2"6"0,-4 5 0,-3 5 0,-3 6 9,-6 9 18,-4 10 17,-5 8 19,-4 6 3,-2 4-13,-1 4-13,-3 4-13,1 0-9,1-4-6,3-4-6,1-3-5,2-5-6,2-6-4,3-3-4,1-6-5,3-6-4,4-8-4,4-8-5,4-8-4,3-5 1,1-5 4,3-3 5,2-4 6,1-1 5,1 5 6,1 3 5,2 5 7,-3 3 4,-1 3 3,-4 2 4,-3 4 3,-1 3 1,0 2 0,0 4 1,0 2 0,-1 5 1,-1 6 1,0 5 2,-2 7 0,-1 2 0,0 1-2,-1-1-4,-2 1-1,0-3-4,0-3-2,0-5-3,0-3-3,1-4-4,4-4-4,2-4-5,4-4-4,1-6-3,1-8-2,1-7-1,2-9-2,-1-4 0,-1-2 1,-1-2 0,0-2 2,-2 0 0,1 5 4,0 4 1,0 4 2,-1 3 5,-1 5 7,-1 3 7,0 4 7,-1 5 7,0 5 7,-1 4 7,1 6 6,-1 3 1,0 3-8,-2 3-6,0 3-8,-2 3-5,-1 3-3,0 3-4,-1 3-3,-2 2-4,-1-1-3,0 0-3,-1 1-3,-2-3-4,0-4-5,-2-3-6,0-4-5,0-7-6,0-7-5,2-8-6,1-7-5,1-6 0,2-2 10,2-2 9,2-1 9,2-2 7,5-1 3,4-1 4,4-1 4,1 1 4,1 3 2,-1 3 2,1 3 4,-1 3 0,-1 3 1,0 2-1,-2 4-1,0 1-2,-1 0-5,1 0-4,0 0-5,-2 0-7,-1-2-10,-2 0-10,-2-1-9,-3-3-1,-3-4 8,-2-3 10,-4-5 7,-1-1 6,1-1 4,-1 1 3,0-1 3,0 1 4,0-1 3,0 1 4,0-1 5,1 2 0,0 3 0,2 3-3,0 3-1,1 2 4,0 0 9,0 2 8,0 1 10,0 3 6,0 8 7,0 6 7,0 7 5,0 6-1,-2 7-9,0 5-9,-2 6-10,1 7-6,0 8-5,2 8-3,1 7-5,0 9-9,0 7-11,0 8-14,0 8-12,1 2-10,1-1-9,3-2-6,2-2-9,0-11-3,0-18 0,-2-18 0,0-19 0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18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51250 8254 431,'11'-22'9,"5"5"19,7 3 17,6 4 19,-1 6 3,-6 8-15,-5 8-13,-6 7-13,-6 5-9,-4-1-4,-6 1-3,-4-1-4,-3 1-4,-2-1-2,0 1-3,-1-1-4,0-1 1,3-3 1,1-3 2,2-2 2,3-4 3,6-1 3,5-2 4,4-2 4,4-2 2,3 0-3,3-2-1,4 0-2,-1-1 0,-1 0 1,-3 0 1,-1 0 0,-2 0 2,-1 2-1,0 0 0,-2 2 0,-3 2 0,-4 7 0,-6 6-1,-4 5-1,-5 4-6,-4-1-10,-3 0-11,-5 1-11,-1-2-8,1-3-6,1-3-4,1-3-5,1-1-5,0-1-3,2 1-3,1 0-4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23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53250 6963 488,'46'-1'123,"-2"0"-29,-2-2-28,-1 0-30,-3-2-14,0 0-3,-2-1-1,1-1-3,-4-1-7,-4 2-15,-3 0-13,-5 2-15,-4-1-9,-6-2-6,-6-2-5,-6-1-6,-5-3 2,-4 0 12,-4-1 9,-3-1 11,-3-1 9,0 1 10,1-1 8,-1 0 10,1 2 7,3 3 8,1 2 6,2 4 7,3 3 5,1 4 1,2 4 2,2 4 1,2 3-2,0 5-7,2 3-8,0 5-7,2 3-4,0 3 0,2 2-3,0 4 0,0 3-1,0 4 0,-2 4-1,0 4-1,-1 1-2,0-2-7,0-2-4,0-2-7,0-4-4,0-4-5,0-6-4,0-3-5,-2-8-6,-2-7-7,-4-8-8,-2-8-6,-2-6 0,-1-4 10,-1-4 10,-1-3 10,0-3 8,2 0 4,2 1 5,2-1 5,3 1 2,1 1 0,2 1-1,2 1 0,3-1 3,6-2 7,4-1 9,5-3 6,4-1 2,3-3-4,3-1-6,3-2-4,2-2-7,2 1-9,3 0-7,1 0-9,-1 0-5,-3 3-5,-5 1-2,-3 3-5,-4 1 0,-1 1 4,-3 1 4,-1 1 3,-3 2 6,-3 2 6,-2 4 7,-4 3 7,-1 3 11,0 6 18,0 4 17,0 6 17,0 3 4,0 3-11,0 3-10,0 3-11,-1 2-7,1 1-6,0 1-5,0 1-5,-1 1-4,0 3-3,-1 1-2,-2 2-2,0 0-4,0-3-4,0-3-3,0-3-3,-1-4-6,-2-3-4,-2-5-4,-2-3-6,-1-4-2,-1-6-2,-2-4 0,0-5 0,-1-6 0,-1-6 5,-2-5 3,0-6 4,1-3 4,1 1 2,2 1 4,2 2 2,2 0 2,2 4-1,3 4-1,1 2 0,2 3 6,1 2 13,3 4 12,2 3 13,1 1 6,2 2 0,0 1-1,2 0-1,-2 3-2,-3 4-5,-3 4-3,-2 4-5,-3 3-4,-2 3-4,-2 3-4,-2 4-5,-2 0-4,-1 1-4,-3-1-3,-2 1-5,1-3-4,1-1-5,2-4-5,2-3-6,2-4 0,2-6 1,2-6 3,3-6 2,1-4 5,5-2 4,4-1 7,4-3 5,1 1 5,-1 3 3,-1 3 3,0 3 3,-3 3 1,-3 4 0,-2 4-1,-4 4-1,-3 3 0,-3 5 1,-6 4-1,-2 3 2,-3 4-1,-2 1-1,0 2-1,-1 3 0,1-1-1,1-2-1,2-1-1,3-3 0,1-2-1,2-3-1,2-3 0,2-2-2,5-5-2,6-6-4,7-6-4,8-6-4,3-6-1,2-5 1,3-7 1,1-5 2,2-4-2,-1-1-5,0 0-5,1-2-5,-2 0-2,-3 2 1,-4 0 1,-1 1 2,-4 2 2,-3 0 5,-3 1 5,-2 1 4,-4 2 3,-1 1 3,-2 3 1,-2 2 1,-1 1 5,0 4 4,0 3 5,0 3 6,0 2 8,-2 0 12,0 2 13,-2 1 12,1 2 1,1 6-11,0 4-12,2 6-10,0 4-7,2 7-3,0 5-2,1 7-3,2 4-1,0 4-3,1 4 0,2 4-2,-1 7-3,-1 11-2,0 11-4,-1 11-3,-1 7-1,3 4 1,2 3 1,2 5 0,1 0-8,1-1-18,1-2-18,2-2-17,-2-11-6,-3-20 10,-3-19 9,-2-19 10,-2-12 4,0 0 1,0-1 0,0 0 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3"/>
    </inkml:context>
    <inkml:brush xml:id="br0">
      <inkml:brushProperty name="width" value="0.02942" units="cm"/>
      <inkml:brushProperty name="height" value="0.02942" units="cm"/>
    </inkml:brush>
  </inkml:definitions>
  <inkml:trace contextRef="#ctx0" brushRef="#br0">92650 50900 747,'0'15'67,"0"-1"-15,0-1-15,0 0-13,0-2-9,2-1-2,0 0-2,2-2-3,-1 0-2,-1 0 0,0 0 0,-1 0-1,-1 0-2,0 0-5,0-1-5,0 1-4,1 0-8,1-2-14,3-1-13,2 0-13,1-2-1,0-2 9,0-2 11,0-2 10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23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56400 7118 653,'1'-17'6,"2"-2"13,2-1 12,2-2 12,-1 3 5,-1 10-3,-2 10-3,-2 10-3,-2 6-6,-2 1-12,-2 3-11,-1 1-11,-1 0-7,2-1-4,2-2-3,2-2-4,4-4-4,6-5-3,5-5-3,7-4-4,0-3 2,-3 0 8,-4 0 9,-4 0 8,-4 3 6,-2 4 1,-4 5 2,-2 6 3,-3 2 2,-2 1 4,-2 1 4,-2 1 4,0 0 1,1-1 0,0 0 0,2-2 1,1-2-1,4-1-1,3-2-1,2-2-1,4-4-4,2-2-7,3-6-9,3-2-6,2-4-8,-2-2-4,-1-2-5,-1-1-5,0-3-4,0-2-2,0-1-4,-1-2-3,0 0 2,-4 4 7,-3 5 8,-2 3 7,-1 2 2,2 0 0,2 0-1,2 1-2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4:24"/>
    </inkml:context>
    <inkml:brush xml:id="br0">
      <inkml:brushProperty name="width" value="0.0585" units="cm"/>
      <inkml:brushProperty name="height" value="0.0585" units="cm"/>
      <inkml:brushProperty name="color" value="#F2395B"/>
    </inkml:brush>
  </inkml:definitions>
  <inkml:trace contextRef="#ctx0" brushRef="#br0">57413 6269 376,'9'-17'1,"3"-1"3,4-3 3,2-1 3,2-1 2,1 3 4,1 1 1,1 3 4,1 1 1,-1 2 1,1 2 1,-1 3 0,-1 1-1,-3 2-2,-3 2-2,-2 2-3,-4 3-4,-1 6-6,-2 4-4,-2 5-6,-4 4-5,-4 3-5,-5 3-5,-6 3-5,-1 0-4,-1-1-2,0-3-1,1-1-3,-2-3 1,-2-3 3,-1-3 4,-3-3 4,1-2 4,3-2 4,3-2 5,3-2 5,1-2 3,2-1 0,1 0 1,1-2 1,1 0 5,4-2 9,2 0 9,4-1 9,0 0 4,2 3-2,-2 4-2,1 2-2,-2 3-3,-6 4-5,-4 2-5,-5 3-5,-2 2-3,0 1-2,2 1-1,1 1-1,1-1-2,2-3 0,2-3 0,3-2 0,3-6-4,7-6-5,7-8-7,8-6-6,4-5-2,3-1 3,3-3 2,2-1 3,2-1 2,-3 3 3,-2 1 4,-1 2 2,-4 4 3,-5 3-1,-5 4 0,-5 4-1,-6 5 2,-8 6 2,-7 5 2,-9 7 2,-3 1 1,1-3-3,1-3-1,1-2-1,1-3-3,2-1 0,3-1-2,1 0-2,6-4 0,10-2-1,10-6-1,10-2-1,3-4 0,-2 0 0,-1-1 1,-2-1 1,-4 0 2,-1 2 3,-4 2 3,-3 2 2,-4 6 2,-8 8 0,-6 9-2,-7 9 0,-4 3 0,-1-1-2,-1-3 0,-1-1-1,1-3-1,5-1-1,3-3 0,4-1 0,6-4-1,8-5-1,8-4-1,7-5-1,5-4 0,-1-2 0,1-2 1,-1-2-1,-1 0 1,-4 3 0,-5 1 1,-3 2-1,-4 4 2,-4 8 2,-4 6 3,-4 7 2,-2 2 2,0-1 1,1-2 1,-1-3 2,0 0 0,2-2-1,1-1-2,0-1 0,2 0-2,0 0 1,2-1-2,0 1 1,4-3-3,4-4-4,5-6-5,6-4-4,2-7-4,1-9-4,1-9-4,1-9-3,1-6-3,3-4-1,1-4-1,3-3-2,-2-2 2,-6 2 4,-3 2 3,-6 2 3,-2 3 4,-1 4 4,1 4 3,0 4 4,-2 4 2,-2 7 3,-4 5 1,-2 7 2,-2 5 8,0 6 16,0 6 15,0 6 16,0 3 2,1 3-11,2 2-10,0 2-11,2-1-8,2 1-1,2-2-4,2-1-3,2-2-3,3-4-2,3-5-3,3-3-3,1-3-4,-1-2-4,-1-2-5,0-1-4,-5 0-6,-3 6-7,-6 4-7,-4 6-7,-6 2 0,-6 3 8,-6 1 6,-5 3 7,-3 0 6,2-3 4,3-1 3,1-2 5,3-2 2,1-1 3,2 0 2,2-2 2,5-2 3,6-4 1,7-4 2,8-4 2,3-2-1,1-2-4,1 0-3,1-1-4,-1 0-3,-3 2-2,-3 2-1,-2 3-2,-7 5-2,-7 11-4,-7 11-2,-9 11-4,-5 4 0,-1-2 2,-3-1 3,-1-3 2,-1-1 2,1 1 3,1-1 2,1 0 3,2-1 2,2-3 1,4-3 1,3-3 2,5-6 3,8-8 6,8-10 5,8-8 6,5-6 1,3-3-4,3-3-4,3-3-3,1-1-5,1 3-4,-1 1-5,0 3-4,-1 2-3,-3 5 0,-3 3-2,-3 4 0,-3 4 3,-4 6 8,-5 4 6,-3 5 8,-3 5 4,-2 4 1,-2 3 1,-2 4 0,-1 4 0,-2 1-3,0 2-2,-1 2-2,0 0-2,2-1 0,2-3-1,2-2 0,2-2-2,4-5-1,2-3-1,4-4-1,4-4 0,9-3-2,7-3 1,8-2 0,9-6-4,10-8-7,10-8-7,9-7-7,3-5-2,-7 1 3,-5-1 2,-6 1 2,-6 0-13,-5 3-27,-4 1-27,-5 3-28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5:11"/>
    </inkml:context>
    <inkml:brush xml:id="br0">
      <inkml:brushProperty name="width" value="0.06167" units="cm"/>
      <inkml:brushProperty name="height" value="0.06167" units="cm"/>
      <inkml:brushProperty name="color" value="#F2395B"/>
    </inkml:brush>
  </inkml:definitions>
  <inkml:trace contextRef="#ctx0" brushRef="#br0">21223 47887 356,'-41'14'62,"10"-1"-9,11-2-7,11-2-9,7-2-5,5-1-2,6-1-3,4 0-1,5-4-3,5-6-4,5-6-3,5-5-3,1-3-2,-3 0-1,-4 2 0,-1 1 0,-3 2 1,1 3-1,-1 2 1,1 4-1,-1 2 1,-2 2 0,0 2-1,0 2-1,-3 2 1,-1 4-1,-2 2 1,-2 3-1,-2 2 0,1 1-1,0 2 0,0 0-2,0-1 1,1-1-1,1-2 2,2-2-1,0-3 0,3-1-1,1-2-3,3-2-1,1-2-1,1-1-1,1 0 0,1-1-2,1-3 1,2 0 0,3-3 0,1-2 0,1-1 1,1 2-1,-1 1 2,0 1-1,0-1 1,-1 2-1,-1-1 1,-1 0 0,-1 0 0,0 2-1,1 0 0,-1 2 0,0 0-1,1 0 0,-1 0-1,0 0 0,0 0 1,-3 0 0,-2 0 0,-1 0 2,-1 0 0,-1 2 0,1 0 2,-1 2 0,1-1 1,1-1-1,1 0 2,1-1-1,1-2 0,1-1-3,1 0 0,1-1-3,1-2-2,2 0 0,3-1-2,1-2 0,1 0-2,2 1 1,1-1 0,0 0 0,1 0 1,-1 2-1,-2 1 1,0 0 1,-2 3 0,-3 2 1,-4 4 1,-2 2 1,-2 2 0,-1 0 1,-1 0-1,-1 0 1,1-1 0,1-1 1,3-1-1,1 0 1,2-3 0,2-2-2,3-3 0,1-4-2,2-2-2,2-1-3,2-3-3,3-2-3,0 1-1,0 1 2,0 2 3,0 2 0,-2 2 3,-4 2 0,-4 3 1,-3 1 0,-4 2 2,-2 3 1,-2 4 1,-1 2 2,-2 2 0,-3 0 1,-1-1 1,-2 1 2,-1-1-2,1-2-2,1-3-3,1-1-2,1-1-3,-1 0 0,1 0-2,0 0 0,-1-1-4,1 0-3,-1-2-3,1 0-5,-2 1-1,-1 4 0,-2 4 0,-2 3 1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15:13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37632 48010 522,'-19'6'-3,"9"-1"8,8-2 8,10-2 7,5-1 4,3-2 1,3 0 1,3-1 0,0-1-1,-1 2-3,-2 0-4,-2 2-3,-1-1-2,3 0-1,1-2 0,3 0-1,2-1 0,5 2 1,3 0 1,4 2 0,3 0 1,1 0 1,0 0 1,2 0 0,-4 0 0,-7 2-4,-9 0-4,-7 2-3,-4 0-2,3 2 3,2 0 0,2 1 2,0 2 1,1 0-2,-1 1 0,1 2-1,1-2-1,5-1-2,3-2-1,5-2-1,2-2-2,2-2-1,2-2 0,3-2-2,2-3 0,6-4 3,4-4 0,5-3 2,2-3 1,0 1 0,-2-1-1,-1 1 0,-1 0-1,-2 4 0,-2 3 0,-2 3-1,-4 2-1,-4 2 0,-5 2 0,-5 2-1,-4 1 0,-2 2 0,-1 0 0,-3 2 1,-2 0-2,-3 0 0,-3-1-2,-2 2 0,-2-1-1,-1 1-2,1 1 0,0 2-2,0-1 0,1-2-2,1-3-3,2 0 0,0-3-2,1 0-1,1-2-1,1 0-1,-1-1-1,-2 0 0,-4 0 0,-3 0 0,-1 0-4,0 0-7,0 0-7,0 1-7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79200 10450 999,'-135'-25'-6,"32"0"-12,31 0-12,32 0-12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0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72750 7250 599,'0'-85'33,"0"32"8,0 31 7,0 32 8,0 21-1,0 13-10,0 12-10,0 13-10,-2 7-6,-3 4-4,-3 3-2,-2 3-4,-3 3-3,1 3-6,-1 3-3,1 4-6,-1 2-4,1 4-5,-1 3-5,1 3-6,1-5-2,3-12-2,3-13 0,4-12-2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0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72650 8200 680,'4'-49'6,"10"4"14,10 3 15,9 3 13,4 6 4,1 9-9,-1 10-8,1 10-9,-1 4-6,1 0-5,-1 0-4,1 0-4,-1 0-5,1 0-6,-1 0-5,1 0-6,-1 1-9,1 4-14,-1 3-13,1 3-14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0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73650 7100 468,'0'-161'-27,"0"28"18,0 28 19,0 29 19,1 18 9,4 9-1,3 10 0,3 10 0,-1 13 0,-2 19 2,-3 19 1,-3 19 1,-4 15-2,-3 13-4,-3 12-5,-2 13-5,-3 9-4,1 6-3,-1 7-4,1 6-4,-4 10-1,-6 17-1,-6 15-2,-6 16 0,-1 13-5,7 14-6,6 11-8,7 14-7,4-1-8,3-12-9,3-13-8,4-12-10,1-16-3,0-19 2,0-18 3,0-19 2,1-19 4,4-19 7,3-18 6,3-19 6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1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74200 7650 594,'46'-22'60,"-5"6"-11,-7 7-12,-5 6-10,-3 4-8,4 4-2,3 3-3,3 3-3,-4 6-3,-8 9-4,-10 10-4,-9 10-4,-7 2-4,-3-3-1,-3-3-2,-2-2-3,-6-1 1,-6 3 1,-6 3 2,-6 4 1,-4-3 2,1-5 0,-1-7 1,1-5 1,1-8 2,3-5 1,3-7 3,4-5 2,11-4 6,23 0 7,22 0 9,22 0 7,7 1 3,-6 4-6,-6 3-5,-6 3-4,-4 3-5,1 3-2,-1 3-3,1 4-2,-6 4-1,-8 6 1,-10 7-1,-9 6 2,-7 4-3,-3 4-3,-3 3-6,-2 3-4,-8 3-2,-8 3-2,-10 3 0,-9 4-2,-5-4 0,0-9-2,0-10-1,0-8-2,1-11-3,4-8-5,3-10-3,3-9-6,6-10 0,9-9 3,10-10 3,10-8 3,2-6 1,-3 1-2,-3-1-1,-2 1-2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1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75150 7400 467,'23'-61'27,"-3"28"15,-3 28 14,-2 29 15,-6 15 1,-6 3-11,-6 3-12,-6 4-12,-2-1-8,3-3-4,3-3-4,4-2-4,-1 0-4,-3 7-4,-3 6-6,-2 7-3,-1 2-3,3 1 0,3-1 0,4 1 0,-1-3-3,-3-2-9,-3-3-7,-2-3-7,-3-2-6,1 0-2,-1 0-2,1 0-3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4"/>
    </inkml:context>
    <inkml:brush xml:id="br0">
      <inkml:brushProperty name="width" value="0.03311" units="cm"/>
      <inkml:brushProperty name="height" value="0.03311" units="cm"/>
    </inkml:brush>
  </inkml:definitions>
  <inkml:trace contextRef="#ctx0" brushRef="#br0">93400 51300 664,'7'8'11,"-2"2"4,-3 0 6,0 1 4,-2 0 1,0 0-1,0-2-3,0-1 0,0 0-2,0 0 2,0 0 0,0 0 1,0 0-2,0 1-3,0 2-5,0 0-4,0 0-2,2-1-2,0 0 0,2-2-2,-1 0-3,1 0-5,0 0-6,0 0-6,-1 0-5,0-1-5,-2 1-6,0 0-5,0-1-4,2 0-1,2-2-2,2 0-2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2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75400 6900 560,'46'-90'54,"-5"23"-10,-7 22-11,-5 22-11,-3 10-3,4 1 4,3-1 4,3 1 4,-2 7-1,-6 16-7,-6 15-6,-6 17-6,-7 11-5,-6 10-3,-6 10-3,-6 9-4,-9 2-2,-8-2-3,-10-3-2,-9-3-4,-5-4-2,0-3-2,0-3-1,0-2-3,10-14 3,23-21 5,22-22 7,22-22 5,15-11 4,9 0 1,10 0 1,10 0 1,0 1 3,-5 4 3,-7 3 3,-5 3 4,-9 7 2,-9 14 0,-10 11 1,-8 14 1,-11 11-2,-8 14-1,-10 11-1,-9 14-3,-9 8-1,-5 7 0,-7 6-1,-5 7-1,-4 0-2,0-2-5,0-3-3,0-3-5,0-9-4,0-11-4,0-14-5,0-11-4,3-12-3,6-9-1,7-10-1,6-8-1,9-18-2,13-25-5,12-25-4,13-25-3,6-7-1,0 14 1,0 11 2,0 14 1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2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76400 7550 408,'84'-104'20,"-31"45"17,-31 43 18,-31 45 17,-15 22 4,4 4-12,3 3-10,3 3-11,3 1-8,3 1-5,3-1-5,4 1-5,1-1-3,0 1-3,0-1-2,0 1-2,4-1-3,10 1-7,10-1-4,9 1-6,9-17-7,9-30-5,10-32-8,10-30-6,0-23 0,-5-12 4,-7-13 4,-5-12 5,-8-7 5,-5 1 4,-7-1 4,-5 1 4,-6 1 1,-3 3-1,-3 3-1,-2 4-1,-6 5 5,-6 10 10,-6 10 10,-6 9 11,-7 10 4,-6 14 0,-6 11-2,-6 14-1,-10 14-8,-12 20-14,-13 18-13,-12 20-15,4 8-10,22 1-7,22-1-8,23 1-7,10-6-3,0-8 1,0-10 0,0-9 1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2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77600 7250 522,'43'3'4,"-11"6"8,-14 7 9,-11 6 8,-9 7 1,-3 10-4,-3 10-5,-2 9-4,-3 4-5,1 1-2,-1-1-4,1 1-3,1-6-2,3-8 2,3-10 0,4-9 2,4-7 0,6-3 4,7-3 1,6-2 3,7-3 1,10 1-2,10-1-3,9 1 0,2 1 0,-2 3 4,-3 3 4,-3 4 5,-7 7 0,-9 13-1,-10 12-3,-8 13-1,-9 12-2,-6 13-2,-6 12-3,-6 13-2,-9 2-2,-8-5-3,-10-7-4,-9-5-2,-1-11-1,10-11 2,10-14 0,9-11 1,1-7-4,-6 0-10,-6 0-9,-6 0-11,-4-2-3,1-3 1,-1-3 2,1-2 1,1-6-2,3-6-7,3-6-8,4-6-6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3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78750 8150 507,'96'-2'138,"-5"-3"-30,-7-3-32,-5-2-32,3-3-17,17 1-2,15-1-3,16 1-2,1 1-5,-12 3-4,-13 3-5,-12 4-5,-13 5-7,-12 10-8,-13 10-7,-12 9-9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3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79400 7450 493,'-68'-46'2,"17"10"10,15 10 11,16 9 9,9 12 9,3 16 8,3 15 8,4 17 7,1 14 0,0 17-12,0 15-11,0 16-11,-2 12-9,-3 9-8,-3 10-8,-2 10-6,-3 7-11,1 6-10,-1 7-11,1 6-11,1-15-2,3-33 8,3-35 8,4-34 8,1-18-3,0 1-12,0-1-12,0 1-13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3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81950 7200 485,'-27'-13'154,"-3"26"-34,-3 24-33,-2 26-33,-5 13-20,-2 4-8,-3 3-7,-3 3-7,-4 4-5,-3 7-6,-3 6-3,-2 7-5,-1-1-4,3-6-6,3-6-4,4-6-6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4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81850 7500 429,'68'-41'12,"-11"19"22,-14 19 22,-11 19 24,-11 13 4,-5 10-14,-7 10-13,-5 9-14,-4 7-10,0 7-6,0 6-6,0 7-6,0-1-3,0-6-3,0-6-2,0-6-1,6-7-3,13-6-2,12-6-1,13-6-4,10-21 0,10-34-3,10-35 0,9-33-3,4-22 1,1-5-2,-1-7 1,1-5-1,-4 2 0,-6 13 2,-6 12 0,-6 13 2,-9 4 0,-8-3-1,-10-3-2,-9-2 0,-15 8-8,-18 22-13,-19 22-12,-18 23-14,-6 13-1,10 6 9,10 7 11,9 6 10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5"/>
    </inkml:context>
    <inkml:brush xml:id="br0">
      <inkml:brushProperty name="width" value="0.05636" units="cm"/>
      <inkml:brushProperty name="height" value="0.05636" units="cm"/>
      <inkml:brushProperty name="color" value="#F2395B"/>
    </inkml:brush>
  </inkml:definitions>
  <inkml:trace contextRef="#ctx0" brushRef="#br0">83800 7550 390,'46'0'2,"-5"0"3,-7 0 3,-5 0 4,-4-4 3,0-5 2,0-7 2,0-5 3,-2-6 1,-3-3 0,-3-3 0,-2-2 2,-14 0-1,-21 7 1,-22 6-1,-22 7 1,-11 10-3,0 16-5,0 15-5,0 17-5,1 10-3,4 6-1,3 7 1,3 6-1,4 1 0,7-3 0,6-3 2,7-2-1,7-6 1,9-6 0,10-6 0,10-6-1,13-12-5,19-15-10,19-15-10,19-16-10,10-12-5,4-5 3,3-7 3,3-5 2,-2-4 2,-6 0 5,-6 0 2,-6 0 4,-9 6 2,-8 13 0,-10 12 3,-9 13 0,-10 10 10,-9 10 18,-10 10 19,-8 9 18,-4 6 5,3 3-9,3 3-9,4 4-9,16-14-15,32-27-20,31-28-20,32-28-20,7-13-6,-16 3 5,-15 3 7,-15 4 6,-12 4 6,-6 6 5,-6 7 5,-6 6 6,-13 7 16,-19 10 27,-18 10 26,-19 9 26,-7 17 5,7 25-18,6 25-18,7 25-19,5 4-13,7-15-6,6-15-9,7-16-7,10-15-8,16-11-9,15-14-11,17-11-8,3-15-3,-5-16 4,-7-15 4,-5-15 6,-9-9 1,-9 1 1,-10-1 0,-8 1 1,-8 1 2,-2 3 2,-3 3 5,-3 4 2,-4 2 5,-3 4 4,-3 3 6,-2 3 4,-3 1 4,1 1 3,-1-1 5,1 1 2,7 1 2,16 3-5,15 3-2,17 4-3,7 2-3,0 4-3,0 3-2,0 3-2,-2 4-1,-3 7-1,-3 6 1,-2 7 0,-6 7 0,-6 9 0,-6 10 2,-6 10-1,-6 7 1,-2 6 0,-3 7 0,-3 6-1,-7 4-1,-9 4-3,-10 3-1,-8 3-3,-6-2-2,1-6-4,-1-6-3,1-6-3,10-13-6,22-19-8,22-18-8,23-19-8,11-15 0,4-8 7,3-10 9,3-9 8,3-2 3,3 6-1,3 7 0,4 6-1,-6 6 0,-11 6-1,-14 7 0,-11 6 0,-7 1-2,0-3-3,0-3-2,0-2-4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5"/>
    </inkml:context>
    <inkml:brush xml:id="br0">
      <inkml:brushProperty name="width" value="0.05568" units="cm"/>
      <inkml:brushProperty name="height" value="0.05568" units="cm"/>
      <inkml:brushProperty name="color" value="#F2395B"/>
    </inkml:brush>
  </inkml:definitions>
  <inkml:trace contextRef="#ctx0" brushRef="#br0">86700 6950 395,'-2'-47'27,"-3"6"14,-3 7 13,-2 6 13,-1 12 3,3 19-7,3 19-7,4 19-7,1 15-6,0 13-6,0 12-6,0 13-6,-2 13-6,-3 17-5,-3 15-7,-2 16-6,-6 27-8,-6 42-13,-6 40-13,-6 41-12,1-13-6,9-66 0,10-65 1,10-65 1,2-32-2,-3 3-1,-3 3-4,-2 4-2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6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88100 7500 515,'-19'-24'99,"13"4"-21,12 3-20,13 3-20,10 3-12,10 3 0,10 3-2,9 4 0,9 1-2,9 0-1,10 0-2,10 0-2,4 0-3,0 0-4,0 0-4,0 0-3,-5 0-7,-9 0-6,-10 0-8,-8 0-7,-14 7-12,-15 17-16,-15 15-16,-16 16-16,-12-1 1,-5-15 16,-7-15 18,-5-16 17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22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43650 21600 519,'0'-69'50,"0"13"-8,0 12-7,0 13-7,-7 10-6,-11 10-5,-14 10-5,-11 9-5,-7 9-2,0 9 0,0 10-1,0 10 0,3 2 0,6-3 1,7-3 0,6-2 1,3 0 1,0 7 1,0 6-1,0 7 1,1 0 0,4-2-2,3-3-1,3-3 0,3-4-2,3-3-3,3-3 0,4-2-3,8-11-3,17-15-2,15-15-4,16-16-3,5-12-3,-2-5-1,-3-7-1,-3-5-2,-4-4 0,-3 0 1,-3 0 2,-2 0 1,-6 1 2,-6 4 3,-6 3 4,-6 3 2,-6 10 14,-2 20 20,-3 18 21,-3 20 22,-2 8 2,0 1-13,0-1-14,0 1-14,1-1-10,4 1-5,3-1-5,3 1-6,1-1-2,1 1-1,-1-1 0,1 1-1,1-1 0,3 1-2,3-1-1,4 1-1,4-3-5,6-2-8,7-3-8,6-3-9,1-7-6,-3-9-3,-3-10-5,-2-8-4,-5-8-1,-2-2 1,-3-3 2,-3-3 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4"/>
    </inkml:context>
    <inkml:brush xml:id="br0">
      <inkml:brushProperty name="width" value="0.033" units="cm"/>
      <inkml:brushProperty name="height" value="0.033" units="cm"/>
    </inkml:brush>
  </inkml:definitions>
  <inkml:trace contextRef="#ctx0" brushRef="#br0">94600 52050 666,'0'14'90,"0"-1"-21,0-2-20,0-2-20,0-1-10,2 0-2,0 0-2,2-1 0,0 1-3,0 2-3,0 0-3,0 2-3,0-1-4,0 1-8,0 0-6,0 0-6,-1-2-7,-1 1-6,0-2-4,-1 0-7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6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87950 8250 539,'-74'23'4,"4"-3"7,3-3 8,3-2 8,18-6 8,35-6 7,35-6 8,34-6 7,23-4 0,13 1-8,12-1-10,13 1-8,4 1-9,-3 3-9,-3 3-8,-2 4-10,-3 5-5,1 10-3,-1 10-3,1 9-2,-7 7-8,-12 7-11,-13 6-13,-12 7-11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7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91700 6700 535,'-46'4'33,"10"10"1,10 10-2,9 9 1,2 7-1,-2 7-1,-3 6-1,-3 7-1,-6 4-2,-5 3-3,-7 3-3,-5 4-4,-8 4-1,-5 6 0,-7 7-2,-5 6 0,-1 1 0,6-3-1,7-3 1,6-2 0,6-8-7,6-8-15,7-10-14,6-9-14,10-13-9,17-16-6,15-15-5,16-15-5,5-12 0,-2-6 7,-3-6 7,-3-6 6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7"/>
    </inkml:context>
    <inkml:brush xml:id="br0">
      <inkml:brushProperty name="width" value="0.04746" units="cm"/>
      <inkml:brushProperty name="height" value="0.04746" units="cm"/>
      <inkml:brushProperty name="color" value="#F2395B"/>
    </inkml:brush>
  </inkml:definitions>
  <inkml:trace contextRef="#ctx0" brushRef="#br0">91500 7050 463,'1'-68'4,"4"17"6,3 15 8,3 16 7,3 10 6,3 7 4,3 6 4,4 7 5,1 7 1,0 9-4,0 10-4,0 10-3,-2 5-4,-3 4-3,-3 3-4,-2 3-4,-3 6-2,1 9-2,-1 10-2,1 10-1,-3 0-3,-2-5-3,-3-7-3,-3-5-4,-1-6-3,4-3-2,3-3-2,3-2-3,6-20-1,9-34-2,10-35-1,10-33-2,8-29 1,10-22 3,10-22 3,9-21 3,1-7 2,-6 9-3,-6 10-1,-6 10-2,-10 11-1,-12 17 2,-13 15 1,-12 16 1,-13 16-10,-12 20-18,-13 18-21,-12 20-19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8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93550 7400 489,'46'-4'2,"-5"-5"3,-7-7 4,-5-5 4,-6-6 3,-3-3 0,-3-3 3,-2-2 0,-5-3 0,-2 1-4,-3-1-3,-3 1-3,-6 2-3,-5 7 0,-7 6 0,-5 7 0,-8 5 0,-5 7 2,-7 6 1,-5 7 1,-6 8 1,-3 14 3,-3 11 2,-2 14 2,-1 5 1,3 1 1,3-1-1,4 1 1,4-1-1,6 1-2,7-1-1,6 1-1,6-4-3,6-6-6,7-6-5,6-6-5,7-7-6,10-6-10,10-6-9,9-6-8,7-10-4,7-12 3,6-13 4,7-12 2,4-10 2,3-6 1,3-6 2,4-6 2,-4 1 2,-9 9 5,-10 10 5,-8 10 5,-11 10 14,-8 13 25,-10 12 23,-9 13 24,-4 7 5,4 4-14,3 3-14,3 3-14,3 3-11,3 3-7,3 3-8,4 4-7,1-1-7,0-3-2,0-3-5,0-2-4,-2-3-7,-3 1-13,-3-1-13,-2 1-11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9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95350 5950 552,'-29'-22'37,"-5"6"-5,-7 7-6,-5 6-4,-1 3-4,6 0-2,7 0-2,6 0-2,3 0-5,0 0-8,0 0-7,0 0-9,4 15 2,10 32 14,10 31 12,9 32 13,2 15 5,-2 0-2,-3 0-4,-3 0-2,-7 0-2,-9 0-2,-10 0 0,-8 0-2,-3-4-1,7-5-1,6-7-2,7-5-2,4-8 0,3-5 0,3-7 0,4-5 0,2-8-2,4-5-1,3-7-2,3-5-1,9-9-9,16-9-13,15-10-13,17-8-14,3-17-7,-5-21 0,-7-22 0,-5-22-1,-9-5 3,-9 13 6,-10 12 5,-8 13 5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49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96050 6650 511,'-24'-41'8,"4"19"16,3 19 16,3 19 16,3 13 3,3 10-6,3 10-8,4 9-7,1 6-7,0 3-5,0 3-4,0 4-5,-2-1-4,-3-3-2,-3-3-3,-2-2-1,-3-3-1,1 1 0,-1-1 2,1 1 0,-1-4-5,1-6-12,-1-6-11,1-6-10,2-13-14,7-19-15,6-18-15,7-19-14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0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96250 6650 638,'23'-27'-1,"-3"-3"-1,-3-3-2,-2-2-2,-1-3 4,3 1 8,3-1 10,4 1 8,1 2 4,0 7 0,0 6-1,0 7 0,-2 8 1,-3 14 2,-3 11 2,-2 14 2,-6 10-2,-6 9-7,-6 10-6,-6 10-8,-7 4-4,-6 0-5,-6 0-3,-6 0-5,-2-5-1,3-9 0,3-10 1,4-8 1,11-11-2,23-8-5,22-10-4,22-9-5,8-5 1,-2 0 7,-3 0 6,-3 0 7,-6 4 4,-5 10 0,-7 10 2,-5 9 0,-8 4 1,-5 1-1,-7-1 1,-5 1-1,-14 2 0,-18 7 1,-19 6 1,-18 7 2,-7-1-2,6-6-1,7-6-2,6-6-3,6-7 1,6-6-1,7-6 2,6-6 0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0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97850 6450 539,'-46'3'25,"10"6"3,10 7 2,9 6 3,1 4 0,-6 4 0,-6 3-2,-6 3-1,-4 7-1,1 14-1,-1 11-3,1 14-1,-1 3-1,1-2-3,-1-3-2,1-3-1,1-2-3,3 0-4,3 0-3,4 0-5,4-4-4,6-5-8,7-7-6,6-5-8,7-11-7,10-11-9,10-14-7,9-11-8,4-9-3,1-3 2,-1-3 3,1-2 2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1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98150 7000 525,'-25'53'115,"0"6"-24,0 7-26,0 6-25,1-1-13,4-5-1,3-7-2,3-5 0,1-4-4,1 0-3,-1 0-4,1 0-4,5-5-5,14-9-8,11-10-6,14-8-8,5-9-5,1-6-4,-1-6-4,1-6-4,-3-7 0,-2-6 2,-3-6 3,-3-6 2,-4-6 4,-3-2 3,-3-3 4,-2-3 3,-3-1 4,1 4 4,-1 3 4,1 3 4,-3 3 4,-2 3 3,-3 3 3,-3 4 3,-2-1 1,0-3 0,0-3-1,0-2-1,3-3-1,6 1 0,7-1-1,6 1-1,4 4-1,4 9-2,3 10-2,3 10-1,1 8-1,1 10 0,-1 10-1,1 9 1,-6 4-1,-8 1 0,-10-1 0,-9 1-1,-5 1-3,0 3-5,0 3-6,0 4-5,-5-1-3,-9-3-2,-10-3 0,-8-2-1,5-8-1,22-8-4,22-10-2,23-9-3,8-7 2,-3-3 7,-3-3 6,-2-2 6,-3-3 4,1 1-1,-1-1 0,1 1 0,-3-1-1,-2 1-1,-3-1-1,-3 1 0,-4-1 0,-3 1 2,-3-1 4,-2 1 2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1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99450 6800 546,'0'-41'28,"0"19"8,0 19 9,0 19 7,0 13 2,0 10-6,0 10-6,0 9-6,0 6-5,0 3-5,0 3-6,0 4-4,0 1-5,0 0-5,0 0-3,0 0-6,0 1-3,0 4-4,0 3-2,0 3-5,0-4-8,0-8-14,0-10-15,0-9-14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5"/>
    </inkml:context>
    <inkml:brush xml:id="br0">
      <inkml:brushProperty name="width" value="0.03214" units="cm"/>
      <inkml:brushProperty name="height" value="0.03214" units="cm"/>
    </inkml:brush>
  </inkml:definitions>
  <inkml:trace contextRef="#ctx0" brushRef="#br0">96361 51827 684,'-13'-6'34,"8"2"5,7 4 3,6 3 5,4 0-4,0-1-8,-1 0-9,1-2-10,3 1-5,7 0-3,7 2-1,7 0-2,2 0-2,-1-2-5,-3-2-4,-1-2-3,-5 0-4,-6 2-4,-5 2-2,-6 2-4,-6 2-6,-4 2-9,-6 2-9,-4 2-9,-2-1 1,1 1 9,0-2 11,2 0 9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1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99900 6250 534,'71'-44'4,"-5"13"8,-7 12 7,-5 13 9,-4 12 4,0 13 2,0 12 2,0 13 1,-4 10 0,-5 10-2,-7 10-1,-5 9-2,-8 2-2,-5-2-4,-7-3-4,-5-3-2,-8 1-6,-5 6-4,-7 7-7,-5 6-4,-9 1-6,-9-3-6,-10-3-5,-8-2-6,-8-3-6,-2 1-9,-3-1-8,-3 1-8,4-10 0,13-19 8,12-18 8,13-19 7,6-10 5,0 1 0,0-1 0,0 1 0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1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101200 7100 605,'-71'48'90,"10"-3"-19,10-3-18,9-2-18,6 0-10,3 7-3,3 6-1,4 7-3,1-1-2,0-6-2,0-6-2,0-6-1,6-6-5,13-2-6,12-3-8,13-3-7,9-6-3,6-5 0,7-7-1,6-5 1,7-4-2,10 0-4,10 0-4,9 0-4,-1 0-4,-8 0-1,-10 0-3,-9 0-1,-10 1 1,-9 4 6,-10 3 6,-8 3 4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2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101550 7300 631,'-46'7'41,"10"17"9,10 15 8,9 16 10,2 10-5,-2 7-17,-3 6-16,-3 7-18,-1 7-12,4 9-5,3 10-6,3 10-7,1-6-5,1-18-7,-1-19-6,1-18-6,-1-12-4,1-3-2,-1-3-2,1-2-2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7:52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101900 5600 446,'46'0'18,"-5"0"0,-7 0-2,-5 0 0,-1 1-2,6 4 0,7 3-2,6 3-2,3 6-1,0 9-4,0 10-4,0 10-4,-5 2 0,-9-3 0,-10-3 1,-8-2 2,-6-5 0,1-2 2,-1-3 2,1-3 2,-3 1 4,-2 6 9,-3 7 8,-3 6 9,-2 4 2,0 4-5,0 3-4,0 3-5,0 3-2,0 3-1,0 3-2,0 4 0,0-1-3,0-3-2,0-3-4,0-2-2,0 2-1,0 9 0,0 10 1,0 10 0,0 4-1,0 0 0,0 0 0,0 0-2,0-4-1,0-5 1,0-7-2,0-5 0,0-1-1,0 6 0,0 7-3,0 6 0,-2-2-1,-3-9 2,-3-10 0,-2-8 0,-3-8 0,1-2-2,-1-3-3,1-3-3,-9-6-2,-15-5-4,-15-7-4,-16-5-3,-8-9-2,0-9 0,0-10-1,0-8 0,3-8-8,6-2-17,7-3-14,6-3-17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0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73600 13550 529,'-49'0'98,"4"0"-26,3 0-26,3 0-26,1-2-15,1-3-3,-1-3-1,1-2-3,-1-3-1,1 1 1,-1-1 1,1 1 0,1 5 3,3 14 4,3 11 3,4 14 4,2 10 1,4 9 0,3 10-1,3 10-1,1 7 0,1 6 0,-1 7 1,1 6 0,-1 4 0,1 4-1,-1 3 0,1 3 0,1 1-1,3 1-3,3-1-1,4 1-2,1-3-3,0-2-1,0-3-3,0-3-2,0-6 0,0-5 2,0-7 1,0-5 3,0-9 1,0-9 1,0-10 0,0-8 1,0-6 0,0 1-1,0-1 0,0 1-3,6-6-9,13-8-21,12-10-20,13-9-21,4-7-4,-3-3 12,-3-3 11,-2-2 11,-5-5 7,-2-2 1,-3-3 0,-3-3 2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06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74450 13650 570,'-22'29'86,"6"10"-17,7 10-18,6 9-16,1 7-11,-3 7-2,-3 6-2,-2 7-3,-5 4-2,-2 3-2,-3 3-1,-3 4-2,-1-1-1,4-3 1,3-3 1,3-2 1,3-5-3,3-2-4,3-3-6,4-3-5,-1-4-1,-3-3 0,-3-3 1,-2-2 1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0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74500 13800 588,'46'-113'26,"-5"26"1,-7 24 1,-5 26 1,-4 15 0,0 6-2,0 7-3,0 6-1,1 7-2,4 10-4,3 10-3,3 9-2,-4 9-3,-8 9 0,-10 10 0,-9 10-1,-9 8-1,-5 10-3,-7 10-2,-5 9-3,-8 2-2,-5-2-4,-7-3-3,-5-3-4,-4-9-1,0-11-1,0-14-2,0-11 0,3-12 1,6-9 2,7-10 3,6-8 3,10-11 5,17-8 7,15-10 8,16-9 9,12-4 2,9 4 0,10 3-1,10 3-1,0 3-1,-5 3-2,-7 3-1,-5 4-1,-6 4-3,-3 6-1,-3 7-1,-2 6-2,-8 4-2,-8 4-1,-10 3-1,-9 3-2,-5 1-1,0 1-1,0-1 0,0 1-1,-7 5-1,-11 14 2,-14 11 0,-11 14 0,-9 2-1,-3-6-2,-3-6-3,-2-6-4,-3-7-2,1-6-4,-1-6-4,1-6-3,2-7-4,7-6-5,6-6-3,7-6-5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09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76300 13850 554,'23'-90'-4,"-3"23"8,-3 22 8,-2 22 8,-9 13 5,-12 7 6,-13 6 5,-12 7 5,-5 8 0,3 14-5,3 11-4,4 14-5,-3 10-3,-5 9-2,-7 10-2,-5 10-1,-1 5-3,6 4-2,7 3-3,6 3-2,3-1-3,0-2-3,0-3-3,0-3-2,3-6-3,6-5-1,7-7 0,6-5-1,9-8-7,13-5-10,12-7-10,13-5-12,7-9-4,4-9 1,3-10 1,3-8 1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0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77050 14400 559,'-47'0'17,"6"0"3,7 0 2,6 0 4,3 6 2,0 13 1,0 12 3,0 13 2,1 6-2,4 0-3,3 0-4,3 0-5,3 0-1,3 0-2,3 0 0,4 0-1,1-2-2,0-3 0,0-3-2,0-2-1,3-5-5,6-2-7,7-3-8,6-3-8,4-6-3,4-5 0,3-7 1,3-5 1,3-12 0,3-16 0,3-15 2,4-15 0,-1-11 2,-3-2 0,-3-3 2,-2-3 1,-5-2 2,-2 0 2,-3 0 3,-3 0 3,-4 3 2,-3 6 5,-3 7 5,-2 6 3,-1 6 4,3 6 4,3 7 3,4 6 4,2 6-1,4 6-7,3 7-7,3 6-6,1 7-3,1 10-1,-1 10-1,1 9-1,-3 6 0,-2 3 1,-3 3 0,-3 4 0,-6 5 1,-5 10-3,-7 10 0,-5 9-2,-6 4-2,-3 1-1,-3-1-4,-2 1-1,-3-7-5,1-12-6,-1-13-6,1-12-6,1-18-2,3-21 2,3-22 3,4-22 2,5-13 3,10-3 4,10-3 3,9-2 3,4 0 2,1 7 0,-1 6 1,1 7 0,-1 5 1,1 7 1,-1 6 1,1 7 1,-3 4 3,-2 3 8,-3 3 6,-3 4 8,-2 2 0,0 4-5,0 3-5,0 3-5,1-1-8,4-2-10,3-3-11,3-3-9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0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78750 14200 537,'0'-113'4,"0"26"9,0 24 8,0 26 9,0 18 6,0 13 6,0 12 5,0 13 6,0 13-2,0 17-10,0 15-9,0 16-9,0 10-5,0 7-3,0 6-3,0 7-1,1-1-3,4-6-4,3-6-3,3-6-3,-1-2-8,-2 3-13,-3 3-14,-3 4-13,-2-6-5,0-11 2,0-14 1,0-11 3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5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96060 52511 592,'-21'-13'-3,"6"8"18,7 7 18,5 6 17,3 4 5,0 0-9,0-1-8,0 1-9,0 0-4,0 1-3,0 2-2,0 0-2,-2 1-2,0 1-2,-3 1-2,-2 1-2,-1 2-4,2 1-4,1 3-5,1 1-5,0 2-3,2 1-3,0 1-3,2 1-3,0 0-2,0 1 0,0-1-2,0 0-1,-1-1 0,-1-1-2,0-3-2,-1-1-1,-1-3 0,2-3 0,0-3 0,2-3 1,0-2 1,2-2 4,0-2 5,2-2 3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0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78800 13450 566,'26'-68'3,"4"17"7,3 15 6,3 16 7,3 9 5,3 3 4,3 3 5,4 4 5,1 8-1,0 17-4,0 15-5,0 16-4,-4 10-5,-5 7-3,-7 6-4,-5 7-5,-8 7-1,-5 9-2,-7 10-1,-5 10 0,-11 7-5,-11 6-4,-14 7-7,-11 6-5,-9-2-6,-3-9-5,-3-10-7,-2-8-5,-1-11-5,3-8-3,3-10-2,4-9-4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1"/>
    </inkml:context>
    <inkml:brush xml:id="br0">
      <inkml:brushProperty name="width" value="0.0403" units="cm"/>
      <inkml:brushProperty name="height" value="0.0403" units="cm"/>
      <inkml:brushProperty name="color" value="#F2395B"/>
    </inkml:brush>
  </inkml:definitions>
  <inkml:trace contextRef="#ctx0" brushRef="#br0">79850 14500 545,'-25'51'135,"0"4"-31,0 3-29,0 3-31,1 3-17,4 3-6,3 3-5,3 4-5,1-3-3,1-5-3,-1-7 0,1-5-3,4-8-1,9-5-1,10-7-2,10-5-1,8-8-4,10-5-6,10-7-6,9-5-6,6-6-2,3-3 2,3-3 1,4-2 2,-3-3-4,-5 1-11,-7-1-11,-5 1-11,-9-1 1,-9 1 9,-10-1 10,-8 1 9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1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80400 14800 574,'-68'-19'57,"17"13"-2,15 12-5,16 13-3,7 12-4,1 13-5,-1 12-4,1 13-5,-3 9-4,-2 6-5,-3 7-5,-3 6-5,-2 6-7,0 6-10,0 7-8,0 6-9,1-8-2,4-22 6,3-22 5,3-21 6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3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80600 12950 475,'48'-44'93,"-3"13"-21,-3 12-22,-2 13-22,-3 6-12,1 0-2,-1 0-1,1 0-3,-1 3 0,1 6-2,-1 7 0,1 6 0,-4 6-4,-6 6-4,-6 7-6,-6 6-4,-6 3 0,-2 0 4,-3 0 5,-3 0 4,-2 0 4,0 0 2,0 0 2,0 0 2,0 3 1,0 6 2,0 7 0,0 6 2,0 6-1,0 6 0,0 7 0,0 6-1,1 3-2,4 0-2,3 0-2,3 0-4,1-2-2,1-3-1,-1-3-2,1-2-3,-3-1 0,-2 3 1,-3 3-1,-3 4 0,-2-1-2,0-3-4,0-3-5,0-2-4,0-3-1,0 1 0,0-1 3,0 1 0,-4-3 2,-5-2 0,-7-3 2,-5-3 1,-8-7 0,-5-9 0,-7-10-1,-5-8 0,-9-6-2,-9 1-2,-10-1-4,-8 1-2,-9-4-1,-6-6 2,-6-6 0,-6-6 2,5-6 3,20-2 1,18-3 4,20-3 3,10-4-5,3-3-8,3-3-11,4-2-10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3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82000 12600 569,'48'-22'105,"-3"6"-20,-3 7-21,-2 6-21,5 1-11,16-3-3,15-3-2,17-2-3,3-1-8,-5 3-10,-7 3-13,-5 4-11,-9 1-7,-9 0-2,-10 0-1,-8 0-2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4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82350 14850 584,'10'-46'107,"23"10"-19,22 10-20,22 9-21,10 6-12,1 3-8,-1 3-7,1 4-7,-1 2-5,1 4-6,-1 3-3,1 3-5,-3-1-5,-2-2-7,-3-3-6,-3-3-7,-7-2-6,-9 0-4,-10 0-4,-8 0-5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4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83150 14150 505,'-46'-46'6,"10"10"14,10 10 11,9 9 14,6 17 5,3 25-1,3 25 0,4 25-2,-1 12-4,-3 1-7,-3-1-8,-2 1-7,-1 1-4,3 3-1,3 3-1,4 4-1,-1 2-6,-3 4-13,-3 3-13,-2 3-12,-1-7-3,3-15 6,3-15 5,4-16 6,4-10-3,6-3-12,7-3-11,6-2-12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5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84300 14150 501,'-21'-16'90,"10"19"-11,10 19-10,9 19-11,2 10-9,-2 4-10,-3 3-8,-3 3-9,-2 4-6,0 7-2,0 6-2,0 7-3,-4 2-2,-5 1-4,-7-1-2,-5 1-4,-4-4-1,0-6 2,0-6 0,0-6 2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5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84150 14850 587,'21'-25'-1,"-5"0"-1,-7 0-2,-5 0-1,-1-2 7,6-3 14,7-3 15,6-2 15,6 0 7,6 7-1,7 6-1,6 7 0,1 4-6,-3 3-11,-3 3-9,-2 4-12,-3 1-7,1 0-8,-1 0-6,1 0-6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84950 13650 462,'-22'-35'6,"6"32"27,7 31 26,6 32 28,3 18 4,0 6-16,0 7-18,0 6-18,-2 6-10,-3 6-6,-3 7-6,-2 6-5,-5 3-5,-2 0-4,-3 0-6,-3 0-5,-1-5-3,4-9-4,3-10-2,3-8-2,15-26-9,29-41-12,28-40-14,28-40-12,9-21-1,-9 0 14,-10 0 12,-8 0 12,-9 7 8,-6 17 2,-6 15 2,-6 16 2,-10 20 13,-12 25 24,-13 25 23,-12 25 24,-10 9 5,-6-6-12,-6-6-13,-6-6-13,1-7-9,9-6-7,10-6-7,10-6-5,14-12-11,23-15-13,22-15-13,22-16-14,7-13-3,-6-9 4,-6-10 5,-6-8 5,-6-3 4,-2 7 3,-3 6 3,-3 7 3,-6 4 5,-5 3 5,-7 3 6,-5 4 5,-8 7 12,-5 13 16,-7 12 15,-5 13 18,-1 7 1,6 4-13,7 3-11,6 3-13,1 1-7,-3 1-5,-3-1-3,-2 1-4,0-3-3,7-2-1,6-3-1,7-3-2,2-4 0,1-3-1,-1-3 0,1-2 0,1-8-2,3-8 0,3-10 0,4-9-2,1-12-1,0-11-1,0-14-2,0-11 0,-5-6-1,-9 4 2,-10 3 1,-8 3 2,-17 4-2,-21 7-6,-22 6-4,-22 7-6,-15 11-2,-5 20 0,-7 18 0,-5 20 0,3 6-5,17-2-11,15-3-9,16-3-11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6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96350 53110 658,'2'-22'27,"6"5"6,4 3 7,5 4 6,3 3 0,1 2-7,1 2-7,1 2-6,2 1-6,1-2-5,3 0-4,1-1-4,2-2-8,-1 2-8,0-1-9,1 0-9,-2 0-6,-3 2 0,-4 0-2,-1 2-1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6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88300 14500 528,'-46'-2'4,"10"-3"8,10-3 9,9-2 8,13-1 5,20 3 1,18 3 1,20 4 2,13-1 0,9-3-1,10-3 0,10-2-1,7-1-3,6 3-5,7 3-6,6 4-5,-1 1-6,-5 0-7,-7 0-8,-5 0-7,-9 0-7,-9 0-7,-10 0-6,-8 0-7,-11-4-7,-8-5-9,-10-7-8,-9-5-8,-10-4 3,-9 0 14,-10 0 13,-8 0 14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6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89650 13550 591,'29'46'106,"10"-5"-21,10-7-23,9-5-22,4-3-12,1 4-2,-1 3-4,1 3-3,-1 1-5,1 1-8,-1-1-7,1 1-9,-4-1-9,-6 1-10,-6-1-10,-6 1-9,-9-3-7,-8-2 0,-10-3-3,-9-3-1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7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88600 15050 636,'-85'0'32,"32"0"5,31 0 8,32 0 5,24 0 0,19 0-8,19 0-7,19 0-6,13 0-8,10 0-7,10 0-6,9 0-7,2 3-8,-2 6-9,-3 7-8,-3 6-10,-10 1-3,-16-3 0,-15-3 1,-15-2 1,-14-5-1,-8-2-3,-10-3-2,-9-3-2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17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88500 15200 643,'-83'4'7,"34"10"14,35 10 14,35 9 15,25 4 4,20 1-4,18-1-4,20 1-5,6 1-9,-2 3-14,-3 3-16,-3 4-13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1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92250 13200 585,'-46'-13'74,"10"26"-7,10 24-9,9 26-7,4 16-8,1 10-7,-1 10-7,1 9-8,-1 6-6,1 3-4,-1 3-4,1 4-5,1 1-4,3 0-7,3 0-6,4 0-6,-1-5-6,-3-9-6,-3-10-8,-2-8-5,-1-14-3,3-15 4,3-15 2,4-16 4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1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92100 14050 706,'46'-93'2,"-5"17"6,-7 15 5,-5 16 5,-3 13 5,4 14 6,3 11 7,3 14 5,-4 11-1,-8 14-9,-10 11-7,-9 14-9,-7 7-6,-3 3-4,-3 3-6,-2 4-3,-3-4-3,1-9-2,-1-10 0,1-8 0,4-15-3,9-19-3,10-18-4,10-19-3,2-8 0,-3 3 4,-3 3 4,-2 4 4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1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92350 14100 649,'-24'-46'-1,"4"10"3,3 10 5,3 9 3,7 6 8,14 3 10,11 3 11,14 4 10,5 1 1,1 0-9,-1 0-10,1 0-9,2 0-6,7 0-2,6 0-3,7 0-2,-1 0-5,-6 0-8,-6 0-8,-6 0-9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1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93000 13150 558,'0'-41'32,"0"19"9,0 19 8,0 19 8,-2 16-1,-3 17-8,-3 15-9,-2 16-8,-3 12-6,1 9-5,-1 10-3,1 10-4,1 11-4,3 17-5,3 15-3,4 16-5,-1 7-2,-3 1 2,-3-1 0,-2 1 2,-1-6-7,3-8-14,3-10-15,4-9-14,2-18-7,4-24 3,3-26 2,3-24 2,1-17 4,1-5 8,-1-7 6,1-5 8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2"/>
    </inkml:context>
    <inkml:brush xml:id="br0">
      <inkml:brushProperty name="width" value="0.03095" units="cm"/>
      <inkml:brushProperty name="height" value="0.03095" units="cm"/>
      <inkml:brushProperty name="color" value="#F2395B"/>
    </inkml:brush>
  </inkml:definitions>
  <inkml:trace contextRef="#ctx0" brushRef="#br0">93350 14500 710,'26'-50'4,"4"0"9,3 0 7,3 0 9,1 6 2,1 13-1,-1 12-1,1 13-2,-4 10-2,-6 10-2,-6 10-1,-6 9-1,-9 6-7,-8 3-12,-10 3-13,-9 4-11,-7-1-4,-3-3 5,-3-3 6,-2-2 5,0-5 3,7-2 2,6-3 2,7-3 2,10-4 3,16-3 6,15-3 7,17-2 4,5-3 2,-3 1-6,-3-1-4,-2 1-5,-6 2-4,-6 7-1,-6 6-2,-6 7-1,-6 4-2,-2 3-2,-3 3 0,-3 4-2,-9 1 1,-11 0 0,-14 0 1,-11 0 1,-6-2-1,4-3-2,3-3-3,3-2-3,3-8-2,3-8-2,3-10-2,4-9-1,4-9-3,6-5-7,7-7-7,6-5-5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2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94800 13700 529,'-46'-61'85,"10"28"-10,10 28-10,9 29-12,6 16-8,3 7-9,3 6-8,4 7-7,1 8-6,0 14-1,0 11-2,0 14-1,0 3-4,0-2-3,0-3-6,0-3-4,-2-6-3,-3-5-3,-3-7-2,-2-5-2,-3-8-4,1-5-5,-1-7-5,1-5-6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7"/>
    </inkml:context>
    <inkml:brush xml:id="br0">
      <inkml:brushProperty name="width" value="0.03236" units="cm"/>
      <inkml:brushProperty name="height" value="0.03236" units="cm"/>
    </inkml:brush>
  </inkml:definitions>
  <inkml:trace contextRef="#ctx0" brushRef="#br0">97981 49593 679,'-13'-8'21,"3"0"7,4 0 5,4 0 7,2 0-1,2 1-5,0-1-6,2 0-7,0 0-4,2 0-3,0 0-3,1 1-4,1-2-2,0 0 1,0-2-1,0 0-1,1 0 0,1-1-2,3 0 0,2 0-3,1 0 0,1-3-1,1-2 0,1-1-1,1-2 0,0 1 0,-1-1 0,1 0-1,-1 0 0,1-1 1,0-1 1,-1-1 0,1 0 1,0 1-1,-1 1 1,1 1-1,-2 1 0,-1 1 0,-2 0 0,-2 2-1,-3 2 0,-1 1-1,-2 2-1,-2 2 0,-1 2-1,0-1 1,0 0-1,0 0 0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3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94900 13100 657,'25'-41'10,"0"19"19,0 19 20,0 19 19,-4 10 2,-5 4-18,-7 3-16,-5 3-18,2 1-10,13 1-6,12-1-4,13 1-6,1-1-1,-9 1 2,-10-1 3,-8 1 3,-6 2 1,1 7 1,-1 6 0,1 7 0,-7 5 0,-12 7-1,-13 6-1,-12 7-1,-12 4 0,-8 3 0,-10 3 1,-9 4 0,-4-6 0,4-11-1,3-14-1,3-11 0,6-12 0,9-9 3,10-10 2,10-8 3,10-9 1,13-6-3,12-6-3,13-6-1,9-6-3,6-2 0,7-3 0,6-3-1,1 1 0,-3 6 1,-3 7 0,-2 6 1,-8 10-1,-8 17-3,-10 15-2,-9 16-2,-7 4-4,-3-6-5,-3-6-5,-2-6-6,-3-6-4,1-2-4,-1-3-4,1-3-5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3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94950 14850 616,'-46'-2'3,"10"-3"9,10-3 8,9-2 7,9-3 4,9 1-2,10-1-2,10 1-1,4 1-1,0 3-3,0 3 0,0 4-2,1 1-1,4 0-1,3 0-2,3 0 0,-1 1-2,-2 4-3,-3 3-1,-3 3-3,-4 4-3,-3 7-1,-3 6-1,-2 7-3,-5 2-1,-2 1-2,-3-1 0,-3 1-1,-7-1 0,-9 1 1,-10-1 2,-8 1 1,-6-1 1,1 1 0,-1-1 0,1 1 1,-1-1-2,1 1-2,-1-1-2,1 1-2,-3-3 0,-2-2 1,-3-3 2,-3-3 2,1-7-10,6-9-24,7-10-23,6-8-24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4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96350 14100 516,'-49'9'33,"4"19"6,3 19 4,3 19 6,3 9-1,3 0-7,3 0-7,4 0-8,2 0-4,4 0-2,3 0-2,3 0-2,1-2-1,1-3-3,-1-3-1,1-2-2,2-6-1,7-6 1,6-6 1,7-6 0,8-10-2,14-12-6,11-13-3,14-12-6,5-16-5,1-19-4,-1-18-5,1-19-4,-4-15-2,-6-8 2,-6-10 2,-6-9 2,-7-4 3,-6 4 2,-6 3 5,-6 3 2,-9 7 4,-8 14 2,-10 11 2,-9 14 3,-7 13 0,-3 16 0,-3 15-2,-2 17 0,-5 11-3,-2 10 0,-3 10-3,-3 9-1,1 6-4,6 3-5,7 3-4,6 4-6,9-3-2,13-5-1,12-7 0,13-5 0,13-8 1,17-5 2,15-7 4,16-5 2,7-4 4,1 0 4,-1 0 6,1 0 4,-6 1 6,-8 4 4,-10 3 6,-9 3 5,-13 6 5,-16 9 3,-15 10 4,-15 10 3,-14 8 2,-8 10-4,-10 10-2,-9 9-3,-5 1-3,0-6-5,0-6-4,0-6-4,4-7-4,10-6-2,10-6-4,9-6-2,9-7-1,9-6-1,10-6 1,10-6 0,8-4 1,10 1 1,10-1 0,9 1 2,4-1 0,1 1 0,-1-1 0,1 1 1,-7 2 0,-12 7-1,-13 6 0,-12 7 0,-10 4-1,-6 3 1,-6 3 0,-6 4 1,-9 5 0,-8 10 2,-10 10 0,-9 9 3,-7 4-2,-3 1-4,-3-1-4,-2 1-3,-1-3-4,3-2-5,3-3-4,4-3-5,2-7-4,4-9-5,3-10-5,3-8-3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4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97850 14900 599,'-46'-27'5,"10"-3"11,10-3 10,9-2 11,9 0 4,9 7-2,10 6-2,10 7-1,11 2-3,17 1-2,15-1-3,16 1-2,10 1-5,7 3-7,6 3-5,7 4-7,0 1-6,-2 0-6,-3 0-4,-3 0-7,-10 1-2,-16 4-3,-15 3-2,-15 3-2,-12 3-5,-6 3-8,-6 3-10,-6 4-9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5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98700 14000 555,'-29'-27'3,"-5"-3"3,-7-3 5,-5-2 5,0 14 8,10 35 14,10 35 14,9 34 14,4 20 0,1 6-14,-1 7-14,1 6-14,-1 4-8,1 4-3,-1 3-2,1 3-2,-1-4-10,1-8-13,-1-10-15,1-9-14,2-12-10,7-11-8,6-14-7,7-11-7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5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100200 14400 517,'-5'-68'6,"-9"17"12,-10 15 12,-8 16 12,-6 12 4,1 9-5,-1 10-4,1 10-4,-3 13-4,-2 19-2,-3 19-2,-3 19-4,1 7-1,6-3-2,7-3-2,6-2-1,6-8-2,6-8-1,7-10-2,6-9-1,7-10-1,10-9-4,10-10-2,9-8-2,9-9-4,9-6-4,10-6-4,10-6-5,2-13-4,-3-19-6,-3-18-4,-2-19-6,-6-12 0,-6-2 3,-6-3 4,-6-3 4,-9 1 4,-8 6 5,-10 7 6,-9 6 4,-7 4 5,-3 4 5,-3 3 5,-2 3 4,-1 4 5,3 7 6,3 6 4,4 7 5,7 7 1,13 9-5,12 10-4,13 10-5,2 7-4,-5 6-3,-7 7-3,-5 6-5,-4 7-1,0 10-1,0 10-2,0 9 0,-4 7-1,-5 7 0,-7 6 0,-5 7 0,-8 0-1,-5-2 0,-7-3 0,-5-3-2,-3-7-2,4-9-3,3-10-4,3-8-2,7-14-5,14-15-5,11-15-4,14-16-5,8-12 0,7-5 5,6-7 4,7-5 4,0-3 4,-2 4 4,-3 3 2,-3 3 3,-6 3 0,-5 3 0,-7 3-3,-5 4-1,-4 4-1,0 6-1,0 7 0,0 6 0,-2 1-1,-3-3 2,-3-3 0,-2-2 1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5"/>
    </inkml:context>
    <inkml:brush xml:id="br0">
      <inkml:brushProperty name="width" value="0.04773" units="cm"/>
      <inkml:brushProperty name="height" value="0.04773" units="cm"/>
      <inkml:brushProperty name="color" value="#F2395B"/>
    </inkml:brush>
  </inkml:definitions>
  <inkml:trace contextRef="#ctx0" brushRef="#br0">101600 13550 460,'-24'-60'13,"4"32"26,3 31 24,3 32 27,1 25 3,1 23-19,-1 22-18,1 22-18,-1 13-12,1 7-6,-1 6-5,1 7-6,1-1-5,3-6-7,3-6-5,4-6-7,1 4-8,0 16-11,0 15-12,0 17-11,0-14-1,0-40 10,0-40 11,0-41 11,0-19 0,0 3-6,0 3-8,0 4-7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26"/>
    </inkml:context>
    <inkml:brush xml:id="br0">
      <inkml:brushProperty name="width" value="0.0301" units="cm"/>
      <inkml:brushProperty name="height" value="0.0301" units="cm"/>
      <inkml:brushProperty name="color" value="#F2395B"/>
    </inkml:brush>
  </inkml:definitions>
  <inkml:trace contextRef="#ctx0" brushRef="#br0">102650 13450 730,'53'-25'6,"6"0"10,7 0 11,6 0 10,1 3 4,-3 6-3,-3 7-5,-2 6-3,0 4-7,7 4-9,6 3-9,7 3-10,2-1-10,1-2-9,-1-3-11,1-3-10,-9-2-5,-15 0 2,-15 0 2,-16 0 1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1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73050 21850 556,'0'-91'-13,"0"19"3,0 19 4,0 19 5,1 7 3,4-3 1,3-3 2,3-2 1,-1 6 7,-2 20 11,-3 18 12,-3 20 12,-2 14 2,0 14-6,0 11-6,0 14-7,-4 10-5,-5 9-3,-7 10-2,-5 10-3,-3 5-3,4 4-1,3 3-2,3 3-2,-1 6-1,-2 9-1,-3 10 0,-3 10-2,-2 11-2,0 17-7,0 15-4,0 16-7,1 7-4,4 1-3,3-1-4,3 1-4,3-12 0,3-21 1,3-22 2,4-22 1,2-22 0,4-22-4,3-22-4,3-21-4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1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74150 23200 630,'18'-15'2,"-11"23"13,-14 22 13,-11 22 13,-9 8 4,-3-2-7,-3-3-6,-2-3-7,-8-1-4,-8 4 0,-10 3-2,-9 3-1,-9 4-2,-5 7-4,-7 6-2,-5 7-3,0-3-3,10-8-2,10-10-3,9-9-1,7-9-2,7-5 1,6-7 0,7-5 0,13-1 2,22 6 2,22 7 2,23 6 3,14 1 1,10-3-2,10-3 0,9-2-2,4-3-3,1 1-9,-1-1-7,1 1-8,-1-1-4,1 1 1,-1-1-1,1 1 1,-6-4 2,-8-6 5,-10-6 3,-9-6 4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9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100200 47287 599,'7'-6'76,"-2"6"-15,-3 4-15,0 6-14,-2 1-9,2 1-2,0 0-3,2 0-2,-1 0-1,-1 3 0,0 2 0,-2 1 1,1 2-1,0 0-3,2-1-3,0 1-2,0-1-4,0 1-4,-2-1-4,0 1-6,-1-1-1,2 1 0,1 0 1,0-1 0,0 1-3,0 0-6,-2-1-8,0 1-6,-1-1-5,0-1 0,0-1-2,0-1-1,0-1 1,0-3 4,0-1 4,0-2 3,0-2 5,2 0 5,0-2 6,2 0 6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2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75000 23950 526,'-2'-63'33,"-3"26"9,-3 24 8,-2 26 8,-1 19 0,3 17-10,3 15-10,4 16-10,-1 9-6,-3 3-4,-3 3-3,-2 4-3,-3 4-3,1 6-1,-1 7-1,1 6-2,-1-1 0,1-5 0,-1-7 1,1-5-1,-1-9-4,1-9-7,-1-10-8,1-8-8,5-33-6,14-52-3,11-53-2,14-53-3,5-18 2,1 19 7,-1 19 6,1 19 7,1 12 5,3 6 1,3 7 2,4 6 2,-3 13 5,-5 23 9,-7 22 10,-5 22 8,-8 15 4,-5 9-3,-7 10-1,-5 10-2,-4 0-3,0-5-3,0-7-3,0-5-3,0-3-5,0 4-7,0 3-8,0 3-7,1-2-5,4-6-1,3-6-2,3-6-1,1-6-5,1-2-5,-1-3-7,1-3-5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3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76300 23700 625,'32'-44'80,"17"13"-10,15 12-12,16 13-11,5 7-9,-2 4-8,-3 3-8,-3 3-8,2-1-5,10-2-4,10-3-4,9-3-2,-4-2-5,-15 0-5,-15 0-6,-16 0-4,-10 1-8,-3 4-12,-3 3-12,-2 3-12,-6 1 0,-6 1 10,-6-1 11,-6 1 11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3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76400 24700 618,'-82'21'7,"39"-5"17,36-7 15,39-5 16,21-4 3,6 0-9,7 0-8,6 0-10,6 0-6,6 0-4,7 0-6,6 0-3,3 3-7,0 6-8,0 7-8,0 6-7,-2 3-8,-3 0-5,-3 0-6,-2 0-6,-11-2-3,-15-3-3,-15-3-3,-16-2-1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4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78850 24600 534,'73'0'81,"-3"0"-14,-3 0-15,-2 0-13,-1 0-9,3 0-3,3 0-2,4 0-3,1 0-2,0 0-2,0 0-1,0 0-2,1 1-2,4 4-2,3 3-2,3 3-3,1-1 0,1-2-3,-1-3 0,1-3-2,1-2-1,3 0 0,3 0-1,4 0 0,2 0-1,4 0-1,3 0 0,3 0-1,1 0 0,1 0 0,-1 0 1,1 0-1,-3 0 2,-2 0-1,-3 0 2,-3 0 1,-2 0 0,0 0 0,0 0 0,0 0 1,1 0 0,4 0 0,3 0 0,3 0 0,1 0 0,1 0 0,-1 0 0,1 0 1,2 0 0,7 0-1,6 0 1,7 0-2,0-2 1,-2-3-1,-3-3 0,-3-2 0,-1-5 0,4-2 0,3-3 0,3-3-1,-2 1 1,-6 6 0,-6 7 0,-6 6 1,-2 3-1,3 0 0,3 0 0,4 0-1,2 1 0,4 4-1,3 3 0,3 3-2,1-1 0,1-2 1,-1-3 0,1-3 0,1-6 0,3-5 0,3-7 1,4-5 0,2-3 0,4 4 0,3 3 0,3 3 0,-4 1-1,-8 1 0,-10-1 0,-9 1-1,-7-1-1,-3 1 2,-3-1-1,-2 1 1,-6-3-1,-6-2-1,-6-3-1,-6-3-2,-4-1-1,1 4-1,-1 3-1,1 3-1,-1-1-1,1-2-3,-1-3-1,1-3-3,-6 1-2,-8 6-3,-10 7-2,-9 6-4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5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81100 21750 545,'-47'-22'70,"6"6"-17,7 7-16,6 6-18,3 3-8,0 0-2,0 0-2,0 0-1,-4 0-1,-5 0-2,-7 0-2,-5 0-1,-3 0-1,4 0-1,3 0 0,3 0-1,3 0-1,3 0-2,3 0-3,4 0-1,4 3 1,6 6 3,7 7 3,6 6 4,3 9 2,0 13 1,0 12 2,0 13 2,-2 6 2,-3 0 2,-3 0 2,-2 0 3,-3 0 1,1 0 2,-1 0 2,1 0 1,-1 0-1,1 0-2,-1 0-2,1 0-3,1 0-2,3 0-1,3 0-2,4 0-1,1 0-3,0 0-2,0 0-2,0 0-4,1-5-3,4-9-6,3-10-5,3-8-4,6-9-6,9-6-3,10-6-4,10-6-4,4-7-2,0-6 0,0-6 1,0-6 0,-4-4 0,-5 1 1,-7-1 1,-5 1 0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6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81950 21550 563,'-22'-18'73,"6"17"-10,7 15-11,6 16-11,1 13-8,-3 14-3,-3 11-4,-2 14-4,-3 7-3,1 3-3,-1 3-2,1 4-3,-1 2-2,1 4 0,-1 3 0,1 3-1,-1-2-7,1-6-11,-1-6-13,1-6-13,2-12-10,7-15-10,6-15-9,7-16-9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6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81750 22800 678,'0'-91'25,"0"19"1,0 19 1,0 19 0,4 9 0,10 0-1,10 0 0,9 0-2,6 0-1,3 0-2,3 0-2,4 0-3,1 3-1,0 6-5,0 7-4,0 6-3,-2 3-3,-3 0-1,-3 0-3,-2 0-2,-5 1-7,-2 4-11,-3 3-13,-3 3-11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6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82900 21200 501,'-4'-60'16,"-5"32"17,-7 31 15,-5 32 15,-1 18 2,6 6-12,7 7-11,6 6-12,1 6-7,-3 6-3,-3 7-2,-2 6-3,-5 9-1,-2 13 0,-3 12 0,-3 13-1,-4 9-2,-3 6-5,-3 7-6,-2 6-4,-1 1-5,3-3-5,3-3-6,4-2-6,4-9-4,6-12-6,7-13-6,6-12-5,3-13-2,0-12 2,0-13 2,0-12 1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6"/>
    </inkml:context>
    <inkml:brush xml:id="br0">
      <inkml:brushProperty name="width" value="0.02774" units="cm"/>
      <inkml:brushProperty name="height" value="0.02774" units="cm"/>
      <inkml:brushProperty name="color" value="#00BFF3"/>
    </inkml:brush>
  </inkml:definitions>
  <inkml:trace contextRef="#ctx0" brushRef="#br0">83200 22350 793,'-2'-57'7,"-3"39"15,-3 36 15,-2 39 14,-5 18-1,-2 0-21,-3 0-18,-3 0-21,1-5-8,6-9 0,7-10 1,6-8 0,9-11 2,13-8 3,12-10 3,13-9 3,4-5 3,-3 0 2,-3 0 2,-2 0 2,-5 3 2,-2 6-1,-3 7 0,-3 6 1,-6 4 0,-5 4 1,-7 3 1,-5 3 1,-11 4 1,-11 7-1,-14 6 1,-11 7 0,-4-1-1,6-6 0,7-6-1,6-6-1,3-10-11,0-12-21,0-13-21,0-12-22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6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83950 22000 536,'42'-99'0,"-16"54"26,-15 53 25,-15 53 25,-7 29 4,3 7-16,3 6-17,4 7-16,-1 0-9,-3-2-2,-3-3-2,-2-3-2,-3-4-5,1-3-9,-1-3-11,1-2-8,1-9-9,3-12-6,3-13-8,4-12-7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9"/>
    </inkml:context>
    <inkml:brush xml:id="br0">
      <inkml:brushProperty name="width" value="0.02724" units="cm"/>
      <inkml:brushProperty name="height" value="0.02724" units="cm"/>
    </inkml:brush>
  </inkml:definitions>
  <inkml:trace contextRef="#ctx0" brushRef="#br0">100400 47907 807,'7'-22'0,"-1"6"1,0 5 2,-1 5 1,0 1 3,3 0 2,3-1 4,4-2 2,0 1 3,1-1 1,0 0 2,-1 0 0,1 0 0,2 2-5,0 1-4,1 1-3,0-1-6,-1 2-4,-1-1-5,-1 0-6,-1 0-2,-2 2-3,-3 0-2,-1 2-2,-1 0 1,0 0 1,0 0 3,0 0 2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7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84250 21500 645,'25'-49'5,"0"4"11,0 3 11,0 3 11,-2 12 4,-3 22 0,-3 22-2,-2 23 0,-9 14-5,-12 10-7,-13 10-7,-12 9-7,-4 1-8,7-6-6,6-6-7,7-6-7,8-10-5,14-12-2,11-13-3,14-12-1,5-10 1,1-6 6,-1-6 5,1-6 6,-7 9 6,-12 25 5,-13 25 5,-12 25 5,-12 14 2,-8 3-1,-10 3-1,-9 4-2,-7-3 0,-3-5-2,-3-7-2,-2-5 0,2-9-4,9-9-5,10-10-5,10-8-5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7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85150 21950 502,'21'-47'3,"-5"6"9,-7 7 8,-5 6 7,-8 18 7,-5 32 5,-7 31 5,-5 32 6,-6 15-1,-3 0-7,-3 0-8,-2 0-6,-1-2-6,3-3-2,3-3-3,4-2-2,4-8-3,6-8-1,7-10-3,6-9 0,10-13-6,17-16-6,15-15-7,16-15-7,9-20-6,3-21-4,3-22-3,4-22-5,-4-16 0,-9-9 2,-10-10 2,-8-8 2,-11 2 5,-8 16 5,-10 15 5,-9 17 7,-12 11 4,-11 10 6,-14 10 5,-11 9 6,-9 9 4,-3 9 4,-3 10 6,-2 10 3,0 7 1,7 6-5,6 7-4,7 6-5,13 1-2,22-3-3,22-3-1,23-2-2,11-1-6,4 3-11,3 3-10,3 4-11,-4 4-5,-8 6 4,-10 7 3,-9 6 2,-9 4 4,-5 4 5,-7 3 4,-5 3 4,-8 1 3,-5 1 0,-7-1 2,-5 1 0,5-7 2,19-12 3,19-13 3,19-12 3,9-10 1,0-6-1,0-6-1,0-6-1,-2-1 1,-3 7 2,-3 6 2,-2 7 3,-9 8 0,-12 14 0,-13 11-1,-12 14-2,-9 7 3,-2 3 5,-3 3 4,-3 4 5,-4 1-1,-3 0-5,-3 0-5,-2 0-6,-1-4-4,3-5-2,3-7-2,4-5-3,-3-4-10,-5 0-17,-7 0-18,-5 0-16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38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86350 21000 463,'-15'-22'8,"23"6"15,22 7 15,22 6 15,13 6 4,7 6-10,6 7-10,7 6-9,-6 3-8,-15 0-8,-15 0-7,-16 0-8,-12 6-2,-5 13 2,-7 12 3,-5 13 3,-6 2 2,-3-5 2,-3-7 3,-2-5 3,-1-3 1,3 4 3,3 3 2,4 3 2,1 3-1,0 3-2,0 3-3,0 4-2,3 4-3,6 6-2,7 7-3,6 6-2,1 1 0,-3-3 0,-3-3 2,-2-2 0,-5-3-3,-2 1-6,-3-1-9,-3 1-6,-7-4-5,-9-6 0,-10-6 0,-8-6 0,-8-4-3,-2 1-5,-3-1-3,-3 1-5,-6-4-2,-5-6 4,-7-6 2,-5-6 2,2-7 2,13-6-1,12-6 0,13-6-1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0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89000 21150 529,'-8'-44'16,"-16"13"4,-15 12 6,-15 13 4,-9 12 1,1 13-5,-1 12-3,1 13-4,-1 4-5,1-3-4,-1-3-5,1-2-5,4-6-2,9-6-2,10-6-2,10-6 0,8-2 1,10 3 2,10 3 3,9 4 3,6 1 2,3 0 2,3 0 2,4 0 2,-1 7 1,-3 17-1,-3 15-1,-2 16-1,-3 12 3,1 9 4,-1 10 7,1 10 4,-6 4 2,-8 0-5,-10 0-4,-9 0-5,-4-5-3,4-9-3,3-10-2,3-8-4,3-9-1,3-6-2,3-6 0,4-6-1,8-10-10,17-12-21,15-13-19,16-12-20,9-18-6,3-21 9,3-22 10,4-22 8,-4-7 9,-9 10 6,-10 10 7,-8 9 7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1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89650 21850 477,'18'-22'3,"-11"6"8,-14 7 7,-11 6 7,-9 6 3,-3 6-1,-3 7 0,-2 6-1,-1 7 0,3 10 1,3 10-1,4 9 1,1 6-1,0 3-3,0 3-3,0 4-3,1-3-3,4-5-2,3-7-1,3-5-2,6-8-4,9-5-5,10-7-6,10-5-6,5-14-4,4-18-1,3-19 0,3-18-2,3-17-1,3-11-4,3-14-1,4-11-4,-1-7 2,-3 0 4,-3 0 5,-2 0 4,-3 4 5,1 10 3,-1 10 5,1 9 4,-3 9 6,-2 9 6,-3 10 8,-3 10 7,-1 8 4,4 10 3,3 10 1,3 9 3,-4 9-2,-8 9-7,-10 10-5,-9 10-6,-5 5-4,0 4-4,0 3-3,0 3-4,0 1-4,0 1-4,0-1-5,0 1-6,0-3-2,0-2-3,0-3-2,0-3-3,6-7-5,13-9-10,12-10-10,13-8-9,6-14-1,0-15 8,0-15 8,0-16 8,-2-8 5,-3 0 2,-3 0 1,-2 0 2,-6 1 3,-6 4 4,-6 3 4,-6 3 5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1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90950 21450 438,'-4'-79'15,"-5"45"26,-7 43 26,-5 45 26,-1 24 3,6 6-19,7 7-18,6 6-18,1 9-13,-3 13-6,-3 12-8,-2 13-6,-3 7-8,1 4-7,-1 3-7,1 3-9,1-4-9,3-8-10,3-10-12,4-9-11,1-18-4,0-24 4,0-26 2,0-24 3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1"/>
    </inkml:context>
    <inkml:brush xml:id="br0">
      <inkml:brushProperty name="width" value="0.03212" units="cm"/>
      <inkml:brushProperty name="height" value="0.03212" units="cm"/>
      <inkml:brushProperty name="color" value="#00BFF3"/>
    </inkml:brush>
  </inkml:definitions>
  <inkml:trace contextRef="#ctx0" brushRef="#br0">91600 21600 684,'93'-44'112,"-11"13"-26,-14 12-26,-11 13-26,-6 6-18,4 0-9,3 0-8,3 0-9,-4 0-10,-8 0-8,-10 0-8,-9 0-10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1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92300 20550 438,'-15'-22'21,"23"6"2,22 7 3,22 6 2,7 4-1,-6 4-5,-6 3-5,-6 3-5,-6 3-3,-2 3-2,-3 3 0,-3 4-2,-4 4 1,-3 6 4,-3 7 2,-2 6 4,-5 3 3,-2 0 1,-3 0 2,-3 0 2,-2 1 0,0 4-4,0 3-2,0 3-3,0 6-1,0 9 1,0 10 2,0 10 0,0 0 1,0-5-3,0-7-1,0-5-3,0 0-1,0 10-3,0 10-2,0 9-2,0 4-2,0 1 1,0-1-1,0 1 0,-2-6-1,-3-8-5,-3-10-4,-2-9-3,-6-9-5,-6-5-2,-6-7-4,-6-5-4,-10-4-4,-12 0-6,-13 0-7,-12 0-6,-1-5-4,14-9 0,11-10-2,14-8-1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2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90100 24250 654,'-63'0'60,"26"0"-10,24 0-8,26 0-9,16 0-6,10 0-3,10 0-1,9 0-3,12 0-3,16 0-2,15 0-4,17 0-4,11 0-1,10 0-2,10 0-1,9 0-1,7-2-1,7-3-1,6-3-2,7-2-1,2-5-2,1-2-2,-1-3-1,1-3-1,-6-1-3,-8 4-3,-10 3-2,-9 3-4,-12 3-2,-11 3-4,-14 3-3,-11 4-2,-12-1-2,-9-3 0,-10-3 1,-8-2 1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3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82500 26200 535,'15'-19'5,"-18"13"9,-19 12 10,-18 13 9,-12 6 1,-3 0-8,-3 0-8,-2 0-9,-3-2-3,1-3-1,-1-3 1,1-2-1,4-5 0,9-2-2,10-3-2,10-3-2,7 1 1,6 6 2,7 7 2,6 6 4,4 6 2,4 6 2,3 7 2,3 6 3,1 7 0,1 10 0,-1 10 0,1 9-2,-3 10 0,-2 14 0,-3 11-1,-3 14 0,-2 5-1,0 1-2,0-1-1,0 1-2,0-6 0,0-8-1,0-10 0,0-9 1,0-10-2,0-9-4,0-10-2,0-8-3,4-9-8,10-6-13,10-6-14,9-6-13,7-15-5,7-21 1,6-22 2,7-22 2,-3-8 3,-8 6 5,-10 7 5,-9 6 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09"/>
    </inkml:context>
    <inkml:brush xml:id="br0">
      <inkml:brushProperty name="width" value="0.04313" units="cm"/>
      <inkml:brushProperty name="height" value="0.04313" units="cm"/>
    </inkml:brush>
  </inkml:definitions>
  <inkml:trace contextRef="#ctx0" brushRef="#br0">101800 46382 510,'0'-19'29,"2"9"6,0 8 7,2 10 5,0 5 1,0 3-7,0 3-7,0 3-7,-1 2-2,1 1-1,0 1 1,0 1 0,0 2-2,0 5-3,0 2-4,0 6-4,-1 1-3,0 2-3,-2 0-5,0 2-2,-1 1-2,2 4 1,0 2 1,2 4 1,-1 1-7,-1 3-14,0 1-15,-1 3-14,-2-3-6,-1-8 1,0-8 1,-1-8 3,-1-7 2,2-4 4,0-4 4,2-6 4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4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84200 26300 543,'-47'3'50,"6"6"-8,7 7-5,6 6-8,4 7-2,4 10-1,3 10 0,3 9 0,3 4-1,3 1-4,3-1-3,4 1-3,1 1-2,0 3-1,0 3 0,0 4-1,0 2 0,0 4 1,0 3 0,0 3 1,-2 1-2,-3 1-5,-3-1-4,-2 1-6,-1-6-4,3-8-5,3-10-4,4-9-5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4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84350 26200 598,'4'-66'79,"10"19"-11,10 19-12,9 19-11,2 10-9,-2 4-7,-3 3-5,-3 3-7,-4 4-5,-3 7-1,-3 6-3,-2 7-2,-3 2-3,1 1-2,-1-1-2,1 1-3,-6 4-3,-8 9-1,-10 10-3,-9 10-1,-10 4-2,-9 0 0,-10 0 0,-8 0 0,-6-5 1,1-9 2,-1-10 3,1-8 3,4-9 2,9-6 2,10-6 3,10-6 3,10-7 1,13-6 2,12-6 1,13-6 3,10-4-1,10 1 0,10-1-1,9 1-1,6-1 0,3 1-1,3-1-2,4 1 0,-6 5-1,-11 14-2,-14 11-1,-11 14-1,-9 8 0,-3 7 1,-3 6 1,-2 7 1,-9 4 0,-12 3 0,-13 3-1,-12 4-1,-7 1-2,1 0-3,-1 0-4,1 0-3,-3-4-5,-2-5-5,-3-7-5,-3-5-6,-1-9-4,4-9-3,3-10-4,3-8-4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5"/>
    </inkml:context>
    <inkml:brush xml:id="br0">
      <inkml:brushProperty name="width" value="0.03875" units="cm"/>
      <inkml:brushProperty name="height" value="0.03875" units="cm"/>
      <inkml:brushProperty name="color" value="#00BFF3"/>
    </inkml:brush>
  </inkml:definitions>
  <inkml:trace contextRef="#ctx0" brushRef="#br0">86150 26200 567,'-135'50'91,"32"0"-18,31 0-19,32 0-19,13 0-10,-3 0-2,-3 0-3,-2 0-2,-1 6-2,3 13 0,3 12 0,4 13-2,1 12-1,0 13-3,0 12-4,0 13-3,4-4-7,10-18-8,10-19-9,9-18-9,9-15-2,9-9 2,10-10 4,10-8 3,2-11 2,-3-8 3,-3-10 2,-2-9 3,-3-7-5,1-3-12,-1-3-12,1-2-12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6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86700 26600 499,'-47'3'12,"6"6"6,7 7 7,6 6 7,3 7 2,0 10-1,0 10-1,0 9-2,0 4-2,0 1-3,0-1-5,0 1-2,1 1-2,4 3 0,3 3 0,3 4 1,3-1 0,3-3-3,3-3-2,4-2-1,7-9-4,13-12-7,12-13-6,13-12-6,7-21-4,4-28-1,3-28-2,3-27 0,-4-12-2,-8 6-2,-10 7-2,-9 6-3,-7 4 2,-3 4 5,-3 3 4,-2 3 6,-3 3 4,1 3 7,-1 3 4,1 4 6,1 4 2,3 6-1,3 7-1,4 6 0,2 6 4,4 6 8,3 7 9,3 6 9,-2 7 0,-6 10-7,-6 10-8,-6 9-8,-6 7-4,-2 7-1,-3 6 0,-3 7-1,-4 2-3,-3 1-8,-3-1-5,-2 1-7,8-15-12,22-28-14,22-28-17,23-27-14,5-11-2,-9 10 13,-10 10 13,-8 9 13,-8 4 7,-2 1 4,-3-1 2,-3 1 3,-4-1 2,-3 1 0,-3-1 3,-2 1 0,-5-4 0,-2-6 0,-3-6 0,-3-6-1,-1-2 1,4 3 3,3 3 2,3 4 2,1-1 3,1-3 0,-1-3 1,1-2 1,-3-3 3,-2 1 3,-3-1 4,-3 1 4,-4 12 10,-3 25 20,-3 25 18,-2 25 19,-3 14 2,1 3-15,-1 3-15,1 4-14,1 4-11,3 6-7,3 7-5,4 6-7,1 3-6,0 0-6,0 0-7,0 0-6,0 1-5,0 4-7,0 3-5,0 3-6,0-8-5,0-19-1,0-18-3,0-19-2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6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88000 26050 588,'71'-65'88,"-5"23"-16,-7 22-16,-5 22-17,-6 16-9,-3 14-4,-3 11-2,-2 14-3,-6 10-3,-6 9-4,-6 10-2,-6 10-5,-10 7-2,-12 6-6,-13 7-4,-12 6-4,-10 7-5,-6 10-3,-6 10-3,-6 9-4,-2-5-6,3-19-10,3-18-9,4-19-10,4-18-1,6-15 8,7-15 9,6-16 7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7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88950 26700 549,'-5'98'120,"-9"-3"-26,-10-3-28,-8-2-25,-4-6-16,3-6-3,3-6-3,4-6-3,2-2-2,4 3-2,3 3-2,3 4-1,15-7-7,29-16-10,28-15-11,28-15-10,9-11-6,-9-2-2,-10-3-2,-8-3-1,-9-2 0,-6 0 2,-6 0 2,-6 0 1,-12 1 1,-15 4 1,-15 3 0,-16 3 1,-8-5 3,0-12 7,0-13 6,0-12 7,1-12 3,4-8 2,3-10 0,3-9 3,-1-4 2,-2 4 8,-3 3 6,-3 3 6,1 6 5,6 9 2,7 10 4,6 10 3,1 16 4,-3 26 8,-3 24 7,-2 26 7,-1 16-3,3 10-12,3 10-13,4 9-13,-3 4-6,-5 1-1,-7-1 1,-5 1-1,-1-4-12,6-6-28,7-6-25,6-6-26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7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89350 25850 538,'70'-22'-31,"-9"6"10,-10 7 9,-8 6 10,-8 4 5,-2 4 2,-3 3 0,-3 3 2,-4 4 0,-3 7 1,-3 6 2,-2 7 0,-5 5 2,-2 7 2,-3 6 2,-3 7 2,-2 2 3,0 1 1,0-1 3,0 1 2,-2-3 1,-3-2-1,-3-3-1,-2-3 0,-1 1-2,3 6-2,3 7-3,4 6-1,2 6-2,4 6 0,3 7-1,3 6 1,-1 3-2,-2 0-1,-3 0-3,-3 0-1,-1 1-1,4 4-3,3 3-1,3 3-3,-1-2-1,-2-6-3,-3-6-3,-3-6-3,-2-7 0,0-6 0,0-6 2,0-6 0,0-6 1,0-2-2,0-3-2,0-3-1,-5-6-2,-9-5-5,-10-7-4,-8-5-4,-12-6-1,-12-3 3,-13-3 1,-12-2 2,-4-5 3,7-2 2,6-3 2,7-3 2,4-2-3,3 0-11,3 0-9,4 0-11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48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90350 26300 599,'165'-46'113,"-18"10"-22,-19 10-23,-18 9-22,-15 6-14,-9 3-8,-10 3-8,-8 4-7,-8 1-7,-2 0-10,-3 0-9,-3 0-8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0"/>
    </inkml:context>
    <inkml:brush xml:id="br0">
      <inkml:brushProperty name="width" value="0.03425" units="cm"/>
      <inkml:brushProperty name="height" value="0.03425" units="cm"/>
      <inkml:brushProperty name="color" value="#00BFF3"/>
    </inkml:brush>
  </inkml:definitions>
  <inkml:trace contextRef="#ctx0" brushRef="#br0">78400 34100 642,'-38'0'8,"26"0"17,24 0 16,26 0 17,15 0 3,6 0-13,7 0-11,6 0-12,4 0-7,4 0-4,3 0-2,3 0-4,-1 0-5,-2 0-10,-3 0-9,-3 0-9,-6 1-6,-5 4-2,-7 3-2,-5 3-3,-9 4-2,-9 7-1,-10 6-1,-8 7-2,-8 0 4,-2-2 7,-3-3 7,-3-3 8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0"/>
    </inkml:context>
    <inkml:brush xml:id="br0">
      <inkml:brushProperty name="width" value="0.03173" units="cm"/>
      <inkml:brushProperty name="height" value="0.03173" units="cm"/>
      <inkml:brushProperty name="color" value="#00BFF3"/>
    </inkml:brush>
  </inkml:definitions>
  <inkml:trace contextRef="#ctx0" brushRef="#br0">78350 35250 693,'-52'21'0,"-3"-5"0,-3-7 0,-2-5 0,10-4 6,25 0 12,25 0 13,25 0 11,17 0 3,9 0-8,10 0-9,10 0-7,7 0-4,6 0 0,7 0 0,6 0 0,3 0-6,0 0-14,0 0-13,0 0-13,1 1-7,4 4 1,3 3 1,3 3 0,-10-1 1,-21-2 3,-22-3 2,-22-3 2,-10-2 1,4 0 1,3 0-1,3 0 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16"/>
    </inkml:context>
    <inkml:brush xml:id="br0">
      <inkml:brushProperty name="width" value="0.02612" units="cm"/>
      <inkml:brushProperty name="height" value="0.02612" units="cm"/>
      <inkml:brushProperty name="color" value="#F2395B"/>
    </inkml:brush>
  </inkml:definitions>
  <inkml:trace contextRef="#ctx0" brushRef="#br0">87900 42118 842,'1'-33'66,"2"13"-18,2 12-17,2 14-18,0 5-17,0 1-15,-2 0-14,0 0-16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1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81350 35000 577,'25'21'50,"0"-5"-11,0-7-10,0-5-10,3-4-5,6 0 1,7 0 0,6 0 1,3 0 0,0 0 1,0 0 0,0 0 0,1-2 0,4-3 0,3-3-1,3-2 0,4-1-1,7 3-2,6 3-1,7 4-2,0 1-1,-2 0-2,-3 0-1,-3 0-3,1 3 0,6 6 1,7 7-1,6 6 1,3 1-1,0-3-3,0-3-1,0-2-3,1-5-1,4-2-1,3-3 1,3-3-1,-1-1 0,-2 4 1,-3 3 1,-3 3 1,1-1 0,6-2 0,7-3 0,6-3 1,3-2-1,0 0-2,0 0-1,0 0-1,0-2-2,0-3-2,0-3-1,0-2-3,-4-1-1,-5 3 0,-7 3 1,-5 4 0,-6 1 0,-3 0 1,-3 0 1,-2 0 1,-8 0 0,-8 0 1,-10 0 0,-9 0 0,-7 0-1,-3 0-3,-3 0-3,-2 0-3,-5-2-2,-2-3-4,-3-3-2,-3-2-3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1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83300 31400 592,'1'-82'26,"4"39"4,3 36 4,3 39 5,-1 22-1,-2 10-3,-3 10-4,-3 9-4,-4 7-3,-3 7-3,-3 6-1,-2 7-3,-3 7-1,1 9-2,-1 10-1,1 10-1,-1 8-4,1 10-5,-1 10-7,1 9-6,1-2-4,3-12-4,3-13-3,4-12-3,4-19-6,6-25-6,7-25-8,6-25-6,3-18-2,0-8 4,0-10 4,0-9 3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2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84200 32250 597,'-5'-58'39,"-9"34"2,-10 35 3,-8 35 3,-8 16-3,-2 1-6,-3-1-6,-3 1-7,-6 2-5,-5 7-1,-7 6-4,-5 7-2,-1-1-2,6-6-3,7-6-4,6-6-2,7-7-2,10-6-1,10-6-1,9-6-2,12-7-3,16-6-3,15-6-5,17-6-3,10-7-2,6-6 4,7-6 3,6-6 3,1-2 1,-3 3 2,-3 3 0,-2 4 0,-5 1-1,-2 0-3,-3 0-4,-3 0-3,-4 0-4,-3 0-5,-3 0-3,-2 0-4,-5-2-1,-2-3 3,-3-3 3,-3-2 3,-4-5 3,-3-2 3,-3-3 3,-2-3 2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2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84650 32800 512,'-22'46'-19,"6"-5"7,7-7 7,6-5 6,3-4 9,0 0 14,0 0 12,0 0 14,0 4 3,0 10-3,0 10-6,0 9-3,0 2-5,0-2-5,0-3-5,0-3-4,1-4-5,4-3-3,3-3-4,3-2-4,9-14-7,16-21-14,15-22-12,17-22-13,0-11-3,-11 0 5,-14 0 6,-11 0 5,-7 3 9,0 6 11,0 7 12,0 6 11,-2 15 8,-3 26 6,-3 24 5,-2 26 5,-1 5 0,3-11-7,3-14-6,4-11-7,1-6-5,0 4-5,0 3-5,0 3-4,1-4-5,4-8-2,3-10-2,3-9-3,1-13 0,1-16 2,-1-15 2,1-15 2,-4-12 1,-6-6 0,-6-6 1,-6-6 0,-6-6 0,-2-2-1,-3-3 0,-3-3 0,-7 4-2,-9 13-4,-10 12-4,-8 13-3,-9 12-2,-6 13 3,-6 12 1,-6 13 3,1 9-8,9 6-16,10 7-17,10 6-17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6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83700 35850 576,'-2'-46'4,"-3"10"11,-3 10 9,-2 9 11,-1 15 1,3 22-4,3 22-5,4 23-4,-1 14-3,-3 10-2,-3 10 0,-2 9-2,-3 10 1,1 14 2,-1 11 1,1 14 2,-1-1 0,1-12-3,-1-13-3,1-12-2,1 6-8,3 25-9,3 25-12,4 25-11,1 12-3,0 1 4,0-1 3,0 1 5,0-15-6,0-28-13,0-28-13,0-27-14,1-25 0,4-18 11,3-19 11,3-18 12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6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84450 36900 608,'18'-63'7,"-11"26"15,-14 24 15,-11 26 14,-12 15 4,-9 6-10,-10 7-8,-8 6-10,-8 3-5,-2 0-1,-3 0-3,-3 0 0,-1 0-4,4 0-5,3 0-4,3 0-6,6 0 0,9 0 0,10 0 2,10 0 1,11-5 0,17-9-1,15-10 0,16-8-2,13-6-3,14 1-3,11-1-5,14 1-3,5-3-5,1-2-5,-1-3-4,1-3-6,-3-2-2,-2 0-3,-3 0-2,-3 0-2,-9 1 2,-11 4 3,-14 3 5,-11 3 4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8:57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85300 37500 519,'45'-25'38,"-9"0"-4,-10 0-4,-8 0-3,-9 0-2,-6 0-2,-6 0-2,-6 0 0,-9 1-2,-8 4 1,-10 3-1,-9 3 0,-4 7-1,4 14-2,3 11-3,3 14-1,1 7-3,1 3-1,-1 3-2,1 4-1,1 1-1,3 0 0,3 0-1,4 0 1,4-2 0,6-3-2,7-3 0,6-2 0,7-8-4,10-8-3,10-10-6,9-9-3,4-10-4,1-9-3,-1-10-1,1-8-3,-1-6-1,1 1 0,-1-1-1,1 1 0,-3 1 2,-2 3 5,-3 3 5,-3 4 4,-6 11 15,-5 23 22,-7 22 23,-5 22 23,-3 8 3,4-2-17,3-3-15,3-3-18,3-2-12,3 0-10,3 0-10,4 0-10,2 1-8,4 4-9,3 3-9,3 3-8,-2-4-6,-6-8-1,-6-10-3,-6-9-2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02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87800 34500 601,'114'0'112,"-22"0"-27,-22 0-27,-21 0-26,-4 0-14,16 0-1,15 0 0,17 0-2,-1 0-1,-16 0-1,-15 0-3,-15 0-2,-7 1-11,3 4-16,3 3-19,4 3-18,-3 1-7,-5 1 4,-7-1 2,-5 1 3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02"/>
    </inkml:context>
    <inkml:brush xml:id="br0">
      <inkml:brushProperty name="width" value="0.03606" units="cm"/>
      <inkml:brushProperty name="height" value="0.03606" units="cm"/>
      <inkml:brushProperty name="color" value="#00BFF3"/>
    </inkml:brush>
  </inkml:definitions>
  <inkml:trace contextRef="#ctx0" brushRef="#br0">87550 35550 610,'-36'20'8,"28"-9"17,28-10 18,29-8 16,15-6 3,3 1-10,3-1-12,4 1-11,4 1-8,6 3-2,7 3-5,6 4-2,3 1-7,0 0-7,0 0-9,0 0-8,0 0-8,0 0-8,0 0-7,0 0-7,-8 0-1,-16 0 8,-15 0 7,-15 0 9,-11-2 2,-2-3-2,-3-3-2,-3-2-2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03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90700 34950 574,'-41'0'7,"19"0"13,19 0 13,19 0 13,15 0 3,13 0-8,12 0-7,13 0-8,4 1-4,-3 4-3,-3 3-2,-2 3-2,8-1-2,22-2-1,22-3-1,23-3-1,8-2 0,-3 0-1,-3 0 1,-2 0 0,-1 0-2,3 0-4,3 0-5,4 0-4,4 0-2,6 0-2,7 0-2,6 0-1,-1 0 0,-5 0-1,-7 0 1,-5 0-1,-6 0 2,-3 0 0,-3 0 1,-2 0 2,-5 0-1,-2 0-2,-3 0 0,-3 0-2,-6 0-2,-5 0 0,-7 0-3,-5 0-1,-8 0-1,-5 0 0,-7 0-2,-5 0 0,-1-4-1,6-5 0,7-7-1,6-5 0,-7-3 1,-18 4 5,-19 3 3,-18 3 5,-10 1 1,0 1-1,0-1 0,0 1-1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17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88766 42005 672,'-7'-13'33,"2"6"4,2 6 4,2 6 5,1 3-2,2 2-5,0 0-8,2 1-5,-1 1-8,-1 0-8,0 0-8,-1 0-7,-1-1-4,0 1 0,0 0 1,0 0-1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04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92500 32450 573,'-68'31'102,"17"13"-22,15 12-22,16 13-22,7 13-11,1 17-2,-1 15-2,1 16-1,-3 7-2,-2 1-2,-3-1-4,-3 1-2,-2 1-4,0 3-8,0 3-8,0 4-6,0-3-6,0-5-6,0-7-6,0-5-6,3-12-2,6-16-2,7-15 0,6-15-1,6-15 2,6-12 7,7-13 6,6-12 6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04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93350 33350 496,'21'-47'0,"-5"6"0,-7 7 0,-5 6 0,-6 4 0,-3 4-1,-3 3 0,-2 3-1,-3 1-1,1 1-2,-1-1-3,1 1-1,-1 4 7,1 9 16,-1 10 18,1 10 17,-3 11 6,-2 17-5,-3 15-5,-3 16-4,-4 7-4,-3 1-4,-3-1-5,-2 1-4,0-1-2,7 1-2,6-1-1,7 1-2,5-6-1,7-8-4,6-10-2,7-9-3,5-9-4,7-5-3,6-7-4,7-5-3,4-8-3,3-5 2,3-7-1,4-5 1,4-12-1,6-16-1,7-15-2,6-15-2,1-14 0,-3-8 0,-3-10 1,-2-9 0,-9-4 1,-12 4 3,-13 3 2,-12 3 2,-15 4 2,-15 7 0,-15 6 1,-16 7 0,-16 7 0,-16 9 1,-15 10 1,-15 10 0,-7 10-2,3 13-6,3 12-6,4 13-6,8 4-9,17-3-10,15-3-13,16-2-10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2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94300 32250 633,'-61'-2'32,"28"-3"6,28-3 8,29-2 6,18-3-1,9 1-11,10-1-10,10 1-11,2 1-5,-3 3 0,-3 3 0,-2 4-1,-8 4-10,-8 6-16,-10 7-19,-9 6-17,-7 3-9,-3 0-2,-3 0 0,-2 0-1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2"/>
    </inkml:context>
    <inkml:brush xml:id="br0">
      <inkml:brushProperty name="width" value="0.03366" units="cm"/>
      <inkml:brushProperty name="height" value="0.03366" units="cm"/>
      <inkml:brushProperty name="color" value="#00BFF3"/>
    </inkml:brush>
  </inkml:definitions>
  <inkml:trace contextRef="#ctx0" brushRef="#br0">95400 31600 653,'0'-41'38,"0"19"1,0 19 1,0 19 1,0 10-1,0 4-4,0 3-5,0 3-4,0 4-5,0 7-6,0 6-5,0 7-6,-2 2-5,-3 1-1,-3-1-3,-2 1-2,-3-1-2,1 1-3,-1-1-2,1 1-3,1-6-4,3-8-4,3-10-5,4-9-6,4-10-3,6-9-5,7-10-4,6-8-4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2"/>
    </inkml:context>
    <inkml:brush xml:id="br0">
      <inkml:brushProperty name="width" value="0.03654" units="cm"/>
      <inkml:brushProperty name="height" value="0.03654" units="cm"/>
      <inkml:brushProperty name="color" value="#00BFF3"/>
    </inkml:brush>
  </inkml:definitions>
  <inkml:trace contextRef="#ctx0" brushRef="#br0">96000 31700 602,'23'-49'2,"-3"4"7,-3 3 6,-2 3 5,-5 15 7,-2 29 8,-3 28 9,-3 28 8,-2 12-1,0-3-8,0-3-10,0-2-8,0-5-8,0-2-4,0-3-5,0-3-5,3-1-3,6 4-3,7 3-4,6 3-3,7-5-3,10-12-4,10-13-5,9-12-4,6-10-1,3-6 2,3-6 2,4-6 3,-4-6-1,-9-2-2,-10-3-3,-8-3-1,-9-2-3,-6 0-3,-6 0-2,-6 0-3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3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97000 31500 622,'-25'-24'5,"0"4"10,0 3 10,0 3 10,0 14 7,0 25 3,0 25 4,0 25 3,-4 18-5,-5 14-13,-7 11-13,-5 14-14,-3 0-11,4-8-11,3-10-11,3-9-12,3-10-8,3-9-8,3-10-7,4-8-7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4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92250 36300 602,'-2'-41'8,"-3"19"17,-3 19 17,-2 19 16,-3 16 4,1 17-11,-1 15-11,1 16-10,-7 15-7,-12 16-3,-13 15-4,-12 17-4,-5 8-4,3 4-5,3 3-7,4 3-5,4 3-4,6 3-2,7 3-3,6 4-2,6-9-5,6-18-5,7-19-7,6-18-6,6-21-4,6-22 1,7-22-1,6-21-1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5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93150 37100 544,'0'-41'6,"0"19"13,0 19 11,0 19 13,-5 15 4,-9 13-7,-10 12-5,-8 13-6,-4 6-4,3 0-2,3 0-2,4 0-1,4-2-3,6-3-2,7-3-2,6-2-2,3-6-1,0-6 0,0-6 2,0-6 0,7-9-2,17-8-4,15-10-5,16-9-3,10-13-5,7-16-2,6-15-3,7-15-2,0-12-2,-2-6 0,-3-6 0,-3-6 0,-4-2 1,-3 3 1,-3 3 2,-2 4 1,-11 2 2,-15 4 1,-15 3 1,-16 3 1,-12 6 1,-5 9 2,-7 10 2,-5 10 2,-8 7 1,-5 6 1,-7 7 0,-5 6 0,-12 9-2,-16 13-4,-15 12-5,-15 13-4,-1 6-5,16 0-8,15 0-6,17 0-8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6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94450 36600 578,'-19'-22'9,"13"6"18,12 7 18,13 6 17,12 3 4,13 0-12,12 0-11,13 0-12,2 1-8,-5 4-2,-7 3-3,-5 3-3,-4-1-7,0-2-12,0-3-12,0-3-11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6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95950 36100 557,'21'-25'1,"-5"0"4,-7 0 2,-5 0 3,-3 0 3,4 0 2,3 0 2,3 0 4,1-2-1,1-3-2,-1-3-1,1-2-3,-3-3-1,-2 1-1,-3-1 0,-3 1-1,-6 1-2,-5 3 0,-7 3-2,-5 4-2,-6 5 0,-3 10 0,-3 10 0,-2 9 0,-6 9 1,-6 9-1,-6 10 1,-6 10 0,-2 5 1,3 4 2,3 3 3,4 3 3,4-1 1,6-2-1,7-3-1,6-3 0,9-6-1,13-5 1,12-7-1,13-5 1,12-9-6,13-9-12,12-10-12,13-8-11,4-9-6,-3-6 2,-3-6 0,-2-6 2,-8-1 2,-8 7 4,-10 6 4,-9 7 4,-12 7 7,-11 9 7,-14 10 7,-11 10 9,-9 7 5,-3 6 5,-3 7 3,-2 6 5,-3 4 0,1 4-5,-1 3-5,1 3-4,1 3-7,3 3-8,3 3-8,4 4-7,2 1-6,4 0-2,3 0-2,3 0-2,3-5-4,3-9-6,3-10-5,4-8-5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23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45350 20350 493,'0'-49'0,"0"4"1,0 3 0,0 3 1,0 3 3,0 3 8,0 3 6,0 4 7,-2 8 3,-3 17-1,-3 15-1,-2 16-1,-6 13-1,-6 14-2,-6 11-2,-6 14-2,-6 8-2,-2 7-1,-3 6-1,-3 7-2,-6 4-2,-5 3-1,-7 3-1,-5 4-3,-3 1 1,4 0 1,3 0 1,3 0 1,6-7-2,9-11-5,10-14-7,10-11-4,5-12-10,4-9-9,3-10-12,3-8-11,9-22-1,16-30 6,15-32 6,17-30 7,8-22 4,4-8 1,3-10 3,3-9 0,-1-2 3,-2 6 2,-3 7 2,-3 6 3,-4 4 2,-3 4 3,-3 3 3,-2 3 3,-3 3 1,1 3 1,-1 3-1,1 4 1,-3 7 3,-2 13 6,-3 12 6,-3 13 7,-4 7 4,-3 4 3,-3 3 3,-2 3 3,-1 9 3,3 16 2,3 15 2,4 17 2,-1 10-1,-3 6-6,-3 7-5,-2 6-7,-5 4-3,-2 4-1,-3 3-2,-3 3-1,-2 3-2,0 3-2,0 3-2,0 4-2,0 2-1,0 4-1,0 3-1,0 3-1,0-2-2,0-6-1,0-6-1,0-6-3,0-10-1,0-12-4,0-13-2,0-12-2,-7-15-7,-11-15-9,-14-15-8,-11-16-10,-6-12-1,4-5 9,3-7 7,3-5 8,-1-8 7,-2-5 4,-3-7 4,-3-5 5,1 0 2,6 10 3,7 10 2,6 9 2,4 6 0,4 3 2,3 3 0,3 4 0,4-1 2,7-3 2,6-3 3,7-2 3,5 0-2,7 7-5,6 6-6,7 7-4,5-1-4,7-6-1,6-6 0,7-6-2,4-1-4,3 7-7,3 6-8,4 7-8,1 2-2,0 1 0,0-1 1,0 1 1,0-1 3,0 1 2,0-1 3,0 1 3,-4-3 2,-5-2 2,-7-3 2,-5-3 2,-6-1 2,-3 4 2,-3 3 3,-2 3 1,-5-1 3,-2-2 2,-3-3 2,-3-3 2,-6-2 4,-5 0 5,-7 0 5,-5 0 4,-9 4 8,-9 10 13,-10 10 11,-8 9 13,-4 6-1,3 3-13,3 3-13,4 4-13,1 4-7,0 6-2,0 7-2,0 6-2,4 3-2,10 0-1,10 0-2,9 0-2,7-4-2,7-5-3,6-7-2,7-5-4,2-4-2,1 0-2,-1 0-2,1 0-2,-1 1-1,1 4 4,-1 3 2,1 3 3,-3 1 2,-2 1 3,-3-1 2,-3 1 2,-4-1 2,-3 1 1,-3-1 0,-2 1 2,-6-1 1,-6 1 0,-6-1 2,-6 1 1,-9-1 0,-8 1-4,-10-1-2,-9 1-2,-4-4-3,4-6-5,3-6-2,3-6-5,-2-4 0,-6 1 0,-6-1 1,-6 1 2,-4-3-14,1-2-26,-1-3-28,1-3-26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87763 41390 999,'-15'-1'0,"2"-1"-2,2 0-2,3-1 0,1-2-1,2 0 2,2-1 1,2-2 2,1 0 0,0-2-1,0 0-2,0-1-1,1-3 0,4-3-1,2-5-1,4-3 0,1-4 0,3-3 3,1-3 2,3-2 1,2-3 0,1 1-5,3 0-4,1 0-4,2 1-3,-1 3-1,1 3-1,-1 4 0,1 2 0,1 2 5,1 4 3,1 3 4,-1 4 2,0 3 2,-1 4 1,-1 4 2,-1 4 1,-3 4 0,-1 4 2,-3 3 0,-1 6 2,-2 5 2,-3 7 3,-1 5 3,-3 3 0,-2-2-3,-4 0-1,-2-1-3,-4-2-1,-2 0 2,-4-1 0,-2-1 1,-3-2 0,-3-1 0,-3-3-1,-3-1 1,-3-2-3,-3 1-3,-3-1-5,-3 1-3,-1-2-4,1-3-3,1-3-3,2-2-2,2-4-1,8-1 1,7-2 2,7-2 1,2-2 1,0-1 1,-1 0 1,-1-1 0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6"/>
    </inkml:context>
    <inkml:brush xml:id="br0">
      <inkml:brushProperty name="width" value="0.03258" units="cm"/>
      <inkml:brushProperty name="height" value="0.03258" units="cm"/>
      <inkml:brushProperty name="color" value="#00BFF3"/>
    </inkml:brush>
  </inkml:definitions>
  <inkml:trace contextRef="#ctx0" brushRef="#br0">96150 36600 675,'1'-41'94,"4"19"-17,3 19-18,3 19-17,4 10-14,7 4-10,6 3-11,7 3-11,0 1-6,-2 1-1,-3-1 0,-3 1-2,-2-3-4,0-2-7,0-3-9,0-3-6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6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97000 35800 562,'-24'-68'3,"4"17"7,3 15 8,3 16 6,-1 18 7,-2 22 8,-3 22 7,-3 23 8,1 13-1,6 6-11,7 7-9,6 6-10,3-1-7,0-5-2,0-7-3,0-5-2,6-8-2,13-5-4,12-7-1,13-5-4,9-11-5,6-11-9,7-14-9,6-11-8,-1-7-7,-5 0-5,-7 0-5,-5 0-5,-8-2 1,-5-3 4,-7-3 5,-5-2 5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7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97800 35750 589,'-29'-22'5,"-5"6"10,-7 7 10,-5 6 9,-1 4 4,6 4-2,7 3-4,6 3-3,1 12 0,-3 22 1,-3 22 2,-2 23 2,-5 16-4,-2 13-8,-3 12-8,-3 13-9,-1 6-9,4 0-13,3 0-12,3 0-12,4-15-2,7-27 9,6-28 9,7-28 9,2-15-3,1 1-12,-1-1-13,1 1-14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7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98100 34700 574,'-15'-22'76,"23"6"-8,22 7-10,22 6-9,13 3-7,7 0-5,6 0-5,7 0-5,5 0-7,7 0-8,6 0-7,7 0-10,-3 0-7,-8 0-9,-10 0-8,-9 0-8,-12 4-7,-11 10-4,-14 10-4,-11 9-4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8"/>
    </inkml:context>
    <inkml:brush xml:id="br0">
      <inkml:brushProperty name="width" value="0.03422" units="cm"/>
      <inkml:brushProperty name="height" value="0.03422" units="cm"/>
      <inkml:brushProperty name="color" value="#00BFF3"/>
    </inkml:brush>
  </inkml:definitions>
  <inkml:trace contextRef="#ctx0" brushRef="#br0">98150 35700 642,'-71'25'7,"10"0"14,10 0 13,9 0 15,15-4 2,22-5-7,22-7-7,23-5-7,19-8-7,19-5-5,19-7-6,19-5-6,12-3-2,6 4 2,7 3 0,6 3 3,-4 3-9,-11 3-15,-14 3-17,-11 4-16,-17 2-9,-18 4-2,-19 3 0,-18 3-1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8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100300 34050 497,'-24'-40'9,"4"23"18,3 22 17,3 22 18,-2 18 5,-6 16-9,-6 15-9,-6 17-9,-4 8-6,1 4-4,-1 3-4,1 3-5,-3 4-4,-2 7-5,-3 6-6,-3 7-6,2 4-3,10 3-3,10 3-2,9 4-3,4-4-7,1-9-10,-1-10-9,1-8-10,4-17-8,9-21-5,10-22-4,10-22-6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8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100850 34750 472,'-49'-11'81,"4"28"-10,3 28-8,3 29-10,4 13-8,7 1-7,6-1-8,7 1-6,4-3-5,3-2 0,3-3-1,4-3-1,5-7-2,10-9-2,10-10-3,9-8-2,6-14-4,3-15-7,3-15-4,4-16-6,4-18-5,6-18-2,7-19-3,6-18-3,-4-7-3,-11 6 0,-14 7-1,-11 6 0,-9 1 1,-3-3 5,-3-3 6,-2-2 5,-8 3 4,-8 14 2,-10 11 2,-9 14 2,-9 7 1,-5 3 1,-7 3-1,-5 4 0,-3 4-2,4 6-5,3 7-5,3 6-4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8"/>
    </inkml:context>
    <inkml:brush xml:id="br0">
      <inkml:brushProperty name="width" value="0.03204" units="cm"/>
      <inkml:brushProperty name="height" value="0.03204" units="cm"/>
      <inkml:brushProperty name="color" value="#00BFF3"/>
    </inkml:brush>
  </inkml:definitions>
  <inkml:trace contextRef="#ctx0" brushRef="#br0">101550 33450 686,'50'-90'4,"0"23"6,0 22 7,0 22 7,4 8 6,10-2 4,10-3 6,9-3 5,4 1-3,1 6-10,-1 7-10,1 6-10,-6 3-11,-8 0-10,-10 0-13,-9 0-10,-9 3-10,-5 6-8,-7 7-7,-5 6-7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9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103200 31950 503,'-5'-61'38,"-9"28"6,-10 28 7,-8 29 6,-4 16-1,3 7-7,3 6-9,4 7-8,2 4-6,4 3-2,3 3-4,3 4-2,3-1-4,3-3-2,3-3-4,4-2-2,7-8-5,13-8-5,12-10-6,13-9-5,7-9-8,4-5-10,3-7-8,3-5-9,-1-6-5,-2-3 2,-3-3 1,-3-2 1,-1-9 3,4-12 7,3-13 6,3-12 6,-4-7 6,-8 1 4,-10-1 6,-9 1 6,-7 1 3,-3 3 3,-3 3 2,-2 4 4,-6 4 1,-6 6 1,-6 7 1,-6 6 0,-6 4 4,-2 4 5,-3 3 5,-3 3 5,-4 4 5,-3 7 6,-3 6 5,-2 7 6,-3 8-1,1 14-6,-1 11-5,1 14-6,-4 10-5,-6 9-3,-6 10-2,-6 10-4,-2 10-5,3 13-10,3 12-10,4 13-9,2-2-9,4-16-7,3-15-8,3-15-8,3-15-4,3-12 0,3-13 0,4-12 0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9"/>
    </inkml:context>
    <inkml:brush xml:id="br0">
      <inkml:brushProperty name="width" value="0.0281" units="cm"/>
      <inkml:brushProperty name="height" value="0.0281" units="cm"/>
      <inkml:brushProperty name="color" value="#00BFF3"/>
    </inkml:brush>
  </inkml:definitions>
  <inkml:trace contextRef="#ctx0" brushRef="#br0">103250 33350 782,'71'-22'6,"-5"6"10,-7 7 11,-5 6 11,-8 6 2,-5 6-7,-7 7-6,-5 6-7,-4 3-9,0 0-14,0 0-12,0 0-13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18"/>
    </inkml:context>
    <inkml:brush xml:id="br0">
      <inkml:brushProperty name="width" value="0.02592" units="cm"/>
      <inkml:brushProperty name="height" value="0.02592" units="cm"/>
      <inkml:brushProperty name="color" value="#F2395B"/>
    </inkml:brush>
  </inkml:definitions>
  <inkml:trace contextRef="#ctx0" brushRef="#br0">85850 41837 848,'2'-29'9,"4"8"8,4 7 7,3 7 8,2 4-1,-2 2-9,-3 2-9,-1 2-9,-1 2-9,-2 2-6,-1 1-7,0 3-6,-2 1-6,-2 0-3,-2 0-4,-2 0-3,-1-2 1,0-1 7,0-2 7,0-2 7,0-1 4,0 0 4,0 0 2,1 0 4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29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104300 31900 530,'26'-24'3,"4"4"5,3 3 5,3 3 5,3 3 6,3 3 7,3 3 6,4 4 6,-1 2-1,-3 4-8,-3 3-8,-2 3-9,-5 4-7,-2 7-4,-3 6-5,-3 7-5,-7 7 0,-9 9 4,-10 10 5,-8 10 5,-9 4 4,-6 0 2,-6 0 3,-6 0 2,-4 3 1,1 6-3,-1 7-3,1 6-2,1 7-6,3 10-8,3 10-8,4 9-8,2-4-8,4-15-9,3-15-7,3-16-9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18:29:30"/>
    </inkml:context>
    <inkml:brush xml:id="br0">
      <inkml:brushProperty name="width" value="0.05333" units="cm"/>
      <inkml:brushProperty name="height" value="0.05333" units="cm"/>
      <inkml:brushProperty name="color" value="#00BFF3"/>
    </inkml:brush>
  </inkml:definitions>
  <inkml:trace contextRef="#ctx0" brushRef="#br0">106000 30900 412,'23'-71'0,"-3"10"0,-3 10 0,-2 9-1,-6 10 12,-6 14 21,-6 11 20,-6 14 23,-7 14 3,-6 20-12,-6 18-12,-6 20-13,-6 10-8,-2 3-5,-3 3-4,-3 4-5,1 4-3,6 6-2,7 7-2,6 6-2,3 3-1,0 0-3,0 0-1,0 0-2,1-2-2,4-3-4,3-3-3,3-2-3,6-8-2,9-8 0,10-10-1,10-9-1,7-13-2,6-16-3,7-15-3,6-15-3,6-17-1,6-15-2,7-15-1,6-16-1,1-15 1,-3-11 2,-3-14 2,-2-11 3,-8-4 3,-8 6 5,-10 7 5,-9 6 4,-15 10 4,-18 17 1,-19 15 1,-18 16 1,-26 15 2,-31 16 2,-31 15 3,-31 17 2,-10 14-4,13 17-10,12 15-10,13 16-11,16-2-7,23-19-6,22-18-6,22-19-5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29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79650 51050 524,'-43'1'7,"17"4"15,15 3 15,16 3 14,13 1 4,14 1-6,11-1-7,14 1-8,8 1-4,7 3-3,6 3-3,7 4-3,4-3-3,3-5-2,3-7 0,4-5-3,-1-4-3,-3 0-7,-3 0-5,-2 0-7,-8 0-4,-8 0-2,-10 0-1,-9 0-2,-7 0-5,-3 0-8,-3 0-9,-2 0-9,-9 3-1,-12 6 2,-13 7 5,-12 6 3,-9 3 5,-2 0 5,-3 0 5,-3 0 6,-4 0 3,-3 0 1,-3 0 1,-2 0 1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29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79800 52500 528,'-71'-2'2,"10"-3"5,10-3 5,9-2 5,6-1 3,3 3 6,3 3 4,4 4 5,8-4 2,17-9 0,15-10 0,16-8 0,10-4-3,7 3-4,6 3-5,7 4-5,2 2-3,1 4-3,-1 3-1,1 3-2,-1 3-4,1 3-4,-1 3-4,1 4-4,-3 4-2,-2 6 3,-3 7 1,-3 6 2,-1 3-5,4 0-14,3 0-12,3 0-14,-2-4-8,-6-5-7,-6-7-4,-6-5-7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1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76650 50000 634,'-46'-46'4,"10"10"8,10 10 8,9 9 7,6 9 4,3 9-2,3 10-3,4 10-2,1 13-1,0 19 0,0 19 0,0 19-1,-4 13-1,-5 10-2,-7 10-2,-5 9-1,-6 15-4,-3 22-3,-3 22-3,-2 23-5,0 13-2,7 6-5,6 7-4,7 6-5,2-7 0,1-18 1,-1-19 1,1-18 1,2-25-2,7-27-6,6-28-7,7-28-6,5-26-4,7-21-1,6-22-2,7-22 0,0-13 1,-2-3 6,-3-3 5,-3-2 5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1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78050 50550 705,'-27'-40'23,"-3"23"0,-3 22 0,-2 22-1,-3 10 0,1 1-3,-1-1-3,1 1-2,-1 1 0,1 3-1,-1 3 1,1 4 0,-7 8-2,-12 17-3,-13 15-3,-12 16-5,-9 7-2,-2 1-4,-3-1-1,-3 1-4,1-4 1,6-6 1,7-6 2,6-6 2,4-7 0,4-6-3,3-6-2,3-6-3,4-10 0,7-12 4,6-13 3,7-12 3,13-7 5,22 1 4,22-1 6,23 1 5,13 1 1,6 3 0,7 3 0,6 4-2,4 1-2,4 0-3,3 0-3,3 0-4,3-2-4,3-3-4,3-3-6,4-2-5,-3-3-4,-5 1-3,-7-1-3,-5 1-3,-9-1-5,-9 1-8,-10-1-7,-8 1-8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1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78150 51950 645,'-24'-46'0,"4"10"0,3 10 0,3 9 0,3 9 2,3 9 5,3 10 3,4 10 5,1 11 5,0 17 5,0 15 5,0 16 5,-2 10 0,-3 7-4,-3 6-5,-2 7-4,-5 2-4,-2 1-2,-3-1-3,-3 1-3,1-9-3,6-15-5,7-15-4,6-16-4,4-19-6,4-22-5,3-22-7,3-21-7,4-17-1,7-8 0,6-10 3,7-9 1,2-4 4,1 4 5,-1 3 6,1 3 5,-1 7 6,1 14 6,-1 11 4,1 14 7,-3 8 4,-2 7 2,-3 6 3,-3 7 4,-6 8-1,-5 14 0,-7 11-3,-5 14-1,-3 3-2,4-2-3,3-3-2,3-3-2,-1-4-3,-2-3-4,-3-3-4,-3-2-4,-2-3-6,0 1-7,0-1-7,0 1-8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3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84000 51150 583,'-40'0'20,"23"0"7,22 0 6,22 0 7,13 0 1,7 0-5,6 0-7,7 0-5,5 1-4,7 4-2,6 3-1,7 3-3,5 1 0,7 1-2,6-1 1,7 1-2,5 1 0,7 3-1,6 3 0,7 4-2,0-1-1,-2-3-6,-3-3-3,-3-2-5,-1-5-2,4-2 0,3-3-1,3-3-1,3-4 1,3-3 1,3-3 2,4-2 0,1-1 1,0 3 0,0 3 1,0 4 0,0-1 0,0-3 2,0-3 1,0-2 1,-2-3 0,-3 1 0,-3-1-2,-2 1 0,-3-1-1,1 1 1,-1-1 1,1 1 0,-4-3 1,-6-2-2,-6-3 1,-6-3-2,-10 1-1,-12 6-2,-13 7-2,-12 6-3,-12 3-4,-8 0-3,-10 0-6,-9 0-4,-12 1-1,-11 4 0,-14 3 2,-11 3 1,-7 1 0,0 1 1,0-1 1,0 1 0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3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86300 48700 576,'-47'-2'9,"6"-3"-3,7-3-4,6-2-3,3-1 2,0 3 8,0 3 9,0 4 8,-4 2 1,-5 4-5,-7 3-5,-5 3-5,-6 3-4,-3 3-1,-3 3-1,-2 4-2,0-1-2,7-3-4,6-3-4,7-2-3,7 3-1,9 14 3,10 11 2,10 14 2,5 7 5,4 3 5,3 3 6,3 4 6,-1 8 5,-2 17 4,-3 15 3,-3 16 4,-4 4-1,-3-6-6,-3-6-6,-2-6-7,-3-4-3,1 1-3,-1-1-3,1 1-1,1-9-4,3-15-5,3-15-4,4-16-4,7-13-8,13-9-11,12-10-11,13-8-11,4-11-1,-3-8 10,-3-10 8,-2-9 11,-5-5 1,-2 0-3,-3 0-5,-3 0-5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4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86700 49800 530,'-68'3'45,"17"6"-4,15 7-5,16 6-5,5 9-5,-2 13-3,-3 12-5,-3 13-5,-1 7-1,4 4 0,3 3-1,3 3 1,3-2 0,3-6-1,3-6-1,4-6 0,5-10-4,10-12-6,10-13-6,9-12-6,7-15-4,7-15-3,6-15-1,7-16-3,-3-15 0,-8-11-2,-10-14-1,-9-11-1,-7-6 1,-3 4 5,-3 3 3,-2 3 5,-5 4 5,-2 7 6,-3 6 7,-3 7 5,-2 7 4,0 9 0,0 10 1,0 10 0,3 5 5,6 4 9,7 3 8,6 3 9,4 6 1,4 9-6,3 10-8,3 10-6,-1 7-6,-2 6-4,-3 7-4,-3 6-3,-6 4-4,-5 4-2,-7 3-3,-5 3-2,-8 3-3,-5 3-4,-7 3-4,-5 4-3,-6-1-4,-3-3-2,-3-3-2,-2-2-3,5-12-3,16-19-4,15-18-3,17-19-4,11-15 3,10-8 8,10-10 9,9-9 8,4-2 5,1 6 2,-1 7 2,1 6 1,-6 4 0,-8 4-3,-10 3-3,-9 3-3,-9-1-4,-5-2-4,-7-3-7,-5-3-4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18"/>
    </inkml:context>
    <inkml:brush xml:id="br0">
      <inkml:brushProperty name="width" value="0.02463" units="cm"/>
      <inkml:brushProperty name="height" value="0.02463" units="cm"/>
      <inkml:brushProperty name="color" value="#F2395B"/>
    </inkml:brush>
  </inkml:definitions>
  <inkml:trace contextRef="#ctx0" brushRef="#br0">85783 42266 893,'-6'-7'42,"4"2"-11,4 2-10,4 2-11,2 1-7,0 0-7,-1 0-5,1 0-5,0 1-6,2 2-6,0 2-5,1 2-7,0 0 1,-2 0 4,-2-2 5,-2 0 5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4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87850 49500 543,'0'-57'16,"0"39"19,0 36 18,0 39 18,-2 22 3,-3 10-13,-3 10-13,-2 9-13,-5 7-10,-2 7-6,-3 6-7,-3 7-6,1 0-4,6-2-5,7-3-3,6-3-5,3-1-7,0 4-13,0 3-11,0 3-14,0-13-2,0-28 5,0-28 7,0-27 5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4"/>
    </inkml:context>
    <inkml:brush xml:id="br0">
      <inkml:brushProperty name="width" value="0.02876" units="cm"/>
      <inkml:brushProperty name="height" value="0.02876" units="cm"/>
      <inkml:brushProperty name="color" value="#F2395B"/>
    </inkml:brush>
  </inkml:definitions>
  <inkml:trace contextRef="#ctx0" brushRef="#br0">88150 50200 764,'1'-90'0,"4"23"0,3 22 0,3 22 0,7 10 9,14 1 18,11-1 17,14 1 19,3 1-6,-2 3-26,-3 3-27,-3 4-26,-6 1-13,-5 0 2,-7 0 3,-5 0 2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5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89000 48900 498,'1'-46'2,"4"10"5,3 10 6,3 9 4,4 6 2,7 3 0,6 3 0,7 4-1,2 2-2,1 4-6,-1 3-4,1 3-5,-3 1-3,-2 1 0,-3-1 0,-3 1-1,-4 2 1,-3 7 2,-3 6 1,-2 7 2,-5 5 2,-2 7 4,-3 6 5,-3 7 3,-2 4 3,0 3 1,0 3 0,0 4 0,0 2 2,0 4 1,0 3 1,0 3 2,0 1-2,0 1-2,0-1-4,0 1-3,0-1-3,0 1-2,0-1-2,0 1-2,-2-1-2,-3 1-2,-3-1-1,-2 1-1,-3-6-1,1-8-2,-1-10-1,1-9-2,-4-7-1,-6-3-2,-6-3-2,-6-2-2,-4-5-2,1-2-3,-1-3-4,1-3-3,-6-6 0,-8-5 1,-10-7 2,-9-5 3,1-8-4,13-5-7,12-7-6,13-5-9,6-6-1,0-3 1,0-3 3,0-2 1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5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90050 48450 637,'26'-22'7,"4"6"16,3 7 14,3 6 15,-1 6 3,-2 6-8,-3 7-10,-3 6-10,-6 9-5,-5 13-4,-7 12-4,-5 13-4,-8 10-3,-5 10-3,-7 10-1,-5 9-4,-4-1 0,0-8-1,0-10 0,0-9 1,3-10-2,6-9-3,7-10-2,6-8-2,7-9-1,10-6 2,10-6 1,9-6 1,12-7 1,16-6 0,15-6-2,17-6 0,3-6-3,-5-2-6,-7-3-7,-5-3-6,-11 1 0,-11 6 5,-14 7 6,-11 6 6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6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86950 52750 575,'-24'-38'9,"4"26"20,3 24 18,3 26 19,1 16 3,1 10-14,-1 10-13,1 9-14,-3 4-8,-2 1-3,-3-1-3,-3 1-4,1-7-2,6-12-2,7-13-3,6-12-2,9-13-4,13-12-8,12-13-8,13-12-7,7-15-3,4-15 5,3-15 2,3-16 4,-2-7 3,-6 4 0,-6 3 1,-6 3 1,-9 4 2,-8 7 5,-10 6 4,-9 7 5,-9 4 2,-5 3 2,-7 3 2,-5 4 1,-6 4 0,-3 6-2,-3 7-3,-2 6-2,-1 4-3,3 4-6,3 3-5,4 3-5,1 3-4,0 3-4,0 3-3,0 4-3,3 1-3,6 0-2,7 0-2,6 0-1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6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87550 53100 678,'95'25'104,"-9"0"-22,-10 0-20,-8 0-22,-9 0-17,-6 0-12,-6 0-14,-6 0-11,-6 0-10,-2 0-5,-3 0-5,-3 0-6,-2-2-4,0-3-2,0-3-2,0-2-2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36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89250 52300 532,'-2'-47'5,"-3"6"13,-3 7 11,-2 6 11,-1 13 6,3 23-2,3 22 0,4 22-1,1 16-3,0 14-4,0 11-5,0 14-4,-2 11-4,-3 14-5,-3 11-5,-2 14-4,-1 7-8,3 3-9,3 3-10,4 4-10,1-4-7,0-9-2,0-10-2,0-8-3,-2-14-3,-3-15-5,-3-15-4,-2-16-5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0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93050 50900 662,'-15'-46'8,"23"10"16,22 10 17,22 9 16,13 6 2,7 3-13,6 3-12,7 4-14,10-1-7,16-3 0,15-3-2,17-2-1,-6 0-8,-24 7-16,-26 6-14,-24 7-15,-20 4-8,-11 3 0,-14 3-1,-11 4-1,-7 1 4,0 0 8,0 0 9,0 0 8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1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92900 51850 595,'-74'23'2,"4"-3"5,3-3 5,3-2 4,18-5 8,35-2 11,35-3 10,34-3 12,24-2-1,17 0-10,15 0-11,16 0-11,9 1-7,3 4-3,3 3-5,4 3-3,-6 3-13,-11 3-21,-14 3-20,-11 4-21,-17-3-7,-18-5 9,-19-7 7,-18-5 8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1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95850 50650 523,'-46'-24'4,"10"4"9,10 3 8,9 3 9,4 10 7,1 20 5,-1 18 5,1 20 4,-3 11-1,-2 7-9,-3 6-8,-3 7-9,-2 8-5,0 14-2,0 11 0,0 14-2,-2 7-3,-3 3-8,-3 3-8,-2 4-6,-3-3-8,1-5-7,-1-7-8,1-5-8,4-15-1,9-22 5,10-22 6,10-21 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19"/>
    </inkml:context>
    <inkml:brush xml:id="br0">
      <inkml:brushProperty name="width" value="0.02268" units="cm"/>
      <inkml:brushProperty name="height" value="0.02268" units="cm"/>
      <inkml:brushProperty name="color" value="#F2395B"/>
    </inkml:brush>
  </inkml:definitions>
  <inkml:trace contextRef="#ctx0" brushRef="#br0">85004 41399 970,'-36'-8'-46,"9"0"19,7 0 19,9 0 19,3-1 8,2-1-3,1-3-2,0-2-4,0-2-2,-2-5-2,-1-3 0,-3-5-1,0-2-1,0-2 0,2-3-2,1-1 0,1-1 0,2-2-1,2-1-1,2 0 0,3 0 0,6 4-1,4 2 1,5 3-2,5 3 1,3 3 1,4 3 0,5 3 0,2 3 1,0 3-2,2 3-1,1 3-1,0 2 0,2 2 0,1 2 1,0 2 1,0 5 1,-1 10 0,-3 7 1,-2 10 2,-4 7-1,-5 5 0,-7 4 0,-5 6-1,-5 1-1,-2-1-2,-4-1-2,-2 0-1,-6-1-5,-8 0-8,-8 0-8,-7 0-8,-2-5-1,3-8 5,5-10 5,3-7 6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1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96700 51050 491,'-47'-18'88,"6"17"-15,7 15-16,6 16-16,3 12-10,0 9-4,0 10-3,0 10-4,0 8-3,0 10-2,0 10-1,0 9-1,0 2-2,0-2-1,0-3-1,0-3 0,3-9-1,6-11 1,7-14 2,6-11 0,9-12-3,13-9-6,12-10-5,13-8-8,9-14-4,6-15-4,7-15-5,6-16-4,3-12-2,0-5 0,0-7-1,0-5 0,-4-9 2,-5-9 3,-7-10 4,-5-8 4,-11 0 4,-11 14 2,-14 11 4,-11 14 2,-12 8 4,-9 7 3,-10 6 4,-8 7 3,-8 5 0,-2 7-4,-3 6-4,-3 7-5,1 4-4,6 3-5,7 3-6,6 4-4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2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97750 50200 654,'3'-44'8,"6"13"15,7 12 17,6 13 15,7 7 4,10 4-8,10 3-8,9 3-9,4 1-11,1 1-13,-1-1-15,1 1-14,-1 1-9,1 3-4,-1 3-5,1 4-4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2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99450 49150 558,'-5'-35'71,"-9"32"-7,-10 31-6,-8 32-6,-6 13-8,1-3-7,-1-3-8,1-2-8,4-5-4,9-2-3,10-3-2,10-3-3,2-4-2,-3-3-3,-3-3-2,-2-2-1,2-3-3,9 1-2,10-1-1,10 1-2,2-1 0,-3 1 0,-3-1 1,-2 1 1,2-4 0,9-6 1,10-6 0,10-6 0,5-6 0,4-2-3,3-3-2,3-3-3,1-4-4,1-3-6,-1-3-8,1-2-6,-1-3-4,1 1 0,-1-1 0,1 1 0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2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100050 49300 601,'-46'-68'5,"10"17"8,10 15 8,9 16 9,1 16 6,-6 20 3,-6 18 4,-6 20 3,-4 11-3,1 7-8,-1 6-8,1 7-8,-3 4-6,-2 3-1,-3 3-3,-3 4-2,-4 1-6,-3 0-10,-3 0-9,-2 0-9,0-5-9,7-9-6,6-10-8,7-8-7,5-11 0,7-8 6,6-10 5,7-9 6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2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99700 50550 655,'23'46'91,"-3"-5"-18,-3-7-19,-2-5-18,-1-4-11,3 0-3,3 0-3,4 0-3,1-2-8,0-3-14,0-3-15,0-2-14,0-5-11,0-2-8,0-3-6,0-3-8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3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100900 49000 551,'-15'45'20,"23"-9"7,22-10 7,22-8 8,10-6-3,1 1-9,-1-1-12,1 1-9,-3-1-9,-2 1-6,-3-1-7,-3 1-6,-9 1-2,-11 3 3,-14 3 2,-11 4 3,-11 2 5,-5 4 11,-7 3 9,-5 3 11,-4 3 5,0 3 0,0 3 2,0 4 0,0 2-1,0 4-3,0 3-3,0 3-3,1 3-1,4 3-2,3 3 0,3 4-2,-1 2-2,-2 4-5,-3 3-5,-3 3-6,-4 1-4,-3 1-7,-3-1-5,-2 1-7,0-6-7,7-8-5,6-10-7,7-9-7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3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103000 48150 476,'-50'28'12,"0"6"7,0 7 8,0 6 7,0 9 3,0 13-4,0 12-1,0 13-4,0 10 1,0 10 1,0 10 2,0 9 2,1 4-1,4 1-5,3-1-5,3 1-4,6-7-3,9-12-1,10-13-1,10-12-1,7-13-2,6-12-6,7-13-6,6-12-5,4-12-2,4-8 1,3-10 1,3-9 2,4-7-8,7-3-13,6-3-14,7-2-15,-1-8-2,-6-8 8,-6-10 8,-6-9 9,-9-4 7,-8 4 6,-10 3 5,-9 3 5,-15 6 3,-18 9 0,-19 10-2,-18 10 0,-14 10 0,-5 13 0,-7 12 1,-5 13 1,0 4-3,10-3-6,10-3-6,9-2-6,6-5-1,3-2 4,3-3 4,4-3 4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4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83700 56250 513,'-33'-47'6,"-16"6"11,-15 7 10,-15 6 12,-1 9 1,16 13-11,15 12-10,17 13-10,0 6-4,-11 0 0,-14 0 1,-11 0 1,-4-2-2,6-3-3,7-3-5,6-2-5,9 2 3,13 9 5,12 10 7,13 10 7,7 8 4,4 10 3,3 10 2,3 9 3,-1 9 0,-2 9-1,-3 10-3,-3 10-1,-6 10-2,-5 13-2,-7 12-2,-5 13-2,-3-2-3,4-16-3,3-15-5,3-15-2,3-15-5,3-12-3,3-13-3,4-12-5,10-15-7,19-15-12,19-15-12,19-16-12,7-16-2,-3-16 9,-3-15 8,-2-15 8,-8-4 5,-8 9 0,-10 10 1,-9 10-1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5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84400 56750 476,'-93'51'69,"17"4"-11,15 3-9,16 3-11,10 3-6,7 3-3,6 3-4,7 4-4,4-1-2,3-3-2,3-3-2,4-2-3,2-5-1,4-2 0,3-3-1,3-3 0,6-7-5,9-9-8,10-10-8,10-8-9,4-15-4,0-19-2,0-18 0,0-19-2,0-16 0,0-12 2,0-13 2,0-12 1,0-7 2,0 1 3,0-1 1,0 1 2,-5 5 3,-9 14 6,-10 11 5,-8 14 5,-4 11 9,3 14 11,3 11 12,4 14 11,4 10 5,6 9-3,7 10-4,6 10-2,-4 10-6,-11 13-8,-14 12-8,-11 13-8,-9 9-6,-3 6-5,-3 7-6,-2 6-6,-6 1-4,-6-3-7,-6-3-5,-6-2-6,-1-9-2,7-12 2,6-13 2,7-12 1,7-18 2,9-21 2,10-22 1,10-22 2,10-15 3,13-5 4,12-7 4,13-5 4,2 0 3,-5 10 3,-7 10 3,-5 9 2,-6 9 1,-3 9-3,-3 10-2,-2 10-1,-6-4-8,-6-16-12,-6-15-13,-6-15-11,-6-4-2,-2 9 11,-3 10 10,-3 10 11,-1 4 5,4 0 3,3 0 2,3 0 2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5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86050 56200 433,'21'-61'29,"-5"28"10,-7 28 10,-5 29 10,-8 19 2,-5 14-7,-7 11-7,-5 14-8,-3 8-4,4 7-5,3 6-4,3 7-3,-1 11-4,-2 20-1,-3 18-2,-3 20-3,-2 10-4,0 3-9,0 3-7,0 4-10,1-10-9,4-22-12,3-22-11,3-21-12,4-20-2,7-15 10,6-15 10,7-16 9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2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66114 31589 590,'0'-14'8,"0"1"17,0 2 15,0 2 17,-2 6 4,-2 8-9,-4 9-8,-2 10-9,-3 3-7,-1 0-5,-3 1-7,-2-1-5,0 2-4,-1 1-5,0 2-3,1 3-3,0-1-4,3-2-2,1-2-1,2-1-2,1-1-7,1 1-9,-1 0-11,0 3-9,1-4-4,1-4 2,0-5 3,2-4 3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5"/>
    </inkml:context>
    <inkml:brush xml:id="br0">
      <inkml:brushProperty name="width" value="0.03017" units="cm"/>
      <inkml:brushProperty name="height" value="0.03017" units="cm"/>
      <inkml:brushProperty name="color" value="#F2395B"/>
    </inkml:brush>
  </inkml:definitions>
  <inkml:trace contextRef="#ctx0" brushRef="#br0">86700 56500 729,'-41'-24'1,"19"4"2,19 3 3,19 3 2,15 3 8,13 3 14,12 3 14,13 4 14,2 1-3,-5 0-20,-7 0-21,-5 0-19,-8-2-15,-5-3-10,-7-3-10,-5-2-10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6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87450 55750 424,'-22'-27'3,"6"-3"6,7-3 6,6-2 5,10 2 2,17 9-3,15 10-3,16 10-3,4 5-4,-6 4-3,-6 3-3,-6 3-4,-7 3 1,-6 3 5,-6 3 4,-6 4 5,-6 5 5,-2 10 3,-3 10 4,-3 9 5,-2 4 1,0 1 0,0-1-1,0 1 0,0 1-2,0 3-4,0 3-5,0 4-3,0 4-2,0 6 0,0 7 1,0 6-1,0 6-1,0 6-4,0 7-2,0 6-4,0 1-3,0-3-2,0-3-2,0-2-3,-4-6-2,-5-6 0,-7-6 0,-5-6 0,-3-9 0,4-8-1,3-10 1,3-9-1,-2-9 1,-6-5 1,-6-7 1,-6-5 0,-7-6-1,-6-3-6,-6-3-5,-6-2-4,-10-5-5,-12-2-2,-13-3-3,-12-3-2,-1-9-3,14-11-3,11-14-2,14-11-3,10-4 2,9 6 4,10 7 4,10 6 6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6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89500 56200 591,'-33'-47'10,"34"6"17,35 7 19,35 6 18,13 4 3,-6 4-10,-6 3-12,-6 3-12,1 3-8,9 3-7,10 3-6,10 4-7,0 1-6,-5 0-4,-7 0-4,-5 0-5,-12 4-7,-16 10-9,-15 10-10,-15 9-10,-12 4-5,-6 1 0,-6-1 1,-6 1-1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7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89600 56750 674,'-27'21'3,"-3"-5"4,-3-7 4,-2-5 6,8-4 7,22 0 11,22 0 9,23 0 12,19 0-3,19 0-14,19 0-14,19 0-14,5 1-11,-5 4-4,-7 3-6,-5 3-5,-4 3-6,0 3-10,0 3-8,0 4-8,-8-3-2,-16-5 7,-15-7 7,-15-5 5,-11-4 5,-2 0 0,-3 0 1,-3 0 1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7"/>
    </inkml:context>
    <inkml:brush xml:id="br0">
      <inkml:brushProperty name="width" value="0.05279" units="cm"/>
      <inkml:brushProperty name="height" value="0.05279" units="cm"/>
      <inkml:brushProperty name="color" value="#F2395B"/>
    </inkml:brush>
  </inkml:definitions>
  <inkml:trace contextRef="#ctx0" brushRef="#br0">92400 55250 416,'-24'-68'0,"4"17"0,3 15 0,3 16 0,1 7 8,1 1 14,-1-1 14,1 1 16,1 5 4,3 14-4,3 11-6,4 14-4,-3 16-4,-5 22-2,-7 22-2,-5 23-2,-6 11-3,-3 4-3,-3 3-3,-2 3-3,-3 4-4,1 7-5,-1 6-6,1 7-6,2 0-3,7-2-3,6-3-2,7-3-2,4-10-10,3-16-16,3-15-18,4-15-15,4-18-4,6-19 10,7-18 12,6-19 9,3-12 7,0-2 1,0-3 0,0-3 2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7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93150 56050 430,'20'-47'5,"-9"6"10,-10 7 10,-8 6 9,-6 10 7,1 17 2,-1 15 3,1 16 3,-3 15-2,-2 16-6,-3 15-6,-3 17-5,-1 8-5,4 4-2,3 3-2,3 3-2,1-2-3,1-6-2,-1-6-2,1-6-2,5-9-2,14-8-3,11-10-1,14-9-3,8-13-2,7-16-7,6-15-4,7-15-6,5-18-1,7-19 1,6-18 4,7-19 1,-3-12-1,-8-2-7,-10-3-5,-9-3-7,-10-2-1,-9 0 5,-10 0 4,-8 0 4,-14 4 7,-15 10 6,-15 10 8,-16 9 6,-12 9 4,-5 9-1,-7 10 0,-5 10-1,-1 5-3,6 4-2,7 3-5,6 3-3,6 6-11,6 9-17,7 10-16,6 10-17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7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94550 55100 612,'-41'-66'7,"19"19"16,19 19 15,19 19 15,16 10 5,17 4-4,15 3-7,16 3-4,7 4-9,1 7-12,-1 6-13,1 7-13,-6 0-12,-8-2-11,-10-3-11,-9-3-11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8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95850 54300 504,'93'-82'103,"-11"39"-15,-14 36-16,-11 39-15,-15 24-13,-16 13-8,-15 12-9,-15 13-8,-15 9-5,-12 6-2,-13 7-1,-12 6-2,-7-2-6,1-9-8,-1-10-9,1-8-9,2-12-5,7-12 2,6-13 2,7-12 0,18-12 9,31-8 15,32-10 14,31-9 16,12-9-2,-6-5-18,-6-7-19,-6-5-17,-6-3-7,-2 4 3,-3 3 5,-3 3 4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8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96750 55000 532,'1'71'152,"4"-5"-33,3-7-33,3-5-34,1-4-22,1 0-11,-1 0-9,1 0-12,1-2-18,3-3-27,3-3-29,4-2-26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8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98000 54400 466,'-22'-69'0,"6"13"0,7 12 0,6 13 0,-1 2 4,-5-5 7,-7-7 9,-5-5 8,-4 0 5,0 10 2,0 10 3,0 9 3,-2 9-1,-3 9-6,-3 10-4,-2 10-4,0 8-4,7 10-2,6 10 0,7 9-2,4 4-1,3 1-2,3-1 0,4 1-2,2 2 0,4 7-3,3 6 0,3 7-2,4 0-2,7-2-2,6-3-2,7-3-2,-1-4-2,-6-3-2,-6-3-3,-6-2-2,-6-5-2,-2-2 0,-3-3-1,-3-3-1,-6-4-1,-5-3-3,-7-3-2,-5-2-3,-6-8-1,-3-8 1,-3-10-1,-2-9 0,-3-5 1,1 0 1,-1 0 3,1 0 1,1-10 1,3-18 3,3-19 0,4-18 2,2-10 3,4 0 3,3 0 5,3 0 3,9-2 3,16-3 0,15-3-1,17-2 1,10 2-2,6 9-6,7 10-4,6 10-4,-1 5-5,-5 4-2,-7 3-3,-5 3-2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2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65700 31850 590,'30'23'133,"-3"-1"-28,-3-1-30,-3-1-28,1 2-20,7 5-10,5 5-12,6 5-9,1 0-9,-7 0-7,-6-3-7,-5-1-6,-5-5-9,-1-4-9,-2-5-11,-2-4-9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0:49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99400 54150 511,'0'-71'4,"0"10"9,0 10 8,0 9 10,1 6 0,4 3-4,3 3-6,3 4-5,-4 1-3,-8 0-3,-10 0-2,-9 0-2,-7 3-1,-3 6 1,-3 7-1,-2 6 2,-3 4-1,1 4-1,-1 3-1,1 3 0,-1 4-1,1 7 1,-1 6 0,1 7 1,2 4 2,7 3 2,6 3 2,7 4 3,4 1 1,3 0-2,3 0 0,4 0-1,2 0-2,4 0 1,3 0-1,3 0 0,4 3-1,7 6 0,6 7 0,7 6-1,0 7 0,-2 10-1,-3 10 0,-3 9-1,-4-1-1,-3-8-1,-3-10 0,-2-9 0,-5-5-1,-2 0 0,-3 0 0,-3 0 1,-6-4-3,-5-5-3,-7-7-5,-5-5-5,-11-6-2,-11-3-1,-14-3 0,-11-2-2,-6-6 0,4-6-2,3-6-1,3-6-1,4-6 0,7-2 5,6-3 3,7-3 3,7-10 3,9-16 1,10-15 0,10-15 2,13-15 2,19-12 3,19-13 5,19-12 3,13-12 0,10-8-6,10-10-5,9-9-6,-7 9-2,-21 28 1,-22 28 2,-22 29 2,-10 13-8,4 1-16,3-1-16,3 1-16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1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77950 58450 654,'-18'-43'-10,"17"17"18,15 15 19,16 16 18,10 9 5,7 3-9,6 3-8,7 4-9,-3 2-5,-8 4-3,-10 3-2,-9 3-2,-7 3-3,-3 3-4,-3 3-4,-2 4-3,-8 1-4,-8 0-1,-10 0-2,-9 0-3,-10 1 0,-9 4-1,-10 3-1,-8 3 0,-8-1-1,-2-2-3,-3-3-1,-3-3-2,-2-7-1,0-9 2,0-10 1,0-8 2,3-9 0,6-6 2,7-6 0,6-6 2,7-10 1,10-12 1,10-13 1,9-12 2,9-7 1,9 1 2,10-1 2,10 1 1,4 1 3,0 3 3,0 3 2,0 4 2,0 11 8,0 23 14,0 22 12,0 22 14,-5 13 2,-9 7-8,-10 6-8,-8 7-9,-8 4-6,-2 3-8,-3 3-7,-3 4-7,-1 4-5,4 6-6,3 7-4,3 6-5,1 3-3,1 0-1,-1 0 0,1 0-1,1-7-4,3-11-6,3-14-6,4-11-7,4-15 1,6-16 5,7-15 6,6-15 7,3-12 3,0-6 1,0-6 1,0-6 1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1"/>
    </inkml:context>
    <inkml:brush xml:id="br0">
      <inkml:brushProperty name="width" value="0.03149" units="cm"/>
      <inkml:brushProperty name="height" value="0.03149" units="cm"/>
      <inkml:brushProperty name="color" value="#F2395B"/>
    </inkml:brush>
  </inkml:definitions>
  <inkml:trace contextRef="#ctx0" brushRef="#br0">78650 58750 698,'0'-69'3,"0"13"7,0 12 7,0 13 6,1 13 5,4 17 1,3 15 1,3 16 2,-1 15-2,-2 16-3,-3 15-5,-3 17-4,-6 7-4,-5 0-4,-7 0-4,-5 0-3,-4 1-6,0 4-5,0 3-7,0 3-5,3-1-6,6-2-4,7-3-3,6-3-5,3-18-2,0-31-1,0-31-2,0-31 0,1-18 4,4-3 8,3-3 9,3-2 9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2"/>
    </inkml:context>
    <inkml:brush xml:id="br0">
      <inkml:brushProperty name="width" value="0.02652" units="cm"/>
      <inkml:brushProperty name="height" value="0.02652" units="cm"/>
      <inkml:brushProperty name="color" value="#F2395B"/>
    </inkml:brush>
  </inkml:definitions>
  <inkml:trace contextRef="#ctx0" brushRef="#br0">78600 59500 829,'23'-46'3,"-3"10"5,-3 10 5,-2 9 5,0 6 3,7 3 1,6 3 0,7 4 1,2-1-3,1-3-7,-1-3-6,1-2-6,-1-3-7,1 1-7,-1-1-5,1 1-7,-3 1-2,-2 3 3,-3 3 4,-3 4 3,-4-4-2,-3-9-5,-3-10-6,-2-8-5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79450 58400 538,'0'-113'5,"0"26"5,0 24 6,0 26 5,0 19 6,0 17 3,0 15 5,0 16 4,0 15 1,0 16-3,0 15-3,0 17-3,0 8-2,0 4-3,0 3-2,0 3-3,-4 7-3,-5 14-6,-7 11-6,-5 14-6,-4 21-6,0 31-9,0 32-9,0 31-9,3 7-4,6-15 1,7-15 0,6-16 1,3-32-3,0-46-6,0-47-7,0-47-6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3"/>
    </inkml:context>
    <inkml:brush xml:id="br0">
      <inkml:brushProperty name="width" value="0.03168" units="cm"/>
      <inkml:brushProperty name="height" value="0.03168" units="cm"/>
      <inkml:brushProperty name="color" value="#F2395B"/>
    </inkml:brush>
  </inkml:definitions>
  <inkml:trace contextRef="#ctx0" brushRef="#br0">80750 59400 694,'-41'-22'57,"19"6"-8,19 7-7,19 6-9,15 3-5,13 0-4,12 0-2,13 0-4,6 0-4,0 0-4,0 0-4,0 0-4,0 3-4,0 6-7,0 7-6,0 6-5,-7 1-7,-11-3-5,-14-3-6,-11-2-6,-9-1-2,-3 3 3,-3 3 1,-2 4 3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3"/>
    </inkml:context>
    <inkml:brush xml:id="br0">
      <inkml:brushProperty name="width" value="0.02923" units="cm"/>
      <inkml:brushProperty name="height" value="0.02923" units="cm"/>
      <inkml:brushProperty name="color" value="#F2395B"/>
    </inkml:brush>
  </inkml:definitions>
  <inkml:trace contextRef="#ctx0" brushRef="#br0">80550 60500 752,'-66'-25'40,"19"0"-4,19 0-2,19 0-5,18 1-2,19 4-4,19 3-3,19 3-3,12 4-5,6 7-5,7 6-4,6 7-7,4 7-4,4 9-5,3 10-5,3 10-6,-2 0-2,-6-5 0,-6-7-1,-6-5 0,-10-8 2,-12-5 4,-13-7 5,-12-5 4,-9-4-1,-2 0-6,-3 0-5,-3 0-6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3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83400 59200 646,'-25'-24'4,"0"4"7,0 3 6,0 3 8,0 14 6,0 25 6,0 25 5,0 25 6,1 10-2,4-2-10,3-3-11,3-3-10,1-1-6,1 4-4,-1 3-2,1 3-4,1 1-5,3 1-9,3-1-7,4 1-9,1-6-6,0-8-6,0-10-4,0-9-5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4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84200 59250 648,'21'-27'1,"-5"-3"3,-7-3 1,-5-2 2,-9 8 9,-9 22 15,-10 22 15,-8 23 14,-11 16 1,-8 13-13,-10 12-14,-9 13-14,-2 2-10,6-5-3,7-7-6,6-5-3,7-9-4,10-9-2,10-10 0,9-8-3,12-8-1,16-2-1,15-3-3,17-3-1,11-6 0,10-5-1,10-7 1,9-5 1,2-4-1,-2 0-2,-3 0-1,-3 0-2,-4 0-1,-3 0-1,-3 0-1,-2 0-1,-9 1 1,-12 4 2,-13 3 3,-12 3 2,-7 1 2,1 1 1,-1-1 2,1 1 2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4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84450 59150 656,'-27'-22'23,"-3"6"-3,-3 7-1,-2 6-4,0 9 4,7 13 7,6 12 9,7 13 7,4 10 1,3 10-8,3 10-7,4 9-7,1 9-8,0 9-8,0 10-9,0 10-9,0 8-7,0 10-6,0 10-8,0 9-7,-2-12-4,-3-30-3,-3-32-4,-2-30-2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37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17168 39227 446,'0'-15'3,"0"1"5,0 1 5,0 1 7,0 0 1,0 2 0,0 1 0,0 1-2,0 0 0,0 0-2,0 0-2,0 0-1,-1-1-2,-1-2 1,0-1-1,-1-3 0,-2 1-2,0 3-3,-2 2-2,0 4-4,-2 2-2,-2 2 0,-1 2 0,-3 2-1,-1 2 1,-1 4 0,-2 2 2,1 3-1,-3 2 2,0 1 0,-1 2 1,-1 0 1,0 1 0,-1 1 0,1 1 2,-1 1 0,2 0 1,1 1-1,2-1 1,3 1-1,1 0 0,2 1 1,3 1 0,1 1-1,1 1 1,0 2-1,0 2 1,0 3-1,1-1 0,1 0 1,0-1 0,2-1 0,0-1-1,2-2 0,0 0-1,2-1-1,0-2 0,2-3-1,0-3 1,2-2-2,0-4-1,2-1-2,0-3-2,1 0-3,2-4-2,2-1-1,2-2-3,1-2 0,2-3-3,2-6-1,0-4-3,1-5-2,1-5 0,3-3 0,1-4 2,3-5 0,-1 1 1,-3 2 0,-3 3-2,-3 3 0,-3 3 2,-2 5 5,-4 3 3,-2 4 6,-3 6 8,-1 6 15,0 8 14,-2 6 13,1 4 4,0 1-8,2 1-9,0 1-7,0 0-7,0-1-2,-2-1-3,0-1-4,0-1-1,2-3-1,2-1 1,2-2-1,1-3-5,1-1-8,2-2-10,0-2-8,0-4-5,-1-4-1,0-5 0,-2-5 0,1-5 0,2-2 0,2-3-1,1-3 1,1 0 2,-2 1 4,-3 3 4,-1 1 4,-1 3 5,-2 1 3,-1 2 4,0 3 4,-1 1 4,0 0 7,-1 2 5,2 1 6,-2 2 4,-1 4 6,0 4 3,-2 4 5,1 3 0,0 5-4,2 4-5,0 3-3,0 2-5,0-1-3,-2-1-2,0-1-4,-1 1-1,0-1-1,0 2 0,0 2-1,1-2-3,2 0-5,2-1-7,2 0-4,2-3-8,1-1-9,3-2-9,2-3-9,0-1-1,-1-2 8,-1-2 7,0-2 6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5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85850 59750 701,'25'-22'97,"0"6"-24,0 7-22,0 6-24,7 1-13,17-3-1,15-3-3,16-2-1,5 0-5,-2 7-4,-3 6-6,-3 7-5,-2 4-6,0 3-6,0 3-7,0 4-6,-7-3-2,-11-5 6,-14-7 4,-11-5 5,-7-3 1,0 4-5,0 3-3,0 3-5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5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87500 59200 641,'3'-44'12,"6"13"5,7 12 4,6 13 6,6 6 1,6 0 0,7 0-1,6 0 0,1 1-2,-3 4-2,-3 3-1,-2 3-3,-6 4-2,-6 7-1,-6 6-3,-6 7-1,-7 5-3,-6 7-2,-6 6-2,-6 7-3,-12 7-1,-15 9 0,-15 10-2,-16 10-1,-7 2-4,4-3-8,3-3-8,3-2-8,3-6-2,3-6 2,3-6 1,4-6 3,5-9 4,10-8 4,10-10 6,9-9 5,15-10 7,22-9 8,22-10 9,23-8 7,10-8-1,0-2-11,0-3-11,0-3-12,-2-2-8,-3 0-5,-3 0-7,-2 0-5,-8 0-1,-8 0 1,-10 0 3,-9 0 2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88750 59750 709,'-22'28'89,"6"6"-18,7 7-17,6 6-18,3 3-13,0 0-10,0 0-9,0 0-8,0 0-7,0 0-1,0 0-3,0 0-2,3-4-8,6-5-14,7-7-14,6-5-13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6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89650 59400 605,'21'-158'29,"-5"34"2,-7 35 1,-5 35 2,-4 18-1,0 3-4,0 3-3,0 4-3,-7 4-2,-11 6 2,-14 7 1,-11 6 2,-6 7-3,4 10-5,3 10-5,3 9-7,3 6-3,3 3-3,3 3-1,4 4-4,2 1 0,4 0 0,3 0 0,3 0 0,6 1 1,9 4 0,10 3 1,10 3 0,4 1 1,0 1 1,0-1 0,0 1 0,0-3 1,0-2-1,0-3-1,0-3 0,-2 1-1,-3 6 0,-3 7-2,-2 6 0,-5 1-1,-2-3-1,-3-3-1,-3-2 0,-6-5-1,-5-2 1,-7-3 0,-5-3 0,-6-6-2,-3-5-2,-3-7-3,-2-5-2,-3-8-1,1-5 4,-1-7 3,1-5 3,2-9 3,7-9 2,6-10 2,7-8 2,2-12 2,1-12 1,-1-13 1,1-12 2,8-10 0,20-6-2,18-6-2,20-6-1,10-1-4,3 7-3,3 6-3,4 7-5,-1 8-4,-3 14-4,-3 11-4,-2 14-5,-6 7 0,-6 3 4,-6 3 3,-6 4 3,-6 2 2,-2 4 1,-3 3 0,-3 3 1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6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90850 59150 635,'25'-46'2,"0"10"5,0 10 6,0 9 5,0 2 3,0-2 1,0-3 0,0-3 1,-4-2 0,-5 0-1,-7 0 0,-5 0-2,-8 1 0,-5 4-1,-7 3-1,-5 3-1,-6 3-5,-3 3-12,-3 3-9,-2 4-11,-5 2-3,-2 4 5,-3 3 4,-3 3 5,1 1 4,6 1 3,7-1 2,6 1 3,4 2 2,4 7-1,3 6 2,3 7-1,3 4 2,3 3 1,3 3 3,4 4 1,2 1 1,4 0-2,3 0 0,3 0-2,3 3 0,3 6 0,3 7 0,4 6 0,-1 3-1,-3 0-2,-3 0-2,-2 0-2,-3 0-1,1 0 0,-1 0-1,1 0 1,-3-2-3,-2-3-4,-3-3-4,-3-2-4,-4-6-1,-3-6-1,-3-6 0,-2-6-1,-6-6 1,-6-2 0,-6-3 1,-6-3-1,-6-4 2,-2-3 2,-3-3 3,-3-2 2,1-5 2,6-2 2,7-3 2,6-3 3,4-12 1,4-18 2,3-19 2,3-18 0,6-17 0,9-11-2,10-14-3,10-11-2,11-6-2,17 4-3,15 3-2,16 3-2,4 7-3,-6 14-6,-6 11-6,-6 14-4,-9 11-4,-8 14-1,-10 11-1,-9 14-1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7"/>
    </inkml:context>
    <inkml:brush xml:id="br0">
      <inkml:brushProperty name="width" value="0.03673" units="cm"/>
      <inkml:brushProperty name="height" value="0.03673" units="cm"/>
      <inkml:brushProperty name="color" value="#F2395B"/>
    </inkml:brush>
  </inkml:definitions>
  <inkml:trace contextRef="#ctx0" brushRef="#br0">92800 58900 599,'56'-22'105,"13"6"-21,12 7-21,13 6-20,2 3-13,-5 0-4,-7 0-4,-5 0-3,-4 1-10,0 4-17,0 3-16,0 3-15,-7 3-10,-11 3 1,-14 3-2,-11 4 0,-14 1 1,-11 0 5,-14 0 2,-11 0 5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8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92650 59850 722,'-24'23'2,"4"-3"3,3-3 3,3-2 4,10-8 5,20-8 10,18-10 10,20-9 8,13-4 0,9 4-10,10 3-11,10 3-9,7 1-9,6 1-10,7-1-8,6 1-9,-1 1-6,-5 3-3,-7 3-3,-5 4-3,-14 1 2,-18 0 6,-19 0 6,-18 0 7,-10 0 1,0 0-6,0 0-5,0 0-6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8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95650 58600 516,'-2'-47'6,"-3"6"14,-3 7 14,-2 6 12,-3 9 7,1 13-1,-1 12-2,1 13-1,-1 12-4,1 13-8,-1 12-8,1 13-7,-1 10-7,1 10-3,-1 10-3,1 9-5,-1 4-5,1 1-9,-1-1-9,1 1-9,-1-1-5,1 1-1,-1-1-2,1 1-2,1-10 0,3-19 0,3-18-1,4-19 0,2-12 1,4-2 0,3-3 2,3-3 0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8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96850 58500 488,'-24'-46'0,"4"10"0,3 10 0,3 9 0,-1 6 9,-2 3 18,-3 3 17,-3 4 18,-1 8 5,4 17-9,3 15-9,3 16-9,1 9-7,1 3-4,-1 3-5,1 4-5,-3 2-3,-2 4-3,-3 3-3,-3 3-2,-4 6-5,-3 9-3,-3 10-4,-2 10-4,0 0-6,7-5-10,6-7-9,7-5-8,2-11-3,1-11 6,-1-14 6,1-11 6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8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97150 59250 658,'25'96'149,"0"-5"-43,0-7-42,0-5-41,0-8-29,0-5-15,0-7-13,0-5-15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38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19707 39972 513,'-9'-19'44,"0"7"-1,-2 8-2,1 8-2,-2 5-2,0 2-1,0 1 0,1 3-2,-1 2-3,2 1-4,0 3-4,2 1-5,1 2-3,1-1-2,0 1-1,2-1-2,0 1-2,2-1-2,0 1-2,2-1-1,0 0-1,0-1 0,0-1-1,0 0 1,0-2-5,0 1-6,0-1-8,0 1-7,1-1-5,4-1-3,2-1-1,4 0-3,1-3-2,1-3-1,1-3-3,1-2-2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9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98900 58550 481,'-43'-32'13,"17"39"26,15 36 27,16 39 26,5 16 2,-2-3-20,-3-3-21,-3-2-20,-4-3-13,-3 1-4,-3-1-5,-2 1-4,-3 1-9,1 3-15,-1 3-16,1 4-14,-1-6-10,1-11-3,-1-14-4,1-11-3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09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100400 58250 467,'45'-46'0,"-9"10"0,-10 10 0,-8 9 0,-1 4 5,9 1 8,10-1 11,10 1 8,4 2 5,0 7 1,0 6 0,0 7 1,0 5-2,0 7-2,0 6-2,0 7-4,0 5-2,0 7-4,0 6-3,0 7-3,-7 4-4,-11 3-5,-14 3-3,-11 4-5,-12 2-2,-9 4 0,-10 3 2,-8 3 0,-11 3-1,-8 3-4,-10 3-4,-9 4-3,-1-4-3,10-9-1,10-10-1,9-8-1,9-9 2,9-6 5,10-6 4,10-6 6,24-10 3,41-12 6,40-13 3,42-12 6,35-16 3,31-19 2,32-18 3,31-19 3,12-5-2,-6 9-8,-6 10-7,-6 10-7,-15 7-11,-21 6-13,-22 7-14,-22 6-13,-27 4-10,-31 4-9,-31 3-8,-31 3-9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24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73100 45000 723,'98'-2'-50,"-3"-3"20,-3-3 20,-2-2 19,-1-5 9,3-2 0,3-3-1,4-3-1,1 1-1,0 6-1,0 7-2,0 6-2,-4 4-1,-5 4-1,-7 3-1,-5 3 0,-4 1-2,0 1 0,0-1 0,0 1 0,0-1-2,0 1-1,0-1-1,0 1-2,0-1-1,0 1 2,0-1 1,0 1 2,0-3 0,0-2 0,0-3-1,0-3 1,0-1 0,0 4 3,0 3 2,0 3 2,3-1 1,6-2-2,7-3-1,6-3-2,7-4-1,10-3-2,10-3-1,9-2-2,7-5 0,7-2 1,6-3 1,7-3 0,2-1-1,1 4-3,-1 3-2,1 3-2,-7 3-1,-12 3 2,-13 3 3,-12 4 2,-9 1 2,-2 0 4,-3 0 3,-3 0 4,-4 0-1,-3 0-1,-3 0-2,-2 0-1,-1 0-2,3 0 1,3 0 0,4 0 1,2 0 0,4 0-3,3 0-1,3 0-2,4-2-2,7-3-1,6-3-2,7-2-1,2-1-2,1 3-2,-1 3-1,1 4-1,5-1 0,14-3-1,11-3 1,14-2-1,13-5 0,16-2-3,15-3-1,17-3-2,8-2-1,4 0 2,3 0 1,3 0 1,4-2 3,7-3 2,6-3 2,7-2 3,-1 2 1,-6 9 1,-6 10-1,-6 10 0,-10 4 1,-12 0 2,-13 0 1,-12 0 1,-4 3 2,7 6 1,6 7 1,7 6 1,0 3 0,-2 0-2,-3 0-2,-3 0-2,-4-4-1,-3-5-1,-3-7 0,-2-5-1,-1-4 0,3 0-2,3 0 0,4 0-1,-3 0 1,-5 0 0,-7 0 3,-5 0 0,-8 0 2,-5 0 0,-7 0 2,-5 0 1,-6 0 0,-3 0 1,-3 0-1,-2 0 1,-3 3 0,1 6-1,-1 7 0,1 6-2,-1 3 1,1 0-2,-1 0 0,1 0 0,-1-2-1,1-3 0,-1-3 0,1-2 0,4-3-1,9 1 1,10-1 0,10 1-1,5-3 1,4-2-1,3-3-1,3-3 0,4-4-1,7-3 1,6-3 0,7-2 0,-1-3 1,-6 1 1,-6-1 1,-6 1 0,-4-1 2,1 1 1,-1-1-1,1 1 2,-3 1 0,-2 3 0,-3 3 1,-3 4 1,-4 1 0,-3 0-1,-3 0-1,-2 0-1,-5 0 1,-2 0-1,-3 0 0,-3 0-1,-4 1 1,-3 4-1,-3 3 1,-2 3-1,-5 1-1,-2 1 0,-3-1-1,-3 1 0,-7-1-1,-9 1 1,-10-1 0,-8 1 1,-11-1-1,-8 1 1,-10-1-2,-9 1 0,-10-1-1,-9 1-1,-10-1-3,-8 1 0,-14-6-9,-15-8-15,-15-10-14,-16-9-15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25"/>
    </inkml:context>
    <inkml:brush xml:id="br0">
      <inkml:brushProperty name="width" value="0.0295" units="cm"/>
      <inkml:brushProperty name="height" value="0.0295" units="cm"/>
      <inkml:brushProperty name="color" value="#F2395B"/>
    </inkml:brush>
  </inkml:definitions>
  <inkml:trace contextRef="#ctx0" brushRef="#br0">68700 47050 745,'35'-91'0,"23"19"0,22 19-1,22 19 0,1 12 1,-19 6 1,-18 7 3,-19 6 1,-2 3 2,16 0 0,15 0 1,17 0 0,8 3 1,4 6 0,3 7 2,3 6-1,4 1 0,7-3-2,6-3-1,7-2-2,4-3-2,3 1-1,3-1-1,4 1-1,4-1-1,6 1 0,7-1 1,6 1-1,1-3 1,-3-2-1,-3-3 0,-2-3-1,-3-2 0,1 0-1,-1 0 0,1 0-1,-4 0 2,-6 0 1,-6 0 2,-6 0 2,-2 1 2,3 4-1,3 3-1,4 3 1,-1-1-1,-3-2 0,-3-3 0,-2-3 0,-5-2 0,-2 0 0,-3 0-1,-3 0-1,-2 0 1,0 0-1,0 0 1,0 0-1,-2 0 1,-3 0 1,-3 0 0,-2 0 1,-1-2 0,3-3 0,3-3 0,4-2 0,4-1-1,6 3 0,7 3 0,6 4 0,3-3-1,0-5 0,0-7-1,0-5 0,0-3 0,0 4-1,0 3 1,0 3-1,3 1 1,6 1-1,7-1 0,6 1 0,4-3 0,4-2 0,3-3 1,3-3-1,1-1 1,1 4-1,-1 3 1,1 3-1,-3 1 2,-2 1 1,-3-1 1,-3 1 3,-4 1 0,-3 3-1,-3 3-1,-2 4 0,-3 2-1,1 4-1,-1 3-1,1 3-1,-4 3 0,-6 3 1,-6 3-1,-6 4 1,-4 1 1,1 0-1,-1 0 0,1 0-1,-3 0 0,-2 0-1,-3 0-2,-3 0-2,-2-2 0,0-3 1,0-3 0,0-2 2,0-3-1,0 1-1,0-1 0,0 1-1,-2-1 0,-3 1 0,-3-1 1,-2 1 0,0-3 1,7-2 2,6-3 0,7-3 2,0-2 0,-2 0 0,-3 0 0,-3 0 0,4-2-1,13-3-3,12-3-1,13-2-2,6-1-1,0 3 2,0 3 1,0 4 1,-2 1 1,-3 0 0,-3 0-1,-2 0 1,-6 0 0,-6 0 0,-6 0 0,-6 0 0,-4 3 0,1 6 1,-1 7-1,1 6 1,-1 1 0,1-3 0,-1-3 0,1-2 0,-1-3 0,1 1 0,-1-1 0,1 1-1,-1-1 1,1 1-2,-1-1 0,1 1-1,-4-3-1,-6-2-2,-6-3-3,-6-3-1,-10-1-4,-12 4-7,-13 3-7,-12 3-6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35"/>
    </inkml:context>
    <inkml:brush xml:id="br0">
      <inkml:brushProperty name="width" value="0.03208" units="cm"/>
      <inkml:brushProperty name="height" value="0.03208" units="cm"/>
      <inkml:brushProperty name="color" value="#F2395B"/>
    </inkml:brush>
  </inkml:definitions>
  <inkml:trace contextRef="#ctx0" brushRef="#br0">10150 42500 685,'-44'-18'-3,"13"17"-6,12 15-7,13 16-5,6 9 7,0 3 22,0 3 22,0 4 22,0 7 7,0 13-6,0 12-6,0 13-7,-2 9-8,-3 6-7,-3 7-8,-2 6-9,-3 4-4,1 4-2,-1 3-1,1 3-2,-1-7-4,1-15-6,-1-15-6,1-16-6,7-37-7,16-55-6,15-57-8,17-55-5,3-23-1,-5 13 7,-7 12 7,-5 13 6,-6 12 6,-3 13 4,-3 12 3,-2 13 5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3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10250 42250 668,'1'-115'0,"4"23"5,3 22 4,3 22 6,3 13 2,3 7 1,3 6 1,4 7 1,1 4-1,0 3-1,0 3-2,0 4-2,1 1-1,4 0 2,3 0 1,3 0 2,-1 4-2,-2 10-4,-3 10-4,-3 9-3,-6 6-3,-5 3 1,-7 3-2,-5 4 1,-9 5-1,-9 10-1,-10 10 1,-8 9-1,-8 2-2,-2-2-4,-3-3-3,-3-3-3,-4-4-3,-3-3-1,-3-3-1,-2-2-1,2-8 2,9-8 2,10-10 3,10-9 3,11-9 2,17-5 1,15-7 1,16-5 0,13-6 5,14-3 6,11-3 6,14-2 7,2-1 3,-6 3-2,-6 3-1,-6 4-2,-9 5-1,-8 10-2,-10 10 0,-9 9-2,-10 10-2,-9 14-3,-10 11-2,-8 14-3,-12 7-3,-12 3 0,-13 3-2,-12 4-1,-7-1-2,1-3-1,-1-3-3,1-2-2,-1-9-2,1-12-3,-1-13-3,1-12-3,4-10-4,9-6-6,10-6-4,10-6-6,7-9-1,6-8 3,7-10 3,6-9 3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37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11500 43200 565,'-19'-25'4,"13"0"7,12 0 7,13 0 8,10 3 3,10 6-3,10 7-1,9 6-2,4 3-3,1 0-3,-1 0-3,1 0-3,-7 3-3,-12 6-3,-13 7-3,-12 6-3,-12 7-3,-8 10-2,-10 10-2,-9 9-2,-15 15-2,-18 22 1,-19 22 1,-18 23-1,-4-1 1,13-22-1,12-22 1,13-21-1,9-15 2,6-6 1,7-6 1,6-6 1,9-10 3,13-12 3,12-13 4,13-12 2,12-13 2,13-12 0,12-13-2,13-12 0,4-5-1,-3 3-3,-3 3-3,-2 4-2,-5 1-3,-2 0-2,-3 0-3,-3 0-3,-4 1-1,-3 4-1,-3 3-1,-2 3 0,-3-1-1,1-2 1,-1-3 0,1-3 1,-1-4 1,1-3 1,-1-3 0,1-2 2,-1 0 3,1 7 3,-1 6 4,1 7 4,-4 2 3,-6 1 4,-6-1 3,-6 1 4,-9 8 8,-8 20 14,-10 18 14,-9 20 15,-4 10 0,4 3-14,3 3-13,3 4-13,-1 10-8,-2 19-2,-3 19 0,-3 19-3,-1 4 0,4-9 0,3-10-1,3-8-1,3-9-2,3-6-6,3-6-4,4-6-4,4-9-4,6-8-2,7-10-1,6-9-2,4-9 0,4-5-1,3-7-1,3-5 1,4-17-1,7-24 1,6-26 1,7-24 1,2-21 1,1-16-2,-1-15 1,1-15-1,-6-4 1,-8 9 2,-10 10 2,-9 10 1,-7 8 2,-3 10 3,-3 10 3,-2 9 3,-8 10 2,-8 14-1,-10 11 0,-9 14 1,-9 13-2,-5 16-4,-7 15-3,-5 17-2,-3 13-5,4 13-6,3 12-4,3 13-5,6 2-3,9-5-3,10-7-3,10-5-2,8-8 3,10-5 5,10-7 7,9-5 6,7-6 6,7-3 5,6-3 5,7-2 4,-1-3 5,-6 1 2,-6-1 3,-6 1 3,-9 4 1,-8 9 2,-10 10 0,-9 10 1,-9 11-1,-5 17 0,-7 15-2,-5 16-1,-4 2-3,0-8-3,0-10-5,0-9-3,4-9-3,10-5-1,10-7 0,9-5-2,7-9 1,7-9 3,6-10 3,7-8 4,4-4 2,3 3 1,3 3 1,4 4 2,-1 2 0,-3 4 0,-3 3 0,-2 3 1,-6 6-2,-6 9-2,-6 10-3,-6 10-2,-9 7-3,-8 6-1,-10 7-3,-9 6-3,-9 6 0,-5 6-2,-7 7 0,-5 6 0,-6 1-5,-3-3-7,-3-3-8,-2-2-8,-1-11-4,3-15-1,3-15 0,4-16-1,5-13 1,10-9 3,10-10 4,9-8 2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37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15000 43150 664,'-33'1'7,"34"4"17,35 3 14,35 3 17,19-1 2,7-2-10,6-3-8,7-3-11,2-2-8,1 0-6,-1 0-7,1 0-8,-1-4-5,1-5-5,-1-7-6,1-5-5,-7-1-2,-12 6 0,-13 7 1,-12 6 0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38"/>
    </inkml:context>
    <inkml:brush xml:id="br0">
      <inkml:brushProperty name="width" value="0.03706" units="cm"/>
      <inkml:brushProperty name="height" value="0.03706" units="cm"/>
      <inkml:brushProperty name="color" value="#F2395B"/>
    </inkml:brush>
  </inkml:definitions>
  <inkml:trace contextRef="#ctx0" brushRef="#br0">15950 42550 593,'-25'-25'0,"0"0"0,0 0 0,0 0 0,0 0 3,0 0 8,0 0 5,0 0 8,3 10 7,6 23 9,7 22 8,6 22 9,4 15-2,4 9-10,3 10-12,3 10-11,-1 8-8,-2 10-7,-3 10-7,-3 9-5,-2 7-8,0 7-9,0 6-9,0 7-8,0-7-3,0-19 3,0-18 3,0-19 3,0-16-1,0-12-2,0-13-5,0-12-2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1"/>
    </inkml:context>
    <inkml:brush xml:id="br0">
      <inkml:brushProperty name="width" value="0.02929" units="cm"/>
      <inkml:brushProperty name="height" value="0.02929" units="cm"/>
      <inkml:brushProperty name="color" value="#F2395B"/>
    </inkml:brush>
  </inkml:definitions>
  <inkml:trace contextRef="#ctx0" brushRef="#br0">18350 42150 751,'7'-47'5,"17"6"10,15 7 10,16 6 10,4 10 3,-6 17-5,-6 15-3,-6 16-5,-7 9-6,-6 3-5,-6 3-6,-6 4-6,-10 2-5,-12 4-1,-13 3-3,-12 3-2,-7-1-1,1-2 0,-1-3 1,1-3 0,-1-7 1,1-9-1,-1-10 1,1-8-1,5-4 2,14 3 4,11 3 4,14 4 2,10-1 3,9-3-1,10-3 0,10-2 0,4-1 0,0 3-1,0 3 0,0 4-1,-5 4 0,-9 6 0,-10 7-2,-8 6 0,-12 4 0,-12 4-1,-13 3 1,-12 3-1,-9 3 0,-2 3 0,-3 3-1,-3 4 1,-1-4-2,4-9-2,3-10-2,3-8-2,4-23-8,7-34-13,6-35-14,7-33-12,5-9-2,7 19 11,6 19 12,7 19 11,4 7 7,3-3 3,3-3 4,4-2 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0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20460 40187 485,'-2'-12'42,"-2"8"4,-4 8 5,-2 8 4,-1 4-1,1 1-8,0 1-7,2 1-7,1 1-6,0-1-2,2 1-5,1-1-2,-1 2-3,2 0-2,-1 0-2,0 3-1,0-2-2,2-1-2,0-3-1,2-1-1,1-3-5,4-1-4,2-2-6,4-2-6,1-4-1,1-4-1,1-6 1,1-4 0,1-4-1,0-1 0,-1-3-1,1-1-1,-1-3 0,-1 0 1,-1-1 0,0-1 2,-2 0 2,-3-1 3,-1 1 3,-2-1 4,-2 2 1,0 1 3,-1 3 1,-2 1 2,-1 2 2,-2 2 6,-2 3 4,-1 1 5,0 1-4,6 0-13,4 0-11,5 1-13,4-1-4,0 2 7,1 0 6,1 2 7,0 1 4,-1 2 7,0 2 4,-2 2 7,-1 1 3,-1 2 4,0 0 2,-2 2 4,0 0 1,-2 3-3,-1 2-3,0 2-1,-2 0-2,-1 1-1,0 0-1,-1-1-2,-1 2-1,0 1-2,0 3-4,0 2-3,-1-1-3,-1-1-4,0-3-3,-1-1-5,-1-5-9,0-8-16,0-8-16,0-8-17,3-3 1,4 1 17,5 0 16,6 2 16,0 1 10,-1 2 3,-2 3 5,-2 1 2,-1 1 4,1 0-1,2 0 2,0 0 0,0 1-1,-1 0-1,0 2-2,-2 0-2,0 1-5,0-2-9,0 0-8,-1-2-9,1 0-1,-2 1 5,-1-1 5,0 0 5,-1 0 4,0 0 2,0 0 1,0 0 1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1"/>
    </inkml:context>
    <inkml:brush xml:id="br0">
      <inkml:brushProperty name="width" value="0.03354" units="cm"/>
      <inkml:brushProperty name="height" value="0.03354" units="cm"/>
      <inkml:brushProperty name="color" value="#F2395B"/>
    </inkml:brush>
  </inkml:definitions>
  <inkml:trace contextRef="#ctx0" brushRef="#br0">19050 42650 655,'26'-27'1,"4"-3"-1,3-3 1,3-2-1,-1 2 4,-2 9 3,-3 10 5,-3 10 3,-2 7 5,0 6 2,0 7 2,0 6 3,-4 7 1,-5 10-2,-7 10 1,-5 9-2,-4 4-2,0 1-2,0-1-3,0 1-3,-2 2-3,-3 7-4,-3 6-2,-2 7-3,-5 4-4,-2 3-2,-3 3-2,-3 4-4,1-6-6,6-11-12,7-14-11,6-11-12,1-20-4,-3-24 0,-3-26 3,-2-24 1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1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19350 43100 767,'48'-91'-1,"-3"19"2,-3 19 1,-2 19 2,-1 10 6,3 4 8,3 3 10,4 3 9,1 1 0,0 1-9,0-1-8,0 1-10,-4 2-3,-5 7 1,-7 6 3,-5 7 2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20050 42050 586,'1'-80'27,"4"41"9,3 40 10,3 42 8,-1 21 1,-2 3-9,-3 3-8,-3 4-9,-4 4-6,-3 6-3,-3 7-5,-2 6-2,-5 6-5,-2 6-4,-3 7-5,-3 6-4,-1 6-3,4 6-2,3 7-1,3 6-3,3-7 1,3-18 0,3-19 1,4-18 1,7-31-8,13-40-15,12-40-15,13-41-16,7-23-1,4-2 15,3-3 13,3-3 15,-2 2 8,-6 10 4,-6 10 3,-6 9 3,-7 10 6,-6 14 10,-6 11 9,-6 14 10,-4 10 4,1 9 2,-1 10 1,1 10 0,-4 10-1,-6 13-4,-6 12-4,-6 13-3,-4 4-5,1-3-5,-1-3-4,1-2-5,7-14-8,16-21-9,15-22-11,17-22-11,8-16-3,4-9 3,3-10 3,3-8 2,-2-3 4,-6 7 2,-6 6 4,-6 7 4,-9 10 7,-8 16 13,-10 15 13,-9 17 13,-5 11 5,0 10 0,0 10-2,0 9 0,0 1-3,0-6-4,0-6-4,0-6-5,3-6-3,6-2-3,7-3-2,6-3-4,10-12-4,17-18-6,15-19-7,16-18-5,2-14-3,-8-5 1,-10-7 1,-9-5 0,-9-3 1,-5 4 1,-7 3 1,-5 3 1,-8 3 0,-5 3 2,-7 3 1,-5 4 0,-9 4 1,-9 6 0,-10 7-1,-8 6 0,-8 7-1,-2 10-2,-3 10 0,-3 9-1,1 6-3,6 3-1,7 3-4,6 4-3,4-1-1,4-3 0,3-3 0,3-2-1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2"/>
    </inkml:context>
    <inkml:brush xml:id="br0">
      <inkml:brushProperty name="width" value="0.03312" units="cm"/>
      <inkml:brushProperty name="height" value="0.03312" units="cm"/>
      <inkml:brushProperty name="color" value="#F2395B"/>
    </inkml:brush>
  </inkml:definitions>
  <inkml:trace contextRef="#ctx0" brushRef="#br0">22550 42900 664,'50'0'74,"0"0"-15,0 0-15,0 0-16,7 0-8,17 0 0,15 0-1,16 0-1,7 0-2,1 0-2,-1 0-3,1 0-4,1 0-2,3 0-5,3 0-2,4 0-5,-4 0-4,-9 0-4,-10 0-6,-8 0-4,-12 0-4,-12 0-4,-13 0-5,-12 0-3,-9 0-2,-2 0 2,-3 0 1,-3 0 2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3"/>
    </inkml:context>
    <inkml:brush xml:id="br0">
      <inkml:brushProperty name="width" value="0.03097" units="cm"/>
      <inkml:brushProperty name="height" value="0.03097" units="cm"/>
      <inkml:brushProperty name="color" value="#F2395B"/>
    </inkml:brush>
  </inkml:definitions>
  <inkml:trace contextRef="#ctx0" brushRef="#br0">22650 43500 710,'-40'-2'6,"23"-3"12,22-3 13,22-2 11,10-1 3,1 3-7,-1 3-7,1 4-8,8 1-5,20 0-3,18 0-4,20 0-3,8 0-4,1 0-6,-1 0-3,1 0-6,-3 0-4,-2 0-6,-3 0-4,-3 0-6,-6 0-2,-5 0 1,-7 0-1,-5 0 0,-11 0 1,-11 0 0,-14 0 0,-11 0 1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3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23750 41850 732,'-35'-18'7,"-18"17"12,-19 15 13,-18 16 13,-1 7 2,19 1-9,19-1-8,19 1-8,4 1-8,-9 3-4,-10 3-6,-8 4-6,-1-1-1,9-3 0,10-3 1,10-2 2,8-5-2,10-2-3,10-3-3,9-3-3,12-6-2,16-5 3,15-7 0,17-5 2,7-4 1,0 0 0,0 0 0,0 0 0,-4-2 0,-5-3 2,-7-3 0,-5-2 0,-8-6 2,-5-6 1,-7-6 1,-5-6 1,-11-4-1,-11 1-4,-14-1-2,-11 1-4,-6-1-4,4 1-5,3-1-5,3 1-4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25300 42400 595,'93'-66'77,"-11"19"-15,-14 19-15,-11 19-14,-1 7-9,13-3-1,12-3-1,13-2-2,-1 0-1,-11 7-3,-14 6-3,-11 7-1,-12 7-2,-9 9-2,-10 10 0,-8 10-1,-17 10-4,-21 13-3,-22 12-5,-22 13-4,-15 2-5,-5-5-4,-7-7-4,-5-5-5,0-9-1,10-9-1,10-10 1,9-8-1,7-8 3,7-2 5,6-3 5,7-3 6,13-7 7,22-9 7,22-10 9,23-8 7,16-9 4,13-6-3,12-6-2,13-6-3,6-4-2,0 1-5,0-1-4,0 1-3,-2 2-3,-3 7 0,-3 6 0,-2 7 0,-5 2-8,-2 1-13,-3-1-15,-3 1-14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4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27550 41950 568,'0'-47'1,"0"6"4,0 7 3,0 6 4,0 13 9,0 23 16,0 22 15,0 22 17,0 12-1,0 3-14,0 3-15,0 4-15,-2 1-9,-3 0-3,-3 0-4,-2 0-3,-5 3-3,-2 6-4,-3 7-4,-3 6-2,-1-4-7,4-11-9,3-14-9,3-11-9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4"/>
    </inkml:context>
    <inkml:brush xml:id="br0">
      <inkml:brushProperty name="width" value="0.03037" units="cm"/>
      <inkml:brushProperty name="height" value="0.03037" units="cm"/>
      <inkml:brushProperty name="color" value="#F2395B"/>
    </inkml:brush>
  </inkml:definitions>
  <inkml:trace contextRef="#ctx0" brushRef="#br0">27500 42600 724,'68'-69'5,"-11"13"12,-14 12 10,-11 13 11,-6 7 4,4 4-4,3 3-4,3 3-3,-1 3-7,-2 3-9,-3 3-10,-3 4-10,-2-1-14,0-3-19,0-3-19,0-2-19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4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28250 41250 479,'0'-47'6,"0"6"13,0 7 12,0 6 12,-2 10 4,-3 17-3,-3 15-6,-2 16-3,-3 16-3,1 20-4,-1 18-2,1 20-2,-1 11-2,1 7-2,-1 6 0,1 7-2,-1 4-1,1 3-2,-1 3-2,1 4-1,-3 8-4,-2 17-6,-3 15-5,-3 16-5,-1 9-8,4 3-8,3 3-8,3 4-9,3-14-2,3-27 2,3-28 3,4-28 3,-1-26-2,-3-21-6,-3-22-5,-2-22-7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0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22350 39979 440,'0'-22'2,"0"3"4,0 3 5,0 3 3,0 5 11,0 10 17,0 8 18,0 9 17,0 5 1,0 1-14,0 1-15,0 1-15,0 1-8,0 2-5,0 3-4,0 1-4,0 3-4,0 2-2,0 4-3,0 3-4,0 0-4,0-1-10,0 0-8,0-1-9,1-3-7,2-2-4,2-3-7,2-3-4,0-4 1,0-3 5,-2-5 8,0-3 5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5"/>
    </inkml:context>
    <inkml:brush xml:id="br0">
      <inkml:brushProperty name="width" value="0.02931" units="cm"/>
      <inkml:brushProperty name="height" value="0.02931" units="cm"/>
      <inkml:brushProperty name="color" value="#F2395B"/>
    </inkml:brush>
  </inkml:definitions>
  <inkml:trace contextRef="#ctx0" brushRef="#br0">28500 42500 750,'1'-47'0,"4"6"0,3 7 0,3 6 0,1 7 8,1 10 15,-1 10 15,1 9 15,-3 10 1,-2 14-15,-3 11-15,-3 14-14,-7 5-10,-9 1-7,-10-1-7,-8 1-6,-1-4-2,9-6 3,10-6 4,10-6 3,5-6 1,4-2 0,3-3-1,3-3 0,4-6 2,7-5 5,6-7 7,7-5 5,2-3 2,1 4 1,-1 3-1,1 3-1,-6 4 1,-8 7 0,-10 6 2,-9 7 0,-12 2-2,-11 1-6,-14-1-5,-11 1-6,-4-6-10,6-8-13,7-10-14,6-9-13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5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29700 42050 533,'0'-58'10,"0"34"23,0 35 22,0 35 21,-2 18 4,-3 3-15,-3 3-15,-2 4-15,-1 1-10,3 0-7,3 0-5,4 0-7,-3 1-6,-5 4-4,-7 3-6,-5 3-5,-3-4-6,4-8-5,3-10-6,3-9-6,1-9-4,1-5-3,-1-7-2,1-5-3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5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29950 42000 677,'23'-27'0,"-3"-3"0,-3-3 0,-2-2 0,-1-1 6,3 3 15,3 3 13,4 4 14,-7 16 3,-16 32-5,-15 31-6,-15 32-5,-11 15-9,-2 0-12,-3 0-12,-3 0-12,2-8-8,10-16-2,10-15-4,9-15-2,15-12-2,22-6 1,22-6 2,23-6 0,8-7 5,-3-6 8,-3-6 7,-2-6 10,-8-2 4,-8 3 3,-10 3 3,-9 4 2,-9 5 1,-5 10 0,-7 10 0,-5 9-1,-11 7-1,-11 7 0,-14 6-3,-11 7 0,-7 2-4,0 1-4,0-1-4,0 1-5,1-3-2,4-2 1,3-3 0,3-3 0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6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30800 42450 479,'82'-80'41,"-33"41"10,-35 40 12,-34 42 12,-18 24-2,1 9-14,-1 10-14,1 10-13,2 2-10,7-3-3,6-3-4,7-2-4,7-9-3,9-12-3,10-13-4,10-12-2,8-12-2,10-8 2,10-10 1,9-9 1,4-13-4,1-16-10,-1-15-11,1-15-10,-1-15-3,1-12 3,-1-13 2,1-12 4,-7-5 3,-12 3 4,-13 3 4,-12 4 4,-10 5 2,-6 10 3,-6 10 1,-6 9 2,-7 10 1,-6 14 1,-6 11 2,-6 14 0,-7 11-1,-6 14-4,-6 11-5,-6 14-3,4 7-5,16 3-5,15 3-5,17 4-5,14-4 0,17-9 3,15-10 5,16-8 4,10-8 5,7-2 3,6-3 4,7-3 4,0-4 6,-2-3 9,-3-3 9,-3-2 8,-9-1 5,-11 3 1,-14 3 2,-11 4 2,-11 5-2,-5 10-2,-7 10-4,-5 9-4,-11 10-3,-11 14-7,-14 11-5,-11 14-6,-6 3-5,4-2-3,3-3-3,3-3-4,4-4-2,7-3-1,6-3-1,7-2 0,10-6 0,16-6-1,15-6 1,17-6 1,11-7 4,10-6 9,10-6 10,9-6 9,6-4 6,3 1 3,3-1 3,4 1 2,-3 2 1,-5 7 0,-7 6-1,-5 7-1,-12 7-2,-16 9-5,-15 10-3,-15 10-4,-15 8-5,-12 10-4,-13 10-5,-12 9-3,-16 6-7,-19 3-8,-18 3-9,-19 4-7,-8-7-2,3-16 4,3-15 5,4-15 5,5-12-5,10-6-12,10-6-11,9-6-13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7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10050 46700 679,'-24'-68'1,"4"17"2,3 15 2,3 16 1,-1 21 7,-2 29 9,-3 28 10,-3 28 11,-1 20 2,4 13-5,3 12-5,3 13-5,1 2-6,1-5-9,-1-7-9,1-5-8,-1-6-6,1-3-5,-1-3-3,1-2-5,1-12-1,3-19 2,3-18 1,4-19 2,1-19-5,0-19-12,0-18-12,0-19-11,1-10 1,4 1 12,3-1 13,3 1 12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7"/>
    </inkml:context>
    <inkml:brush xml:id="br0">
      <inkml:brushProperty name="width" value="0.02975" units="cm"/>
      <inkml:brushProperty name="height" value="0.02975" units="cm"/>
      <inkml:brushProperty name="color" value="#F2395B"/>
    </inkml:brush>
  </inkml:definitions>
  <inkml:trace contextRef="#ctx0" brushRef="#br0">10100 47000 739,'25'-54'1,"0"-5"4,0-7 2,0-5 3,-4 8 5,-5 26 7,-7 24 8,-5 26 7,-8 22 0,-5 23-9,-7 22-8,-5 22-9,-4 7-3,0-6 0,0-6 0,0-6 1,3-10-4,6-12-12,7-13-11,6-12-10,6-12-6,6-8 1,7-10 0,6-9 2,7-5 3,10 0 7,10 0 8,9 0 7,1-2 5,-6-3 5,-6-3 5,-6-2 3,-7 2 3,-6 9-2,-6 10 0,-6 10-2,-10 11 1,-12 17 0,-13 15 2,-12 16 1,-13 7-2,-12 1-3,-13-1-3,-12 1-4,-1-4-3,14-6-4,11-6-4,14-6-4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10650 47650 583,'46'-44'33,"-5"13"-5,-7 12-3,-5 13-5,-6 10-2,-3 10-1,-3 10-1,-2 9-1,-6 9-2,-6 9-5,-6 10-4,-6 10-5,-9 4-3,-8 0-3,-10 0-2,-9 0-3,-2-5-1,6-9 1,7-10-1,6-8 0,12-15 0,19-19 1,19-18 1,19-19 0,15-16 0,13-12-3,12-13-1,13-12-2,4-7-1,-3 1 1,-3-1 0,-2 1 1,-9 5 3,-12 14 5,-13 11 6,-12 14 4,-10 8 4,-6 7 2,-6 6 3,-6 7 2,-6 7 6,-2 9 12,-3 10 10,-3 10 12,-2 7 0,0 6-6,0 7-8,0 6-8,0 4-5,0 4-4,0 3-3,0 3-5,0-2-1,0-6 0,0-6-1,0-6 0,3-6-3,6-2-4,7-3-6,6-3-5,6-6-3,6-5-3,7-7-3,6-5-2,10-22-2,17-33-2,15-35-1,16-34-1,-4-18 0,-21 1 3,-22-1 2,-22 1 3,-15 4 2,-5 9 1,-7 10 3,-5 10 2,-11 13 1,-11 19 1,-14 19 1,-11 19 1,-4 13 0,6 10-1,7 10 0,6 9 0,6 9-1,6 9-1,7 10-2,6 10-1,7 2 0,10-3 1,10-3 2,9-2 0,7-3 1,7 1 2,6-1 2,7 1 1,-3-1 1,-8 1 1,-10-1 1,-9 1 0,-9 4 2,-5 9-1,-7 10 2,-5 10 0,-9 5 2,-9 4 1,-10 3 1,-8 3 2,-1-2 1,9-6-3,10-6-2,10-6-2,7-10 0,6-12 0,7-13 0,6-12 0,9-9-1,13-2-3,12-3-3,13-3-3,6-2 1,0 0 3,0 0 2,0 0 5,-5 3 0,-9 6 1,-10 7 0,-8 6 1,-12 9-1,-12 13-1,-13 12-1,-12 13-1,-15 13-1,-15 17-1,-15 15-3,-16 16-2,-8 9-4,0 3-6,0 3-5,0 4-6,6-12-2,13-24 4,12-26 2,13-24 4,6-17-3,0-5-8,0-7-8,0-5-8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9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14500 47550 579,'40'-99'8,"32"4"13,31 3 15,32 3 14,0 12 2,-27 22-9,-28 22-10,-28 23-9,-13 20-6,3 23 1,3 22-1,4 22 0,-3 12-1,-5 3-1,-7 3-1,-5 4-2,-1-3-2,6-5-5,7-7-4,6-5-4,7-11-2,10-11 0,10-14 1,9-11 0,4-11-5,1-5-11,-1-7-11,1-5-11,-6-6-5,-8-3 3,-10-3 2,-9-2 3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49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17100 46600 607,'31'-24'5,"13"4"12,12 3 10,13 3 11,1 3 4,-9 3-4,-10 3-3,-8 4-3,-1 7-3,9 13-2,10 12-1,10 13-2,-1 9-3,-9 6-6,-10 7-4,-8 6-6,-12 7-4,-12 10-6,-13 10-4,-12 9-5,-18 4-3,-21 1-4,-22-1-2,-22 1-4,-13-4-1,-3-6 2,-3-6 1,-2-6 1,5-10 1,16-12-1,15-13 0,17-12-1,10-9 4,6-2 8,7-3 7,6-3 8,18-7 9,32-9 11,31-10 10,32-8 11,18-8 0,6-2-10,7-3-12,6-3-10,3-6-11,0-5-10,0-7-9,0-5-11,-5-1-6,-9 6-3,-10 7-4,-8 6-2,-14 3 2,-15 0 7,-15 0 7,-16 0 8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0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18950 47050 538,'-22'-102'47,"6"47"6,7 47 6,6 48 6,3 27-2,0 9-12,0 10-10,0 10-12,0 2-8,0-3-6,0-3-6,0-2-7,-2-3-2,-3 1 1,-3-1 1,-2 1 2,-3-17-16,1-30-31,-1-32-30,1-30-32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4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52100 23850 738,'25'46'73,"0"-5"-15,0-7-14,0-5-14,1-4-10,4 0-4,3 0-5,3 0-3,-2 1-7,-6 4-6,-6 3-6,-6 3-8,-4-1-4,1-2-4,-1-3-3,1-3-3,1-6-2,3-5-2,3-7-1,4-5-2,-1-8 3,-3-5 7,-3-7 7,-2-5 7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0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22950 38994 520,'22'-41'51,"-3"11"-5,-3 13-4,-2 11-6,-2 7-1,3 4 1,2 2 1,2 3 1,-1 3-1,-1 2-6,-3 1-5,-1 3-6,-2 1-4,0 3-4,-2 1-4,0 3-3,-3 2-2,-3 3-2,-2 2-2,-4 4-1,-2 2-4,-3 0-4,-4 2-6,-2 1-5,-3 0-4,-1 2-2,-3 0-4,-1 2-2,-1-2-3,2-4 0,3-4-2,1-4-1,2-4 3,2-7 5,3-5 6,1-6 6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0"/>
    </inkml:context>
    <inkml:brush xml:id="br0">
      <inkml:brushProperty name="width" value="0.03025" units="cm"/>
      <inkml:brushProperty name="height" value="0.03025" units="cm"/>
      <inkml:brushProperty name="color" value="#F2395B"/>
    </inkml:brush>
  </inkml:definitions>
  <inkml:trace contextRef="#ctx0" brushRef="#br0">18800 47850 727,'70'-157'3,"-9"39"5,-10 36 6,-8 39 6,-6 18 4,1 0 1,-1 0 3,1 0 2,-1 3-1,1 6-2,-1 7-2,1 6-3,-3 3-7,-2 0-13,-3 0-11,-3 0-14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0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19700 46300 561,'21'-16'9,"-5"19"17,-7 19 17,-5 19 18,-8 18 3,-5 19-13,-7 19-13,-5 19-12,-6 10-10,-3 4-5,-3 3-6,-2 3-6,0-7-6,7-15-6,6-15-6,7-16-7,4-15-3,3-11-1,3-14 0,4-11 0,7-11-2,13-5 0,12-7 0,13-5-1,7-6 4,4-3 8,3-3 9,3-2 9,1-1 6,1 3 3,-1 3 3,1 4 2,-6 5 3,-8 10 2,-10 10 0,-9 9 2,1-4 1,13-15 0,12-15 0,13-16-1,10-21-5,10-24-13,10-26-13,9-24-13,4-15-7,1-3-1,-1-3-1,1-2-2,-7 3 4,-12 14 8,-13 11 6,-12 14 8,-15 11 6,-15 14 5,-15 11 4,-16 14 4,-12 10 6,-5 9 5,-7 10 5,-5 10 5,-6 7 5,-3 6 6,-3 7 4,-2 6 7,-3 6-2,1 6-6,-1 7-7,1 6-8,2 4-5,7 4-3,6 3-5,7 3-3,4 1-2,3 1 0,3-1 1,4 1 0,1 1-1,0 3-3,0 3-3,0 4-2,3-3-3,6-5 0,7-7 0,6-5-1,3-4-2,0 0-3,0 0-2,0 0-2,-4-2-6,-5-3-7,-7-3-7,-5-2-8,-6-5-1,-3-2 4,-3-3 4,-2-3 3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1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21650 45800 564,'4'-47'7,"10"6"12,10 7 13,9 6 12,7 6 5,7 6-4,6 7-5,7 6-5,-1 3-3,-6 0-3,-6 0-3,-6 0-4,-9 6-3,-8 13-4,-10 12-4,-9 13-5,-15 10-2,-18 10-4,-19 10-1,-18 9-3,-10 6 0,0 3 2,0 3 3,0 4 2,4-4-5,10-9-11,10-10-12,9-8-11,7-11-3,7-8 6,6-10 5,7-9 6,7-5 6,9 0 5,10 0 6,10 0 5,10-4 3,13-5 0,12-7 1,13-5 0,4-4 2,-3 0 0,-3 0 1,-2 0 2,-8 6 2,-8 13 5,-10 12 3,-9 13 4,-16 9 1,-22 6-3,-22 7-3,-21 6-3,-12 3-3,1 0-4,-1 0-5,1 0-4,2-4-5,7-5-5,6-7-7,7-5-5,4-9-4,3-9-2,3-10-2,4-8-1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1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23050 46500 482,'90'-93'8,"-18"17"14,-19 15 15,-18 16 14,-17 13 4,-11 14-8,-14 11-9,-11 14-8,-11 13-5,-5 16-2,-7 15-1,-5 17-2,-4 13-2,0 13-1,0 12-3,0 13-1,3 4-2,6-3-1,7-3-1,6-2-1,7-9 0,10-12 0,10-13 1,9-12 0,9-15-3,9-15-8,10-15-6,10-16-6,8-18-6,10-18-4,10-19-2,9-18-4,1-18-2,-6-16 0,-6-15 0,-6-15 0,-10-1 1,-12 16 4,-13 15 4,-12 17 3,-12 13 4,-8 13 2,-10 12 4,-9 13 3,-7 12 2,-3 13 0,-3 12 0,-2 13 1,0 9 3,7 6 4,6 7 5,7 6 6,4 1 1,3-3 0,3-3 0,4-2-1,8-8-1,17-8-2,15-10-3,16-9-2,9-7 0,3-3-1,3-3 1,4-2 0,-4-1 0,-9 3 1,-10 3-1,-8 4 0,-11 8 0,-8 17-1,-10 15 0,-9 16-2,-13 13 0,-16 14 2,-15 11 0,-15 14 2,-4 2 0,9-6-1,10-6 0,10-6 0,7-7 0,6-6-2,7-6-2,6-6 0,10-7-1,17-6 1,15-6 2,16-6 0,12-4 1,9 1-1,10-1 0,10 1 0,4-3-1,0-2 1,0-3-1,0-3 1,-10 2-2,-18 10-3,-19 10-3,-18 9-3,-25 13-4,-27 20-7,-28 18-7,-28 20-5,-23 11-3,-15 7 4,-15 6 3,-16 7 2,6-15 2,28-34-1,28-35-1,29-33-1,13-18 0,1 0-2,-1 0-2,1 0-2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2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24100 48050 513,'-21'-25'0,"10"0"0,10 0 0,9 0 0,18-4 5,29-5 12,28-7 11,28-5 11,7 0 2,-11 10-6,-14 10-7,-11 9-6,-9 7-4,-3 7-2,-3 6 0,-2 7-2,-3 7-1,1 9 0,-1 10 1,1 10-1,1 4 1,3 0 1,3 0 2,4 0 1,2-2 0,4-3-1,3-3-3,3-2-1,1-6-3,1-6-1,-1-6-3,1-6-3,-1-6-3,1-2-4,-1-3-5,1-3-4,-3-2-3,-2 0-2,-3 0-2,-3 0-1,-4 0-6,-3 0-10,-3 0-11,-2 0-10,-8-2-3,-8-3 5,-10-3 6,-9-2 5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3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27950 47150 575,'23'-24'0,"-3"4"0,-3 3 0,-2 3 0,3-2 5,14-6 8,11-6 10,14-6 8,5 1 3,1 9-6,-1 10-5,1 10-6,2 8 1,7 10 6,6 10 5,7 9 6,-3 7 0,-8 7-6,-10 6-6,-9 7-5,-10 4-6,-9 3-2,-10 3-5,-8 4-3,-17 2-1,-21 4 0,-22 3 3,-22 3 0,-18 3-3,-11 3-11,-14 3-9,-11 4-10,-3-4-3,10-9 1,10-10 3,9-8 2,10-11 4,14-8 7,11-10 7,14-9 7,19-7 5,29-3 4,28-3 3,28-2 5,20-9 0,13-12-2,12-13-2,13-12-2,6-9-7,0-2-10,0-3-11,0-3-11,-2-2-4,-3 0 2,-3 0 1,-2 0 2,-11 1 0,-15 4 1,-15 3-1,-16 3 1,-12 3 1,-5 3 1,-7 3 3,-5 4 2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3"/>
    </inkml:context>
    <inkml:brush xml:id="br0">
      <inkml:brushProperty name="width" value="0.04139" units="cm"/>
      <inkml:brushProperty name="height" value="0.04139" units="cm"/>
      <inkml:brushProperty name="color" value="#F2395B"/>
    </inkml:brush>
  </inkml:definitions>
  <inkml:trace contextRef="#ctx0" brushRef="#br0">30200 47550 531,'23'-25'0,"-3"0"0,-3 0 0,-2 0 0,-11 14 11,-15 28 22,-15 28 22,-16 29 23,-10 15 2,-3 3-14,-3 3-15,-2 4-16,-6-1-10,-6-3-7,-6-3-6,-6-2-7,2-9-9,14-12-10,11-13-11,14-12-11,16-21-10,22-28-11,22-28-12,23-27-11,6-11 3,-5 10 16,-7 10 17,-5 9 17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3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30000 47750 505,'48'-68'12,"-3"17"10,-3 15 9,-2 16 11,-5 16 4,-2 20-4,-3 18-2,-3 20-2,-4 11-4,-3 7-2,-3 6-4,-2 7-2,-3-1-4,1-6-3,-1-6-3,1-6-3,-1-6-3,1-2-2,-1-3-1,1-3-3,7-18-2,16-31-3,15-31-3,17-31-4,13-26-2,13-18-2,12-19-2,13-18-1,4-10-2,-3 0 1,-3 0-1,-2 0 0,-12 9 0,-19 19-3,-18 19-2,-19 19-1,-16 21-8,-12 26-11,-13 24-11,-12 26-12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4"/>
    </inkml:context>
    <inkml:brush xml:id="br0">
      <inkml:brushProperty name="width" value="0.04848" units="cm"/>
      <inkml:brushProperty name="height" value="0.04848" units="cm"/>
      <inkml:brushProperty name="color" value="#F2395B"/>
    </inkml:brush>
  </inkml:definitions>
  <inkml:trace contextRef="#ctx0" brushRef="#br0">32300 47650 453,'0'-50'5,"0"0"10,0 0 10,0 0 10,-4 6 2,-5 13-2,-7 12-4,-5 13-4,-11 12-3,-11 13-2,-14 12-4,-11 13-3,-9 12-1,-3 13-2,-3 12-2,-2 13 0,-1 4-1,3-3-1,3-3 0,4-2 0,7-5-1,13-2-1,12-3-1,13-3-1,20-12-5,28-18-8,28-19-9,29-18-7,15-20-5,3-18-3,3-19-1,4-18-3,-3-9 2,-5 4 5,-7 3 6,-5 3 5,-11 6 4,-11 9 1,-14 10 1,-11 10 2,-9 11 10,-3 17 19,-3 15 18,-2 16 19,8 1 0,22-12-21,22-13-19,23-12-20,10-12-12,0-8-3,0-10-2,0-9-4,-7-2 1,-11 6 4,-14 7 3,-11 6 4,-12 3 6,-9 0 8,-10 0 9,-8 0 8,-12 3 6,-12 6 0,-13 7 2,-12 6 1,-9 9 3,-2 13 3,-3 12 3,-3 13 3,1 6 0,6 0-4,7 0-5,6 0-4,6 0-3,6 0-3,7 0-2,6 0-2,7-2-5,10-3-7,10-3-9,9-2-8,7-8-5,7-8-3,6-10-3,7-9-3,0-9-3,-2-5-2,-3-7-2,-3-5-1,-6-6 0,-5-3 3,-7-3 3,-5-2 3,-8-6 3,-5-6 3,-7-6 2,-5-6 2,-4-2 3,0 3 4,0 3 2,0 4 4,0 2 4,0 4 5,0 3 6,0 3 5,4 4 2,10 7-3,10 6-3,9 7-1,4 4 2,1 3 8,-1 3 9,1 4 8,-1 1 1,1 0-5,-1 0-5,1 0-6,-4 9-4,-6 19-4,-6 19-4,-6 19-4,-10 7-5,-12-3-4,-13-3-6,-12-2-6,-7-6-3,1-6-1,-1-6-2,1-6-2,15-10 1,31-12 3,32-13 4,31-12 2,15-10 4,1-6 3,-1-6 3,1-6 4,-6-2-1,-8 3-4,-10 3-3,-9 4-4,-9 1-5,-5 0-6,-7 0-6,-5 0-6,-8-2-1,-5-3 2,-7-3 4,-5-2 3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4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34900 47150 477,'43'-157'3,"-11"39"5,-14 36 5,-11 39 6,-6 24 9,4 13 12,3 12 12,3 13 13,-1 18 2,-2 26-9,-3 24-9,-3 26-10,-2 19-8,0 17-7,0 15-7,0 16-7,-2 12-11,-3 9-13,-3 10-13,-2 10-14,-1 4-7,3 0-1,3 0-3,4 0-2,-1-22 0,-3-44 2,-3-43 1,-2-44 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1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23700 40381 521,'36'-13'50,"-6"3"-6,-5 4-7,-6 4-6,-4 3-3,1 2 4,0 2 2,-1 2 3,0 2-2,-2 3-6,-3 3-5,-1 4-6,-2 1-5,-2 1-2,-2 1-4,-2 1-2,-2 2-5,-4 2-5,-2 5-5,-3 1-6,-2 0-2,2-5 2,1-5 2,0-5 2,4-5 7,6-6 12,6-6 13,6-6 11,3-3 3,1 2-10,1 1-8,2 0-9,0 1-7,1 1-1,1-1-4,1 0-2,0 0-2,-1 2-1,-1 0-1,-1 2 0,-2 1-8,-1 2-12,-2 2-14,-2 2-12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5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11350 50200 624,'0'-47'4,"0"6"10,0 7 8,0 6 8,0 17 6,0 28-1,0 28 1,0 29 0,-2 15-1,-3 3-4,-3 3-3,-2 4-3,-3 5-6,1 10-5,-1 10-6,1 9-6,1-5-15,3-19-27,3-18-26,4-19-26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6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28250 50250 597,'25'-68'0,"0"17"0,0 15 0,0 16 0,10 5 9,23-2 19,22-3 19,22-3 18,2 10 4,-15 26-12,-15 24-13,-16 26-11,-18 13-11,-18 4-5,-19 3-8,-18 3-7,-17 3-3,-11 3-3,-14 3-3,-11 4-1,-6-1-1,4-3-1,3-3 0,3-2 0,7-9 1,14-12 3,11-13 3,14-12 4,11-10 0,14-6 2,11-6 0,14-6 1,16-6 0,22-2-1,22-3 1,23-3-1,14-4-4,10-3-11,10-3-9,9-2-9,-8-1-5,-25 3 1,-25 3 2,-25 4 2,-18 2-2,-8 4-5,-10 3-4,-9 3-5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7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26400 54350 615,'-25'-94'0,"0"13"0,0 12 0,0 13 0,0 12 5,0 13 9,0 12 10,0 13 9,-4 7 2,-5 4-4,-7 3-5,-5 3-4,-9 7-5,-9 14-2,-10 11-4,-8 14-3,-6 8-2,1 7-2,-1 6-1,1 7-2,5 2 2,14 1 7,11-1 6,14 1 5,10-3 2,9-2-5,10-3-5,10-3-4,11-10-3,17-16-2,15-15 0,16-15-1,10-12-4,7-6-4,6-6-5,7-6-4,4-10-6,3-12-7,3-13-9,4-12-6,-3-5-4,-5 3 0,-7 3-1,-5 4 1,-9 2 3,-9 4 7,-10 3 6,-8 3 6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8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26950 54000 521,'20'-21'4,"-9"10"9,-10 10 9,-8 9 9,-4 10 5,3 14 0,3 11 1,4 14 0,-1 8-1,-3 7-5,-3 6-3,-2 7-5,-1 4-3,3 3-1,3 3-1,4 4-3,1-1 0,0-3-3,0-3 0,0-2-2,1-8-2,4-8-1,3-10-3,3-9-1,6-13-1,9-16-3,10-15-2,10-15-1,4-20-1,0-21-1,0-22 0,0-22 0,1-18-1,4-11-1,3-14 0,3-11-1,-1 0-2,-2 17-4,-3 15-3,-3 16-4,-2 12-4,0 9-5,0 10-5,0 10-5,-4 8 2,-5 10 6,-7 10 7,-5 9 7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8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29350 53750 567,'-119'121'139,"13"-5"-32,12-7-30,13-5-32,4-3-19,-3 4-6,-3 3-7,-2 3-7,-1 3-9,3 3-8,3 3-9,4 4-10,5-7-2,10-16 4,10-15 3,9-15 5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8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28100 54100 565,'32'-15'138,"17"23"-31,15 22-30,16 22-31,7 16-18,1 14-8,-1 11-7,1 14-7,-6 8-9,-8 7-9,-10 6-11,-9 7-8,-7-4-10,-3-12-6,-3-13-8,-2-12-6,-8-15 0,-8-15 7,-10-15 9,-9-16 7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8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30050 53800 544,'-24'-24'9,"4"4"17,3 3 17,3 3 17,-2 17 6,-6 31-4,-6 32-5,-6 31-5,-2 13-10,3-2-15,3-3-15,4-3-16,4-2-11,6 0-6,7 0-6,6 0-6,3-5-6,0-9-4,0-10-6,0-8-5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9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30450 54250 504,'-24'-36'139,"4"28"-33,3 28-31,3 29-33,3 15-17,3 3-4,3 3-3,4 4-3,-1 1-3,-3 0-1,-3 0-2,-2 0-1,0-5-2,7-9-2,6-10-1,7-8-2,8-14-3,14-15-6,11-15-6,14-16-7,2-18-1,-6-18 0,-6-19 0,-6-18 2,-7-9 1,-6 4 4,-6 3 3,-6 3 4,-6 4 3,-2 7 2,-3 6 4,-3 7 2,-4 5 2,-3 7-2,-3 6 0,-2 7-2,-6 8-11,-6 14-22,-6 11-23,-6 14-23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9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31300 53800 602,'-40'-2'56,"23"-3"1,22-3-1,22-2 2,12-1-6,3 3-10,3 3-9,4 4-10,1 1-9,0 0-8,0 0-6,0 0-8,-2-2-14,-3-3-24,-3-3-22,-2-2-23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1:59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32200 53250 530,'48'-49'5,"-3"4"9,-3 3 9,-2 3 10,-3 7 5,1 14 0,-1 11 1,1 14 0,-7 11-3,-12 14-7,-13 11-8,-12 14-6,-12 7-5,-8 3 0,-10 3-3,-9 4 0,-5-1-4,0-3-6,0-3-6,0-2-6,6-5-1,13-2 2,12-3 3,13-3 2,7-6 3,4-5 1,3-7 3,3-5 2,7-6 2,14-3 2,11-3 2,14-2 3,5-5 2,1-2 0,-1-3 2,1-3 0,-4-1 1,-6 4 2,-6 3 0,-6 3 1,-9 4 0,-8 7-4,-10 6-3,-9 7-3,-13 10-1,-16 16-3,-15 15 0,-15 17-2,-17 14-5,-15 17-9,-15 15-10,-16 16-10,2-9-6,23-30 0,22-32-2,22-30-1,10-17-2,1 1-4,-1-1-2,1 1-4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2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26589 41476 537,'-22'0'0,"1"0"0,3 0 0,1 0 0,4 0 10,8 0 18,7 0 18,6 0 20,4 0 3,1 0-13,2 0-12,0 0-12,1 0-8,1 0-3,1 0-3,2 0-4,-1-1-3,1-1-2,-1 0-3,1-1-1,0-1-3,1 2 0,1 0-3,1 2 0,0 0-1,-1 0 1,-1 0-1,-1 0 1,1 0-1,1 0-1,3 0-1,2 0-1,0-1-1,2 0 1,1-2 0,1 0 2,1-1-1,1 0 1,1 0 1,0 0 0,2 0 1,-1-2 0,0 0 0,1-1 1,-1-1 0,0 0 0,0 0 1,1 0-1,-2 1 0,-2 1-1,-1 0 0,-3 2 0,-1 0-1,-1 2 1,-1 0-1,-1 2 1,0 0 0,-1 0 0,1 0 1,-1 0-1,0 0 0,-1 0 0,-1 0-1,0 0 1,-3 0-1,-1 0-1,-3 0 0,-1 0 0,-1 0-3,0 2-5,-1 0-5,1 2-4,-1-2-11,-2-2-14,-2-4-15,-2-2-15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2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8000 54100 557,'-80'23'10,"41"-3"20,40-3 20,42-2 20,24-5 4,9-2-13,10-3-12,10-3-12,5-2-10,4 0-8,3 0-8,3 0-7,7-2-5,14-3-3,11-3-3,14-2-4,-1-5-3,-12-2-5,-13-3-5,-12-3-4,-13 1-2,-12 6 2,-13 7 2,-12 6 2,-13 6 0,-12 6-6,-13 7-3,-12 6-5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2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8750 54800 661,'25'-44'99,"0"13"-23,0 12-21,0 13-23,4 7-12,10 4-4,10 3-2,9 3-3,-1 7-3,-8 14-3,-10 11-2,-9 14-4,-10 10 0,-9 9 0,-10 10 0,-8 10 0,-12 4-1,-12 0-2,-13 0-2,-12 0-2,-4-8-1,7-16 1,6-15-1,7-15 1,10-12 1,16-6 1,15-6 3,17-6 1,14-9 1,17-8-1,15-10 0,16-9-1,5-5-5,-2 0-10,-3 0-10,-3 0-8,-7 0-4,-9 0 4,-10 0 4,-8 0 3,-9 1 3,-6 4-1,-6 3 0,-6 3 1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2"/>
    </inkml:context>
    <inkml:brush xml:id="br0">
      <inkml:brushProperty name="width" value="0.02944" units="cm"/>
      <inkml:brushProperty name="height" value="0.02944" units="cm"/>
      <inkml:brushProperty name="color" value="#F2395B"/>
    </inkml:brush>
  </inkml:definitions>
  <inkml:trace contextRef="#ctx0" brushRef="#br0">9150 51850 747,'-68'-46'0,"17"10"0,15 10 0,16 9 0,7 12 4,1 16 8,-1 15 8,1 17 8,1 28 5,3 45 3,3 43 2,4 45 2,2 19-9,4-3-20,3-3-22,3-2-20,-1-23-14,-2-41-4,-3-40-5,-3-40-5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3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11400 53900 591,'-27'-25'4,"-3"0"8,-3 0 9,-2 0 9,-5 3 1,-2 6-4,-3 7-3,-3 6-5,-4 7-2,-3 10-1,-3 10 0,-2 9-2,-3 7 1,1 7 0,-1 6 2,1 7 1,4 4 0,9 3-2,10 3 0,10 4-2,7 4-1,6 6-2,7 7-2,6 6-1,3-4-3,0-11-3,0-14-2,0-11-2,6-12-4,13-9-2,12-10-3,13-8-3,9-15-2,6-19-1,7-18-2,6-19-1,3-13-1,0-6 1,0-6 1,0-6 0,-4 1-1,-5 9-5,-7 10-4,-5 10-4,-6 4-2,-3 0 3,-3 0 0,-2 0 3,-6 4 2,-6 10 4,-6 10 3,-6 9 5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3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11850 53700 518,'-2'-60'30,"-3"32"6,-3 31 6,-2 32 7,-3 21 0,1 13-3,-1 12-4,1 13-5,-1 10-3,1 10-6,-1 10-5,1 9-4,1 6-5,3 3-2,3 3-2,4 4-3,1-7-4,0-16-4,0-15-6,0-15-5,1-15-2,4-12 2,3-13 2,3-12 2,7-24 0,14-34-4,11-35-4,14-33-3,5-23 1,1-9 3,-1-10 5,1-8 4,-1-8 0,1-2-1,-1-3-2,1-3-3,-1 4-2,1 13-1,-1 12-1,1 13-2,-4 12-4,-6 13-5,-6 12-6,-6 13-6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4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13950 53750 518,'-96'120'176,"10"-9"-44,10-10-42,9-8-43,4-3-27,1 7-7,-1 6-9,1 7-9,2-3-8,7-8-7,6-10-8,7-9-7,4-12-8,3-11-7,3-14-6,4-11-8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4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13000 53750 536,'117'76'157,"-16"4"-35,-15 3-36,-15 3-36,-12 10-23,-6 20-11,-6 18-11,-6 20-10,-4 6-6,1-2 4,-1-3 2,1-3 2,-4-13-4,-6-22-11,-6-22-11,-6-21-11,-4-17-9,1-8-7,-1-10-9,1-9-6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4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15200 53550 511,'-46'-24'7,"10"4"14,10 3 14,9 3 13,4 15 8,1 29-3,-1 28 0,1 28-2,-4 15-5,-6 4-9,-6 3-10,-6 3-8,-4 7-6,1 14-3,-1 11-2,1 14-4,2-3-8,7-15-17,6-15-17,7-16-16,5-18-5,7-18 6,6-19 5,7-18 5,4-14 4,3-5-2,3-7 0,4-5-2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4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15900 53950 451,'-133'48'109,"34"-3"-22,35-3-20,35-2-21,16 3-12,1 14-3,-1 11-2,1 14-2,2 3-3,7-2-4,6-3-2,7-3-4,4-7-2,3-9-2,3-10-2,4-8-2,2-9-2,4-6-2,3-6-1,3-6-3,4-13-3,7-19-4,6-18-3,7-19-5,0-18-2,-2-15-1,-3-15 1,-3-16-2,-4-5 1,-3 6 3,-3 7 2,-2 6 2,-8 7 3,-8 10 3,-10 10 3,-9 9 3,-12 15-6,-11 22-14,-14 22-13,-11 23-14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5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16700 53050 618,'4'-50'4,"10"0"6,10 0 7,9 0 7,6 1 7,3 4 7,3 3 6,4 3 7,2 6-1,4 9-8,3 10-9,3 10-8,-4 8-13,-8 10-15,-10 10-17,-9 9-16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4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31898 39340 487,'-15'-8'0,"4"2"0,3 0 0,3 2 0,-1 1 4,-4 2 10,-4 2 9,-3 2 9,-2 1 2,4 2-4,3 0-4,3 2-4,1 1-2,2 3-2,1 3 0,0 3-1,1 2-1,0 1-1,0 1-1,1 2 0,-2-1-2,2 2 1,-1 1 0,0 1-1,0 1 1,2-1 1,0 0 1,2 1 0,1-1 0,2 1-2,2-1-3,2 1-1,0-1-2,-1 0 1,-1 1 0,0-1 1,-2 1-2,0-1-5,-2 0-2,0 1-5,-1-1-3,0 1-2,0-1-2,0 1-3,-1-2-2,-2-2-3,-2-1-2,-2-2-3,0-2-1,-1 1 0,0-1-1,0 1 0,0-2 1,0-1 3,1-2 0,-1-2 3,0-3-2,0-1-6,0-2-6,0-2-5,1-2-1,-1-1 6,0 0 7,0-1 6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05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17750 52050 492,'26'-71'5,"4"10"12,3 10 12,3 9 10,-1 9 5,-2 9-4,-3 10-3,-3 10-4,-6 21 0,-5 34 4,-7 35 2,-5 35 4,-12 13-3,-16-6-10,-15-6-9,-15-6-9,-6-9-6,7-8-4,6-10-2,7-9-4,11-10-4,20-9-2,18-10-5,20-8-2,11-9 0,7-6 7,6-6 5,7-6 5,2-6 5,1-2 2,-1-3 1,1-3 2,-7 2 1,-12 10-1,-13 10 0,-12 9-1,-15 13-2,-15 20-5,-15 18-5,-16 20-5,-23 21-8,-27 25-11,-28 25-10,-28 25-12,-2-5-7,25-34-6,25-35-4,25-33-6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1"/>
    </inkml:context>
    <inkml:brush xml:id="br0">
      <inkml:brushProperty name="width" value="0.04496" units="cm"/>
      <inkml:brushProperty name="height" value="0.04496" units="cm"/>
      <inkml:brushProperty name="color" value="#F2395B"/>
    </inkml:brush>
  </inkml:definitions>
  <inkml:trace contextRef="#ctx0" brushRef="#br0">10450 57400 489,'0'71'49,"0"-5"-12,0-7-11,0-5-11,0-3-5,0 4-1,0 3 0,0 3 0,0-1 0,0-2-1,0-3 0,0-3-1,-2-1-1,-3 4 0,-3 3-2,-2 3 0,-5-1-1,-2-2-2,-3-3-2,-3-3-2,-2-4-2,0-3-2,0-3-2,0-2-2,0-5-1,0-2-1,0-3-1,0-3-1,4-10 1,10-16 2,10-15 1,9-15 2,7-15 1,7-12 2,6-13 0,7-12 2,5-12 0,7-8-1,6-10-2,7-9-1,0-1 1,-2 10 1,-3 10 4,-3 9 1,-4 10 3,-3 14 3,-3 11 3,-2 14 4,-5 8 1,-2 7 0,-3 6 0,-3 7 1,-4 8 1,-3 14 1,-3 11 3,-2 14 1,-5 10 2,-2 9-1,-3 10 1,-3 10 0,-2 5-2,0 4-3,0 3-3,0 3-3,-2-1-2,-3-2-1,-3-3-2,-2-3 0,-5-4-1,-2-3 1,-3-3 0,-3-2 1,4-23-7,13-41-15,12-40-16,13-40-16,7-21-3,4 0 8,3 0 9,3 0 9,1 6 8,1 13 7,-1 12 9,1 13 8,-4 9 3,-6 6-1,-6 7-2,-6 6-1,-2 6 1,3 6 6,3 7 5,4 6 5,-1 9 3,-3 13-2,-3 12 1,-2 13-1,-5 9-1,-2 6 0,-3 7-2,-3 6 0,-2 3-1,0 0-2,0 0-2,0 0-2,0 0-2,0 0-4,0 0-3,0 0-4,0-2-6,0-3-5,0-3-7,0-2-6,0-6-2,0-6 5,0-6 4,0-6 3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1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12900 57450 633,'-33'0'9,"34"0"20,35 0 19,35 0 20,10 0 2,-12 0-14,-13 0-13,-12 0-15,-4 0-13,7 0-15,6 0-12,7 0-15,-1 0-7,-6 0-2,-6 0 0,-6 0 0,-7 3-2,-6 6 2,-6 7-1,-6 6 1,-6 3 2,-2 0 3,-3 0 2,-3 0 3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1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12950 58350 632,'-49'1'5,"4"4"9,3 3 10,3 3 10,9 1 4,16 1 2,15-1 0,17 1 0,11-3-2,10-2-7,10-3-8,9-3-6,2-2-5,-2 0-5,-3 0-3,-3 0-3,-1 1-8,4 4-8,3 3-11,3 3-8,-4-1-5,-8-2 2,-10-3 2,-9-3 1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2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14600 57150 558,'-58'3'9,"34"6"19,35 7 18,35 6 18,19 1 3,7-3-15,6-3-13,7-2-14,0-3-10,-2 1-7,-3-1-7,-3 1-7,-9 1-4,-11 3-1,-14 3-2,-11 4-1,-11 2 0,-5 4 4,-7 3 3,-5 3 3,-8 6 4,-5 9 5,-7 10 6,-5 10 5,-8 7 2,-5 6 0,-7 7 0,-5 6 0,-4 7-1,0 10-3,0 10-1,0 9-3,-4 6-2,-5 3-2,-7 3-3,-5 4-2,0 2-4,10 4-7,10 3-7,9 3-6,9-8-7,9-19-7,10-18-7,10-19-6,4-18-2,0-15 3,0-15 2,0-16 3,3-12 5,6-5 6,7-7 6,6-5 7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2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15850 58100 552,'-46'-46'0,"10"10"0,10 10 0,9 9 0,2 6 7,-2 3 13,-3 3 15,-3 4 13,-1 10 4,4 19-6,3 19-6,3 19-6,3 10-5,3 4-4,3 3-3,4 3-5,1-2-2,0-6 0,0-6-2,0-6-1,3-7-3,6-6-3,7-6-4,6-6-3,4-9-1,4-8-1,3-10 2,3-9 0,3-12-3,3-11-7,3-14-6,4-11-7,-1-11-3,-3-5 0,-3-7 0,-2-5-1,-8-4 3,-8 0 6,-10 0 6,-9 0 5,-9 1 5,-5 4 4,-7 3 4,-5 3 4,-6 6 2,-3 9-2,-3 10-2,-2 10 0,-1 8-6,3 10-10,3 10-9,4 9-10,4 6-4,6 3 3,7 3 1,6 4 3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2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17000 57600 507,'21'48'94,"-5"-3"-15,-7-3-18,-5-2-15,-9 0-11,-9 7-2,-10 6-2,-8 7-4,-9 5-2,-6 7-5,-6 6-4,-6 7-5,-6 4-2,-2 3-5,-3 3-3,-3 4-3,-1-3-5,4-5-8,3-7-8,3-5-7,7-9-8,14-9-9,11-10-9,14-8-8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3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16200 58300 507,'6'-61'12,"13"28"22,12 28 24,13 29 21,9 16 4,6 7-17,7 6-17,6 7-18,1 2-8,-3 1-3,-3-1-1,-2 1-3,-5 1-14,-2 3-24,-3 3-25,-3 4-25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3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18000 58000 588,'-61'-69'9,"28"13"18,28 12 17,29 13 19,13 9 2,1 6-10,-1 7-11,1 6-11,8 3-8,20 0-6,18 0-5,20 0-5,5 4-5,-6 10-4,-6 10-6,-6 9-5,-7 4-1,-6 1-1,-6-1 1,-6 1-1,-9-3-3,-8-2-10,-10-3-9,-9-3-8,-7-2-6,-3 0-1,-3 0-2,-2 0-1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3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18250 58800 600,'-22'-25'4,"6"0"10,7 0 8,6 0 10,12 1 4,19 4 1,19 3 0,19 3 1,5 3-3,-5 3-5,-7 3-6,-5 4-5,-8 7-3,-5 13-2,-7 12 0,-5 13-1,-11 9-3,-11 6-6,-14 7-4,-11 6-5,-9 3-3,-3 0 0,-3 0 0,-2 0-1,0-2 1,7-3 0,6-3 2,7-2 0,5-8 0,7-8-2,6-10-2,7-9-2,8-12-3,14-11-4,11-14-6,14-11-4,5-12-3,1-9-5,-1-10-2,1-8-4,-7-1 3,-12 9 6,-13 10 7,-12 10 8,-7 5 3,1 4 3,-1 3 0,1 3 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4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31550 42800 491,'8'21'36,"0"-3"-4,0-4-4,-1-4-2,1-2-4,0 1-2,0 2-2,0 0-3,0 2 1,-1 3 3,1 3 4,0 3 4,-1 3 0,-2 3-3,-3 3-2,0 3-4,-2 2 0,0 2-2,0 2-1,0 3-1,-1-1-1,-1 0-1,0-2-2,-1 0-2,-1 1 0,0 4-1,0 4-1,0 4 0,0 2-3,0 2-8,0 0-6,1 1-7,-1-1-5,3-2-2,2-4-3,3-2-3,-1-4-2,1-4-1,0-4 0,0-3-2,0-6 2,0-4 3,0-5 4,0-4 3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3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18950 56200 553,'-24'-55'66,"4"41"-1,3 40-1,3 42 0,-1 25-6,-2 14-9,-3 11-11,-3 14-9,-1 7-16,4 3-18,3 3-21,3 4-19,1-14-13,1-27-6,-1-28-6,1-28-6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5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21150 57800 490,'-2'-46'0,"-3"10"0,-3 10 0,-2 9 0,-3 2 5,1-2 11,-1-3 10,1-3 10,-3-1 2,-2 4-6,-3 3-7,-3 3-5,-9 6-6,-11 9-5,-14 10-4,-11 10-6,-4 7 0,6 6 1,7 7 2,6 6 2,1 7 2,-3 10 2,-3 10 1,-2 9 2,2 2 0,9-2 0,10-3 0,10-3 0,7-4 0,6-3-1,7-3 1,6-2 0,6-6 0,6-6-2,7-6-2,6-6-1,7-9-2,10-8 0,10-10-2,9-9 0,6-9-3,3-5-5,3-7-3,4-5-5,5-9-5,10-9-6,10-10-5,9-8-6,-1-9-4,-8-6-1,-10-6-1,-9-6-1,-10-7 2,-9-6 4,-10-6 6,-8-6 4,-8 1 6,-2 9 6,-3 10 6,-3 10 7,-6 10 5,-5 13 5,-7 12 4,-5 13 5,-4 15 10,0 19 15,0 19 14,0 19 16,0 15 1,0 13-12,0 12-12,0 13-12,0 6-7,0 0-4,0 0-2,0 0-4,0-2-4,0-3-3,0-3-5,0-2-3,0-5-3,0-2 0,0-3-3,0-3 0,7-17-2,17-27-4,15-28-3,16-28-3,9-24-1,3-19 2,3-18 2,4-19 2,-3-13 0,-5-6 0,-7-6 0,-5-6-1,-6-2 1,-3 3 0,-3 3 0,-2 4 2,-5 10-5,-2 19-8,-3 19-8,-3 19-8,-4 12-7,-3 6-6,-3 7-6,-2 6-7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5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23900 57150 487,'-49'10'17,"4"23"26,3 22 26,3 22 26,-4 13 2,-8 7-20,-10 6-22,-9 7-21,-9 4-16,-5 3-11,-7 3-9,-5 4-12,2-4-3,13-9 0,12-10 2,13-8 2,9-14-6,6-15-14,7-15-13,6-16-13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6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22550 57800 492,'0'-69'7,"0"13"14,0 12 14,0 13 13,9 18 8,19 26-1,19 24 1,19 26-1,10 16-4,4 10-8,3 10-9,3 9-8,-2 6-10,-6 3-12,-6 3-10,-6 4-11,-7-3-13,-6-5-12,-6-7-15,-6-5-12,-7-14-4,-6-18 6,-6-19 7,-6-18 6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6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24350 57350 523,'-24'-15'12,"4"23"25,3 22 25,3 22 24,1 19 3,1 20-17,-1 18-18,1 20-19,-3 6-14,-2-2-13,-3-3-11,-3-3-13,-1-7-9,4-9-8,3-10-7,3-8-7,3-14-5,3-15-5,3-15-4,4-16-5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6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24750 57950 461,'-25'101'128,"0"4"-25,0 3-27,0 3-25,3-4-16,6-8-4,7-10-4,6-9-5,3-10-4,0-9-2,0-10-3,0-8-2,6-12-5,13-12-4,12-13-6,13-12-5,7-16-5,4-19-3,3-18-5,3-19-3,-4-13-1,-8-6 3,-10-6 2,-9-6 3,-7 1 4,-3 9 6,-3 10 5,-2 10 5,-6 8 1,-6 10-1,-6 10-3,-6 9-3,-7 9-4,-6 9-9,-6 10-7,-6 10-9,-2 5-1,3 4 4,3 3 5,4 3 4,2 3-2,4 3-5,3 3-6,3 4-7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6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25350 57250 641,'117'0'132,"-16"0"-31,-15 0-31,-15 0-33,-11-2-21,-2-3-13,-3-3-14,-3-2-12,-6-1-3,-5 3 6,-7 3 6,-5 4 6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7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26500 56400 596,'40'96'124,"-18"-5"-35,-19-7-35,-18-5-34,-10-6-19,0-3-2,0-3-4,0-2-2,1-8-2,4-8-3,3-10-3,3-9-1,7-5 1,14 0 8,11 0 7,14 0 7,7-4 4,3-5-1,3-7 0,4-5 0,-3-3 1,-5 4 2,-7 3 3,-5 3 1,-8 6 2,-5 9 1,-7 10 0,-5 10 0,-11 7-5,-11 6-11,-14 7-13,-11 6-10,-12 7-8,-9 10-3,-10 10-2,-8 9-4,-1-5 1,9-19 4,10-18 3,10-19 4,5-12-1,4-2-6,3-3-6,3-3-7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9"/>
    </inkml:context>
    <inkml:brush xml:id="br0">
      <inkml:brushProperty name="width" value="0.03111" units="cm"/>
      <inkml:brushProperty name="height" value="0.03111" units="cm"/>
      <inkml:brushProperty name="color" value="#F2395B"/>
    </inkml:brush>
  </inkml:definitions>
  <inkml:trace contextRef="#ctx0" brushRef="#br0">27550 58200 707,'100'0'131,"0"0"-39,0 0-38,0 0-38,-4 0-21,-5 0 2,-7 0-1,-5 0 0,-11 3-10,-11 6-21,-14 7-22,-11 6-20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19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27300 59000 587,'-57'18'8,"39"-11"18,36-14 17,39-11 18,22-6 2,10 4-9,10 3-11,9 3-11,6 3-6,3 3-5,3 3-4,4 4-3,-3 4-9,-5 6-13,-7 7-12,-5 6-12,-14 1-12,-18-3-12,-19-3-10,-18-2-12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34130 39600 606,'0'37'116,"0"-3"-26,0-5-26,0-4-26,0-1-14,0 1-5,0 1-2,0 1-4,-1 0-4,0-1-6,-2-1-4,0-1-5,-2 0-7,0-1-7,-1 1-8,-2 0-9,1-5-7,1-7-7,0-8-9,2-8-7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1"/>
    </inkml:context>
    <inkml:brush xml:id="br0">
      <inkml:brushProperty name="width" value="0.03456" units="cm"/>
      <inkml:brushProperty name="height" value="0.03456" units="cm"/>
      <inkml:brushProperty name="color" value="#F2395B"/>
    </inkml:brush>
  </inkml:definitions>
  <inkml:trace contextRef="#ctx0" brushRef="#br0">31000 57500 636,'45'46'110,"-9"-5"-27,-10-7-28,-8-5-28,-4-4-13,3 0-3,3 0-2,4 0-2,-4 3-2,-9 6-3,-10 7-3,-8 6-3,-11 4-2,-8 4-3,-10 3-1,-9 3-2,-4-1-2,4-2-1,3-3 0,3-3-2,1-4 2,1-3 2,-1-3 3,1-2 3,10-3 6,22 1 9,22-1 10,23 1 8,10-3 3,0-2-4,0-3-6,0-3-4,-4-1-3,-5 4-2,-7 3-2,-5 3-2,-11 4-1,-11 7-1,-14 6-1,-11 7-1,-12 2-3,-9 1-2,-10-1-4,-8 1-4,-6-3-1,1-2-1,-1-3 0,1-3 0,2-9-2,7-11-3,6-14-4,7-11-3,7-11-4,9-5-4,10-7-4,10-5-5,4-4 0,0 0 5,0 0 3,0 0 5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1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32300 57500 454,'-22'68'39,"6"-11"-4,7-14-4,6-11-3,1 2-1,-3 19 3,-3 19 3,-2 19 3,-1 10-1,3 4-4,3 3-5,4 3-5,-1-1-2,-3-2 0,-3-3 1,-2-3 0,-1-2-1,3 0-2,3 0-1,4 0-3,2-7-1,4-11-3,3-14-3,3-11-2,-7-4-5,-15 6-6,-15 7-6,-16 6-6,-12-4-3,-5-11-1,-7-14 0,-5-11-1,-4-11-2,0-5-2,0-7-4,0-5-1,4-11-1,10-11 2,10-14 3,9-11 3,7-6-2,7 4-5,6 3-6,7 3-5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1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32200 57950 606,'50'-44'9,"0"13"17,0 12 17,0 13 18,4 6 4,10 0-8,10 0-9,9 0-9,-1 3-11,-8 6-13,-10 7-13,-9 6-12,-10 3-18,-9 0-20,-10 0-20,-8 0-21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1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34250 58100 439,'-29'-29'5,"-5"-5"7,-7-7 9,-5-5 8,-3 3 4,4 17 3,3 15 0,3 16 2,-4 16-1,-8 20-5,-10 18-4,-9 20-4,-7 13-3,-3 9-2,-3 10-1,-2 10-2,2 2 0,9-3 0,10-3 0,10-2 2,8-6-2,10-6 1,10-6-2,9-6 0,17-12-2,25-15-5,25-15-3,25-16-5,17-23-6,9-27-10,10-28-11,10-28-10,2-13-6,-3 3-4,-3 3-3,-2 4-3,-12 5 3,-19 10 7,-18 10 9,-19 9 7,-12 6 3,-2 3-4,-3 3-4,-3 4-4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2"/>
    </inkml:context>
    <inkml:brush xml:id="br0">
      <inkml:brushProperty name="width" value="0.05613" units="cm"/>
      <inkml:brushProperty name="height" value="0.05613" units="cm"/>
      <inkml:brushProperty name="color" value="#F2395B"/>
    </inkml:brush>
  </inkml:definitions>
  <inkml:trace contextRef="#ctx0" brushRef="#br0">35050 57750 391,'0'-40'11,"0"23"19,0 22 21,0 22 20,0 16 4,0 14-13,0 11-14,0 14-13,0 7-7,0 3 0,0 3 0,0 4-1,0 2-2,0 4-4,0 3-4,0 3-4,0-2-3,0-6-1,0-6-1,0-6-2,0-9-2,0-8-2,0-10-4,0-9-2,6-21-4,13-31-3,12-31-4,13-31-4,9-21 0,6-9 2,7-10 4,6-8 2,1-9 1,-3-6-3,-3-6-3,-2-6-2,-3-1-2,1 7 1,-1 6 0,1 7 1,-7 10 1,-12 16 3,-13 15 2,-12 17 3,-5 10-8,3 6-17,3 7-17,4 6-17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2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37600 57750 498,'-50'-15'11,"0"23"22,0 22 22,0 22 22,3 7 4,6-6-15,7-6-15,6-6-15,-4 2-10,-11 14-4,-14 11-5,-11 14-4,-9 7-5,-3 3-3,-3 3-5,-2 4-2,-3 1-8,1 0-9,-1 0-11,1 0-9,5-7-3,14-11 4,11-14 4,14-11 3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2"/>
    </inkml:context>
    <inkml:brush xml:id="br0">
      <inkml:brushProperty name="width" value="0.04905" units="cm"/>
      <inkml:brushProperty name="height" value="0.04905" units="cm"/>
      <inkml:brushProperty name="color" value="#F2395B"/>
    </inkml:brush>
  </inkml:definitions>
  <inkml:trace contextRef="#ctx0" brushRef="#br0">36050 57800 448,'-44'-69'4,"13"13"9,12 12 7,13 13 9,9 20 9,6 28 9,7 28 9,6 29 9,4 19 0,4 14-11,3 11-10,3 14-11,3 5-7,3 1-4,3-1-6,4 1-4,-1-3-5,-3-2-6,-3-3-7,-2-3-4,-1-4-13,3-3-18,3-3-17,4-2-19,-4-12-5,-9-19 8,-10-18 7,-8-19 9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3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38000 57950 495,'-22'-74'13,"6"54"26,7 53 25,6 53 27,-1 26 3,-5 1-20,-7-1-19,-5 1-19,-8-1-15,-5 1-8,-7-1-8,-5 1-10,-1-3-2,6-2 1,7-3 2,6-3 2,6-10-8,6-16-19,7-15-18,6-15-18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3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38700 58600 425,'-25'-19'9,"0"13"16,0 12 16,0 13 17,-2 15 6,-3 19-6,-3 19-7,-2 19-6,-1 7-4,3-3-6,3-3-3,4-2-5,4-5-3,6-2-4,7-3-2,6-3-3,10-10-6,17-16-6,15-15-9,16-15-7,4-17-5,-6-15-2,-6-15-2,-6-16-2,-1-13 0,7-9 0,6-10 1,7-8 2,-4-4 1,-12 3 4,-13 3 2,-12 4 4,-9 1 3,-2 0 2,-3 0 2,-3 0 2,-6 4 2,-5 10 0,-7 10 2,-5 9 1,-8 9-2,-5 9-4,-7 10-4,-5 10-5,-3 7-3,4 6-4,3 7-4,3 6-4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3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39350 57950 577,'26'-29'5,"4"-5"13,3-7 11,3-5 11,7 0 9,14 10 6,11 10 5,14 9 7,-1 10-10,-12 14-24,-13 11-24,-12 14-23,-13 5-22,-12 1-18,-13-1-18,-12 1-18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5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34150 40179 735,'15'-15'10,"-1"2"6,-1 2 4,0 2 6,-1 2 2,1 1-1,1 0-2,2 2-2,-1 0-3,1 2-5,0 0-6,-1 2-5,0 0 0,-2 0 2,-3 0 4,-1 0 4,-1 0-6,0 0-17,0 0-16,0 0-17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4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40400 57150 464,'23'-25'0,"-3"0"0,-3 0 0,-2 0 0,0 0 7,7 0 15,6 0 14,7 0 15,-4 12 5,-12 26-4,-13 24-3,-12 26-5,-15 18-6,-15 13-8,-15 12-7,-16 13-7,-4 1-5,10-9-2,10-10-1,9-8-3,7-11 0,7-8 0,6-10-1,7-9 1,13-9-1,22-5 0,22-7-1,23-5-1,6-8-1,-5-5 1,-7-7-1,-5-5 0,-11 0 2,-11 10 0,-14 10 3,-11 9 0,-14 9 1,-11 9-1,-14 10 0,-11 10-1,-17 7-6,-18 6-7,-19 7-10,-18 6-9,-4-1-4,13-5 0,12-7 1,13-5 1,9-9-7,6-9-14,7-10-12,6-8-15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8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53400 46600 659,'-22'28'91,"6"6"-20,7 7-22,6 6-20,-1 13-10,-5 23-1,-7 22-1,-5 22 0,-4 5-2,0-8-6,0-10-4,0-9-5,3-10-5,6-9-9,7-10-7,6-8-7,6-14-9,6-15-11,7-15-10,6-16-10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8"/>
    </inkml:context>
    <inkml:brush xml:id="br0">
      <inkml:brushProperty name="width" value="0.03107" units="cm"/>
      <inkml:brushProperty name="height" value="0.03107" units="cm"/>
      <inkml:brushProperty name="color" value="#F2395B"/>
    </inkml:brush>
  </inkml:definitions>
  <inkml:trace contextRef="#ctx0" brushRef="#br0">53300 46350 708,'1'-94'-1,"4"13"0,3 12-2,3 13 0,3 12 5,3 13 11,3 12 11,4 13 11,2 7 5,4 4-3,3 3-3,3 3-2,-1 7-5,-2 14-5,-3 11-5,-3 14-7,-6 10-4,-5 9-5,-7 10-6,-5 10-4,-8 2-3,-5-3 0,-7-3-1,-5-2 0,-6-8 0,-3-8-2,-3-10 0,-2-9-1,2-9 1,9-5 3,10-7 4,10-5 3,10-8 3,13-5 2,12-7 3,13-5 3,4-3 1,-3 4 0,-3 3-1,-2 3-1,-6 6 0,-6 9-1,-6 10-2,-6 10 0,-9 4-1,-8 0 0,-10 0-2,-9 0 0,-9 0-1,-5 0-1,-7 0-2,-5 0-2,-3-4-2,4-5-4,3-7-4,3-5-4,3-6-5,3-3-5,3-3-5,4-2-6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8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54550 46400 633,'-44'6'52,"13"13"-4,12 12-3,13 13-3,2 10-5,-5 10-6,-7 10-6,-5 9-6,-8 9-4,-5 9-1,-7 10-1,-5 10-1,-3 2-3,4-3-4,3-3-6,3-2-4,3-9-7,3-12-9,3-13-10,4-12-8,7-19-8,13-25-5,12-25-5,13-25-5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9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54400 46750 632,'21'-41'6,"-5"19"14,-7 19 12,-5 19 14,-3 18 3,4 19-8,3 19-6,3 19-7,3 7-5,3-3-2,3-3-2,4-2-3,-1-5-2,-3-2-4,-3-3-5,-2-3-2,-3-7-4,1-9 1,-1-10-1,1-8-1,1-12 0,3-12 1,3-13 1,4-12 0,4-19 0,6-25 1,7-25-1,6-25 2,3-18-2,0-8 0,0-10-2,0-9-1,-4 2 0,-5 17 1,-7 15 1,-5 16 1,-6 13-6,-3 14-14,-3 11-12,-2 14-15,-3 7-6,1 3-3,-1 3 0,1 4-3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29"/>
    </inkml:context>
    <inkml:brush xml:id="br0">
      <inkml:brushProperty name="width" value="0.02919" units="cm"/>
      <inkml:brushProperty name="height" value="0.02919" units="cm"/>
      <inkml:brushProperty name="color" value="#F2395B"/>
    </inkml:brush>
  </inkml:definitions>
  <inkml:trace contextRef="#ctx0" brushRef="#br0">56100 46150 753,'28'-18'103,"6"17"-27,7 15-29,6 16-28,1 10-18,-3 7-8,-3 6-9,-2 7-9,-6 4-5,-6 3-2,-6 3-1,-6 4-1,-7-6-2,-6-11 0,-6-14 0,-6-11 0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0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55500 47600 678,'-47'21'4,"6"-5"6,7-7 7,6-5 7,12-4 3,19 0-1,19 0-1,19 0-1,12 0-2,6 0 0,7 0-2,6 0-1,4 0 0,4 0-2,3 0 1,3 0-1,-1 1-6,-2 4-14,-3 3-11,-3 3-14,-6-1-8,-5-2-5,-7-3-5,-5-3-5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0"/>
    </inkml:context>
    <inkml:brush xml:id="br0">
      <inkml:brushProperty name="width" value="0.03869" units="cm"/>
      <inkml:brushProperty name="height" value="0.03869" units="cm"/>
      <inkml:brushProperty name="color" value="#F2395B"/>
    </inkml:brush>
  </inkml:definitions>
  <inkml:trace contextRef="#ctx0" brushRef="#br0">58100 45700 568,'15'-22'1,"-18"6"2,-19 7 2,-18 6 2,-15 13 4,-9 23 8,-10 22 6,-8 22 8,-6 15 0,1 9-4,-1 10-5,1 10-6,2 2-5,7-3-8,6-3-7,7-2-7,7-11-5,9-15 0,10-15-1,10-16 0,10-15-1,13-11-1,12-14 1,13-11-1,6-9 4,0-3 8,0-3 6,0-2 8,0 8 8,0 22 8,0 22 8,0 23 8,-5 10 2,-9 0-4,-10 0-3,-8 0-4,-8 1-4,-2 4-6,-3 3-6,-3 3-5,-1-4-6,4-8-4,3-10-6,3-9-4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0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57600 46650 588,'23'-46'0,"-3"10"0,-3 10 0,-2 9 0,-1 1 0,3-6 2,3-6 0,4-6 1,2-2 1,4 3-2,3 3-1,3 4-2,7-1 6,14-3 9,11-3 11,14-2 10,5 2 1,1 9-6,-1 10-7,1 10-7,-6 4-5,-8 0-4,-10 0-5,-9 0-4,-10 3-4,-9 6-6,-10 7-5,-8 6-5,-11-1-3,-8-5 1,-10-7-1,-9-5 0,-7-3 4,-3 4 8,-3 3 8,-2 3 7,-5 6 7,-2 9 6,-3 10 4,-3 10 6,-4 10 2,-3 13-2,-3 12-2,-2 13-2,-5 7 0,-2 4 4,-3 3 3,-3 3 4,2-4-2,10-8-4,10-10-6,9-9-6,7-10-3,7-9-2,6-10-3,7-8-2,16-14-5,29-15-6,28-15-6,28-16-6,14-15-4,0-11-5,0-14-3,0-11-3,-5-7-2,-9 0 2,-10 0 1,-8 0 1,-9 4 4,-6 10 7,-6 10 8,-6 9 6,-9 13 11,-8 20 15,-10 18 17,-9 20 14,-7 13 4,-3 9-8,-3 10-9,-2 10-7,-3 2-8,1-3-5,-1-3-6,1-2-6,-1-6-4,1-6-7,-1-6-5,1-6-5,-1-6-6,1-2-3,-1-3-4,1-3-4,-3-6-3,-2-5-1,-3-7-3,-3-5-1,1-15 0,6-22 4,7-22 3,6-21 3,3-7 5,0 9 5,0 10 7,0 10 5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1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58550 45650 546,'0'-50'0,"0"0"0,0 0 0,0 0 0,-2 7 9,-3 17 17,-3 15 18,-2 16 17,-1 20 3,3 25-10,3 25-10,4 25-10,-3 18-7,-5 14-3,-7 11-3,-5 14-2,-4 11-5,0 14-5,0 11-6,0 14-4,1-6-6,4-21-4,3-22-6,3-22-4,6-21-4,9-18-4,10-19-4,10-18-3,7-17-3,6-11-1,7-14 1,6-11-1,7-17 1,10-18 5,10-19 5,9-18 4,4-14 3,1-5 2,-1-7 2,1-5 2,-10 3 3,-19 17 2,-18 15 4,-19 16 3,-8 7 1,3 1 1,3-1 0,4 1 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5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35000 39390 522,'0'-19'41,"0"10"2,0 10 2,0 10 3,1 5-2,2 1-5,2 1-6,2 1-6,-1 1-3,-1 1-2,-2 1-3,-2 2-2,-1-1-2,0 2-3,0 1-2,0 1-3,0 3-3,0 7-4,0 5-6,0 6-4,0 2-5,0-2-8,0-2-7,0-2-8,1-4-4,0-4-1,2-5-2,0-5-2,2-5-1,0-3 0,1-4 0,2-4-1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1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59850 44850 527,'23'-54'0,"-3"-5"0,-3-7 0,-2-5 0,-1-1 5,3 6 11,3 7 11,4 6 10,2 7 4,4 10-2,3 10-3,3 9-2,1 10-4,1 14-6,-1 11-6,1 14-6,-6 14-5,-8 20-7,-10 18-7,-9 20-6,-12 8-5,-11 1-2,-14-1-3,-11 1-3,-11-4-1,-5-6 1,-7-6 1,-5-6 0,-3-9 2,4-8 0,3-10 2,3-9 0,4-9 4,7-5 5,6-7 4,7-5 6,10-9 8,16-9 11,15-10 11,17-8 10,10-9 3,6-6-6,7-6-7,6-6-7,4-2-6,4 3-4,3 3-5,3 4-6,-8 10-3,-19 19-3,-18 19-3,-19 19-4,-13 12 4,-6 6 9,-6 7 10,-6 6 10,-4 12 6,1 19 1,-1 19 1,1 19 2,1 16-1,3 17-4,3 15-4,4 16-4,-3 7-2,-5 1-4,-7-1-1,-5 1-4,-3-6-4,4-8-7,3-10-7,3-9-7,1-5-9,1 0-10,-1 0-9,1 0-10,2-18-2,7-33 6,6-35 6,7-34 5,2-24 6,1-12 3,-1-13 4,1-12 4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1"/>
    </inkml:context>
    <inkml:brush xml:id="br0">
      <inkml:brushProperty name="width" value="0.0319" units="cm"/>
      <inkml:brushProperty name="height" value="0.0319" units="cm"/>
      <inkml:brushProperty name="color" value="#F2395B"/>
    </inkml:brush>
  </inkml:definitions>
  <inkml:trace contextRef="#ctx0" brushRef="#br0">58600 47200 689,'51'-121'4,"4"10"6,3 10 7,3 9 7,7 9 4,14 9 0,11 10 2,14 10 1,8 4-2,7 0-1,6 0-3,7 0-3,0 3-4,-2 6-7,-3 7-5,-3 6-8,-7 6-7,-9 6-8,-10 7-10,-8 6-8,-14 3-6,-15 0-3,-15 0-4,-16 0-2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2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60600 45750 547,'-47'0'0,"6"0"-1,7 0 1,6 0-2,3 0 1,0 0 0,0 0 1,0 0-1,-2 4 4,-3 10 6,-3 10 5,-2 9 6,0 6 6,7 3 2,6 3 5,7 4 3,2 7 0,1 13-6,-1 12-6,1 13-4,-1 2-5,1-5-4,-1-7-4,1-5-3,2-11-2,7-11 1,6-14 2,7-11 0,8-20-5,14-24-14,11-26-14,14-24-14,7-20-6,3-11 0,3-14 1,4-11 0,-3-3 5,-5 10 7,-7 10 8,-5 9 8,-11 12 7,-11 16 8,-14 15 7,-11 17 7,-11 11 5,-5 10 4,-7 10 4,-5 9 2,-8 12 4,-5 16 3,-7 15 2,-5 17 4,-6 11-4,-3 10-6,-3 10-8,-2 9-7,0-1-4,7-8 0,6-10-1,7-9 0,7-10-3,9-9-7,10-10-5,10-8-6,7-11-4,6-8 1,7-10 0,6-9 0,9-9 3,13-5 5,12-7 4,13-5 6,4-1 3,-3 6-1,-3 7 1,-2 6 1,-9 10-2,-12 17-1,-13 15-3,-12 16-2,-15 9-2,-15 3-2,-15 3-2,-16 4-1,-10-1 0,-3-3 2,-3-3 1,-2-2 3,-1-8 1,3-8-1,3-10-1,4-9 1,10-10 1,19-9 3,19-10 5,19-8 3,16-9 1,17-6-1,15-6-3,16-6 0,5-1-1,-2 7 1,-3 6 3,-3 7 1,-9 4 1,-11 3 0,-14 3 0,-11 4 0,-14 5 1,-11 10 1,-14 10 2,-11 9 1,-15 9-1,-16 9-2,-15 10-2,-15 10-3,-11 2-3,-2-3-6,-3-3-6,-3-2-5,-2-6-4,0-6-2,0-6-3,0-6-1,3-7-3,6-6 0,7-6-2,6-6-1,7-13-1,10-19 0,10-18 1,9-19 0,9-10 1,9 1 3,10-1 3,10 1 1,5 1 4,4 3 5,3 3 4,3 4 4,3 7 6,3 13 8,3 12 8,4 13 8,4 6 6,6 0 7,7 0 7,6 0 5,10 7 2,17 17-2,15 15-3,16 16-3,15 9-5,16 3-9,15 3-9,17 4-8,13 4-13,13 6-17,12 7-17,13 6-16,-15-7-11,-40-18-5,-40-19-4,-41-18-6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3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52150 52250 637,'-46'-25'3,"10"0"7,10 0 6,9 0 7,17 0 6,25 0 6,25 0 6,25 0 7,18 1-1,14 4-8,11 3-9,14 3-8,0 6-8,-8 9-8,-10 10-9,-9 10-9,-12 7-8,-11 6-8,-14 7-10,-11 6-8,-14 3-4,-11 0 0,-14 0 1,-11 0 0,-7-4 4,0-5 9,0-7 8,0-5 9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3"/>
    </inkml:context>
    <inkml:brush xml:id="br0">
      <inkml:brushProperty name="width" value="0.02972" units="cm"/>
      <inkml:brushProperty name="height" value="0.02972" units="cm"/>
      <inkml:brushProperty name="color" value="#F2395B"/>
    </inkml:brush>
  </inkml:definitions>
  <inkml:trace contextRef="#ctx0" brushRef="#br0">52300 53150 740,'-41'0'6,"19"0"11,19 0 13,19 0 12,9 0 1,0 0-7,0 0-8,0 0-8,12-2-6,26-3-3,24-3-3,26-2-3,13-1-7,4 3-10,3 3-9,3 4-10,-8 2-4,-19 4 2,-18 3 3,-19 3 1,-13 1 0,-6 1-2,-6-1-4,-6 1-2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3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55900 50700 552,'-46'-69'-11,"10"13"8,10 12 8,9 13 8,1 10 9,-6 10 9,-6 10 10,-6 9 10,-6 12 1,-2 16-8,-3 15-7,-3 17-8,-2 8-5,0 4-3,0 3-2,0 3-4,1 9-1,4 16-2,3 15-1,3 17-2,1 13-2,1 13-3,-1 12-3,1 13-4,-3 7-3,-2 4-6,-3 3-5,-3 3-5,2 1-4,10 1-2,10-1-1,9 1-2,7-7-3,7-12-1,6-13-3,7-12-2,10-13 0,16-12 0,15-13 3,17-12 0,3-19 5,-5-25 7,-7-25 7,-5-25 7,-6-13 5,-3 1 1,-3-1 1,-2 1 2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4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57350 51800 538,'0'-80'4,"0"-9"9,0-10 8,0-8 8,0 5 1,0 22-6,0 22-6,0 23-6,0 8-4,0-3-3,0-3-2,0-2-2,-5 2-1,-9 9 2,-10 10 0,-8 10 2,-8 7 0,-2 6 3,-3 7 1,-3 6 2,-4 10 1,-3 17 1,-3 15-1,-2 16 2,-3 12-1,1 9 0,-1 10-1,1 10 0,2 0-1,7-5 0,6-7-1,7-5 0,7-11-1,9-11-2,10-14 0,10-11-2,13-15-3,19-16-6,19-15-4,19-15-6,9-18-5,0-19-4,0-18-4,0-19-5,-2-7 0,-3 7 4,-3 6 4,-2 7 5,-9 5 3,-12 7 4,-13 6 2,-12 7 3,-9 11 13,-2 20 22,-3 18 21,-3 20 21,-1 13 4,4 9-14,3 10-16,3 10-13,4 4-11,7 0-7,6 0-6,7 0-7,0-2-11,-2-3-16,-3-3-15,-3-2-16,-2-8-4,0-8 6,0-10 7,0-9 7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5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58450 51750 557,'-38'0'8,"26"0"17,24 0 16,26 0 17,18-2 5,13-3-8,12-3-8,13-2-7,4-3-7,-3 1-5,-3-1-7,-2 1-7,-5 1-5,-2 3-8,-3 3-8,-3 4-6,-7 2-8,-9 4-6,-10 3-7,-8 3-7,-8 3-4,-2 3 1,-3 3 0,-3 4-1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5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60200 50800 639,'48'-22'62,"-3"6"-8,-3 7-8,-2 6-9,-5 7-6,-2 10-4,-3 10-3,-3 9-4,-9 7-4,-11 7-3,-14 6-5,-11 7-3,-12 5-3,-9 7-3,-10 6-2,-8 7-3,-3-1-3,7-6-1,6-6-3,7-6-2,4-9-1,3-8 4,3-10 2,4-9 2,7-9 4,13-5 5,12-7 5,13-5 4,9-3 3,6 4 0,7 3-1,6 3 0,-1 1 0,-5 1-2,-7-1 0,-5 1-2,-8 4-1,-5 9-2,-7 10-2,-5 10-3,-8 7 0,-5 6-2,-7 7 0,-5 6 0,-8 1-1,-5-3 2,-7-3 0,-5-2 0,-1-6-5,6-6-12,7-6-12,6-6-13,3-9-7,0-8-4,0-10-2,0-9-5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60950 50900 510,'0'-40'29,"0"23"4,0 22 5,0 22 6,0 15-2,0 9-5,0 10-7,0 10-5,1 4-5,4 0-1,3 0-3,3 0-2,1 3 0,1 6-1,-1 7 1,1 6 0,-3-1 0,-2-5-1,-3-7 0,-3-5-1,-1-8 0,4-5-4,3-7-1,3-5-2,-1-6-2,-2-3-2,-3-3-2,-3-2-2,-9-5-1,-11-2-1,-14-3-1,-11-3-1,-9-4-2,-3-3-5,-3-3-3,-2-2-6,-5-5-4,-2-2-6,-3-3-6,-3-3-5,-1-7-3,4-9 0,3-10 2,3-8 1,6-4 3,9 3 5,10 3 6,10 4 5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5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35600 39376 703,'1'-16'7,"4"0"14,2 1 14,4-1 15,2 1 2,3 4-8,3 3-8,3 3-9,2 0-9,1 2-12,1-1-10,1 0-11,-1 0-8,-3 2-2,-3 0-4,-3 2-4,-2 0-1,-3 2 0,-1 0 1,-2 2 0,-2 0 1,0 0 1,-2-1 1,0 2 2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6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60750 51100 637,'26'-24'3,"4"4"6,3 3 6,3 3 6,1 1 3,1 1 2,-1-1 3,1 1 1,2-1 2,7 1 2,6-1 2,7 1 2,2 1-5,1 3-11,-1 3-12,1 4-11,-4 2-17,-6 4-24,-6 3-24,-6 3-22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6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62600 51200 545,'-7'-68'6,"-11"17"13,-14 15 12,-11 16 13,-4 10 3,6 7-7,7 6-6,6 7-7,1 5-5,-3 7-2,-3 6-4,-2 7-2,-5 8-2,-2 14-1,-3 11 1,-3 14-1,1 7 0,6 3 0,7 3 1,6 4 0,4-1-1,4-3-2,3-3 0,3-2-2,3-6-3,3-6-2,3-6-2,4-6-4,7-10-1,13-12 0,12-13-1,13-12 0,9-13-3,6-12-5,7-13-6,6-12-5,7-12-5,10-8-3,10-10-4,9-9-5,1-5 0,-6 0 0,-6 0 1,-6 0 1,-12 7 4,-15 17 8,-15 15 6,-16 16 7,-8 5 4,0-2-1,0-3 0,0-3 0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7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63600 51050 515,'-24'-24'4,"4"4"5,3 3 8,3 3 6,3 9 8,3 16 10,3 15 9,4 17 9,1 8 0,0 4-11,0 3-11,0 3-11,0 4-6,0 7-4,0 6-4,0 7-3,1 2-3,4 1 0,3-1-1,3 1-1,-1-1-1,-2 1-4,-3-1-2,-3 1-2,-1-7-3,4-12-1,3-13-2,3-12-2,3-16 0,3-19 1,3-18 1,4-19 0,4-21 2,6-21 1,7-22 1,6-22 1,3-13 1,0-3 1,0-3 1,0-2 0,-2 0 1,-3 7-2,-3 6-1,-2 7-1,-5 11-1,-2 20-1,-3 18-1,-3 20-1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7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65550 50750 550,'-24'-19'123,"4"13"-26,3 12-26,3 13-26,-4 12-16,-8 13-5,-10 12-6,-9 13-5,-10 9-4,-9 6-1,-10 7-2,-8 6-1,-8 6-3,-2 6-6,-3 7-5,-3 6-6,2-4-4,10-11-7,10-14-4,9-11-7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64500 50850 534,'-41'-16'9,"19"19"20,19 19 20,19 19 18,12 13 4,6 10-10,7 10-12,6 9-10,3 10-9,0 14-5,0 11-6,0 14-6,0 8-9,0 7-11,0 6-13,0 7-11,-4-10-10,-5-25-6,-7-25-6,-5-25-6,-6-18-1,-3-8 5,-3-10 5,-2-9 6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7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65800 50650 572,'-2'-41'74,"-3"19"-10,-3 19-10,-2 19-10,-1 18-8,3 19-3,3 19-5,4 19-4,-3 10-3,-5 4-3,-7 3-4,-5 3-2,-4 3-7,0 3-6,0 3-9,0 4-7,3-4-11,6-9-12,7-10-14,6-8-12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8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66500 51050 552,'-71'1'5,"10"4"9,10 3 9,9 3 10,4 4 5,1 7 0,-1 6 0,1 7 0,4 8-2,9 14-5,10 11-4,10 14-4,4 7-3,0 3-1,0 3-2,0 4-1,4-4-2,10-9-5,10-10-4,9-8-4,4-12-2,1-12 1,-1-13 1,1-12 0,1-16 0,3-19-1,3-18 0,4-19-2,4-18-4,6-15-6,7-15-6,6-16-6,-4-5-1,-11 6 3,-14 7 2,-11 6 4,-11 9 3,-5 13 5,-7 12 3,-5 13 4,-11 10 2,-11 10-1,-14 10 0,-11 9 0,-6 6 0,4 3 1,3 3 0,3 4 0,3 2 1,3 4 0,3 3 0,4 3-1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8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66900 50500 628,'4'-49'8,"10"4"13,10 3 16,9 3 14,4 6 2,1 9-7,-1 10-9,1 10-9,1 4-5,3 0 0,3 0-2,4 0-1,-1 3-17,-3 6-32,-3 7-34,-2 6-32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38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67750 49800 618,'25'-68'7,"0"17"11,0 15 13,0 16 12,-2 20 5,-3 25-4,-3 25-4,-2 25-3,-9 10-5,-12-2-4,-13-3-4,-12-3-5,-2-7-8,9-9-15,10-10-12,10-8-14,7-8-3,6-2 7,7-3 9,6-3 6,6-4 8,6-3 7,7-3 6,6-2 7,-4 0 2,-11 7 0,-14 6-1,-11 7-1,-20 8-5,-24 14-11,-26 11-11,-24 14-10,-12 5-8,4 1-7,3-1-6,3 1-6,7-7-3,14-12 2,11-13 1,14-12 1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0"/>
    </inkml:context>
    <inkml:brush xml:id="br0">
      <inkml:brushProperty name="width" value="0.03604" units="cm"/>
      <inkml:brushProperty name="height" value="0.03604" units="cm"/>
      <inkml:brushProperty name="color" value="#F2395B"/>
    </inkml:brush>
  </inkml:definitions>
  <inkml:trace contextRef="#ctx0" brushRef="#br0">55200 53750 610,'-16'-22'6,"19"6"13,19 7 13,19 6 13,5 1 0,-5-3-9,-7-3-12,-5-2-9,2-1-6,13 3 1,12 3 0,13 4 2,16-1-1,23-3 2,22-3 0,22-2 2,12-1-2,3 3-1,3 3-1,4 4-3,5-1 0,10-3-3,10-3 0,9-2-3,6-3 0,3 1 1,3-1-1,4 1 1,1 1-2,0 3-5,0 3-4,0 4-3,-5 1-2,-9 0 1,-10 0 1,-8 0 1,-3 1 1,7 4 2,6 3 2,7 3 1,2-1 2,1-2-1,-1-3 1,1-3 1,-4-6-1,-6-5-1,-6-7-1,-6-5 0,-4-1-2,1 6 1,-1 7-1,1 6 0,-1 3 0,1 0-2,-1 0-1,1 0-1,-1 0-2,1 0-2,-1 0-1,1 0-2,-1 0 0,1 0 0,-1 0 1,1 0 1,1-5 0,3-9-1,3-10 0,4-8 0,-4-6 1,-9 1 2,-10-1 2,-8 1 3,-9 1 0,-6 3 0,-6 3 0,-6 4-1,-10 1-1,-12 0-2,-13 0-2,-12 0-2,-16 1 1,-19 4 4,-18 3 3,-19 3 3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6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36129 38655 576,'-8'-13'9,"2"6"19,0 6 19,2 6 19,1 5 4,0 5-13,2 5-13,0 6-11,1 0-9,0 0-6,0-1-6,0-1-5,-1 1-3,-2 1-1,-2 3-2,-2 1-1,0 2-5,-1-1-11,0 0-12,0 1-10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1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62700 54950 524,'0'-100'8,"0"0"14,0 0 17,0 0 14,0 6 1,0 13-13,0 12-14,0 13-14,-8 12-8,-16 13-1,-15 12-3,-15 13-1,-9 13-1,1 17 1,-1 15 1,1 16 0,-1 10 1,1 7 0,-1 6 1,1 7 1,-3 10 1,-2 16 3,-3 15 3,-3 17 2,7-4 1,19-22-2,19-22-2,19-21 0,9-15-3,0-6-2,0-6-1,0-6-3,6-9-2,13-8-2,12-10-4,13-9-3,7-12 0,4-11 1,3-14 2,3-11 1,3-11-1,3-5-6,3-7-6,4-5-4,-4-1-2,-9 6 3,-10 7 4,-8 6 4,-8 9 9,-2 13 17,-3 12 17,-3 13 17,-4 12 5,-3 13-7,-3 12-8,-2 13-6,-1 10-8,3 10-6,3 10-8,4 9-6,2 1-5,4-6 2,3-6-1,3-6 1,-1-4-7,-2 1-13,-3-1-14,-3 1-13,-2-6-9,0-8-6,0-10-4,0-9-6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2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69200 52100 669,'-71'4'76,"10"10"-13,10 10-15,9 9-14,1 7-9,-6 7-4,-6 6-5,-6 7-4,-6 5-3,-2 7 0,-3 6-2,-3 7 0,-2 2-3,0 1-6,0-1-4,0 1-5,1-3-6,4-2-5,3-3-5,3-3-5,6-9-5,9-11-5,10-14-4,10-11-4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2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68000 52350 650,'-38'-33'9,"26"34"19,24 35 17,26 35 19,10 18 2,-3 3-14,-3 3-13,-2 4-14,-3 1-10,1 0-8,-1 0-8,1 0-8,-1-5-8,1-9-10,-1-10-9,1-8-10,-3-12-3,-2-12 5,-3-13 4,-3-12 5,-2-9 2,0-2 2,0-3 2,0-3 1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2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69650 52150 614,'-46'-60'91,"10"32"-16,10 31-16,9 32-16,2 21-11,-2 13-4,-3 12-6,-3 13-4,-1 4-5,4-3-9,3-3-6,3-2-7,3-6-9,3-6-7,3-6-8,4-6-9,8-15-6,17-21-4,15-22-5,16-22-3,2-11 3,-8 0 14,-10 0 11,-9 0 13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3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69950 52550 547,'20'-60'6,"-9"32"14,-10 31 13,-8 32 14,-6 16 2,1 4-7,-1 3-7,1 3-8,1-2-5,3-6-4,3-6-3,4-6-3,5-7-4,10-6-3,10-6-3,9-6-4,6-7-3,3-6-7,3-6-5,4-6-6,1-10-2,0-12 2,0-13 3,0-12 2,-5-5-1,-9 3-2,-10 3-2,-8 4-3,-8 4 2,-2 6 8,-3 7 5,-3 6 8,-6 7 10,-5 10 14,-7 10 14,-5 9 14,5-1-3,19-8-19,19-10-21,19-9-20,5-5-8,-5 0 0,-7 0 3,-5 0 1,-6 6 11,-3 13 20,-3 12 21,-2 13 21,-3 7 4,1 4-9,-1 3-11,1 3-10,2 1-9,7 1-10,6-1-8,7 1-10,0-3-2,-2-2 3,-3-3 5,-3-3 3,1-7 1,6-9-2,7-10-2,6-8-1,-2-11-4,-9-8-2,-10-10-4,-8-9-4,-8-5-1,-2 0 0,-3 0 0,-3 0-1,-6-5 2,-5-9 0,-7-10 3,-5-8 1,-4-1 2,0 9 3,0 10 2,0 10 3,1 7 1,4 6 1,3 7-1,3 6 1,9 3 0,16 0-3,15 0-2,17 0-1,10-4-7,6-5-12,7-7-11,6-5-12,-4-1-1,-11 6 9,-14 7 10,-11 6 8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3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71900 51000 468,'15'-66'20,"-18"19"16,-19 19 15,-18 19 15,-7 13 2,6 10-10,7 10-12,6 9-10,9 4-9,13 1-8,12-1-7,13 1-8,10-6-9,10-8-14,10-10-12,9-9-13,4-7-5,1-3 3,-1-3 3,1-2 3,-3-6 5,-2-6 5,-3-6 6,-3-6 6,-13 1 12,-22 9 20,-22 10 21,-21 10 19,-10 8 5,3 10-8,3 10-9,4 9-9,1 7-5,0 7-2,0 6-1,0 7-2,-5 8-2,-9 14-3,-10 11-3,-8 14-3,-9 14-3,-6 20-3,-6 18-1,-6 20-2,-12 14-4,-15 14-2,-15 11-2,-16 14-4,-10 10-5,-3 9-6,-3 10-7,-2 10-8,0-1-2,7-9 0,6-10 1,7-8 1,11-18 0,20-25 2,18-25 2,20-25 1,16-25 3,16-25 2,15-25 3,17-25 2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6T21:12:4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71300 53900 626,'-44'26'76,"13"4"-10,12 3-8,13 3-9,10 3-9,10 3-9,10 3-8,9 4-9,6-4-6,3-9-2,3-10-3,4-8-4,-1-11-1,-3-8-2,-3-10-2,-2-9-2,-6-9-1,-6-5-2,-6-7-1,-6-5-2,-6-6 0,-2-3-1,-3-3-1,-3-2-1,-9 2 0,-11 9-3,-14 10-2,-11 10-1,-11 7-3,-5 6-1,-7 7-3,-5 6-2,0 4 0,10 4 5,10 3 3,9 3 4,6 1 3,3 1 1,3-1 2,4 1 1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29"/>
    </inkml:context>
    <inkml:brush xml:id="br0">
      <inkml:brushProperty name="width" value="0.02978" units="cm"/>
      <inkml:brushProperty name="height" value="0.02978" units="cm"/>
      <inkml:brushProperty name="color" value="#00BFF3"/>
    </inkml:brush>
  </inkml:definitions>
  <inkml:trace contextRef="#ctx0" brushRef="#br0">51500 57550 738,'-24'-24'-51,"4"4"21,3 3 21,3 3 20,3-1 12,3-2 2,3-3 1,4-3 1,-1 7 2,-3 19 2,-3 19 1,-2 19 3,-1 10-3,3 4-7,3 3-8,4 3-6,1 1-4,0 1-2,0-1-1,0 1-3,0-1 1,0 1-1,0-1 1,0 1 1,1-1-1,4 1-2,3-1-1,3 1-1,1-1-1,1 1 1,-1-1 0,1 1 2,-1-1-1,1 1-1,-1-1-1,1 1-1,-1-4 0,1-6 0,-1-6 0,1-6 0,2-18 1,7-28 3,6-28 2,7-27 3,0-15 1,-2 0-1,-3 0 0,-3 0-2,-1-2 0,4-3-1,3-3 0,3-2-2,1-1 0,1 3-1,-1 3 0,1 4-1,-3 4 0,-2 6 0,-3 7 0,-3 6 0,-6 6 0,-5 6-1,-7 7-2,-5 6-2,-3 3-1,4 0-4,3 0-2,3 0-3,-4 1-8,-8 4-10,-10 3-12,-9 3-10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30"/>
    </inkml:context>
    <inkml:brush xml:id="br0">
      <inkml:brushProperty name="width" value="0.02944" units="cm"/>
      <inkml:brushProperty name="height" value="0.02944" units="cm"/>
      <inkml:brushProperty name="color" value="#00BFF3"/>
    </inkml:brush>
  </inkml:definitions>
  <inkml:trace contextRef="#ctx0" brushRef="#br0">53400 56500 747,'-24'-46'2,"4"10"2,3 10 0,3 9 2,3 12 4,3 16 6,3 15 6,4 17 6,1 10 1,0 6-4,0 7-6,0 6-4,0 7-3,0 10-2,0 10-2,0 9-1,0 4-2,0 1 0,0-1-1,0 1-1,0 1-1,0 3 2,0 3 0,0 4 1,0-3-2,0-5-4,0-7-5,0-5-4,0-6-3,0-3 0,0-3-1,0-2 0,0-9 0,0-12-2,0-13-1,0-12-2,0-9 0,0-2 0,0-3-1,0-3 1,-2-7-3,-3-9-4,-3-10-4,-2-8-4,-3-6 2,1 1 7,-1-1 7,1 1 7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31"/>
    </inkml:context>
    <inkml:brush xml:id="br0">
      <inkml:brushProperty name="width" value="0.03016" units="cm"/>
      <inkml:brushProperty name="height" value="0.03016" units="cm"/>
      <inkml:brushProperty name="color" value="#00BFF3"/>
    </inkml:brush>
  </inkml:definitions>
  <inkml:trace contextRef="#ctx0" brushRef="#br0">52700 58750 729,'-46'-25'0,"10"0"1,10 0 1,9 0 1,7 6 2,7 13 6,6 12 4,7 13 5,4 9 2,3 6-4,3 7-4,4 6-2,-1 3-2,-3 0 1,-3 0 1,-2 0 1,-3 1-1,1 4 0,-1 3 0,1 3-2,1 3 0,3 3-1,3 3-1,4 4 0,-1 1-2,-3 0 0,-3 0-2,-2 0-1,-5-4-2,-2-5-2,-3-7-3,-3-5-3,1-9 0,6-9 0,7-10 2,6-8 2,3-9 0,0-6 1,0-6 1,0-6 0,1-10 1,4-12 0,3-13 0,3-12 0,3-10 0,3-6-1,3-6 1,4-6-1,5-6-2,10-2-2,10-3-2,9-3-3,4-1 0,1 4-1,-1 3 1,1 3 0,-7 7-2,-12 14-6,-13 11-4,-12 14-6,-9 7-3,-2 3-3,-3 3-2,-3 4-2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5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53050 23800 669,'21'-18'4,"-5"17"7,-7 15 9,-5 16 7,-11 9 2,-11 3-6,-14 3-5,-11 4-5,-11 4-7,-5 6-9,-7 7-9,-5 6-8,-3 1-5,4-3 1,3-3 0,3-2 1,3-6 1,3-6 1,3-6 1,4-6 1,2-9 1,4-8 4,3-10 2,3-9 4,4-7 2,7-3 2,6-3 1,7-2 3,2-3 2,1 1 4,-1-1 4,1 1 3,1 4 6,3 9 11,3 10 10,4 10 10,2 5 0,4 4-12,3 3-10,3 3-12,-1 10-6,-2 20-4,-3 18-2,-3 20-4,-2-3-2,0-21-3,0-22-3,0-22-3,4-21-2,10-18-4,10-19-3,9-18-3,10-20 0,14-18 3,11-19 4,14-18 3,5-6 4,1 10 1,-1 10 3,1 9 3,-6 10 2,-8 14 4,-10 11 3,-9 14 3,-10 13 3,-9 16 1,-10 15 2,-8 17 1,-11 13-1,-8 13-2,-10 12-4,-9 13-2,-9 6-2,-5 0-4,-7 0-2,-5 0-3,-3-7-1,4-11 2,3-14 0,3-11 2,7-14-4,14-11-6,11-14-7,14-11-8,5-1 0,1 13 5,-1 12 5,1 13 5,-6 10 4,-8 10 1,-10 10 1,-9 9 2,-7 4 0,-3 1 1,-3-1 0,-2 1 1,-1-6 0,3-8 0,3-10 0,4-9 1,2-5 0,4 0 2,3 0 1,3 0 2,3-8 0,3-16-2,3-15-2,4-15-1,5-12-1,10-6 1,10-6 0,9-6 0,4-6-1,1-2-5,-1-3-5,1-3-5,-6 1-1,-8 6 2,-10 7 1,-9 6 2,-5 4 3,0 4 4,0 3 4,0 3 4,0 3 4,0 3 2,0 3 3,0 4 3,-2 10 5,-3 19 9,-3 19 9,-2 19 9,-1 15 0,3 13-8,3 12-8,4 13-7,2 10-6,4 10-1,3 10-2,3 9-3,1 7-3,1 7-4,-1 6-6,1 7-3,-3 11-6,-2 20-3,-3 18-5,-3 20-4,-2 10-5,0 3-6,0 3-5,0 4-6,0-21-1,0-44 5,0-43 3,0-44 5,1-29 2,4-11 5,3-14 2,3-11 4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7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37250 40497 591,'38'-7'115,"-2"2"-23,-1 2-23,-3 2-23,0 1-15,-1-2-7,0-1-6,1 0-8,0 0-6,4 0-6,3 2-6,3 1-6,1 0-3,0 0-2,0 0-2,0 0-1,-1-1-3,-3-1-2,-3 0-2,-4-1-3,-2-1-3,-5 2-1,-3 0-2,-4 2-2,-4 0 2,-1 0 4,-2 0 5,-2 0 6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32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69300 56550 571,'-90'-47'1,"23"6"0,22 7 2,22 6 0,15 9 7,9 13 15,10 12 13,10 13 14,4 12 2,0 13-9,0 12-10,0 13-9,0 7-6,0 4-4,0 3-3,0 3-4,0 4 0,0 7-1,0 6 2,0 7-1,1 0 0,4-2-3,3-3-3,3-3-2,1-6-2,1-5 0,-1-7-1,1-5 1,-1-8-2,1-5 0,-1-7-1,1-5 0,-3-8-1,-2-5 1,-3-7 0,-3-5 1,-1-8 0,4-5 2,3-7 0,3-5 1,4-11 1,7-11 1,6-14 2,7-11 1,11-22 0,20-27 0,18-28 0,20-28-1,16-23 0,16-15 0,15-15 0,17-16-1,10-5 0,6 6 1,7 7-1,6 6 1,-4 10-1,-11 17-4,-14 15-3,-11 16-3,-14 10-4,-11 7-4,-14 6-5,-11 7-5,-17 11-4,-18 20-5,-19 18-5,-18 20-5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1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49850 9550 549,'-47'-16'19,"6"19"-4,7 19-2,6 19-2,1 10-2,-3 4 0,-3 3 0,-2 3 1,-5 4-1,-2 7 0,-3 6 0,-3 7 1,-6 10-2,-5 16-1,-7 15 0,-5 17-2,-6 14-1,-3 17 0,-3 15-1,-2 16-1,-6 7 0,-6 1 0,-6-1-1,-6 1 0,-2-1 0,3 1 0,3-1 1,4 1 0,2 4 0,4 9-1,3 10 1,3 10 0,-1-1-1,-2-9 1,-3-10-1,-3-8-1,1-11 1,6-8 1,7-10-1,6-9 1,6-9 0,6-5 0,7-7 0,6-5-1,6-9-1,6-9-3,7-10-3,6-8-1,4-11-2,4-8 3,3-10 1,3-9 1,3-12 2,3-11 1,3-14 0,4-11 1,5-9 1,10-3 0,10-3 1,9-2 2,6-6-1,3-6 1,3-6 1,4-6-1,13-6 1,26-2 0,24-3 0,26-3 0,12-1 0,0 4 1,0 3 0,0 3 0,1 1 1,4 1 0,3-1-1,3 1-1,4 1 2,7 3 0,6 3 2,7 4 1,7 2 0,9 4-2,10 3 0,10 3-2,2-1 0,-3-2 0,-3-3 0,-2-3 0,-6-1 1,-6 4-1,-6 3 0,-6 3-1,-6-1 0,-2-2 0,-3-3-1,-3-3 0,-6-6-1,-5-5 0,-7-7-1,-5-5 1,-14-6-2,-18-3 1,-19-3-2,-18-2 0,-17-3 0,-11 1-1,-14-1 1,-11 1 0,-12-3 1,-9-2 2,-10-3 2,-8-3 3,-9-4 0,-6-3-1,-6-3-1,-6-2-2,-7-6-1,-6-6 0,-6-6-1,-6-6-2,-6-7 0,-2-6-2,-3-6-3,-3-6 0,-4-9-3,-3-8 0,-3-10 0,-2-9-1,-3-16-1,1-22-1,-1-22-1,1-21 0,1-18-1,3-12 1,3-13 1,4-12 0,1-12 1,0-8 1,0-10 0,0-9 0,0-7 0,0-3-1,0-3-1,0-2-1,1 13 1,4 31 3,3 32 3,3 31 3,-1 26 1,-2 22-1,-3 22 0,-3 23-1,-4 20-1,-3 23-1,-3 22-2,-2 22 0,-5 16-4,-2 14-3,-3 11-5,-3 14-4,5 8 0,17 7 2,15 6 2,16 7 4,7 2-1,1 1-3,-1-1-3,1 1-4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2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51600 7150 655,'0'-61'62,"0"28"-9,0 28-8,0 29-9,0 19-6,0 14-3,0 11-4,0 14-4,0 7-3,0 3-3,0 3-3,0 4-3,0-3-3,0-5-5,0-7-3,0-5-4,0-8-6,0-5-9,0-7-10,0-5-8,0-15-6,0-22 0,0-22-2,0-21-1,0-10 3,0 3 9,0 3 9,0 4 7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2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51950 5700 570,'1'-100'20,"4"50"11,3 50 12,3 50 11,1 35 1,1 23-8,-1 22-9,1 22-9,-3 15-5,-2 9-3,-3 10-3,-3 10-2,-1 11-3,4 17-3,3 15-3,3 16-3,-1 21-5,-2 29-4,-3 28-4,-3 28-6,-2 1-2,0-24-2,0-26-1,0-24-3,1-23-3,4-18-5,3-19-8,3-18-5,-1-26-2,-2-31 3,-3-31 2,-3-31 2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2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51400 7600 688,'-43'-91'4,"17"19"8,15 19 7,16 19 8,13 12 5,14 6-1,11 7 0,14 6 1,10 4-3,9 4-3,10 3-3,10 3-5,5 6-4,4 9-5,3 10-4,3 10-7,-1 2-4,-2-3-6,-3-3-5,-3-2-6,-9-5-6,-11-2-6,-14-3-6,-11-3-6,-12-4-1,-9-3 4,-10-3 4,-8-2 5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2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53300 5700 596,'-22'-40'33,"6"23"4,7 22 3,6 22 3,1 18-1,-3 16-5,-3 15-7,-2 17-6,-5 8-3,-2 4-2,-3 3-1,-3 3-1,-7 3-2,-9 3-3,-10 3-4,-8 4-3,-9 1-2,-6 0-4,-6 0-2,-6 0-3,-1-7-5,7-11-8,6-14-7,7-11-8,7-15-3,9-16 2,10-15 0,10-15 2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3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53000 6450 535,'29'-38'39,"10"26"3,10 24 5,9 26 3,6 13-1,3 4-6,3 3-7,4 3-7,4 1-4,6 1-1,7-1-1,6 1-3,1-1-2,-3 1-6,-3-1-6,-2 1-4,-6-4-7,-6-6-4,-6-6-7,-6-6-5,-12-4-9,-15 1-11,-15-1-13,-16 1-11,-16-6-2,-16-8 7,-15-10 9,-15-9 8,-4-7 8,9-3 6,10-3 8,10-2 6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3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53400 7400 579,'-207'46'0,"39"-5"7,36-7 4,39-5 5,38-8 8,41-5 11,40-7 10,42-5 11,21-6 0,3-3-11,3-3-12,4-2-11,-4-3-5,-9 1-1,-10-1-1,-8 1 1,-9-1-9,-6 1-17,-6-1-17,-6 1-17,-7 4-4,-6 9 7,-6 10 6,-6 10 8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3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53050 8200 594,'-22'25'35,"6"0"-3,7 0-3,6 0-2,4 4-1,4 10 1,3 10 1,3 9 1,1 4-1,1 1-2,-1-1-2,1 1-2,-1-3-3,1-2-2,-1-3-2,1-3-4,2-9-3,7-11-5,6-14-6,7-11-6,5-18-4,7-22-5,6-22-4,7-21-5,4-10-1,3 3 2,3 3 3,4 4 2,-4 7 3,-9 13 4,-10 12 5,-8 13 4,-14 21 5,-15 32 8,-15 31 6,-16 32 8,-10 11 3,-3-5-4,-3-7-1,-2-5-3,-1-8-2,3-5 0,3-7 0,4-5-1,10-9-4,19-9-7,19-10-8,19-8-7,9-12-5,0-12-3,0-13-2,0-12-2,6-16-4,13-19-2,12-18-3,13-19-4,-4-2 1,-18 16 3,-19 15 3,-18 17 2,-10 8 3,0 4 1,0 3 1,0 3 1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4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55350 6750 508,'1'-50'3,"4"0"8,3 0 6,3 0 7,1 9 7,1 19 5,-1 19 7,1 19 6,-3 16-1,-2 17-7,-3 15-7,-3 16-7,-4 13-5,-3 14-4,-3 11-4,-2 14-3,-1 7-2,3 3 2,3 3 0,4 4 1,1 2-2,0 4-3,0 3-5,0 3-2,3-4-5,6-8-2,7-10-3,6-9-3,4-16-3,4-22-2,3-22-4,3-21-1,1-15-4,1-6-2,-1-6-2,1-6-4,-3-7 1,-2-6 3,-3-6 2,-3-6 2,-4-13 2,-3-19-2,-3-18-1,-2-19 0,-3-18 0,1-15 2,-1-15 4,1-16 3,-3-10 2,-2-3 5,-3-3 3,-3-2 3,-2 5 3,0 16 1,0 15 0,0 17 1,0 11 2,0 10 4,0 10 4,0 9 4,0 9 9,0 9 13,0 10 14,0 10 13,0 11 2,0 17-9,0 15-10,0 16-10,0 13-6,0 14-3,0 11-2,0 14-3,0 10-2,0 9-3,0 10-2,0 10-2,-2 7-2,-3 6-3,-3 7-3,-2 6-1,-6-4-5,-6-11-4,-6-14-4,-6-11-5,-9-9-4,-8-3-3,-10-3-2,-9-2-3,-9-11-1,-5-15 1,-7-15 2,-5-16 2,-1-15 0,6-11 2,7-14 2,6-11 1,9-17 2,13-18 3,12-19 2,13-18 3,16-18 2,23-16 1,22-15 2,22-15 2,19-3 2,20 14 2,18 11 2,20 14 3,10 10 3,3 9 3,3 10 4,4 10 3,-1 13 1,-3 19-2,-3 19-1,-2 19-2,-9 13-3,-12 10-1,-13 10-3,-12 9-2,-16 12-2,-19 16 0,-18 15-2,-19 17 0,-15 11-1,-8 10 0,-10 10 1,-9 9 0,-10-2-1,-9-12-2,-10-13-2,-8-12-2,-3-15-2,7-15 0,6-15 0,7-16 0,4-15 0,3-11 1,3-14 1,4-11 0,5-22-1,10-27-5,10-28-4,9-28-5,13-18-2,20-6 1,18-6 0,20-6 2,11 1-1,7 9 1,6 10-1,7 10 0,0 10-1,-2 13-2,-3 12-2,-3 13-2,-7 12 0,-9 13 4,-10 12 3,-8 13 4,-11 7 1,-8 4 3,-10 3 1,-9 3 2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7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39516 39840 572,'-5'-8'7,"6"2"14,6 0 13,5 2 15,5 1 2,2 2-7,1 2-8,3 2-7,0 1-6,-1 2-1,-1 0-2,-1 2-3,0 0-2,0 1-5,-1 1-5,1 2-4,-2-1-3,-1 1 0,-2 0 0,-2 0 0,-2 0 1,-1 3 4,-1 2 2,0 1 3,-4 1 2,-6-1-2,-6-1-2,-6 0 0,-4-1-2,-3 3-2,-3 1-1,-3 3-3,-3 1-3,-1 3-5,-3 1-4,-1 3-5,1-1-4,3-2 0,5-2-1,3-1-2,5-3-2,5-3-5,4-3-5,6-2-4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4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58400 7000 536,'-47'0'2,"6"0"5,7 0 4,6 0 4,7 7 9,10 17 10,10 15 10,9 16 12,6 5 0,3-2-8,3-3-10,4-3-7,-1 2-7,-3 10-2,-3 10-2,-2 9-3,-5 4-5,-2 1-10,-3-1-8,-3 1-9,-2-4-10,0-6-9,0-6-9,0-6-9,-4-10-3,-5-12 3,-7-13 1,-5-12 4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5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58400 7500 587,'96'-93'4,"-5"17"9,-7 15 8,-5 16 9,-1 7 4,6 1-1,7-1 1,6 1 0,1 4-1,-3 9-2,-3 10-2,-2 10-1,-9 5-4,-12 4-5,-13 3-5,-12 3-5,-12 6-3,-8 9 0,-10 10-1,-9 10-1,-13 8-2,-16 10-5,-15 10-4,-15 9-4,-14 6-2,-8 3-1,-10 3 0,-9 4 0,-7 1 0,-3 0 0,-3 0 0,-2 0 1,0-4 2,7-5 3,6-7 4,7-5 4,8-9 3,14-9 1,11-10 3,14-8 1,24-17 2,38-21 2,37-22 3,38-22 1,18-11-2,1 0-4,-1 0-5,1 0-5,-1 1-5,1 4-3,-1 3-5,1 3-4,-7 1-3,-12 1-3,-13-1-3,-12 1-3,-12 2-3,-8 7-2,-10 6-2,-9 7-3,-10 0 0,-9-2 3,-10-3 3,-8-3 3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5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58950 6650 522,'-47'-116'3,"6"19"3,7 19 6,6 19 3,4 12 4,4 6 2,3 7 2,3 6 2,4 13 2,7 23 5,6 22 3,7 22 4,4 21 0,3 22-5,3 22-6,4 23-4,-1 19-4,-3 19-1,-3 19-2,-2 19-1,-3 26-3,1 34-6,-1 35-3,1 35-6,-3 19-8,-2 7-11,-3 6-12,-3 7-10,1-10-8,6-25-2,7-25-2,6-25-2,1-40 2,-3-52 7,-3-53 5,-2-53 8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5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60650 6100 563,'29'-132'87,"10"39"-16,10 36-14,9 39-16,7 22-9,7 10-4,6 10-4,7 9-3,-1 9-3,-6 9-1,-6 10-1,-6 10 0,-7 5-8,-6 4-13,-6 3-15,-6 3-14,-10-1-4,-12-2 4,-13-3 5,-12-3 5,-7-9-4,1-11-12,-1-14-11,1-11-12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5"/>
    </inkml:context>
    <inkml:brush xml:id="br0">
      <inkml:brushProperty name="width" value="0.03449" units="cm"/>
      <inkml:brushProperty name="height" value="0.03449" units="cm"/>
      <inkml:brushProperty name="color" value="#00BFF3"/>
    </inkml:brush>
  </inkml:definitions>
  <inkml:trace contextRef="#ctx0" brushRef="#br0">59950 7500 637,'-16'20'56,"19"-9"-9,19-10-9,19-8-9,19-9-4,23-6 3,22-6 2,22-6 3,13-4-2,7 1-9,6-1-6,7 1-8,-6 2-9,-15 7-9,-15 6-9,-16 7-10,-16 2-5,-16 1-4,-15-1-3,-15 1-3,-11 1-2,-2 3 2,-3 3 1,-3 4 0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6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61200 6700 546,'-110'25'21,"32"0"6,31 0 4,32 0 6,15 7 2,0 17-1,0 15 0,0 16-1,1 13-1,4 14-3,3 11-4,3 14-2,1 11-5,1 14-4,-1 11-5,1 14-6,-1 3-6,1-2-12,-1-3-11,1-3-10,-3-15-8,-2-24-6,-3-26-4,-3-24-5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46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61400 7350 508,'-25'-44'4,"0"13"7,0 12 6,0 13 8,0 12 5,0 13 3,0 12 2,0 13 3,-4 12-1,-5 13-7,-7 12-5,-5 13-7,-8 12-3,-5 13-3,-7 12-2,-5 13-2,-3 2-3,4-5-1,3-7-3,3-5-1,3-12-2,3-16-1,3-15 0,4-15-1,13-25-1,26-30-1,24-32 0,26-30-1,21-25-1,19-15-2,19-15-3,19-16-1,9-5-2,0 6 1,0 7-1,0 6 1,-4 7-1,-5 10-1,-7 10-1,-5 9 0,-9 7-1,-9 7-1,-10 6 0,-8 7-1,-9 4 1,-6 3 1,-6 3 1,-6 4 1,-7-1 2,-6-3 4,-6-3 4,-6-2 4,-6 10 14,-2 25 24,-3 25 23,-3 25 24,-2 10 4,0-2-16,0-3-16,0-3-16,-2-1-11,-3 4-9,-3 3-7,-2 3-8,8-22-13,22-47-17,22-47-17,23-46-16,13-18-3,6 13 14,7 12 14,6 13 13,-1 10 10,-5 10 6,-7 10 6,-5 9 5,-8 9 7,-5 9 7,-7 10 8,-5 10 7,-8 8 3,-5 10-3,-7 10-3,-5 9-2,-12 10-3,-16 14-3,-15 11-2,-15 14-2,-14 7-3,-8 3-4,-10 3-4,-9 4-4,-4-1-2,4-3-1,3-3 0,3-2 0,4-6 0,7-6 0,6-6 1,7-6 0,16-13 0,29-19-2,28-18 0,28-19-2,29-26-4,32-30-7,31-32-5,32-30-7,5-9-3,-18 16-2,-19 15-1,-18 17-1,-18 11-6,-16 10-9,-15 10-11,-15 9-10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50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48400 15850 666,'-25'31'96,"0"13"-21,0 12-23,0 13-21,-4 10-13,-5 10-3,-7 10-5,-5 9-4,-3 4-1,4 1 1,3-1 2,3 1 0,1-4-4,1-6-13,-1-6-10,1-6-13,4-10-5,9-12-2,10-13 0,10-12-2,7-16 0,6-19 0,7-18 1,6-19 0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51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48500 15650 549,'25'-19'71,"0"13"-14,0 12-16,0 13-16,0 7-7,0 4-2,0 3 0,0 3-2,0 4 0,0 7-1,0 6 0,0 7 0,-2 5-1,-3 7-1,-3 6 0,-2 7-1,-3 2-1,1 1-1,-1-1-1,1 1-2,-1-4 0,1-6-2,-1-6-1,1-6-2,5-18 1,14-28 1,11-28 1,14-27 2,2-20 0,-6-9 0,-6-10 0,-6-8 1,-2-8-2,3-2 0,3-3 0,4-3-2,2-6 0,4-5 0,3-7-1,3-5 0,-4 8 0,-8 26 0,-10 24 0,-9 26 0,-5 10-1,0-3 0,0-3 0,0-2 0,0-6-1,0-6 1,0-6-1,0-6 0,-10 5-11,-18 20-22,-19 18-23,-18 20-23,-6 10-5,10 3 12,10 3 12,9 4 12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51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50400 16100 498,'67'-5'44,"-16"-9"-7,-15-10-7,-15-8-8,-7-6-4,3 1-1,3-1-2,4 1-1,-3-1-2,-5 1-1,-7-1-1,-5 1-1,-8 1-1,-5 3-2,-7 3 0,-5 4-2,-8 5-1,-5 10-1,-7 10-1,-5 9 0,-4 9 0,0 9 2,0 10 0,0 10 2,0 7 0,0 6 0,0 7 0,0 6 0,-2 4 0,-3 4 1,-3 3 0,-2 3 2,2 1 0,9 1-1,10-1 1,10 1-2,7-7 0,6-12-2,7-13-1,6-12-1,7-12-3,10-8-3,10-10-5,9-9-3,6-13-2,3-16-1,3-15-1,4-15-1,7-15 0,13-12 0,12-13 0,13-12 0,-1-1 0,-11 14 4,-14 11 2,-11 14 3,-12 10 1,-9 9 1,-10 10-1,-8 10 0,-9 11 8,-6 17 17,-6 15 16,-6 16 17,-2 13 3,3 14-8,3 11-10,4 14-9,2 2-5,4-6-3,3-6-3,3-6-2,3-2-3,3 3-3,3 3-4,4 4-2,2 1-5,4 0-5,3 0-5,3 0-4,4-4-2,7-5 2,6-7 2,7-5 2,0-9-10,-2-9-22,-3-10-21,-3-8-22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8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41986 39118 465,'-1'-49'38,"-2"12"-5,-2 11-5,-2 13-5,-2 5-3,-1 2 1,-3 1 1,-2 1-1,0 1 0,-1 3-3,0 4-3,1 2-3,-2 3-1,0 2-1,-1 2 0,-1 1-1,-1 3 0,-1 1 0,-1 3 1,-1 2 1,0 0 0,3 3-2,1 0 1,2 0-2,2 2 0,-1-1 1,0 1 0,1-1 1,0 0-1,2-1 0,2-1-2,3-1 0,1-1-2,2-1-1,2-1-1,2-1-1,1-1-2,2-3-3,0-1-3,2-2-2,1-3-4,1-3-2,3-2-4,2-4-3,2-2-1,3-2-3,3-2 0,4-1-2,0-4 0,1-2 0,-1-3 2,1-3 0,-2-1 2,-1 2 3,-3 3 3,-1 1 3,-3 2 3,-2 0 3,-4 2 4,-3 1 3,-2 2 7,0 6 9,-1 4 10,-2 6 9,0 3 5,0 3 0,0 3-1,0 3 1,0 1-4,-2-1-5,-1-1-4,0-1-6,0-1-3,0-1-2,2 0-1,1-2-2,2-3-7,5-3-12,5-4-12,6-4-11,1-4-7,1-6-2,-1-4-1,1-5-2,-1-3 2,-1-1 4,-1-1 6,0-1 3,-3 0 5,-1 3 3,-2 1 4,-2 3 3,-2 1 5,1 2 4,0 2 5,0 3 4,-1 2 9,-2 4 14,-3 4 12,0 4 14,-2 2 3,2 3-5,0 2-6,1 2-6,1 1-6,-2 3-6,0 1-7,-2 3-7,1-1-5,0-1-6,2-3-4,0-1-5,1-1-8,0 0-8,0-1-9,0 1-8,-1-1-11,-1-1-11,0-1-13,-1 0-12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53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52100 15150 545,'-47'-22'25,"6"6"-1,7 7-1,6 6-2,1 3-2,-3 0-1,-3 0-3,-2 0-1,-5 0-2,-2 0-2,-3 0 0,-3 0-3,-1 1 0,4 4-3,3 3-2,3 3-2,3 1-1,3 1-1,3-1-1,4 1-1,4 5 3,6 14 5,7 11 5,6 14 6,4 3 2,4-2-1,3-3 0,3-3-1,-1 2-1,-2 10 0,-3 10 0,-3 9 1,-2 4-1,0 1-1,0-1-2,0 1 0,0 1-1,0 3-2,0 3-1,0 4-1,0 2-1,0 4 1,0 3-1,0 3 0,0-5-1,0-12-3,0-13-4,0-12-2,1-10-7,4-6-9,3-6-10,3-6-10,4-12-3,7-15 4,6-15 2,7-16 4,4-15 1,3-11-1,3-14-2,4-11-1,-4-1 2,-9 13 4,-10 12 4,-8 13 4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53"/>
    </inkml:context>
    <inkml:brush xml:id="br0">
      <inkml:brushProperty name="width" value="0.04086" units="cm"/>
      <inkml:brushProperty name="height" value="0.04086" units="cm"/>
      <inkml:brushProperty name="color" value="#00BFF3"/>
    </inkml:brush>
  </inkml:definitions>
  <inkml:trace contextRef="#ctx0" brushRef="#br0">52500 15350 538,'0'-41'9,"0"19"17,0 19 17,0 19 17,0 12 4,0 6-11,0 7-11,0 6-11,-2 4-7,-3 4-3,-3 3-2,-2 3-3,-3 6-2,1 9-2,-1 10-2,1 10-1,-1 8-3,1 10-3,-1 10-4,1 9-3,-3 2-4,-2-2-4,-3-3-3,-3-3-5,1-10-4,6-16-3,7-15-4,6-15-4,3-25-5,0-30-6,0-32-8,0-30-6,0-14 2,0 7 12,0 6 11,0 7 11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54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52400 15400 530,'23'-69'2,"-3"13"4,-3 12 4,-2 13 5,-1 7 2,3 4 1,3 3 2,4 3 2,1 1-1,0 1-1,0-1-2,0 1-2,3 2 0,6 7-1,7 6-1,6 7 1,-2 7-2,-9 9 0,-10 10-2,-8 10-2,-6 4 0,1 0 0,-1 0-1,1 0 0,-7 3-2,-12 6-2,-13 7-4,-12 6-3,-9 1-2,-2-3-3,-3-3-1,-3-2-3,-2-5 0,0-2-1,0-3 0,0-3 0,3-7 0,6-9 2,7-10 0,6-8 2,13-11 2,23-8 4,22-10 4,22-9 4,12-5 2,3 0 0,3 0 1,4 0-1,-3 3 1,-5 6 0,-7 7 1,-5 6 0,-6 7 1,-3 10 1,-3 10 1,-2 9 1,-6 6 1,-6 3-2,-6 3 0,-6 4-1,-12 5 0,-15 10 1,-15 10 1,-16 9 0,-12 4 1,-5 1-2,-7-1-1,-5 1-2,-3-1-1,4 1-3,3-1-2,3 1-3,1-6 0,1-8 0,-1-10 0,1-9 2,1-9-7,3-5-12,3-7-12,4-5-11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2:5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61650 12750 999,'-60'-2'0,"-18"-3"0,-19-3 0,-18-2 0,2-1-6,26 3-12,24 3-12,26 4-12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0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48550 15700 495,'0'-38'9,"0"26"17,0 24 19,0 26 17,-5 15 3,-9 6-11,-10 7-12,-8 6-11,-9 7-8,-6 10-4,-6 10-3,-6 9-5,-2 6-1,3 3 0,3 3 1,4 4 1,2-3-3,4-5-7,3-7-5,3-5-6,3-12-5,3-16-4,3-15-4,4-15-3,4-20-7,6-21-10,7-22-8,6-22-10,7-18 0,10-11 10,10-14 9,9-11 9,2-7 7,-2 0 5,-3 0 3,-3 0 5,1 1 3,6 4 2,7 3 3,6 3 3,1 6 1,-3 9-2,-3 10 0,-2 10-1,-5 5 2,-2 4 6,-3 3 7,-3 3 5,-4 4 5,-3 7 2,-3 6 4,-2 7 3,0 8 3,7 14 1,6 11 3,7 14 1,-1 10 1,-6 9-4,-6 10-2,-6 10-3,-2 5-3,3 4-4,3 3-3,4 3-3,-1 3-2,-3 3-3,-3 3-2,-2 4-2,-3-4-2,1-9-1,-1-10-1,1-8-1,1-9-1,3-6-1,3-6 0,4-6-2,2-15 0,4-21 0,3-22 0,3-22 0,1-16 0,1-9 1,-1-10 2,1-8 0,2-11 0,7-8-1,6-10-1,7-9-1,2-5-1,1 0-4,-1 0-3,1 0-3,-3 4-1,-2 10-2,-3 10-2,-3 9 0,-7 10-2,-9 14-4,-10 11-4,-8 14-2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1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50600 16400 497,'23'-71'62,"-3"10"-12,-3 10-14,-2 9-12,-5 4-7,-2 1-2,-3-1-2,-3 1-2,-4-3-2,-3-2-2,-3-3-2,-2-3-3,-5 2-1,-2 10-1,-3 10 0,-3 9 0,-4 4 0,-3 1 1,-3-1 1,-2 1 2,-3 4 0,1 9 1,-1 10 1,1 10 0,-3 10 1,-2 13 1,-3 12-1,-3 13 1,-2 7 0,0 4-1,0 3 0,0 3 0,3-1 0,6-2-2,7-3-1,6-3-1,6-6-1,6-5-1,7-7-1,6-5-1,6-8-2,6-5-2,7-7-3,6-5-1,6-12-3,6-16 0,7-15-2,6-15-1,3-14-2,0-8 1,0-10-1,0-9 0,-4-2 2,-5 6 1,-7 7 3,-5 6 2,-6 6 4,-3 6 5,-3 7 5,-2 6 6,-5 13 7,-2 23 9,-3 22 11,-3 22 8,-2 10 2,0 1-9,0-1-8,0 1-8,3-3-6,6-2-3,7-3-2,6-3-4,3-1-3,0 4-6,0 3-5,0 3-4,1-4-5,4-8-3,3-10-3,3-9-3,4-7-5,7-3-5,6-3-6,7-2-4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2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52200 15350 469,'0'-47'9,"0"6"4,0 7 3,0 6 4,-4 3 3,-5 0 3,-7 0 3,-5 0 4,-11 3-1,-11 6-4,-14 7-5,-11 6-3,-6 7-5,4 10-4,3 10-5,3 9-5,3 4-2,3 1-2,3-1-2,4 1-1,4-1-1,6 1 1,7-1-1,6 1 1,4-3 2,4-2 0,3-3 2,3-3 2,4 2 5,7 10 10,6 10 9,7 9 10,2 7 2,1 7-6,-1 6-5,1 7-6,-3 7-4,-2 9-2,-3 10-2,-3 10-2,-2 10-1,0 13-1,0 12-1,0 13-1,0-10 0,0-31-1,0-31-1,0-31 0,1-15-4,4 4-6,3 3-4,3 3-6,4-7-6,7-15-7,6-15-7,7-16-8,4-15 1,3-11 5,3-14 7,4-11 6,2-12-1,4-9-6,3-10-6,3-8-6,-5 0 0,-12 14 7,-13 11 9,-12 14 7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2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52500 15700 484,'-2'-40'27,"-3"23"13,-3 22 12,-2 22 12,-3 15 1,1 9-10,-1 10-10,1 10-10,-1 8-7,1 10-5,-1 10-3,1 9-5,-3 6-3,-2 3-1,-3 3-1,-3 4-1,-1-4-5,4-9-7,3-10-7,3-8-9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2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52400 15550 532,'23'-27'2,"-3"-3"4,-3-3 5,-2-2 4,0 0 4,7 7 6,6 6 4,7 7 6,2 5 0,1 7-3,-1 6-4,1 7-4,-4 7-3,-6 9-1,-6 10-3,-6 10-1,-4 4-3,1 0-2,-1 0-3,1 0-2,-4 1-2,-6 4-2,-6 3-1,-6 3-3,-9 3-3,-8 3-6,-10 3-4,-9 4-5,-4-4-2,4-9 0,3-10 1,3-8 1,3-8 1,3-2 0,3-3 1,4-3-1,5-9 5,10-11 7,10-14 7,9-11 7,9-7 4,9 0 0,10 0 1,10 0-1,5 3 2,4 6 2,3 7 2,3 6 2,-4 6 1,-8 6-1,-10 7-1,-9 6-2,-7 6 0,-3 6 0,-3 7-2,-2 6 0,-8 9 0,-8 13-2,-10 12 0,-9 13 0,-10 4-3,-9-3-1,-10-3-4,-8-2-2,-8-5-4,-2-2-3,-3-3-4,-3-3-3,1-6-3,6-5-1,7-7 0,6-5-2,6-8-9,6-5-20,7-7-18,6-5-19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4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53800 15600 588,'-135'3'26,"32"6"6,31 7 4,32 6 6,15 7-1,0 10-6,0 10-5,0 9-5,0 10-4,0 14 0,0 11 0,0 14-1,0 11-1,0 14-4,0 11-3,0 14-4,3-1-3,6-12-2,7-13-4,6-12-2,6-12-7,6-8-8,7-10-9,6-9-8,4-15-3,4-18 4,3-19 4,3-18 5,-1-10-3,-2 0-8,-3 0-9,-3 0-8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8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43916 39013 598,'21'-28'61,"-3"9"-7,-5 7-7,-2 8-7,-3 5-5,1 2-2,1 2-4,2 2-3,-2 2-4,-1 3-3,-2 3-5,-2 4-3,-3 1-4,-4 1-3,-4 1-5,-4 1-4,-2 0-1,-3 1-1,-2-1 1,-1 1-1,-1-2 0,2-1-3,2-3-3,3-1-1,4-3 0,8-2 3,8-4 2,8-3 4,4-2 2,3-4 1,1-2 0,3-3 1,-1-2-2,1 2-7,-2 1-7,-1 0-6,-3 1-5,-3 0-2,-4 0-4,-4 0-3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4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54450 16050 543,'-93'3'30,"17"6"-4,15 7-2,16 6-4,10 3-1,7 0-2,6 0 0,7 0-2,2 3 1,1 6 0,-1 7 0,1 6 1,-1 6 1,1 6-1,-1 7 0,1 6 0,1 1 0,3-3 0,3-3 1,4-2 0,1-5 0,0-2-3,0-3-1,0-3-3,3-6-5,6-5-7,7-7-8,6-5-8,6-15-4,6-22-1,7-22-1,6-21-1,3-17 0,0-8 1,0-10 1,0-9 0,-4-4 2,-5 4 0,-7 3 2,-5 3 0,-6 4 3,-3 7 4,-3 6 5,-2 7 3,-3 5 5,1 7 4,-1 6 5,1 7 5,-3 10 7,-2 16 9,-3 15 10,-3 17 10,-1 8-2,4 4-10,3 3-11,3 3-11,1 6-8,1 9-4,-1 10-4,1 10-3,-3 7-3,-2 6-1,-3 7-2,-3 6 0,-7 3-1,-9 0 0,-10 0 0,-8 0 1,-3-8-4,7-16-6,6-15-7,7-15-6,5-20-4,7-21-2,6-22-1,7-22-2,7-15 3,9-5 4,10-7 5,10-5 6,4-1 4,0 6 5,0 7 3,0 6 5,-2 7 3,-3 10 4,-3 10 3,-2 9 5,-5 6-1,-2 3-3,-3 3-2,-3 4-5,-6-4-4,-5-9-6,-7-10-8,-5-8-6,-4-4-1,0 3 2,0 3 3,0 4 3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5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55300 16050 609,'21'-36'10,"-5"28"14,-7 28 15,-5 29 14,-4 18 3,0 9-10,0 10-10,0 10-10,0 7-4,0 6-2,0 7-2,0 6 0,-2 1-4,-3-3-7,-3-3-6,-2-2-5,-1-11-8,3-15-8,3-15-7,4-16-8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5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55500 15250 616,'25'-68'35,"0"17"-1,0 15-2,0 16-1,3 12-1,6 9-1,7 10-1,6 10-1,1 10-1,-3 13-4,-3 12-3,-2 13-3,-8 12-2,-8 13-1,-10 12-2,-9 13-1,-10 7-3,-9 4-8,-10 3-6,-8 3-7,-8-1-2,-2-2 1,-3-3 2,-3-3 2,-1-10-3,4-16-8,3-15-8,3-15-6,4-20-7,7-21-3,6-22-3,7-22-4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5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56350 15900 563,'-2'93'27,"-3"-11"1,-3-14 2,-2-11 1,-3-3 0,1 10-1,-1 10 0,1 9-1,1 2-1,3-2-4,3-3-1,4-3-4,1-4-1,0-3-2,0-3-2,0-2-1,3-8-1,6-8-2,7-10 0,6-9-1,7-9-4,10-5-7,10-7-6,9-5-7,4-6-5,1-3-2,-1-3-3,1-2-3,-6-5-5,-8-2-5,-10-3-7,-9-3-5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5"/>
    </inkml:context>
    <inkml:brush xml:id="br0">
      <inkml:brushProperty name="width" value="0.03609" units="cm"/>
      <inkml:brushProperty name="height" value="0.03609" units="cm"/>
      <inkml:brushProperty name="color" value="#F2395B"/>
    </inkml:brush>
  </inkml:definitions>
  <inkml:trace contextRef="#ctx0" brushRef="#br0">56850 16150 609,'-27'25'5,"-3"0"8,-3 0 9,-2 0 9,-1 4 6,3 10-1,3 10 2,4 9 1,2 10-3,4 14-5,3 11-5,3 14-4,1 8-5,1 7-3,-1 6-2,1 7-4,-3 0-5,-2-2-8,-3-3-8,-3-3-9,-1-9-8,4-11-8,3-14-7,3-11-9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06"/>
    </inkml:context>
    <inkml:brush xml:id="br0">
      <inkml:brushProperty name="width" value="0.05448" units="cm"/>
      <inkml:brushProperty name="height" value="0.05448" units="cm"/>
      <inkml:brushProperty name="color" value="#F2395B"/>
    </inkml:brush>
  </inkml:definitions>
  <inkml:trace contextRef="#ctx0" brushRef="#br0">56800 14600 403,'-22'-47'3,"6"6"4,7 7 6,6 6 5,10 6 3,17 6 2,15 7 2,16 6 1,5 9-1,-2 13-6,-3 12-6,-3 13-6,-4 4-3,-3-3 0,-3-3-1,-2-2 0,-5-1 0,-2 3 0,-3 3 0,-3 4-1,-6-1 1,-5-3 3,-7-3 0,-5-2 3,-4-1 1,0 3 1,0 3 0,0 4 2,0 4 1,0 6 2,0 7 3,0 6 3,0 3 1,0 0-1,0 0-1,0 0-1,0 4-1,0 10-2,0 10-1,0 9-2,0 7-1,0 7-1,0 6 0,0 7-1,1 0-1,4-2-2,3-3-2,3-3-2,-1-4-2,-2-3-1,-3-3-1,-3-2-1,-4-8-1,-3-8-2,-3-10-2,-2-9 0,-6-9-2,-6-5 1,-6-7 0,-6-5 0,-9-8-2,-8-5-2,-10-7-4,-9-5-2,-15-8-4,-18-5-7,-19-7-6,-18-5-5,-4-4-1,13 0 6,12 0 6,13 0 5,10-4-1,10-5-11,10-7-11,9-5-11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03:14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22800 28900 437,'-61'1'6,"28"4"14,28 3 13,29 3 13,18 1 2,9 1-10,10-1-8,10 1-10,13-4-5,19-6-1,19-6-3,19-6-1,9-7-2,0-6 0,0-6 0,0-6-1,-4-1-1,-5 7-2,-7 6-1,-5 7-3,-6 5 0,-3 7 0,-3 6-1,-2 7 0,-6 2 1,-6 1 0,-6-1 0,-6 1 1,-4-1 0,1 1 2,-1-1 0,1 1 1,-3-1 1,-2 1-1,-3-1-1,-3 1 0,-2-1 0,0 1 1,0-1 2,0 1 0,0 2 0,0 7 1,0 6-2,0 7 0,-4 4 1,-5 3-1,-7 3 1,-5 4 0,-3-1 0,4-3-1,3-3-1,3-2-1,3-6-1,3-6-1,3-6-2,4-6-1,2-9-1,4-8-2,3-10 0,3-9-2,1-5 0,1 0 0,-1 0 2,1 0-1,4-2 2,9-3 2,10-3 2,10-2 1,-1 2 2,-9 9 0,-10 10 0,-8 10 0,-9 4 1,-6 0-1,-6 0 0,-6 0-1,-2 0 0,3 0 0,3 0 0,4 0 0,1 0 0,0 0 0,0 0 1,0 0 0,0 0 1,0 0 0,0 0-1,0 0 2,0 0-1,0 0 0,0 0 1,0 0 1,0 0-1,0 0 0,0 0 0,0 0-1,-2 0 0,-3 0 0,-3 0-2,-2 0 0,5-4 0,16-5-1,15-7-1,17-5 0,2-1 0,-9 6 0,-10 7 1,-8 6-1,-6 6 1,1 6 1,-1 7 0,1 6 1,-3 4 0,-2 4 1,-3 3 0,-3 3 1,-4-1 0,-3-2 0,-3-3 0,-2-3 0,2-6-1,9-5-1,10-7-1,10-5-2,7-12 0,6-16-1,7-15 0,6-15-1,6-11 0,6-2 0,7-3 0,6-3 0,3 2 0,0 10 1,0 10 0,0 9 1,-5 7 0,-9 7 1,-10 6-1,-8 7-1,-9 5 2,-6 7-1,-6 6 0,-6 7 1,-9 4 0,-8 3 1,-10 3 1,-9 4 0,-5 1 1,0 0-2,0 0 0,0 0-1,3 0-1,6 0-2,7 0-1,6 0-3,-1-4-7,-5-5-14,-7-7-14,-5-5-13,-15-8-9,-22-5-5,-22-7-5,-21-5-5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1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73550 10650 999,'-32'-25'0,"-11"0"0,-14 0 0,-11 0 0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25"/>
    </inkml:context>
    <inkml:brush xml:id="br0">
      <inkml:brushProperty name="width" value="0.02262" units="cm"/>
      <inkml:brushProperty name="height" value="0.02262" units="cm"/>
      <inkml:brushProperty name="color" value="#F2395B"/>
    </inkml:brush>
  </inkml:definitions>
  <inkml:trace contextRef="#ctx0" brushRef="#br0">75350 10150 972,'3'-63'27,"6"26"-26,7 24-26,6 26-25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30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49650 14200 483,'-27'-18'-3,"-3"17"14,-3 15 14,-2 16 15,-3 5 3,1-2-7,-1-3-8,1-3-8,1 1-3,3 6-3,3 7 0,4 6-2,1 3 0,0 0-1,0 0 1,0 0-1,1-2-1,4-3-3,3-3-3,3-2-3,4-1-1,7 3-1,6 3 0,7 4-1,5-4 0,7-9 0,6-10 0,7-8 0,5-8-2,7-2-1,6-3-3,7-3-1,2-7-3,1-9-1,-1-10-1,1-8-2,1-8-1,3-2 1,3-3 0,4-3 1,-3-1 1,-5 4 0,-7 3 0,-5 3 1,-8-2-1,-5-6 2,-7-6-1,-5-6 0,-6-6 3,-3-2 3,-3-3 4,-2-3 3,-5 1 2,-2 6-3,-3 7-1,-3 6-3,-2 4 4,0 4 6,0 3 7,0 3 8,0 10 7,0 20 9,0 18 9,0 20 9,0 10-1,0 3-9,0 3-9,0 4-10,0 2-5,0 4-3,0 3-3,0 3-2,-2 1-2,-3 1 1,-3-1 0,-2 1 0,-1-1-1,3 1-4,3-1-2,4 1-3,-3-3-5,-5-2-6,-7-3-6,-5-3-6,-3-4-4,4-3-5,3-3-3,3-2-5,3-17-5,3-28-9,3-28-9,4-27-8,1-11 3,0 10 17,0 10 16,0 9 16,1 6 11,4 3 7,3 3 6,3 4 7,3 2 3,3 4-1,3 3-1,4 3 0,4 3 4,6 3 8,7 3 9,6 4 8,1 1 0,-3 0-10,-3 0-11,-2 0-10,-1 0-10,3 0-11,3 0-11,4 0-10,-4-4-7,-9-5-3,-10-7-2,-8-5-2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8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44600 39279 703,'1'-15'13,"4"2"10,2 2 11,4 2 9,1 2 2,3 1-6,1 0-6,3 2-6,1 0-7,0 2-6,-1 0-8,1 2-8,-1 0-7,1 0-8,-1 0-8,1 0-7,-2 0-6,-3 2-1,-2 0-1,-4 2-1,-2 0 1,0 0 4,-2 0 2,0 0 4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30"/>
    </inkml:context>
    <inkml:brush xml:id="br0">
      <inkml:brushProperty name="width" value="0.04874" units="cm"/>
      <inkml:brushProperty name="height" value="0.04874" units="cm"/>
      <inkml:brushProperty name="color" value="#F2395B"/>
    </inkml:brush>
  </inkml:definitions>
  <inkml:trace contextRef="#ctx0" brushRef="#br0">50950 13700 451,'1'-50'-1,"4"0"0,3 0-1,3 0-2,1 1 2,1 4 3,-1 3 3,1 3 3,-3 9 10,-2 16 20,-3 15 18,-3 17 18,-2 11 3,0 10-13,0 10-13,0 9-14,0 10-8,0 14-4,0 11-4,0 14-4,-4 10-4,-5 9-3,-7 10-3,-5 10-4,-4 7 0,0 6 2,0 7 2,0 6 3,0 4-8,0 4-14,0 3-16,0 3-16,1 1-10,4 1-7,3-1-5,3 1-6,1-20 2,1-36 12,-1-39 10,1-36 11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31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51050 14650 629,'1'-68'0,"4"17"0,3 15 0,3 16 0,4 9 7,7 3 16,6 3 14,7 4 15,4 2 2,3 4-9,3 3-10,4 3-11,-3 4-4,-5 7-3,-7 6 0,-5 7-2,-6 4-2,-3 3-5,-3 3-5,-2 4-3,-8 2-5,-8 4-4,-10 3-4,-9 3-4,-9-1-2,-5-2 1,-7-3 2,-5-3 1,-6-4 0,-3-3 2,-3-3 2,-2-2 0,2-6 1,9-6 3,10-6 0,10-6 3,13-7 5,19-6 8,19-6 10,19-6 8,9-4 1,0 1-6,0-1-7,0 1-7,1 2-4,4 7 0,3 6-1,3 7-1,1 0-9,1-2-19,-1-3-18,1-3-18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32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53000 14100 443,'18'-18'14,"-11"17"9,-14 15 9,-11 16 10,-11 13 1,-5 14-7,-7 11-8,-5 14-7,-6 7-6,-3 3-2,-3 3-3,-2 4-3,-5-3-2,-2-5-2,-3-7-1,-3-5-1,1-8-4,6-5-4,7-7-5,6-5-5,12-17-6,19-24-8,19-26-9,19-24-8,12-17 0,6-5 6,7-7 8,6-5 7,4-3 6,4 4 5,3 3 6,3 3 5,-2 4 4,-6 7 4,-6 6 4,-6 7 4,-4 4 3,1 3 4,-1 3 2,1 4 3,-1 8 4,1 17 6,-1 15 4,1 16 5,-4 7 0,-6 1-5,-6-1-4,-6 1-6,-4 1-3,1 3-3,-1 3-2,1 4-3,-1-1-2,1-3-1,-1-3-1,1-2-2,-1-3-4,1 1-6,-1-1-8,1 1-7,2-9-2,7-15 0,6-15 1,7-16 1,4-13-1,3-9-2,3-10-3,4-8-2,4-8-1,6-2 1,7-3 2,6-3 1,-1-2 2,-5 0 3,-7 0 3,-5 0 2,-8 3 4,-5 6 4,-7 7 4,-5 6 3,-9 18 10,-9 32 14,-10 31 17,-8 32 14,-8 13 2,-2-3-11,-3-3-12,-3-2-11,-1-1-7,4 3-1,3 3-3,3 4-1,3-3-3,3-5-2,3-7-1,4-5-3,7-9-5,13-9-6,12-10-6,13-8-8,7-14-3,4-15-1,3-15 1,3-16-1,-1-12 1,-2-5 2,-3-7 2,-3-5 2,-4-9 1,-3-9 2,-3-10 1,-2-8 1,-8-3 1,-8 7 2,-10 6 2,-9 7 2,-7 8 1,-3 14 2,-3 11 1,-2 14 1,-8 10 0,-8 9-4,-10 10-4,-9 10-2,-7 8-4,-3 10-1,-3 10-3,-2 9-1,0 9-5,7 9-3,6 10-6,7 10-5,4-3-1,3-11 3,3-14 2,4-11 2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32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55050 14550 530,'139'46'86,"-22"-5"-17,-22-7-18,-21-5-16,-14-3-9,-2 4-2,-3 3 0,-3 3-1,-9 3-3,-11 3-4,-14 3-3,-11 4-4,-11 2-4,-5 4-3,-7 3-4,-5 3-3,-8-2-2,-5-6 1,-7-6-1,-5-6 1,-3-6 0,4-2-2,3-3-1,3-3-1,10-4 4,20-3 10,18-3 11,20-2 10,13-5 2,9-2-3,10-3-4,10-3-4,11-6-9,17-5-11,15-7-12,16-5-12,-1-3-9,-15 4-3,-15 3-5,-16 3-4,-13 1-2,-9 1-2,-10-1-1,-8 1-1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42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50300 13450 689,'21'-19'-39,"-5"13"27,-7 12 26,-5 13 26,-4 6 10,0 0-7,0 0-6,0 0-6,0 0-7,0 0-5,0 0-5,0 0-7,0 0-2,0 0 1,0 0-1,0 0 0,0 0 0,0 0 1,0 0-1,0 0 0,0 1 0,0 4 0,0 3 0,0 3 0,-2 3 0,-3 3-1,-3 3 0,-2 4-1,-1 1-1,3 0 0,3 0-1,4 0-2,-1-2 1,-3-3-1,-3-3-1,-2-2 0,-3 0-1,1 7 1,-1 6 1,1 7 0,-1 0-1,1-2 0,-1-3-1,1-3-1,-3-4 0,-2-3 0,-3-3 2,-3-2 0,-1-3-1,4 1-2,3-1-1,3 1-3,1-1-1,1 1-1,-1-1 0,1 1-1,-1-3-2,1-2 0,-1-3-1,1-3-1,1-1-4,3 4-7,3 3-6,4 3-7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42"/>
    </inkml:context>
    <inkml:brush xml:id="br0">
      <inkml:brushProperty name="width" value="0.02887" units="cm"/>
      <inkml:brushProperty name="height" value="0.02887" units="cm"/>
      <inkml:brushProperty name="color" value="#F2395B"/>
    </inkml:brush>
  </inkml:definitions>
  <inkml:trace contextRef="#ctx0" brushRef="#br0">50150 14950 761,'3'-46'24,"6"10"-3,7 10-2,6 9-3,3 6-1,0 3-1,0 3-2,0 4-2,0-1 0,0-3 1,0-3-1,0-2 0,0-1 0,0 3-2,0 3-1,0 4-2,0 1 1,0 0 0,0 0 1,0 0 0,0-2 0,0-3-4,0-3-2,0-2-4,0-1-2,0 3 0,0 3 0,0 4-1,0 1-1,0 0-2,0 0-2,0 0-2,-4-4-7,-5-5-14,-7-7-13,-5-5-12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43"/>
    </inkml:context>
    <inkml:brush xml:id="br0">
      <inkml:brushProperty name="width" value="0.02874" units="cm"/>
      <inkml:brushProperty name="height" value="0.02874" units="cm"/>
      <inkml:brushProperty name="color" value="#F2395B"/>
    </inkml:brush>
  </inkml:definitions>
  <inkml:trace contextRef="#ctx0" brushRef="#br0">51100 13350 765,'-22'-18'2,"6"17"11,7 15 11,6 16 10,3 9 2,0 3-8,0 3-6,0 4-8,0 4-3,0 6 0,0 7 0,0 6 1,-2 6-2,-3 6-5,-3 7-4,-2 6-3,-3 3-8,1 0-8,-1 0-9,1 0-8,1-7-5,3-11 0,3-14 1,4-11 1,-1-11 2,-3-5 5,-3-7 5,-2-5 5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58"/>
    </inkml:context>
    <inkml:brush xml:id="br0">
      <inkml:brushProperty name="width" value="0.0323" units="cm"/>
      <inkml:brushProperty name="height" value="0.0323" units="cm"/>
      <inkml:brushProperty name="color" value="#F2395B"/>
    </inkml:brush>
  </inkml:definitions>
  <inkml:trace contextRef="#ctx0" brushRef="#br0">44300 20700 681,'-19'-21'-38,"13"10"30,12 10 31,13 9 30,9 6 10,6 3-12,7 3-10,6 4-12,1 1-7,-3 0-4,-3 0-4,-2 0-4,-5-2-3,-2-3-2,-3-3-1,-3-2-2,-2-3-2,0 1 1,0-1-1,0 1 1,0-1-1,0 1 1,0-1-1,0 1 0,1-1 1,4 1-1,3-1-1,3 1 1,-1 2-1,-2 7 2,-3 6 1,-3 7 0,-2-1 1,0-6-1,0-6 1,0-6-2,0-4 1,0 1-1,0-1 0,0 1 0,0 1 0,0 3 0,0 3-2,0 4 0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2:58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46600 21050 661,'-27'-25'55,"-3"0"-10,-3 0-11,-2 0-10,-3 1-6,1 4-2,-1 3-3,1 3-3,1 3 0,3 3-2,3 3 0,4 4 0,1 4-2,0 6 0,0 7-2,0 6 0,0 1-1,0-3-1,0-3 1,0-2 0,-2 0 0,-3 7 1,-3 6 2,-2 7 0,0 2 1,7 1-1,6-1-1,7 1-1,2-3-1,1-2 0,-1-3-1,1-3 0,-1-2 0,1 0-1,-1 0 0,1 0 0,1 3-1,3 6 1,3 7 0,4 6-1,2 1 1,4-3-2,3-3 1,3-2-1,3-6 0,3-6 0,3-6 1,4-6 0,2-4-2,4 1-2,3-1-2,3 1-3,-1-1-2,-2 1 0,-3-1-2,-3 1-1,-1-3 0,4-2-1,3-3 1,3-3-1,-1-2 0,-2 0-1,-3 0-2,-3 0 0,-1 0-2,4 0-2,3 0-2,3 0-2,-1 0 1,-2 0 1,-3 0 2,-3 0 1,-2-2 2,0-3 2,0-3 0,0-2 0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03"/>
    </inkml:context>
    <inkml:brush xml:id="br0">
      <inkml:brushProperty name="width" value="0.03156" units="cm"/>
      <inkml:brushProperty name="height" value="0.03156" units="cm"/>
      <inkml:brushProperty name="color" value="#F2395B"/>
    </inkml:brush>
  </inkml:definitions>
  <inkml:trace contextRef="#ctx0" brushRef="#br0">46100 22300 697,'-2'51'81,"-3"4"-16,-3 3-18,-2 3-17,-1-1-11,3-2-3,3-3-5,4-3-4,-1-2-3,-3 0 1,-3 0 0,-2 0-1,-1 0 0,3 0-2,3 0 0,4 0-1,-1-2-3,-3-3-2,-3-3-3,-2-2-3,-1-1-1,3 3-2,3 3-2,4 4-1,1-3-1,0-5-1,0-7 0,0-5-2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48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45212 38397 562,'-15'-7'8,"4"0"14,3 2 15,2 1 15,3 3 5,0 7-2,2 7-5,0 8-3,1 4-6,0 2-10,0 5-10,0 1-9,0 5-8,-2 5-3,0 4-6,-1 6-3,-2-3-2,2-6 2,-1-9 2,0-8 2,0-4-13,0-3-24,0-1-26,0-2-26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03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45500 23700 690,'-46'1'-12,"10"4"20,10 3 20,9 3 20,7 4 6,7 7-7,6 6-8,7 7-8,0 2-6,-2 1-7,-3-1-5,-3 1-6,-4 2-5,-3 7-1,-3 6-1,-2 7-2,-3 4-2,1 3-1,-1 3-1,1 4-2,-1 1-2,1 0-2,-1 0-4,1 0-2,-3-4-3,-2-5-2,-3-7-1,-3-5-3,1-8 0,6-5-2,7-7-1,6-5 0,4-11-1,4-11 3,3-14 1,3-11 2,-1-7 3,-2 0 5,-3 0 5,-3 0 5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04"/>
    </inkml:context>
    <inkml:brush xml:id="br0">
      <inkml:brushProperty name="width" value="0.02985" units="cm"/>
      <inkml:brushProperty name="height" value="0.02985" units="cm"/>
      <inkml:brushProperty name="color" value="#F2395B"/>
    </inkml:brush>
  </inkml:definitions>
  <inkml:trace contextRef="#ctx0" brushRef="#br0">45400 24550 736,'45'-47'2,"-9"6"2,-10 7 2,-8 6 3,-4 6 4,3 6 2,3 7 4,4 6 2,2 1 3,4-3-2,3-3-1,3-2-1,1-1-1,1 3-3,-1 3-2,1 4-2,-1-1-2,1-3-3,-1-3-1,1-2-2,-1-1-5,1 3-5,-1 3-5,1 4-6,-3 1-2,-2 0 3,-3 0 3,-3 0 2,-2 1-5,0 4-15,0 3-14,0 3-13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04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46600 23900 664,'-44'70'73,"13"-9"-15,12-10-15,13-8-16,4-1-9,-3 9 0,-3 10-2,-2 10-1,-3 8-1,1 10 0,-1 10 0,1 9 0,-3 6-5,-2 3-7,-3 3-7,-3 4-9,1-3-7,6-5-10,7-7-8,6-5-9,3-12 0,0-16 6,0-15 8,0-15 6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66250 27250 999,'-41'265'-21,"19"-68"-6,19-69-6,19-68-5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19"/>
    </inkml:context>
    <inkml:brush xml:id="br0">
      <inkml:brushProperty name="width" value="0.03" units="cm"/>
      <inkml:brushProperty name="height" value="0.03" units="cm"/>
      <inkml:brushProperty name="color" value="#00BFF3"/>
    </inkml:brush>
  </inkml:definitions>
  <inkml:trace contextRef="#ctx0" brushRef="#br0">47850 30700 733,'0'93'97,"0"-11"-23,0-14-25,0-11-24,0-9-13,0-3-5,0-3-4,0-2-5,0-1 0,0 3 0,0 3 1,0 4 0,0-3-4,0-5-11,0-7-12,0-5-10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0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48550 30500 512,'21'-38'12,"-5"26"6,-7 24 6,-5 26 5,-9 15 0,-9 6-5,-10 7-4,-8 6-6,-8 3-3,-2 0-2,-3 0-2,-3 0-2,-4-2-2,-3-3-2,-3-3-2,-2-2-1,-3-3-2,1 1-2,-1-1 0,1 1-2,-1-3-1,1-2 0,-1-3-1,1-3 1,1-6 0,3-5 2,3-7 3,4-5 1,4-6 3,6-3 1,7-3 2,6-2 2,15-5 7,26-2 10,24-3 11,26-3 10,10-6 2,-3-5-7,-3-7-9,-2-5-7,-3-3-5,1 4-1,-1 3-2,1 3-1,-3 3 0,-2 3 0,-3 3 1,-3 4-1,-12 5-11,-18 10-22,-19 10-24,-18 9-22,-10 2-5,0-2 14,0-3 14,0-3 14,-7 1 8,-11 6 4,-14 7 2,-11 6 4,-6 3 3,4 0 2,3 0 3,3 0 3,1-2 2,1-3 1,-1-3 1,1-2 1,4-6 2,9-6 2,10-6 3,10-6 2,11-7 4,17-6 7,15-6 5,16-6 6,10-6 1,7-2-7,6-3-5,7-3-6,7-2-4,9 0-2,10 0-2,10 0-1,-4 1-4,-16 4-3,-15 3-3,-15 3-3,-11 6-4,-2 9-5,-3 10-5,-3 10-5,-12 7-3,-18 6 1,-19 7-1,-18 6 0,-12 3-1,-3 0 1,-3 0-1,-2 0 0,-8 0 2,-8 0 2,-10 0 4,-9 0 4,-5 3 1,0 6 2,0 7 1,0 6 1,1-1 4,4-5 5,3-7 7,3-5 5,6-8 4,9-5 3,10-7 2,10-5 2,19-9 4,32-9 7,31-10 6,32-8 7,21-8-1,13-2-9,12-3-9,13-3-9,6-2-7,0 0-4,0 0-5,0 0-5,-4 1-2,-5 4 1,-7 3 0,-5 3 1,-11 3-6,-11 3-12,-14 3-12,-11 4-13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0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47700 32350 540,'-24'-32'1,"4"-11"1,3-14 1,3-11 1,3-1 6,3 13 11,3 12 10,4 13 10,1 15 2,0 19-6,0 19-5,0 19-6,0 18-3,0 19 0,0 19 1,0 19-1,-4 16 0,-5 17-2,-7 15-3,-5 16-3,-8 12-2,-5 9-4,-7 10-4,-5 10-3,-8 11-1,-5 17 0,-7 15 2,-5 16 1,-6 9-9,-3 3-20,-3 3-19,-2 4-21,3-31-8,14-61 4,11-64 3,14-61 4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1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48750 31600 531,'3'-90'50,"6"23"-5,7 22-6,6 22-5,1 15-4,-3 9-5,-3 10-4,-2 10-4,-5 7-2,-2 6-2,-3 7 1,-3 6-2,-6 4-1,-5 4-4,-7 3-3,-5 3-2,-4-1-4,0-2 0,0-3-1,0-3-2,6-6 0,13-5-1,12-7-1,13-5 0,13-12-1,17-16 0,15-15-1,16-15 0,4-7-2,-6 3-2,-6 3-3,-6 4-1,-7 2-1,-6 4 3,-6 3 3,-6 3 2,-6-1-1,-2-2-5,-3-3-4,-3-3-5,-2-6-2,0-5 1,0-7 1,0-5 0,-2-4 3,-3 0 2,-3 0 4,-2 0 2,-5 3 2,-2 6 4,-3 7 1,-3 6 4,-2 12 13,0 19 26,0 19 26,0 19 26,0 7 4,0-3-18,0-3-18,0-2-19,0 2-10,0 9-4,0 10-2,0 10-5,0-1-2,0-9-1,0-10-2,0-8-2,-4-6-9,-5 1-14,-7-1-15,-5 1-16,-8-18-11,-5-34-7,-7-35-7,-5-33-7,-1-18 4,6 0 16,7 0 17,6 0 16,3 0 9,0 0 5,0 0 4,0 0 3,3 1 3,6 4-2,7 3 0,6 3 0,3 6 3,0 9 9,0 10 8,0 10 8,0 14 9,0 23 7,0 22 8,0 22 8,0 18-2,0 16-8,0 15-11,0 17-8,1 7-8,4 0-6,3 0-6,3 0-5,-2 1-5,-6 4-2,-6 3-2,-6 3-3,-6-1-5,-2-2-10,-3-3-9,-3-3-9,-1-10-4,4-16 1,3-15 3,3-15 1,-1-11 3,-2-2 6,-3-3 4,-3-3 6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1"/>
    </inkml:context>
    <inkml:brush xml:id="br0">
      <inkml:brushProperty name="width" value="0.03316" units="cm"/>
      <inkml:brushProperty name="height" value="0.03316" units="cm"/>
      <inkml:brushProperty name="color" value="#00BFF3"/>
    </inkml:brush>
  </inkml:definitions>
  <inkml:trace contextRef="#ctx0" brushRef="#br0">48300 33000 663,'-25'21'0,"0"-5"0,0-7 0,0-5 0,6-6 7,13-3 12,12-3 14,13-2 13,12-5 3,13-2-10,12-3-8,13-3-9,7-2-5,4 0 0,3 0-2,3 0-1,1 0-2,1 0-4,-1 0-2,1 0-5,-3 1-3,-2 4-5,-3 3-5,-3 3-5,-9 1-2,-11 1 2,-14-1 2,-11 1 1,-15 2-7,-16 7-15,-15 6-14,-15 7-16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1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49000 32350 566,'-43'-16'8,"17"19"17,15 19 17,16 19 16,5 13 3,-2 10-9,-3 10-10,-3 9-10,-9 7-6,-11 7-2,-14 6-3,-11 7-3,-9 5-4,-3 7-5,-3 6-8,-2 7-5,-5-3-7,-2-8-11,-3-10-8,-3-9-10,1-13-4,6-16 0,7-15 0,6-15 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1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33412 44439 592,'-7'-5'5,"-1"6"11,0 6 9,0 6 10,1 1 3,2-1-5,2-2-6,2-2-4,1-1-4,0-1-2,0 1 0,0 0-3,3 0 0,4 0-1,5 0-1,6-1 0,2 0-4,3-4-9,1-3-7,3-2-8,-1-2-4,-1-2-1,-3 0 1,-1-1-1,-5 2 1,-8 6-1,-8 6 0,-8 5-1,-5 4 2,-2 2 4,-2 0 4,-1 1 3,-3 0 2,0-1 3,-1-1 1,0 0 2,-1-2 1,2 1-2,3 0 0,1-1-1,3 0 3,2-2 4,4-3 5,3-1 6,5-2 2,8-4-1,7-3 1,9-2-1,3-3-2,-1-2-5,-1-2-4,-1-1-4,-1-2-3,1 0-1,0 0-3,-1 1-1,-5 2-2,-10 8-3,-12 6-1,-10 8-2,-6 3-1,-1 1 2,-1 1 2,-1 1 1,-2 1 1,-2-1 2,-1 1 1,-2 0 0,-1 0 3,1 1 5,1 1 3,1 1 4,1 0 2,1-1 0,1-1 0,1-1-1,2-1 1,3-3 3,3-1 2,2-2 3,3-2 1,3-1 2,1 0 2,2-2 1,5-3-1,10-6-4,8-6-3,9-6-3,6-5-5,5-3-6,3-5-5,4-3-5,2-2-5,2 1-1,1 2-3,0 0-3,-2 2 0,-4 2-1,-5 4 1,-5 3-1,-5 3 2,-5 3 4,-5 3 3,-5 2 4,-3 4 10,-2 2 14,-2 3 15,-2 4 15,-1 1 4,1 0-7,2 0-6,0-1-7,1 2-6,2 0-6,0 1-6,1 2-6,0-1-4,0 1-3,-2 0-4,0 0-4,-3 1-6,-3 3-10,-2 3-10,-4 3-9,-2 0-6,-1-1 0,-3-2-2,-2-2 0,0-3 3,0-3 8,2-3 8,1-2 8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2"/>
    </inkml:context>
    <inkml:brush xml:id="br0">
      <inkml:brushProperty name="width" value="0.03086" units="cm"/>
      <inkml:brushProperty name="height" value="0.03086" units="cm"/>
      <inkml:brushProperty name="color" value="#00BFF3"/>
    </inkml:brush>
  </inkml:definitions>
  <inkml:trace contextRef="#ctx0" brushRef="#br0">49250 32900 712,'45'1'5,"-9"4"11,-10 3 9,-8 3 10,-8 6 4,-2 9-2,-3 10-3,-3 10-3,-6 8-5,-5 10-6,-7 10-7,-5 9-8,-9 2-3,-9-2-3,-10-3-1,-8-3-2,-4-4-1,3-3 1,3-3-1,4-2 1,2-6 0,4-6 0,3-6 0,3-6 1,7-12-6,14-15-11,11-15-10,14-16-11,11-10-4,14-3 1,11-3 3,14-2 1,3-3 5,-2 1 5,-3-1 7,-3 1 5,-6 1 5,-5 3 2,-7 3 4,-5 4 2,-6 2 3,-3 4 2,-3 3 1,-2 3 1,-8 7 4,-8 14 5,-10 11 4,-9 14 6,-7 3 1,-3-2 0,-3-3-1,-2-3 0,-1-2-3,3 0-5,3 0-5,4 0-5,1-4-5,0-5-4,0-7-4,0-5-6,1-3-2,4 4-2,3 3-2,3 3-1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2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49700 33150 563,'68'-22'-1,"-11"6"-2,-14 7-1,-11 6-2,-12 6 6,-9 6 15,-10 7 14,-8 6 14,-9 3 5,-6 0-8,-6 0-6,-6 0-7,-4 3-4,1 6-3,-1 7-3,1 6-2,-3 3-3,-2 0-3,-3 0-3,-3 0-2,-2-2-4,0-3-2,0-3-3,0-2-3,9-6 0,19-6 2,19-6 0,19-6 3,12-4 2,6 1 5,7-1 5,6 1 4,4 1 2,4 3 1,3 3 0,3 4 1,-1 2-2,-2 4-1,-3 3-3,-3 3-1,-2-1-4,0-2-4,0-3-6,0-3-4,-2-4-1,-3-3 2,-3-3 3,-2-2 2,-3-3-5,1 1-14,-1-1-14,1 1-14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3"/>
    </inkml:context>
    <inkml:brush xml:id="br0">
      <inkml:brushProperty name="width" value="0.02858" units="cm"/>
      <inkml:brushProperty name="height" value="0.02858" units="cm"/>
      <inkml:brushProperty name="color" value="#00BFF3"/>
    </inkml:brush>
  </inkml:definitions>
  <inkml:trace contextRef="#ctx0" brushRef="#br0">48750 33450 769,'-15'-38'40,"23"26"2,22 24 0,22 26 3,12 8-9,3-5-15,3-7-16,4-5-17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3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50600 31650 613,'189'-4'120,"-22"-5"-25,-22-7-27,-21-5-25,-14-6-17,-2-3-7,-3-3-8,-3-2-7,-10 0-5,-16 7-6,-15 6-4,-15 7-5,-15 7-8,-12 9-10,-13 10-12,-12 10-10,-9 2-1,-2-3 10,-3-3 9,-3-2 10,-2-3 4,0 1 0,0-1 0,0 1-1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3"/>
    </inkml:context>
    <inkml:brush xml:id="br0">
      <inkml:brushProperty name="width" value="0.04134" units="cm"/>
      <inkml:brushProperty name="height" value="0.04134" units="cm"/>
      <inkml:brushProperty name="color" value="#00BFF3"/>
    </inkml:brush>
  </inkml:definitions>
  <inkml:trace contextRef="#ctx0" brushRef="#br0">51300 31200 532,'-24'-24'0,"4"4"0,3 3 0,3 3 0,1-2 0,1-6 3,-1-6 1,1-6 1,-1-2 2,1 3 1,-1 3 2,1 4 1,1 7 6,3 13 9,3 12 10,4 13 11,1 12 1,0 13-4,0 12-5,0 13-5,0 6-5,0 0-4,0 0-4,0 0-5,0 1-4,0 4-2,0 3-2,0 3-3,-2-1-3,-3-2-3,-3-3-5,-2-3-4,-1-4-4,3-3-7,3-3-6,4-2-6,4-12-6,6-19-8,7-18-8,6-19-6,-1-12 1,-5-2 12,-7-3 11,-5-3 11,-3-4 7,4-3 1,3-3 1,3-2 2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4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51650 30650 568,'45'-194'28,"-9"63"6,-10 62 7,-8 63 5,-8 38-1,-2 17-6,-3 15-7,-3 16-7,-2 9-5,0 3-1,0 3-4,0 4-1,-4 2-3,-5 4-1,-7 3-2,-5 3-2,-8 1-3,-5 1-4,-7-1-4,-5 1-5,-1-4-3,6-6-6,7-6-4,6-6-4,4-12-4,4-15 0,3-15-2,3-16 0,-2-13-1,-6-9 2,-6-10 1,-6-8 1,-1-8 4,7-2 5,6-3 6,7-3 6,4-4 3,3-3 1,3-3-1,4-2 2,4-3 1,6 1 5,7-1 4,6 1 3,6-1 4,6 1 2,7-1 3,6 1 3,1 2 1,-3 7-1,-3 6-2,-2 7 0,-8 10-3,-8 16-2,-10 15-4,-9 17-2,-12 10-2,-11 6-3,-14 7-3,-11 6-2,-7-1-1,0-5-1,0-7 0,0-5-1,-2-1 1,-3 6 1,-3 7 1,-2 6 1,0-2 2,7-9 1,6-10 2,7-8 2,19-20 1,35-28 1,35-28 1,34-27 0,15-14-1,-3 4-6,-3 3-6,-2 3-5,-6 4-1,-6 7 5,-6 6 4,-6 7 4,-9 7 4,-8 9 2,-10 10 3,-9 10 1,-12 8 4,-11 10 3,-14 10 4,-11 9 4,-12 9-1,-9 9-5,-10 10-5,-8 10-4,-9 7-3,-6 6 0,-6 7 0,-6 6 0,-4 6-2,1 6-5,-1 7-6,1 6-6,-1-1-3,1-5-3,-1-7-4,1-5-2,2-11-2,7-11-2,6-14-2,7-11-2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4"/>
    </inkml:context>
    <inkml:brush xml:id="br0">
      <inkml:brushProperty name="width" value="0.03311" units="cm"/>
      <inkml:brushProperty name="height" value="0.03311" units="cm"/>
      <inkml:brushProperty name="color" value="#00BFF3"/>
    </inkml:brush>
  </inkml:definitions>
  <inkml:trace contextRef="#ctx0" brushRef="#br0">51650 32550 664,'26'-24'3,"4"4"8,3 3 7,3 3 7,-1 4 2,-2 7 0,-3 6-2,-3 7-1,1 4 0,6 3-1,7 3 0,6 4 0,3 1-1,0 0-3,0 0-3,0 0-2,-2 1-5,-3 4-7,-3 3-6,-2 3-6,-6 3-6,-6 3-6,-6 3-5,-6 4-4,-7 2-4,-6 4-2,-6 3 0,-6 3-2,-6-4 2,-2-8 7,-3-10 6,-3-9 7,-1-5 2,4 0-2,3 0-1,3 0-1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5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51150 34050 657,'-135'45'14,"32"-9"1,31-10 0,32-8 0,21-8 3,13-2 4,12-3 4,13-3 5,15-6 1,19-5-2,19-7-2,19-5-2,12-8-3,6-5-5,7-7-4,6-5-6,-2-1-3,-9 6-3,-10 7-2,-8 6-2,-12 4-4,-12 4-7,-13 3-7,-12 3-6,-15 6-9,-15 9-10,-15 10-12,-16 10-10,-8 0 2,0-5 13,0-7 14,0-5 14,0-3 9,0 4 3,0 3 3,0 3 4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5"/>
    </inkml:context>
    <inkml:brush xml:id="br0">
      <inkml:brushProperty name="width" value="0.04938" units="cm"/>
      <inkml:brushProperty name="height" value="0.04938" units="cm"/>
      <inkml:brushProperty name="color" value="#00BFF3"/>
    </inkml:brush>
  </inkml:definitions>
  <inkml:trace contextRef="#ctx0" brushRef="#br0">51600 33450 445,'-22'-49'1,"6"4"2,7 3 3,6 3 1,3 3 6,0 3 9,0 3 9,0 4 9,0 16 5,0 32 1,0 31 1,0 32 2,1 13-3,4-3-6,3-3-7,3-2-6,-1-5-5,-2-2-3,-3-3-3,-3-3-3,-2-2-4,0 0-1,0 0-2,0 0-2,3-4-3,6-5 0,7-7-3,6-5 0,10-8-6,17-5-7,15-7-9,16-5-7,15-11-6,16-11-3,15-14-2,17-11-4,-1-7 1,-16 0 4,-15 0 4,-15 0 3,-14 0 1,-8 0-1,-10 0-3,-9 0-1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6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55100 32450 506,'-47'3'20,"6"6"7,7 7 7,6 6 7,6 4 2,6 4-4,7 3-6,6 3-4,1 6-4,-3 9-2,-3 10-2,-2 10-2,-1 7-1,3 6 0,3 7-1,4 6 0,1 1-2,0-3-2,0-3-2,0-2-3,1-6-2,4-6-1,3-6-1,3-6-1,4-10-1,7-12 0,6-13-1,7-12-2,7-9 0,9-2-4,10-3-2,10-3-2,5-10-1,4-16 1,3-15 0,3-15 2,-2-14-2,-6-8-2,-6-10-5,-6-9-2,-7-5-2,-6 0 1,-6 0 0,-6 0 0,-9-2 3,-8-3 4,-10-3 4,-9-2 4,-12 0 3,-11 7 0,-14 6 1,-11 7 1,-9 8 1,-3 14 3,-3 11 1,-2 14 2,-6 10 0,-6 9-4,-6 10-4,-6 10-3,-6 11-4,-2 17-6,-3 15-5,-3 16-5,1 12-4,6 9-2,7 10-1,6 10-2,7-4 0,10-16-2,10-15 0,9-15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2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33551 46610 564,'-12'-15'18,"8"1"5,8 1 6,8 1 5,3 0-1,1 2-6,0 1-6,-1 0-7,1 2-3,-2 1-3,-1 0-1,-1 2-1,0 0-2,0 0-2,-1 0-2,1 0-2,1-1-1,0-2-4,1-1-2,1-3-2,0-1-3,-1 0-1,0 0-1,-2 1-2,-3 2-1,-6 6-4,-6 6-1,-6 6-4,-4 5 1,-3 5 5,-4 5 4,-1 5 5,-4 2 3,0 1 2,-1-1 1,0 0 2,-1 0 2,1-1 0,1-1 2,1-1 0,2-3 3,2-3 1,4-5 3,3-3 2,2-3 3,3-1 2,1 0 3,2-2 2,3-2 1,4-4 2,4-4 0,4-4 1,1-1-2,-1-1-5,-1 0-4,0 0-5,-1 0-2,-1 2-2,1 1 0,0 1-2,-2 2 0,-4 5 0,-4 6 1,-4 4-1,-2 2 2,0-1 0,1-1 3,-1 0 1,0-1 2,2 1 3,1 1 1,0 2 3,2-1 1,2-1 0,2-1 1,2-1 0,2 0 1,0 0-1,1 0 0,2-1 0,0 0-1,1 0-2,2-2-2,0 0-1,0-1-2,-1 1-3,0 2-1,-2 0-2,0 0-2,0-1-3,0 0-2,-1-2-2,1 0-1,0 0-1,0-1 0,0 1 0,0-3-9,1-8-16,2-6-16,0-7-16,0-7-5,-1-5 9,0-6 7,-2-7 9,0-1 8,0 0 8,0 1 8,0 2 9,-1 2 6,-1 5 4,-1 5 4,0 6 5,-1 2 2,0 4-2,0 3 0,0 3-2,-1 4 11,-1 6 20,0 6 22,-1 5 22,-1 4 2,0 2-15,0 0-15,0 1-15,-1 0-10,-1 1-5,0-1-5,-1 1-5,-2 0-5,-2 1-2,-2 1-4,-2 1-4,-1 1-5,-3 1-9,-2 1-8,-1 1-7,-3-1-6,0-3 0,-1-3 0,-1-3-2,-1-3 2,-1-2 3,-1-4 3,0-3 4,-1-2 3,1-2 2,1-2 3,1-2 2,1-1 4,2-2 4,3 0 4,1-1 4,4-1 6,3 0 6,4 0 8,4 1 6,5-2 2,6 0 0,5-2 0,7 0-2,4 0 1,3-1 1,3 0 1,3 0 2,1 0-4,2-1-10,1-1-10,0-1-9,3-2-8,1-2-8,2-1-8,2-3-8,-1 0-3,-2 1 1,-4 1 2,-2 1 0,-5 2 4,-7 5 5,-7 3 4,-6 4 6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6"/>
    </inkml:context>
    <inkml:brush xml:id="br0">
      <inkml:brushProperty name="width" value="0.03386" units="cm"/>
      <inkml:brushProperty name="height" value="0.03386" units="cm"/>
      <inkml:brushProperty name="color" value="#00BFF3"/>
    </inkml:brush>
  </inkml:definitions>
  <inkml:trace contextRef="#ctx0" brushRef="#br0">46800 37050 649,'6'-43'45,"13"17"1,12 15 1,13 16 0,9 10-2,6 7-8,7 6-6,6 7-7,-1 4-7,-5 3-8,-7 3-7,-5 4-6,-9 1-8,-9 0-8,-10 0-7,-8 0-7,-9 1-1,-6 4 5,-6 3 5,-6 3 5,-4-4-2,1-8-9,-1-10-8,1-9-10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7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46650 38650 539,'67'76'103,"-16"4"-27,-15 3-29,-15 3-27,-11 4-15,-2 7-1,-3 6-1,-3 7-1,-6-1 0,-5-6 2,-7-6 2,-5-6 1,-3-9 2,4-8 0,3-10 0,3-9 1,9-26 4,16-40 7,15-40 8,17-41 7,10-21-5,6 1-17,7-1-18,6 1-18,4-9-12,4-15-10,3-15-8,3-16-10,-7 7-2,-15 32 5,-15 31 4,-16 32 5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7"/>
    </inkml:context>
    <inkml:brush xml:id="br0">
      <inkml:brushProperty name="width" value="0.03443" units="cm"/>
      <inkml:brushProperty name="height" value="0.03443" units="cm"/>
      <inkml:brushProperty name="color" value="#00BFF3"/>
    </inkml:brush>
  </inkml:definitions>
  <inkml:trace contextRef="#ctx0" brushRef="#br0">48450 36850 639,'25'-44'5,"0"13"12,0 12 10,0 13 12,1 13 5,4 17 1,3 15 0,3 16 0,-1 9-5,-2 3-12,-3 3-10,-3 4-11,-6 1-10,-5 0-10,-7 0-9,-5 0-11,-8-2-5,-5-3-1,-7-3-1,-5-2-1,-6-6 1,-3-6 0,-3-6 1,-2-6 2,-9-6 3,-12-2 7,-13-3 6,-12-3 7,-5-2 3,3 0 4,3 0 1,4 0 2,4 0 4,6 0 4,7 0 3,6 0 5,7 0 5,10 0 9,10 0 7,9 0 9,17-5 5,25-9 1,25-10 2,25-8 2,14-9-5,3-6-13,3-6-13,4-6-12,-1-4-9,-3 1-7,-3-1-7,-2 1-6,-9 2-5,-12 7-5,-13 6-3,-12 7-5,-9 4-1,-2 3 2,-3 3 2,-3 4 2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7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48650 37750 653,'-111'1'0,"28"4"0,28 3 0,29 3 0,13 6 7,1 9 16,-1 10 15,1 10 14,1 7 4,3 6-10,3 7-9,4 6-9,1 6-7,0 6-4,0 7-5,0 6-5,-2 3-5,-3 0-6,-3 0-6,-2 0-7,-5 0-7,-2 0-7,-3 0-7,-3 0-9,-2-8-2,0-16 0,0-15 1,0-15 1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7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47750 39400 607,'-46'-46'3,"10"10"6,10 10 8,9 9 5,7 10 7,7 14 6,6 11 6,7 14 6,4 10-1,3 9-9,3 10-9,4 10-10,1 8-4,0 10-1,0 10 0,0 9 0,0 12-5,0 16-12,0 15-11,0 17-11,-4 7-9,-5 0-6,-7 0-6,-5 0-7,-3-16 0,4-31 3,3-31 4,3-31 4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8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47950 40000 608,'4'-50'3,"10"0"3,10 0 5,9 0 4,7 1 4,7 4 1,6 3 2,7 3 2,4 4 2,3 7 2,3 6 1,4 7 2,-4 4-2,-9 3-4,-10 3-6,-8 4-4,-9 7-3,-6 13 1,-6 12 0,-6 13 1,-10 10-2,-12 10-7,-13 10-4,-12 9-7,-10 2-4,-6-2-5,-6-3-4,-6-3-5,-4-6-1,1-5 0,-1-7 1,1-5 1,4-9 1,9-9 1,10-10 0,10-8 1,19-17 3,32-21 7,31-22 6,32-22 6,10-8 0,-9 6-7,-10 7-7,-8 6-6,-11 7-6,-8 10-3,-10 10-3,-9 9-4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9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50000 37900 508,'-19'-43'47,"13"17"-12,12 15-10,13 16-12,4 13-5,-3 14-1,-3 11 1,-2 14-1,-5 11-3,-2 14-4,-3 11-5,-3 14-5,-9 3-2,-11-2-2,-14-3 0,-11-3-1,-6-9-1,4-11 0,3-14 0,3-11-1,4-12 0,7-9-1,6-10-1,7-8-1,11-8 5,20-2 12,18-3 11,20-3 11,3 4 6,-8 13 0,-10 12 1,-9 13 1,-7 7-1,-3 4-3,-3 3-1,-2 3-2,-8 9-1,-8 16-2,-10 15-2,-9 17 0,-4 0-3,4-11-1,3-14-2,3-11-2,1-12 0,1-9-1,-1-10 1,1-8-1,1-18 1,3-25 0,3-25 0,4-25 0,7-19-4,13-12-8,12-13-8,13-12-8,7-13-6,4-12-4,3-13-4,3-12-3,-1-7 0,-2 1 5,-3-1 5,-3 1 4,-2 4 4,0 9 5,0 10 4,0 10 5,-2 11 4,-3 17 6,-3 15 4,-2 16 6,-6 12 4,-6 9 5,-6 10 4,-6 10 5,-6 11 4,-2 17 4,-3 15 5,-3 16 4,-2 15-1,0 16-7,0 15-7,0 17-7,-4 10-5,-5 6-5,-7 7-3,-5 6-5,-3-2-2,4-9-2,3-10-1,3-8-1,3-12-2,3-12-1,3-13-2,4-12-1,5-12-3,10-8-3,10-10-2,9-9-4,7-10-2,7-9-2,6-10-1,7-8-2,4-11-1,3-8 0,3-10 1,4-9 1,-3-4 0,-5 4 1,-7 3 1,-5 3 1,-8 3 0,-5 3-3,-7 3-1,-5 4-2,-8 1 0,-5 0 1,-7 0 1,-5 0 1,-8 0 2,-5 0 1,-7 0 1,-5 0 2,-6 1 1,-3 4 2,-3 3 1,-2 3 2,-1 6 5,3 9 8,3 10 7,4 10 8,1 4 7,0 0 8,0 0 8,0 0 7,1 6 2,4 13-4,3 12-5,3 13-4,-1 15-5,-2 19-3,-3 19-4,-3 19-4,-6 12-3,-5 6-1,-7 7-1,-5 6-2,-6 4-4,-3 4-9,-3 3-6,-2 3-9,-1-1-7,3-2-8,3-3-6,4-3-8,2-9-2,4-11 5,3-14 4,3-11 4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9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50600 40300 578,'28'-69'32,"6"13"1,7 12-1,6 13-1,10 1-2,17-9-6,15-10-5,16-8-6,5-4-2,-2 3-2,-3 3-2,-3 4-1,-6 2-2,-5 4-1,-7 3-2,-5 3-2,-11 6 1,-11 9 2,-14 10 3,-11 10 2,-15 16 3,-16 26 6,-15 24 3,-15 26 6,-11 8 0,-2-5-2,-3-7-3,-3-5-2,-6-4-5,-5 0-4,-7 0-7,-5 0-4,-4-2-3,0-3 1,0-3 1,0-2 1,1-8-6,4-8-11,3-10-11,3-9-12,4-12-6,7-11 0,6-14 0,7-11-1,7-11 4,9-5 4,10-7 6,10-5 5,2-1 5,-3 6 6,-3 7 6,-2 6 6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9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50700 40150 602,'0'-47'-12,"0"6"8,0 7 9,0 6 10,7 7 9,17 10 10,15 10 11,16 9 10,9 9 1,3 9-9,3 10-8,4 10-10,7 5-6,13 4-5,12 3-5,13 3-4,10 1-8,10 1-7,10-1-9,9 1-8,7-4-8,7-6-7,6-6-9,7-6-7,-15-7-2,-34-6 4,-35-6 4,-33-6 3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29"/>
    </inkml:context>
    <inkml:brush xml:id="br0">
      <inkml:brushProperty name="width" value="0.02892" units="cm"/>
      <inkml:brushProperty name="height" value="0.02892" units="cm"/>
      <inkml:brushProperty name="color" value="#00BFF3"/>
    </inkml:brush>
  </inkml:definitions>
  <inkml:trace contextRef="#ctx0" brushRef="#br0">51750 37300 760,'-24'-24'0,"4"4"0,3 3 0,3 3 0,9 9 8,16 16 17,15 15 16,17 17 17,8 8-3,4 4-19,3 3-19,3 3-21,-1-1-12,-2-2-5,-3-3-5,-3-3-5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2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35862 45913 438,'-7'-15'5,"0"4"9,2 3 10,1 3 9,0 4 7,0 7 4,0 7 6,0 8 3,1 2-1,0-1-10,2-1-9,0-1-9,1 1-4,0 5-2,0 3 0,0 5-2,0 1 0,-2 2-2,0 1-2,-2 1 0,0 0-3,1 2-2,-2 0-3,2 2-2,-1-2-4,2-2-3,0-3-4,2-3-4,0-3-2,0-1 0,0-3-2,0-1-1,-2-3-3,-2-3-7,-4-3-7,-2-3-6,-2-4-1,1-6 5,-1-6 6,0-6 4,-1-5 4,-3-3 2,-3-5 3,-3-3 1,-1-3 2,1-1 1,1-1-1,1-1 2,1 1 1,2 1 3,2 3 3,3 2 3,2 0 4,2 2 4,4 1 5,2 1 4,4 1 2,2 1 2,4 1 2,2 1 1,2 1-1,1 2-1,1 3-3,2 1-1,-2 1-3,-1 2-3,-2 1-2,-2 0-2,-4 6-2,-5 8 0,-4 9 1,-5 9-1,-4 3 1,0-1-1,-1-3 0,-1-1 0,0-2 0,1-1 1,0-1 1,2-1 0,1-2 1,1-3-1,0-3-1,2-2-1,3-4-3,6-2-3,6-4-5,6-2-4,4-5-4,5-4-4,3-5-3,5-5-3,3-3-1,4-1 2,4-1 2,4-1 3,3-1 1,-1 1 4,0 0 3,0-1 3,-3 1 4,-2 1 5,-5 1 5,-4 2 5,-4 1 5,-5 6 4,-5 5 4,-4 5 4,-7 5 3,-5 7 2,-6 7 1,-5 8 2,-4 1-2,0-1-4,0-3-5,1-1-5,-1-1-3,2 0-1,1-1-3,0 1-2,2-1-1,1-1-1,0-1 0,2 0-2,1-1 0,2 1-1,2 1-1,2 2-1,2-2 0,3-1 0,4-3-1,2 0-1,3-2 0,1 1-4,3 1-1,1 2-3,1-1-1,-1-1 1,-1-1 0,0 0 2,-2-1-6,1 0-12,-1-1-11,1 1-11,-2-1-9,-1 0-4,-2-2-4,-2 0-4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30"/>
    </inkml:context>
    <inkml:brush xml:id="br0">
      <inkml:brushProperty name="width" value="0.04657" units="cm"/>
      <inkml:brushProperty name="height" value="0.04657" units="cm"/>
      <inkml:brushProperty name="color" value="#00BFF3"/>
    </inkml:brush>
  </inkml:definitions>
  <inkml:trace contextRef="#ctx0" brushRef="#br0">54100 37800 472,'0'-36'11,"0"28"23,0 28 24,0 29 21,0 21 5,0 16-14,0 15-16,0 17-14,-2 7-10,-3 0-5,-3 0-7,-2 0-5,-5 1-5,-2 4-4,-3 3-6,-3 3-5,-1-4-6,4-8-8,3-10-9,3-9-7,3-12-7,3-11-4,3-14-4,4-11-4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30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54100 39050 643,'1'-69'7,"4"13"12,3 12 14,3 13 13,6 7 4,9 4-5,10 3-4,10 3-4,8-1-6,10-2-8,10-3-8,9-3-8,1-1-5,-6 4-2,-6 3-3,-6 3-2,-6 3-5,-2 3-6,-3 3-6,-3 4-6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30"/>
    </inkml:context>
    <inkml:brush xml:id="br0">
      <inkml:brushProperty name="width" value="0.05281" units="cm"/>
      <inkml:brushProperty name="height" value="0.05281" units="cm"/>
      <inkml:brushProperty name="color" value="#00BFF3"/>
    </inkml:brush>
  </inkml:definitions>
  <inkml:trace contextRef="#ctx0" brushRef="#br0">55200 37500 416,'0'-85'32,"0"32"16,0 31 14,0 32 16,1 25 1,4 23-13,3 22-11,3 22-13,-1 21-9,-2 22-4,-3 22-4,-3 23-6,-2 19-6,0 19-10,0 19-11,0 19-9,0 16-8,0 17-4,0 15-3,0 16-5,0 5-2,0-2 1,0-3 0,0-3 0,1-34-2,4-61-7,3-64-6,3-61-5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33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57800 33700 578,'46'70'62,"-5"-9"-13,-7-10-13,-5-8-11,-3-9-7,4-6-1,3-6-1,3-6-1,3-2 0,3 3-1,3 3 0,4 4 0,1 1-1,0 0-1,0 0 0,0 0-1,-2 1 0,-3 4-2,-3 3 0,-2 3-2,0 3 0,7 3-1,6 3-1,7 4-1,2 1 0,1 0 0,-1 0-1,1 0 1,-1 0-1,1 0-1,-1 0-1,1 0-2,-3 0-1,-2 0 1,-3 0-2,-3 0 1,-2-2 0,0-3-1,0-3 1,0-2-1,-2-1 0,-3 3 0,-3 3-1,-2 4-1,-1-3 1,3-5-1,3-7 2,4-5 0,-1-6 0,-3-3 0,-3-3 1,-2-2 0,-5-1 0,-2 3 0,-3 3 0,-3 4 0,-1 1 0,4 0 2,3 0 0,3 0 1,-10 0 1,-21 0 2,-22 0 1,-22 0 2,-8 0-1,6 0-1,7 0-1,6 0-2,3 0-1,0 0 0,0 0 0,0 0-1,-5 3 0,-9 6-1,-10 7-1,-8 6-2,-11 7-1,-8 10-5,-10 10-2,-9 9-4,-16 9-2,-22 9-4,-22 10-2,-21 10-3,-21 5-3,-19 4-2,-18 3-2,-19 3-3,-1-1 2,20-2 5,18-3 6,20-3 5,24-13 1,31-22-1,32-22-1,31-21-3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37"/>
    </inkml:context>
    <inkml:brush xml:id="br0">
      <inkml:brushProperty name="width" value="0.02761" units="cm"/>
      <inkml:brushProperty name="height" value="0.02761" units="cm"/>
      <inkml:brushProperty name="color" value="#00BFF3"/>
    </inkml:brush>
  </inkml:definitions>
  <inkml:trace contextRef="#ctx0" brushRef="#br0">63100 33950 796,'-43'-21'3,"17"10"5,15 10 6,16 9 6,13 7 3,14 7 3,11 6 4,14 7 2,3 2-5,-2 1-11,-3-1-11,-3 1-13,-4 1-8,-3 3-6,-3 3-5,-2 4-6,-8 1-2,-8 0 2,-10 0 0,-9 0 1,-9-4 2,-5-5 3,-7-7 3,-5-5 4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38"/>
    </inkml:context>
    <inkml:brush xml:id="br0">
      <inkml:brushProperty name="width" value="0.035" units="cm"/>
      <inkml:brushProperty name="height" value="0.035" units="cm"/>
      <inkml:brushProperty name="color" value="#00BFF3"/>
    </inkml:brush>
  </inkml:definitions>
  <inkml:trace contextRef="#ctx0" brushRef="#br0">62900 35400 628,'0'73'42,"0"-3"-6,0-3-7,0-2-5,0 5-6,0 16-4,0 15-4,0 17-4,-2 8-1,-3 4-2,-3 3 1,-2 3-1,-5-5 1,-2-12 2,-3-13 3,-3-12 3,-1-15 0,4-15 0,3-15 1,3-16-2,10-23 0,20-27-4,18-28-2,20-28-4,11-23-4,7-15-6,6-15-6,7-16-5,5-18-3,7-18 1,6-19 2,7-18 0,0-4-1,-2 13-7,-3 12-6,-3 13-6,-4 9-1,-3 6 6,-3 7 6,-2 6 4,-5 7 6,-2 10 4,-3 10 4,-3 9 5,-6 10 3,-5 14 6,-7 11 3,-5 14 5,-9 10 5,-9 9 3,-10 10 6,-8 10 3,-6 16 6,1 26 7,-1 24 5,1 26 7,-3 10-2,-2-3-8,-3-3-9,-3-2-9,-6 2-5,-5 9-2,-7 10-2,-5 10-2,-4-1-5,0-9-7,0-10-9,0-8-8,0-8-7,0-2-5,0-3-6,0-3-5,0-9-3,0-11 1,0-14 1,0-11-1,0-9 3,0-3 2,0-3 2,0-2 3,0-9 4,0-12 5,0-13 7,0-12 5,0-5 4,0 3 1,0 3 2,0 4 0,3 4 8,6 6 14,7 7 12,6 6 15,3 9 3,0 13-3,0 12-5,0 13-4,1 9-4,4 6-5,3 7-2,3 6-5,1 3-4,1 0-4,-1 0-4,1 0-4,-3 0-5,-2 0-4,-3 0-4,-3 0-5,1-5-6,6-9-9,7-10-8,6-8-8,6-9-3,6-6 3,7-6 2,6-6 2,-2-6 4,-9-2 7,-10-3 7,-8-3 6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39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65400 34200 441,'81'-82'6,"-37"39"11,-38 36 10,-37 39 12,-19 19 3,0 4-8,0 3-6,0 3-6,-2 4-6,-3 7-4,-3 6-3,-2 7-3,-5 0-5,-2-2-3,-3-3-4,-3-3-4,1-6-3,6-5-4,7-7-2,6-5-4,4-11 0,4-11 0,3-14 2,3-11 1,3-7 1,3 0 2,3 0 2,4 0 1,2-4 2,4-5 2,3-7 4,3-5 3,4 3 9,7 17 17,6 15 18,7 16 16,2 10 3,1 7-11,-1 6-10,1 7-11,-6 13-8,-8 22-2,-10 22-4,-9 23-3,-7 8-3,-3-3-3,-3-3-2,-2-2-2,-3-9-3,1-12-2,-1-13-2,1-12-2,4-13-3,9-12-3,10-13-4,10-12-4,10-26-4,13-36-6,12-39-7,13-36-5,4-17-1,-3 7 5,-3 6 5,-2 7 6,-3-4 5,1-12 4,-1-13 4,1-12 4,-1-1 4,1 14 1,-1 11 3,1 14 3,-3 8 3,-2 7 6,-3 6 6,-3 7 5,1 5 4,6 7 0,7 6 1,6 7 1,4 4-2,4 3 0,3 3-3,3 4-2,1 2-1,1 4-4,-1 3-3,1 3-3,-6 3-2,-8 3-1,-10 3-1,-9 4-1,-9 8-1,-5 17-1,-7 15 1,-5 16-1,-4 9 2,0 3 6,0 3 4,0 4 6,-2 2 2,-3 4 4,-3 3 1,-2 3 3,-1 3 0,3 3-2,3 3-2,4 4-2,-1-3-1,-3-5-2,-3-7-1,-2-5-1,-1-1-2,3 6-2,3 7-2,4 6-2,1-1-2,0-5-3,0-7-4,0-5-1,-4-9-7,-5-9-7,-7-10-7,-5-8-9,-6-15-1,-3-19 3,-3-18 4,-2-19 4,-1-12 2,3-2 1,3-3 1,4-3 1,-3-6-1,-5-5-3,-7-7-2,-5-5-2,-4-9-1,0-9 3,0-10 3,0-8 1,6-3 3,13 7 2,12 6 1,13 7 1,6 5 2,0 7 0,0 6 1,0 7 2,3 4 5,6 3 11,7 3 12,6 4 11,4 8 3,4 17-4,3 15-5,3 16-4,-2 16-4,-6 20-2,-6 18-3,-6 20-2,-9 10-3,-8 3-6,-10 3-5,-9 4-4,-7-3-3,-3-5 2,-3-7 1,-2-5 1,-3-9 0,1-9-1,-1-10-1,1-8-2,15-23-4,31-34-8,32-35-6,31-33-8,18-20-3,7-3 4,6-3 2,7-2 3,-6 3 3,-15 14 4,-15 11 4,-16 14 3,-10 8 4,-3 7 2,-3 6 1,-2 7 3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0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66150 34850 561,'-38'0'-37,"26"0"34,24 0 34,26 0 34,16 0 10,10 0-17,10 0-15,9 0-17,2-4-9,-2-5-1,-3-7-3,-3-5-1,-6-3-5,-5 4-6,-7 3-8,-5 3-7,-9-2-10,-9-6-13,-10-6-13,-8-6-13,-14-7-1,-15-6 12,-15-6 11,-16-6 11,-5-4 9,6 1 6,7-1 6,6 1 6,3 4 5,0 9 3,0 10 4,0 10 4,1 5 4,4 4 7,3 3 6,3 3 7,3 9 5,3 16 3,3 15 4,4 17 3,1 10-3,0 6-7,0 7-8,0 6-8,-4 4-5,-5 4-5,-7 3-3,-5 3-4,-8 6-3,-5 9-3,-7 10-2,-5 10-4,-6 2-1,-3-3 0,-3-3-2,-2-2-1,-3-6-1,1-6-3,-1-6-3,1-6-3,2-10 1,7-12 2,6-13 3,7-12 3,18-19 2,31-25 5,32-25 4,31-25 3,15-11 1,1 3-2,-1 3-3,1 4-2,-3 4-2,-2 6 0,-3 7-1,-3 6 0,-7 6 0,-9 6 0,-10 7 0,-8 6 1,-12 9 0,-12 13 0,-13 12 1,-12 13 0,-13 10 3,-12 10 2,-13 10 4,-12 9 3,-10 2 0,-6-2-1,-6-3-2,-6-3-2,-1-4-1,7-3-2,6-3-2,7-2-1,2-5 0,1-2 0,-1-3 2,1-3 1,4-6 0,9-5 1,10-7 0,10-5 1,19-9-3,32-9-7,31-10-6,32-8-7,11-8-1,-5-2 2,-7-3 2,-5-3 4,0-2-4,10 0-10,10 0-9,9 0-9,-2 0-4,-12 0 4,-13 0 4,-12 0 3,-12 0 4,-8 0 4,-10 0 4,-9 0 5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0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67350 36350 575,'0'-41'30,"0"19"10,0 19 11,0 19 10,3 13-1,6 10-10,7 10-11,6 9-11,3 4-7,0 1-4,0-1-2,0 1-4,-2-3-10,-3-2-16,-3-3-17,-2-3-17,-1-7-9,3-9-5,3-10-2,4-8-4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1"/>
    </inkml:context>
    <inkml:brush xml:id="br0">
      <inkml:brushProperty name="width" value="0.04592" units="cm"/>
      <inkml:brushProperty name="height" value="0.04592" units="cm"/>
      <inkml:brushProperty name="color" value="#00BFF3"/>
    </inkml:brush>
  </inkml:definitions>
  <inkml:trace contextRef="#ctx0" brushRef="#br0">69450 33950 479,'-22'-19'4,"6"13"7,7 12 9,6 13 8,4 9 2,4 6-4,3 7-4,3 6-3,1 9-3,1 13 0,-1 12 0,1 13-1,-1 4 0,1-3 0,-1-3 1,1-2 1,-3 2 0,-2 9 0,-3 10 1,-3 10 0,-2 7 0,0 6-1,0 7-1,0 6-1,0 1-1,0-3-2,0-3-2,0-2-2,-2-9-2,-3-12-3,-3-13-1,-2-12-3,-1-13-2,3-12-4,3-13-3,4-12-2,-4-13-5,-9-12-4,-10-13-4,-8-12-4,-6-15-2,1-15 2,-1-15 1,1-16 1,-3-15 1,-2-11 3,-3-14 2,-3-11 2,-4-6 4,-3 4 4,-3 3 6,-2 3 5,0 3 0,7 3-1,6 3-3,7 4-2,7 5 1,9 10 6,10 10 5,10 9 6,7 7 2,6 7 0,7 6-1,6 7 1,6 4-2,6 3 0,7 3-2,6 4 0,-1 2-2,-5 4 0,-7 3-2,-5 3-1,-9 12 0,-9 22-1,-10 22 1,-8 23 0,-14 13 0,-15 6-1,-15 7 0,-16 6 0,-10 3 0,-3 0 0,-3 0 1,-2 0 0,0-2 0,7-3 1,6-3 0,7-2 1,4-9-1,3-12 0,3-13-1,4-12 0,15-18-2,28-21-4,28-22-4,29-22-4,24-21-2,22-18-3,22-19-2,23-18-3,14-7 1,10 6 1,10 7 3,9 6 2,-1 6 2,-8 6 0,-10 7 2,-9 6 0,-10 6 3,-9 6 2,-10 7 4,-8 6 3,-15 7 2,-19 10 3,-18 10 3,-19 9 2,-21 7 5,-21 7 7,-22 6 7,-22 7 6,-11 7 1,0 9-7,0 10-7,0 10-7,0 4-5,0 0-2,0 0-2,0 0-2,0 1-3,0 4-1,0 3-2,0 3-2,3 1-1,6 1 1,7-1 0,6 1 1,6-3 0,6-2 1,7-3-1,6-3 1,12-2 0,19 0 1,19 0-1,19 0 1,15-4-4,13-5-7,12-7-7,13-5-6,6-4-3,0 0 3,0 0 2,0 0 3,-5 1-3,-9 4-9,-10 3-9,-8 3-9,-12-1-5,-12-2-1,-13-3-2,-12-3-2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3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43008 45328 431,'0'-18'3,"0"-4"6,0-3 7,0-4 7,0-1 2,0 7-1,0 4 0,0 4-1,-2 4-1,-1 3-3,-2 1-3,-1 2-2,-3 2-2,0 2 0,-1 2 0,-1 2 0,-2 2-1,0 2-1,-1 1 0,-1 3-1,-1 3 0,-2 2 0,0 3 0,-1 3 1,0 2 0,-1 3-1,0 1 1,1 3 1,0 2-1,1 4-1,0 4 1,2 4-1,1 3-1,1 0 1,1 2-2,1 0 0,1-1 0,4-6-3,2-4-1,4-5-2,1-5 0,0-5-1,0-5-1,0-5 0,2-4 0,4-2 1,4-4-1,3-2 1,4-5-2,3-4-6,4-6-4,2-4-6,1-4-4,2-3-4,1-3-4,1-2-3,-2-2-1,-3 3 4,-5 1 4,-3 3 3,-3 2 5,-3 5 5,-1 3 5,-2 4 5,-3 5 7,-4 8 11,-4 6 10,-4 8 11,-1 3 4,0 1-4,2 1-3,1 1-2,0-1-5,0-1-3,0-3-5,0-1-4,3-4-9,8-4-13,6-6-15,7-4-13,2-6-7,-1-4 2,-2-5 2,-2-5 2,-2-3 2,1 1 5,0-1 4,-1 1 3,-1 1 6,-2 2 7,-4 5 5,-3 1 7,-1 3 9,0 1 9,0 0 11,0 2 10,-1 3 3,0 6-3,-2 6-3,0 6-3,-2 3-2,0 3-4,-2 2-3,0 1-2,-1 2-3,0-1-4,0 1-2,0-1-3,1 0-2,0-1-2,2-1 0,1-1-2,0-1-1,1-1-4,2 0-4,0-2-3,2-2-6,2-1-8,2-2-8,2-2-9,2-2-6,5-2-5,3-3-3,5 0-5,-1-3-1,-5-1 2,-5 0 1,-4-1 3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73100 34400 523,'-10'-25'6,"32"0"12,31 0 12,32 0 12,15 0 2,0 0-8,0 0-10,0 0-8,-4 1-6,-5 4-1,-7 3-1,-5 3-2,-11 1-3,-11 1-6,-14-1-5,-11 1-5,-15 4-2,-16 9 5,-15 10 3,-15 10 5,-15 8 3,-12 10 4,-13 10 4,-12 9 4,-7 6 2,1 3 0,-1 3 0,1 4 1,-3 2-1,-2 4-1,-3 3-1,-3 3-2,-2 3-2,0 3-1,0 3-1,0 4-2,3-1-2,6-3-1,7-3-2,6-2-1,17-12-5,28-19-8,28-18-8,29-19-8,24-22-3,22-25 0,22-25 2,23-25 2,6-10 0,-5 7 1,-7 6 0,-5 7 1,-11 7 2,-11 9 6,-14 10 6,-11 10 4,-17 16 9,-18 26 12,-19 24 12,-18 26 12,-15 12 4,-9 0-1,-10 0-2,-8 0-3,-6 0-3,1 0-6,-1 0-6,1 0-5,2-4-3,7-5-1,6-7 0,7-5-1,8-19-11,14-27-24,11-28-23,14-28-23,8-27-7,7-25 9,6-25 10,7-25 10,0-13 8,-2 1 5,-3-1 7,-3 1 6,-1 2 5,4 7 2,3 6 4,3 7 2,1 5 3,1 7 5,-1 6 3,1 7 4,-3 10 5,-2 16 5,-3 15 4,-3 17 5,1 17 6,6 23 6,7 22 7,6 22 6,3 18 1,0 16-5,0 15-5,0 17-4,1 13-4,4 13-4,3 12-3,3 13-4,3 13-3,3 17-5,3 15-5,4 16-5,1 15-5,0 16-7,0 15-7,0 17-6,-4 0-8,-5-11-8,-7-14-9,-5-11-8,-6-23-1,-3-31 7,-3-31 7,-2-31 7,-6-26 4,-6-18-1,-6-19 1,-6-18 0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2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75100 35000 580,'-24'-24'6,"4"4"10,3 3 12,3 3 10,-1 12 5,-2 22-4,-3 22-4,-3 23-2,-7 17-4,-9 17-2,-10 15-3,-8 16-2,-12 7-3,-12 1-1,-13-1-3,-12 1-2,-4-6-3,7-8-5,6-10-6,7-9-4,4-12-8,3-11-12,3-14-11,4-11-12,5-15-6,10-16 2,10-15 2,9-15 1,9-11 3,9-2 6,10-3 6,10-3 5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2"/>
    </inkml:context>
    <inkml:brush xml:id="br0">
      <inkml:brushProperty name="width" value="0.0279" units="cm"/>
      <inkml:brushProperty name="height" value="0.0279" units="cm"/>
      <inkml:brushProperty name="color" value="#00BFF3"/>
    </inkml:brush>
  </inkml:definitions>
  <inkml:trace contextRef="#ctx0" brushRef="#br0">74500 33050 788,'51'12'66,"4"26"-11,3 24-12,3 26-12,-1 13-15,-2 4-17,-3 3-20,-3 3-17,-7-10-6,-9-21 7,-10-22 7,-8-22 8,-6-11 2,1 0-5,-1 0-3,1 0-5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3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76050 34750 520,'-46'3'5,"10"6"10,10 7 12,9 6 9,10-1 3,14-5-7,11-7-6,14-5-7,13-9-3,16-9 0,15-10 0,17-8 0,2-6 0,-9 1-1,-10-1-1,-8 1 1,-11 1-7,-8 3-9,-10 3-10,-9 4-10,-10 13 4,-9 26 17,-10 24 18,-8 26 18,-8 8 5,-2-5-8,-3-7-7,-3-5-8,-7-1-6,-9 6-4,-10 7-3,-8 6-3,-9 4-4,-6 4-3,-6 3-1,-6 3-3,-4-2-4,1-6-5,-1-6-4,1-6-6,4-7-3,9-6-3,10-6-3,10-6-3,7-12-1,6-15 1,7-15 0,6-16 0,6-10 3,6-3 4,7-3 4,6-2 5,4-5 3,4-2 5,3-3 4,3-3 3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3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75600 34950 565,'51'-58'25,"4"34"9,3 35 6,3 35 9,-1 21 0,-2 9-4,-3 10-6,-3 10-4,-1 5-7,4 4-5,3 3-8,3 3-5,3-1-3,3-2 2,3-3 1,4-3 2,-3-10-7,-5-16-19,-7-15-18,-5-15-17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3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77550 34800 508,'25'-68'1,"0"17"2,0 15 2,0 16 2,3 7 1,6 1 2,7-1 0,6 1 2,6-3 0,6-2-3,7-3-1,6-3-3,-2 1 2,-9 6 2,-10 7 3,-8 6 3,-14 12 5,-15 19 10,-15 19 9,-16 19 9,-13 9 0,-9 0-7,-10 0-7,-8 0-8,-6 1-5,1 4-3,-1 3-4,1 3-4,-4 1-3,-6 1-5,-6-1-3,-6 1-4,-2-3-5,3-2-5,3-3-7,4-3-5,2-9-4,4-11-2,3-14 0,3-11-3,6-12-1,9-9-2,10-10-2,10-8-2,5-15 0,4-19 4,3-18 4,3-19 3,3-5 4,3 9 7,3 10 5,4 10 7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4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76750 35100 619,'92'-111'17,"-16"28"2,-15 28 5,-15 29 3,-7 24 2,3 22 2,3 22 2,4 23 1,2 14 0,4 10-1,3 10-3,3 9-3,3 6-4,3 3-9,3 3-8,4 4-9,1-7-9,0-16-9,0-15-9,0-15-10,-7-15-2,-11-12 5,-14-13 4,-11-12 5,-7-5-1,0 3-5,0 3-5,0 4-5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5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79200 33250 470,'1'-91'2,"4"19"5,3 19 5,3 19 5,-1 21 5,-2 26 4,-3 24 5,-3 26 6,-4 15-1,-3 6-6,-3 7-5,-2 6-5,-1-2-4,3-9 0,3-10-1,4-8-1,13-12-4,26-12-5,24-13-6,26-12-6,8-12-5,-5-8-4,-7-10-3,-5-9-5,-20 4-2,-31 19 2,-31 19-1,-31 19 2,-23 10 3,-11 4 5,-14 3 7,-11 3 5,-4 1 4,6 1 2,7-1 3,6 1 2,7-6 1,10-8-1,10-10 1,9-9-2,13-9 3,20-5 3,18-7 4,20-5 5,10-4-2,3 0-6,3 0-6,4 0-6,1 0-4,0 0-1,0 0 0,0 0-2,-7 4-1,-11 10-1,-14 10-2,-11 9-1,-12 6-1,-9 3 0,-10 3 0,-8 4 0,-12 4 1,-12 6 2,-13 7 3,-12 6 1,-4 3 3,7 0 1,6 0 1,7 0 1,2-4 1,1-5 0,-1-7-1,1-5-1,2-6 3,7-3 3,6-3 4,7-2 5,10-11 0,16-15-2,15-15-1,17-16-3,13-15-4,13-11-5,12-14-6,13-11-6,6-9-4,0-3-2,0-3-4,0-2-3,-5 0-1,-9 7-3,-10 6-2,-8 7-1,-11 7 2,-8 9 5,-10 10 7,-9 10 4,-12 8 8,-11 10 6,-14 10 7,-11 9 7,-3 9 8,10 9 9,10 10 8,9 10 8,4 4 2,1 0-5,-1 0-5,1 0-6,1 4-3,3 10-3,3 10-3,4 9-2,-1 9-2,-3 9-2,-3 10-2,-2 10-3,-3 2-1,1-3-2,-1-3-3,1-2-1,1-11-4,3-15-4,3-15-4,4-16-5,10-26-8,19-33-10,19-35-10,19-34-10,12-24-2,6-12 6,7-13 8,6-12 6,6-13 3,6-12-3,7-13-2,6-12-2,-2 1 1,-9 16 5,-10 15 4,-8 17 6,-11 13 5,-8 13 5,-10 12 4,-9 13 6,-9 12 4,-5 13 6,-7 12 4,-5 13 6,-4 13 7,0 17 12,0 15 12,0 16 10,-4 12 1,-5 9-12,-7 10-11,-5 10-12,-6 7-7,-3 6-2,-3 7-2,-2 6-3,-9 6-3,-12 6-3,-13 7-2,-12 6-4,-10 3-3,-6 0-5,-6 0-4,-6 0-5,-6-7-4,-2-11-4,-3-14-4,-3-11-3,2-15-4,10-16-1,10-15-2,9-15-2,6-14 1,3-8 2,3-10 3,4-9 3,2-13 1,4-16 2,3-15 0,3-15 1,4-9 4,7 1 4,6-1 6,7 1 4,4 4 4,3 9 1,3 10 2,4 10 2,10 11 8,19 17 14,19 15 14,19 16 15,12 15 4,6 16-8,7 15-8,6 17-7,9 13-7,13 13-5,12 12-6,13 13-5,10 2-4,10-5-2,10-7-2,9-5-2,4-4-7,1 0-12,-1 0-12,1 0-12,-17-8-3,-30-16 5,-32-15 3,-30-15 5,-20-11 3,-6-2-1,-6-3 0,-6-3 1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46"/>
    </inkml:context>
    <inkml:brush xml:id="br0">
      <inkml:brushProperty name="width" value="0.0509" units="cm"/>
      <inkml:brushProperty name="height" value="0.0509" units="cm"/>
      <inkml:brushProperty name="color" value="#00BFF3"/>
    </inkml:brush>
  </inkml:definitions>
  <inkml:trace contextRef="#ctx0" brushRef="#br0">81250 34050 432,'4'-69'2,"10"13"5,10 12 4,9 13 5,7 6 3,7 0 1,6 0 2,7 0 1,5 3 0,7 6-2,6 7-1,7 6-3,0 6-2,-2 6-2,-3 7-4,-3 6-3,-12 4-2,-18 4-3,-19 3-3,-18 3-2,-21 4-3,-22 7-5,-22 6-3,-21 7-4,-15 0-3,-6-2 1,-6-3 0,-6-3-1,1-7 2,9-9 2,10-10 3,10-8 2,8-8 2,10-2 1,10-3 1,9-3 1,10-6 4,14-5 5,11-7 7,14-5 6,13-4 2,16 0 1,15 0-1,17 0-1,8 1 1,4 4-1,3 3 0,3 3-1,-5 4 0,-12 7-3,-13 6-2,-12 7-1,-13 5-3,-12 7-1,-13 6-3,-12 7 0,-15 4-2,-15 3 2,-15 3 0,-16 4 2,-10 1-1,-3 0-1,-3 0 0,-2 0-2,-5 1-1,-2 4-3,-3 3-2,-3 3-2,1-4 1,6-8 3,7-10 4,6-9 3,7-7 3,10-3 0,10-3 2,9-2 0,18-8 1,29-8 1,28-10 1,28-9 1,18-7-2,10-3-4,10-3-6,9-2-3,4-5-4,1-2 2,-1-3-1,1-3 1,-6-1-2,-8 4-6,-10 3-5,-9 3-6,-10 3-2,-9 3 0,-10 3 1,-8 4 0,-11-3 1,-8-5 4,-10-7 2,-9-5 2,-9-8 4,-5-5 1,-7-7 2,-5-5 2,-4-6 2,0-3 1,0-3 2,0-2 1,1-5 1,4-2 1,3-3 2,3-3 0,-1 2 2,-2 10 4,-3 10 2,-3 9 4,-1 9 4,4 9 8,3 10 7,3 10 6,3 10 2,3 13-3,3 12-4,4 13-3,1 13-3,0 17-2,0 15-1,0 16-3,0 10 0,0 7-2,0 6-1,0 7-1,0 5-1,0 7 0,0 6 1,0 7 0,-2 5-1,-3 7-2,-3 6-2,-2 7-2,-3 8 0,1 14 0,-1 11 0,1 14 0,-1 2-2,1-6-2,-1-6-4,1-6-3,1-16-4,3-25-8,3-25-8,4-25-7,-6-35-9,-11-43-11,-14-44-12,-11-43-10,-6-29-1,4-12 10,3-13 11,3-12 10,4 2 10,7 20 8,6 18 10,7 20 8,5 8 7,7 1 6,6-1 4,7 1 6,7 2 2,9 7 0,10 6-1,10 7 0,5 4-1,4 3-1,3 3-2,3 4 0,-2 4-3,-6 6-3,-6 7-3,-6 6-4,-6 7-2,-2 10-3,-3 10-2,-3 9-3,-9 9-1,-11 9 0,-14 10 0,-11 10 0,-12 4 0,-9 0-2,-10 0 0,-8 0-2,-8-2 2,-2-3 1,-3-3 3,-3-2 3,-1-6 2,4-6 3,3-6 4,3-6 4,4-7 2,7-6 0,6-6 0,7-6 0,15-9 2,25-8 2,25-10 3,25-9 2,20-9-1,16-5-5,15-7-5,17-5-6,11-3-3,10 4-3,10 3-3,9 3-4,2 1-5,-2 1-8,-3-1-9,-3 1-9,-17 2-5,-27 7-3,-28 6-2,-28 7-3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3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63700 12500 999,'-261'-113'-86,"78"26"22,78 24 22,79 26 21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5"/>
    </inkml:context>
    <inkml:brush xml:id="br0">
      <inkml:brushProperty name="width" value="0.02585" units="cm"/>
      <inkml:brushProperty name="height" value="0.02585" units="cm"/>
      <inkml:brushProperty name="color" value="#F2395B"/>
    </inkml:brush>
  </inkml:definitions>
  <inkml:trace contextRef="#ctx0" brushRef="#br0">51750 26550 850,'-10'-29'26,"32"-5"1,31-7 3,32-5 2,16-6-7,4-3-16,3-3-15,3-2-17,-7 3-11,-15 14-5,-15 11-5,-16 14-6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4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45673 45966 468,'-10'-7'8,"-2"2"14,-3 2 15,-3 2 15,0 3 4,2 6-7,4 4-6,3 5-6,1 4-5,0 3-3,0 3-3,0 3-3,1 1-2,1-2-2,0 0-2,2-1-2,0 0-2,2-1-2,0 0-1,2 1-3,1-3-3,4-3-5,2-5-5,4-3-5,2-4-8,3-2-8,3-4-8,3-2-10,2-5-4,1-4-1,1-6-2,1-3-1,-2-3 4,-7 4 9,-5 3 10,-6 3 9,-2 0 4,0 0-2,1-1-3,2-1-2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2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46900 21150 520,'48'0'107,"-3"0"-21,-3 0-21,-2 0-21,-1 0-12,3 0-5,3 0-3,4 0-4,2 1-3,4 4-2,3 3-3,3 3-3,3-1-1,3-2-2,3-3-2,4-3-2,1-1-1,0 4-1,0 3-1,0 3-2,-4-1-1,-5-2-2,-7-3 0,-5-3-2,-4-2 0,0 0 0,0 0 2,0 0 1,-2 0 0,-3 0-1,-3 0 0,-2 0-1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4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47350 21150 535,'-41'0'-10,"19"0"25,19 0 24,19 0 24,10 1 6,4 4-11,3 3-12,3 3-12,1 1-8,1 1-3,-1-1-3,1 1-4,-1-3-3,1-2-3,-1-3-3,1-3-2,2-2-2,7 0-1,6 0 0,7 0-1,2 0 1,1 0-1,-1 0 2,1 0 0,-3 0 0,-2 0 0,-3 0 0,-3 0-1,-2 0 0,0 0-1,0 0-2,0 0-1,-2 0 0,-3 0 1,-3 0 1,-2 0 1,-1 0-1,3 0-2,3 0-2,4 0-2,-1-2-2,-3-3-2,-3-3 0,-2-2-1,-11 2-12,-15 9-23,-15 10-23,-16 10-22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5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46800 21750 459,'-36'-2'41,"28"-3"9,28-3 8,29-2 8,10-1-2,-6 3-11,-6 3-11,-6 4-12,-2 1-6,3 0-4,3 0-2,4 0-3,1 1-3,0 4 0,0 3-2,0 3-1,0 1-2,0 1-2,0-1-2,0 1-1,1-3-3,4-2 0,3-3-1,3-3 0,1-2-2,1 0 0,-1 0-2,1 0 0,1 0-1,3 0 2,3 0-1,4 0 1,-1 0 0,-3 0 0,-3 0-1,-2 0-1,-5 1 0,-2 4 1,-3 3 0,-3 3 0,-4 1-1,-3 1-2,-3-1-3,-2 1-3,-6-7-10,-6-12-21,-6-13-20,-6-12-20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5"/>
    </inkml:context>
    <inkml:brush xml:id="br0">
      <inkml:brushProperty name="width" value="0.05226" units="cm"/>
      <inkml:brushProperty name="height" value="0.05226" units="cm"/>
      <inkml:brushProperty name="color" value="#00BFF3"/>
    </inkml:brush>
  </inkml:definitions>
  <inkml:trace contextRef="#ctx0" brushRef="#br0">49900 21150 420,'18'-43'17,"-11"17"18,-14 15 20,-11 16 20,-9 12 3,-3 9-11,-3 10-13,-2 10-11,-1 4-9,3 0-6,3 0-5,4 0-7,2 1-3,4 4-3,3 3-1,3 3-1,3 3-3,3 3 0,3 3-3,4 4 0,1-1-2,0-3 0,0-3 0,0-2-1,6-3-2,13 1-2,12-1-1,13 1-3,6-7 0,0-12-1,0-13 1,0-12 0,-2-10 0,-3-6-1,-3-6 0,-2-6 0,-1-6-1,3-2 1,3-3-1,4-3 1,-1-7-1,-3-9 1,-3-10 0,-2-8 0,-3-8 0,1-2 3,-1-3 1,1-3 2,-4-2 1,-6 0 3,-6 0 1,-6 0 2,-6 4 1,-2 10 0,-3 10 1,-3 9 1,-2 4 0,0 1 1,0-1-1,0 1 2,-5 2-2,-9 7 1,-10 6-2,-8 7 0,-6 4-1,1 3-2,-1 3 0,1 4-3,-3 1 0,-2 0-1,-3 0-2,-3 0 0,-6 3-4,-5 6-6,-7 7-6,-5 6-7,-1 6-5,6 6-3,7 7-6,6 6-3,7-1-2,10-5 0,10-7 1,9-5 0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6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46600 14050 531,'3'-104'31,"6"45"9,7 43 10,6 45 10,-1 24 0,-5 6-10,-7 7-9,-5 6-10,-4 4-6,0 4-3,0 3-3,0 3-4,0 3-4,0 3-3,0 3-3,0 4-5,0 2-3,0 4-7,0 3-5,0 3-6,0-4-5,0-8-2,0-10-3,0-9-3,0-9 0,0-5 1,0-7 2,0-5 2,0-14-1,0-18-6,0-19-6,0-18-4,0-10 1,0 0 11,0 0 9,0 0 11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7"/>
    </inkml:context>
    <inkml:brush xml:id="br0">
      <inkml:brushProperty name="width" value="0.03418" units="cm"/>
      <inkml:brushProperty name="height" value="0.03418" units="cm"/>
      <inkml:brushProperty name="color" value="#00BFF3"/>
    </inkml:brush>
  </inkml:definitions>
  <inkml:trace contextRef="#ctx0" brushRef="#br0">46700 15350 643,'21'-47'0,"-5"6"0,-7 7 0,-5 6-1,-3 4 4,4 4 6,3 3 7,3 3 6,3 3 4,3 3-1,3 3 0,4 4 0,2 1-2,4 0-1,3 0-1,3 0-2,3 0-1,3 0 1,3 0 0,4 0 1,2 0-3,4 0-3,3 0-5,3 0-4,-2 0-4,-6 0-6,-6 0-5,-6 0-5,-4 0-7,1 0-9,-1 0-8,1 0-9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7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48000 13600 425,'-2'-68'1,"-3"17"1,-3 15 2,-2 16 1,-1 5 5,3-2 5,3-3 6,4-3 6,1 10 9,0 26 13,0 24 13,0 26 13,0 15-1,0 6-15,0 7-13,0 6-14,0 10-11,0 17-4,0 15-6,0 16-5,-2 9-5,-3 3-2,-3 3-5,-2 4-3,-1 5-5,3 10-6,3 10-7,4 9-7,1 4-5,0 1-5,0-1-3,0 1-3,1-21 1,4-41 10,3-40 10,3-40 9,1-21 0,1 0-6,-1 0-7,1 0-7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27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48150 14950 577,'-47'0'4,"6"0"7,7 0 7,6 0 7,13-4 9,23-5 9,22-7 11,22-5 9,13-1-1,7 6-15,6 7-13,7 6-14,5 3-13,7 0-9,6 0-10,7 0-11,-4 0-6,-12 0-2,-13 0-4,-12 0-3,-12 0-4,-8 0-6,-10 0-6,-9 0-6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4:58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10450 13850 456,'-49'21'1,"4"-5"1,3-7 2,3-5 1,3-3 5,3 4 7,3 3 9,4 3 6,8-1 5,17-2 2,15-3 0,16-3 2,9-2-3,3 0-5,3 0-6,4 0-5,-1 0-3,-3 0-4,-3 0-2,-2 0-2,-3 0-1,1 0-2,-1 0 0,1 0-2,1 0 1,3 0-2,3 0 1,4 0-1,-1 0-1,-3 0 0,-3 0-2,-2 0-1,0 1-1,7 4 0,6 3 1,7 3-1,-1 1 1,-6 1-2,-6-1 0,-6 1-1,-4-3 0,1-2 1,-1-3 0,1-3 1,-4-7-4,-6-9-8,-6-10-8,-6-8-9,-7-6-2,-6 1 6,-6-1 5,-6 1 5,-6 1 3,-2 3 0,-3 3 0,-3 4 0,-1-3 1,4-5 1,3-7 0,3-5 1,1-1 1,1 6 1,-1 7 2,1 6 0,-1 3 0,1 0 1,-1 0 0,1 0 1,-1-2-1,1-3 0,-1-3-1,1-2 0,-1-1 1,1 3 1,-1 3 3,1 4 1,1-1 0,3-3 1,3-3-2,4-2 1,1-1-1,0 3-1,0 3 0,0 4-1,0-1 0,0-3-2,0-3 1,0-2-2,1-3 2,4 1 2,3-1 5,3 1 2,3 1 2,3 3 1,3 3 0,4 4 1,-1 1 0,-3 0 2,-3 0 1,-2 0 2,-1 0 0,3 0 0,3 0 0,4 0 0,2 3 0,4 6 0,3 7 0,3 6-1,3 4 0,3 4-1,3 3 0,4 3 0,1 6-1,0 9 0,0 10 0,0 10 0,-5 2-1,-9-3-2,-10-3-1,-8-2-3,-4 0 0,3 7-1,3 6-1,4 7 0,-3 0 0,-5-2 0,-7-3 0,-5-3 1,-6 2-2,-3 10-2,-3 10-3,-2 9-3,-3-2-1,1-12 0,-1-13 1,1-12-1,-3-5 1,-2 3 0,-3 3 0,-3 4 1,-2 2 0,0 4 0,0 3 0,0 3 1,4-2 1,10-6 1,10-6 3,9-6 1,7-9 1,7-8 0,6-10 1,7-9 0,4-7-1,3-3 0,3-3-1,4-2-1,5-8 0,10-8-1,10-10 0,9-9-1,-1-2-2,-8 6-4,-10 7-4,-9 6-4,-5 6-1,0 6 2,0 7 3,0 6 1,-2 3 0,-3 0-1,-3 0-3,-2 0-3,-3 4-3,1 10-8,-1 10-6,1 9-7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0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12150 12250 999,'-24'25'-6,"4"0"-12,3 0-12,3 0-12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4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46456 45868 440,'8'-8'1,"-1"1"2,1-1 3,0 0 2,-2 2 11,-4 6 19,-4 4 19,-4 6 19,-3 4 3,-4 5-14,-2 5-15,-3 5-13,-3 3-9,-1 0-5,-3 2-3,-1 1-5,-1 0-3,3-2-2,1 0-3,3-1-3,2-3-2,2-3-5,4-5-4,3-3-4,4-7-8,6-8-11,6-10-13,6-8-12,3-7-4,3-5 6,2-4 5,1-6 4,1-1 7,-1 3 4,-1 4 5,-1 2 6,0 3 5,0 3 8,-1 3 8,1 3 7,-2 2 2,-1 4-2,-2 3-3,-2 2-3,-3 5 9,-1 4 19,-2 5 19,-2 6 20,-2 3 3,-2 5-11,-2 3-12,-2 5-11,-1 1-7,0-2-5,0 0-3,0-1-5,1-1-3,0-3-2,2-1-4,0-3-2,4-5-9,4-10-14,5-10-14,6-10-15,0-6-3,1-3 7,-2-3 8,-1-2 7,0-2 5,1 1 2,2 1 3,0 1 3,-1 2 2,-1 3 3,-2 3 3,-2 3 2,-3 2 4,1 2 4,-2 3 5,0 1 4,-2 4 7,-1 8 12,0 6 11,-2 7 10,-1 5 1,-2 1-10,-2 3-10,-2 1-10,-1 1-6,0-1-4,0-1-2,1-1-4,-2-2-2,2-1-3,-1-2-4,0-2-2,3-6-9,8-9-15,6-8-15,7-9-15,3-4-3,-1 2 11,-1 3 10,-1 1 10,0 1 6,0-2 1,-1 0 0,1-1 1,-3 1 1,-3 1-2,-4 2-1,-4 2 0,-3 1 0,-1 1 2,0-1 1,-1 0 2,-1 0 2,0 0 3,0 0 4,0 1 3,0-1 2,0 0 1,0 0 1,0 0 1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04"/>
    </inkml:context>
    <inkml:brush xml:id="br0">
      <inkml:brushProperty name="width" value="0.0326" units="cm"/>
      <inkml:brushProperty name="height" value="0.0326" units="cm"/>
      <inkml:brushProperty name="color" value="#00BFF3"/>
    </inkml:brush>
  </inkml:definitions>
  <inkml:trace contextRef="#ctx0" brushRef="#br0">13350 12450 674,'-35'0'47,"32"0"-1,31 0 0,32 0-1,13 0-4,-3 0-6,-3 0-9,-2 0-6,0-2-7,7-3-7,6-3-6,7-2-5,0-3-5,-2 1-1,-3-1-1,-3 1-1,-7 1-4,-9 3-7,-10 3-7,-8 4-7,-9 4-4,-6 6-2,-6 7-2,-6 6-2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04"/>
    </inkml:context>
    <inkml:brush xml:id="br0">
      <inkml:brushProperty name="width" value="0.03326" units="cm"/>
      <inkml:brushProperty name="height" value="0.03326" units="cm"/>
      <inkml:brushProperty name="color" value="#00BFF3"/>
    </inkml:brush>
  </inkml:definitions>
  <inkml:trace contextRef="#ctx0" brushRef="#br0">13450 13150 661,'-50'23'0,"0"-3"0,0-3 0,0-2 0,18-9 8,39-12 16,36-13 17,39-12 15,18-5 2,0 3-13,0 3-14,0 4-14,0 4-5,0 6 0,0 7 1,0 6 1,-2 3-7,-3 0-14,-3 0-15,-2 0-15,-8 1-8,-8 4-3,-10 3-4,-9 3-2,-9-1 2,-5-2 8,-7-3 8,-5-3 8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04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16050 11200 575,'-24'28'115,"4"6"-25,3 7-23,3 6-25,-4 7-14,-8 10-5,-10 10-3,-9 9-6,-5 6-2,0 3-5,0 3-2,0 4-4,0 1-1,0 0 0,0 0-1,0 0 0,1-5-1,4-9-2,3-10-1,3-8-2,4-9-1,7-6 1,6-6 0,7-6 2,8-7-1,14-6 1,11-6-1,14-6 0,13-6 0,16-2 1,15-3-1,17-3 1,8-6-1,4-5-2,3-7-3,3-5-1,-2-3-3,-6 4-3,-6 3-4,-6 3-3,-9 3-4,-8 3-1,-10 3-2,-9 4-2,-9 1 0,-5 0 3,-7 0 2,-5 0 2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04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16550 11200 567,'-24'-24'0,"4"4"0,3 3 0,3 3 0,-2 1 4,-6 1 7,-6-1 7,-6 1 8,-2 1 2,3 3 0,3 3-2,4 4-1,4 4 1,6 6 2,7 7 2,6 6 2,3 15-1,0 26-4,0 24-3,0 26-5,1 21-2,4 19-5,3 19-2,3 19-4,-1 18-2,-2 19-4,-3 19-1,-3 19-4,-2 23-6,0 28-14,0 28-11,0 29-13,0-23-7,0-71-3,0-72-3,0-72-3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09"/>
    </inkml:context>
    <inkml:brush xml:id="br0">
      <inkml:brushProperty name="width" value="0.02326" units="cm"/>
      <inkml:brushProperty name="height" value="0.02326" units="cm"/>
      <inkml:brushProperty name="color" value="#F2395B"/>
    </inkml:brush>
  </inkml:definitions>
  <inkml:trace contextRef="#ctx0" brushRef="#br0">67150 9750 945,'-41'-21'30,"19"10"-12,19 10-11,19 9-13,9 4-10,0 1-10,0-1-11,0 1-9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4050 9800 555,'-50'26'16,"0"4"14,0 3 14,0 3 14,3 1 1,6 1-10,7-1-11,6 1-11,-4 2-6,-11 7-2,-14 6-1,-11 7-1,-11 5-3,-5 7-2,-7 6-3,-5 7-2,-1 2-2,6 1-4,7-1-1,6 1-4,4-6-3,4-8-4,3-10-5,3-9-4,14-16-9,25-22-17,25-22-16,25-21-16,10-10-1,-2 3 15,-3 3 15,-3 4 15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1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3900 9850 454,'3'-44'8,"6"13"9,7 12 8,6 13 10,6 7 2,6 4-4,7 3-5,6 3-4,4 4-3,4 7-4,3 6-2,3 7-3,1 2-1,1 1-2,-1-1 1,1 1-1,2-1-1,7 1 0,6-1-1,7 1-1,-1-1-1,-6 1-2,-6-1-3,-6 1-2,-4-3-3,1-2-3,-1-3-2,1-3-4,-6-2-1,-8 0 0,-10 0-1,-9 0 1,-9 1 2,-5 4 3,-7 3 3,-5 3 4,-6-1 3,-3-2 4,-3-3 3,-2-3 3,-3-2 4,1 0 1,-1 0 3,1 0 1,-1 1 2,1 4-2,-1 3 0,1 3-1,1 3 0,3 3 0,3 3-2,4 4 1,1 4-1,0 6-2,0 7-2,0 6-1,0 6-2,0 6-2,0 7-3,0 6-1,1 1-1,4-3 2,3-3 1,3-2 1,1 0-2,1 7-6,-1 6-7,1 7-7,-1 0-5,1-2-5,-1-3-6,1-3-4,-1-4-4,1-3-1,-1-3-3,1-2-2,-1-11-1,1-15-1,-1-15-1,1-16 0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2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2400 11300 445,'-65'-36'33,"23"28"5,22 28 5,22 29 5,10 15-1,1 3-8,-1 3-7,1 4-8,-1 8-6,1 17-1,-1 15-3,1 16-2,-3 2-2,-2-8-3,-3-10-1,-3-9-3,-1-7 0,4-3 2,3-3 1,3-2 1,-1-1 0,-2 3-2,-3 3-1,-3 4-2,-2-4-4,0-9-8,0-10-7,0-8-6,0-8-4,0-2 3,0-3 1,0-3 3,3-10 9,6-16 16,7-15 17,6-15 16,4-7 5,4 3-6,3 3-6,3 4-6,3 4-5,3 6-3,3 7-3,4 6-2,1 3-4,0 0-2,0 0-3,0 0-3,1 3-1,4 6 0,3 7 0,3 6 0,-1 3 0,-2 0-1,-3 0-1,-3 0 0,1 0 0,6 0-1,7 0 1,6 0-1,-1-4-2,-5-5-2,-7-7-3,-5-5-3,-6-6-1,-3-3-1,-3-3 0,-2-2 0,-3-3-1,1 1 0,-1-1-1,1 1 0,-6-7 3,-8-12 6,-10-13 8,-9-12 6,-2-9 2,6-2 0,7-3-2,6-3-1,7-7-1,10-9-1,10-10-1,9-8 0,6-6-2,3 1-3,3-1-2,4 1-3,1 1-1,0 3 2,0 3 1,0 4 1,-4 4-5,-5 6-11,-7 7-11,-5 6-11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2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4000 10550 654,'-46'-40'59,"10"23"-6,10 22-6,9 22-7,1 15-6,-6 9-6,-6 10-5,-6 10-6,-7 7-5,-6 6-3,-6 7-3,-6 6-3,-4 7-1,1 10 1,-1 10 1,1 9 2,1-2-10,3-12-18,3-13-20,4-12-18,5-15-7,10-15 5,10-15 7,9-16 5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2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2900 12950 666,'51'45'77,"4"-9"-14,3-10-12,3-8-13,1-4-9,1 3-4,-1 3-4,1 4-5,1 2-5,3 4-8,3 3-8,4 3-8,1-1-6,0-2-5,0-3-5,0-3-6,-7-6-1,-11-5 1,-14-7 2,-11-5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5"/>
    </inkml:context>
    <inkml:brush xml:id="br0">
      <inkml:brushProperty name="width" value="0.0595" units="cm"/>
      <inkml:brushProperty name="height" value="0.0595" units="cm"/>
      <inkml:brushProperty name="color" value="#F2395B"/>
    </inkml:brush>
  </inkml:definitions>
  <inkml:trace contextRef="#ctx0" brushRef="#br0">48745 45290 369,'1'-43'-15,"0"8"10,2 7 10,0 9 10,1 3 6,0 2 0,0 1 1,0 1 1,-1 5 9,-1 10 17,0 10 17,-1 9 17,-2 7 0,-1 3-16,0 3-16,-1 2-16,-1 4-10,2 2-5,0 4-5,2 3-5,-1 3-4,0 7-4,-2 6-6,0 5-4,-1 3-7,0-3-12,0-1-9,1-3-11,-2 0-3,0 1 4,-2 1 4,0 2 4,0-5 5,0-7 5,2-8 6,1-8 5,0-7-3,0-6-9,0-5-11,0-6-11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3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4850 11050 566,'-22'-38'22,"6"26"14,7 24 14,6 26 13,3 18 1,0 13-12,0 12-13,0 13-12,0 10-7,0 10-1,0 10-2,0 9-1,0 2-8,0-2-12,0-3-13,0-3-13,0-10-13,0-16-13,0-15-14,0-15-12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5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1650 10550 641,'-41'-19'57,"19"13"-8,19 12-10,19 13-9,12 7-5,6 4-2,7 3-2,6 3-2,7 1 0,10 1-1,10-1 2,9 1 0,1-3-6,-6-2-10,-6-3-10,-6-3-11,-7-1-11,-6 4-11,-6 3-13,-6 3-12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5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1500 9700 620,'-27'-22'2,"-3"6"3,-3 7 4,-2 6 4,-1 6 2,3 6 1,3 7 2,4 6 1,1 6 0,0 6 0,0 7-1,0 6 0,1 3-2,4 0 1,3 0 0,3 0-1,3 1 0,3 4 0,3 3-1,4 3-1,2-1 0,4-2-1,3-3-2,3-3 0,3-6-2,3-5-2,3-7-3,4-5-2,4-8-1,6-5 1,7-7 1,6-5 0,1-8-2,-3-5-5,-3-7-7,-2-5-6,-1-8-3,3-5 1,3-7 2,4-5 0,-1-8 1,-3-5 1,-3-7 1,-2-5 0,-8-1 2,-8 6 1,-10 7 1,-9 6 2,-7 4 0,-3 4 2,-3 3 1,-2 3 1,-8 4 1,-8 7-1,-10 6-1,-9 7 0,-7 4-1,-3 3-2,-3 3-1,-2 4-3,2 2 0,9 4-2,10 3-1,10 3-1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6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300 8750 682,'0'-80'-1,"0"41"17,0 40 19,0 42 19,1 22 3,4 7-9,3 6-11,3 7-10,-1 2-7,-2 1-6,-3-1-6,-3 1-6,-4 4-5,-3 9-8,-3 10-7,-2 10-6,-1-4-5,3-16 1,3-15-1,4-15 0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6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500 9600 796,'1'-46'-1,"4"10"3,3 10 2,3 9 3,4 4 4,7 1 5,6-1 6,7 1 5,5-3 2,7-2-4,6-3-2,7-3-4,2-1-5,1 4-9,-1 3-8,1 3-8,-6 3-7,-8 3-4,-10 3-3,-9 4-5,-7-3-3,-3-5-4,-3-7-3,-2-5-3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6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1450 8100 659,'-24'-24'-8,"4"4"4,3 3 3,3 3 3,1 12 9,1 22 18,-1 22 16,1 23 18,1 16 1,3 13-13,3 12-12,4 13-13,1 15-10,0 19-8,0 19-9,0 19-7,0 4-4,0-9 1,0-10 0,0-8 1,0-20-9,0-28-19,0-28-20,0-27-18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7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2950 13900 672,'-25'-22'44,"0"6"-4,0 7-1,0 6-3,0 4-3,0 4-3,0 3-2,0 3-3,-2 6-5,-3 9-5,-3 10-6,-2 10-5,-5 7-4,-2 6 1,-3 7 1,-3 6-1,-1 1-3,4-3-9,3-3-7,3-2-10,4-6-5,7-6-6,6-6-5,7-6-4,2-7-1,1-6 5,-1-6 5,1-6 3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8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1650 14750 583,'-4'-46'4,"-5"10"7,-7 10 8,-5 9 8,-3 12 3,4 16-1,3 15-1,3 17 0,-1 8-3,-2 4-1,-3 3-3,-3 3-3,1-1-1,6-2 0,7-3-1,6-3-1,3-2-1,0 0-1,0 0 0,0 0-2,6-2-1,13-3-1,12-3-1,13-2-2,4-11-3,-3-15-3,-3-15-6,-2-16-3,-5-12-3,-2-5 0,-3-7 0,-3-5 0,-1-6 1,4-3-1,3-3 1,3-2-1,-2-5 2,-6-2 1,-6-3 2,-6-3 1,-6-1 2,-2 4 2,-3 3 0,-3 3 1,-2 4 1,0 7-1,0 6 1,0 7-2,-7 7 1,-11 9-2,-14 10 1,-11 10-1,-7 5-1,0 4-2,0 3-2,0 3-2,0 4-5,0 7-9,0 6-10,0 7-9,3 0-2,6-2 5,7-3 5,6-3 5,3-4 4,0-3 6,0-3 4,0-2 4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8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550 14200 694,'-24'56'118,"4"13"-31,3 12-29,3 13-30,1 7-17,1 4-8,-1 3-5,1 3-7,-1-1-5,1-2-2,-1-3-3,1-3-3,-1-7-3,1-9-6,-1-10-6,1-8-4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8"/>
    </inkml:context>
    <inkml:brush xml:id="br0">
      <inkml:brushProperty name="width" value="0.02414" units="cm"/>
      <inkml:brushProperty name="height" value="0.02414" units="cm"/>
      <inkml:brushProperty name="color" value="#F2395B"/>
    </inkml:brush>
  </inkml:definitions>
  <inkml:trace contextRef="#ctx0" brushRef="#br0">400 15550 911,'46'-69'-6,"-5"13"6,-7 12 6,-5 13 6,-1 6 4,6 0-1,7 0 1,6 0-1,4 1-4,4 4-8,3 3-8,3 3-8,-2 3-8,-6 3-6,-6 3-6,-6 4-7,-7-1 1,-6-3 6,-6-3 6,-6-2 7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5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49283 46018 583,'22'-28'6,"-3"5"14,-3 6 14,-3 7 13,-2 5 3,-2 8-7,-2 6-6,-2 7-8,-3 4-6,-4 1-7,-4 1-6,-4 1-7,-1 0-4,0-3-1,2-1-2,1-2-2,1-2-2,4-1-4,3-1-4,2 0-3,3-3 0,4-1 6,2-2 5,3-2 5,1-1 4,-1 0 2,0 0 1,-2 0 2,-1 1 0,-2 3 1,-3 3-1,-1 4 1,-2 1 2,-4-1 5,-2 1 4,-3 0 5,-3 0 1,-2 1-1,-2 1-3,-1 1-2,-2 0-5,0-1-6,1-1-6,-1 0-8,1-3-15,0-1-24,2-2-24,1-2-24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18"/>
    </inkml:context>
    <inkml:brush xml:id="br0">
      <inkml:brushProperty name="width" value="0.03295" units="cm"/>
      <inkml:brushProperty name="height" value="0.03295" units="cm"/>
      <inkml:brushProperty name="color" value="#F2395B"/>
    </inkml:brush>
  </inkml:definitions>
  <inkml:trace contextRef="#ctx0" brushRef="#br0">1300 14200 667,'-44'-33'7,"13"34"14,12 35 16,13 35 14,6 19 3,0 7-8,0 6-8,0 7-9,-4 8-8,-5 14-5,-7 11-7,-5 14-5,-3 19-12,4 29-14,3 28-15,3 28-15,3-10-4,3-46 8,3-47 8,4-47 7,1-26 5,0-2-1,0-3 1,0-3-1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20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4050 8200 639,'-2'53'114,"-3"6"-25,-3 7-26,-2 6-25,-1 6-16,3 6-5,3 7-6,4 6-5,2 3-6,4 0-4,3 0-7,3 0-4,-1-2-5,-2-3-5,-3-3-4,-3-2-5,-1-9-5,4-12-6,3-13-7,3-12-5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21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3900 6750 559,'-27'-47'4,"-3"6"5,-3 7 6,-2 6 7,-3 6 4,1 6 1,-1 7 1,1 6 2,1 7 0,3 10-3,3 10-3,4 9-3,2 7-2,4 7-1,3 6-1,3 7-1,1 0-1,1-2-1,-1-3-1,1-3-1,1-1 0,3 4-2,3 3-1,4 3-1,4-1-1,6-2-2,7-3-3,6-3-2,3-6-1,0-5-3,0-7-1,0-5-2,1-8-1,4-5 0,3-7 1,3-5 1,3-8-1,3-5-3,3-7-1,4-5-3,1-11 0,0-11 1,0-14 1,0-11 2,-2-7 1,-3 0 1,-3 0 1,-2 0 1,-6 0 2,-6 0 1,-6 0 1,-6 0 2,-9 0 0,-8 0 2,-10 0 1,-9 0 1,-7 4 2,-3 10-1,-3 10 1,-2 9 1,-3 7-1,1 7-1,-1 6 0,1 7 0,-1 8-3,1 14-5,-1 11-5,1 14-4,1 11-5,3 14-7,3 11-6,4 14-7,4-1-2,6-12 0,7-13 0,6-12 1,1-9 3,-3-2 4,-3-3 5,-2-3 5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21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4800 6800 567,'-18'-24'52,"17"4"-3,15 3-1,16 3-2,12 1-3,9 1-2,10-1-4,10 1-2,8-3-5,10-2-7,10-3-6,9-3-7,4-2-9,1 0-9,-1 0-10,1 0-11,-1 1-5,1 4-2,-1 3-1,1 3-2,-12 3 2,-21 3 7,-22 3 5,-22 4 7,-11 1-2,0 0-7,0 0-7,0 0-7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26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23500 13300 625,'-49'3'72,"4"6"-12,3 7-11,3 6-13,-2 4-8,-6 4-3,-6 3-4,-6 3-4,-7 4-2,-6 7-1,-6 6-2,-6 7-2,-2 2-2,3 1-3,3-1-2,4 1-4,1 1-2,0 3 0,0 3 0,0 4-1,6-4 1,13-9 0,12-10 2,13-8 0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27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23400 13300 488,'46'1'97,"-5"4"-21,-7 3-22,-5 3-22,0 3-11,10 3-3,10 3-2,9 4-2,6 1-2,3 0-1,3 0-1,4 0-2,1 0-2,0 0-2,0 0-3,0 0-4,0 0-1,0 0-2,0 0-2,0 0-2,-5 0-1,-9 0-1,-10 0 0,-8 0 0,-9 0-2,-6 0-1,-6 0 0,-6 0-2,-7 0 4,-6 0 7,-6 0 7,-6 0 8,-4 1 4,1 4 3,-1 3 3,1 3 3,-3 9 2,-2 16 1,-3 15 2,-3 17 2,1-1-2,6-16-3,7-15-4,6-15-3,3-3-6,0 14-6,0 11-5,0 14-7,1 3-4,4-2-2,3-3-1,3-3-2,-1-1-2,-2 4-4,-3 3-4,-3 3-4,-1-2 0,4-6 3,3-6 3,3-6 4,1-4-2,1 1-5,-1-1-5,1 1-5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29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21850 14300 600,'21'95'103,"-5"-9"-22,-7-10-23,-5-8-22,-4-6-13,0 1-2,0-1-2,0 1-1,0-1-3,0 1-3,0-1-4,0 1-4,1 2-2,4 7-4,3 6-2,3 7-4,-1-1-2,-2-6-2,-3-6-4,-3-6-2,-1-4-3,4 1-5,3-1-3,3 1-4,-1-4-4,-2-6-1,-3-6-1,-3-6-3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29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21850 16250 562,'3'-46'67,"6"10"-9,7 10-8,6 9-9,4 9-6,4 9-3,3 10-3,3 10-2,1 4-5,1 0-3,-1 0-5,1 0-5,2 1-1,7 4-1,6 3 0,7 3 0,2-1-3,1-2-2,-1-3-5,1-3-3,1-2-2,3 0-1,3 0 0,4 0 0,-3 1-1,-5 4 2,-7 3 2,-5 3 1,-6 1 0,-3 1-1,-3-1-2,-2 1-1,-3-1 0,1 1 1,-1-1 0,1 1 1,-4-3-1,-6-2-2,-6-3-2,-6-3-1,-6-9-2,-2-11 0,-3-14 1,-3-11 0,-1-7 4,4 0 7,3 0 6,3 0 8,6-2 4,9-3-1,10-3 2,10-2-1,2-1 0,-3 3-3,-3 3-4,-2 4-2,2-3-2,9-5-2,10-7-1,10-5-2,2-3-6,-3 4-8,-3 3-9,-2 3-9,-5-1-5,-2-2 0,-3-3-2,-3-3-1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30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23550 13600 701,'-5'-41'14,"-9"19"13,-10 19 12,-8 19 12,-6 12 2,1 6-11,-1 7-11,1 6-10,-9 12-9,-15 19-5,-15 19-6,-16 19-5,-5 9-8,6 0-7,7 0-9,6 0-8,9-10-3,13-18 2,12-19 1,13-18 2,7-14 1,4-5 0,3-7 1,3-5 1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30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22450 15800 696,'50'25'104,"0"0"-24,0 0-22,0 0-24,3 1-16,6 4-9,7 3-9,6 3-8,3 1-10,0 1-13,0-1-11,0 1-11,-5-3-4,-9-2 4,-10-3 6,-8-3 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5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50096 44963 494,'9'-9'4,"1"0"11,3-2 9,2 1 9,1-1 5,-1 4 0,1 2 1,0 4-1,-1 3-1,1 4-5,0 4-4,0 3-4,-2 4-2,-3 3 0,-3 4-1,-2 2-1,-3 2-1,-2 4-3,-2 3-2,-2 3-3,-3 3-4,-4 4-3,-4 4-6,-3 4-4,-4 1 0,-2-1 1,-1 0 3,-3-2 2,1-3-8,1-6-19,3-5-18,1-7-19,3-5-8,5-5 3,3-5 2,4-4 3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31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24300 14450 693,'0'98'95,"0"-3"-23,0-3-23,0-2-22,0-1-12,0 3 0,0 3-1,0 4 0,1 1-9,4 0-14,3 0-17,3 0-15,1-10-10,1-18-2,-1-19-3,1-18-2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33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23600 11950 673,'-22'28'32,"6"6"2,7 7 1,6 6 1,3 1-1,0-3-3,0-3-4,0-2-3,0 2-4,0 9-3,0 10-4,0 10-3,0 2-5,0-3-7,0-3-7,0-2-6,0-5-7,0-2-7,0-3-7,0-3-6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33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23650 10600 576,'-24'-46'-10,"4"10"8,3 10 6,3 9 7,-1 7 7,-2 7 6,-3 6 6,-3 7 7,-2 7 1,0 9-6,0 10-5,0 10-4,0 7-4,0 6-1,0 7 0,0 6-2,3 3-1,6 0-1,7 0-1,6 0-1,1-4 0,-3-5 0,-3-7 1,-2-5 0,2-8-3,9-5-4,10-7-5,10-5-5,5-6-3,4-3-2,3-3 0,3-2-1,3-8-2,3-8-1,3-10-2,4-9-1,1-10-2,0-9-1,0-10-1,0-8-2,-4-6 0,-5 1 4,-7-1 2,-5 1 2,-6-3 3,-3-2 1,-3-3 2,-2-3 1,-6 1 2,-6 6 2,-6 7 2,-6 6 1,-6 6 2,-2 6-1,-3 7 1,-3 6 1,-4 6-1,-3 6-1,-3 7 0,-2 6 0,-1 3-3,3 0-3,3 0-3,4 0-3,2 3-4,4 6-5,3 7-4,3 6-4,1 1-1,1-3 2,-1-3 1,1-2 2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33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24600 10650 663,'117'0'111,"-16"0"-26,-15 0-26,-15 0-25,-7 0-15,3 0-5,3 0-4,4 0-6,1-2-6,0-3-12,0-3-10,0-2-10,-5-1-7,-9 3 0,-10 3-1,-8 4-2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50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19950 13850 694,'71'46'86,"-5"-5"-19,-7-7-18,-5-5-19,0-6-12,10-3-2,10-3-4,9-2-3,4 0-3,1 7-1,-1 6 0,1 7-3,-3 2-2,-2 1-8,-3-1-6,-3 1-7,-6-1-1,-5 1 4,-7-1 4,-5 1 3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50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21800 16150 683,'-47'-22'96,"6"6"-23,7 7-23,6 6-22,-1 4-14,-5 4-1,-7 3-3,-5 3-2,-8 4-1,-5 7-1,-7 6-1,-5 7 0,-6 5-3,-3 7-7,-3 6-5,-2 7-6,-1 0-7,3-2-9,3-3-8,4-3-8,5-6-3,10-5 3,10-7 3,9-5 3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52"/>
    </inkml:context>
    <inkml:brush xml:id="br0">
      <inkml:brushProperty name="width" value="0.03374" units="cm"/>
      <inkml:brushProperty name="height" value="0.03374" units="cm"/>
      <inkml:brushProperty name="color" value="#F2395B"/>
    </inkml:brush>
  </inkml:definitions>
  <inkml:trace contextRef="#ctx0" brushRef="#br0">19100 13550 652,'-4'-44'-10,"-5"13"17,-7 12 17,-5 13 18,-8 15 5,-5 19-6,-7 19-5,-5 19-5,0 5-6,10-5-5,10-7-4,9-5-5,4-4-2,1 0-1,-1 0 0,1 0 0,1-2-2,3-3-1,3-3-1,4-2-3,1-3 0,0 1 0,0-1-1,0 1 1,3-4-1,6-6 1,7-6 1,6-6 0,7-6-1,10-2-3,10-3-3,9-3-2,4-9-2,1-11-1,-1-14-2,1-11 0,-3-7-2,-2 0-2,-3 0-4,-3 0-2,-6 0-1,-5 0 4,-7 0 1,-5 0 3,-8 0 3,-5 0 3,-7 0 3,-5 0 2,-6-2 3,-3-3 0,-3-3 1,-2-2 2,-5 0 0,-2 7 1,-3 6 2,-3 7 0,-4 7-3,-3 9-9,-3 10-9,-2 10-9,0 7-6,7 6-1,6 7-2,7 6-1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53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19550 16250 651,'-25'-41'21,"0"19"7,0 19 6,0 19 6,1 10 0,4 4-6,3 3-6,3 3-8,1 3-3,1 3-2,-1 3-2,1 4-2,-1 1-2,1 0-1,-1 0-1,1 0-2,1 1 0,3 4-1,3 3-1,4 3 0,1-2 0,0-6-2,0-6-2,0-6-2,0-4 0,0 1 0,0-1 0,0 1-1,4-6 0,10-8 0,10-10-1,9-9 0,7-7-2,7-3-1,6-3-2,7-2-2,0-8-1,-2-8-1,-3-10-1,-3-9-1,-4-5 0,-3 0 0,-3 0 0,-2 0 1,-5 0 0,-2 0 2,-3 0 1,-3 0 2,-6 0 2,-5 0 2,-7 0 2,-5 0 2,-9 1 1,-9 4-1,-10 3-2,-8 3 0,-6 3-2,1 3-2,-1 3-2,1 4-1,-1 2-4,1 4-3,-1 3-4,1 3-3,2 1 0,7 1 4,6-1 2,7 1 5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5:54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18500 14650 553,'21'-25'1,"-5"0"2,-7 0 3,-5 0 1,-9 6 5,-9 13 5,-10 12 5,-8 13 5,-6 7 1,1 4-3,-1 3-5,1 3-4,-1 3-3,1 3-1,-1 3-3,1 4-1,-1 1-2,1 0 0,-1 0-1,1 0 0,-1-2-1,1-3-1,-1-3-1,1-2 0,-3-1-1,-2 3 0,-3 3-1,-3 4-1,1-3 0,6-5-1,7-7-1,6-5 0,3-6-1,0-3 0,0-3-2,0-2 0,6-3 4,13 1 10,12-1 10,13 1 9,7-1 3,4 1-4,3-1-3,3 1-4,3 2-2,3 7-3,3 6-2,4 7-2,4 2-3,6 1-2,7-1-3,6 1-4,3-1 0,0 1-1,0-1 0,0 1-1,3 1-2,6 3-4,7 3-6,6 4-4,1-1-6,-3-3-8,-3-3-9,-2-2-7,-6-6-1,-6-6 8,-6-6 8,-6-6 8,-9-4 2,-8 1-2,-10-1-1,-9 1-3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0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34150 16350 506,'-69'-2'14,"13"-3"-1,12-3-2,13-2-2,4-3-1,-3 1 0,-3-1 1,-2 1-1,-5 1 1,-2 3-1,-3 3 1,-3 4-1,-4 4 1,-3 6 0,-3 7 1,-2 6 2,-6 3-1,-6 0-1,-6 0-1,-6 0-2,-4 1 1,1 4-1,-1 3 0,1 3 1,1 3-1,3 3 1,3 3-1,4 4-1,2 1 1,4 0 0,3 0 0,3 0 1,3 0 0,3 0-2,3 0 0,4 0-2,4 0 0,6 0 0,7 0-1,6 0 1,4 0-2,4 0 1,3 0-2,3 0 0,1 0 0,1 0 1,-1 0 0,1 0 0,1-2 1,3-3-1,3-3 1,4-2 0,1-3-1,0 1 1,0-1 0,0 1-1,0-1 1,0 1 0,0-1-1,0 1 1,0-1 0,0 1-1,0-1 0,0 1 1,3-1-2,6 1 1,7-1-2,6 1 0,4-4-1,4-6 1,3-6-1,3-6 0,1-2 0,1 3 1,-1 3 0,1 4 1,1 1 0,3 0 1,3 0 0,4 0-1,2-2 2,4-3-1,3-3 1,3-2 1,1-5 0,1-2 0,-1-3 0,1-3-1,2-2 0,7 0 0,6 0 0,7 0-1,2 0 1,1 0 0,-1 0-1,1 0 2,2 0-2,7 0 0,6 0-1,7 0-1,-1-2-1,-6-3 0,-6-3-2,-6-2-1,-6-1 0,-2 3 1,-3 3 1,-3 4 1,-1 1 0,4 0 0,3 0 0,3 0 1,-1-4-1,-2-5 1,-3-7 0,-3-5 0,-2-4 0,0 0-1,0 0 0,0 0-1,-2-2 0,-3-3 1,-3-3 0,-2-2 0,-5-5 0,-2-2-1,-3-3-1,-3-3-1,-4-2-1,-3 0 2,-3 0 0,-2 0 1,-5-2 2,-2-3-1,-3-3 2,-3-2 0,-6-3 0,-5 1 1,-7-1 1,-5 1 0,-6-1 1,-3 1-1,-3-1 2,-2 1-1,-3-1 1,1 1 0,-1-1 1,1 1 1,-4-3-1,-6-2-1,-6-3 0,-6-3-2,-4-1-1,1 4 1,-1 3-1,1 3 1,-3 3-1,-2 3 1,-3 3 1,-3 4 0,-6 4 1,-5 6-2,-7 7 0,-5 6-1,-8 4 0,-5 4 0,-7 3-1,-5 3 1,-8 3-1,-5 3 0,-7 3 0,-5 4 0,-3 1-2,4 0-1,3 0-1,3 0-1,-1 3-2,-2 6-3,-3 7-1,-3 6-2,2 6-2,10 6 0,10 7 1,9 6-1,9 3-4,9 0-8,10 0-9,10 0-8,8-2-1,10-3 7,10-3 5,9-2 6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6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51291 46270 483,'-1'-11'114,"-2"8"-21,-2 9-22,-2 10-22,-2 4-13,-1 1-6,-3 1-6,-2 1-6,0 0-3,1-1-2,1-1-2,1-1-1,1-1-2,4-1 0,2-1-1,4-1-1,4-2-2,6-2-6,5-4-4,7-3-5,3-2-3,-1-4-4,1-2-3,-1-3-3,-1-2-2,-3 0-2,-3 0-1,-2 0-2,-3 1-1,1 1-1,0 0-1,0 2-2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6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37250 34850 549,'-50'1'59,"0"4"-4,0 3-5,0 3-5,1 3-6,4 3-6,3 3-7,3 4-7,-5 5-4,-12 10-1,-13 10-1,-12 9-1,-5 2 0,3-2 0,3-3 0,4-3 1,1 1-2,0 6-4,0 7-3,0 6-5,4-2-3,10-9-2,10-10-2,9-8-2,15-14-11,22-15-21,22-15-19,23-16-21,5-8-3,-9 0 16,-10 0 13,-8 0 16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6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37150 34750 466,'46'23'45,"-5"-3"-6,-7-3-6,-5-2-6,-3-1-4,4 3 0,3 3-2,3 4 0,3 2 0,3 4-2,3 3 1,4 3-2,1 3 0,0 3 0,0 3-1,0 4-1,1-3-1,4-5-3,3-7-2,3-5-3,-1-3 0,-2 4 1,-3 3 1,-3 3 1,-2-1-2,0-2-7,0-3-6,0-3-6,-2-1-7,-3 4-6,-3 3-7,-2 3-5,-6-1 2,-6-2 12,-6-3 12,-6-3 12,-7 2 9,-6 10 4,-6 10 5,-6 9 5,-4 2 1,1-2-3,-1-3-3,1-3-2,1-1-2,3 4-3,3 3 0,4 3-2,-1 3-2,-3 3-1,-3 3-1,-2 4-2,-1 1 0,3 0-1,3 0 0,4 0-1,1 0-2,0 0-6,0 0-4,0 0-6,0 0-5,0 0-5,0 0-6,0 0-6,0 0-4,0 0-1,0 0-2,0 0-3,0-4 3,0-5 7,0-7 6,0-5 8,-2-6 2,-3-3-4,-3-3-2,-2-2-2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7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35650 36000 417,'-24'-19'8,"4"13"10,3 12 12,3 13 10,3 10 3,3 10-6,3 10-6,4 9-6,2 6-3,4 3-1,3 3-2,3 4-1,-1-1-1,-2-3-1,-3-3-1,-3-2-2,-2-1-2,0 3-2,0 3-1,0 4-3,0-1-2,0-3-1,0-3-3,0-2-2,0-3-1,0 1-3,0-1-3,0 1-1,0 1-2,0 3-1,0 3 0,0 4 0,0-1-1,0-3 0,0-3 1,0-2 0,0-6 0,0-6 0,0-6 0,0-6 0,-2-13 4,-3-19 6,-3-18 6,-2-19 7,0-8 4,7 3 6,6 3 3,7 4 4,8 2 2,14 4-1,11 3-2,14 3-1,2 3-2,-6 3-3,-6 3-2,-6 4-3,-2 2-1,3 4-2,3 3 1,4 3-2,2 3 0,4 3 0,3 3-1,3 4-1,3 2 0,3 4-2,3 3 0,4 3-2,-1 1 0,-3 1-1,-3-1 1,-2 1-1,-5 1-1,-2 3-2,-3 3-2,-3 4-2,-2-3-2,0-5 0,0-7-2,0-5-1,-2-4-1,-3 0 0,-3 0 0,-2 0 0,-3-8-1,1-16 0,-1-15 1,1-15-1,1-17 0,3-15 1,3-15 1,4-16 1,-1-5-2,-3 6-2,-3 7-3,-2 6-4,-3 4 0,1 4 1,-1 3 1,1 3 1,-3 3-2,-2 3-5,-3 3-5,-3 4-5,-6 2-4,-5 4-3,-7 3-2,-5 3-2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8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36900 35650 695,'-4'-44'5,"-5"13"13,-7 12 10,-5 13 12,-4 9 2,0 6-4,0 7-6,0 6-4,-7 10-6,-11 17-3,-14 15-4,-11 16-4,-6 9-4,4 3-8,3 3-6,3 4-6,1-1-7,1-3-7,-1-3-7,1-2-6,5-9-1,14-12 5,11-13 6,14-12 5,3-10 1,-2-6-1,-3-6-3,-3-6-2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8"/>
    </inkml:context>
    <inkml:brush xml:id="br0">
      <inkml:brushProperty name="width" value="0.03209" units="cm"/>
      <inkml:brushProperty name="height" value="0.03209" units="cm"/>
      <inkml:brushProperty name="color" value="#F2395B"/>
    </inkml:brush>
  </inkml:definitions>
  <inkml:trace contextRef="#ctx0" brushRef="#br0">35800 37250 685,'95'3'59,"-9"6"-8,-10 7-8,-8 6-7,-6 3-8,1 0-6,-1 0-6,1 0-6,-1 1-2,1 4 2,-1 3 2,1 3 2,-4-2-8,-6-6-18,-6-6-18,-6-6-18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8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37750 36300 612,'-24'-43'7,"4"17"12,3 15 12,3 16 14,3 15 4,3 16-2,3 15-2,4 17-3,1 8-6,0 4-7,0 3-9,0 3-7,0 1-9,0 1-8,0-1-10,0 1-8,0-6-3,0-8 3,0-10 4,0-9 4,1-9-7,4-5-16,3-7-16,3-5-17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9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38750 36000 549,'51'1'138,"4"4"-31,3 3-32,3 3-32,3-1-18,3-2-5,3-3-3,4-3-4,1-4-5,0-3-4,0-3-4,0-2-3,-2-3-7,-3 1-8,-3-1-7,-2 1-7,-5-1-7,-2 1-3,-3-1-4,-3 1-4,-6-1-1,-5 1 3,-7-1 2,-5 1 1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09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40550 35200 494,'-22'-18'110,"6"17"-24,7 15-26,6 16-25,-1 10-13,-5 7 0,-7 6-2,-5 7-1,-3 4-1,4 3 0,3 3 0,3 4-2,3-1-1,3-3-2,3-3-2,4-2-3,1-6-1,0-6-3,0-6-1,0-6-2,7-10-5,17-12-4,15-13-6,16-12-6,5-13-4,-2-12-1,-3-13-2,-3-12-2,-6-7 0,-5 1 3,-7-1 2,-5 1 3,-6 1 3,-3 3 2,-3 3 3,-2 4 3,-5-1 2,-2-3 3,-3-3 1,-3-2 3,-2 0 1,0 7 2,0 6 2,0 7 1,-2 4 2,-3 3-2,-3 3 0,-2 4 0,-1-1 1,3-3 0,3-3 3,4-2 0,7 5 4,13 16 4,12 15 5,13 17 5,1 8 0,-9 4-4,-10 3-6,-8 3-3,-8 6-4,-2 9-2,-3 10-1,-3 10-3,-4 5-4,-3 4-5,-3 3-7,-2 3-6,-3-5-5,1-12-2,-1-13-3,1-12-3,4-13-3,9-12-2,10-13-3,10-12-2,4-9 2,0-2 7,0-3 7,0-3 8,0-2 4,0 0 4,0 0 2,0 0 4,1 0 1,4 0 1,3 0-1,3 0 1,1-2-1,1-3 0,-1-3-1,1-2 0,-3-1-2,-2 3-1,-3 3-2,-3 4-3,-4 2 1,-3 4 2,-3 3 2,-2 3 2,-3 1 0,1 1-1,-1-1 0,1 1-1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0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42100 34550 492,'-24'-19'33,"4"13"13,3 12 12,3 13 12,3 10 2,3 10-12,3 10-10,4 9-11,1 6-9,0 3-7,0 3-9,0 4-7,1 8-4,4 17-1,3 15-2,3 16 0,-1 12-7,-2 9-11,-3 10-12,-3 10-13,-2-14-2,0-33 3,0-35 5,0-34 5,1-18-3,4 1-7,3-1-9,3 1-7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0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38450 37900 617,'-43'-2'7,"17"-3"16,15-3 15,16-2 15,18-1 4,22 3-5,22 3-6,23 4-6,11 1-8,4 0-10,3 0-11,3 0-9,-1 4-6,-2 10 2,-3 10 1,-3 9 1,-9 1-12,-11-6-28,-14-6-25,-11-6-27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6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51543 46424 521,'-8'-7'2,"2"-1"3,1 0 3,0 0 4,1 5 12,0 10 19,0 9 20,0 11 21,1 6-1,0 2-19,2 4-20,1 3-19,-2 0-12,0 0-6,-3-2-6,-2 0-5,-1-2-9,0-3-12,0-4-12,1-2-13,-1-4-8,2-5-4,0-5-4,2-4-5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1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40450 37650 504,'-69'0'4,"13"0"10,12 0 9,13 0 9,7 3 3,4 6-4,3 7-2,3 6-4,3 7-2,3 10-1,3 10-2,4 9-2,-3 6 0,-5 3-1,-7 3-1,-5 4 1,-3 1-1,4 0 0,3 0 0,3 0 1,3-5-1,3-9-1,3-10 1,4-8-1,5-9-3,10-6-4,10-6-3,9-6-6,7-12-4,7-15-7,6-15-6,7-16-8,4-12-1,3-5 0,3-7 0,4-5 2,-6-3 0,-11 4 1,-14 3 0,-11 3 2,-11 3 0,-5 3 2,-7 3 1,-5 4 2,-9 2 3,-9 4 4,-10 3 4,-8 3 5,-4 4 2,3 7-2,3 6-2,4 7-1,5 0 2,10-2 6,10-3 6,9-3 6,9 1-1,9 6-6,10 7-7,10 6-6,2 3-3,-3 0 5,-3 0 2,-2 0 4,-5 3 2,-2 6 3,-3 7 1,-3 6 3,-4 6 0,-3 6 0,-3 7-1,-2 6-1,-5 4 1,-2 4 0,-3 3 2,-3 3 2,-4 3-2,-3 3-2,-3 3-4,-2 4-2,-1-3-1,3-5 1,3-7 0,4-5 0,4-17-7,6-24-16,7-26-17,6-24-17,4-12-1,4 4 12,3 3 12,3 3 13,1 3 8,1 3 5,-1 3 5,1 4 5,-3 2 2,-2 4 0,-3 3-1,-3 3-1,-2 3-2,0 3-3,0 3-3,0 4-4,0 1-4,0 0-4,0 0-4,0 0-4,-2-4-4,-3-5-4,-3-7-5,-2-5-4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1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41900 37350 461,'0'-36'120,"0"28"-21,0 28-20,0 29-21,0 16-14,0 7-8,0 6-8,0 7-8,0 7-5,0 9-2,0 10-1,0 10-2,-2 11-6,-3 17-8,-3 15-11,-2 16-8,-1 9-10,3 3-8,3 3-8,4 4-8,1-18 1,0-37 9,0-38 11,0-37 10,0-23 2,0-5-6,0-7-6,0-5-5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2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35450 35750 608,'-50'-25'105,"0"0"-21,0 0-20,0 0-20,0 0-14,0 0-6,0 0-6,0 0-7,-2 3-5,-3 6-2,-3 7-2,-2 6-3,-3 3-2,1 0 0,-1 0-2,1 0 0,-1 0-1,1 0 0,-1 0 0,1 0 0,2 0-6,7 0-11,6 0-12,7 0-13,4 0-3,3 0 2,3 0 2,4 0 4,2-2 3,4-3 6,3-3 5,3-2 5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5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37350 38800 603,'-22'-15'84,"6"23"-12,7 22-14,6 22-12,3 13-10,0 7-5,0 6-5,0 7-6,0-1-5,0-6-7,0-6-7,0-6-7,1-1-6,4 7-5,3 6-5,3 7-6,-1-3-2,-2-8-2,-3-10-1,-3-9-2,-1-9-2,4-5-5,3-7-3,3-5-5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6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37450 40350 498,'-47'3'86,"6"6"-17,7 7-19,6 6-17,4 4-9,4 4-1,3 3-2,3 3 0,1 4-1,1 7-1,-1 6 0,1 7-1,-1 5-1,1 7-2,-1 6-2,1 7-1,1-1-2,3-6 0,3-6-2,4-6-2,4-7-1,6-6-3,7-6-2,6-6-3,10-10-3,17-12-5,15-13-5,16-12-4,5-15-1,-2-15 2,-3-15 4,-3-16 3,-7-8 0,-9 0-2,-10 0-1,-8 0-2,-9 1 0,-6 4 2,-6 3 1,-6 3 3,-7 1 1,-6 1 4,-6-1 3,-6 1 4,-7 4 1,-6 9 2,-6 10 1,-6 10 0,-4 7 1,1 6-3,-1 7-1,1 6-2,-1 3-4,1 0-6,-1 0-5,1 0-6,1 4-5,3 10-3,3 10-5,4 9-3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6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38550 41100 493,'75'50'158,"0"0"-36,0 0-36,0 0-38,3-2-20,6-3-5,7-3-5,6-2-5,4-1-6,4 3-4,3 3-4,3 4-5,1 2-6,1 4-7,-1 3-7,1 3-7,-4-2-6,-6-6-7,-6-6-5,-6-6-7,-12-6 0,-15-2 4,-15-3 5,-16-3 4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8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33200 35000 568,'21'-29'3,"-5"-5"6,-7-7 7,-5-5 7,-11 0 2,-11 10 1,-14 10-1,-11 9 0,-7 7-2,0 7-2,0 6-3,0 7-3,-2 4-2,-3 3-2,-3 3-3,-2 4-1,-3 2-2,1 4 2,-1 3 2,1 3 0,2 3 1,7 3 0,6 3-1,7 4 0,4 2 0,3 4 1,3 3-1,4 3 0,4 1-1,6 1 0,7-1-2,6 1 0,7-1-1,10 1 1,10-1 1,9 1 0,9-6-1,9-8-7,10-10-4,10-9-6,4-9-4,0-5-4,0-7-4,0-5-3,-2-4-3,-3 0-4,-3 0-3,-2 0-4,-5-5-2,-2-9 0,-3-10-1,-3-8 0,-9-4 3,-11 3 7,-14 3 7,-11 4 8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8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30250 34700 584,'-24'-25'4,"4"0"7,3 0 7,3 0 8,6 7 5,9 17 3,10 15 3,10 16 2,2 12-1,-3 9-2,-3 10-4,-2 10-3,-5 5-4,-2 4-4,-3 3-5,-3 3-5,-4 3-4,-3 3-6,-3 3-6,-2 4-6,-3-3-6,1-5-6,-1-7-8,1-5-6,1-11-4,3-11-2,3-14-2,4-11-2,1-14 1,0-11 4,0-14 5,0-11 3,1-12 5,4-9 7,3-10 5,3-8 7,1-4 4,1 3 1,-1 3 2,1 4 1,-1 2 0,1 4 1,-1 3 1,1 3-1,-1 3 5,1 3 7,-1 3 8,1 4 7,2 2 6,7 4 3,6 3 2,7 3 4,4 1-1,3 1-5,3-1-4,4 1-4,2-1-5,4 1-6,3-1-3,3 1-6,-2 1-6,-6 3-7,-6 3-7,-6 4-6,-6 1-9,-2 0-7,-3 0-10,-3 0-7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8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31100 34550 545,'-2'-46'0,"-3"10"0,-3 10 0,-2 9 0,-1 15 10,3 22 21,3 22 21,4 23 20,1 11 4,0 4-14,0 3-14,0 3-13,0 7-11,0 14-7,0 11-7,0 14-7,0 8-2,0 7 1,0 6 3,0 7 2,1-1-9,4-6-17,3-6-18,3-6-17,-1-16-7,-2-25 3,-3-25 4,-3-25 4,-1-13 3,4 1 6,3-1 3,3 1 5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19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28700 35100 520,'-24'-24'0,"4"4"0,3 3 0,3 3 0,-1 1 5,-2 1 8,-3-1 8,-3 1 9,-4 4 3,-3 9-2,-3 10-3,-2 10-2,-1 8-2,3 10-1,3 10 0,4 9-2,-1 7 1,-3 7-2,-3 6 1,-2 7-1,2-1-1,9-6-3,10-6-3,10-6-2,5-6-2,4-2 0,3-3 0,3-3 0,6-4-2,9-3-1,10-3-1,10-2-1,5-6-3,4-6-1,3-6-4,3-6-1,3-13-3,3-19-2,3-18-1,4-19-3,-1-13 1,-3-6-1,-3-6 2,-2-6 0,-6-4 0,-6 1 1,-6-1-1,-6 1 0,-9-1 2,-8 1 1,-10-1 2,-9 1 2,-13 2 2,-16 7 0,-15 6 2,-15 7 1,-9 7 0,1 9-1,-1 10-1,1 10 0,-1 8-3,1 10-2,-1 10-4,1 9-3,-4 15-5,-6 22-7,-6 22-6,-6 23-7,2 3-3,14-11 3,11-14 1,14-11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7"/>
    </inkml:context>
    <inkml:brush xml:id="br0">
      <inkml:brushProperty name="width" value="0.05995" units="cm"/>
      <inkml:brushProperty name="height" value="0.05995" units="cm"/>
      <inkml:brushProperty name="color" value="#F2395B"/>
    </inkml:brush>
  </inkml:definitions>
  <inkml:trace contextRef="#ctx0" brushRef="#br0">51505 43944 366,'1'-29'4,"4"7"5,2 5 8,4 7 5,0 3 3,-1 2-4,-1 2-3,0 2-4,1 1-3,3 0-7,5 0-5,4 0-5,0 1-4,-3 4 0,-3 2-1,-3 4 0,-2 1 2,-2 3 5,-3 1 4,0 3 5,-3 1 4,-1-1 3,0 1 4,-2 0 4,0 0 2,-2 1 1,0 0-1,-1 3 1,-1-1 0,2 3 0,0 0 0,2 1 0,0 1 0,0 2 2,0 2 2,0 3 1,1 0-1,1 0-3,3 0-4,2 1-4,1 1-2,-2 2 0,-1 4-2,0 2 0,-2 2-1,-1-2-2,0 0-1,-1-1-2,-1-2-2,0-1 1,0 0-2,0-1 0,-1-2 0,-1-2 1,0-2-1,-1-1 1,-2-3-3,0-3-2,-1-3-5,-2-3-3,-1-3-3,-3-1-2,-4-2-3,-2-2-2,-2-3-2,-3-1-3,-1-2-2,-3-2-2,-2-2-2,-4-1-3,-5 0-3,-3-1-2,1-1-5,6 0-6,5 0-7,7 0-6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3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68050 11050 999,'-91'-175'-6,"19"50"-12,19 50-12,19 50-12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37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69350 10600 999,'-24'-49'-4,"4"4"-8,3 3-8,3 3-8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0"/>
    </inkml:context>
    <inkml:brush xml:id="br0">
      <inkml:brushProperty name="width" value="0.03563" units="cm"/>
      <inkml:brushProperty name="height" value="0.03563" units="cm"/>
      <inkml:brushProperty name="color" value="#6ADCAB"/>
    </inkml:brush>
  </inkml:definitions>
  <inkml:trace contextRef="#ctx0" brushRef="#br0">58900 10500 617,'-49'3'118,"4"6"-28,3 7-29,3 6-29,-2 6-15,-6 6-1,-6 7-2,-6 6 0,-7 4-4,-6 4-3,-6 3-4,-6 3-3,-2-1-2,3-2-1,3-3 1,4-3-1,4-4 0,6-3-1,7-3-2,6-2 0,10-11-12,17-15-21,15-15-22,16-16-21,9-8-2,3 0 17,3 0 18,4 0 17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1"/>
    </inkml:context>
    <inkml:brush xml:id="br0">
      <inkml:brushProperty name="width" value="0.04325" units="cm"/>
      <inkml:brushProperty name="height" value="0.04325" units="cm"/>
      <inkml:brushProperty name="color" value="#6ADCAB"/>
    </inkml:brush>
  </inkml:definitions>
  <inkml:trace contextRef="#ctx0" brushRef="#br0">59000 10300 508,'25'46'79,"0"-5"-17,0-7-16,0-5-16,1-4-9,4 0-3,3 0-2,3 0-2,3 1-2,3 4-3,3 3-2,4 3-3,1 3 0,0 3 1,0 3-1,0 4 2,0 1-1,0 0-1,0 0-2,0 0-2,0-2-1,0-3-4,0-3-2,0-2-2,-4-1-3,-5 3 1,-7 3-1,-5 4 0,-9-3 3,-9-5 7,-10-7 7,-8-5 7,-4 0 5,3 10 3,3 10 2,4 9 3,-1 1-1,-3-6-3,-3-6-5,-2-6-2,-1 1-3,3 9-2,3 10 0,4 10-2,-1 2-2,-3-3-1,-3-3-2,-2-2-1,-1-1-2,3 3-1,3 3-1,4 4-1,1 1-2,0 0-2,0 0-4,0 0-2,0-2-8,0-3-14,0-3-14,0-2-14,0-8-4,0-8 5,0-10 5,0-9 5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2"/>
    </inkml:context>
    <inkml:brush xml:id="br0">
      <inkml:brushProperty name="width" value="0.0435" units="cm"/>
      <inkml:brushProperty name="height" value="0.0435" units="cm"/>
      <inkml:brushProperty name="color" value="#6ADCAB"/>
    </inkml:brush>
  </inkml:definitions>
  <inkml:trace contextRef="#ctx0" brushRef="#br0">57650 11300 505,'-22'-16'-1,"6"19"22,7 19 21,6 19 22,4 13 5,4 10-11,3 10-12,3 9-11,-1 2-8,-2-2-6,-3-3-5,-3-3-5,-1-2-4,4 0-2,3 0-2,3 0-2,-1 0-2,-2 0-4,-3 0-2,-3 0-3,-2 0-1,0 0 2,0 0 1,0 0 1,0-4-1,0-5-4,0-7-3,0-5-5,0-4 0,0 0 0,0 0 2,0 0 0,-2-4 2,-3-5 3,-3-7 2,-2-5 3,-1-4 1,3 0 1,3 0 2,4 0 0,4-5 7,6-9 15,7-10 13,6-8 13,7-4 4,10 3-7,10 3-8,9 4-8,2 4-5,-2 6-4,-3 7-3,-3 6-4,-2 4-3,0 4 0,0 3-1,0 3-1,0-1-1,0-2-1,0-3-1,0-3-2,-2-2 0,-3 0-1,-3 0-1,-2 0-1,-3 0 0,1 0 0,-1 0 0,1 0 1,-1-2 0,1-3-1,-1-3-1,1-2-1,-3-8 1,-2-8 3,-3-10 1,-3-9 3,-2-9 1,0-5-1,0-7 0,0-5-1,3-6-1,6-3 0,7-3-2,6-2 0,3-1-2,0 3 0,0 3-1,0 4-1,0 1-3,0 0-5,0 0-6,0 0-5,-4 3-4,-5 6 0,-7 7-2,-5 6-1,-8 3-1,-5 0-1,-7 0-1,-5 0-1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2"/>
    </inkml:context>
    <inkml:brush xml:id="br0">
      <inkml:brushProperty name="width" value="0.03106" units="cm"/>
      <inkml:brushProperty name="height" value="0.03106" units="cm"/>
      <inkml:brushProperty name="color" value="#6ADCAB"/>
    </inkml:brush>
  </inkml:definitions>
  <inkml:trace contextRef="#ctx0" brushRef="#br0">58800 10950 708,'-25'25'76,"0"0"-18,0 0-15,0 0-18,-2 4-8,-3 10 1,-3 10-1,-2 9 1,-5 6-4,-2 3-9,-3 3-7,-3 4-10,-4 2-4,-3 4-3,-3 3-2,-2 3-2,2-5-3,9-12-3,10-13-4,10-12-3,4-9-1,0-2 1,0-3 0,0-3 2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2"/>
    </inkml:context>
    <inkml:brush xml:id="br0">
      <inkml:brushProperty name="width" value="0.03051" units="cm"/>
      <inkml:brushProperty name="height" value="0.03051" units="cm"/>
      <inkml:brushProperty name="color" value="#6ADCAB"/>
    </inkml:brush>
  </inkml:definitions>
  <inkml:trace contextRef="#ctx0" brushRef="#br0">58000 12800 720,'92'1'69,"-16"4"-13,-15 3-13,-15 3-14,-11 1-7,-2 1-3,-3-1-1,-3 1-4,-1 1-4,4 3-11,3 3-9,3 4-9,-1-1-6,-2-3-4,-3-3-2,-3-2-4,-2-3 1,0 1 2,0-1 4,0 1 3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3"/>
    </inkml:context>
    <inkml:brush xml:id="br0">
      <inkml:brushProperty name="width" value="0.03665" units="cm"/>
      <inkml:brushProperty name="height" value="0.03665" units="cm"/>
      <inkml:brushProperty name="color" value="#6ADCAB"/>
    </inkml:brush>
  </inkml:definitions>
  <inkml:trace contextRef="#ctx0" brushRef="#br0">59500 11700 600,'0'-47'5,"0"6"11,0 7 10,0 6 11,0 15 5,0 26 1,0 24 0,0 26 1,0 13-3,0 4-6,0 3-8,0 3-5,-2-1-9,-3-2-8,-3-3-8,-2-3-9,-1-2-7,3 0-4,3 0-3,4 0-5,1-7-6,0-11-11,0-14-10,0-11-10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4"/>
    </inkml:context>
    <inkml:brush xml:id="br0">
      <inkml:brushProperty name="width" value="0.03758" units="cm"/>
      <inkml:brushProperty name="height" value="0.03758" units="cm"/>
      <inkml:brushProperty name="color" value="#6ADCAB"/>
    </inkml:brush>
  </inkml:definitions>
  <inkml:trace contextRef="#ctx0" brushRef="#br0">58950 8800 585,'-2'-33'8,"-3"34"16,-3 35 16,-2 35 17,-1 14 2,3-2-9,3-3-10,4-3-10,1-4-5,0-3-3,0-3-2,0-2-1,0-5-6,0-2-6,0-3-6,0-3-8,0-2-11,0 0-15,0 0-16,0 0-15,0-4-5,0-5 6,0-7 6,0-5 5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5"/>
    </inkml:context>
    <inkml:brush xml:id="br0">
      <inkml:brushProperty name="width" value="0.03716" units="cm"/>
      <inkml:brushProperty name="height" value="0.03716" units="cm"/>
      <inkml:brushProperty name="color" value="#6ADCAB"/>
    </inkml:brush>
  </inkml:definitions>
  <inkml:trace contextRef="#ctx0" brushRef="#br0">59050 7100 591,'-47'-24'3,"6"4"3,7 3 4,6 3 4,3 3 3,0 3 2,0 3 2,0 4 1,0 4 0,0 6-2,0 7-1,0 6-1,0 4-2,0 4 0,0 3 0,0 3 0,-2 3-1,-3 3-1,-3 3-1,-2 4-1,-1 1 0,3 0 0,3 0 1,4 0 1,4 0-1,6 0-2,7 0-2,6 0-1,3-2-3,0-3-2,0-3-4,0-2-3,6-6 0,13-6 2,12-6 2,13-6 2,9-9-3,6-8-8,7-10-7,6-9-8,3-9-3,0-5 1,0-7 0,0-5 2,-4-4 0,-5 0 1,-7 0 2,-5 0 1,-11 0 0,-11 0 2,-14 0 0,-11 0 1,-7 0 3,0 0 4,0 0 5,0 0 4,-5 3 3,-9 6 3,-10 7 2,-8 6 2,-6 6 1,1 6-3,-1 7-2,1 6-2,1 4-4,3 4-5,3 3-6,4 3-6,2 3 0,4 3 2,3 3 2,3 4 3,1-1-1,1-3-4,-1-3-5,1-2-3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41948 44928 436,'-9'-15'2,"0"1"6,-2 1 5,0 0 4,0 3 5,1 3 0,0 2 3,2 4 1,-1 1 0,-3 2-3,-4 0-4,-2 2-2,-1 0-4,1 0-1,1-1-3,1 1-2,0 0-1,-2 0 0,0 0 1,-1 0 1,1 0 0,1 0-2,2 0-1,3 0-1,0 0 0,0 2 0,0 0 1,1 1 1,-1 1-2,0 2-2,0 0-3,1 1-3,0 1 1,4 0 2,2 0 3,4-1 3,1 2 2,0 2 3,0 1 1,0 3 3,0 2 1,2 3-1,0 3-1,2 3 0,-1 3-1,0 6 0,-2 5-1,0 4 0,-1 4-1,0 2-1,0 2-2,0 2-2,-1 0-1,0-1 1,-2-1-2,0 0 1,-1-4-1,0-2 0,0-6 1,0-2-1,1-4 1,0-2-1,2-2-1,0-1 0,1-3 1,-2-2 0,0-1 1,-1-3 1,0-2-5,3-3-7,4-3-9,2-2-9,4-6-4,6-8 1,4-8 0,5-8 1,1-3 1,-1 3 4,-3 1 3,-1 3 4,-3 0-7,-1 2-16,-2 1-17,-2 0-17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6"/>
    </inkml:context>
    <inkml:brush xml:id="br0">
      <inkml:brushProperty name="width" value="0.0315" units="cm"/>
      <inkml:brushProperty name="height" value="0.0315" units="cm"/>
      <inkml:brushProperty name="color" value="#6ADCAB"/>
    </inkml:brush>
  </inkml:definitions>
  <inkml:trace contextRef="#ctx0" brushRef="#br0">59850 7400 698,'71'-2'85,"-5"-3"-17,-7-3-16,-5-2-18,2-1-12,13 3-4,12 3-6,13 4-5,4-1-4,-3-3-3,-3-3-1,-2-2-3,-3-1-5,1 3-7,-1 3-8,1 4-8,-7-1-5,-12-3-3,-13-3-3,-12-2-3,-9-3 2,-2 1 5,-3-1 5,-3 1 7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7"/>
    </inkml:context>
    <inkml:brush xml:id="br0">
      <inkml:brushProperty name="width" value="0.03408" units="cm"/>
      <inkml:brushProperty name="height" value="0.03408" units="cm"/>
      <inkml:brushProperty name="color" value="#6ADCAB"/>
    </inkml:brush>
  </inkml:definitions>
  <inkml:trace contextRef="#ctx0" brushRef="#br0">56400 11100 645,'-38'0'9,"26"0"20,24 0 18,26 0 20,13 0 1,4 0-14,3 0-15,3 0-15,3 0-11,3 0-9,3 0-6,4 0-9,-3 3-8,-5 6-8,-7 7-10,-5 6-8,-8-1-1,-5-5 6,-7-7 6,-5-5 6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8"/>
    </inkml:context>
    <inkml:brush xml:id="br0">
      <inkml:brushProperty name="width" value="0.03337" units="cm"/>
      <inkml:brushProperty name="height" value="0.03337" units="cm"/>
      <inkml:brushProperty name="color" value="#6ADCAB"/>
    </inkml:brush>
  </inkml:definitions>
  <inkml:trace contextRef="#ctx0" brushRef="#br0">56750 13650 659,'95'-22'132,"-9"6"-34,-10 7-35,-8 6-33,-9 4-20,-6 4-4,-6 3-4,-6 3-6,-1-1-5,7-2-7,6-3-8,7-3-7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6:59"/>
    </inkml:context>
    <inkml:brush xml:id="br0">
      <inkml:brushProperty name="width" value="0.03571" units="cm"/>
      <inkml:brushProperty name="height" value="0.03571" units="cm"/>
      <inkml:brushProperty name="color" value="#6ADCAB"/>
    </inkml:brush>
  </inkml:definitions>
  <inkml:trace contextRef="#ctx0" brushRef="#br0">55600 11050 616,'-46'-2'0,"10"-3"0,10-3 0,9-2 0,2-3 4,-2 1 8,-3-1 8,-3 1 8,-1 4 3,4 9-2,3 10-2,3 10-2,-1 7-2,-2 6-1,-3 7-1,-3 6-1,-1 4-2,4 4-1,3 3-1,3 3-3,3-1-1,3-2-1,3-3-2,4-3-2,2-2-1,4 0-1,3 0-1,3 0-1,4-7-3,7-11-3,6-14-3,7-11-5,4-9-1,3-3-1,3-3-1,4-2-1,2-9-1,4-12-3,3-13-1,3-12-3,-2-9 1,-6-2 2,-6-3 5,-6-3 2,-7 1 3,-6 6 2,-6 7 2,-6 6 3,-6 3 1,-2 0 4,-3 0 2,-3 0 2,-6 4 1,-5 10-3,-7 10-1,-5 9-1,-4 4-3,0 1-1,0-1-3,0 1-1,-4 7-4,-5 16-5,-7 15-7,-5 17-6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00"/>
    </inkml:context>
    <inkml:brush xml:id="br0">
      <inkml:brushProperty name="width" value="0.03387" units="cm"/>
      <inkml:brushProperty name="height" value="0.03387" units="cm"/>
      <inkml:brushProperty name="color" value="#6ADCAB"/>
    </inkml:brush>
  </inkml:definitions>
  <inkml:trace contextRef="#ctx0" brushRef="#br0">55600 13150 649,'-49'51'32,"4"4"4,3 3 4,3 3 5,6-2-2,9-6-6,10-6-7,10-6-6,4-4-6,0 1-2,0-1-4,0 1-3,4-1-3,10 1-3,10-1-4,9 1-3,4-6-4,1-8-1,-1-10-4,1-9-2,-1-9-1,1-5 3,-1-7 1,1-5 2,-1-8 1,1-5-3,-1-7-1,1-5-2,-3-4 1,-2 0 2,-3 0 4,-3 0 2,-4 3 3,-3 6 2,-3 7 2,-2 6 3,-5 3 1,-2 0 2,-3 0 1,-3 0 2,-2 0-1,0 0-2,0 0-2,0 0-3,-7 1-2,-11 4-3,-14 3-3,-11 3-1,-9 3-5,-3 3-4,-3 3-6,-2 4-5,-5 1-1,-2 0 2,-3 0 3,-3 0 2,4 0-1,13 0-1,12 0-2,13 0-2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01"/>
    </inkml:context>
    <inkml:brush xml:id="br0">
      <inkml:brushProperty name="width" value="0.04604" units="cm"/>
      <inkml:brushProperty name="height" value="0.04604" units="cm"/>
      <inkml:brushProperty name="color" value="#6ADCAB"/>
    </inkml:brush>
  </inkml:definitions>
  <inkml:trace contextRef="#ctx0" brushRef="#br0">55100 11900 477,'0'-47'3,"0"6"7,0 7 5,0 6 6,-7 13 6,-11 23 3,-14 22 4,-11 22 3,-6 8-1,4-2-8,3-3-7,3-3-7,-2-2-4,-6 0 0,-6 0 1,-6 0 0,-1-4-2,7-5-4,6-7-3,7-5-5,4-4-1,3 0 0,3 0 1,4 0 0,-1-2 0,-3-3-1,-3-3 1,-2-2-1,5 0 5,16 7 12,15 6 12,17 7 12,10-1 2,6-6-6,7-6-7,6-6-7,4-2-5,4 3-5,3 3-6,3 4-4,-1-1-3,-2-3-1,-3-3-1,-3-2-1,1 0-2,6 7-3,7 6-3,6 7-4,3 2 0,0 1 1,0-1 1,0 1 2,-4-4-1,-5-6-2,-7-6-2,-5-6-2,-8-4-7,-5 1-13,-7-1-13,-5 1-12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04"/>
    </inkml:context>
    <inkml:brush xml:id="br0">
      <inkml:brushProperty name="width" value="0.03527" units="cm"/>
      <inkml:brushProperty name="height" value="0.03527" units="cm"/>
      <inkml:brushProperty name="color" value="#6ADCAB"/>
    </inkml:brush>
  </inkml:definitions>
  <inkml:trace contextRef="#ctx0" brushRef="#br0">60000 12900 623,'46'1'81,"-5"4"-18,-7 3-17,-5 3-18,-3 3-10,4 3 1,3 3-1,3 4-1,-1 1-1,-2 0-3,-3 0-2,-3 0-2,1-2-2,6-3-1,7-3-1,6-2-1,1-3 0,-3 1-2,-3-1-1,-2 1 0,-3-1-1,1 1 1,-1-1 1,1 1 1,-3 2-1,-2 7-5,-3 6-4,-3 7-4,-2 0-2,0-2 2,0-3 1,0-3 1,0-4 0,0-3-3,0-3-4,0-2-2,0-6 1,0-6 5,0-6 5,0-6 5,0-4 4,0 1 2,0-1 2,0 1 3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06"/>
    </inkml:context>
    <inkml:brush xml:id="br0">
      <inkml:brushProperty name="width" value="0.03943" units="cm"/>
      <inkml:brushProperty name="height" value="0.03943" units="cm"/>
      <inkml:brushProperty name="color" value="#6ADCAB"/>
    </inkml:brush>
  </inkml:definitions>
  <inkml:trace contextRef="#ctx0" brushRef="#br0">61250 13400 557,'-18'20'40,"17"-9"2,15-10 4,16-8 3,9-8-2,3-2-6,3-3-8,4-3-6,1-2-5,0 0-3,0 0-3,0 0-4,3 0 0,6 0-2,7 0 0,6 0 0,1 0-4,-3 0-6,-3 0-7,-2 0-6,-1 0-4,3 0 0,3 0 1,4 0-1,-3 1 0,-5 4 0,-7 3 0,-5 3-1,-8 1-1,-5 1 1,-7-1 0,-5 1 0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06"/>
    </inkml:context>
    <inkml:brush xml:id="br0">
      <inkml:brushProperty name="width" value="0.0382" units="cm"/>
      <inkml:brushProperty name="height" value="0.0382" units="cm"/>
      <inkml:brushProperty name="color" value="#6ADCAB"/>
    </inkml:brush>
  </inkml:definitions>
  <inkml:trace contextRef="#ctx0" brushRef="#br0">61300 12800 575,'-46'23'3,"10"-3"3,10-3 6,9-2 3,9-5 8,9-2 11,10-3 10,10-3 10,5-6 1,4-5-10,3-7-8,3-5-9,6-6-7,9-3-3,10-3-5,10-2-3,5-1-5,4 3-3,3 3-6,3 4-3,1 1-4,1 0-1,-1 0-1,1 0-1,-4 1-6,-6 4-7,-6 3-9,-6 3-8,-7 1-2,-6 1 1,-6-1 1,-6 1 3,-6 1 3,-2 3 4,-3 3 4,-3 4 4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09"/>
    </inkml:context>
    <inkml:brush xml:id="br0">
      <inkml:brushProperty name="width" value="0.03677" units="cm"/>
      <inkml:brushProperty name="height" value="0.03677" units="cm"/>
      <inkml:brushProperty name="color" value="#6ADCAB"/>
    </inkml:brush>
  </inkml:definitions>
  <inkml:trace contextRef="#ctx0" brushRef="#br0">63000 12850 598,'25'25'133,"0"0"-30,0 0-31,0 0-31,0 0-19,0 0-6,0 0-5,0 0-8,1 1-3,4 4-4,3 3-3,3 3-2,3 3-2,3 3 2,3 3 1,4 4 1,-1 1-1,-3 0-4,-3 0-3,-2 0-4,-5 0-6,-2 0-12,-3 0-9,-3 0-12,-4-5-1,-3-9 9,-3-10 9,-2-8 7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8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53740 43340 539,'1'-22'0,"1"5"0,3 3 0,2 4 0,5 4 10,8 2 19,7 4 19,8 3 20,0 2 2,-7 5-12,-9 4-14,-7 4-13,-5 2-9,-2 2-4,-2 3-3,-2 2-5,-4 0-3,-6 2-2,-6 1 0,-5 1-3,-4-1-1,1-1-2,-1-3-2,1-1-2,0-3-1,1-3 2,1-3 0,1-3 2,5-4 3,10-4 3,10-6 4,10-4 3,6-3 0,3 0-5,3 1-5,3-1-4,0 1-2,-2 2 2,-1 2 0,-3 2 1,-1 1-7,-3 0-19,-1 0-17,-2 0-18,-3 0-7,-1 0 4,-2 0 3,-2 0 4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09"/>
    </inkml:context>
    <inkml:brush xml:id="br0">
      <inkml:brushProperty name="width" value="0.03413" units="cm"/>
      <inkml:brushProperty name="height" value="0.03413" units="cm"/>
      <inkml:brushProperty name="color" value="#6ADCAB"/>
    </inkml:brush>
  </inkml:definitions>
  <inkml:trace contextRef="#ctx0" brushRef="#br0">64450 13450 644,'-50'26'54,"0"4"-5,0 3-6,0 3-5,1 3-3,4 3-4,3 3-4,3 4-2,-1 4-5,-2 6-4,-3 7-6,-3 6-4,-4 4-4,-3 4-3,-3 3-2,-2 3-2,0-2-4,7-6-4,6-6-4,7-6-4,5-9-4,7-8-4,6-10-4,7-9-3,11-16-4,20-22-2,18-22-3,20-21-2,2-7 3,-12 9 10,-13 10 10,-12 10 9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10"/>
    </inkml:context>
    <inkml:brush xml:id="br0">
      <inkml:brushProperty name="width" value="0.04061" units="cm"/>
      <inkml:brushProperty name="height" value="0.04061" units="cm"/>
      <inkml:brushProperty name="color" value="#6ADCAB"/>
    </inkml:brush>
  </inkml:definitions>
  <inkml:trace contextRef="#ctx0" brushRef="#br0">64150 13850 541,'23'-19'5,"-3"13"11,-3 12 10,-2 13 11,-5 9 3,-2 6-3,-3 7-3,-3 6-4,-2 3-2,0 0-4,0 0-3,0 0-4,0-2-2,0-3 0,0-3-1,0-2 0,4-6-4,10-6-7,10-6-7,9-6-6,10-13-9,14-19-9,11-18-9,14-19-8,-1-8-2,-12 3 9,-13 3 7,-12 4 8,-9 5 5,-2 10 3,-3 10 3,-3 9 2,-7 10 11,-9 14 20,-10 11 20,-8 14 19,-6 7 4,1 3-10,-1 3-13,1 4-10,-1 1-8,1 0-5,-1 0-3,1 0-4,1 0-2,3 0-2,3 0-1,4 0-1,7-8-2,13-16-6,12-15-3,13-15-5,6-15-2,0-12 0,0-13-1,0-12-1,-2-7 1,-3 1 1,-3-1 1,-2 1 1,-5-3 1,-2-2 1,-3-3 1,-3-3-1,-6 1 2,-5 6 3,-7 7 2,-5 6 2,-6 6 1,-3 6-1,-3 7 0,-2 6-1,-6 6-1,-6 6-3,-6 7-4,-6 6-2,-6 6-4,-2 6-4,-3 7-3,-3 6-4,-1 4-4,4 4-2,3 3-3,3 3-3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10"/>
    </inkml:context>
    <inkml:brush xml:id="br0">
      <inkml:brushProperty name="width" value="0.03572" units="cm"/>
      <inkml:brushProperty name="height" value="0.03572" units="cm"/>
      <inkml:brushProperty name="color" value="#6ADCAB"/>
    </inkml:brush>
  </inkml:definitions>
  <inkml:trace contextRef="#ctx0" brushRef="#br0">65600 14150 615,'48'0'4,"-3"0"7,-3 0 8,-2 0 6,-1 1 5,3 4 1,3 3 0,4 3 1,1 3 0,0 3-3,0 3-1,0 4-2,-5 2-4,-9 4-4,-10 3-4,-8 3-4,-8 3-2,-2 3-2,-3 3-2,-3 4 0,-9 1-3,-11 0-5,-14 0-3,-11 0-4,-7-2-2,0-3 1,0-3 0,0-2 1,1-6-1,4-6 2,3-6 0,3-6 1,4-2 4,7 3 7,6 3 7,7 4 8,8-3 2,14-5-3,11-7-2,14-5-3,10-4-4,9 0-5,10 0-5,10 0-5,7-4-4,6-5-2,7-7-4,6-5-2,-5-1-4,-16 6-5,-15 7-4,-15 6-6,-11 1-4,-2-3 0,-3-3-1,-3-2-2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37"/>
    </inkml:context>
    <inkml:brush xml:id="br0">
      <inkml:brushProperty name="width" value="0.05604" units="cm"/>
      <inkml:brushProperty name="height" value="0.05604" units="cm"/>
      <inkml:brushProperty name="color" value="#6ADCAB"/>
    </inkml:brush>
  </inkml:definitions>
  <inkml:trace contextRef="#ctx0" brushRef="#br0">74200 50150 392,'-94'0'-2,"13"0"-4,12 0-4,13 0-4,7 1 0,4 4 2,3 3 4,3 3 2,6-4 3,9-8 4,10-10 3,10-9 4,7-2 9,6 6 16,7 7 16,6 6 17,9 4 1,13 4-11,12 3-12,13 3-13,4 1-8,-3 1-3,-3-1-5,-2 1-4,-3-1-3,1 1 0,-1-1 0,1 1-1,-3-1-1,-2 1 0,-3-1-2,-3 1-1,-4-3-1,-3-2 0,-3-3 0,-2-3 0,-3-1-1,1 4-1,-1 3-2,1 3-1,1 1-1,3 1 3,3-1 1,4 1 1,-1-3 1,-3-2-1,-3-3 0,-2-3-1,0-1 0,7 4-1,6 3 1,7 3-1,4-1 0,3-2 1,3-3 0,4-3 1,4-2 1,6 0-1,7 0 0,6 0-1,4-2 0,4-3-2,3-3-2,3-2-2,-1-3-1,-2 1 0,-3-1 2,-3 1-1,-9 2 1,-11 7 1,-14 6 0,-11 7 0,-11 4 2,-5 3 3,-7 3 3,-5 4 2,3-3 1,17-5-1,15-7 0,16-5-2,9-6 0,3-3-2,3-3 0,4-2-2,-1-3 0,-3 1 0,-3-1-2,-2 1 1,-3 1-1,1 3 1,-1 3 0,1 4 0,-4 1 0,-6 0 1,-6 0 0,-6 0 1,-6 1 0,-2 4 1,-3 3-1,-3 3 1,-2-1 1,0-2 0,0-3 1,0-3 0,-2-1 2,-3 4-1,-3 3 1,-2 3 1,-3 3 0,1 3-1,-1 3 1,1 4-1,-1-1 0,1-3-1,-1-3-1,1-2 0,2-5-1,7-2-1,6-3-1,7-3 0,8-2-2,14 0-3,11 0-2,14 0-3,11-5-1,14-9 2,11-10 2,14-8 1,2-3 0,-6 7-3,-6 6-2,-6 7-2,-9 2 0,-8 1 3,-10-1 2,-9 1 3,-12 2 3,-11 7 3,-14 6 2,-11 7 4,-9 4 1,-3 3 2,-3 3 1,-2 4 1,6-3 0,20-5-4,18-7-2,20-5-3,8-6-2,1-3-1,-1-3-1,1-2-1,-3-3 0,-2 1-1,-3-1-1,-3 1 0,-4 1-1,-3 3 2,-3 3 1,-2 4 2,-8 4-1,-8 6 1,-10 7 1,-9 6-1,-4 1 2,4-3 0,3-3 1,3-2 1,6-5 0,9-2 0,10-3-2,10-3 0,7-2 0,6 0-2,7 0 0,6 0 0,1-2-1,-3-3 1,-3-3 0,-2-2 0,-5 2 1,-2 9 0,-3 10-1,-3 10 1,-4 4 0,-3 0-1,-3 0 1,-2 0-1,0-2 0,7-3 0,6-3-1,7-2 0,7-5-1,9-2-1,10-3-1,10-3 0,4-6 0,0-5-2,0-7-1,0-5-1,-4-3 1,-5 4 2,-7 3 2,-5 3 3,-11 3 1,-11 3 3,-14 3 1,-11 4 2,-11 2 1,-5 4 1,-7 3 1,-5 3 0,5 1 1,19 1 0,19-1 0,19 1 0,13-4-2,10-6-6,10-6-4,9-6-5,2-4-2,-2 1 1,-3-1 1,-3 1 1,-6-1 0,-5 1-3,-7-1-1,-5 1-2,-6 1 0,-3 3 1,-3 3 1,-2 4 0,-3 1 3,1 0 3,-1 0 4,1 0 4,2 1 0,7 4 1,6 3 0,7 3-1,5-1-1,7-2-1,6-3-3,7-3-1,2-2-3,1 0 0,-1 0-3,1 0 0,-6 0-1,-8 0 1,-10 0 2,-9 0 1,-9 0 1,-5 0 1,-7 0-1,-5 0 2,-11 1 1,-11 4 2,-14 3 4,-11 3 2,-3-1 3,10-2 0,10-3 1,9-3 2,2-2-3,-2 0-3,-3 0-3,-3 0-5,-2-2-2,0-3-3,0-3-3,0-2-3,-2-1-3,-3 3-3,-3 3-2,-2 4-3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44"/>
    </inkml:context>
    <inkml:brush xml:id="br0">
      <inkml:brushProperty name="width" value="0.05411" units="cm"/>
      <inkml:brushProperty name="height" value="0.05411" units="cm"/>
      <inkml:brushProperty name="color" value="#FED406"/>
    </inkml:brush>
  </inkml:definitions>
  <inkml:trace contextRef="#ctx0" brushRef="#br0">72400 50450 406,'-133'-25'-9,"34"0"8,35 0 9,35 0 8,21 1 11,9 4 16,10 3 14,10 3 16,10 1 1,13 1-14,12-1-14,13 1-14,2 1-8,-5 3-6,-7 3-6,-5 4-4,0 1-3,10 0-2,10 0-1,9 0-1,2-2-1,-2-3 2,-3-3 0,-3-2 0,-4-1 1,-3 3 0,-3 3 0,-2 4 0,-3 1 0,1 0 0,-1 0-1,1 0 1,1 0-1,3 0 0,3 0 0,4 0 1,-3 0-1,-5 0 0,-7 0 1,-5 0-1,-4 0 1,0 0 0,0 0 0,0 0 0,1 0 0,4 0-1,3 0 1,3 0-1,-1-2 0,-2-3-1,-3-3 1,-3-2-1,-2-1 1,0 3-1,0 3 1,0 4 0,1 1 0,4 0 0,3 0 0,3 0 0,1 0 0,1 0-1,-1 0 0,1 0-1,2 0 0,7 0 0,6 0-1,7 0-1,0-2 0,-2-3 1,-3-3 0,-3-2 1,-1-1-1,4 3 1,3 3-1,3 4 0,-1 1 0,-2 0 1,-3 0-1,-3 0 1,-4 1-1,-3 4 1,-3 3 0,-2 3 0,-3-1 0,1-2-1,-1-3 0,1-3 0,-3-1 0,-2 4 0,-3 3 0,-3 3 0,2-1 1,10-2 0,10-3 1,9-3 1,-1-2 0,-8 0-1,-10 0 0,-9 0 0,-5-2 0,0-3-1,0-3 1,0-2-1,0-1 1,0 3-1,0 3 0,0 4 0,3 1 0,6 0 0,7 0-1,6 0 0,4 0 1,4 0-1,3 0 1,3 0 0,3 0 0,3 0 1,3 0-1,4 0 0,-4 0 0,-9 0 0,-10 0-1,-8 0 0,-4 0 0,3 0 0,3 0 0,4 0 0,1 0 0,0 0 0,0 0 0,0 0 0,-2 0 0,-3 0 1,-3 0-1,-2 0 0,-1 0 0,3 0 0,3 0 0,4 0 0,1 0 1,0 0-1,0 0 1,0 0 0,-2 0 0,-3 0 0,-3 0 0,-2 0 0,0 0 0,7 0 0,6 0 0,7 0 0,0 0 1,-2 0-1,-3 0 0,-3 0 1,-1 1-1,4 4 0,3 3 0,3 3 0,-1-1 0,-2-2 0,-3-3-1,-3-3 0,-4-1 0,-3 4 0,-3 3 0,-2 3 0,-3 1 0,1 1 1,-1-1-1,1 1 0,-1-3 0,1-2 1,-1-3-1,1-3 1,2-2 0,7 0 1,6 0 0,7 0 1,0 0-1,-2 0 1,-3 0-1,-3 0 0,-4 0-1,-3 0 0,-3 0-1,-2 0 0,-3-2-1,1-3 1,-1-3 1,1-2 0,-1-1 0,1 3 0,-1 3-1,1 4 1,-1 1 0,1 0 0,-1 0 1,1 0-1,-3 0 1,-2 0-1,-3 0 1,-3 0-1,-2 1 0,0 4 0,0 3 0,0 3-1,0-1 0,0-2 0,0-3 1,0-3 0,0-2-1,0 0 0,0 0 1,0 0-1,3 1-1,6 4 1,7 3 0,6 3-1,4-1 1,4-2 0,3-3 0,3-3 1,4-2-1,7 0 0,6 0-1,7 0 1,4 0-1,3 0 0,3 0 0,4 0 1,2 0-1,4 0 1,3 0 0,3 0 0,1 0 0,1 0 1,-1 0-1,1 0 1,-4 0 0,-6 0-1,-6 0 0,-6 0-1,-7 0 0,-6 0-1,-6 0 0,-6 0 0,-6 0 0,-2 0 1,-3 0 0,-3 0 2,-2 0-1,0 0 0,0 0 0,0 0-1,0 0 1,0 0 2,0 0 0,0 0 2,1 0 1,4 0 0,3 0-1,3 0 0,-1 0 0,-2 0-2,-3 0-1,-3 0-2,-1 0 0,4 0 0,3 0 1,3 0-1,-1 0 1,-2 0 1,-3 0-1,-3 0 1,-1 0 1,4 0-1,3 0 0,3 0 0,-1 0 0,-2 0-1,-3 0-1,-3 0 0,-1 0-1,4 0 0,3 0 1,3 0-1,1 0 1,1 0 0,-1 0 1,1 0 1,2 0 0,7 0 0,6 0 0,7 0 0,0 1 0,-2 4 0,-3 3 0,-3 3 0,-2 1 1,0 1-1,0-1-1,0 1 1,-2-1-1,-3 1 1,-3-1-1,-2 1 1,-5-1-2,-2 1 0,-3-1 0,-3 1-2,-4-1 0,-3 1-1,-3-1 1,-2 1-1,-3-3 0,1-2 1,-1-3 0,1-3 0,-3-2 1,-2 0 1,-3 0 0,-3 0 0,-1 0 2,4 0-1,3 0 1,3 0 0,-1-2 0,-2-3 0,-3-3 0,-3-2-1,-2-3 0,0 1 1,0-1 0,0 1 0,1 1 1,4 3 0,3 3 0,3 4-1,1 1 0,1 0 0,-1 0 0,1 0 0,-1 0 0,1 0-1,-1 0-1,1 0 1,-3 0-1,-2 0 1,-3 0 1,-3 0 0,-4 1 0,-3 4 0,-3 3 0,-2 3-1,-14-2-12,-21-6-27,-22-6-26,-22-6-26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46"/>
    </inkml:context>
    <inkml:brush xml:id="br0">
      <inkml:brushProperty name="width" value="0.04769" units="cm"/>
      <inkml:brushProperty name="height" value="0.04769" units="cm"/>
      <inkml:brushProperty name="color" value="#FED406"/>
    </inkml:brush>
  </inkml:definitions>
  <inkml:trace contextRef="#ctx0" brushRef="#br0">71900 47950 461,'96'0'50,"-5"0"-9,-7 0-11,-5 0-11,-3-2-4,4-3 0,3-3 0,3-2 1,1-1-1,1 3-1,-1 3-2,1 4-1,-3 1-1,-2 0 0,-3 0-2,-3 0-1,-2 0-1,0 0-1,0 0-2,0 0-1,0 0 0,0 0 0,0 0 0,0 0 1,3 0 0,6 0-2,7 0-1,6 0-2,3-2 0,0-3 1,0-3 1,0-2 0,1-1 2,4 3-1,3 3 1,3 4 1,-1 1-1,-2 0-1,-3 0 1,-3 0-2,-2-2 1,0-3 0,0-3 0,0-2 0,-4-1 0,-5 3 1,-7 3-1,-5 4 1,-4 1 0,0 0 0,0 0 0,0 0 2,1 0-1,4 0 0,3 0 0,3 0 0,1-2 0,1-3-1,-1-3 0,1-2-1,-1-1-1,1 3 1,-1 3 1,1 4-1,-1-1 0,1-3 1,-1-3-1,1-2 0,-3-1 1,-2 3-1,-3 3 1,-3 4-1,-1 1 1,4 0 0,3 0-1,3 0-1,1 0 1,1 0-1,-1 0-1,1 0 1,1-2-1,3-3 0,3-3 0,4-2 1,1-1-1,0 3 0,0 3 0,0 4 0,-2-1 0,-3-3 1,-3-3-1,-2-2 1,-1-3 0,3 1 0,3-1 1,4 1 1,-1 1 0,-3 3 0,-3 3 1,-2 4 0,-3 1 0,1 0 0,-1 0 0,1 0-1,-1 0 1,1 0 0,-1 0-1,1 0-1,1 0 1,3 0-1,3 0 0,4 0-1,-1 0 0,-3 0 1,-3 0 0,-2 0-1,-5 0 1,-2 0 0,-3 0 0,-3 0 0,-4 0-1,-3 0 0,-3 0 0,-2 0 0,-1 0 1,3 0 1,3 0 1,4 0 2,2 0 0,4 0-1,3 0-2,3 0 0,1 0 0,1 0-1,-1 0 1,1 0-1,1 0 1,3 0-2,3 0 0,4 0 0,1 0-1,0 0 1,0 0 0,0 0 0,1 0 0,4 0-1,3 0 0,3 0-2,1 0 1,1 0 0,-1 0 1,1 0 1,-3 0 0,-2 0 0,-3 0 1,-3 0-1,-4 0 0,-3 0 0,-3 0 1,-2 0-1,-1 0 1,3 0-1,3 0 1,4 0 0,-1 0-1,-3 0 1,-3 0 0,-2 0 0,-3 0 0,1 0-1,-1 0 0,1 0-1,-3 1-1,-2 4 0,-3 3-2,-3 3 0,1-1 0,6-2-1,7-3 1,6-3-1,4-2 1,4 0 2,3 0 2,3 0 3,1 0 0,1 0-1,-1 0-1,1 0 0,-1 1 0,1 4-1,-1 3 0,1 3 1,1-1-1,3-2 1,3-3 0,4-3 0,2-1 0,4 4-1,3 3-1,3 3 0,1 1 0,1 1-1,-1-1-1,1 1 1,-3-1-2,-2 1 0,-3-1 0,-3 1-1,-4-1 1,-3 1 0,-3-1 2,-2 1 1,-5-3 1,-2-2 0,-3-3 1,-3-3-1,-2-2 1,0 0 0,0 0 1,0 0-1,-2 0 1,-3 0 0,-3 0 0,-2 0 1,-5 0-1,-2 0 0,-3 0 0,-3 0 0,-2 0 0,0 0-2,0 0 0,0 0-1,-2 0 0,-3 0 0,-3 0 0,-2 0 0,-5 0 0,-2 0 2,-3 0-1,-3 0 2,-2 0-1,0 0 1,0 0-1,0 0-1,0 0 1,0 0 0,0 0 0,0 0-1,0 0 1,0 0-1,0 0 0,0 0 0,1 1 0,4 4 0,3 3 0,3 3 1,-1-1 1,-2-2-1,-3-3-1,-3-3 1,-4-2 0,-3 0-1,-3 0 1,-2 0 0,-3 0 0,1 0 0,-1 0 0,1 0 0,-1 0 1,1 0 0,-1 0 1,1 0 0,-1 0 0,1 0-1,-1 0 0,1 0-1,2 0 0,7 0-1,6 0-1,7 0 0,-1 0 0,-6 0 0,-6 0 0,-6 0 0,-12 3 2,-15 6 5,-15 7 3,-16 6 5,-7 4 1,4 4-2,3 3-3,3 3-2,1 3-2,1 3-2,-1 3-2,1 4-2,-1 4 0,1 6-1,-1 7 2,1 6-1,1 1 1,3-3 0,3-3 0,4-2 0,-1-5 0,-3-2 0,-3-3-2,-2-3-1,-3-1 0,1 4-1,-1 3-2,1 3 0,1 1 0,3 1 1,3-1 0,4 1 1,-1-3 1,-3-2 0,-3-3 0,-2-3 0,-3-4 1,1-3-1,-1-3 1,1-2 0,1-3-2,3 1-4,3-1-5,4 1-4,1-1-9,0 1-12,0-1-13,0 1-12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47"/>
    </inkml:context>
    <inkml:brush xml:id="br0">
      <inkml:brushProperty name="width" value="0.0431" units="cm"/>
      <inkml:brushProperty name="height" value="0.0431" units="cm"/>
      <inkml:brushProperty name="color" value="#FED406"/>
    </inkml:brush>
  </inkml:definitions>
  <inkml:trace contextRef="#ctx0" brushRef="#br0">72050 48150 510,'-40'-21'28,"23"10"3,22 10 1,22 9 4,7 7-2,-6 7-4,-6 6-5,-6 7-3,-4 4-4,1 3 0,-1 3-2,1 4-1,-1 1-1,1 0 0,-1 0-1,1 0 1,1 1-1,3 4 0,3 3 1,4 3-1,-1 3 0,-3 3 0,-3 3-1,-2 4-1,-1 2-1,3 4-3,3 3-1,4 3-3,-3 3-1,-5 3-4,-7 3-1,-5 4-4,-3 2-4,4 4-9,3 3-8,3 3-8,-1 1-6,-2 1-3,-3-1-3,-3 1-3,-1-10 0,4-19 3,3-18 1,3-19 2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7:48"/>
    </inkml:context>
    <inkml:brush xml:id="br0">
      <inkml:brushProperty name="width" value="0.0449" units="cm"/>
      <inkml:brushProperty name="height" value="0.0449" units="cm"/>
      <inkml:brushProperty name="color" value="#FED406"/>
    </inkml:brush>
  </inkml:definitions>
  <inkml:trace contextRef="#ctx0" brushRef="#br0">72050 48250 489,'0'-49'-20,"0"4"12,0 3 11,0 3 13,3 3 5,6 3 1,7 3 0,6 4 1,1 1 0,-3 0 1,-3 0 1,-2 0 1,-5 12 3,-2 26 3,-3 24 5,-3 26 5,-4 13-2,-3 4-7,-3 3-7,-2 3-7,-3-1-4,1-2-1,-1-3-2,1-3 0,1 1-2,3 6-3,3 7-3,4 6-3,4 9-6,6 13-10,7 12-12,6 13-11,4-2-3,4-16 4,3-15 4,3-15 4,-2-15-4,-6-12-11,-6-13-9,-6-12-12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8:05"/>
    </inkml:context>
    <inkml:brush xml:id="br0">
      <inkml:brushProperty name="width" value="0.02818" units="cm"/>
      <inkml:brushProperty name="height" value="0.02818" units="cm"/>
      <inkml:brushProperty name="color" value="#FED406"/>
    </inkml:brush>
  </inkml:definitions>
  <inkml:trace contextRef="#ctx0" brushRef="#br0">44750 30900 780,'-52'-50'0,"-3"0"-2,-3 0-1,-2 0-1,3 4 0,14 10 3,11 10 1,14 9 2,5 4 1,1 1 2,-1-1 1,1 1 2,4 7 2,9 16 1,10 15 2,10 17 1,4 11 0,0 10-1,0 10-3,0 9-2,-2 7-1,-3 7 0,-3 6 1,-2 7-1,-3 0 0,1-2-1,-1-3-1,1-3 1,-1-4-1,1-3 0,-1-3 1,1-2 0,-1 0 0,1 7-2,-1 6-2,1 7-2,-1 5 0,1 7 0,-1 6 0,1 7 2,-3-1-1,-2-6 1,-3-6-1,-3-6 0,-2-6 1,0-2-1,0-3 0,0-3 0,0-2 1,0 0-1,0 0 1,0 0 0,0 1 0,0 4 0,0 3 0,0 3 0,-2 3-1,-3 3 0,-3 3-2,-2 4 0,-3 1 0,1 0 0,-1 0 0,1 0 1,-1 3 0,1 6 0,-1 7 0,1 6 1,-1-4-1,1-11 0,-1-14 0,1-11-1,1-11 0,3-5-1,3-7-1,4-5-1,1-3 0,0 4 1,0 3 0,0 3 1,1 3 0,4 3 2,3 3 0,3 4 2,1 2-1,1 4 0,-1 3 0,1 3-1,-3-4 0,-2-8 1,-3-10 1,-3-9 1,-1-5 0,4 0-1,3 0 0,3 0-2,-1 4 1,-2 10 0,-3 10 1,-3 9 1,-1 1 0,4-6-2,3-6-1,3-6-2,-1-4 0,-2 1 0,-3-1 1,-3 1 1,-1 1 1,4 3-1,3 3 1,3 4-1,1 4 0,1 6-2,-1 7-1,1 6-3,-1 1 1,1-3 0,-1-3 0,1-2 1,-1-5 0,1-2-2,-1-3-2,1-3-1,-1-6-1,1-5-2,-1-7 0,1-5-2,-1-11-1,1-11-2,-1-14-1,1-11-3,-1-12 0,1-9-1,-1-10 0,1-8-1,1-14 2,3-15 1,3-15 3,4-16 2,1-10 2,0-3 2,0-3 1,0-2 1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8:07"/>
    </inkml:context>
    <inkml:brush xml:id="br0">
      <inkml:brushProperty name="width" value="0.03806" units="cm"/>
      <inkml:brushProperty name="height" value="0.03806" units="cm"/>
      <inkml:brushProperty name="color" value="#FED406"/>
    </inkml:brush>
  </inkml:definitions>
  <inkml:trace contextRef="#ctx0" brushRef="#br0">45700 29600 578,'-69'0'0,"13"0"0,12 0 0,13 0 0,6 0-3,0 0-5,0 0-6,0 0-5,6 0 3,13 0 11,12 0 11,13 0 10,12 0 5,13 0-2,12 0-2,13 0-2,7 0-1,4 0-3,3 0-1,3 0-2,6 0-1,9 0-1,10 0-1,10 0-1,8 0-1,10 0 0,10 0 0,9 0 0,6 0 0,3 0 0,3 0-1,4 0-1,1 0 1,0 0-1,0 0-1,0 0 1,-2-2-1,-3-3 1,-3-3 0,-2-2 1,-5-3 0,-2 1 0,-3-1 1,-3 1 1,-6 1 0,-5 3 0,-7 3 2,-5 4 0,-6 2 0,-3 4 0,-3 3-1,-2 3 1,-3 1-1,1 1 1,-1-1-1,1 1 1,1-3-1,3-2-1,3-3-2,4-3 0,4-2-1,6 0 0,7 0 0,6 0 1,3 0 0,0 0 1,0 0 0,0 0 0,1 0 1,4 0-1,3 0 1,3 0-1,3 0 0,3 0 1,3 0 1,4 0-1,2-4 1,4-5-1,3-7 1,3-5-1,3-4 0,3 0 1,3 0 0,4 0 1,-3 1 0,-5 4 0,-7 3 0,-5 3-1,-8 3 0,-5 3-2,-7 3 1,-5 4-2,-3 1-1,4 0-1,3 0-2,3 0-1,1 0 0,1 0 1,-1 0 1,1 0 1,-1-2 0,1-3 0,-1-3-1,1-2 0,-3-3-1,-2 1 1,-3-1 0,-3 1 0,-6 1 0,-5 3 0,-7 3-1,-5 4 0,2 1 0,13 0 1,12 0 1,13 0 1,12-2 1,13-3 2,12-3 3,13-2 2,7-3 0,4 1-2,3-1-2,3 1-3,-1 1-1,-2 3-2,-3 3 0,-3 4-2,-2-1 0,0-3-1,0-3 0,0-2 1,0-1-1,0 3 0,0 3 0,0 4 0,-2 1 0,-3 0 0,-3 0-1,-2 0 0,-1 1 0,3 4 1,3 3 1,4 3 0,-1 1 0,-3 1 0,-3-1 1,-2 1-1,-1-1 1,3 1 0,3-1 0,4 1 0,4-3 0,6-2 0,7-3 0,6-3-1,1-2 1,-3 0 1,-3 0 0,-2 0 0,-5-2 1,-2-3 0,-3-3 0,-3-2 1,-2-3-1,0 1 0,0-1 1,0 1-1,-5-1 0,-9 1 1,-10-1 0,-8 1-1,-6-1 1,1 1 0,-1-1-1,1 1 1,2 1-1,7 3 0,6 3 0,7 4 0,0-1 0,-2-3 0,-3-3 0,-3-2 0,-2-1 0,0 3 0,0 3 0,0 4 0,0 2 0,0 4-2,0 3 1,0 3-2,-7 1 1,-11 1-1,-14-1 1,-11 1 0,-9 1 0,-3 3-1,-3 3 1,-2 4 1,-6 1-1,-6 0 2,-6 0 0,-6 0 1,-1 0 0,7 0 1,6 0-1,7 0 0,0-2-1,-2-3 1,-3-3 0,-3-2 0,-2 0 0,0 7 1,0 6 1,0 7 1,-2 0 0,-3-2-2,-3-3-1,-2-3-1,-3-4-1,1-3 0,-1-3 0,1-2 0,-3-3 1,-2 1-1,-3-1 1,-3 1 1,-2-1-1,0 1-1,0-1 1,0 1-2,1 1 1,4 3 0,3 3 0,3 4 0,4-3 0,7-5 1,6-7 0,7-5 1,4-6-1,3-3 0,3-3 0,4-2-1,1-3-1,0 1 0,0-1 0,0 1-1,-7-1 0,-11 1 1,-14-1 2,-11 1 0,-14 2 0,-11 7 0,-14 6 1,-11 7-1,-12 4 1,-9 3 2,-10 3 1,-8 4 3,-11 2 0,-8 4 0,-10 3-1,-9 3 1,-5 3 0,0 3 1,0 3 2,0 4 2,-2 4 0,-3 6-1,-3 7-2,-2 6-2,0 7 0,7 10-1,6 10-1,7 9 0,2 2-1,1-2 0,-1-3 0,1-3-1,-1 2 0,1 10-1,-1 10-2,1 9-1,1 4 1,3 1 1,3-1 1,4 1 3,1 4-1,0 9 1,0 10-2,0 10 1,0 4-2,0 0-4,0 0-1,0 0-4,-5 1 0,-9 4 1,-10 3 1,-8 3 3,-6 6 0,1 9 0,-1 10 0,1 10-1,-1-3 1,1-11-1,-1-14 0,1-11-1,-1-14 0,1-11-1,-1-14 0,1-11 0,1-4 1,3 6 1,3 7 1,4 6 1,2 4 0,4 4 0,3 3 0,3 3-2,3-1 1,3-2 0,3-3 0,4-3 1,1-4-1,0-3 0,0-3 0,0-2-1,0-9 0,0-12-1,0-13 0,0-12-1,0-7 1,0 1-1,0-1 1,0 1 0,1 2 0,4 7 0,3 6 0,3 7 1,3 5-1,3 7-1,3 6-1,4 7 0,1-7-1,0-19-2,0-18-1,0-19-3,-4-15 0,-5-8-1,-7-10 1,-5-9-1,-4-5 1,0 0 1,0 0 2,0 0 2,-4 1 1,-5 4 3,-7 3 1,-5 3 4,-6-1 1,-3-2 0,-3-3 2,-2-3 0,-1-2 0,3 0 0,3 0-2,4 0-1,1-4-2,0-5-1,0-7-3,0-5-1,0-4-1,0 0 0,0 0 1,0 0-1,0-2-3,0-3-10,0-3-9,0-2-8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5"/>
    </inkml:context>
    <inkml:brush xml:id="br0">
      <inkml:brushProperty name="width" value="0.02879" units="cm"/>
      <inkml:brushProperty name="height" value="0.02879" units="cm"/>
      <inkml:brushProperty name="color" value="#F2395B"/>
    </inkml:brush>
  </inkml:definitions>
  <inkml:trace contextRef="#ctx0" brushRef="#br0">53650 24250 764,'3'-47'20,"6"6"1,7 7-2,6 6-1,6 6 0,6 6-1,7 7 0,6 6 0,1 3-2,-3 0-3,-3 0-3,-2 0-3,-8 7-2,-8 17-2,-10 15-3,-9 16-2,-12 13-3,-11 14-4,-14 11-2,-11 14-5,-9 3 0,-3-2-1,-3-3 1,-2-3 1,0-7 0,7-9 1,6-10 3,7-8 0,5-12 2,7-12 1,6-13 0,7-12 1,10-15 4,16-15 9,15-15 8,17-16 7,7-10 3,0-3-5,0-3-4,0-2-5,-2 2-3,-3 9-4,-3 10-4,-2 10-3,-6 4-3,-6 0-3,-6 0-4,-6 0-2,-9 0-5,-8 0-3,-10 0-5,-9 0-4,-7 0 1,-3 0 7,-3 0 8,-2 0 7,-1 0 6,3 0 4,3 0 3,4 0 5,1 1 2,0 4-2,0 3 0,0 3-1,3 7 6,6 14 13,7 11 13,6 14 13,1 10 2,-3 9-8,-3 10-8,-2 10-8,-3 8-6,1 10-4,-1 10-4,1 9-3,-6 6-5,-8 3-5,-10 3-6,-9 4-5,-5 1-4,0 0-3,0 0-1,0 0-3,1-8-3,4-16-2,3-15-3,3-15-2,4-15 0,7-12 5,6-13 4,7-12 3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8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54700 43676 610,'0'-16'6,"2"2"14,0 1 12,2 1 13,1 1 4,3 2-5,4 2-4,2 2-6,4 1-3,3 0-5,5 0-3,3 1-4,2-2-5,-2 2-7,0-1-8,0 0-7,-4 0-5,-2 2-6,-3 0-6,-2 2-4,-4 0-7,-1 0-8,-2 0-8,-2 0-7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8:09"/>
    </inkml:context>
    <inkml:brush xml:id="br0">
      <inkml:brushProperty name="width" value="0.03905" units="cm"/>
      <inkml:brushProperty name="height" value="0.03905" units="cm"/>
      <inkml:brushProperty name="color" value="#FED406"/>
    </inkml:brush>
  </inkml:definitions>
  <inkml:trace contextRef="#ctx0" brushRef="#br0">45950 42250 563,'-94'3'0,"13"6"0,12 7 0,13 6 0,4 3-3,-3 0-5,-3 0-5,-2 0-6,3-2 0,14-3 6,11-3 5,14-2 6,14-5 10,20-2 13,18-3 14,20-3 14,10-2 3,3 0-10,3 0-8,4 0-10,2 0-4,4 0-3,3 0-2,3 0-2,3 0-1,3 0-1,3 0-2,4 0-1,1 0 0,0 0 0,0 0-1,0 0 1,4 0-1,10 0-1,10 0-1,9 0-1,1 0 0,-6 0 0,-6 0-1,-6 0 0,-2 1 0,3 4 1,3 3-1,4 3 1,1-1 0,0-2 0,0-3-2,0-3 1,3-2-1,6 0 0,7 0 0,6 0 0,3-2 1,0-3-1,0-3 1,0-2 0,0-3 0,0 1-1,0-1 0,0 1 0,-2-1 0,-3 1 0,-3-1 0,-2 1-1,-5 1 1,-2 3 0,-3 3 0,-3 4 0,2 1 0,10 0 0,10 0-1,9 0 1,6-2-1,3-3 0,3-3 1,4-2-1,2-5 1,4-2-1,3-3-2,3-3 1,-1-2-1,-2 0 0,-3 0 0,-3 0 0,-6 3 0,-5 6 0,-7 7 0,-5 6-1,-4 3 0,0 0 0,0 0 1,0 0 0,1 0 0,4 0 0,3 0 0,3 0 1,-2-2-1,-6-3 0,-6-3 0,-6-2 0,-1-3 0,7 1 0,6-1 0,7 1 0,2 1 1,1 3-1,-1 3 1,1 4-1,-3 1 1,-2 0-1,-3 0 2,-3 0-1,-2 1 0,0 4 1,0 3 0,0 3 0,0 1 0,0 1-2,0-1 0,0 1-1,1-3 0,4-2-1,3-3 1,3-3-1,3-4 1,3-3 0,3-3 0,4-2 1,-3-3 0,-5 1-1,-7-1 0,-5 1-1,-6 1 1,-3 3 0,-3 3 0,-2 4 0,-6 2 1,-6 4 0,-6 3 0,-6 3 1,-1 1 0,7 1-1,6-1 0,7 1 0,0-3 0,-2-2 1,-3-3-1,-3-3 0,-1-2 0,4 0 1,3 0 0,3 0 0,-1-2 0,-2-3 0,-3-3 1,-3-2-1,-4-1 0,-3 3 0,-3 3 0,-2 4 0,-3 1 0,1 0 0,-1 0 0,1 0 0,2 0-1,7 0 1,6 0-1,7 0 0,0 0 0,-2 0 0,-3 0 1,-3 0 0,-1-4 0,4-5 0,3-7 0,3-5 0,-1-3 0,-2 4 0,-3 3 0,-3 3 1,-4 3-1,-3 3 0,-3 3 0,-2 4 0,-1 1-1,3 0 1,3 0 0,4 0 0,1 0 0,0 0 0,0 0 0,0 0 0,3-4-1,6-5 1,7-7 1,6-5-1,3-4 0,0 0 0,0 0 0,0 0 0,0 1 0,0 4 0,0 3-1,0 3 0,-2 4-1,-3 7 0,-3 6 0,-2 7-1,-5 7 0,-2 9-1,-3 10 1,-3 10-1,-4 0 0,-3-5-1,-3-7-1,-2-5-1,-5-6 0,-2-3 2,-3-3 1,-3-2 2,-2-3 0,0 1 0,0-1 1,0 1-1,0-1 2,0 1 1,0-1 3,0 1 1,1-3 1,4-2-1,3-3-1,3-3-1,-1-2-1,-2 0 0,-3 0 0,-3 0-1,-4 0-1,-3 0-1,-3 0-3,-2 0 0,0-2-2,7-3 2,6-3 0,7-2 2,2-5 0,1-2 1,-1-3 1,1-3 1,-1-2 0,1 0 0,-1 0-1,1 0 1,-3 1 0,-2 4-1,-3 3 1,-3 3-1,-1-1 1,4-2 1,3-3 0,3-3 0,-1-1 0,-2 4 0,-3 3-2,-3 3 0,-1 1-1,4 1 0,3-1 0,3 1 0,1 1 0,1 3 1,-1 3-1,1 4 0,-4-1 0,-6-3 0,-6-3 1,-6-2-1,-6-1 1,-2 3 1,-3 3 0,-3 4 1,-4 1 0,-3 0-1,-3 0 1,-2 0-1,-1 1 0,3 4 0,3 3 0,4 3 0,1-1 0,0-2 1,0-3 0,0-3 1,3-2-1,6 0 1,7 0-1,6 0 0,3 0 0,0 0-1,0 0 0,0 0-1,0-2 0,0-3-1,0-3-1,0-2 0,0-1-1,0 3 0,0 3 0,0 4 1,-2 1-1,-3 0 0,-3 0 1,-2 0 0,-5 0 1,-2 0-1,-3 0 0,-3 0 1,-2 0-1,0 0 2,0 0-1,0 0 1,-4 0 1,-5 0-1,-7 0 0,-5 0-1,-8 1 1,-5 4-1,-7 3 1,-5 3-1,-3-1 2,4-2 2,3-3 2,3-3 3,1-2-1,1 0-4,-1 0-3,1 0-4,1-2-2,3-3 1,3-3 0,4-2 0,-4 3-5,-9 14-13,-10 11-12,-8 14-11,-11 5-6,-8 1 2,-10-1 3,-9 1 2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18:11"/>
    </inkml:context>
    <inkml:brush xml:id="br0">
      <inkml:brushProperty name="width" value="0.03254" units="cm"/>
      <inkml:brushProperty name="height" value="0.03254" units="cm"/>
      <inkml:brushProperty name="color" value="#FED406"/>
    </inkml:brush>
  </inkml:definitions>
  <inkml:trace contextRef="#ctx0" brushRef="#br0">84400 29600 676,'-44'4'8,"13"10"7,12 10 6,13 9 5,6 7 2,0 7-4,0 6-3,0 7-5,0 4-3,0 3-3,0 3-1,0 4-3,0 1-1,0 0 1,0 0 1,0 0 1,0 3-1,0 6 1,0 7-1,0 6-1,0-1 0,0-5-1,0-7 0,0-5-1,1-8 0,4-5-1,3-7 0,3-5-1,-1 0 1,-2 10 0,-3 10 1,-3 9 0,-1 2 1,4-2-1,3-3-1,3-3-1,1-4 0,1-3 0,-1-3 1,1-2-1,1 0 0,3 7-1,3 6 0,4 7-2,-1 0 1,-3-2 0,-3-3 0,-2-3 0,-3-2 0,1 0-1,-1 0 1,1 0-1,-3 1-1,-2 4 1,-3 3 0,-3 3 0,-2-1 0,0-2 0,0-3 0,0-3 1,-2-2-1,-3 0 1,-3 0 0,-2 0 0,-3-2 0,1-3-1,-1-3 1,1-2 0,-1-5-1,1-2 1,-1-3 0,1-3 0,1-2-1,3 0 1,3 0 0,4 0 0,-3 0 0,-5 0 0,-7 0-1,-5 0 1,-1 1 0,6 4 0,7 3 0,6 3 0,1 1 0,-3 1 0,-3-1 0,-2 1 0,-1-1 0,3 1 1,3-1-1,4 1 0,1-3 0,0-2-1,0-3 0,0-3-1,0-2 0,0 0 0,0 0 1,0 0 0,1 4 1,4 10-1,3 10 0,3 9 1,-1 1-1,-2-6 1,-3-6-1,-3-6 1,-2-4 1,0 1-2,0-1 1,0 1 0,0-1-1,0 1 0,0-1 1,0 1-1,-2-1-1,-3 1 1,-3-1-1,-2 1 0,-3-3-1,1-2 1,-1-3 0,1-3 0,1-1 0,3 4 1,3 3 0,4 3 1,-1 3 1,-3 3-1,-3 3 0,-2 4-1,-3 2 1,1 4-1,-1 3 0,1 3 0,-1-1-1,1-2 1,-1-3 0,1-3 1,-1-4-1,1-3 0,-1-3 1,1-2-1,1-5 1,3-2-1,3-3 1,4-3-1,1-1 0,0 4-1,0 3-1,0 3 0,0-2-1,0-6 0,0-6 0,0-6 0,0-6-1,0-2 1,0-3 0,0-3-1,0-1 0,0 4-2,0 3-2,0 3-1,0-1-1,0-2 0,0-3 1,0-3 0,0-2 1,0 0-1,0 0 1,0 0-1,0 3-3,0 6-4,0 7-6,0 6-6,-2-2-1,-3-9 1,-3-10 1,-2-8 2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14"/>
    </inkml:context>
    <inkml:brush xml:id="br0">
      <inkml:brushProperty name="width" value="0.04252" units="cm"/>
      <inkml:brushProperty name="height" value="0.04252" units="cm"/>
      <inkml:brushProperty name="color" value="#FED406"/>
    </inkml:brush>
  </inkml:definitions>
  <inkml:trace contextRef="#ctx0" brushRef="#br0">63150 5300 517,'-22'54'110,"6"10"-24,7 10-24,6 9-26,-1 7-12,-5 7-3,-7 6-2,-5 7-1,-6 4-3,-3 3-2,-3 3-2,-2 4-2,-3-1-1,1-3 2,-1-3 0,1-2 1,1-9-1,3-12-4,3-13-2,4-12-5,8-15-14,17-15-26,15-15-26,16-16-27,4-13-4,-6-9 19,-6-10 16,-6-8 19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15"/>
    </inkml:context>
    <inkml:brush xml:id="br0">
      <inkml:brushProperty name="width" value="0.04689" units="cm"/>
      <inkml:brushProperty name="height" value="0.04689" units="cm"/>
      <inkml:brushProperty name="color" value="#FED406"/>
    </inkml:brush>
  </inkml:definitions>
  <inkml:trace contextRef="#ctx0" brushRef="#br0">64350 4800 469,'50'-44'6,"0"13"7,0 12 5,0 13 7,0 6 1,0 0-1,0 0-2,0 0-2,-2 3-1,-3 6-1,-3 7-1,-2 6-2,-3 4-1,1 4-1,-1 3-1,1 3-1,-3 4 0,-2 7-2,-3 6 1,-3 7 0,-13 5-3,-22 7-4,-22 6-4,-21 7-4,-23 11-2,-21 20 1,-22 18 0,-22 20 1,-10 0 0,4-15 0,3-15 0,3-16 0,7-13 0,14-9 1,11-10 2,14-8 1,24-12 3,38-12 4,37-13 3,38-12 5,27-15 0,20-15-1,18-15-3,20-16-1,10-5-2,3 6-3,3 7-2,4 6-3,-7 6 0,-16 6 1,-15 7 0,-15 6 1,-11 9 0,-2 13 2,-3 12 1,-3 13 1,-10 7 1,-16 4 0,-15 3 0,-15 3-1,-15 1 2,-12 1 1,-13-1 2,-12 1 2,-12-1 0,-8 1-2,-10-1-1,-9 1-2,-9 1-3,-5 3-3,-7 3-5,-5 4-4,-3-4-1,4-9 1,3-10 1,3-8 1,6-11-7,9-8-15,10-10-16,10-9-15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73725 10175 333,'157'63'167,"51"46"-1,49 47 1,51 47 0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18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62850 5350 515,'23'-27'-1,"-3"-3"1,-3-3-1,-2-2-1,-5-1 5,-2 3 8,-3 3 9,-3 4 8,-2 7 6,0 13 4,0 12 2,0 13 3,-2 12-2,-3 13-5,-3 12-6,-2 13-6,-5 7-3,-2 4-2,-3 3-2,-3 3-2,-1 4-1,4 7-2,3 6 0,3 7-1,-1 2-3,-2 1-1,-3-1-4,-3 1-1,-1-6-3,4-8 1,3-10-1,3-9 0,-1-2-2,-2 6-1,-3 7-2,-3 6-2,-1-4-1,4-11 1,3-14 1,3-11 0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19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64350 4900 445,'-41'-2'9,"19"-3"12,19-3 10,19-2 11,13-3 2,10 1-6,10-1-6,9 1-6,2 1-5,-2 3-3,-3 3-3,-3 4-3,-4 2-2,-3 4-2,-3 3-1,-2 3-1,-6 4 0,-6 7-1,-6 6-1,-6 7 0,-6 5-2,-2 7-1,-3 6-3,-3 7-3,-9 11 1,-11 20 0,-14 18 3,-11 20 0,-11 6 1,-5-2 0,-7-3-1,-5-3-1,-6-6 0,-3-5 0,-3-7 0,-2-5 0,-1-11-1,3-11 0,3-14-1,4-11 0,1-11 0,0-5 1,0-7 0,0-5 1,4-6 0,10-3 0,10-3 1,9-2 1,13-5 1,20-2 2,18-3 2,20-3 2,13-4 1,9-3-1,10-3-1,10-2-1,8-3 1,10 1 0,10-1 1,9 1 0,6-1 1,3 1 0,3-1-1,4 1 0,2 1 1,4 3-1,3 3 0,3 4 0,-5 1 0,-12 0 0,-13 0 0,-12 0 0,-10 4-1,-6 10-2,-6 10-1,-6 9-1,-10 6-1,-12 3 1,-13 3 1,-12 4 1,-12 2 0,-8 4 2,-10 3 0,-9 3 1,-13 1 0,-16 1 0,-15-1-1,-15 1 0,-12 2-1,-6 7 1,-6 6-2,-6 7 1,-7 2-3,-6 1-2,-6-1-3,-6 1-3,-2-1-2,3 1-2,3-1-2,4 1-1,4-6-3,6-8-4,7-10-3,6-9-4,9-9 0,13-5 2,12-7 3,13-5 2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28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69850 13350 680,'-47'0'26,"6"0"1,7 0-1,6 0-1,1 1-1,-3 4-3,-3 3-2,-2 3-2,-1 3-3,3 3-1,3 3-2,4 4-2,-3 2 0,-5 4-1,-7 3 0,-5 3 0,-8 3 0,-5 3 1,-7 3-1,-5 4 2,-3 1-2,4 0-2,3 0-2,3 0-2,1-2-3,1-3-1,-1-3-1,1-2-1,4-5-2,9-2-1,10-3-1,10-3-1,7-9-10,6-11-19,7-14-19,6-11-19,4-7-1,4 0 18,3 0 16,3 0 18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28"/>
    </inkml:context>
    <inkml:brush xml:id="br0">
      <inkml:brushProperty name="width" value="0.03954" units="cm"/>
      <inkml:brushProperty name="height" value="0.03954" units="cm"/>
      <inkml:brushProperty name="color" value="#00BFF3"/>
    </inkml:brush>
  </inkml:definitions>
  <inkml:trace contextRef="#ctx0" brushRef="#br0">70050 13100 556,'6'50'57,"13"0"-9,12 0-10,13 0-8,6-5-6,0-9-4,0-10-4,0-8-2,0-4-3,0 3-2,0 3 0,0 4-1,1-1-3,4-3-3,3-3-4,3-2-3,1-1-2,1 3 2,-1 3-1,1 4 2,-1 1-1,1 0 1,-1 0 0,1 0-1,-4 1 1,-6 4 0,-6 3 0,-6 3 1,-7-1 0,-6-2 0,-6-3 1,-6-3 0,-7-2 3,-6 0 4,-6 0 5,-6 0 4,-6 0 4,-2 0 0,-3 0 1,-3 0 1,1 1-1,6 4-3,7 3-4,6 3-3,3 3-3,0 3-1,0 3-1,0 4-2,0 2 1,0 4 0,0 3 1,0 3 2,0 1-1,0 1-1,0-1 0,0 1-2,0 1 1,0 3-1,0 3 2,0 4 0,0 1-2,0 0-2,0 0-3,0 0-3,0 0-3,0 0-5,0 0-4,0 0-4,3 0-5,6 0-6,7 0-4,6 0-6,1-4-1,-3-5 0,-3-7 1,-2-5 1,-3-9 3,1-9 4,-1-10 6,1-8 5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0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68050 14800 553,'-22'-36'22,"6"28"6,7 28 7,6 29 7,3 11 0,0-2-7,0-3-7,0-3-6,3 1-6,6 6-2,7 7-3,6 6-2,-1 3-3,-5 0-3,-7 0-2,-5 0-2,-4 4-2,0 10 0,0 10 0,0 9 0,0 4-1,0 1-2,0-1-1,0 1-1,0-4 0,0-6 0,0-6 1,0-6 0,0-7 0,0-6 1,0-6-1,0-6 1,-2-6-1,-3-2 2,-3-3 0,-2-3 1,-3-6 0,1-5 0,-1-7 0,1-5 0,-3-6 0,-2-3 2,-3-3 1,-3-2 3,4-5 3,13-2 6,12-3 5,13-3 7,7-4 1,4-3-3,3-3-3,3-2-4,1-1-1,1 3-2,-1 3-1,1 4-1,1 2-1,3 4 1,3 3-1,4 3 1,4 1-1,6 1 0,7-1 0,6 1-1,3 1-1,0 3-1,0 3-2,0 4-1,-2 2 0,-3 4 0,-3 3 0,-2 3 0,-3 1-1,1 1 1,-1-1-1,1 1 0,-3-3-2,-2-2 0,-3-3-2,-3-3-1,-4-2-1,-3 0-1,-3 0-1,-2 0 1,-3-2-1,1-3 3,-1-3 2,1-2 1,1-9 2,3-12-1,3-13 0,4-12 0,-1-9-1,-3-2 1,-3-3 0,-2-3 0,2-4 0,9-3 0,10-3 1,10-2-1,4-3-2,0 1-2,0-1-3,0 1-3,0-1-3,0 1-3,0-1-4,0 1-4,-4-3-3,-5-2-3,-7-3-4,-5-3-4,-8 1 1,-5 6 5,-7 7 5,-5 6 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3:58"/>
    </inkml:context>
    <inkml:brush xml:id="br0">
      <inkml:brushProperty name="width" value="0.0485" units="cm"/>
      <inkml:brushProperty name="height" value="0.0485" units="cm"/>
      <inkml:brushProperty name="color" value="#F2395B"/>
    </inkml:brush>
  </inkml:definitions>
  <inkml:trace contextRef="#ctx0" brushRef="#br0">55446 42974 453,'-8'-7'0,"0"1"0,0 0 0,0 2 0,0-1 3,1 0 7,-1-1 7,0-2 6,2 2 9,4 2 11,4 4 12,4 3 10,1 2 2,-1 5-10,0 4-10,-2 4-10,0 4-7,0 6-6,0 6-6,0 7-5,0 4-8,0 6-8,0 4-10,0 6-9,-1-4-4,-1-11 0,0-10 1,-1-11 0,-2-6-9,-1-1-16,0-1-18,-1 0-16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1"/>
    </inkml:context>
    <inkml:brush xml:id="br0">
      <inkml:brushProperty name="width" value="0.02932" units="cm"/>
      <inkml:brushProperty name="height" value="0.02932" units="cm"/>
      <inkml:brushProperty name="color" value="#00BFF3"/>
    </inkml:brush>
  </inkml:definitions>
  <inkml:trace contextRef="#ctx0" brushRef="#br0">69850 14000 750,'-47'0'22,"6"0"0,7 0 0,6 0-1,1 6-1,-3 13-1,-3 12-1,-2 13-1,-5 9-1,-2 6-2,-3 7-3,-3 6-1,-2 3-1,0 0-1,0 0 0,0 0 0,-2 0-3,-3 0-8,-3 0-7,-2 0-7,-1-2-5,3-3-6,3-3-5,4-2-6,4-8-1,6-8-1,7-10 1,6-9 0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1"/>
    </inkml:context>
    <inkml:brush xml:id="br0">
      <inkml:brushProperty name="width" value="0.02882" units="cm"/>
      <inkml:brushProperty name="height" value="0.02882" units="cm"/>
      <inkml:brushProperty name="color" value="#00BFF3"/>
    </inkml:brush>
  </inkml:definitions>
  <inkml:trace contextRef="#ctx0" brushRef="#br0">68550 16300 763,'28'25'14,"6"0"6,7 0 7,6 0 6,-1 3 2,-5 6-4,-7 7-3,-5 6-4,-1 1-6,6-3-12,7-3-9,6-2-11,3-1-6,0 3-3,0 3-4,0 4-2,-2-1-1,-3-3 0,-3-3 1,-2-2 1,-5-6 0,-2-6 1,-3-6 0,-3-6 0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2"/>
    </inkml:context>
    <inkml:brush xml:id="br0">
      <inkml:brushProperty name="width" value="0.02869" units="cm"/>
      <inkml:brushProperty name="height" value="0.02869" units="cm"/>
      <inkml:brushProperty name="color" value="#00BFF3"/>
    </inkml:brush>
  </inkml:definitions>
  <inkml:trace contextRef="#ctx0" brushRef="#br0">70700 14700 766,'-44'29'36,"13"10"-5,12 10-3,13 9-4,6 6-3,0 3-2,0 3-1,0 4-2,1 4-2,4 6-3,3 7-3,3 6-3,-1-2-3,-2-9-2,-3-10-3,-3-8-3,-1-4-8,4 3-13,3 3-12,3 4-14,-1-6-2,-2-11 6,-3-14 7,-3-11 7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4"/>
    </inkml:context>
    <inkml:brush xml:id="br0">
      <inkml:brushProperty name="width" value="0.03112" units="cm"/>
      <inkml:brushProperty name="height" value="0.03112" units="cm"/>
      <inkml:brushProperty name="color" value="#00BFF3"/>
    </inkml:brush>
  </inkml:definitions>
  <inkml:trace contextRef="#ctx0" brushRef="#br0">71550 16650 706,'71'71'73,"-5"-5"-16,-7-7-16,-5-5-17,-3-3-8,4 4 0,3 3 0,3 3-1,1-2-1,1-6-4,-1-6-3,1-6-3,-1-6-3,1-2-5,-1-3-3,1-3-4,-3-2-3,-2 0-4,-3 0-3,-3 0-4,-4 0-4,-3 0-5,-3 0-6,-2 0-4,-6 0-1,-6 0 7,-6 0 4,-6 0 7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4"/>
    </inkml:context>
    <inkml:brush xml:id="br0">
      <inkml:brushProperty name="width" value="0.03331" units="cm"/>
      <inkml:brushProperty name="height" value="0.03331" units="cm"/>
      <inkml:brushProperty name="color" value="#00BFF3"/>
    </inkml:brush>
  </inkml:definitions>
  <inkml:trace contextRef="#ctx0" brushRef="#br0">73750 17350 660,'-47'6'48,"6"13"-5,7 12-7,6 13-6,4 6-4,4 0-4,3 0-5,3 0-2,1 0-4,1 0 0,-1 0-1,1 0-1,1 1-1,3 4 2,3 3 0,4 3 2,1-2-2,0-6-3,0-6-3,0-6-3,6-7-3,13-6-1,12-6-2,13-6 0,4-6-3,-3-2-1,-3-3-1,-2-3-3,-3-7 0,1-9 1,-1-10 0,1-8 1,-1-8 0,1-2-1,-1-3 1,1-3-1,-4-6 0,-6-5 3,-6-7 2,-6-5 2,-7-3 2,-6 4 1,-6 3 0,-6 3 2,-7 4 1,-6 7 0,-6 6 1,-6 7 1,-2 5 1,3 7 0,3 6 0,4 7 2,2 0-1,4-2-3,3-3-2,3-3-1,3-2-4,3 0-2,3 0-3,4 0-3,8 0-2,17 0 1,15 0 0,16 0 1,9 0 0,3 0-2,3 0 0,4 0-1,-1 3 3,-3 6 5,-3 7 5,-2 6 5,-6 6 4,-6 6 2,-6 7 3,-6 6 2,-7 6 1,-6 6 1,-6 7 1,-6 6 1,-4 3 0,1 0 3,-1 0 2,1 0 2,-3-2 1,-2-3-3,-3-3-2,-3-2-1,-4-1-4,-3 3-2,-3 3-4,-2 4-3,-1 1-4,3 0-3,3 0-4,4 0-3,-1 0-5,-3 0-4,-3 0-4,-2 0-5,0-11-6,7-22-10,6-22-9,7-21-10,4-12 3,3 1 13,3-1 14,4 1 14,1 1 7,0 3 1,0 3 1,0 4 0,1 4 6,4 6 9,3 7 9,3 6 9,-1 3 3,-2 0-3,-3 0-4,-3 0-4,-1 0-3,4 0-4,3 0-2,3 0-3,-1 0-5,-2 0-8,-3 0-7,-3 0-9,-4-2-2,-3-3 2,-3-3 2,-2-2 2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5"/>
    </inkml:context>
    <inkml:brush xml:id="br0">
      <inkml:brushProperty name="width" value="0.03637" units="cm"/>
      <inkml:brushProperty name="height" value="0.03637" units="cm"/>
      <inkml:brushProperty name="color" value="#00BFF3"/>
    </inkml:brush>
  </inkml:definitions>
  <inkml:trace contextRef="#ctx0" brushRef="#br0">75900 16800 604,'-2'-46'4,"-3"10"7,-3 10 8,-2 9 7,-1 12 4,3 16 1,3 15-1,4 17 1,1 13-1,0 13 0,0 12-2,0 13-2,-2 9-1,-3 6-3,-3 7-3,-2 6-3,-1 6-5,3 6-5,3 7-6,4 6-5,1 12-8,0 19-9,0 19-10,0 19-8,0-7-5,0-31 1,0-31-1,0-31 1,-2-21 2,-3-9 2,-3-10 3,-2-8 3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5"/>
    </inkml:context>
    <inkml:brush xml:id="br0">
      <inkml:brushProperty name="width" value="0.03358" units="cm"/>
      <inkml:brushProperty name="height" value="0.03358" units="cm"/>
      <inkml:brushProperty name="color" value="#00BFF3"/>
    </inkml:brush>
  </inkml:definitions>
  <inkml:trace contextRef="#ctx0" brushRef="#br0">70300 18450 655,'-22'48'81,"6"-3"-17,7-3-16,6-2-16,3 0-10,0 7-3,0 6-1,0 7-3,1 5-2,4 7-2,3 6-2,3 7-1,-1 4-3,-2 3-6,-3 3-3,-3 4-5,-1 2-4,4 4-3,3 3-3,3 3-4,1-4 0,1-8 2,-1-10 1,1-9 2,-1-12-4,1-11-11,-1-14-11,1-11-12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6"/>
    </inkml:context>
    <inkml:brush xml:id="br0">
      <inkml:brushProperty name="width" value="0.02775" units="cm"/>
      <inkml:brushProperty name="height" value="0.02775" units="cm"/>
      <inkml:brushProperty name="color" value="#00BFF3"/>
    </inkml:brush>
  </inkml:definitions>
  <inkml:trace contextRef="#ctx0" brushRef="#br0">70450 20600 792,'-90'1'-49,"23"4"9,22 3 11,22 3 9,8 3 11,-2 3 10,-3 3 11,-3 4 10,-2 4 5,0 6 1,0 7 0,0 6-1,0 1-1,0-3-5,0-3-4,0-2-5,0-1-1,0 3-1,0 3 0,0 4 0,-2 1 0,-3 0 0,-3 0 1,-2 0 0,2 0 0,9 0-2,10 0 0,10 0-2,4-4-1,0-5-1,0-7-3,0-5 0,6-4-4,13 0-2,12 0-2,13 0-4,6-5-1,0-9 1,0-10-1,0-8 2,1-9-2,4-6-3,3-6-1,3-6-3,1-7-2,1-6 1,-1-6 1,1-6-1,-6-4 1,-8 1 2,-10-1 0,-9 1 1,-7 1 3,-3 3 5,-3 3 5,-2 4 5,-9 4 2,-12 6 0,-13 7-1,-12 6-1,-9 4 0,-2 4-3,-3 3-2,-3 3-1,1 3-3,6 3-4,7 3-3,6 4-4,3 4-1,0 6 3,0 7 1,0 6 3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6"/>
    </inkml:context>
    <inkml:brush xml:id="br0">
      <inkml:brushProperty name="width" value="0.02926" units="cm"/>
      <inkml:brushProperty name="height" value="0.02926" units="cm"/>
      <inkml:brushProperty name="color" value="#00BFF3"/>
    </inkml:brush>
  </inkml:definitions>
  <inkml:trace contextRef="#ctx0" brushRef="#br0">70550 21450 751,'0'50'35,"0"0"-4,0 0-3,0 0-5,0 0-2,0 0-2,0 0-2,0 0-1,0 4-2,0 10-1,0 10-2,0 9-2,0 6-1,0 3-5,0 3-3,0 4-3,1-1-5,4-3-5,3-3-5,3-2-5,-1-8-5,-2-8-4,-3-10-4,-3-9-4,-2-9-1,0-5 5,0-7 4,0-5 4,1-6 5,4-3 3,3-3 6,3-2 3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7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71550 23100 630,'18'-24'-5,"-11"4"5,-14 3 5,-11 3 3,-7 3 3,0 3-1,0 3 0,0 4-1,-2 1 0,-3 0 0,-3 0-1,-2 0 0,-3 3 0,1 6 1,-1 7 0,1 6 1,-3 6 1,-2 6 0,-3 7 1,-3 6 1,-1 4-1,4 4 0,3 3 0,3 3-2,6-2 1,9-6 0,10-6 1,10-6 0,4-4-1,0 1-3,0-1-3,0 1-3,4-4-3,10-6-2,10-6-2,9-6-1,7-6-3,7-2-1,6-3-2,7-3-2,4-6-1,3-5 0,3-7 1,4-5 0,1-8 0,0-5-1,0-7 0,0-5-1,-4-6 1,-5-3-1,-7-3 1,-5-2 0,-4-3 2,0 1 1,0-1 1,0 1 3,-2-3 0,-3-2 0,-3-3-1,-2-3 0,-6 2 4,-6 10 10,-6 10 8,-6 9 10,-4 17 9,1 25 8,-1 25 10,1 25 8,-3 10-1,-2-2-12,-3-3-12,-3-3-11,-6-1-8,-5 4-4,-7 3-5,-5 3-4,-4-1-3,0-2-6,0-3-4,0-3-5,0-4 0,0-3 1,0-3 2,0-2 3,7-12-8,17-19-18,15-18-18,16-19-17,5-10 0,-2 1 15,-3-1 17,-3 1 15,-1 2 12,4 7 4,3 6 5,3 7 6,1 0 4,1-2 4,-1-3 5,1-3 3,-1-1 2,1 4 0,-1 3-1,1 3-1,-3 3-2,-2 3-2,-3 3-2,-3 4-2,-2-1-4,0-3-7,0-3-6,0-2-6,-2-3-4,-3 1-2,-3-1-2,-2 1-2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14:01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31847 46887 640,'-7'-6'4,"2"6"8,2 4 9,2 6 9,1 3 2,-2 5-3,0 3-3,-1 5-2,-2 0-2,2-1-2,-1-3 0,0-1-2,0 0-2,2 1-1,0 3-2,2 1-2,0 1-1,0-1-1,0-1-1,0-1-1,0-1-1,0 1-2,0-1-2,0 1-2,0-2-2,0-1-2,0-3-3,0-1-3,3-3-3,6-2-5,5-4-3,7-3-5,6-2-5,6-4-6,8-2-5,7-3-7,-2-2 2,-8 2 8,-9 1 9,-9 0 8,-4 0 5,-1-2 0,1-2 1,0-1-1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7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73250 22200 618,'-22'-16'49,"6"19"-6,7 19-5,6 19-7,3 12-3,0 6-2,0 7-1,0 6-2,-2 6-2,-3 6-3,-3 7-1,-2 6-3,-5 3-1,-2 0-2,-3 0-2,-3 0-1,-2 4-3,0 10-2,0 10-4,0 9-4,-2 6-4,-3 3-6,-3 3-8,-2 4-6,-1-6-3,3-11 3,3-14 3,4-11 2,4-23-3,6-31-9,7-31-10,6-31-8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38"/>
    </inkml:context>
    <inkml:brush xml:id="br0">
      <inkml:brushProperty name="width" value="0.03232" units="cm"/>
      <inkml:brushProperty name="height" value="0.03232" units="cm"/>
      <inkml:brushProperty name="color" value="#00BFF3"/>
    </inkml:brush>
  </inkml:definitions>
  <inkml:trace contextRef="#ctx0" brushRef="#br0">73500 23450 680,'51'-27'2,"4"-3"4,3-3 4,3-2 4,-5 8 3,-12 22 0,-13 22 1,-12 23 1,-15 11-1,-15 4-4,-15 3-5,-16 3-4,-7 3-1,4 3 1,3 3 0,3 4 1,4-4-2,7-9-4,6-10-5,7-8-5,7-9-1,9-6 5,10-6 2,10-6 5,5-6 2,4-2 4,3-3 1,3-3 4,3 1 1,3 6 0,3 7 1,4 6 0,-1 3 0,-3 0-1,-3 0-1,-2 0 0,-6 4-1,-6 10-1,-6 10-2,-6 9 0,-9 7-3,-8 7-1,-10 6-4,-9 7-1,-12 2-4,-11 1-5,-14-1-4,-11 1-4,-17-1-2,-18 1 1,-19-1 2,-18 1 2,2-9-7,26-15-12,24-15-13,26-16-14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0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66450 13400 678,'76'25'99,"4"0"-22,3 0-20,3 0-22,3 6-13,3 13-5,3 12-7,4 13-6,-3 6-4,-5 0-7,-7 0-5,-5 0-5,-9 0-5,-9 0-6,-10 0-6,-8 0-5,-8-5 0,-2-9 6,-3-10 6,-3-8 7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0"/>
    </inkml:context>
    <inkml:brush xml:id="br0">
      <inkml:brushProperty name="width" value="0.02963" units="cm"/>
      <inkml:brushProperty name="height" value="0.02963" units="cm"/>
      <inkml:brushProperty name="color" value="#00BFF3"/>
    </inkml:brush>
  </inkml:definitions>
  <inkml:trace contextRef="#ctx0" brushRef="#br0">65550 12600 742,'-4'-88'19,"-5"26"3,-7 24 4,-5 26 4,-6 13 0,-3 4-5,-3 3-4,-2 3-5,-5 4-5,-2 7-4,-3 6-4,-3 7-4,-2 4-2,0 3 2,0 3 1,0 4 1,1-1 2,4-3 0,3-3 1,3-2 1,3 2 0,3 9 1,3 10 0,4 10 0,5-1 0,10-9-2,10-10-2,9-8 0,10-6-4,14 1-1,11-1-4,14 1-2,8-6-2,7-8-1,6-10-2,7-9-1,2-7-2,1-3-4,-1-3-2,1-2-3,-4-8-1,-6-8 1,-6-10 2,-6-9 1,-10-1 0,-12 10-1,-13 10-1,-12 9-1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1"/>
    </inkml:context>
    <inkml:brush xml:id="br0">
      <inkml:brushProperty name="width" value="0.02872" units="cm"/>
      <inkml:brushProperty name="height" value="0.02872" units="cm"/>
      <inkml:brushProperty name="color" value="#00BFF3"/>
    </inkml:brush>
  </inkml:definitions>
  <inkml:trace contextRef="#ctx0" brushRef="#br0">63400 12150 766,'-25'-49'0,"0"4"0,0 3 1,0 3 0,3 10 6,6 20 10,7 18 12,6 20 11,3 14 1,0 14-9,0 11-8,0 14-8,0 8-6,0 7-2,0 6-3,0 7-2,0 2-5,0 1-6,0-1-5,0 1-6,-2-3-3,-3-2 3,-3-3 1,-2-3 2,-1-10-3,3-16-8,3-15-7,4-15-8,4-15 0,6-12 7,7-13 7,6-12 6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1"/>
    </inkml:context>
    <inkml:brush xml:id="br0">
      <inkml:brushProperty name="width" value="0.02515" units="cm"/>
      <inkml:brushProperty name="height" value="0.02515" units="cm"/>
      <inkml:brushProperty name="color" value="#00BFF3"/>
    </inkml:brush>
  </inkml:definitions>
  <inkml:trace contextRef="#ctx0" brushRef="#br0">63450 12900 874,'1'-69'-20,"4"13"9,3 12 10,3 13 10,4 7 5,7 4 2,6 3 1,7 3 2,5 3-1,7 3 1,6 3-2,7 4 1,0 1-8,-2 0-11,-3 0-12,-3 0-12,-6 0-7,-5 0-2,-7 0-3,-5 0-2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1"/>
    </inkml:context>
    <inkml:brush xml:id="br0">
      <inkml:brushProperty name="width" value="0.03135" units="cm"/>
      <inkml:brushProperty name="height" value="0.03135" units="cm"/>
      <inkml:brushProperty name="color" value="#00BFF3"/>
    </inkml:brush>
  </inkml:definitions>
  <inkml:trace contextRef="#ctx0" brushRef="#br0">64350 11900 701,'-4'-47'0,"-5"6"0,-7 7 0,-5 6 0,-3 4 1,4 4 4,3 3 4,3 3 4,3 6 3,3 9 3,3 10 4,4 10 2,-1 10 2,-3 13-3,-3 12-2,-2 13-1,-3 9-3,1 6 0,-1 7-1,1 6-1,1 9-3,3 13-5,3 12-4,4 13-7,1 15-1,0 19-2,0 19 1,0 19-2,0 7-5,0-3-10,0-3-11,0-2-10,0-22-3,0-36 6,0-39 5,0-36 5,0-25 3,0-8 1,0-10 0,0-9 0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2"/>
    </inkml:context>
    <inkml:brush xml:id="br0">
      <inkml:brushProperty name="width" value="0.03147" units="cm"/>
      <inkml:brushProperty name="height" value="0.03147" units="cm"/>
      <inkml:brushProperty name="color" value="#00BFF3"/>
    </inkml:brush>
  </inkml:definitions>
  <inkml:trace contextRef="#ctx0" brushRef="#br0">62100 12650 699,'-115'-19'20,"23"13"2,22 12 4,22 13 3,12 10-1,3 10-3,3 10-4,4 9-3,2 7-3,4 7-1,3 6-1,3 7-1,3 0-1,3-2-1,3-3-1,4-3-1,2-2-2,4 0-1,3 0-3,3 0-1,6-7-2,9-11 2,10-14 1,10-11 0,5-14-1,4-11-3,3-14-4,3-11-4,6-20-2,9-24-3,10-26-1,10-24-2,-1-10-1,-9 6 1,-10 7 1,-8 6 1,-12 6 2,-12 6 3,-13 7 4,-12 6 3,-13 6 3,-12 6 3,-13 7 2,-12 6 2,-13 9 2,-12 13-2,-13 12-1,-12 13-1,-5 10-3,3 10-5,3 10-4,4 9-5,1 7-4,0 7 0,0 6-1,0 7-2,6-3-2,13-8-4,12-10-4,13-9-5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8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80100 2500 581,'-24'-46'-4,"4"10"7,3 10 6,3 9 8,-1 6 2,-2 3-1,-3 3-1,-3 4-1,-2 2 1,0 4 2,0 3 2,0 3 2,0 4-2,0 7-3,0 6-3,0 7-4,0 2-2,0 1-1,0-1-1,0 1-1,0 5 0,0 14 1,0 11 0,0 14 0,1 2 0,4-6 0,3-6-1,3-6 0,-1 2-1,-2 14 1,-3 11 1,-3 14 0,1 0 1,6-8-2,7-10 0,6-9 0,3-9-1,0-5 0,0-7-1,0-5 1,1 2 0,4 13-2,3 12-1,3 13-1,3 4 0,3-3 0,3-3 0,4-2 0,1-3 1,0 1-1,0-1 0,0 1-1,0 2 0,0 7 1,0 6-1,0 7 1,0-1-1,0-6 1,0-6 0,0-6 0,-4-2-1,-5 3 1,-7 3-1,-5 4 1,-11 2-2,-11 4-1,-14 3-2,-11 3-1,-17 7-1,-18 14-3,-19 11-2,-18 14-3,-12 13 0,-3 16 1,-3 15 0,-2 17 1,0 0 0,7-11-5,6-14-2,7-11-4,10-17-2,16-18 1,15-19 1,17-18 0,11-17-1,10-11 0,10-14-2,9-11-1,7-12-1,7-9 0,6-10 1,7-8 0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49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78600 9400 581,'46'115'80,"-5"-18"-18,-7-19-17,-5-18-17,-6-4-10,-3 13-2,-3 12-2,-2 13-2,-5 12-1,-2 13 0,-3 12 0,-3 13 1,-2 12-1,0 13-1,0 12 0,0 13 0,-2 9 0,-3 6 0,-3 7 1,-2 6-1,-1 6-1,3 6-3,3 7-5,4 6-2,-1 10-4,-3 17-1,-3 15-3,-2 16-3,-1 1 0,3-12 1,3-13-1,4-12 1,1-7-1,0 1-4,0-1-4,0 1-3,0-4-2,0-6 1,0-6 0,0-6 0,0-12 0,0-15-3,0-15-1,0-16-3,0-19 2,0-22 4,0-22 3,0-21 5,-2-15 2,-3-6 0,-3-6-1,-2-6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1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20072 44752 557,'0'-21'6,"0"3"11,0 4 12,0 5 11,0 4 6,0 8-1,0 6 0,0 7-1,-1 5-3,-4 1-8,-2 3-7,-3 1-7,-1 2-5,0 1-2,2 1-2,1 1-2,0 0-3,0 2-3,0 1-2,0 1-2,1 0-2,-1 0-1,0 0-1,0 1-2,1-3 1,0-4 0,2-3 0,1-5 0,3-8-9,7-14-17,7-14-19,8-13-18,1-7-3,-3 1 13,-3 1 13,-3 2 13,-2 1 8,-2 5 3,-3 3 4,-1 5 3,-1 1 4,0 1 5,0-1 6,0 0 4,0 2 1,0 3-4,0 2-4,0 4-4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2"/>
    </inkml:context>
    <inkml:brush xml:id="br0">
      <inkml:brushProperty name="width" value="0.03231" units="cm"/>
      <inkml:brushProperty name="height" value="0.03231" units="cm"/>
      <inkml:brushProperty name="color" value="#00BFF3"/>
    </inkml:brush>
  </inkml:definitions>
  <inkml:trace contextRef="#ctx0" brushRef="#br0">74400 1550 680,'3'-111'33,"6"28"-6,7 28-6,6 29-6,7 10-2,10-6 0,10-6 0,9-6 0,6-1-1,3 7 0,3 6-1,4 7-1,-4 4 0,-9 3 1,-10 3 0,-8 4 1,-9 7-3,-6 13-8,-6 12-9,-6 13-7,-7 6-4,-6 0 3,-6 0 2,-6 0 2,-6 0 2,-2 0 1,-3 0 2,-3 0 0,-1-4 2,4-5 1,3-7 0,3-5 2,4-4 1,7 0 1,6 0 1,7 0 1,4 0 1,3 0-1,3 0-1,4 0 0,1 0 0,0 0 0,0 0-1,0 0 1,-2 1-1,-3 4 1,-3 3 0,-2 3 1,-5-1-1,-2-2 1,-3-3-1,-3-3 0,-4-2-1,-3 0 1,-3 0-1,-2 0 1,-6 0-1,-6 0-1,-6 0-1,-6 0-1,-2-4-2,3-5-2,3-7-2,4-5-2,1-11-1,0-11-3,0-14-1,0-11-1,-2-9-1,-3-3 1,-3-3 0,-2-2 1,0-1 2,7 3 0,6 3 1,7 4 1,2 2 2,1 4 2,-1 3 2,1 3 3,-1-4 2,1-8 1,-1-10 1,1-9 2,1-2 2,3 6 5,3 7 2,4 6 5,1 21 7,0 39 13,0 36 12,0 39 13,0 19-1,0 4-10,0 3-13,0 3-11,0 3-9,0 3-8,0 3-7,0 4-6,0 4-6,0 6-3,0 7-2,0 6-3,0-2-3,0-9-7,0-10-5,0-8-7,4-20-2,10-28-2,10-28-1,9-27-1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2"/>
    </inkml:context>
    <inkml:brush xml:id="br0">
      <inkml:brushProperty name="width" value="0.03154" units="cm"/>
      <inkml:brushProperty name="height" value="0.03154" units="cm"/>
      <inkml:brushProperty name="color" value="#00BFF3"/>
    </inkml:brush>
  </inkml:definitions>
  <inkml:trace contextRef="#ctx0" brushRef="#br0">75900 750 697,'21'-25'3,"-5"0"5,-7 0 5,-5 0 6,-8 9 4,-5 19 1,-7 19 3,-5 19 2,-4 16 0,0 17-6,0 15-4,0 16-4,-5 9-2,-9 3 2,-10 3 0,-8 4 1,-4-4-5,3-9-11,3-10-11,4-8-13,5-12-6,10-12-4,10-13-3,9-12-4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3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76000 650 634,'26'-22'3,"4"6"5,3 7 7,3 6 5,1 6 4,1 6 2,-1 7 2,1 6 2,2 4-1,7 4-3,6 3-4,7 3-3,0 1-4,-2 1-4,-3-1-4,-3 1-3,-7 1-6,-9 3-5,-10 3-7,-8 4-6,-9 1-5,-6 0-1,-6 0-3,-6 0-1,-10-2-4,-12-3-3,-13-3-3,-12-2-3,-9-6 3,-2-6 9,-3-6 8,-3-6 10,-1-6 5,4-2 2,3-3 1,3-3 2,4-1 2,7 4 0,6 3 0,7 3 0,11-2 8,20-6 13,18-6 15,20-6 14,8-2 3,1 3-7,-1 3-5,1 4-8,-3 2-6,-2 4-8,-3 3-7,-3 3-8,-6 6-4,-5 9-3,-7 10-2,-5 10-3,-11 7-2,-11 6-3,-14 7-3,-11 6-3,-11-1 0,-5-5 2,-7-7 1,-5-5 3,-3-6 2,4-3 3,3-3 3,3-2 3,4-5 3,7-2 0,6-3 3,7-3 1,11-9 4,20-11 6,18-14 7,20-11 6,16-11 1,16-5-4,15-7-4,17-5-4,7-4-5,0 0-4,0 0-5,0 0-5,-7 3-3,-11 6-3,-14 7-3,-11 6-3,-11 6-3,-5 6-1,-7 7-1,-5 6-2,-11 3 0,-11 0 3,-14 0 2,-11 0 2,-12 0 2,-9 0 2,-10 0 1,-8 0 2,-4-2 3,3-3 3,3-3 4,4-2 4,4-1 3,6 3 5,7 3 4,6 4 4,4 7 6,4 13 6,3 12 6,3 13 6,6 4 0,9-3-8,10-3-6,10-2-8,4 2-5,0 9-3,0 10-4,0 10-3,-4 7-3,-5 6-4,-7 7-5,-5 6-4,-6 3-2,-3 0 0,-3 0-1,-2 0 1,-5-5-1,-2-9-2,-3-10-2,-3-8-2,-4-12-1,-3-12 0,-3-13-1,-2-12 0,-3-12 2,1-8 3,-1-10 2,1-9 4,2-10 1,7-9 2,6-10 0,7-8 1,7-11 3,9-8 3,10-10 3,10-9 5,11-5-2,17 0-4,15 0-5,16 0-4,10 1-4,7 4-2,6 3-1,7 3-3,-4 7 1,-12 14 2,-13 11 2,-12 14 4,-9 7-5,-2 3-10,-3 3-10,-3 4-10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3"/>
    </inkml:context>
    <inkml:brush xml:id="br0">
      <inkml:brushProperty name="width" value="0.02995" units="cm"/>
      <inkml:brushProperty name="height" value="0.02995" units="cm"/>
      <inkml:brushProperty name="color" value="#00BFF3"/>
    </inkml:brush>
  </inkml:definitions>
  <inkml:trace contextRef="#ctx0" brushRef="#br0">77300 1350 734,'-38'-25'6,"26"0"14,24 0 12,26 0 13,21-2 2,19-3-9,19-3-7,19-2-9,7 0-7,-3 7-7,-3 6-6,-2 7-8,-9 4-2,-12 3 0,-13 3 1,-12 4 0,-18 2-9,-21 4-17,-22 3-19,-22 3-18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3"/>
    </inkml:context>
    <inkml:brush xml:id="br0">
      <inkml:brushProperty name="width" value="0.03097" units="cm"/>
      <inkml:brushProperty name="height" value="0.03097" units="cm"/>
      <inkml:brushProperty name="color" value="#00BFF3"/>
    </inkml:brush>
  </inkml:definitions>
  <inkml:trace contextRef="#ctx0" brushRef="#br0">78000 850 710,'-93'-90'-28,"17"23"12,15 22 11,16 22 11,9 12 9,3 3 5,3 3 6,4 4 5,2 5 2,4 10-2,3 10-2,3 9-2,3 10-2,3 14-3,3 11-3,4 14-3,1 5-2,0 1-3,0-1-3,0 1-4,0-3-3,0-2-3,0-3-4,0-3-4,3-10-4,6-16-7,7-15-5,6-15-6,4-12-4,4-6 0,3-6-1,3-6-1,3-10 1,3-12 4,3-13 3,4-12 3,-3-4 4,-5 7 5,-7 6 5,-5 7 6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4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78200 1050 639,'110'-157'-36,"-27"39"16,-28 36 17,-28 39 18,-18 28 11,-6 23 9,-6 22 7,-6 22 9,-9 13-2,-8 7-11,-10 6-10,-9 7-11,-9 4-6,-5 3-1,-7 3-3,-5 4-2,-4-3-4,0-5-6,0-7-5,0-5-7,-2-6-5,-3-3-1,-3-3-3,-2-2-2,-1-5 1,3-2 5,3-3 5,4-3 4,5-7 4,10-9 5,10-10 5,9-8 4,21-11 6,35-8 9,35-10 6,34-9 9,20-9 1,6-5-3,7-7-5,6-5-4,6-3-5,6 4-8,7 3-7,6 3-7,-5 3-6,-16 3-4,-15 3-5,-15 4-4,-15 2-3,-12 4-4,-13 3-3,-12 3-3,-19 1-3,-25 1 0,-25-1-1,-25 1 0,-13-3 2,1-2 9,-1-3 8,1-3 8,1-2 6,3 0 2,3 0 3,4 0 3,4 1 4,6 4 4,7 3 4,6 3 5,4 9 6,4 16 7,3 15 7,3 17 8,3 11 2,3 10-7,3 10-5,4 9-6,1 9-5,0 9-3,0 10-3,0 10-4,0 13-2,0 19 0,0 19-1,0 19-1,-2 10-3,-3 4-7,-3 3-5,-2 3-7,-3-5-7,1-12-11,-1-13-10,1-12-10,1-21-2,3-28 4,3-28 4,4-27 4,1-25 3,0-18 4,0-19 2,0-18 3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4"/>
    </inkml:context>
    <inkml:brush xml:id="br0">
      <inkml:brushProperty name="width" value="0.03173" units="cm"/>
      <inkml:brushProperty name="height" value="0.03173" units="cm"/>
      <inkml:brushProperty name="color" value="#00BFF3"/>
    </inkml:brush>
  </inkml:definitions>
  <inkml:trace contextRef="#ctx0" brushRef="#br0">78050 2050 693,'-5'-43'14,"-9"17"6,-10 15 4,-8 16 4,-8 13 2,-2 14-1,-3 11-1,-3 14-1,-4 10-4,-3 9-4,-3 10-4,-2 10-5,-6 7-2,-6 6 1,-6 7 0,-6 6 1,-1-4-7,7-11-13,6-14-14,7-11-15,7-15-5,9-16 1,10-15 2,10-15 1,8-15 3,10-12 1,10-13 2,9-12 2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4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77850 2300 672,'28'-22'2,"6"6"3,7 7 4,6 6 3,4 3 4,4 0 5,3 0 4,3 0 5,1 1 2,1 4-3,-1 3-1,1 3-1,-3 3-3,-2 3-3,-3 3-2,-3 4-4,-6 4-5,-5 6-7,-7 7-8,-5 6-8,-8-1-7,-5-5-6,-7-7-8,-5-5-6,-6-3-5,-3 4-3,-3 3-1,-2 3-3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4"/>
    </inkml:context>
    <inkml:brush xml:id="br0">
      <inkml:brushProperty name="width" value="0.03171" units="cm"/>
      <inkml:brushProperty name="height" value="0.03171" units="cm"/>
      <inkml:brushProperty name="color" value="#00BFF3"/>
    </inkml:brush>
  </inkml:definitions>
  <inkml:trace contextRef="#ctx0" brushRef="#br0">77100 3450 693,'-27'21'0,"-3"-5"0,-3-7 0,-2-5 0,13-6 9,31-3 17,32-3 16,31-2 19,24-5 0,20-2-13,18-3-15,20-3-14,10-2-12,3 0-9,3 0-11,4 0-11,-9-2-1,-18-3 6,-19-3 6,-18-2 6,-18 0-5,-16 7-18,-15 6-17,-15 7-17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5"/>
    </inkml:context>
    <inkml:brush xml:id="br0">
      <inkml:brushProperty name="width" value="0.02884" units="cm"/>
      <inkml:brushProperty name="height" value="0.02884" units="cm"/>
      <inkml:brushProperty name="color" value="#00BFF3"/>
    </inkml:brush>
  </inkml:definitions>
  <inkml:trace contextRef="#ctx0" brushRef="#br0">79400 1000 762,'73'-44'43,"-3"13"-4,-3 12-4,-2 13-4,-5 10-3,-2 10-6,-3 10-4,-3 9-4,-7 9-7,-9 9-7,-10 10-6,-8 10-9,-14 5-6,-15 4-8,-15 3-7,-16 3-7,-8-4-1,0-8 5,0-10 6,0-9 5,3-9 4,6-5 2,7-7 3,6-5 3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2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20550 44940 540,'0'-14'7,"2"2"14,0 4 15,2 3 14,0 3 4,2 6-5,0 4-6,1 5-5,1 4-6,-2 2-4,-1 1-6,0 3-4,-1 1-5,0 1-1,0 1-2,0 1-2,-1 1-3,1 0-1,0 2-3,0 1-1,0-1-1,0-3 1,0-3 2,0-3 2,0-3-1,2-3-2,0-2-3,2-4-3,0-5 1,1-8 1,2-8 2,0-7 1,1-7 1,1-3-1,1-5-1,2-3-1,-1-3-1,-1-2 0,-1-2 0,0-2-1,-2 1-1,-1 6 0,0 4-2,-2 5 0,-1 2-2,-2 1-2,-3 0-2,0-1-2,-3 6-10,-1 9-20,0 10-18,-1 10-19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5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79050 2250 539,'-36'64'12,"28"-22"6,28-22 6,29-21 7,18-17 0,9-8-6,10-10-7,10-9-6,2-4-6,-3 4-5,-3 3-4,-2 3-5,-9 3-5,-12 3-4,-13 3-5,-12 4-4,-12 1-1,-8 0 2,-10 0 3,-9 0 2,-10 0 2,-9 0 0,-10 0 0,-8 0 0,-6 1 2,1 4 3,-1 3 4,1 3 4,-1 1 2,1 1 0,-1-1 1,1 1 1,1 2 2,3 7 3,3 6 2,4 7 4,2 7 5,4 9 9,3 10 8,3 10 9,1 8 2,1 10-3,-1 10-2,1 9-5,-1 4-2,1 1-3,-1-1-3,1 1-4,1-1-1,3 1-1,3-1-1,4 1-1,-1-6-1,-3-8-3,-3-10-3,-2-9-2,5-16-5,16-22-10,15-22-8,17-21-8,10-21-8,6-19-5,7-18-5,6-19-7,-1-10 0,-5 1 4,-7-1 2,-5 1 5,-6 2 3,-3 7 6,-3 6 6,-2 7 4,-3 5 6,1 7 3,-1 6 5,1 7 4,-3 4 1,-2 3-2,-3 3-1,-3 4-2,-1 2 5,4 4 11,3 3 10,3 3 10,-1 4 5,-2 7-2,-3 6-2,-3 7-1,-2 4-2,0 3-5,0 3-2,0 4-4,-4 4-2,-5 6-1,-7 7-2,-5 6-1,-3 6 0,4 6 0,3 7 1,3 6-1,-5 6 1,-12 6 1,-13 7-1,-12 6 1,-12 6-1,-8 6-1,-10 7-1,-9 6-2,-7 3 0,-3 0 0,-3 0 2,-2 0 0,-1-2-2,3-3-7,3-3-5,4-2-6,7-8-6,13-8-8,12-10-6,13-9-8,12-15-6,13-18-8,12-19-7,13-18-7,6-12 2,0-3 9,0-3 11,0-2 11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5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80500 2100 618,'25'29'79,"0"10"-11,0 10-13,0 9-11,-4 7-9,-5 7-6,-7 6-6,-5 7-7,-3 7-5,4 9-4,3 10-4,3 10-4,-2 2-1,-6-3 4,-6-3 3,-6-2 2,-2-11-7,3-15-17,3-15-18,4-16-17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6"/>
    </inkml:context>
    <inkml:brush xml:id="br0">
      <inkml:brushProperty name="width" value="0.02926" units="cm"/>
      <inkml:brushProperty name="height" value="0.02926" units="cm"/>
      <inkml:brushProperty name="color" value="#00BFF3"/>
    </inkml:brush>
  </inkml:definitions>
  <inkml:trace contextRef="#ctx0" brushRef="#br0">80950 2050 751,'48'26'93,"-3"4"-22,-3 3-23,-2 3-21,-1-1-18,3-2-11,3-3-12,4-3-11,-3-6-3,-5-5 5,-7-7 7,-5-5 6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6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82300 600 624,'-25'-35'38,"0"32"7,0 31 6,0 32 7,1 13-2,4-3-11,3-3-11,3-2-11,4-5-8,7-2-6,6-3-7,7-3-7,5-6-3,7-5 0,6-7 0,7-5 0,2-4-1,1 0-3,-1 0-2,1 0-2,-3 0-1,-2 0 3,-3 0 0,-3 0 3,-4 3 2,-3 6 3,-3 7 4,-2 6 2,-8-1 2,-8-5-2,-10-7-1,-9-5-2,-7-3 3,-3 4 4,-3 3 6,-2 3 5,-9 4 1,-12 7-4,-13 6-3,-12 7-5,-4-3-4,7-8-4,6-10-5,7-9-4,5-9-3,7-5-3,6-7-3,7-5-1,4-8-4,3-5-2,3-7-3,4-5-4,4-8 1,6-5 2,7-7 3,6-5 3,3-1 3,0 6 7,0 7 5,0 6 6,3 7 8,6 10 12,7 10 11,6 9 11,3 6 7,0 3 2,0 3 4,0 4 3,1 1-3,4 0-9,3 0-8,3 0-9,1 0-6,1 0-4,-1 0-4,1 0-4,-1-4-7,1-5-9,-1-7-9,1-5-10,-3-4-6,-2 0-1,-3 0-3,-3 0-1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6"/>
    </inkml:context>
    <inkml:brush xml:id="br0">
      <inkml:brushProperty name="width" value="0.03916" units="cm"/>
      <inkml:brushProperty name="height" value="0.03916" units="cm"/>
      <inkml:brushProperty name="color" value="#00BFF3"/>
    </inkml:brush>
  </inkml:definitions>
  <inkml:trace contextRef="#ctx0" brushRef="#br0">83500 400 561,'-44'-19'65,"13"13"-10,12 12-8,13 13-9,6 13-6,0 17-3,0 15-2,0 16-2,-2 10-3,-3 7-2,-3 6-2,-2 7-2,-1 5-3,3 7-2,3 6-2,4 7-3,-1 5-2,-3 7-3,-3 6-1,-2 7-4,-3 4 0,1 3 1,-1 3 2,1 4 0,1-1-2,3-3-8,3-3-8,4-2-7,1-17-11,0-28-15,0-28-14,0-27-15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6"/>
    </inkml:context>
    <inkml:brush xml:id="br0">
      <inkml:brushProperty name="width" value="0.0353" units="cm"/>
      <inkml:brushProperty name="height" value="0.0353" units="cm"/>
      <inkml:brushProperty name="color" value="#00BFF3"/>
    </inkml:brush>
  </inkml:definitions>
  <inkml:trace contextRef="#ctx0" brushRef="#br0">83350 1350 623,'6'-44'4,"13"13"10,12 12 9,13 13 9,7 7 5,4 4-1,3 3 1,3 3-1,3 6-2,3 9-6,3 10-5,4 10-6,-1 2-3,-3-3-1,-3-3-1,-2-2 0,-8-5-7,-8-2-14,-10-3-14,-9-3-13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9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86950 2900 607,'96'1'75,"-5"4"-18,-7 3-16,-5 3-18,-4 4-10,0 7-1,0 6-1,0 7-2,-4 2-1,-5 1-1,-7-1-1,-5 1-1,-4-4 0,0-6-2,0-6-2,0-6 0,0-7-2,0-6-3,0-6-2,0-6-4,-2-10-2,-3-12-4,-3-13-3,-2-12-4,-6-9-1,-6-2 0,-6-3 0,-6-3 0,-4-2 2,1 0 5,-1 0 5,1 0 5,-1 1 3,1 4 1,-1 3 1,1 3 1,1 3 2,3 3 4,3 3 3,4 4 4,1 4 1,0 6 2,0 7-1,0 6 1,0 6 2,0 6 0,0 7 2,0 6 1,0 3 0,0 0-3,0 0-2,0 0-3,3 6 0,6 13 2,7 12 1,6 13 2,-2 6 0,-9 0-1,-10 0-1,-8 0-2,-8 1-2,-2 4-2,-3 3-3,-3 3-2,-6 1-2,-5 1-4,-7-1-3,-5 1-3,-6-1 0,-3 1 3,-3-1 1,-2 1 2,0-4 1,7-6-1,6-6 0,7-6-1,7-6-1,9-2 1,10-3-1,10-3-1,10-7 0,13-9-2,12-10-2,13-8-1,6-8-2,0-2 0,0-3-1,0-3-1,-5-1-2,-9 4-3,-10 3-4,-8 3-3,-8 1-5,-2 1-6,-3-1-6,-3 1-6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9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90050 2050 697,'46'0'34,"-5"0"-5,-7 0-3,-5 0-4,5 0 0,19 0 2,19 0 4,19 0 2,7 0-1,-3 0-6,-3 0-5,-2 0-6,-8 0-7,-8 0-6,-10 0-9,-9 0-7,-9 0-6,-5 0-7,-7 0-7,-5 0-6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39:59"/>
    </inkml:context>
    <inkml:brush xml:id="br0">
      <inkml:brushProperty name="width" value="0.0305" units="cm"/>
      <inkml:brushProperty name="height" value="0.0305" units="cm"/>
      <inkml:brushProperty name="color" value="#00BFF3"/>
    </inkml:brush>
  </inkml:definitions>
  <inkml:trace contextRef="#ctx0" brushRef="#br0">89800 3200 721,'-24'23'2,"4"-3"4,3-3 5,3-2 5,10-5 4,20-2 7,18-3 6,20-3 7,11-4-1,7-3-8,6-3-6,7-2-7,2-3-9,1 1-7,-1-1-10,1 1-7,-1 1-6,1 3-2,-1 3-2,1 4-2,-7 2 1,-12 4 2,-13 3 3,-12 3 2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00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92650 1600 572,'0'73'136,"0"-3"-32,0-3-32,0-2-31,0 6-19,0 20-3,0 18-4,0 20-4,-2 11-5,-3 7-4,-3 6-7,-2 7-4,-1 0-6,3-2-7,3-3-6,4-3-6,-1-10-2,-3-16 3,-3-15 4,-2-15 3,-3-17-3,1-15-7,-1-15-8,1-16-9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21941 45138 570,'15'-1'23,"-1"-4"3,0-2 2,-2-3 4,-1-2-1,-2 0-3,-3 0-4,-1 1-4,-1-1-4,0 2-5,0 1-4,0 0-4,-1 1-3,-2-2-3,-2 0-3,-2-1-3,-2 0-1,0 2 0,-1 3 0,-1 1-1,-1 1 1,0 2 1,0 0 3,0 2 1,0 1 2,-2 4 2,0 2 2,-1 4 2,-2 2 2,0 3 2,-1 3 0,-1 3 3,0 2 1,1 1 0,0 1 1,2 1 1,1 0 0,2-1-1,3-1-1,1-1-2,1-2 1,2-3 0,0-3 0,2-3 0,2-3-2,6-2-4,4-4-4,5-2-5,2-5-3,-1-4-2,-1-5-4,0-5-2,-2-3-1,-1 0 1,-1 1 1,0-1 1,-2 2 4,-1 5 8,-1 3 8,0 4 7,-3 5 6,0 6 3,-4 6 5,0 6 3,-2 1-1,1-1-3,2-3-6,0-1-3,1 0-7,0 0-6,0 1-6,0 1-8,0 1-5,0-1-6,0 1-6,0 0-4,0-2-4,2-1 0,0-2-1,1-2-1,1-4-2,0-2-2,0-6-4,0-2-2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01"/>
    </inkml:context>
    <inkml:brush xml:id="br0">
      <inkml:brushProperty name="width" value="0.03369" units="cm"/>
      <inkml:brushProperty name="height" value="0.03369" units="cm"/>
      <inkml:brushProperty name="color" value="#00BFF3"/>
    </inkml:brush>
  </inkml:definitions>
  <inkml:trace contextRef="#ctx0" brushRef="#br0">89850 5500 652,'25'-27'0,"0"-3"0,0-3 0,0-2 0,-4-1 4,-5 3 7,-7 3 8,-5 4 6,-8 4 4,-5 6-3,-7 7-3,-5 6-2,-8 4-3,-5 4-2,-7 3-4,-5 3-2,-8 6-3,-5 9 0,-7 10 0,-5 10-1,-3 8-1,4 10 2,3 10 0,3 9 2,-1 7-1,-2 7 0,-3 6 0,-3 7-2,1 0 1,6-2 0,7-3-1,6-3 0,7-6 0,10-5 0,10-7-2,9-5-1,6-8 0,3-5-3,3-7 0,4-5-1,5-9-3,10-9-2,10-10-3,9-8-3,12-8-3,16-2-4,15-3-4,17-3-4,10-10-3,6-16 0,7-15-1,6-15 0,-10-3 2,-24 14 6,-26 11 3,-24 14 6,-13 5 0,0 1-5,0-1-5,0 1-5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01"/>
    </inkml:context>
    <inkml:brush xml:id="br0">
      <inkml:brushProperty name="width" value="0.03207" units="cm"/>
      <inkml:brushProperty name="height" value="0.03207" units="cm"/>
      <inkml:brushProperty name="color" value="#00BFF3"/>
    </inkml:brush>
  </inkml:definitions>
  <inkml:trace contextRef="#ctx0" brushRef="#br0">90250 6450 686,'26'-22'64,"4"6"-11,3 7-10,3 6-10,1 4-7,1 4-5,-1 3-3,1 3-3,-3 4-4,-2 7-1,-3 6-3,-3 7 0,-7 4-3,-9 3-3,-10 3-1,-8 4-2,-11 1-3,-8 0 0,-10 0-1,-9 0-2,-5 0 0,0 0 1,0 0 0,0 0 0,1-4 2,4-5 1,3-7 3,3-5 1,14-9 0,25-9-4,25-10-3,25-8-4,14-9-3,3-6-6,3-6-3,4-6-6,1-4-2,0 1-1,0-1-2,0 1 0,-5 1 1,-9 3 4,-10 3 2,-8 4 4,-8 2 4,-2 4 4,-3 3 4,-3 3 5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02"/>
    </inkml:context>
    <inkml:brush xml:id="br0">
      <inkml:brushProperty name="width" value="0.03849" units="cm"/>
      <inkml:brushProperty name="height" value="0.03849" units="cm"/>
      <inkml:brushProperty name="color" value="#00BFF3"/>
    </inkml:brush>
  </inkml:definitions>
  <inkml:trace contextRef="#ctx0" brushRef="#br0">92550 5450 571,'-93'28'59,"17"6"-10,15 7-10,16 6-9,9 6-7,3 6-1,3 7-3,4 6-2,1 4-1,0 4 1,0 3 1,0 3 1,1-2-1,4-6-3,3-6-2,3-6-2,3-2-2,3 3 0,3 3 0,4 4-1,5-7-2,10-16-3,10-15-4,9-15-4,6-12-1,3-6-2,3-6-1,4-6-1,4-10-2,6-12-3,7-13-4,6-12-3,-1-10-1,-5-6 2,-7-6 3,-5-6 2,-6-7 2,-3-6 1,-3-6 1,-2-6 2,-6-2 1,-6 3-1,-6 3 0,-6 4 1,-7 8 1,-6 17 4,-6 15 4,-6 16 3,-7 9 2,-6 3 0,-6 3 0,-6 4-1,-2 4-3,3 6-4,3 7-6,4 6-6,2 7-3,4 10-2,3 10-3,3 9-2,1 1-1,1-6-1,-1-6 0,1-6-1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02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93200 5750 591,'51'1'5,"4"4"10,3 3 9,3 3 10,-4 7 2,-8 14-5,-10 11-6,-9 14-5,-10 7-4,-9 3-4,-10 3-4,-8 4-2,-8-1-3,-2-3 0,-3-3-1,-3-2-1,1-8-1,6-8-2,7-10-1,6-9-2,12-5 2,19 0 7,19 0 7,19 0 6,7 0 3,-3 0-2,-3 0-1,-2 0-3,-8 1 0,-8 4-2,-10 3-1,-9 3-1,-9 4-1,-5 7-2,-7 6 0,-5 7-2,-12 4-1,-16 3-4,-15 3-1,-15 4-3,-12 2-4,-6 4-6,-6 3-6,-6 3-6,-12 3-2,-15 3 0,-15 3 1,-16 4 0,-1-7 3,17-16 3,15-15 4,16-15 4,12-9-4,9 1-10,10-1-11,10 1-11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0"/>
    </inkml:context>
    <inkml:brush xml:id="br0">
      <inkml:brushProperty name="width" value="0.03679" units="cm"/>
      <inkml:brushProperty name="height" value="0.03679" units="cm"/>
    </inkml:brush>
  </inkml:definitions>
  <inkml:trace contextRef="#ctx0" brushRef="#br0">85500 10500 598,'-52'1'64,"-3"4"-6,-3 3-7,-2 3-7,-3 4-6,1 7-7,-1 6-7,1 7-6,-3 2-3,-2 1-1,-3-1 1,-3 1-1,-6 5-3,-5 14-6,-7 11-8,-5 14-7,2 0-5,13-8-3,12-10-5,13-9-3,20-16-7,28-22-8,28-22-8,29-21-9,8-10 0,-8 3 9,-10 3 7,-9 4 8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0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85750 10450 533,'28'45'54,"6"-9"-11,7-10-13,6-8-11,6-8-8,6-2-3,7-3-3,6-3-4,6-1-1,6 4 1,7 3-1,6 3 0,-1 1 0,-5 1-1,-7-1-1,-5 1-1,-11 2 0,-11 7 0,-14 6-1,-11 7 0,-9 2 0,-3 1 1,-3-1 0,-2 1 2,-6 1 0,-6 3 0,-6 3 0,-6 4 1,-4 1 3,1 0 8,-1 0 7,1 0 7,-1 0 5,1 0-2,-1 0 1,1 0 0,1 3-2,3 6-2,3 7-4,4 6-2,1 4-2,0 4-3,0 3-2,0 3-2,0 1-4,0 1-2,0-1-3,0 1-4,0-1-3,0 1-4,0-1-5,0 1-3,0-4-5,0-6-5,0-6-5,0-6-6,0-9 0,0-8 3,0-10 4,0-9 3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1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84400 11350 541,'-43'-38'42,"17"26"1,15 24 3,16 26 3,7 15-3,1 6-6,-1 7-6,1 6-6,-1 4-5,1 4-2,-1 3-3,1 3-3,-3-2-3,-2-6-2,-3-6-3,-3-6-2,-1 4-2,4 16 1,3 15 1,3 17 0,-1 2-3,-2-9-4,-3-10-4,-3-8-6,-2-8-3,0-2-1,0-3-2,0-3 0,-2-4-1,-3-3 1,-3-3 1,-2-2 1,-3-6 1,1-6 1,-1-6 3,1-6 1,2-12 4,7-15 5,6-15 5,7-16 7,5-5 2,7 6 0,6 7 1,7 6-1,4 6 1,3 6-2,3 7-1,4 6 0,2 4-2,4 4-1,3 3 0,3 3-1,1-1-1,1-2-1,-1-3-1,1-3 0,-1-2 0,1 0-1,-1 0 1,1 0-1,-3-4 0,-2-5 0,-3-7 0,-3-5 0,-2-4 0,0 0-1,0 0-1,0 0 0,1-2 0,4-3-2,3-3-1,3-2-1,-2-6-1,-6-6 0,-6-6 0,-6-6 0,-6-2-1,-2 3 0,-3 3-1,-3 4 0,-2-1-1,0-3 2,0-3 0,0-2 1,0-6-3,0-6-7,0-6-6,0-6-6,0-6-5,0-2-4,0-3-3,0-3-4,-4 4 1,-5 13 5,-7 12 3,-5 13 5,-3 4 3,4-3 0,3-3 2,3-2 1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2"/>
    </inkml:context>
    <inkml:brush xml:id="br0">
      <inkml:brushProperty name="width" value="0.03692" units="cm"/>
      <inkml:brushProperty name="height" value="0.03692" units="cm"/>
    </inkml:brush>
  </inkml:definitions>
  <inkml:trace contextRef="#ctx0" brushRef="#br0">85850 12050 595,'-69'-35'8,"13"32"15,12 31 15,13 32 16,9 15 2,6 0-10,7 0-10,6 0-10,3 0-6,0 0-3,0 0-2,0 0-2,1-5-2,4-9 0,3-10-1,3-8-1,4-11-2,7-8-3,6-10-3,7-9-4,4-7-3,3-3-2,3-3-2,4-2-4,-1-8-1,-3-8-3,-3-10-1,-2-9-1,-5-7-2,-2-3 2,-3-3 0,-3-2 0,-7-3 2,-9 1 0,-10-1 1,-8 1 1,-9-1-1,-6 1-1,-6-1-1,-6 1-2,-2 1 0,3 3-1,3 3-1,4 4 0,2 4 1,4 6 2,3 7 1,3 6 4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2"/>
    </inkml:context>
    <inkml:brush xml:id="br0">
      <inkml:brushProperty name="width" value="0.02935" units="cm"/>
      <inkml:brushProperty name="height" value="0.02935" units="cm"/>
    </inkml:brush>
  </inkml:definitions>
  <inkml:trace contextRef="#ctx0" brushRef="#br0">86950 11000 749,'26'-46'36,"4"10"-1,3 10 0,3 9-1,3 6-3,3 3-4,3 3-6,4 4-4,4 1-7,6 0-6,7 0-6,6 0-7,3 0-4,0 0-1,0 0-1,0 0 0,-2 1-3,-3 4-4,-3 3-5,-2 3-3,-8 1-4,-8 1-1,-10-1-3,-9 1-1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3"/>
    </inkml:context>
    <inkml:brush xml:id="br0">
      <inkml:brushProperty name="width" value="0.03628" units="cm"/>
      <inkml:brushProperty name="height" value="0.03628" units="cm"/>
    </inkml:brush>
  </inkml:definitions>
  <inkml:trace contextRef="#ctx0" brushRef="#br0">88750 10400 606,'-24'25'24,"4"0"3,3 0 1,3 0 4,1 1-1,1 4-3,-1 3-3,1 3-3,1 4-1,3 7-2,3 6-1,4 7 0,-1 5-2,-3 7-2,-3 6-2,-2 7-1,-1 2-1,3 1 0,3-1-1,4 1 1,7-10-3,13-19-5,12-18-7,13-19-5,6-18-6,0-15-6,0-15-6,0-16-6,-2-10-1,-3-3 3,-3-3 2,-2-2 4,-6-5 2,-6-2 4,-6-3 3,-6-3 3,-6-1 2,-2 4 1,-3 3-1,-3 3 1,-4 6 2,-3 9 6,-3 10 5,-2 10 6,2 7 6,9 6 5,10 7 6,10 6 7,4 4-3,0 4-10,0 3-11,0 3-9,0 3-4,0 3 2,0 3 2,0 4 3,-2 4 1,-3 6-1,-3 7-1,-2 6 0,-5 4 1,-2 4 2,-3 3 2,-3 3 2,-4-1-1,-3-2-2,-3-3-3,-2-3-3,-3-6-6,1-5-7,-1-7-8,1-5-8,4-14-3,9-18 1,10-19 2,10-18 2,7-9 3,6 4 5,7 3 5,6 3 6,3 1 2,0 1-1,0-1 0,0 1 0,0-1 0,0 1 1,0-1-1,0 1 1,-4 1 1,-5 3 0,-7 3 1,-5 4 1,-8-1 1,-5-3 0,-7-3 1,-5-2 1,-4-3 0,0 1 1,0-1 0,0 1-1,1-1 1,4 1 0,3-1 0,3 1 0,-1 1 0,-2 3 0,-3 3 0,-3 4 0,-1 2 2,4 4 5,3 3 4,3 3 5,-1 9 11,-2 16 15,-3 15 17,-3 17 15,-2 11 2,0 10-14,0 10-13,0 9-13,1 7-11,4 7-8,3 6-7,3 7-8,-1 13-6,-2 22-3,-3 22-4,-3 23-3,-2 6-8,0-5-11,0-7-11,0-5-12,-2-23-3,-3-37 5,-3-38 6,-2-37 5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2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22950 45606 633,'8'-22'5,"0"5"11,0 3 11,-1 4 10,1 3 5,0 0-4,0 2-3,0 1-2,1 1-4,1 3-1,3 4-3,2 2-3,-2 4-4,-3 4-8,-4 3-8,-4 5-9,-3 2-4,-2-1-3,-2 1-4,-2-1-2,0 0-1,-1-1 4,0-1 1,0 0 4,1-3 3,0-3 2,2-3 5,1-2 3,1-4 3,6-3 5,2-2 3,5-4 5,2-2 0,2-3-4,0-4-4,1-2-4,1-1-6,1-1-7,2 0-9,0 0-7,-1 1-6,-1 1-3,-2 1-3,-3 1-3,2-1 0,2-2 2,3-2 4,3-1 2,-1 0 4,-3 4 4,-4 4 3,-4 5 5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8"/>
    </inkml:context>
    <inkml:brush xml:id="br0">
      <inkml:brushProperty name="width" value="0.03057" units="cm"/>
      <inkml:brushProperty name="height" value="0.03057" units="cm"/>
    </inkml:brush>
  </inkml:definitions>
  <inkml:trace contextRef="#ctx0" brushRef="#br0">86300 17700 719,'-47'0'58,"6"0"-11,7 0-11,6 0-11,-1 3-5,-5 6-3,-7 7-2,-5 6-2,-6 6-1,-3 6-1,-3 7-2,-2 6 0,-6 3-3,-6 0-3,-6 0-5,-6 0-2,-4-2-3,1-3 1,-1-3-1,1-2 0,4-5-1,9-2-1,10-3-2,10-3-1,16-12-6,26-18-7,24-19-9,26-18-8,10-6-1,-3 10 6,-3 10 5,-2 9 5,-3 2 4,1-2 3,-1-3 1,1-3 3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8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86200 17700 536,'50'1'50,"0"4"-9,0 3-10,0 3-10,4 3-7,10 3-2,10 3-3,9 4-3,4-1-2,1-3-1,-1-3-1,1-2 0,-1-1-1,1 3 1,-1 3 0,1 4 2,-6 2-1,-8 4-2,-10 3-3,-9 3-2,-9-1-1,-5-2 0,-7-3 2,-5-3 1,-6-2 1,-3 0 2,-3 0 1,-2 0 2,-6 1 2,-6 4 1,-6 3 1,-6 3 2,-4-1 1,1-2 2,-1-3 1,1-3 1,-1 1 1,1 6 1,-1 7 1,1 6 0,1 4 0,3 4 0,3 3-1,4 3 0,-1 7-2,-3 14-3,-3 11-2,-2 14-3,-1 5-3,3 1-5,3-1-4,4 1-5,1-3-3,0-2-6,0-3-4,0-3-4,-2-6-4,-3-5-1,-3-7-2,-2-5-1,-1-9 0,3-9 1,3-10 1,4-8 2,-3-9 0,-5-6-1,-7-6 0,-5-6-2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9"/>
    </inkml:context>
    <inkml:brush xml:id="br0">
      <inkml:brushProperty name="width" value="0.03346" units="cm"/>
      <inkml:brushProperty name="height" value="0.03346" units="cm"/>
    </inkml:brush>
  </inkml:definitions>
  <inkml:trace contextRef="#ctx0" brushRef="#br0">85100 18600 657,'-24'-46'-4,"4"10"-7,3 10-8,3 9-8,3 10 8,3 14 23,3 11 24,4 14 23,2 11 7,4 14-10,3 11-8,3 14-10,1 7-6,1 3-2,-1 3-3,1 4-2,-1 5-3,1 10-4,-1 10-2,1 9-4,-3 2-2,-2-2-2,-3-3-3,-3-3-1,-6-4-3,-5-3-3,-7-3-2,-5-2-3,-4-8 0,0-8-1,0-10 2,0-9 0,1-9 2,4-5 2,3-7 3,3-5 3,3-8 1,3-5 0,3-7 1,4-5 0,7-9 4,13-9 4,12-10 7,13-8 4,7-3 3,4 7-1,3 6-1,3 7-2,1 4 0,1 3-2,-1 3-2,1 4 0,1 2-2,3 4-2,3 3-2,4 3-1,1 1-3,0 1-2,0-1-1,0 1-3,0-3-1,0-2 1,0-3-1,0-3 1,-5-4 0,-9-3-1,-10-3 1,-8-2 0,-6-8 0,1-8-1,-1-10 0,1-9-1,-1-13 1,1-16 0,-1-15 2,1-15 0,-1-11-3,1-2-7,-1-3-7,1-3-7,-1-6-6,1-5-4,-1-7-5,1-5-4,-3 2 1,-2 13 7,-3 12 7,-3 13 7,-4 10 5,-3 10 4,-3 10 4,-2 9 5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19"/>
    </inkml:context>
    <inkml:brush xml:id="br0">
      <inkml:brushProperty name="width" value="0.03307" units="cm"/>
      <inkml:brushProperty name="height" value="0.03307" units="cm"/>
    </inkml:brush>
  </inkml:definitions>
  <inkml:trace contextRef="#ctx0" brushRef="#br0">86600 19150 665,'-91'-44'-37,"19"13"16,19 12 16,19 13 17,9 10 9,0 10 3,0 10 3,0 9 3,1 12 0,4 16-2,3 15-3,3 17-1,3 7-2,3 0-1,3 0-1,4 0-2,1-7-1,0-11-3,0-14-2,0-11-3,4-12-1,10-9 1,10-10 1,9-8 0,9-12-4,9-12-8,10-13-10,10-12-9,4-15-3,0-15 3,0-15 4,0-16 2,-4-8-2,-5 0-10,-7 0-9,-5 0-9,-11 3-2,-11 6 3,-14 7 6,-11 6 4,-14 7 5,-11 10 7,-14 10 6,-11 9 7,-4 7 3,6 7 1,7 6 2,6 7 1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0"/>
    </inkml:context>
    <inkml:brush xml:id="br0">
      <inkml:brushProperty name="width" value="0.03875" units="cm"/>
      <inkml:brushProperty name="height" value="0.03875" units="cm"/>
    </inkml:brush>
  </inkml:definitions>
  <inkml:trace contextRef="#ctx0" brushRef="#br0">88400 18550 567,'-63'0'11,"26"0"15,24 0 15,26 0 14,15 0 3,6 0-9,7 0-10,6 0-9,6 0-7,6 0-3,7 0-3,6 0-4,3 0-2,0 0 0,0 0-1,0 0-1,0 0-2,0 0-5,0 0-4,0 0-5,0 1-3,0 4-3,0 3-2,0 3-2,-5-1 0,-9-2 1,-10-3 1,-8-3 2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3"/>
    </inkml:context>
    <inkml:brush xml:id="br0">
      <inkml:brushProperty name="width" value="0.03449" units="cm"/>
      <inkml:brushProperty name="height" value="0.03449" units="cm"/>
    </inkml:brush>
  </inkml:definitions>
  <inkml:trace contextRef="#ctx0" brushRef="#br0">91500 17950 637,'-27'-25'4,"-3"0"5,-3 0 8,-2 0 6,-3 4 2,1 10 0,-1 10 0,1 9-1,-1 7-2,1 7 0,-1 6-2,1 7-2,1 4 0,3 3-2,3 3-1,4 4 0,1 1-2,0 0-1,0 0-1,0 0-2,3 0-1,6 0-2,7 0-2,6 0-2,3-2-3,0-3-1,0-3-2,0-2-3,3-5 0,6-2 2,7-3 1,6-3 2,6-6 1,6-5-1,7-7-1,6-5 0,4-9-1,4-9 2,3-10 0,3-8 1,1-6-2,1 1-4,-1-1-3,1 1-5,-4-3 0,-6-2 1,-6-3 3,-6-3 2,-7-2 2,-6 0 0,-6 0 2,-6 0 0,-4 0 1,1 0 2,-1 0 2,1 0 1,-6 3 0,-8 6 0,-10 7 0,-9 6-1,-7 4 0,-3 4-3,-3 3-1,-2 3-2,-5 3-3,-2 3-2,-3 3-4,-3 4-2,-1 4-5,4 6-3,3 7-4,3 6-5,4 1 0,7-3 4,6-3 3,7-2 3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3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92550 18050 654,'-13'-24'77,"26"4"-15,24 3-13,26 3-13,15 1-9,6 1-3,7-1-1,6 1-4,3 1-3,0 3-7,0 3-6,0 4-5,-5 1-8,-9 0-7,-10 0-9,-8 0-7,-9 1-3,-6 4 3,-6 3 3,-6 3 3,-6-1-2,-2-2-5,-3-3-5,-3-3-6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4"/>
    </inkml:context>
    <inkml:brush xml:id="br0">
      <inkml:brushProperty name="width" value="0.03866" units="cm"/>
      <inkml:brushProperty name="height" value="0.03866" units="cm"/>
    </inkml:brush>
  </inkml:definitions>
  <inkml:trace contextRef="#ctx0" brushRef="#br0">95100 17350 569,'-2'-46'1,"-3"10"2,-3 10 1,-2 9 3,-8 6 6,-8 3 9,-10 3 9,-9 4 9,-5 4 3,0 6-6,0 7-5,0 6-5,-2 7-3,-3 10-3,-3 10-1,-2 9-3,-1 2-1,3-2-1,3-3-1,4-3-1,1-2-2,0 0-3,0 0-2,0 0-2,3 0-3,6 0-1,7 0 0,6 0-1,6-2-1,6-3-1,7-3-1,6-2-1,6-5-1,6-2 0,7-3-2,6-3 1,6-4-3,6-3-2,7-3-2,6-2-2,7-5-1,10-2 1,10-3 0,9-3 2,2-4-6,-2-3-10,-3-3-10,-3-2-12,-9-1 0,-11 3 9,-14 3 8,-11 4 9,-9-1 5,-3-3 2,-3-3 2,-2-2 3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4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94450 15800 630,'-24'-19'68,"4"13"-11,3 12-9,3 13-11,3 12-6,3 13-3,3 12-3,4 13-4,1 6-3,0 0-4,0 0-3,0 0-3,0 0-4,0 0-5,0 0-5,0 0-4,0-4-7,0-5-6,0-7-9,0-5-7,1-8-6,4-5-5,3-7-5,3-5-4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4"/>
    </inkml:context>
    <inkml:brush xml:id="br0">
      <inkml:brushProperty name="width" value="0.03341" units="cm"/>
      <inkml:brushProperty name="height" value="0.03341" units="cm"/>
    </inkml:brush>
  </inkml:definitions>
  <inkml:trace contextRef="#ctx0" brushRef="#br0">95200 15700 658,'-44'50'90,"13"0"-18,12 0-17,13 0-19,7 1-11,4 4-3,3 3-3,3 3-5,1 1-6,1 1-9,-1-1-11,1 1-10,-4-3-4,-6-2 1,-6-3 1,-6-3 2,-4-6-2,1-5-4,-1-7-5,1-5-3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3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24494 44762 498,'13'-34'24,"-6"11"11,-6 11 10,-6 11 11,-4 6-1,0 5-12,-1 4-11,-1 4-11,0 1-6,2 1-4,2-1-1,2 1-3,1-1-1,-2 1 0,0 0 0,-1-1-1,0 0 0,2-1-3,2-1-2,2 0-2,3-3-2,4-3-2,4-3-2,3-2-1,3-5-2,2-6-1,0-6-1,1-5 0,0-5-2,-1 0 1,-1-1-1,0-1 0,-3 2 1,-1 3 4,-2 4 2,-2 5 4,-3 4 8,-1 8 13,-2 6 13,-2 7 13,-1 4 4,-2-1-8,0 1-6,-1 0-7,-1-2-6,2-1-5,0-3-5,2-1-5,2-2-4,5 0-3,6-2-3,4-1-3,2-3-2,-3-6 1,-1-6 2,-2-5 0,-2-5 1,1-2-1,0-1 0,0-3-1,-1-1 0,-3-1 0,-1-1 2,-2 0 0,-2-1 0,0 1 2,-2 1 1,0 1 0,-2 1 1,-2 1 0,-2 1 1,-2 1-1,0 1-1,-1 4 0,0 3 0,0 3-1,0 4-6,-2 8-11,0 6-12,-1 7-10,0 3-4,4-1 5,2-1 4,4 0 4,2-3 4,4-3 4,2-3 4,4-2 3,0-2 4,-1 2 2,0 0 3,-2 1 3,0 1 4,0-2 4,0-1 7,-1 0 4,1 0 3,-2 3 0,-1 4 0,0 2 0,-1 3 0,0 1-2,0 3-1,0 1-2,-1 1 0,-1-1-3,0-1 0,-2 0-1,1-4-1,2-1 1,2-4 1,2-3 0,1-1 2,2-2 1,0-1 1,1 0 2,2-2-1,0-2 0,1-2-2,1-2-1,1-1 1,0 0 5,-1 0 4,1 0 4,-1 1 1,-1 2-3,0 2-3,-2 2-4,-1 5-2,-2 10-1,-3 8-3,-1 8-2,-2 7-2,-4 2-3,-2 4-2,-3 3-2,-3-1-4,-2-1-5,-2-2-6,-1-1-6,-2-4-3,0-4-2,0-4-3,1-3-2,-1-4-1,0-2 0,1-1 2,-1-2 0,1-4 1,2-3 1,3-4 1,1-4 2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5"/>
    </inkml:context>
    <inkml:brush xml:id="br0">
      <inkml:brushProperty name="width" value="0.03665" units="cm"/>
      <inkml:brushProperty name="height" value="0.03665" units="cm"/>
    </inkml:brush>
  </inkml:definitions>
  <inkml:trace contextRef="#ctx0" brushRef="#br0">94400 14200 600,'-25'-25'0,"0"0"0,0 0 0,0 0 0,-4 1 4,-5 4 9,-7 3 8,-5 3 8,0 6 4,10 9-1,10 10-2,9 10 0,4 13-3,1 19-2,-1 19-2,1 19-3,2 7-2,7-3-1,6-3-2,7-2-1,7-9-2,9-12-1,10-13-2,10-12-2,5-10-1,4-6-3,3-6-2,3-6-4,3-9-1,3-8 0,3-10-2,4-9-1,-1-10-2,-3-9-3,-3-10-2,-2-8-4,-3-11 0,1-8 3,-1-10 3,1-9 2,-7-4 3,-12 4 2,-13 3 2,-12 3 2,-15 3 1,-15 3 1,-15 3-2,-16 4 1,-12 10-2,-5 19-2,-7 19-1,-5 19-3,-9 15-3,-9 13-5,-10 12-5,-8 13-5,5 2-3,22-5 1,22-7 0,23-5 1,10-4-1,0 0 1,0 0-1,0 0 1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6"/>
    </inkml:context>
    <inkml:brush xml:id="br0">
      <inkml:brushProperty name="width" value="0.03281" units="cm"/>
      <inkml:brushProperty name="height" value="0.03281" units="cm"/>
    </inkml:brush>
  </inkml:definitions>
  <inkml:trace contextRef="#ctx0" brushRef="#br0">95650 17750 670,'193'-4'119,"-11"-5"-27,-14-7-28,-11-5-28,-9-3-20,-3 4-14,-3 3-12,-2 3-13,-11 3-10,-15 3-4,-15 3-5,-16 4-5,-15 1-2,-11 0 3,-14 0 3,-11 0 1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8"/>
    </inkml:context>
    <inkml:brush xml:id="br0">
      <inkml:brushProperty name="width" value="0.03135" units="cm"/>
      <inkml:brushProperty name="height" value="0.03135" units="cm"/>
    </inkml:brush>
  </inkml:definitions>
  <inkml:trace contextRef="#ctx0" brushRef="#br0">99700 13400 701,'25'-22'69,"0"6"-15,0 7-15,0 6-14,7 1-7,17-3-1,15-3 0,16-2-1,9-3-1,3 1-3,3-1-3,4 1-3,-4-1-4,-9 1-9,-10-1-7,-8 1-7,-12 5-8,-12 14-6,-13 11-6,-12 14-6,-12 3-1,-8-2 3,-10-3 4,-9-3 5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9"/>
    </inkml:context>
    <inkml:brush xml:id="br0">
      <inkml:brushProperty name="width" value="0.03386" units="cm"/>
      <inkml:brushProperty name="height" value="0.03386" units="cm"/>
    </inkml:brush>
  </inkml:definitions>
  <inkml:trace contextRef="#ctx0" brushRef="#br0">99850 13900 649,'-138'28'-3,"26"6"5,24 7 5,26 6 5,13 4 4,4 4 3,3 3 4,3 3 2,4 6 1,7 9-2,6 10-3,7 10-3,2 4-1,1 0-1,-1 0-1,1 0 0,1 0-4,3 0-8,3 0-8,4 0-8,1-8-3,0-16 0,0-15 1,0-15 1,3-12-4,6-6-6,7-6-6,6-6-7,4-12-3,4-15 3,3-15 3,3-16 2,3-12 4,3-5 6,3-7 7,4-5 5,1-6 5,0-3 0,0-3 2,0-2 1,0-1 2,0 3 3,0 3 2,0 4 2,-4 5 1,-5 10-1,-7 10 0,-5 9-2,-4 7 4,0 7 9,0 6 8,0 7 9,0 5 2,0 7-2,0 6-2,0 7-3,-2 7-3,-3 9-3,-3 10-2,-2 10-4,-3 8-2,1 10-1,-1 10-2,1 9-2,-6 2-1,-8-2-2,-10-3-2,-9-3-2,-7-6-2,-3-5 0,-3-7-1,-2-5-2,-3-9 0,1-9-1,-1-10-1,1-8-1,4-12-2,9-12-5,10-13-3,10-12-4,5-16-4,4-19-4,3-18-4,3-19-4,1-13 0,1-6 4,-1-6 2,1-6 5,-3 2 3,-2 14 5,-3 11 5,-3 14 5,-2 13 6,0 16 5,0 15 8,0 17 5,-5 19 7,-9 26 8,-10 24 6,-8 26 8,-8 13-1,-2 4-5,-3 3-7,-3 3-7,-1-2-5,4-6-6,3-6-6,3-6-6,3-6-4,3-2-2,3-3-3,4-3-2,16-12-8,32-18-13,31-19-14,32-18-13,13-18-3,-3-16 6,-3-15 6,-2-15 7,-6-4 5,-6 9 7,-6 10 6,-6 10 6,-9 7 4,-8 6 2,-10 7 1,-9 6 3,-10 7 7,-9 10 12,-10 10 11,-8 9 12,-8 7 3,-2 7-7,-3 6-6,-3 7-6,1 0-3,6-2-2,7-3 0,6-3-1,1-9-3,-3-11-6,-3-14-7,-2-11-6,3-3 1,14 10 8,11 10 9,14 9 8,2 7 2,-6 7-4,-6 6-4,-6 7-4,-7 2-10,-6 1-14,-6-1-15,-6 1-13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9"/>
    </inkml:context>
    <inkml:brush xml:id="br0">
      <inkml:brushProperty name="width" value="0.03303" units="cm"/>
      <inkml:brushProperty name="height" value="0.03303" units="cm"/>
    </inkml:brush>
  </inkml:definitions>
  <inkml:trace contextRef="#ctx0" brushRef="#br0">101000 14000 666,'-47'71'66,"6"-5"-12,7-7-10,6-5-12,3-3-6,0 4-3,0 3-1,0 3-3,1 1-2,4 1-4,3-1-4,3 1-2,1-3-5,1-2-7,-1-3-6,1-3-6,1-6-6,3-5-8,3-7-7,4-5-7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29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101250 12950 650,'68'25'30,"-11"0"-1,-14 0 0,-11 0 0,-3 4-1,10 10 0,10 10 0,9 9-1,6 6-1,3 3-3,3 3-4,4 4-2,4 1-3,6 0-4,7 0-3,6 0-3,-1-2-3,-5-3-1,-7-3 0,-5-2-1,-9-5-5,-9-2-10,-10-3-9,-8-3-10,-11-6-7,-8-5-3,-10-7-3,-9-5-3,-7-6 1,-3-3 7,-3-3 7,-2-2 6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0"/>
    </inkml:context>
    <inkml:brush xml:id="br0">
      <inkml:brushProperty name="width" value="0.03544" units="cm"/>
      <inkml:brushProperty name="height" value="0.03544" units="cm"/>
    </inkml:brush>
  </inkml:definitions>
  <inkml:trace contextRef="#ctx0" brushRef="#br0">101250 14600 620,'-49'0'0,"4"0"-1,3 0 0,3 0-1,7-2 3,14-3 6,11-3 7,14-2 5,13-1 2,16 3 0,15 3 0,17 4-2,8 2 0,4 4 0,3 3-2,3 3 0,-4 6-2,-8 9-4,-10 10-5,-9 10-3,-10 5-1,-9 4 2,-10 3 3,-8 3 1,-11 4 3,-8 7 1,-10 6 1,-9 7 2,-10 0 0,-9-2-2,-10-3 0,-8-3-2,-8-6-1,-2-5-2,-3-7-2,-3-5-2,2-8-3,10-5-4,10-7-5,9-5-5,10-19-10,14-27-16,11-28-16,14-28-17,10-17-2,9-2 12,10-3 13,10-3 11,2-4 10,-3-3 7,-3-3 5,-2-2 7,-3 5 3,1 16 2,-1 15 0,1 17 3,-6 19 9,-8 26 19,-10 24 20,-9 26 19,-9 12 3,-5 0-11,-7 0-12,-5 0-12,-11 1-9,-11 4-5,-14 3-5,-11 3-6,-9 1-2,-3 1 0,-3-1 2,-2 1 0,-1-3-4,3-2-10,3-3-10,4-3-10,7-6-5,13-5-2,12-7-1,13-5-3,6-8 0,0-5-3,0-7-2,0-5-2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0"/>
    </inkml:context>
    <inkml:brush xml:id="br0">
      <inkml:brushProperty name="width" value="0.03358" units="cm"/>
      <inkml:brushProperty name="height" value="0.03358" units="cm"/>
    </inkml:brush>
  </inkml:definitions>
  <inkml:trace contextRef="#ctx0" brushRef="#br0">102900 13250 655,'73'-2'48,"-3"-3"-4,-3-3-4,-2-2-4,-1-1-4,3 3-5,3 3-5,4 4-4,1 1-2,0 0 0,0 0 0,0 0 0,-5 1-5,-9 4-9,-10 3-9,-8 3-9,-9 3-10,-6 3-12,-6 3-11,-6 4-11,-10 1-2,-12 0 7,-13 0 9,-12 0 7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1"/>
    </inkml:context>
    <inkml:brush xml:id="br0">
      <inkml:brushProperty name="width" value="0.03298" units="cm"/>
      <inkml:brushProperty name="height" value="0.03298" units="cm"/>
    </inkml:brush>
  </inkml:definitions>
  <inkml:trace contextRef="#ctx0" brushRef="#br0">102750 13850 667,'-22'73'37,"6"-3"-3,7-3-2,6-2-3,4 0-2,4 7-1,3 6-1,3 7-1,-1 0-1,-2-2-2,-3-3-2,-3-3-1,-6 2-6,-5 10-7,-7 10-6,-5 9-8,-6 1-6,-3-6-4,-3-6-6,-2-6-3,-1-13-5,3-19-2,3-18-2,4-19-2,5-15-1,10-8 4,10-10 3,9-9 4,6-5 3,3 0 4,3 0 4,4 0 4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1"/>
    </inkml:context>
    <inkml:brush xml:id="br0">
      <inkml:brushProperty name="width" value="0.0379" units="cm"/>
      <inkml:brushProperty name="height" value="0.0379" units="cm"/>
    </inkml:brush>
  </inkml:definitions>
  <inkml:trace contextRef="#ctx0" brushRef="#br0">103050 14500 580,'48'-69'-13,"-3"13"6,-3 12 5,-2 13 6,0 6 3,7 0 0,6 0 0,7 0 1,2 1-1,1 4-2,-1 3 0,1 3-2,-4 3 0,-6 3 0,-6 3 1,-6 4 0,-7 4 1,-6 6 3,-6 7 2,-6 6 1,-6 7 4,-2 10 3,-3 10 2,-3 9 4,-4 4 1,-3 1-2,-3-1-2,-2 1-2,-3-4 0,1-6 3,-1-6 2,1-6 2,-1-2-1,1 3-4,-1 3-5,1 4-3,-3-1-6,-2-3-4,-3-3-6,-3-2-5,-2-3-2,0 1-2,0-1 0,0 1-1,0-4-1,0-6-4,0-6-2,0-6-3,0-15-4,0-21-7,0-22-5,0-22-6,3-16 0,6-9 7,7-10 5,6-8 6,3-8 5,0-2 0,0-3 2,0-3 0,1 4 3,4 13 4,3 12 4,3 13 3,-1 21 13,-2 32 18,-3 31 21,-3 32 19,-7 16 4,-9 4-11,-10 3-12,-8 3-11,-4 1-7,3 1-4,3-1-4,4 1-3,-3-1-3,-5 1-2,-7-1-2,-5 1-2,6-10-12,23-19-20,22-18-22,22-19-21,13-18-4,7-15 11,6-15 11,7-16 12,0-8 9,-2 0 6,-3 0 5,-3 0 7,-7 7 5,-9 17 6,-10 15 6,-8 16 6,-8 15 7,-2 16 8,-3 15 9,-3 17 9,-2 7 1,0 0-5,0 0-6,0 0-5,-2-2-6,-3-3-6,-3-3-6,-2-2-6,-3-3-4,1 1-4,-1-1-4,1 1-4,10-17-10,22-30-17,22-32-17,23-30-17,3-11-1,-11 14 16,-14 11 15,-11 14 17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4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27255 45243 561,'-13'-2'48,"6"0"3,6-3 3,6-2 3,5 0-3,4 2-8,3 2-8,5 2-9,2 1-7,3-2-6,1 0-6,3-2-6,1-1-3,4-1 1,3-3 1,3-2 1,-2 0-6,-4 2-10,-5 2-11,-5 3-10,-5 0-12,-3 0-11,-4 0-12,-4 0-12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2"/>
    </inkml:context>
    <inkml:brush xml:id="br0">
      <inkml:brushProperty name="width" value="0.03957" units="cm"/>
      <inkml:brushProperty name="height" value="0.03957" units="cm"/>
    </inkml:brush>
  </inkml:definitions>
  <inkml:trace contextRef="#ctx0" brushRef="#br0">104750 12850 555,'-47'4'39,"6"10"-7,7 10-6,6 9-5,6 6-3,6 3-1,7 3 0,6 4-1,3-1 0,0-3-2,0-3-1,0-2-2,3-3-2,6 1 0,7-1-1,6 1-2,6-3 0,6-2 0,7-3-1,6-3-1,4-6-3,4-5-8,3-7-8,3-5-7,1-8-8,1-5-8,-1-7-9,1-5-9,-6-9 2,-8-9 10,-10-10 10,-9-8 10,-5-4 6,0 3 5,0 3 4,0 4 3,-4 4 4,-5 6 3,-7 7 4,-5 6 3,-8 7 7,-5 10 11,-7 10 10,-5 9 12,-6 10 1,-3 14-6,-3 11-7,-2 14-6,-5 5-7,-2 1-3,-3-1-6,-3 1-4,-10 5-4,-16 14-5,-15 11-5,-15 14-4,-4 2-2,9-6 3,10-6 1,10-6 2,7-12-3,6-15-9,7-15-8,6-16-9,13-13-3,23-9 4,22-10 3,22-8 4,10 3 10,1 20 19,-1 18 17,1 20 18,-6 5 6,-8-6-7,-10-6-6,-9-6-8,-5-1-4,0 7 0,0 6-1,0 7-1,-2-1-3,-3-6-3,-3-6-5,-2-6-4,-3-4-3,1 1-4,-1-1-2,1 1-3,-3-4-1,-2-6-1,-3-6 0,-3-6 0,-1-9-1,4-8-1,3-10-1,3-9-1,6-9 1,9-5 1,10-7 2,10-5 1,13-9 2,19-9 1,19-10 1,19-8 2,5-1 0,-5 9-1,-7 10 1,-5 10-2,-8 8 4,-5 10 6,-7 10 7,-5 9 7,-9 9 3,-9 9 3,-10 10 2,-8 10 3,-8 8 0,-2 10-1,-3 10-2,-3 9-1,-9 6-2,-11 3-3,-14 3-3,-11 4-3,-6-3-3,4-5-3,3-7-1,3-5-3,1-4-2,1 0-2,-1 0-2,1 0-3,2-13-7,7-24-14,6-26-12,7-24-14,10-17-2,16-5 7,15-7 8,17-5 8,11-3 5,10 4 4,10 3 3,9 3 4,-2 6 3,-12 9 0,-13 10 2,-12 10 1,-9 7 1,-2 6 1,-3 7 0,-3 6 0,-4-1-1,-3-5-4,-3-7-4,-2-5-3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3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106050 12950 604,'23'-24'0,"-3"4"0,-3 3 0,-2 3 0,0-1 2,7-2 7,6-3 5,7-3 5,4-1 4,3 4 1,3 3 1,4 3 0,5 1-1,10 1-2,10-1-2,9 1-3,6 1-2,3 3-1,3 3-1,4 4-1,-6 1-3,-11 0-5,-14 0-4,-11 0-5,-26 0-11,-37 0-15,-38 0-17,-37 0-15,-15-5-2,10-9 13,10-10 12,9-8 13,6-6 8,3 1 4,3-1 6,4 1 4,4 1 6,6 3 6,7 3 7,6 4 6,3 8 6,0 17 8,0 15 7,0 16 8,0 12 0,0 9-7,0 10-6,0 10-6,0 7-5,0 6-3,0 7-4,0 6-4,-2 3-2,-3 0-1,-3 0-1,-2 0-1,-1-4-2,3-5-4,3-7-4,4-5-4,8-19-9,17-27-14,15-28-13,16-28-14,12-24-5,9-19 6,10-18 4,10-19 6,4-12 5,0-2 6,0-3 6,0-3 7,1-1 5,4 4 5,3 3 6,3 3 4,-1 7 4,-2 14 5,-3 11 4,-3 14 4,-7 11 2,-9 14-1,-10 11-1,-8 14-1,-14 16 5,-15 22 9,-15 22 10,-16 23 10,-19 13 0,-22 6-12,-22 7-11,-21 6-12,-14 3-6,-2 0-2,-3 0-2,-3 0-2,-1-2-4,4-3-7,3-3-6,3-2-7,10-9-3,20-12 4,18-13 3,20-12 3,27-18 0,38-21-1,37-22-2,38-22-1,13-10-1,-8 4 1,-10 3 0,-9 3 2,-9 4 2,-5 7 4,-7 6 4,-5 7 5,-12 5 5,-16 7 7,-15 6 7,-15 7 8,-14 7 4,-8 9 1,-10 10 3,-9 10 1,-9 7 0,-5 6-4,-7 7-3,-5 6-3,-6 7-4,-3 10-2,-3 10-3,-2 9-2,-8 9-4,-8 9-4,-10 10-3,-9 10-5,-5 0-3,0-5-5,0-7-4,0-5-4,6-9-5,13-9-4,12-10-4,13-8-5,18-18-5,26-25-6,24-25-4,26-25-7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4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106350 13900 444,'95'-22'20,"-9"6"-1,-10 7 0,-8 6-1,-4 6 0,3 6 0,3 7 1,4 6-1,-1 4-1,-3 4-1,-3 3-2,-2 3-2,-6 3-2,-6 3-3,-6 3-4,-6 4-3,-10-1-4,-12-3-4,-13-3-6,-12-2-5,-19-3-1,-25 1-1,-25-1 2,-25 1 0,-13-1-1,1 1-2,-1-1-3,1 1-2,2-1 1,7 1 4,6-1 4,7 1 4,5-4 3,7-6 4,6-6 3,7-6 4,5-4 2,7 1 2,6-1 2,7 1 1,15-3 5,25-2 9,25-3 8,25-3 9,17-2 2,9 0-5,10 0-5,10 0-4,0-2-5,-5-3-3,-7-3-4,-5-2-3,-4-1-5,0 3-4,0 3-5,0 4-4,-15-1-7,-27-3-10,-28-3-9,-28-2-11,-18-3 0,-6 1 6,-6-1 8,-6 1 8,-2-4 4,3-6 4,3-6 4,4-6 4,5-4 2,10 1 1,10-1 2,9 1 1,6 1 0,3 3 1,3 3 0,4 4-1,1 10 11,0 19 22,0 19 20,0 19 21,0 7 2,0-3-14,0-3-15,0-2-16,0 2-8,0 9 0,0 10-2,0 10-1,0 2-2,0-3-1,0-3-3,0-2-1,0-3-3,0 1 0,0-1-1,0 1-2,6-3 0,13-2 0,12-3 2,13-3 0,20-7-1,28-9-1,28-10-1,29-8-2,-1-8-1,-28-2-1,-28-3 0,-27-3-2,-14-2 0,4 0 0,3 0 1,3 0 0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9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84400 33550 609,'0'51'95,"0"4"-20,0 3-20,0 3-20,0 1-11,0 1-3,0-1-2,0 1-4,-2 4-2,-3 9-2,-3 10-1,-2 10-1,-3 2-3,1-3-4,-1-3-2,1-2-4,-1-5-3,1-2-4,-1-3-3,1-3-4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9"/>
    </inkml:context>
    <inkml:brush xml:id="br0">
      <inkml:brushProperty name="width" value="0.02782" units="cm"/>
      <inkml:brushProperty name="height" value="0.02782" units="cm"/>
    </inkml:brush>
  </inkml:definitions>
  <inkml:trace contextRef="#ctx0" brushRef="#br0">84350 34500 790,'25'-66'-16,"0"19"8,0 19 9,0 19 9,1 7 6,4-3 4,3-3 3,3-2 3,6-1 2,9 3-1,10 3-1,10 4-2,2 1-4,-3 0-10,-3 0-8,-2 0-8,-8 0-8,-8 0-6,-10 0-6,-9 0-5,-5 0-5,0 0-3,0 0-4,0 0-2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9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85500 33300 546,'-2'-46'2,"-3"10"2,-3 10 3,-2 9 3,-1 12 6,3 16 9,3 15 9,4 17 10,1 11 1,0 10-3,0 10-6,0 9-4,0 6-4,0 3-2,0 3-4,0 4-2,-4 2-4,-5 4-1,-7 3-3,-5 3-2,-3 4-4,4 7-5,3 6-4,3 7-6,1 0-6,1-2-10,-1-3-8,1-3-10,1-15-2,3-24 5,3-26 4,4-24 5,1-13-1,0 0-5,0 0-5,0 0-4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39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87350 34050 537,'18'-25'3,"-11"0"9,-14 0 7,-11 0 8,-9 3 4,-3 6 0,-3 7 0,-2 6 0,-3 3-2,1 0-2,-1 0-4,1 0-4,-4 4-1,-6 10 0,-6 10 0,-6 9 0,-6 7-2,-2 7 0,-3 6-2,-3 7-1,1 0-2,6-2-2,7-3-1,6-3-3,7-4-1,10-3 0,10-3 0,9-2-1,9-5-2,9-2-6,10-3-4,10-3-4,8-4-4,10-3-2,10-3-2,9-2-2,9-6-2,9-6-3,10-6-1,10-6-3,0-6-2,-5-2-2,-7-3-1,-5-3-2,-6-2 2,-3 0 4,-3 0 5,-2 0 4,-9 0 4,-12 0 1,-13 0 4,-12 0 1,-7 1 3,1 4 3,-1 3 1,1 3 4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0"/>
    </inkml:context>
    <inkml:brush xml:id="br0">
      <inkml:brushProperty name="width" value="0.03093" units="cm"/>
      <inkml:brushProperty name="height" value="0.03093" units="cm"/>
    </inkml:brush>
  </inkml:definitions>
  <inkml:trace contextRef="#ctx0" brushRef="#br0">86750 32250 711,'-66'7'68,"19"17"-11,19 15-10,19 16-10,9 10-8,0 7-7,0 6-6,0 7-7,0-3-5,0-8-6,0-10-3,0-9-6,0-4-6,0 4-10,0 3-8,0 3-8,3-7-5,6-15 1,7-15 1,6-16 0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0"/>
    </inkml:context>
    <inkml:brush xml:id="br0">
      <inkml:brushProperty name="width" value="0.03257" units="cm"/>
      <inkml:brushProperty name="height" value="0.03257" units="cm"/>
    </inkml:brush>
  </inkml:definitions>
  <inkml:trace contextRef="#ctx0" brushRef="#br0">87300 32100 675,'0'76'112,"0"4"-26,0 3-28,0 3-26,0-1-16,0-2-4,0-3-6,0-3-3,-2-6-7,-3-5-4,-3-7-7,-2-5-5,-5-14-10,-2-18-13,-3-19-16,-3-18-13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0"/>
    </inkml:context>
    <inkml:brush xml:id="br0">
      <inkml:brushProperty name="width" value="0.03817" units="cm"/>
      <inkml:brushProperty name="height" value="0.03817" units="cm"/>
    </inkml:brush>
  </inkml:definitions>
  <inkml:trace contextRef="#ctx0" brushRef="#br0">86700 31250 576,'-49'-44'0,"4"13"0,3 12 1,3 13 0,3 7 5,3 4 9,3 3 11,4 3 10,4 7 4,6 14-4,7 11-2,6 14-3,3 3-2,0-2-2,0-3-1,0-3-2,3-2-2,6 0-3,7 0-2,6 0-4,4-5-3,4-9-3,3-10-4,3-8-2,4-11-4,7-8-2,6-10-2,7-9-3,2-10-2,1-9-4,-1-10-3,1-8-4,-4-8-2,-6-2 1,-6-3-1,-6-3 1,-7-2 0,-6 0 5,-6 0 2,-6 0 3,-12 4 3,-15 10 4,-15 10 3,-16 9 3,-12 10 0,-5 14-3,-7 11-2,-5 14-3,-3 11-4,4 14-6,3 11-6,3 14-6,7 0-1,14-8 3,11-10 4,14-9 4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4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28028 44544 514,'-14'-8'2,"1"2"4,2 1 3,2 0 5,2 3 10,1 4 14,0 4 16,2 4 14,0 4 2,2 7-14,0 5-12,2 7-14,0 3-8,2 2-4,0 2-4,2 2-2,1 2-8,1 0-7,3 2-9,2 0-9,1 0-6,0-2-4,-1-2-4,1-1-3,-1-6-7,-2-8-8,-2-7-7,-2-8-8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1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87850 34100 606,'162'1'151,"-24"4"-39,-26 3-39,-24 3-40,-13-1-21,0-2-4,0-3-4,0-3-4,-4-2-5,-5 0-9,-7 0-7,-5 0-8,-6 0-6,-3 0-4,-3 0-4,-2 0-5,-5-4 0,-2-5 1,-3-7 3,-3-5 1,-4-3 6,-3 4 8,-3 3 8,-2 3 9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1"/>
    </inkml:context>
    <inkml:brush xml:id="br0">
      <inkml:brushProperty name="width" value="0.04353" units="cm"/>
      <inkml:brushProperty name="height" value="0.04353" units="cm"/>
    </inkml:brush>
  </inkml:definitions>
  <inkml:trace contextRef="#ctx0" brushRef="#br0">89900 33600 505,'-47'-41'52,"6"19"-6,7 19-6,6 19-5,4 12-5,4 6-2,3 7-2,3 6-3,1 3-1,1 0-2,-1 0-1,1 0-1,-1 1-1,1 4 1,-1 3 0,1 3 0,1 1 0,3 1-3,3-1-2,4 1-3,8-4-3,17-6-6,15-6-4,16-6-6,5-10-2,-2-12 0,-3-13 2,-3-12 0,-1-12-2,4-8-5,3-10-4,3-9-5,-2-5 0,-6 0 3,-6 0 3,-6 0 2,-7-2 4,-6-3 3,-6-3 4,-6-2 2,-6-3 3,-2 1 1,-3-1 0,-3 1 1,-7 1 0,-9 3-1,-10 3-2,-8 4-2,-8 7-2,-2 13-2,-3 12-4,-3 13-2,-2 7-2,0 4-4,0 3-2,0 3-3,3 4-1,6 7 3,7 6 1,6 7 3,4-1-1,4-6-1,3-6-1,3-6-1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2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90750 33950 580,'-58'0'10,"34"0"18,35 0 20,35 0 19,18 0 3,3 0-13,3 0-12,4 0-12,1 0-9,0 0-6,0 0-6,0 0-5,-2 0-7,-3 0-5,-3 0-7,-2 0-6,-3 0-2,1 0 0,-1 0 2,1 0 1,-3 0-5,-2 0-11,-3 0-12,-3 0-11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2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93700 32400 477,'-2'-41'38,"-3"19"6,-3 19 8,-2 19 6,-6 13 0,-6 10-7,-6 10-8,-6 9-7,-9 4-6,-8 1-5,-10-1-5,-9 1-4,-7 2-4,-3 7-2,-3 6-3,-2 7-2,-5 2-1,-2 1 0,-3-1 0,-3 1 1,1-4-5,6-6-8,7-6-10,6-6-8,9-9-8,13-8-5,12-10-6,13-9-5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3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93350 32650 480,'70'6'85,"-9"13"-18,-10 12-17,-8 13-17,-4 4-9,3-3-2,3-3-3,4-2-2,2-5-2,4-2-3,3-3-2,3-3-3,3-2-3,3 0-4,3 0-4,4 0-3,1 0-4,0 0-2,0 0-1,0 0-3,-4 0-1,-5 0 1,-7 0-1,-5 0 1,-9 0-1,-9 0-1,-10 0-1,-8 0 0,-11 0 3,-8 0 8,-10 0 10,-9 0 8,-5 0 7,0 0 2,0 0 2,0 0 4,3 1 2,6 4 1,7 3 3,6 3 1,3 1-1,0 1-4,0-1-4,0 1-5,0 2-2,0 7-1,0 6 0,0 7-1,0 4-1,0 3-2,0 3-2,0 4-2,0 7-2,0 13-3,0 12-4,0 13-3,1 7-2,4 4-3,3 3-1,3 3-3,1-2-2,1-6-5,-1-6-5,1-6-3,-3-9-4,-2-8-3,-3-10-1,-3-9-3,-2-12-3,0-11-1,0-14-2,0-11-2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3"/>
    </inkml:context>
    <inkml:brush xml:id="br0">
      <inkml:brushProperty name="width" value="0.04834" units="cm"/>
      <inkml:brushProperty name="height" value="0.04834" units="cm"/>
    </inkml:brush>
  </inkml:definitions>
  <inkml:trace contextRef="#ctx0" brushRef="#br0">91850 34200 455,'-25'-24'2,"0"4"7,0 3 5,0 3 6,3 6 5,6 9 5,7 10 4,6 10 6,4 8-1,4 10-3,3 10-3,3 9-4,1 4-4,1 1-3,-1-1-4,1 1-4,-1 2-2,1 7-1,-1 6-1,1 7-1,-3 5-1,-2 7-2,-3 6-2,-3 7-2,-6 2-4,-5 1-4,-7-1-4,-5 1-4,-1-6-2,6-8 1,7-10 2,6-9 1,3-10 1,0-9 0,0-10-1,0-8 1,3-14-1,6-15 1,7-15 1,6-16 1,3-8 4,0 0 11,0 0 9,0 0 9,4 4 5,10 10-3,10 10-1,9 9-1,1 7-3,-6 7-4,-6 6-2,-6 7-4,-1 0-1,7-2-1,6-3-1,7-3-1,4-1-1,3 4 0,3 3-1,4 3-1,2-1-1,4-2-1,3-3-3,3-3-2,-1-4-2,-2-3-1,-3-3-1,-3-2-1,-4-5-1,-3-2 0,-3-3 1,-2-3 0,-6-1 0,-6 4 0,-6 3 0,-6 3 1,-4-1 0,1-2-1,-1-3 1,1-3 0,4-10-1,9-16-2,10-15 0,10-15-2,-1-9 0,-9 1 1,-10-1 0,-8 1 1,-6-3-1,1-2-3,-1-3-3,1-3-2,-1-6-4,1-5-3,-1-7-5,1-5-3,-6 3-1,-8 17 3,-10 15 3,-9 16 3,-4 7 1,4 1 2,3-1 1,3 1 1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4"/>
    </inkml:context>
    <inkml:brush xml:id="br0">
      <inkml:brushProperty name="width" value="0.03697" units="cm"/>
      <inkml:brushProperty name="height" value="0.03697" units="cm"/>
    </inkml:brush>
  </inkml:definitions>
  <inkml:trace contextRef="#ctx0" brushRef="#br0">93400 34100 595,'-50'-36'62,"0"28"-2,0 28-4,0 29-2,-2 11-7,-3-2-10,-3-3-8,-2-3-9,-1-1-6,3 4-3,3 3-3,4 3-3,1 1-3,0 1-7,0-1-4,0 1-6,4-1-7,10 1-8,10-1-9,9 1-9,6-6-4,3-8-2,3-10 0,4-9-1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5"/>
    </inkml:context>
    <inkml:brush xml:id="br0">
      <inkml:brushProperty name="width" value="0.03645" units="cm"/>
      <inkml:brushProperty name="height" value="0.03645" units="cm"/>
    </inkml:brush>
  </inkml:definitions>
  <inkml:trace contextRef="#ctx0" brushRef="#br0">92450 35400 603,'50'6'23,"0"13"14,0 12 14,0 13 16,0 4 0,0-3-14,0-3-15,0-2-13,1-6-9,4-6-5,3-6-5,3-6-3,1-6-9,1-2-10,-1-3-10,1-3-10,-6-2-7,-8 0-2,-10 0-2,-9 0-3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5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94200 34050 619,'-24'-24'4,"4"4"9,3 3 9,3 3 9,1 9 4,1 16 3,-1 15 2,1 17 2,1 10-2,3 6-6,3 7-6,4 6-5,-1 6-7,-3 6-5,-3 7-7,-2 6-7,-1 4-4,3 4-3,3 3-3,4 3-3,-1-2-5,-3-6-8,-3-6-6,-2-6-8,-1-12-4,3-15-2,3-15-1,4-16-1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6"/>
    </inkml:context>
    <inkml:brush xml:id="br0">
      <inkml:brushProperty name="width" value="0.03427" units="cm"/>
      <inkml:brushProperty name="height" value="0.03427" units="cm"/>
    </inkml:brush>
  </inkml:definitions>
  <inkml:trace contextRef="#ctx0" brushRef="#br0">95000 33950 642,'48'-46'98,"-3"10"-21,-3 10-22,-2 9-21,6 4-12,20 1-2,18-1-2,20 1-2,6 2-4,-2 7-7,-3 6-5,-3 7-8,-6 4-6,-5 3-5,-7 3-7,-5 4-6,-9-3-1,-9-5 2,-10-7 2,-8-5 3,-8-3-2,-2 4-6,-3 3-6,-3 3-6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6"/>
    </inkml:context>
    <inkml:brush xml:id="br0">
      <inkml:brushProperty name="width" value="0.02687" units="cm"/>
      <inkml:brushProperty name="height" value="0.02687" units="cm"/>
      <inkml:brushProperty name="color" value="#F2395B"/>
    </inkml:brush>
  </inkml:definitions>
  <inkml:trace contextRef="#ctx0" brushRef="#br0">53550 25500 818,'31'-29'0,"13"-5"-2,12-7-2,13-5 0,1 0 1,-9 10 7,-10 10 4,-8 9 7,-8 7 1,-2 7-3,-3 6-4,-3 7-3,-7 7-3,-9 9-1,-10 10-2,-8 10-2,-8 7-1,-2 6 1,-3 7-1,-3 6 0,-4-1 0,-3-5 1,-3-7 1,-2-5 0,-1-8 1,3-5 0,3-7 2,4-5 2,10-11 0,19-11 4,19-14 1,19-11 3,7-9 1,-3-3-3,-3-3-1,-2-2-2,-5 0-4,-2 7-2,-3 6-5,-3 7-3,-6 10-2,-5 16-2,-7 15 0,-5 17-2,-11 8 2,-11 4 3,-14 3 5,-11 3 4,-6 1 2,4 1 2,3-1 3,3 1 1,3-3 1,3-2 2,3-3 0,4-3 1,13-17-3,26-27-7,24-28-8,26-28-7,10-15-6,-3 1-2,-3-1-2,-2 1-4,-5 2 1,-2 7 3,-3 6 3,-3 7 4,-6 7 2,-5 9 3,-7 10 4,-5 10 3,-3 7 7,4 6 10,3 7 10,3 6 11,-2 4 3,-6 4-3,-6 3-4,-6 3-2,-2-1-6,3-2-6,3-3-7,4-3-6,1-4-9,0-3-9,0-3-9,0-2-9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4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29813 44129 568,'-2'-22'50,"-4"6"1,-4 5 2,-3 5 1,-3 5-5,1 7-12,-1 7-10,0 8-11,0 3-7,-1 1-1,-2 1-2,1 1-2,-1-1-1,4-1-4,3-3-2,3-1-3,1-3-2,2-1 0,1-2 0,0-2 0,3-3 1,4-1 4,4-2 4,4-2 3,1-2 3,1 0 1,0-2 2,0 0 0,0-1 1,3 0-1,2 0 0,2 0-1,-1 2-2,-3 4-4,-3 3-4,-2 5-4,-4 3-3,-1 3 0,-2 3-2,-2 3 0,-2 0-2,-2-3 0,-2-3-2,-1-2-1,-2-3 2,0 1 1,0 0 3,0-1 3,1 0 1,0-2 2,2-3 0,1-1 1,2-4 1,7-8 0,6-6-1,6-7 1,3-5-2,1 0-2,1-1-3,1 0-3,0 0-1,-3 4 0,-1 5 0,-2 3 0,-2 2 3,-1 2 6,-1 1 5,0 0 7,-2 2 4,1 2 3,0 2 3,0 2 3,-1 2 2,-1 2 0,-1 2 0,0 2-1,-1 0 0,0 1-3,-1 0-2,1 0-2,0-1-5,0-1-8,0-1-9,0 0-9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6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97200 33100 527,'-47'7'50,"6"17"-6,7 15-6,6 16-6,4 9-3,4 3-1,3 3 0,3 4-2,-1 2 0,-2 4-4,-3 3-2,-3 3-2,-1-1-3,4-2 1,3-3-2,3-3 0,3-7 0,3-9-2,3-10-1,4-8 0,11-14-6,23-15-10,22-15-10,22-16-10,5-13-3,-8-9 1,-10-10 2,-9-8 2,-7-9 0,-3-6 0,-3-6-1,-2-6-1,-6-4 1,-6 1 4,-6-1 2,-6 1 4,-6 2 3,-2 7 4,-3 6 4,-3 7 5,-2 7 3,0 9 4,0 10 5,0 10 3,3 4 5,6 0 4,7 0 5,6 0 3,4 3 0,4 6-7,3 7-4,3 6-7,1 4-5,1 4-2,-1 3-4,1 3-4,-4 6 0,-6 9 1,-6 10 3,-6 10 0,-6 7 1,-2 6 0,-3 7-1,-3 6-1,-4 1-1,-3-3-1,-3-3-1,-2-2-1,-3-6-3,1-6-4,-1-6-4,1-6-4,8-12-9,20-15-13,18-15-13,20-16-14,5-7-1,-6 4 12,-6 3 11,-6 3 11,-2-2 6,3-6 0,3-6 1,4-6 0,-3-2 2,-5 3 5,-7 3 3,-5 4 4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6"/>
    </inkml:context>
    <inkml:brush xml:id="br0">
      <inkml:brushProperty name="width" value="0.04652" units="cm"/>
      <inkml:brushProperty name="height" value="0.04652" units="cm"/>
    </inkml:brush>
  </inkml:definitions>
  <inkml:trace contextRef="#ctx0" brushRef="#br0">98900 32900 472,'0'-71'-8,"0"10"2,0 10 1,0 9 2,-2 12 10,-3 16 20,-3 15 19,-2 17 20,-3 14 6,1 17-10,-1 15-9,1 16-10,-1 10-6,1 7-6,-1 6-4,1 7-5,-1 4-5,1 3-2,-1 3-3,1 4-4,1 2-3,3 4-8,3 3-5,4 3-7,-1 1-3,-3 1 1,-3-1 0,-2 1 1,-5 1-8,-2 3-13,-3 3-14,-3 4-14,-1-12-4,4-24 7,3-26 7,3-24 6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7"/>
    </inkml:context>
    <inkml:brush xml:id="br0">
      <inkml:brushProperty name="width" value="0.03646" units="cm"/>
      <inkml:brushProperty name="height" value="0.03646" units="cm"/>
    </inkml:brush>
  </inkml:definitions>
  <inkml:trace contextRef="#ctx0" brushRef="#br0">94800 36500 603,'-19'-19'49,"13"13"-1,12 12 1,13 13-1,10 6-5,10 0-6,10 0-9,9 0-7,10 1-4,14 4 0,11 3-1,14 3 1,3 3-11,-2 3-16,-3 3-19,-3 4-17,-9-1-9,-11-3 0,-14-3 0,-11-2 1,-11-6 3,-5-6 8,-7-6 6,-5-6 8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8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97350 36800 507,'-49'-22'3,"4"6"7,3 7 5,3 6 7,1 4 4,1 4-1,-1 3 1,1 3 1,-3 4-2,-2 7-3,-3 6-3,-3 7-3,-2 5-1,0 7 0,0 6 0,0 7 0,3 0-1,6-2 0,7-3 0,6-3-1,6-2-1,6 0-1,7 0-2,6 0-1,4-2-1,4-3 0,3-3 2,3-2-1,7-8-2,14-8-6,11-10-7,14-9-5,7-9-6,3-5-4,3-7-3,4-5-5,1-8-2,0-5-1,0-7-2,0-5-1,-2-3 1,-3 4 2,-3 3 4,-2 3 3,-9-1 3,-12-2 4,-13-3 4,-12-3 3,-7-1 5,1 4 6,-1 3 4,1 3 6,-3 3 4,-2 3 4,-3 3 3,-3 4 4,-1 7 7,4 13 12,3 12 12,3 13 11,-1 7-1,-2 4-13,-3 3-14,-3 3-12,-4 6-9,-3 9-4,-3 10-3,-2 10-3,-5 2-3,-2-3-2,-3-3-3,-3-2-1,-2-6-5,0-6-9,0-6-10,0-6-8,10-18-8,23-28-8,22-28-9,22-27-7,7-8 3,-6 17 17,-6 15 17,-6 16 15,-4 7 11,1 1 3,-1-1 4,1 1 4,-3-1 1,-2 1 1,-3-1-1,-3 1 1,-2-1-6,0 1-13,0-1-12,0 1-12,-2-1-3,-3 1 6,-3-1 7,-2 1 6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8"/>
    </inkml:context>
    <inkml:brush xml:id="br0">
      <inkml:brushProperty name="width" value="0.04882" units="cm"/>
      <inkml:brushProperty name="height" value="0.04882" units="cm"/>
    </inkml:brush>
  </inkml:definitions>
  <inkml:trace contextRef="#ctx0" brushRef="#br0">98600 36400 450,'-2'-43'9,"-3"17"19,-3 15 19,-2 16 18,-3 13 5,1 14-10,-1 11-9,1 14-9,-1 8-8,1 7-4,-1 6-5,1 7-5,-1 2-3,1 1-2,-1-1-3,1 1-3,-1 2-2,1 7-2,-1 6-2,1 7-3,-1 7-1,1 9-2,-1 10-2,1 10-2,-3 7 0,-2 6-1,-3 7 1,-3 6 0,-2-4-7,0-11-15,0-14-15,0-11-14,1-17-5,4-18 7,3-19 4,3-18 6,1-14 5,1-5 2,-1-7 2,1-5 2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48"/>
    </inkml:context>
    <inkml:brush xml:id="br0">
      <inkml:brushProperty name="width" value="0.03233" units="cm"/>
      <inkml:brushProperty name="height" value="0.03233" units="cm"/>
    </inkml:brush>
  </inkml:definitions>
  <inkml:trace contextRef="#ctx0" brushRef="#br0">98800 37750 680,'23'-24'1,"-3"4"4,-3 3 2,-2 3 3,-3 6 7,1 9 9,-1 10 9,1 10 11,-3 8-2,-2 10-11,-3 10-12,-3 9-11,-6 6-7,-5 3-5,-7 3-4,-5 4-4,-3-6 0,4-11 1,3-14 2,3-11 2,9-7 3,16 0 2,15 0 2,17 0 2,5 1 2,-3 4 1,-3 3 1,-2 3 2,-8 3 0,-8 3-1,-10 3 0,-9 4 0,-9 2 0,-5 4-1,-7 3 1,-5 3-2,-12 3-2,-16 3-5,-15 3-6,-15 4-5,-7-3-8,3-5-9,3-7-11,4-5-9,5-8-4,10-5 2,10-7 2,9-5 1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1"/>
    </inkml:context>
    <inkml:brush xml:id="br0">
      <inkml:brushProperty name="width" value="0.03513" units="cm"/>
      <inkml:brushProperty name="height" value="0.03513" units="cm"/>
    </inkml:brush>
  </inkml:definitions>
  <inkml:trace contextRef="#ctx0" brushRef="#br0">102000 34150 626,'-27'-21'17,"-3"10"-1,-3 10-1,-2 9-3,-5 10 1,-2 14 3,-3 11 1,-3 14 2,-2 8 2,0 7 2,0 6 2,0 7 1,3 2-1,6 1-2,7-1-4,6 1-3,6 1-1,6 3-1,7 3 0,6 4-1,4 1-3,4 0-5,3 0-7,3 0-5,9-5-7,16-9-7,15-10-8,17-8-7,8-12-6,4-12-4,3-13-5,3-12-3,-7-7 2,-15 1 8,-15-1 9,-16 1 8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1"/>
    </inkml:context>
    <inkml:brush xml:id="br0">
      <inkml:brushProperty name="width" value="0.03276" units="cm"/>
      <inkml:brushProperty name="height" value="0.03276" units="cm"/>
    </inkml:brush>
  </inkml:definitions>
  <inkml:trace contextRef="#ctx0" brushRef="#br0">102950 34600 671,'-47'-22'0,"6"6"0,7 7-1,6 6 1,1 7 5,-3 10 12,-3 10 12,-2 9 11,0 6 5,7 3-5,6 3-3,7 4-4,2 4-6,1 6-5,-1 7-5,1 6-6,1 4-5,3 4-5,3 3-6,4 3-4,2-2-8,4-6-13,3-6-12,3-6-12,1-9-4,1-8 5,-1-10 3,1-9 5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1"/>
    </inkml:context>
    <inkml:brush xml:id="br0">
      <inkml:brushProperty name="width" value="0.03827" units="cm"/>
      <inkml:brushProperty name="height" value="0.03827" units="cm"/>
    </inkml:brush>
  </inkml:definitions>
  <inkml:trace contextRef="#ctx0" brushRef="#br0">103400 34850 574,'-90'51'67,"23"4"-11,22 3-10,22 3-11,8 3-6,-2 3-2,-3 3-3,-3 4-1,1 1-2,6 0-3,7 0-2,6 0-2,3-2-1,0-3-2,0-3-2,0-2 0,4-9-3,10-12-4,10-13-5,9-12-3,6-12-2,3-8-1,3-10 0,4-9-1,1-10-3,0-9-2,0-10-5,0-8-3,-5-8 0,-9-2 1,-10-3 3,-8-3 3,-8 1 1,-2 6 3,-3 7 2,-3 6 1,-7 4 2,-9 4 1,-10 3 0,-8 3 1,-6 1-1,1 1-2,-1-1-2,1 1-1,-1 1-4,1 3-3,-1 3-5,1 4-3,4 1-2,9 0 1,10 0 1,10 0 0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1"/>
    </inkml:context>
    <inkml:brush xml:id="br0">
      <inkml:brushProperty name="width" value="0.03155" units="cm"/>
      <inkml:brushProperty name="height" value="0.03155" units="cm"/>
    </inkml:brush>
  </inkml:definitions>
  <inkml:trace contextRef="#ctx0" brushRef="#br0">104650 33700 697,'48'26'66,"-3"4"-9,-3 3-10,-2 3-9,-3-1-8,1-2-5,-1-3-6,1-3-6,-1-2-5,1 0-9,-1 0-6,1 0-7,-6 0-7,-8 0-3,-10 0-4,-9 0-5,-9 0-4,-5 0-5,-7 0-5,-5 0-6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5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30837 44327 603,'-6'-6'75,"6"2"-7,4 4-8,6 3-6,1 2-8,1 3-8,0 3-9,0 4-8,0 2-16,1 3-20,1 3-23,2 3-21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2"/>
    </inkml:context>
    <inkml:brush xml:id="br0">
      <inkml:brushProperty name="width" value="0.03045" units="cm"/>
      <inkml:brushProperty name="height" value="0.03045" units="cm"/>
    </inkml:brush>
  </inkml:definitions>
  <inkml:trace contextRef="#ctx0" brushRef="#br0">103900 34800 722,'-113'67'4,"26"-16"8,24-15 7,26-15 9,27-9 5,32 1 2,31-1 3,32 1 3,18-7-6,6-12-12,7-13-13,6-12-13,-2-4-11,-9 7-9,-10 6-9,-8 7-9,-14 2-3,-15 1 0,-15-1 2,-16 1 1,-12-3 4,-5-2 5,-7-3 6,-5-3 6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2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104700 34500 553,'-25'-22'1,"0"6"2,0 7 2,0 6 3,1 6 3,4 6 5,3 7 6,3 6 4,3 6 3,3 6 2,3 7 1,4 6 2,1 4-2,0 4-2,0 3-3,0 3-4,0 3-3,0 3-2,0 3-3,0 4-4,-2 5-1,-3 10-3,-3 10-1,-2 9-2,-5 4 0,-2 1 1,-3-1 1,-3 1 2,-2-9-5,0-15-14,0-15-12,0-16-12,4-21-11,10-24-9,10-26-9,9-24-9,4-13 3,1 0 12,-1 0 14,1 0 14,-1 1 8,1 4 5,-1 3 5,1 3 5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3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104450 35250 501,'0'-69'-29,"0"13"11,0 12 12,0 13 11,-4 10 10,-5 10 6,-7 10 7,-5 9 6,-4 9 3,0 9-1,0 10-3,0 10 0,-4 5-4,-5 4-2,-7 3-4,-5 3-3,-1 1-3,6 1-2,7-1-4,6 1-1,18-15-10,32-28-17,31-28-15,32-27-17,19-20-4,10-9 8,10-10 6,9-8 8,-2 0 5,-12 14 5,-13 11 4,-12 14 4,-9 7 2,-2 3 0,-3 3-1,-3 4 0,-9 4 6,-11 6 14,-14 7 15,-11 6 13,-12 7 7,-9 10 2,-10 10 0,-8 9 2,-8 2-3,-2-2-9,-3-3-7,-3-3-7,-7 1-9,-9 6-8,-10 7-9,-8 6-7,-6 1-4,1-3 1,-1-3 0,1-2 3,-4 2-1,-6 9-1,-6 10-1,-6 10-2,-2 0 2,3-5 1,3-7 1,4-5 2,5-8 4,10-5 5,10-7 4,9-5 6,20-9 3,31-9 3,32-10 2,31-8 4,18-8-1,7-2 0,6-3-3,7-3 0,0-1-4,-2 4-5,-3 3-4,-3 3-5,-6 3-5,-5 3-3,-7 3-5,-5 4-4,-11 1-2,-11 0-2,-14 0-1,-11 0-1,-15-5-2,-16-9-5,-15-10-3,-15-8-5,-11-11 2,-2-8 7,-3-10 8,-3-9 7,1-7 5,6-3 2,7-3 3,6-2 2,3-1 2,0 3 0,0 3 1,0 4 0,1 5 2,4 10 3,3 10 3,3 9 3,3 6 3,3 3 3,3 3 2,4 4 3,-1 15 9,-3 28 16,-3 28 14,-2 29 15,-1 18 1,3 9-14,3 10-15,4 10-14,-4 13-9,-9 19-2,-10 19-3,-8 19-2,-8 12-5,-2 6-6,-3 7-8,-3 6-6,-2 1-3,0-3 3,0-3 2,0-2 3,4-8-5,10-8-10,10-10-11,9-9-10,6-18-9,3-24-4,3-26-6,4-24-5,4-23 3,6-18 9,7-19 9,6-18 10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3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106350 33950 585,'23'-24'0,"-3"4"0,-3 3 0,-2 3 0,2 3 2,9 3 5,10 3 5,10 4 3,5 4 5,4 6 3,3 7 3,3 6 3,1 7 1,1 10-4,-1 10-2,1 9-3,-4 7 0,-6 7 2,-6 6 1,-6 7 2,-7 4-1,-6 3-4,-6 3-5,-6 4-4,-10 2-4,-12 4-5,-13 3-3,-12 3-4,-16 4-4,-19 7-3,-18 6-3,-19 7-2,-13 5-5,-6 7-6,-6 6-4,-6 7-6,1-9-1,9-21 6,10-22 4,10-22 5,8-15 0,10-5-7,10-7-6,9-5-6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4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85400 43050 573,'-27'-44'71,"-3"13"-17,-3 12-18,-2 13-17,-8 9-9,-8 6 1,-10 7 1,-9 6 0,-2 7 1,6 10-2,7 10 0,6 9-1,4 7-1,4 7 0,3 6-1,3 7 1,3 5-2,3 7 0,3 6-1,4 7-2,5-3-1,10-8 0,10-10-1,9-9-1,12-13 0,16-16-3,15-15-1,17-15-2,10-12-2,6-6-2,7-6-2,6-6-3,4-9-2,4-8-2,3-10-3,3-9-3,-1-9-1,-2-5-1,-3-7-2,-3-5-1,-9-4 0,-11 0 3,-14 0 2,-11 0 3,-12-2 2,-9-3 2,-10-3 4,-8-2 3,-6 0 3,1 7 3,-1 6 5,1 7 3,-3 7 4,-2 9 4,-3 10 4,-3 10 3,-1 10 6,4 13 7,3 12 7,3 13 7,-1 10 1,-2 10-5,-3 10-4,-3 9-6,-2 9-3,0 9-5,0 10-4,0 10-4,0 7-3,0 6-2,0 7-2,0 6-1,-2-1-4,-3-5-3,-3-7-6,-2-5-4,-5-8-4,-2-5-5,-3-7-4,-3-5-4,1-28-8,6-46-10,7-47-10,6-47-10,4-16 1,4 16 12,3 15 13,3 17 12,1 8 9,1 4 3,-1 3 5,1 3 4,2-2 4,7-6 5,6-6 5,7-6 6,2 1 4,1 9 3,-1 10 3,1 10 4,2 7 0,7 6-3,6 7-3,7 6-4,-1 3-3,-6 0-5,-6 0-4,-6 0-5,-6 0-5,-2 0-4,-3 0-5,-3 0-5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5"/>
    </inkml:context>
    <inkml:brush xml:id="br0">
      <inkml:brushProperty name="width" value="0.04392" units="cm"/>
      <inkml:brushProperty name="height" value="0.04392" units="cm"/>
    </inkml:brush>
  </inkml:definitions>
  <inkml:trace contextRef="#ctx0" brushRef="#br0">87300 42650 500,'0'-69'1,"0"13"1,0 12 2,0 13 2,0 6 2,0 0 6,0 0 6,0 0 4,0 9 5,0 19 3,0 19 3,0 19 3,0 12-1,0 6-5,0 7-5,0 6-5,1 7-2,4 10-1,3 10 1,3 9-1,-1 12-2,-2 16-2,-3 15-2,-3 17-3,-6 10-1,-5 6-1,-7 7-1,-5 6 1,-4 1-5,0-3-4,0-3-6,0-2-6,3-12-4,6-19-1,7-18-2,6-19-1,3-10-6,0 1-11,0-1-11,0 1-10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5"/>
    </inkml:context>
    <inkml:brush xml:id="br0">
      <inkml:brushProperty name="width" value="0.032" units="cm"/>
      <inkml:brushProperty name="height" value="0.032" units="cm"/>
    </inkml:brush>
  </inkml:definitions>
  <inkml:trace contextRef="#ctx0" brushRef="#br0">87750 43650 687,'21'-27'0,"-5"-3"0,-7-3 0,-5-2 0,-3 0 1,4 7 3,3 6 3,3 7 2,1 8 3,1 14 2,-1 11 3,1 14 3,-3 11-2,-2 14-4,-3 11-5,-3 14-5,-9 7-3,-11 3 0,-14 3-1,-11 4 0,-3-7-2,10-16-3,10-15-2,9-15-3,13-12 2,20-6 8,18-6 8,20-6 6,10-2 5,3 3 2,3 3 2,4 4 1,-6 2 0,-11 4-4,-14 3-4,-11 3-3,-12 4-3,-9 7-2,-10 6-2,-8 7-2,-14 2-2,-15 1 0,-15-1-3,-16 1-1,-8-3-3,0-2-3,0-3-4,0-3-4,3-7 0,6-9 0,7-10 2,6-8 1,6-8-4,6-2-7,7-3-9,6-3-7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6"/>
    </inkml:context>
    <inkml:brush xml:id="br0">
      <inkml:brushProperty name="width" value="0.03813" units="cm"/>
      <inkml:brushProperty name="height" value="0.03813" units="cm"/>
    </inkml:brush>
  </inkml:definitions>
  <inkml:trace contextRef="#ctx0" brushRef="#br0">90600 43650 576,'-49'-2'2,"4"-3"2,3-3 4,3-2 2,-5 0 2,-12 7 2,-13 6 0,-12 7 2,-4 7 1,7 9 0,6 10 0,7 10 1,2 4 2,1 0 1,-1 0 2,1 0 3,2 1-1,7 4-1,6 3-1,7 3-1,5-1-3,7-2-2,6-3-4,7-3-3,5-4-2,7-3 0,6-3-2,7-2 0,8-5-2,14-2-5,11-3-5,14-3-3,8-6-5,7-5-4,6-7-5,7-5-4,4-6-3,3-3-3,3-3-2,4-2-3,-1-5 0,-3-2-2,-3-3 0,-2-3-1,-11-1 2,-15 4 7,-15 3 6,-16 3 5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6"/>
    </inkml:context>
    <inkml:brush xml:id="br0">
      <inkml:brushProperty name="width" value="0.03189" units="cm"/>
      <inkml:brushProperty name="height" value="0.03189" units="cm"/>
    </inkml:brush>
  </inkml:definitions>
  <inkml:trace contextRef="#ctx0" brushRef="#br0">90150 42350 689,'-90'-68'0,"23"17"0,22 15 0,22 16 0,8 9 5,-2 3 8,-3 3 10,-3 4 8,1 8 4,6 17-3,7 15 0,6 16-3,3 9-2,0 3-4,0 3-3,0 4-3,0 1-4,0 0-6,0 0-3,0 0-6,1-5-6,4-9-7,3-10-8,3-8-6,3-11-3,3-8 4,3-10 4,4-9 3,1-9-1,0-5-8,0-7-8,0-5-7,-2-3 1,-3 4 9,-3 3 9,-2 3 8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6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90600 42150 628,'23'-27'4,"-3"-3"5,-3-3 7,-2-2 7,-5 5 4,-2 16 2,-3 15 4,-3 17 2,-2 10 0,0 6-3,0 7-3,0 6-3,-2 4-4,-3 4-3,-3 3-6,-2 3-3,-5-2-4,-2-6-3,-3-6-3,-3-6-3,-2-6-6,0-2-10,0-3-9,0-3-10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5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31763 44429 474,'-9'-5'32,"0"8"4,-1 6 4,-1 8 5,0 3 0,4 2-4,2 3-3,4 2-4,1 0-3,0 0-4,0 1-3,0-1-4,1 0-2,2-3-1,2-1-2,2-3-2,2-2 0,1-3-2,3-2 0,2-4-2,0-2-3,-1-2-9,-1-3-8,0 0-7,-1-5-5,0-2-1,-1-5-2,1-4-1,-1-4 0,-2-5 3,-2-5 3,-2-4 2,-1-3 0,0 1 1,-1 1-1,1 1-1,-1 1 2,-4 2 7,-2 0 5,-3 1 6,-2 2 4,0 5 3,0 3 2,0 5 4,-1 5-5,-4 10-13,-2 8-11,-3 9-13,1 3-8,4-3-2,6-3-2,5-2-3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6"/>
    </inkml:context>
    <inkml:brush xml:id="br0">
      <inkml:brushProperty name="width" value="0.03707" units="cm"/>
      <inkml:brushProperty name="height" value="0.03707" units="cm"/>
    </inkml:brush>
  </inkml:definitions>
  <inkml:trace contextRef="#ctx0" brushRef="#br0">90000 40300 593,'-71'-19'4,"10"13"7,10 12 7,9 13 8,9 13 5,9 17 4,10 15 4,10 16 4,4 10-1,0 7-8,0 6-6,0 7-8,3-6-3,6-15-3,7-15-1,6-16-2,7-13-2,10-9-3,10-10-2,9-8-3,7-15-3,7-19-6,6-18-6,7-19-4,0-12-5,-2-2 0,-3-3-1,-3-3-2,-7-4 0,-9-3 3,-10-3 1,-8-2 1,-9-1 5,-6 3 6,-6 3 5,-6 4 7,-10 5 2,-12 10 1,-13 10 0,-12 9 0,-12 9-2,-8 9-3,-10 10-4,-9 10-3,-7 13-3,-3 19-4,-3 19-3,-2 19-4,6 2 1,20-11 3,18-14 3,20-11 4,6-6-1,-2 4-7,-3 3-5,-3 3-7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7"/>
    </inkml:context>
    <inkml:brush xml:id="br0">
      <inkml:brushProperty name="width" value="0.03475" units="cm"/>
      <inkml:brushProperty name="height" value="0.03475" units="cm"/>
    </inkml:brush>
  </inkml:definitions>
  <inkml:trace contextRef="#ctx0" brushRef="#br0">90950 44150 633,'-40'0'7,"23"0"15,22 0 14,22 0 15,18 0 4,16 0-8,15 0-8,17 0-7,5 0-7,-3 0-5,-3 0-4,-2 0-6,-3 0-4,1 0-5,-1 0-6,1 0-4,-6 0-2,-8 0 2,-10 0 1,-9 0 2,-7 0-9,-3 0-18,-3 0-19,-2 0-19,-5-4-2,-2-5 12,-3-7 14,-3-5 12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7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93150 43450 496,'-68'4'30,"17"10"6,15 10 6,16 9 4,5 9 0,-2 9-5,-3 10-5,-3 10-6,-2 4-4,0 0-3,0 0-3,0 0-4,1 4-1,4 10-1,3 10-1,3 9-1,3-2-1,3-12-1,3-13-3,4-12-1,5-12-2,10-8 1,10-10 1,9-9-1,9-10-2,9-9-4,10-10-6,10-8-6,7-14-4,6-15-5,7-15-5,6-16-5,-2-10-2,-9-3 1,-10-3 2,-8-2 2,-11-6 1,-8-6 4,-10-6 2,-9-6 4,-13-1 2,-16 7 3,-15 6 2,-15 7 2,-12 8 2,-6 14 1,-6 11 0,-6 14 2,-4 10-1,1 9 1,-1 10 1,1 10-1,1 5-1,3 4-4,3 3-4,4 3-4,5 3-3,10 3 0,10 3-2,9 4 0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8"/>
    </inkml:context>
    <inkml:brush xml:id="br0">
      <inkml:brushProperty name="width" value="0.03876" units="cm"/>
      <inkml:brushProperty name="height" value="0.03876" units="cm"/>
    </inkml:brush>
  </inkml:definitions>
  <inkml:trace contextRef="#ctx0" brushRef="#br0">94500 43800 567,'-47'0'0,"6"0"0,7 0 0,6 0 0,13 0 10,23 0 18,22 0 20,22 0 19,13 0 4,7 0-12,6 0-11,7 0-13,2 0-8,1 0-7,-1 0-7,1 0-7,-1 1-6,1 4-7,-1 3-8,1 3-6,-3-1-8,-2-2-7,-3-3-7,-3-3-7,-9-4-4,-11-3 0,-14-3 2,-11-2-1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8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97950 42500 598,'-71'1'1,"10"4"11,10 3 11,9 3 11,4 3 4,1 3-2,-1 3-1,1 4-1,-4 4-2,-6 6-3,-6 7-1,-6 6-2,-2 1-3,3-3-5,3-3-4,4-2-5,-7 3-3,-16 14-3,-15 11-2,-15 14-3,-7 3-6,3-2-8,3-3-8,4-3-8,7-7-8,13-9-8,12-10-6,13-8-7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9"/>
    </inkml:context>
    <inkml:brush xml:id="br0">
      <inkml:brushProperty name="width" value="0.04384" units="cm"/>
      <inkml:brushProperty name="height" value="0.04384" units="cm"/>
    </inkml:brush>
  </inkml:definitions>
  <inkml:trace contextRef="#ctx0" brushRef="#br0">98000 42700 501,'26'-19'8,"4"13"2,3 12 3,3 13 2,3 7 0,3 4 1,3 3-1,4 3-1,2 1-1,4 1-2,3-1-1,3 1-3,1-1-2,1 1-2,-1-1-1,1 1-3,-4-4-2,-6-6-3,-6-6-4,-6-6-3,-4-2-1,1 3-1,-1 3 0,1 4-1,-6 1 3,-8 0 3,-10 0 4,-9 0 5,-5 0 1,0 0 0,0 0 1,0 0-1,-5 1 4,-9 4 9,-10 3 8,-8 3 9,-4 6 4,3 9 1,3 10 1,4 10 1,2 2-1,4-3-3,3-3-3,3-2-3,1-1-2,1 3-4,-1 3-3,1 4-3,1 2-2,3 4-2,3 3-1,4 3-2,2 3-3,4 3-4,3 3-4,3 4-5,3 1-4,3 0-3,3 0-5,4 0-4,-3-2-1,-5-3 1,-7-3 2,-5-2 1,-4-5-4,0-2-8,0-3-10,0-3-9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0:59"/>
    </inkml:context>
    <inkml:brush xml:id="br0">
      <inkml:brushProperty name="width" value="0.04621" units="cm"/>
      <inkml:brushProperty name="height" value="0.04621" units="cm"/>
    </inkml:brush>
  </inkml:definitions>
  <inkml:trace contextRef="#ctx0" brushRef="#br0">96250 43900 476,'-46'-46'5,"10"10"12,10 10 11,9 9 11,6 9 3,3 9-9,3 10-6,4 10-8,1 10-3,0 13 3,0 12 2,0 13 2,1 7 0,4 4-2,3 3-3,3 3-2,-1 3-2,-2 3-3,-3 3-3,-3 4-2,-1-1-2,4-3 0,3-3-2,3-2 0,1-3-2,1 1-5,-1-1-4,1 1-3,-3-4-4,-2-6-1,-3-6-1,-3-6-2,-2-7-1,0-6 1,0-6-1,0-6 0,-4-7 0,-5-6 2,-7-6 0,-5-6 2,-4-2 2,0 3 7,0 3 6,0 4 6,6-1 7,13-3 10,12-3 8,13-2 9,7-6 2,4-6-6,3-6-6,3-6-6,3-4-5,3 1-2,3-1-3,4 1-2,1 1-1,0 3-1,0 3 1,0 4 1,0 4-1,0 6 0,0 7-1,0 6 0,1 3-1,4 0-1,3 0-1,3 0-1,-1 1-1,-2 4 1,-3 3-2,-3 3 1,-2-1-2,0-2-1,0-3-3,0-3-2,0-4-3,0-3-1,0-3-2,0-2-3,1-3 1,4 1 2,3-1 1,3 1 2,-1-7 1,-2-12 0,-3-13 1,-3-12 0,2-13-1,10-12-2,10-13-2,9-12-1,6-9-4,3-2-3,3-3-3,4-3-3,-3-6-3,-5-5 0,-7-7-1,-5-5-1,-12 6 1,-16 23 1,-15 22 1,-15 22 1,-9 12 2,1 3-1,-1 3 0,1 4 0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0"/>
    </inkml:context>
    <inkml:brush xml:id="br0">
      <inkml:brushProperty name="width" value="0.03836" units="cm"/>
      <inkml:brushProperty name="height" value="0.03836" units="cm"/>
    </inkml:brush>
  </inkml:definitions>
  <inkml:trace contextRef="#ctx0" brushRef="#br0">97200 44050 573,'-47'4'17,"6"10"6,7 10 6,6 9 7,3 10 1,0 14-3,0 11-2,0 14-4,3 3-2,6-2-1,7-3-3,6-3-1,6-6-2,6-5-2,7-7-1,6-5-3,4-9-2,4-9-4,3-10-2,3-8-3,6-9-2,9-6 1,10-6 1,10-6 1,2-10-3,-3-12-3,-3-13-4,-2-12-4,-8-7-4,-8 1-4,-10-1-3,-9 1-4,-10-1-1,-9 1 2,-10-1 0,-8 1 2,-12 2-1,-12 7-1,-13 6-1,-12 7-1,-4 5-1,7 7-2,6 6 0,7 7-2,4 2 2,3 1 4,3-1 5,4 1 3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1"/>
    </inkml:context>
    <inkml:brush xml:id="br0">
      <inkml:brushProperty name="width" value="0.03758" units="cm"/>
      <inkml:brushProperty name="height" value="0.03758" units="cm"/>
    </inkml:brush>
  </inkml:definitions>
  <inkml:trace contextRef="#ctx0" brushRef="#br0">99400 43600 585,'51'-24'55,"4"4"-4,3 3-3,3 3-5,1 1-4,1 1-5,-1-1-6,1 1-5,5-1-3,14 1-2,11-1-1,14 1-2,3 1-2,-2 3-5,-3 3-6,-3 4-4,-4 1-5,-3 0-8,-3 0-6,-2 0-8,-9 0-4,-12 0-5,-13 0-5,-12 0-3,-9 0-3,-2 0 2,-3 0 1,-3 0 0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1"/>
    </inkml:context>
    <inkml:brush xml:id="br0">
      <inkml:brushProperty name="width" value="0.04354" units="cm"/>
      <inkml:brushProperty name="height" value="0.04354" units="cm"/>
    </inkml:brush>
  </inkml:definitions>
  <inkml:trace contextRef="#ctx0" brushRef="#br0">102300 42750 505,'-49'-22'22,"4"6"3,3 7 3,3 6 3,1 7 1,1 10-1,-1 10-1,1 9 0,1 9-3,3 9-3,3 10-2,4 10-4,2 4 0,4 0-1,3 0 1,3 0-1,3 0 0,3 0 0,3 0-2,4 0-1,2-4-1,4-5-2,3-7-4,3-5-2,6-9-2,9-9-1,10-10-2,10-8 0,5-12-4,4-12-7,3-13-5,3-12-6,-1-12-5,-2-8-2,-3-10-2,-3-9-3,-6-5 1,-5 0 5,-7 0 4,-5 0 4,-8 1 4,-5 4 3,-7 3 2,-5 3 3,-8 4 1,-5 7 2,-7 6 1,-5 7 2,-1 4 3,6 3 5,7 3 7,6 4 5,9 2 2,13 4-2,12 3-2,13 3-1,9 1-2,6 1-1,7-1-2,6 1-1,1 2 0,-3 7 0,-3 6 0,-2 7 1,-8 4 1,-8 3 0,-10 3 1,-9 4 1,-7 7 0,-3 13-1,-3 12 0,-2 13-1,-5 4-2,-2-3 0,-3-3-2,-3-2-2,-4-5-4,-3-2-10,-3-3-8,-2-3-10,6-12-6,20-18-7,18-19-6,20-18-6,3-10 2,-8 0 8,-10 0 9,-9 0 8,-1-2 4,10-3 1,10-3-1,9-2 1,4-5 0,1-2 1,-1-3 2,1-3 2,-6-1 1,-8 4 3,-10 3 2,-9 3 2,-7 4 1,-3 7 2,-3 6 1,-2 7 2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5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32600 45024 617,'21'-1'6,"-3"0"11,-4-2 11,-4 0 12,-2 0 4,3 2-3,2 2-2,2 2-3,-1 1-5,-3 2-6,-3 0-7,-2 2-7,-2 2-3,0 5 0,0 5 2,0 5 0,-1 2-3,-1 1-4,0-1-4,-2 1-6,-1-1-3,-2-1 0,-2-1-2,-1-1 0,-2-2 1,2-3 4,1-3 3,0-3 4,3-2 3,2-2 4,4-2 4,2-2 3,3-2 0,2-1-5,1 0-5,3-1-4,1-2-8,-1-1-7,1 0-10,0-1-8,-1-1-2,-1 0 5,-1 0 4,0 0 4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1"/>
    </inkml:context>
    <inkml:brush xml:id="br0">
      <inkml:brushProperty name="width" value="0.04884" units="cm"/>
      <inkml:brushProperty name="height" value="0.04884" units="cm"/>
    </inkml:brush>
  </inkml:definitions>
  <inkml:trace contextRef="#ctx0" brushRef="#br0">104400 42500 450,'21'-91'12,"-5"19"3,-7 19 0,-5 19 3,-3 9 0,4 0 0,3 0 0,3 0 0,1 15 8,1 32 16,-1 31 15,1 32 16,-4 19-1,-6 10-14,-6 10-17,-6 9-15,-4 13-12,1 20-6,-1 18-8,1 20-6,-1 11-8,1 7-11,-1 6-11,1 7-10,-1-12-6,1-28 1,-1-28 1,1-27 0,-3-23 1,-2-16 1,-3-15 1,-3-15 0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2"/>
    </inkml:context>
    <inkml:brush xml:id="br0">
      <inkml:brushProperty name="width" value="0.04323" units="cm"/>
      <inkml:brushProperty name="height" value="0.04323" units="cm"/>
    </inkml:brush>
  </inkml:definitions>
  <inkml:trace contextRef="#ctx0" brushRef="#br0">100700 48400 508,'-97'-19'9,"6"13"15,7 12 16,6 13 16,6 12 5,6 13-6,7 12-6,6 13-7,6 9-7,6 6-4,7 7-7,6 6-5,6 6-4,6 6-3,7 7-2,6 6-3,4 1-5,4-3-5,3-3-7,3-2-5,6-9-7,9-12-5,10-13-5,10-12-5,8-12-3,10-8 0,10-10 1,9-9 0,-4-9 3,-15-5 7,-15-7 6,-16-5 7,-8-3 0,0 4-6,0 3-5,0 3-6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3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102050 48450 607,'46'-22'4,"-5"6"9,-7 7 9,-5 6 8,-4 3 4,0 0-1,0 0-3,0 0-1,-2 3-1,-3 6 0,-3 7 1,-2 6-1,-3 6-2,1 6-7,-1 7-7,1 6-5,-10 4-5,-19 4-2,-18 3-2,-19 3-2,-12 3-3,-2 3-1,-3 3-1,-3 4-2,1-3 0,6-5 2,7-7 3,6-5 1,20-9 3,34-9 2,35-10 3,35-8 2,14-8 2,-2-2 2,-3-3 1,-3-3 1,-6 2 0,-5 10-3,-7 10-1,-5 9-3,-9 7 0,-9 7-1,-10 6 0,-8 7-1,-14 2 1,-15 1-2,-15-1 0,-16 1 0,-12-3-2,-5-2 1,-7-3-1,-5-3 0,-4-2-2,0 0-3,0 0-4,0 0-2,3-4-6,6-5-6,7-7-7,6-5-6,6-8-6,6-5-6,7-7-6,6-5-5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3"/>
    </inkml:context>
    <inkml:brush xml:id="br0">
      <inkml:brushProperty name="width" value="0.03334" units="cm"/>
      <inkml:brushProperty name="height" value="0.03334" units="cm"/>
    </inkml:brush>
  </inkml:definitions>
  <inkml:trace contextRef="#ctx0" brushRef="#br0">103950 47750 659,'46'-22'0,"-5"6"0,-7 7 0,-5 6 0,-1 7 7,6 10 12,7 10 14,6 9 13,-1 4 5,-5 1-4,-7-1-3,-5 1-3,-8-1-9,-5 1-14,-7-1-15,-5 1-15,-9-1-11,-9 1-7,-10-1-9,-8 1-7,-9 1-3,-6 3 3,-6 3 3,-6 4 4,-2-3 3,3-5 5,3-7 5,4-5 5,4-4 5,6 0 2,7 0 4,6 0 4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3"/>
    </inkml:context>
    <inkml:brush xml:id="br0">
      <inkml:brushProperty name="width" value="0.03256" units="cm"/>
      <inkml:brushProperty name="height" value="0.03256" units="cm"/>
    </inkml:brush>
  </inkml:definitions>
  <inkml:trace contextRef="#ctx0" brushRef="#br0">103300 48950 675,'-100'89'8,"50"-22"15,50-22 16,50-21 15,25-17 3,0-8-10,0-10-9,0-9-10,6-7-9,13-3-9,12-3-8,13-2-9,-2-1-7,-16 3-2,-15 3-4,-15 4-4,-14 1-7,-8 0-12,-10 0-11,-9 0-11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3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104100 48450 528,'-68'3'2,"17"6"5,15 7 4,16 6 4,7 4 5,1 4 6,-1 3 6,1 3 7,1 7 1,3 14-2,3 11-3,4 14-3,1 10-3,0 9-4,0 10-3,0 10-5,0 2-1,0-3-2,0-3 1,0-2-2,-4-3-1,-5 1-5,-7-1-3,-5 1-3,-3-7-7,4-12-6,3-13-8,3-12-7,-1-12-5,-2-8-4,-3-10-3,-3-9-4,1-12-1,6-11 0,7-14 0,6-11 1,3-12 3,0-9 6,0-10 8,0-8 5,1-3 5,4 7 1,3 6 2,3 7 1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4"/>
    </inkml:context>
    <inkml:brush xml:id="br0">
      <inkml:brushProperty name="width" value="0.05247" units="cm"/>
      <inkml:brushProperty name="height" value="0.05247" units="cm"/>
    </inkml:brush>
  </inkml:definitions>
  <inkml:trace contextRef="#ctx0" brushRef="#br0">103950 49150 419,'39'-61'6,"-22"28"11,-22 28 12,-21 29 12,-10 16 2,3 7-7,3 6-9,4 7-6,-3 0-6,-5-2-1,-7-3-2,-5-3-2,-6-1 0,-3 4-2,-3 3 0,-2 3 0,0-1-2,7-2-4,6-3-3,7-3-4,19-17-7,35-27-9,35-28-9,34-28-10,13-17-2,-5-2 6,-7-3 7,-5-3 6,-6 2 4,-3 10 3,-3 10 2,-2 9 3,-5 4 3,-2 1 3,-3-1 2,-3 1 4,-7 2 1,-9 7 0,-10 6 0,-8 7-1,-1 0 1,9-2 1,10-3 1,10-3 0,5-6 0,4-5 2,3-7 0,3-5 2,-1-1-1,-2 6 2,-3 7 0,-3 6 0,-6 4 0,-5 4 0,-7 3-1,-5 3-1,-4 3 0,0 3 2,0 3 1,0 4 2,1 1 1,4 0 1,3 0-1,3 0 1,1 1-2,1 4-1,-1 3-2,1 3-3,-10 10-1,-19 20-2,-18 18-2,-19 20-1,-12 5-1,-2-6 0,-3-6 1,-3-6 0,-4-4 1,-3 1 1,-3-1 1,-2 1 0,-5-1 1,-2 1-1,-3-1-1,-3 1 0,-1-3-2,4-2 1,3-3-1,3-3 1,3-2 0,3 0 2,3 0 2,4 0 2,4-4 1,6-5 1,7-7 0,6-5 1,17-8 0,28-5-1,28-7 0,29-5-2,15-12-2,3-16-4,3-15-6,4-15-5,-3-6-2,-5 7-3,-7 6-1,-5 7-2,-9 2 0,-9 1-1,-10-1 1,-8 1-1,-9 1 2,-6 3-1,-6 3 1,-6 4 1,-4-1 1,1-3 0,-1-3 1,1-2 1,-6-3 0,-8 1 1,-10-1 0,-9 1 1,-4-4 0,4-6-2,3-6 0,3-6-1,1-6 1,1-2 1,-1-3 1,1-3 2,-1-4 1,1-3 2,-1-3 2,1-2 2,-1 2 3,1 9 2,-1 10 3,1 10 3,-1 8 2,1 10 0,-1 10 0,1 9 1,-3 6 2,-2 3 5,-3 3 4,-3 4 6,-2 2 4,0 4 4,0 3 4,0 3 5,3 4-1,6 7-8,7 6-6,6 7-6,3 8-5,0 14 0,0 11-1,0 14 0,-2 8-2,-3 7-1,-3 6-1,-2 7-1,-3 11-1,1 20 0,-1 18-2,1 20 1,-1 8-3,1 1-1,-1-1-3,1 1-3,-1 12-2,1 25-4,-1 25-3,1 25-5,-3 21-4,-2 20-6,-3 18-5,-3 20-6,-2-4-4,0-25-3,0-25-2,0-25-2,3-40 1,6-52 6,7-53 5,6-53 5,3-27 1,0 0-5,0 0-4,0 0-5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05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106250 47950 501,'75'7'61,"0"17"-3,0 15-6,0 16-3,4 10-5,10 7-5,10 6-4,9 7-4,1 7-5,-6 9-2,-6 10-5,-6 10-2,-12 5-4,-15 4-1,-15 3-4,-16 3-1,-23 3-3,-27 3-5,-28 3-2,-28 4-4,-31 1-2,-30 0 1,-32 0 0,-30 0 1,-20 0-4,-6 0-10,-6 0-9,-6 0-11,18-13-2,44-24 4,44-26 3,44-24 3,21-15-1,1-3-5,-1-3-5,1-2-6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1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67675 2100 333,'157'63'167,"51"46"-1,49 47 1,51 47 0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20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23150 35450 494,'-49'-24'6,"4"4"10,3 3 12,3 3 10,1 1 3,1 1-8,-1-1-7,1 1-8,-4 2-5,-6 7-1,-6 6-3,-6 7-3,-1 7 1,7 9 0,6 10 3,7 10 0,2 10 1,1 13 0,-1 12-2,1 13 1,2 4-1,7-3-1,6-3 0,7-2-1,2-6 0,1-6-2,-1-6 0,1-6-2,4-7 0,9-6 0,10-6 1,10-6-1,4-6-1,0-2-1,0-3-2,0-3-2,3-6-2,6-5-2,7-7-2,6-5-2,10-9 0,17-9 0,15-10 1,16-8 1,5-15-2,-2-19-1,-3-18-3,-3-19-2,-4-10 0,-3 1 1,-3-1 2,-2 1 1,-8 2 2,-8 7 0,-10 6 0,-9 7 1,-9 5 1,-5 7 3,-7 6 3,-5 7 1,-8 4 4,-5 3 3,-7 3 4,-5 4 3,-3 4 5,4 6 8,3 7 7,3 6 7,-1 12 2,-2 19-3,-3 19-4,-3 19-3,-2 9-5,0 0-5,0 0-6,0 0-4,0 3-4,0 6-3,0 7-2,0 6-2,-2 7-1,-3 10 1,-3 10 0,-2 9 1,-5 2-3,-2-2-8,-3-3-7,-3-3-7,-1-7-6,4-9-4,3-10-4,3-8-4,4-28-5,7-43-5,6-44-5,7-43-5,5-21 4,7 3 13,6 3 14,7 4 12,-1 10 9,-6 19 7,-6 19 7,-6 19 5,-2 9 4,3 0-1,3 0 0,4 0-1,2 1 5,4 4 8,3 3 8,3 3 9,1 3 2,1 3-6,-1 3-6,1 4-5,-1 1-6,1 0-3,-1 0-6,1 0-4,-1 0-4,1 0-5,-1 0-3,1 0-6,1-5-7,3-9-13,3-10-12,4-8-12,-4-4-2,-9 3 9,-10 3 10,-8 4 8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6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34735 44963 571,'-40'-1'8,"15"-1"16,15 0 17,15-1 16,9-2 4,7 0-8,5-1-8,7-2-8,3 1-7,4 1-5,3 0-5,2 2-6,3 0-5,2 2-4,2 0-6,2 2-5,0 0-3,-4 0-2,-3 0-3,-2 0-3,-4 0-4,-3 2-7,-5 0-6,-4 2-7,-3 0-3,-3 0 1,-3-1 2,-2 2 2,-4-2 1,-1 1 3,-2 0 3,-2 0 3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20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25200 34400 477,'0'-50'0,"0"0"0,0 0 0,0 0 0,0 1 3,0 4 4,0 3 6,0 3 4,0 9 9,0 16 10,0 15 12,0 17 10,0 14 2,0 17-10,0 15-8,0 16-9,-4 10-6,-5 7-3,-7 6-4,-5 7-3,-4 10-4,0 16-1,0 15-4,0 17-2,-2 17-3,-3 23-5,-3 22-3,-2 22-3,-1 10-7,3 1-8,3-1-8,4 1-8,4-3-6,6-2-5,7-3-5,6-3-5,1-26 1,-3-46 7,-3-47 6,-2-47 6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21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25800 35450 601,'25'-47'0,"0"6"0,0 7 0,0 6 0,0 6 7,0 6 15,0 7 14,0 6 14,0 3 4,0 0-6,0 0-8,0 0-7,0 4-7,0 10-4,0 10-5,0 9-6,-4 10-4,-5 14-3,-7 11-3,-5 14-3,-8 10-4,-5 9-4,-7 10-4,-5 10-5,-6-3-1,-3-11 2,-3-14 1,-2-11 2,0-14 2,7-11 4,6-14 2,7-11 4,8-9 3,14-3 4,11-3 4,14-2 2,8-5 3,7-2-2,6-3-1,7-3 0,0-2-1,-2 0 1,-3 0 0,-3 0 1,-6 4 0,-5 10-1,-7 10 0,-5 9-1,-9 9-1,-9 9-1,-10 10-1,-8 10-1,-14 10-3,-15 13-5,-15 12-4,-16 13-4,-13 6-5,-9 0-3,-10 0-4,-8 0-3,0-8-1,14-16 0,11-15 2,14-15 1,8-14-4,7-8-9,6-10-8,7-9-9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27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34775 29600 333,'157'63'167,"51"46"-1,49 47 1,51 47 0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28"/>
    </inkml:context>
    <inkml:brush xml:id="br0">
      <inkml:brushProperty name="width" value="0.03543" units="cm"/>
      <inkml:brushProperty name="height" value="0.03543" units="cm"/>
      <inkml:brushProperty name="color" value="#FED406"/>
    </inkml:brush>
  </inkml:definitions>
  <inkml:trace contextRef="#ctx0" brushRef="#br0">23000 26850 621,'-46'-2'-1,"10"-3"-2,10-3-2,9-2-1,10-1 8,14 3 19,11 3 19,14 4 19,11-3 4,14-5-9,11-7-10,14-5-10,7-3-7,3 4-6,3 3-5,4 3-6,5-1-7,10-2-10,10-3-9,9-3-9,6-7-6,3-9-4,3-10-4,4-8-4,-10-1 1,-22 9 5,-22 10 7,-21 10 5,-15 4 1,-6 0-2,-6 0-1,-6 0-3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29"/>
    </inkml:context>
    <inkml:brush xml:id="br0">
      <inkml:brushProperty name="width" value="0.03675" units="cm"/>
      <inkml:brushProperty name="height" value="0.03675" units="cm"/>
      <inkml:brushProperty name="color" value="#FED406"/>
    </inkml:brush>
  </inkml:definitions>
  <inkml:trace contextRef="#ctx0" brushRef="#br0">23550 26650 598,'-179'21'-25,"45"-5"14,43-7 12,45-5 13,28-4 12,17 0 10,15 0 11,16 0 11,12-2 0,9-3-9,10-3-9,10-2-10,8-3-6,10 1-4,10-1-4,9 1-4,9-6-6,9-8-7,10-10-8,10-9-8,5-5-8,4 0-7,3 0-6,3 0-8,-8 3-1,-19 6 8,-18 7 5,-19 6 7,-15 6 2,-8 6-3,-10 7-4,-9 6-3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1"/>
    </inkml:context>
    <inkml:brush xml:id="br0">
      <inkml:brushProperty name="width" value="0.03826" units="cm"/>
      <inkml:brushProperty name="height" value="0.03826" units="cm"/>
      <inkml:brushProperty name="color" value="#FED406"/>
    </inkml:brush>
  </inkml:definitions>
  <inkml:trace contextRef="#ctx0" brushRef="#br0">30250 23900 574,'46'-2'-15,"-5"-3"11,-7-3 11,-5-2 10,-6-5 8,-3-2 6,-3-3 5,-2-3 6,-5-2-1,-2 0-7,-3 0-8,-3 0-7,-4-2-5,-3-3-4,-3-3-4,-2-2-3,-5-1-2,-2 3 1,-3 3 1,-3 4 0,-4 2-1,-3 4-2,-3 3-3,-2 3-3,-3 1 0,1 1 2,-1-1 1,1 1 2,-1 1 1,1 3 3,-1 3 2,1 4 1,-1 4 2,1 6 0,-1 7 0,1 6 1,-6 9 0,-8 13 1,-10 12 0,-9 13 0,-2 6 0,6 0-1,7 0-2,6 0 0,4 1-2,4 4 0,3 3 0,3 3 0,3-1-2,3-2 0,3-3-2,4-3-2,2-2 0,4 0 0,3 0-1,3 0 1,3-4 0,3-5 0,3-7 1,4-5-1,5-4 0,10 0-2,10 0-3,9 0-1,6-5-3,3-9-3,3-10-4,4-8-2,5-8-5,10-2-5,10-3-4,9-3-6,2-4 0,-2-3 4,-3-3 5,-3-2 5,-6-3 0,-5 1-2,-7-1-3,-5 1-3,-8-3 2,-5-2 7,-7-3 6,-5-3 6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2"/>
    </inkml:context>
    <inkml:brush xml:id="br0">
      <inkml:brushProperty name="width" value="0.03222" units="cm"/>
      <inkml:brushProperty name="height" value="0.03222" units="cm"/>
      <inkml:brushProperty name="color" value="#FED406"/>
    </inkml:brush>
  </inkml:definitions>
  <inkml:trace contextRef="#ctx0" brushRef="#br0">31100 24700 682,'-4'-72'3,"-5"6"7,-7 7 5,-5 6 6,-8 7 2,-5 10-3,-7 10-4,-5 9-3,-1 6-2,6 3 0,7 3-1,6 4 0,1 4-1,-3 6 0,-3 7-1,-2 6 1,-1 4-2,3 4 1,3 3 0,4 3 0,4 1 0,6 1-1,7-1 1,6 1 0,3-1-1,0 1 1,0-1 0,0 1 0,4-1 0,10 1-2,10-1-1,9 1-2,6-3-1,3-2-1,3-3 0,4-3 0,-1-1-2,-3 4 1,-3 3-1,-2 3 0,-6 1 0,-6 1 0,-6-1-1,-6 1 1,-6 1-1,-2 3 0,-3 3-1,-3 4 1,-6-1-1,-5-3 1,-7-3 0,-5-2 1,-8-5-1,-5-2-2,-7-3-1,-5-3-2,-4-6 0,0-5 1,0-7 1,0-5 1,4-14 2,10-18 0,10-19 1,9-18 2,12-10-2,16 0-1,15 0-1,17 0-3,10-2-2,6-3-3,7-3-3,6-2-3,3-3-2,0 1-5,0-1-3,0 1-3,-5 2-2,-9 7 0,-10 6 1,-8 7 0,-6 0 3,1-2 4,-1-3 4,1-3 5,-4 4 3,-6 13 3,-6 12 3,-6 13 2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2"/>
    </inkml:context>
    <inkml:brush xml:id="br0">
      <inkml:brushProperty name="width" value="0.03991" units="cm"/>
      <inkml:brushProperty name="height" value="0.03991" units="cm"/>
      <inkml:brushProperty name="color" value="#FED406"/>
    </inkml:brush>
  </inkml:definitions>
  <inkml:trace contextRef="#ctx0" brushRef="#br0">31800 23500 551,'23'-113'-21,"-3"26"14,-3 24 14,-2 26 13,-3 21 9,1 19 5,-1 19 5,1 19 6,-3 9 0,-2 0-5,-3 0-4,-3 0-5,-2 4-3,0 10-2,0 10-4,0 9-2,0 4-3,0 1-3,0-1-4,0 1-3,0 2-3,0 7-2,0 6-2,0 7-1,0 2-6,0 1-8,0-1-9,0 1-8,0-6-6,0-8-5,0-10-5,0-9-4,0-12 1,0-11 5,0-14 5,0-11 6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2"/>
    </inkml:context>
    <inkml:brush xml:id="br0">
      <inkml:brushProperty name="width" value="0.02855" units="cm"/>
      <inkml:brushProperty name="height" value="0.02855" units="cm"/>
      <inkml:brushProperty name="color" value="#FED406"/>
    </inkml:brush>
  </inkml:definitions>
  <inkml:trace contextRef="#ctx0" brushRef="#br0">31900 24800 770,'3'-115'-16,"6"23"17,7 22 15,6 22 17,3 13 6,0 7-5,0 6-3,0 7-5,4 2-3,10 1-6,10-1-4,9 1-4,4 1-5,1 3-6,-1 3-3,1 4-6,-4 1-4,-6 0-5,-6 0-4,-6 0-3,-6-2-6,-2-3-5,-3-3-4,-3-2-6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2"/>
    </inkml:context>
    <inkml:brush xml:id="br0">
      <inkml:brushProperty name="width" value="0.03921" units="cm"/>
      <inkml:brushProperty name="height" value="0.03921" units="cm"/>
      <inkml:brushProperty name="color" value="#FED406"/>
    </inkml:brush>
  </inkml:definitions>
  <inkml:trace contextRef="#ctx0" brushRef="#br0">32850 23150 561,'0'-94'2,"0"13"5,0 12 4,0 13 6,0 15 5,0 19 10,0 19 8,0 19 8,0 15 2,0 13-7,0 12-7,0 13-6,0 9-5,0 6-5,0 7-3,0 6-4,-2 7-3,-3 10-3,-3 10-1,-2 9-4,-5 17-3,-2 25-8,-3 25-6,-3 25-7,1 14-5,6 3-3,7 3-5,6 4-2,3-9-3,0-18 1,0-19 0,0-18 1,0-25 2,0-27 5,0-28 6,0-28 5,1-18 2,4-6 0,3-6 0,3-6-1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6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34941 45494 620,'-43'7'9,"10"-2"0,8-3-2,9 0 0,5-4 5,4 0 11,2-3 11,4-2 10,4-1 3,7-2-6,8 0-7,6-1-5,6 0-5,4 2-4,6 2-4,5 3-3,3-1-5,2 2-6,2-1-5,2 0-7,1 0-5,1 2-5,2 0-5,0 2-5,-2 0-4,-6 0-4,-6 0-3,-6 0-4,-6 0 1,-7 0 7,-7 0 6,-7 0 7,-2 0 3,0 0 2,1 0-1,2 0 2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3"/>
    </inkml:context>
    <inkml:brush xml:id="br0">
      <inkml:brushProperty name="width" value="0.04794" units="cm"/>
      <inkml:brushProperty name="height" value="0.04794" units="cm"/>
      <inkml:brushProperty name="color" value="#FED406"/>
    </inkml:brush>
  </inkml:definitions>
  <inkml:trace contextRef="#ctx0" brushRef="#br0">33850 24350 458,'-24'-47'0,"4"6"0,3 7 0,3 6 0,-1 4 2,-2 4 2,-3 3 3,-3 3 3,-2 1 2,0 1 1,0-1 0,0 1 1,0-1 0,0 1 0,0-1 0,0 1 0,0 1 0,0 3-1,0 3-2,0 4 0,0 2-1,0 4 0,0 3-1,0 3 0,1 4 0,4 7 0,3 6 0,3 7 0,3 4-1,3 3-1,3 3 0,4 4-2,2 2-1,4 4-1,3 3-1,3 3-1,6-1-2,9-2 2,10-3-1,10-3 0,2-1 0,-3 4-1,-3 3 0,-2 3-2,-6-1 1,-6-2-2,-6-3 1,-6-3-1,-6-2-1,-2 0-1,-3 0-2,-3 0-2,-7-2 0,-9-3 2,-10-3-1,-8-2 2,-6-6 1,1-6 1,-1-6 0,1-6 2,1-7 0,3-6-1,3-6 0,4-6 0,2-9 1,4-8 1,3-10 3,3-9 0,6-10 2,9-9-2,10-10-1,10-8-2,8-8 0,10-2-2,10-3-1,9-3-2,6 1-1,3 6-2,3 7-3,4 6-1,1 4-1,0 4 2,0 3 0,0 3 2,-2 3 1,-3 3 2,-3 3 1,-2 4 1,-3 2 2,1 4 2,-1 3 2,1 3 2,-6 3 1,-8 3 2,-10 3 0,-9 4 2,-13 11 9,-16 23 14,-15 22 17,-15 22 14,-6 10 4,7 1-11,6-1-10,7 1-11,2-1-6,1 1-3,-1-1-4,1 1-4,1-3-2,3-2-1,3-3-3,4-3-1,2-2-2,4 0-3,3 0-2,3 0-2,6-8-3,9-16-4,10-15-4,10-15-3,4-17-2,0-15-2,0-15 0,0-16 0,-2-15-2,-3-11 1,-3-14-1,-2-11 1,-5-4-1,-2 6 3,-3 7 0,-3 6 2,-6 6 2,-5 6 2,-7 7 3,-5 6 2,-6 9 1,-3 13 2,-3 12 1,-2 13 0,-6 9 0,-6 6-4,-6 7-2,-6 6-3,-2 6-3,3 6-2,3 7-4,4 6-3,4 6-3,6 6-1,7 7-3,6 6-1,1-2 1,-3-9 5,-3-10 4,-2-8 4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3"/>
    </inkml:context>
    <inkml:brush xml:id="br0">
      <inkml:brushProperty name="width" value="0.0346" units="cm"/>
      <inkml:brushProperty name="height" value="0.0346" units="cm"/>
      <inkml:brushProperty name="color" value="#FED406"/>
    </inkml:brush>
  </inkml:definitions>
  <inkml:trace contextRef="#ctx0" brushRef="#br0">35550 23700 635,'67'23'4,"-16"-3"6,-15-3 8,-15-2 7,-9 0 2,1 7 1,-1 6-2,1 7 0,-1 2-1,1 1-3,-1-1-1,1 1-3,-3-1-1,-2 1-1,-3-1-2,-3 1-1,-1-1-1,4 1-2,3-1-1,3 1-2,-1 1 0,-2 3-3,-3 3-1,-3 4-1,1-3-2,6-5 1,7-7-2,6-5 0,1-3 0,-3 4-1,-3 3 1,-2 3-1,-1-1 1,3-2 1,3-3 1,4-3 2,-3 2-1,-5 10 0,-7 10-2,-5 9-1,-6 1-2,-3-6-2,-3-6-3,-2-6-3,-6-4-4,-6 1-8,-6-1-8,-6 1-7,-4-4-3,1-6 2,-1-6 3,1-6 1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4"/>
    </inkml:context>
    <inkml:brush xml:id="br0">
      <inkml:brushProperty name="width" value="0.04813" units="cm"/>
      <inkml:brushProperty name="height" value="0.04813" units="cm"/>
      <inkml:brushProperty name="color" value="#FED406"/>
    </inkml:brush>
  </inkml:definitions>
  <inkml:trace contextRef="#ctx0" brushRef="#br0">35600 23750 457,'-16'-24'30,"19"4"4,19 3 5,19 3 5,7 6 0,-3 9-5,-3 10-5,-2 10-4,-6 7-4,-6 6-4,-6 7-3,-6 6-3,-7 10-3,-6 17-2,-6 15-2,-6 16-3,-9 2-2,-8-8-5,-10-10-3,-9-9-5,-2-9-1,6-5-1,7-7 1,6-5-1,10-9 3,17-9 3,15-10 5,16-8 3,9-8 3,3-2 1,3-3 2,4-3 1,1 2 0,0 10 0,0 10-1,0 9 0,-4 4 0,-5 1-1,-7-1 0,-5 1 0,-3 2 1,4 7 0,3 6 1,3 7 2,-2 2-1,-6 1-2,-6-1-2,-6 1-2,-7 1-2,-6 3 1,-6 3-1,-6 4 0,-12 4-2,-15 6-4,-15 7-3,-16 6-3,-16 9-6,-16 13-9,-15 12-8,-15 13-8,-4-2-4,9-16 0,10-15 1,10-15 0,10-14-1,13-8-2,12-10-3,13-9-3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38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68000 11750 670,'-147'20'122,"56"-9"-28,57-10-28,56-8-27,26-9-31,-3-6-32,-3-6-33,-2-6-33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49"/>
    </inkml:context>
    <inkml:brush xml:id="br0">
      <inkml:brushProperty name="width" value="0.0405" units="cm"/>
      <inkml:brushProperty name="height" value="0.0405" units="cm"/>
      <inkml:brushProperty name="color" value="#F2395B"/>
    </inkml:brush>
  </inkml:definitions>
  <inkml:trace contextRef="#ctx0" brushRef="#br0">55300 24000 543,'-7'-43'9,"-11"17"19,-14 15 18,-11 16 18,-9 13 4,-3 14-13,-3 11-12,-2 14-13,-6 7-8,-6 3-3,-6 3-3,-6 4-5,-2 2-1,3 4 0,3 3 0,4 3-1,4-2-2,6-6-8,7-6-6,6-6-7,12-16-15,19-25-22,19-25-22,19-25-22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49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55350 23900 517,'50'-22'5,"0"6"13,0 7 10,0 6 12,0 3 4,0 0-7,0 0-4,0 0-6,4 0-4,10 0-3,10 0-1,9 0-3,4 1-3,1 4-1,-1 3-3,1 3-2,1 1-2,3 1 0,3-1-1,4 1 0,-3-1-2,-5 1-4,-7-1-2,-5 1-4,-9 2-2,-9 7-1,-10 6-2,-8 7 0,-9 0-1,-6-2 2,-6-3 2,-6-3 2,-7-2 0,-6 0 1,-6 0-1,-6 0 1,-7 1 5,-6 4 10,-6 3 10,-6 3 11,1 6 3,9 9-3,10 10-2,10 10-3,4 4-3,0 0-3,0 0-5,0 0-2,0 1-4,0 4-1,0 3-2,0 3-2,1 3-3,4 3-4,3 3-2,3 4-5,1 2 0,1 4 2,-1 3 1,1 3 2,-1-4-4,1-8-11,-1-10-11,1-9-11,-3-7-4,-2-3 1,-3-3 1,-3-2 2,-2-8 2,0-8 3,0-10 2,0-9 3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0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54450 25050 468,'-47'-25'1,"6"0"1,7 0 0,6 0 2,3 1 5,0 4 11,0 3 9,0 3 9,3 10 5,6 20-1,7 18-3,6 20 0,4 6-4,4-2-4,3-3-5,3-3-5,1 2-3,1 10-4,-1 10-2,1 9-4,-1 2 0,1-2 0,-1-3 2,1-3 0,-3 1-1,-2 6-6,-3 7-4,-3 6-5,-2 3-4,0 0-4,0 0-3,0 0-3,0 0-1,0 0 1,0 0 1,0 0 0,0-4 2,0-5 0,0-7 3,0-5 0,1-9 1,4-9 2,3-10 0,3-8 2,1-8 2,1-2 5,-1-3 6,1-3 3,1-9 7,3-11 7,3-14 7,4-11 7,4-6 1,6 4-4,7 3-6,6 3-5,3 3-4,0 3-2,0 3-3,0 4-2,1 4-2,4 6-1,3 7-1,3 6 0,1 6-2,1 6-1,-1 7-3,1 6-1,-1 3-1,1 0 0,-1 0-1,1 0 1,-4-2-2,-6-3-2,-6-3-1,-6-2-3,-4-3 1,1 1-1,-1-1 2,1 1 0,1-4 1,3-6 0,3-6 0,4-6 0,-1-9 1,-3-8 2,-3-10 1,-2-9 3,-3-9 0,1-5 0,-1-7 0,1-5-1,4-9-1,9-9 0,10-10-1,10-8 0,4-9-1,0-6 1,0-6-1,0-6-1,1-4-1,4 1-6,3-1-4,3 1-5,-4 7-7,-8 16-8,-10 15-7,-9 17-8,-10 10-2,-9 6 5,-10 7 5,-8 6 4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0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55550 24500 703,'-24'-24'0,"4"4"0,3 3 0,3 3 0,-1 6 9,-2 9 17,-3 10 18,-3 10 18,-6 11 1,-5 17-16,-7 15-16,-5 16-16,-4 12-16,0 9-13,0 10-16,0 10-13,3-3-4,6-11 7,7-14 8,6-11 7,3-14 1,0-11-3,0-14-6,0-11-3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1"/>
    </inkml:context>
    <inkml:brush xml:id="br0">
      <inkml:brushProperty name="width" value="0.02995" units="cm"/>
      <inkml:brushProperty name="height" value="0.02995" units="cm"/>
      <inkml:brushProperty name="color" value="#F2395B"/>
    </inkml:brush>
  </inkml:definitions>
  <inkml:trace contextRef="#ctx0" brushRef="#br0">54700 26300 734,'70'1'51,"-9"4"-6,-10 3-6,-8 3-5,-1 1-6,9 1-4,10-1-4,10 1-5,4 1-6,0 3-9,0 3-7,0 4-9,-7 1-2,-11 0 2,-14 0 2,-11 0 4,-7-2-7,0-3-15,0-3-15,0-2-14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1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56650 24750 637,'-24'78'81,"4"6"-11,3 7-12,3 6-12,1 4-10,1 4-7,-1 3-7,1 3-8,-1 3-7,1 3-10,-1 3-9,1 4-9,1-9-13,3-18-14,3-19-15,4-18-16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8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35160 42500 701,'29'0'109,"-5"0"-25,-5 0-25,-5 0-25,-3 1-21,-1 2-18,0 2-16,-2 2-17,-1 1-8,-2-1 1,-2 1 2,-2 0 2,-2 0 2,-2 0 3,-2 0 3,-2-1 2,-1 1 5,-2 0 7,0 0 7,-1 0 5,-1-1 6,1-1 2,-1 0 2,0-2 3,1 0 2,0 0 4,2 0 2,1 0 3,3-1 6,6-2 6,6-2 8,6-2 6,1-1 0,-1 0-10,-3 0-9,0 0-9,-4 2-9,-1 2-5,-2 3-7,-2 4-5,-1 2-4,-2 1 2,0 3 0,-2 2 2,-1 1-1,-3 1 0,-4 1 0,-2 2-1,-1-2 0,1 1 3,1-2 2,0-1 2,1-1 1,1-3 3,-1-1 2,0-2 1,1-1 6,2 2 7,3 0 8,1 1 8,1 2 1,2 0-5,0 1-6,2 1-5,3-3-5,6-6-4,5-8-4,7-6-4,4-6-2,1-6-2,2-3 0,3-6-2,0-1-2,1 3-4,-1 3-3,0 3-4,-1 3 1,-3 5 5,-3 3 5,-3 4 6,-2 3 5,-2 2 3,-3 2 3,-1 2 3,-3 2 4,-2 3 1,-4 4 1,-2 2 3,-4 2 1,-2 1-1,-4 1-1,-2 2 0,-1-2-1,1 1-4,0-2-3,2-1-3,0-1-6,2-3-6,1-1-9,0-2-6,3-4-9,2-6-9,4-6-8,2-6-9,1-2 0,0 1 10,-2 1 9,0 1 9,-1 0 8,0 2 4,-1 1 4,1 0 4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2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57600 24500 570,'53'-2'110,"6"-3"-21,7-3-22,6-2-21,6-3-14,6 1-6,7-1-5,6 1-5,-1-1-6,-5 1-2,-7-1-4,-5 1-4,-4 1-7,0 3-12,0 3-13,0 4-12,-5 1-3,-9 0 5,-10 0 5,-8 0 5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2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59500 23500 460,'0'-41'10,"0"19"20,0 19 20,0 19 20,0 12 5,0 6-12,0 7-10,0 6-11,-2 4-9,-3 4-4,-3 3-4,-2 3-6,-1 1-4,3 1-5,3-1-4,4 1-6,1 4-1,0 9 3,0 10 1,0 10 3,0 2-7,0-3-12,0-3-14,0-2-13,0-8-8,0-8-2,0-10-3,0-9-3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2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59900 23100 625,'1'-47'2,"4"6"4,3 7 4,3 6 3,3 4 5,3 4 7,3 3 5,4 3 7,2 3 1,4 3 0,3 3-2,3 4-2,-4 10-3,-8 19-7,-10 19-7,-9 19-6,-10 10-7,-9 4-6,-10 3-8,-8 3-6,-4-4-4,3-8 0,3-10-1,4-9-1,2-9 0,4-5 1,3-7 1,3-5 0,10-6 3,20-3 6,18-3 5,20-2 6,5-3 4,-6 1 3,-6-1 3,-6 1 3,-6 2 1,-2 7 0,-3 6-1,-3 7-1,-9 7-2,-11 9 0,-14 10-3,-11 10-1,-11 5-3,-5 4-4,-7 3-3,-5 3-4,-4-1-2,0-2 1,0-3 1,0-3 1,3-9-3,6-11-9,7-14-7,6-11-8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3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61000 23400 535,'50'3'8,"0"6"17,0 7 16,0 6 16,-2 6 4,-3 6-7,-3 7-9,-2 6-9,-8 6-6,-8 6-7,-10 7-5,-9 6-6,-10 4-3,-9 4 2,-10 3 0,-8 3 1,-4-4-2,3-8-9,3-10-6,4-9-7,4-20-7,6-27-4,7-28-5,6-28-5,12-23-2,19-15 4,19-15 1,19-16 4,12-8 1,6 0 2,7 0 2,6 0 1,-1 10-1,-5 23-2,-7 22-2,-5 22-3,-12 13 0,-16 7 2,-15 6 1,-15 7 3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3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57650 26700 590,'-60'-21'19,"32"10"17,31 10 17,32 9 17,19 6 1,10 3-12,10 3-13,9 4-12,6 1-15,3 0-17,3 0-15,4 0-16,1 1-10,0 4 0,0 3 0,0 3-2,-10-2-2,-18-6-3,-19-6-3,-18-6-3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4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59650 26700 510,'-46'73'110,"10"-3"-23,10-3-24,9-2-23,4-3-14,1 1-2,-1-1-2,1 1-3,1-1-2,3 1-2,3-1-2,4 1-1,8-7-1,17-12-1,15-13-1,16-12-1,5-16-4,-2-19-9,-3-18-9,-3-19-8,-6-12-5,-5-2-2,-7-3-2,-5-3-1,-6-2 0,-3 0 4,-3 0 3,-2 0 4,-5 3 3,-2 6 3,-3 7 2,-3 6 3,-4 6 4,-3 6 5,-3 7 6,-2 6 5,5 4 8,16 4 10,15 3 10,17 3 10,5 4 1,-3 7-8,-3 6-8,-2 7-8,-6 5-7,-6 7-7,-6 6-7,-6 7-6,-4 4-3,1 3-1,-1 3 0,1 4 0,-3 1 0,-2 0-1,-3 0 0,-3 0 0,-4-2-4,-3-3-5,-3-3-5,-2-2-6,10-14-4,25-21-1,25-22-3,25-22-2,10-10 2,-2 4 5,-3 3 5,-3 3 5,-7 3 3,-9 3 2,-10 3 1,-8 4 2,-9 1-2,-6 0-4,-6 0-4,-6 0-5,-4 1 1,1 4 5,-1 3 5,1 3 4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4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61300 26200 452,'-24'-24'1,"4"4"4,3 3 3,3 3 2,-1 3 9,-2 3 13,-3 3 12,-3 4 12,1 8 3,6 17-10,7 15-9,6 16-9,3 12-4,0 9 0,0 10 1,0 10 0,0 11-1,0 17-5,0 15-5,0 16-5,0 16-7,0 20-9,0 18-10,0 20-9,0-3-11,0-21-11,0-22-11,0-22-12,1-27-2,4-31 4,3-31 5,3-31 5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1:54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56250 28550 565,'0'101'127,"0"4"-26,0 3-25,0 3-25,0 1-18,0 1-8,0-1-10,0 1-9,1-3-9,4-2-12,3-3-11,3-3-11,-1-10-11,-2-16-9,-3-15-10,-3-15-9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1"/>
    </inkml:context>
    <inkml:brush xml:id="br0">
      <inkml:brushProperty name="width" value="0.04802" units="cm"/>
      <inkml:brushProperty name="height" value="0.04802" units="cm"/>
      <inkml:brushProperty name="color" value="#F2395B"/>
    </inkml:brush>
  </inkml:definitions>
  <inkml:trace contextRef="#ctx0" brushRef="#br0">56700 30950 458,'-7'-46'27,"-11"10"9,-14 10 10,-11 9 8,-6 9 0,4 9-8,3 10-9,3 10-9,1 5-6,1 4-2,-1 3-2,1 3-3,-4 9-1,-6 16-1,-6 15 0,-6 17-1,-1 2 0,7-9-1,6-10 0,7-8-1,5-6-1,7 1-1,6-1 0,7 1-1,4-1-1,3 1-3,3-1-1,4 1-4,11-6 0,23-8-3,22-10 0,22-9-2,7-12-1,-6-11-3,-6-14-2,-6-11-3,-2-14-1,3-11 0,3-14 0,4-11 0,-4-7 1,-9 0 4,-10 0 3,-8 0 3,-9 0 2,-6 0 0,-6 0 0,-6 0 0,-7 1 2,-6 4 2,-6 3 2,-6 3 2,-7 3 1,-6 3 1,-6 3 0,-6 4 0,-4 4-2,1 6-2,-1 7-4,1 6-2,-1 6-4,1 6-2,-1 7-3,1 6-4,-1 10-4,1 17-7,-1 15-7,1 16-7,4 4 1,9-6 7,10-6 7,10-6 7,0-6 2,-5-2-4,-7-3-3,-5-3-5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2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58850 31600 499,'21'-91'63,"-5"19"-14,-7 19-12,-5 19-14,-9 9-5,-9 0 2,-10 0 4,-8 0 1,-6 4 1,1 10-5,-1 10-4,1 9-3,-3 9-2,-2 9-1,-3 10 1,-3 10 0,-2 7-1,0 6-2,0 7-1,0 6-3,1 1 0,4-3 0,3-3-1,3-2 0,4-3-1,7 1 0,6-1-1,7 1-1,4-4 0,3-6 0,3-6 0,4-6 0,1-4 0,0 1-1,0-1 0,0 1 0,4-3-2,10-2-2,10-3-2,9-3-2,4-6-2,1-5-1,-1-7-2,1-5 0,2-11-1,7-11 2,6-14 0,7-11 1,4-9-2,3-3-4,3-3-5,4-2-5,-1-3-2,-3 1 2,-3-1 0,-2 1 1,-6 2 2,-6 7 2,-6 6 1,-6 7 3,-7 2 1,-6 1 2,-6-1 1,-6 1 2,-6-3 1,-2-2 2,-3-3 1,-3-3 2,-2 1 3,0 6 6,0 7 4,0 6 6,0 3 2,0 0-2,0 0-2,0 0-1,1 9 7,4 19 15,3 19 15,3 19 16,-1 7 2,-2-3-11,-3-3-11,-3-2-10,-4 0-8,-3 7-2,-3 6-3,-2 7-3,-5 2-5,-2 1-3,-3-1-6,-3 1-3,-2 2-6,0 7-3,0 6-4,0 7-5,0 0-5,0-2-6,0-3-6,0-3-7,3-7-1,6-9 5,7-10 3,6-8 4,3-15 0,0-19-5,0-18-5,0-19-5,1-7 3,4 7 9,3 6 9,3 7 11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8"/>
    </inkml:context>
    <inkml:brush xml:id="br0">
      <inkml:brushProperty name="width" value="0.02981" units="cm"/>
      <inkml:brushProperty name="height" value="0.02981" units="cm"/>
      <inkml:brushProperty name="color" value="#F2395B"/>
    </inkml:brush>
  </inkml:definitions>
  <inkml:trace contextRef="#ctx0" brushRef="#br0">36950 42747 738,'7'-8'5,"-2"0"10,-3 1 11,0-1 10,-1 1 2,1 2-9,3 2-8,2 2-9,0 3-7,-2 6-8,-2 4-8,-2 5-7,-1 3-5,0 1 1,0 1-1,0 2 1,0-1 1,0-1 1,0-1 2,0-1 2,-1-2 4,0-3 4,-2-2 6,0-4 4,1-4 10,2-4 12,3-6 12,4-4 13,1-2 2,0 1-9,0 0-9,-1 2-9,2-2-9,2-4-9,2-4-10,1-3-9,1-1-6,0 3-3,-2 3-3,-1 2-3,-1 3-5,-2 1-6,-2 0-6,-2 2-6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2"/>
    </inkml:context>
    <inkml:brush xml:id="br0">
      <inkml:brushProperty name="width" value="0.03047" units="cm"/>
      <inkml:brushProperty name="height" value="0.03047" units="cm"/>
      <inkml:brushProperty name="color" value="#F2395B"/>
    </inkml:brush>
  </inkml:definitions>
  <inkml:trace contextRef="#ctx0" brushRef="#br0">59100 32500 721,'23'-71'-56,"-3"10"25,-3 10 26,-2 9 25,0 4 12,7 1 2,6-1 1,7 1 0,0 1-1,-2 3-2,-3 3-3,-3 4-3,1 2-4,6 4-2,7 3-4,6 3-2,-1 1-4,-5 1-3,-7-1-3,-5 1-3,-4 1-6,0 3-8,0 3-9,0 4-8,0 1-8,0 0-7,0 0-7,0 0-8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2"/>
    </inkml:context>
    <inkml:brush xml:id="br0">
      <inkml:brushProperty name="width" value="0.05106" units="cm"/>
      <inkml:brushProperty name="height" value="0.05106" units="cm"/>
      <inkml:brushProperty name="color" value="#F2395B"/>
    </inkml:brush>
  </inkml:definitions>
  <inkml:trace contextRef="#ctx0" brushRef="#br0">60150 30900 430,'1'-47'2,"4"6"2,3 7 4,3 6 2,-1 3 2,-2 0 1,-3 0 1,-3 0 1,-2 7 7,0 17 15,0 15 14,0 16 14,-2 12 2,-3 9-11,-3 10-10,-2 10-10,-3 5-7,1 4-6,-1 3-3,1 3-6,-1 3-3,1 3-3,-1 3-3,1 4-3,-4 15-5,-6 28-5,-6 28-6,-6 29-6,-2 19-2,3 14 2,3 11 2,4 14 3,2-9-5,4-28-8,3-28-9,3-27-10,1-25-2,1-18 1,-1-19 3,1-18 1,1-17 3,3-11 3,3-14 4,4-11 2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3"/>
    </inkml:context>
    <inkml:brush xml:id="br0">
      <inkml:brushProperty name="width" value="0.0283" units="cm"/>
      <inkml:brushProperty name="height" value="0.0283" units="cm"/>
      <inkml:brushProperty name="color" value="#F2395B"/>
    </inkml:brush>
  </inkml:definitions>
  <inkml:trace contextRef="#ctx0" brushRef="#br0">60500 32100 777,'25'-22'-1,"0"6"-3,0 7-3,0 6-3,0 3 1,0 0 3,0 0 3,0 0 4,-2 6 4,-3 13 9,-3 12 7,-2 13 8,-8 6 1,-8 0-7,-10 0-7,-9 0-6,-5 0-2,0 0 1,0 0 3,0 0 1,0 0-4,0 0-10,0 0-9,0 0-10,9-4-1,19-5 10,19-7 7,19-5 9,12-8 5,6-5-1,7-7 1,6-5-1,-1-4 0,-5 0 0,-7 0 0,-5 0 0,-9 4 0,-9 10-1,-10 10 1,-8 9-2,-14 12 0,-15 16-2,-15 15-1,-16 17-3,-15 8-3,-11 4-6,-14 3-7,-11 3-6,-6-4-8,4-8-8,3-10-9,3-9-9,7-12 1,14-11 12,11-14 9,14-11 12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4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54200 24800 576,'-24'-25'19,"4"0"4,3 0 4,3 0 5,-2 1 1,-6 4-3,-6 3 0,-6 3-3,-6 1-2,-2 1 0,-3-1-2,-3 1-1,-7-1-2,-9 1-3,-10-1-2,-8 1-2,-6-1-2,1 1-2,-1-1 0,1 1-2,-4 1-2,-6 3-3,-6 3-5,-6 4-2,1 2-5,9 4-6,10 3-6,10 3-5,10 1-7,13 1-6,12-1-6,13 1-7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4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51700 23250 550,'-25'-91'2,"0"19"3,0 19 4,0 19 4,-2 10 4,-3 4 7,-3 3 5,-2 3 6,-5 3 1,-2 3-4,-3 3-5,-3 4-3,-4 7-4,-3 13-1,-3 12-1,-2 13-2,-5 10-1,-2 10 1,-3 10-2,-3 9 1,1 7-2,6 7-2,7 6-2,6 7-2,7-1-1,10-6-2,10-6-1,9-6-2,7-6 1,7-2 0,6-3 0,7-3 1,10-9-2,16-11-6,15-14-4,17-11-6,11-12-4,10-9-4,10-10-3,9-8-4,6-11-4,3-8-3,3-10-4,4-9-3,-6-5-1,-11 0 3,-14 0 2,-11 0 3,-15 3 5,-16 6 4,-15 7 7,-15 6 5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5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48650 22850 644,'-68'-68'0,"17"17"0,15 15 0,16 16 0,9 12 7,3 9 13,3 10 14,4 10 13,1 11 3,0 17-6,0 15-6,0 16-7,-4 9-6,-5 3-3,-7 3-5,-5 4-3,-3 4-7,4 6-9,3 7-9,3 6-9,3-1-7,3-5-4,3-7-6,4-5-6,1-11-1,0-11 0,0-14 0,0-11 0,3-15 4,6-16 7,7-15 7,6-15 7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5"/>
    </inkml:context>
    <inkml:brush xml:id="br0">
      <inkml:brushProperty name="width" value="0.02927" units="cm"/>
      <inkml:brushProperty name="height" value="0.02927" units="cm"/>
      <inkml:brushProperty name="color" value="#F2395B"/>
    </inkml:brush>
  </inkml:definitions>
  <inkml:trace contextRef="#ctx0" brushRef="#br0">48650 23800 751,'3'-68'25,"6"17"2,7 15 0,6 16 3,6 7-1,6 1-2,7-1 0,6 1-3,3 1-4,0 3-9,0 3-9,0 4-9,-2 1-8,-3 0-6,-3 0-7,-2 0-7,-5 0-4,-2 0-4,-3 0-2,-3 0-3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5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49450 22800 509,'-2'-97'2,"-3"6"4,-3 7 4,-2 6 5,-5 28 8,-2 50 14,-3 50 14,-3 50 13,-1 26 1,4 4-12,3 3-11,3 3-12,1 6-6,1 9-3,-1 10-2,1 10-3,-1 11-5,1 17-10,-1 15-8,1 16-10,1-2-8,3-19-10,3-18-9,4-19-8,2-24-4,4-28 3,3-28 3,3-27 2,1-19 4,1-5 5,-1-7 5,1-5 5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06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47350 23250 549,'-49'-69'0,"4"13"0,3 12 0,3 13 0,-1 10 4,-2 10 10,-3 10 8,-3 9 9,2 10 4,10 14-3,10 11-1,9 14-1,2 11-3,-2 14 0,-3 11-2,-3 14 0,1 5-2,6 1-3,7-1-1,6 1-3,4-6-1,4-8-2,3-10-2,3-9-1,6-12-2,9-11-2,10-14-2,10-11-1,8-14-4,10-11-4,10-14-4,9-11-5,4-18-2,1-22-2,-1-22-1,1-21-2,-6-12 0,-8 1 2,-10-1 1,-9 1 2,-10 2 1,-9 7 3,-10 6 1,-8 7 3,-14 5 3,-15 7 3,-15 6 4,-16 7 3,-10 8 0,-3 14-5,-3 11-4,-2 14-4,-5 14-5,-2 20-7,-3 18-7,-3 20-6,4 3-4,13-8 0,12-10 0,13-9 0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4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71100 33250 593,'-141'212'118,"19"-24"-26,19-26-27,19-24-26,9-17-15,0-5-4,0-7-3,0-5-5,1-8-3,4-5-3,3-7-2,3-5-4,7-9-4,14-9-6,11-10-8,14-8-6,10-14-8,9-15-5,10-15-8,10-16-7,10-18 0,13-18 3,12-19 5,13-18 5,2-9 4,-5 4 7,-7 3 5,-5 3 6,-9 9 5,-9 16 2,-10 15 3,-8 17 3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09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38557 44150 670,'-9'31'95,"0"-1"-20,-2-2-20,1 1-21,-3-1-13,0 4-3,-1 3-5,-1 3-4,0-2-3,2-4-3,2-5-2,3-5-4,1-3-3,2-2-4,2-3-3,2-1-4,2-4-7,2-6-12,2-6-11,2-6-12,0-3 0,-1 1 11,-1-1 11,0 0 11,-1 1 7,0 0 1,0 2 2,0 1 2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4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70750 33900 519,'43'-91'5,"-11"19"10,-14 19 11,-11 19 9,-4 18 5,6 19-3,7 19-3,6 19-3,1 9-3,-3 0-3,-3 0-3,-2 0-4,-3 1-1,1 4-1,-1 3 0,1 3-1,-1 1-2,1 1-2,-1-1-3,1 1-2,-1-1-3,1 1 0,-1-1-1,1 1-2,2-6 1,7-8 3,6-10 3,7-9 1,4-18 2,3-24-3,3-26-1,4-24-1,5-18-2,10-9-1,10-10-2,9-8 0,1-6 0,-6 1 0,-6-1 0,-6 1 2,-6-1-3,-2 1-3,-3-1-4,-3 1-4,-6 5-5,-5 14-4,-7 11-6,-5 14-4,-9 18-7,-9 25-7,-10 25-7,-8 25-8,-6 10 0,1-2 8,-1-3 8,1-3 7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5"/>
    </inkml:context>
    <inkml:brush xml:id="br0">
      <inkml:brushProperty name="width" value="0.05381" units="cm"/>
      <inkml:brushProperty name="height" value="0.05381" units="cm"/>
      <inkml:brushProperty name="color" value="#F2395B"/>
    </inkml:brush>
  </inkml:definitions>
  <inkml:trace contextRef="#ctx0" brushRef="#br0">72700 33950 408,'23'-24'3,"-3"4"4,-3 3 4,-2 3 6,-3-2 1,1-6 2,-1-6-1,1-6 1,-4-2-1,-6 3-4,-6 3-2,-6 4-3,-6 2-2,-2 4-1,-3 3 1,-3 3 0,-6 6-1,-5 9 0,-7 10-1,-5 10-1,-4 7 1,0 6-1,0 7 1,0 6-1,0 6 1,0 6 0,0 7 2,0 6 0,3-1 0,6-5-1,7-7 0,6-5 0,6-6-2,6-3-2,7-3-2,6-2-2,9-9-2,13-12-5,12-13-4,13-12-3,9-12-3,6-8 2,7-10-1,6-9 2,-1-4 0,-5 4 1,-7 3 2,-5 3 0,-8 3 1,-5 3 0,-7 3 0,-5 4 0,-6 7 5,-3 13 10,-3 12 11,-2 13 10,-5 9 6,-2 6 2,-3 7 1,-3 6 3,7-2-8,19-9-13,19-10-15,19-8-14,7-14-9,-3-15-1,-3-15-1,-2-16-2,-3-10 0,1-3 2,-1-3 2,1-2 2,-3-1 2,-2 3 1,-3 3 2,-3 4 2,-7 4 4,-9 6 4,-10 7 4,-8 6 6,-12 12 11,-12 19 18,-13 19 17,-12 19 17,-5 10 3,3 4-14,3 3-13,4 3-13,4 3-9,6 3-3,7 3-3,6 4-2,7-6-4,10-11-4,10-14-3,9-11-3,10-18-7,14-22-8,11-22-10,14-21-9,-1-10-2,-12 3 5,-13 3 4,-12 4 6,-9 1 4,-2 0 3,-3 0 4,-3 0 3,-1 6 9,4 13 13,3 12 13,3 13 14,-2 16-1,-6 23-14,-6 22-14,-6 22-15,-9 7-6,-8-6 0,-10-6 1,-9-6 0,-5-7 0,0-6-3,0-6-3,0-6-3,6-12-2,13-15-1,12-15-3,13-16-2,9-10 0,6-3 3,7-3 2,6-2 3,4-3 2,4 1 2,3-1 0,3 1 2,-1-1 0,-2 1-1,-3-1-1,-3 1-1,-6-1-1,-5 1 0,-7-1 0,-5 1 1,-8-3-2,-5-2 1,-7-3-1,-5-3 0,-4-4 0,0-3 1,0-3 2,0-2 1,1-3 2,4 1 5,3-1 3,3 1 4,-1-3 3,-2-2 2,-3-3 2,-3-3 3,-1 1 1,4 6 3,3 7 2,3 6 3,-1 6 3,-2 6 2,-3 7 4,-3 6 2,-1 10 5,4 17 9,3 15 7,3 16 8,1 13-2,1 14-12,-1 11-11,1 14-13,-3 11-6,-2 14-4,-3 11-2,-3 14-3,-2 10-2,0 9-5,0 10-2,0 10-3,-2 11-8,-3 17-10,-3 15-11,-2 16-10,-1 9-7,3 3-4,3 3-4,4 4-3,1-23-1,0-46 4,0-47 4,0-47 4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6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76650 33650 630,'-72'9'10,"6"19"18,7 19 20,6 19 18,6 9 2,6 0-13,7 0-14,6 0-15,6-4-10,6-5-7,7-7-7,6-5-6,4-6-8,4-3-6,3-3-8,3-2-7,4-6-4,7-6 0,6-6 0,7-6-1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7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77500 33850 519,'-24'-46'0,"4"10"0,3 10 0,3 9 0,-5 7 7,-12 7 12,-13 6 13,-12 7 13,-2 5 1,9 7-9,10 6-10,10 7-10,0 4-4,-5 3-2,-7 3 1,-5 4-1,-3 1-1,4 0 1,3 0-1,3 0 0,6-2-1,9-3-2,10-3-2,10-2-2,10-8-6,13-8-11,12-10-9,13-9-11,7-10-5,4-9 4,3-10 1,3-8 3,-1-4 3,-2 3 2,-3 3 2,-3 4 3,-7 2 3,-9 4 4,-10 3 5,-8 3 3,-11 3 7,-8 3 7,-10 3 9,-9 4 8,-4 4 6,4 6 5,3 7 5,3 6 5,6 3-3,9 0-10,10 0-11,10 0-10,4 0-9,0 0-6,0 0-8,0 0-7,4-7-9,10-11-11,10-14-10,9-11-10,-1-9 0,-8-3 11,-10-3 11,-9-2 11,-5-5 8,0-2 3,0-3 5,0-3 3,-2 1 3,-3 6 4,-3 7 3,-2 6 3,-6 4 9,-6 4 15,-6 3 16,-6 3 15,-6 6 3,-2 9-9,-3 10-8,-3 10-10,-1 7-8,4 6-5,3 7-7,3 6-7,3 3-6,3 0-7,3 0-7,4 0-8,7-7-7,13-11-9,12-14-9,13-11-8,4-12-1,-3-9 7,-3-10 8,-2-8 8,-5-6 5,-2 1 4,-3-1 4,-3 1 3,-6 1 3,-5 3 2,-7 3 1,-5 4 2,-6 2 1,-3 4 2,-3 3 1,-2 3 1,-3 4 10,1 7 21,-1 6 19,1 7 20,-1 4 3,1 3-14,-1 3-13,1 4-13,1 4-11,3 6-7,3 7-7,4 6-7,1 3-4,0 0 2,0 0 1,0 0 1,-2 3 1,-3 6 1,-3 7 1,-2 6 1,-3 3 2,1 0 3,-1 0 3,1 0 3,1-2 0,3-3-1,3-3-2,4-2-2,2-5-4,4-2-6,3-3-8,3-3-6,4-7-5,7-9-5,6-10-5,7-8-4,0-9-3,-2-6-1,-3-6-1,-3-6-1,-4-6 2,-3-2 5,-3-3 5,-2-3 5,-3-2-1,1 0-6,-1 0-5,1 0-6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7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78750 33500 478,'73'-15'101,"-3"23"-18,-3 22-18,-2 22-18,-5 10-11,-2 1-7,-3-1-4,-3 1-6,-1 1-3,4 3 0,3 3 0,3 4-1,-5 2-1,-12 4-1,-13 3-2,-12 3-1,-12 4-4,-8 7-7,-10 6-5,-9 7-6,-16 8-7,-22 14-9,-22 11-7,-21 14-9,-3-9-1,20-28 9,18-28 7,20-27 7,8-17-1,1-3-12,-1-3-13,1-2-11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8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78950 24750 556,'-55'9'100,"-9"19"-16,-10 19-16,-8 19-15,-6 7-12,1-3-8,-1-3-8,1-2-8,1-3-5,3 1-5,3-1-4,4 1-3,5-4-3,10-6 1,10-6-1,9-6 1,13-10-14,20-12-28,18-13-27,20-12-28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8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78850 24800 424,'23'-24'2,"-3"4"2,-3 3 4,-2 3 3,2 4 5,9 7 8,10 6 8,10 7 8,5 5 1,4 7-6,3 6-6,3 7-6,1 2-5,1 1-3,-1-1-3,1 1-3,-1-1-2,1 1 0,-1-1-2,1 1 0,-3 1-3,-2 3-4,-3 3-4,-3 4-4,-6-3-3,-5-5 0,-7-7-1,-5-5-1,-8-1 2,-5 6 1,-7 7 3,-5 6 3,-6 1 6,-3-3 14,-3-3 12,-2-2 12,-3-3 4,1 1-4,-1-1-5,1 1-4,1 1-4,3 3-3,3 3-4,4 4-3,1 2-2,0 4-3,0 3-1,0 3-1,0 4-4,0 7-6,0 6-4,0 7-6,0 5-2,0 7 2,0 6 1,0 7 2,-4-1-4,-5-6-10,-7-6-8,-5-6-8,-1-9-7,6-8-3,7-10-4,6-9-3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9"/>
    </inkml:context>
    <inkml:brush xml:id="br0">
      <inkml:brushProperty name="width" value="0.05179" units="cm"/>
      <inkml:brushProperty name="height" value="0.05179" units="cm"/>
      <inkml:brushProperty name="color" value="#F2395B"/>
    </inkml:brush>
  </inkml:definitions>
  <inkml:trace contextRef="#ctx0" brushRef="#br0">77750 26000 424,'-46'-24'0,"10"4"0,10 3 0,9 3 0,7 6 7,7 9 13,6 10 13,7 10 13,2 7 3,1 6-7,-1 7-7,1 6-7,-1 6-3,1 6 1,-1 7 2,1 6 1,-3 3-2,-2 0-3,-3 0-3,-3 0-4,-2 1-3,0 4-4,0 3-2,0 3-4,0 3-3,0 3-5,0 3-4,0 4-5,-2 1-2,-3 0-2,-3 0-1,-2 0-1,-1-7-1,3-11-1,3-14-1,4-11-1,8-15 5,17-16 12,15-15 12,16-15 12,4-7 5,-6 3-3,-6 3-3,-6 4-2,-1 4-1,7 6 1,6 7 1,7 6 0,0 4 0,-2 4-1,-3 3-1,-3 3-1,-2-2-1,0-6 0,0-6-1,0-6 0,1-2-2,4 3-2,3 3-3,3 4-3,4-3-1,7-5-4,6-7-1,7-5-3,-4-9-1,-12-9 0,-13-10 0,-12-8 1,-7-9-1,1-6 0,-1-6 0,1-6 0,-1-9-5,1-8-8,-1-10-8,1-9-9,-3-7-5,-2-3-2,-3-3-2,-3-2-3,-2 3 3,0 14 5,0 11 6,0 14 6,-4 10 4,-5 9 3,-7 10 3,-5 10 4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19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79000 26100 509,'-25'-22'0,"0"6"0,0 7 0,0 6 0,0 7 6,0 10 11,0 10 11,0 9 12,-2 9 5,-3 9-3,-3 10-1,-2 10-3,0 4-3,7 0-4,6 0-3,7 0-5,4-5-2,3-9-1,3-10 0,4-8-2,5-9-2,10-6-5,10-6-4,9-6-4,7-9-4,7-8-7,6-10-6,7-9-6,4-12-7,3-11-7,3-14-8,4-11-8,-4-6-1,-9 4 4,-10 3 4,-8 3 5,-12 4 4,-12 7 3,-13 6 4,-12 7 3,-15 4 3,-15 3 2,-15 3 1,-16 4 3,-2 4 2,13 6 2,12 7 3,13 6 3,6 4 1,0 4 1,0 3 1,0 3 1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1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80200 25300 522,'-38'-4'6,"26"-5"15,24-7 12,26-5 14,16-6 6,10-3-3,10-3-1,9-2-3,2 0-3,-2 7-6,-3 6-5,-3 7-6,-2 2-6,0 1-9,0-1-7,0 1-10,-4 1-7,-5 3-6,-7 3-8,-5 4-6,-6 1-8,-3 0-7,-3 0-8,-2 0-8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0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38800 43818 576,'7'-23'1,"0"4"3,-2 3 3,0 3 2,-1 2 7,1 2 10,2 3 10,0 1 9,1 3 3,2 6-8,0 4-8,1 5-6,0 5-6,0 4-1,-2 3-3,0 4-2,-2 3-2,-1-1-1,-1 1-1,0-1-1,-1-1-1,0-1-2,0-3-2,0-1-1,1-5-2,3-5-1,4-6-3,2-6-1,2-8-2,1-10 0,2-10 1,0-9-1,0-7 0,-1-4 0,-1-4-1,-1-4-1,0-1 1,-2 4 1,-1 3 1,-1 2 1,-1 5 1,-2 5 0,-2 7 1,-2 6 0,-2 6-10,-1 10-20,0 9-21,-1 8-19,-2 4-4,-1-1 14,0-1 14,-1 0 13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1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82100 24300 458,'-4'-40'80,"-5"23"-14,-7 22-15,-5 22-15,-4 13-9,0 7 0,0 6-1,0 7-2,0 2 1,0 1-1,0-1-1,0 1 1,1-1-2,4 1-2,3-1-2,3 1-2,6-3-3,9-2-3,10-3-4,10-3-2,7-12-6,6-18-7,7-19-6,6-18-8,4-15-4,4-9-2,3-10-4,3-8-2,-2-9 1,-6-6 4,-6-6 5,-6-6 5,-7-1 3,-6 7 3,-6 6 3,-6 7 3,-6 5 2,-2 7 2,-3 6 3,-3 7 1,-7 5 3,-9 7 0,-10 6 0,-8 7 2,-6 4-1,1 3-1,-1 3-1,1 4-1,1 4-2,3 6-5,3 7-3,4 6-5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2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83200 23800 491,'20'48'129,"-9"-3"-27,-10-3-27,-8-2-27,-9 2-16,-6 9-4,-6 10-4,-6 10-5,-6 5-4,-2 4-1,-3 3-4,-3 3-2,-2 1-3,0 1-7,0-1-4,0 1-6,3-7-6,6-12-6,7-13-8,6-12-6,10-18-9,17-21-10,15-22-10,16-22-11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2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83200 23950 444,'26'-21'9,"4"10"18,3 10 17,3 9 19,-1 17 5,-2 25-6,-3 25-6,-3 25-5,-6 7-8,-5-8-7,-7-10-8,-5-9-7,-4-7-6,0-3-2,0-3-2,0-2-4,9-20-6,19-34-10,19-35-10,19-33-11,9-25-5,0-11 2,0-14 2,0-11 2,-4-4 2,-5 6 3,-7 7 2,-5 6 3,-6 7 2,-3 10 2,-3 10 2,-2 9 2,-8 7-2,-8 7-5,-10 6-5,-9 7-5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2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84850 24200 457,'23'-29'48,"-3"-5"-3,-3-7-6,-2-5-3,-8-1-4,-8 6-3,-10 7-3,-9 6-3,-7 10-2,-3 17-3,-3 15-2,-2 16-3,-5 10 0,-2 7-1,-3 6 0,-3 7 0,-1 4 0,4 3 1,3 3 1,3 4 0,3-3 0,3-5-4,3-7-3,4-5-3,13-15-9,26-22-15,24-22-15,26-21-15,8-12-4,-5 1 7,-7-1 8,-5 1 7,-8-1 6,-5 1 2,-7-1 3,-5 1 4,-6 7 13,-3 16 26,-3 15 24,-2 17 26,-5 10 5,-2 6-14,-3 7-15,-3 6-15,1 7-9,6 10-4,7 10-5,6 9-5,1 6-7,-3 3-11,-3 3-11,-2 4-11,-5-3-8,-2-5-5,-3-7-5,-3-5-4,-1-11-4,4-11-1,3-14-1,3-11-3</inkml:trace>
</inkml:ink>
</file>

<file path=ppt/ink/ink4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3"/>
    </inkml:context>
    <inkml:brush xml:id="br0">
      <inkml:brushProperty name="width" value="0.04852" units="cm"/>
      <inkml:brushProperty name="height" value="0.04852" units="cm"/>
      <inkml:brushProperty name="color" value="#F2395B"/>
    </inkml:brush>
  </inkml:definitions>
  <inkml:trace contextRef="#ctx0" brushRef="#br0">80350 27450 453,'-40'0'7,"23"0"16,22 0 15,22 0 15,10 0 4,1 0-8,-1 0-6,1 0-7,1 1-5,3 4 1,3 3-1,4 3 0,2 3-2,4 3-3,3 3-4,3 4-3,1 1-6,1 0-7,-1 0-6,1 0-7,-4 0-12,-6 0-17,-6 0-16,-6 0-17,-6-2-7,-2-3 4,-3-3 3,-3-2 3</inkml:trace>
</inkml:ink>
</file>

<file path=ppt/ink/ink4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4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82100 27000 433,'-2'64'3,"-3"-22"11,-3-22 12,-2-21 12,-6-10 5,-6 3-1,-6 3 0,-6 4 0,-4 1-3,1 0-4,-1 0-3,1 0-5,1 3-2,3 6-2,3 7-2,4 6-1,-1 6-3,-3 6 0,-3 7-2,-2 6-2,0 3-1,7 0-3,6 0-3,7 0-3,2 1-1,1 4-2,-1 3 0,1 3 0,1-1-1,3-2 0,3-3 0,4-3 0,8-6-4,17-5-8,15-7-8,16-5-8,7-14-4,1-18 3,-1-19 1,1-18 3,-3-9 2,-2 4 1,-3 3 2,-3 3 2,-6 1 1,-5 1 2,-7-1 3,-5 1 1,-6-3 2,-3-2 1,-3-3 2,-2-3 1,-5-4 0,-2-3 0,-3-3 0,-3-2 0,-2 0 1,0 7 2,0 6 1,0 7 2,0 4 2,0 3 3,0 3 4,0 4 2,-7 4 3,-11 6 3,-14 7 2,-11 6 4,-4 6-1,6 6-3,7 7-4,6 6-3,3 3-4,0 0-4,0 0-4,0 0-4,7-5-7,17-9-11,15-10-11,16-8-11,13-9-5,14-6 5,11-6 2,14-6 3,0-2 5,-8 3 4,-10 3 5,-9 4 5,-5 1 5,0 0 6,0 0 5,0 0 5,-4 3 10,-5 6 15,-7 7 15,-5 6 16,-6 9 6,-3 13-1,-3 12-1,-2 13-1,-5 6-5,-2 0-9,-3 0-9,-3 0-9,-2 4-6,0 10-3,0 10-3,0 9-4,-4 4-3,-5 1-4,-7-1-3,-5 1-5,-3-4-5,4-6-6,3-6-7,3-6-6,3-21-10,3-34-15,3-35-14,4-33-14,5-18 1,10 0 18,10 0 17,9 0 19,4 4 10,1 10 4,-1 10 3,1 9 3,-3 6 4,-2 3 1,-3 3 1,-3 4 3,-1 4 1,4 6 3,3 7 1,3 6 3,-1 3-2,-2 0-3,-3 0-5,-3 0-5,-2 0-2,0 0-2,0 0-2,0 0-2</inkml:trace>
</inkml:ink>
</file>

<file path=ppt/ink/ink4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5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83700 26550 449,'-2'-79'47,"-3"45"11,-3 43 9,-2 45 9,-3 25 0,1 10-13,-1 10-12,1 9-12,1 13-10,3 20-7,3 18-7,4 20-8,1 11-7,0 7-10,0 6-11,0 7-8,0-18-5,0-41 3,0-40 2,0-40 2,-2-21-7,-3 0-14,-3 0-15,-2 0-15</inkml:trace>
</inkml:ink>
</file>

<file path=ppt/ink/ink4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5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79200 28800 469,'0'-63'23,"0"26"15,0 24 15,0 26 15,1 18 4,4 13-10,3 12-8,3 13-8,-1 7-8,-2 4-8,-3 3-7,-3 3-8,-2 4-7,0 7-7,0 6-9,0 7-8,1 2-6,4 1-4,3-1-5,3 1-4</inkml:trace>
</inkml:ink>
</file>

<file path=ppt/ink/ink4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6"/>
    </inkml:context>
    <inkml:brush xml:id="br0">
      <inkml:brushProperty name="width" value="0.0538" units="cm"/>
      <inkml:brushProperty name="height" value="0.0538" units="cm"/>
      <inkml:brushProperty name="color" value="#F2395B"/>
    </inkml:brush>
  </inkml:definitions>
  <inkml:trace contextRef="#ctx0" brushRef="#br0">79500 30700 408,'-24'-25'3,"4"0"5,3 0 6,3 0 5,-1 3 4,-2 6 4,-3 7 3,-3 6 4,-4 4 1,-3 4-4,-3 3-2,-2 3-4,-3 4-1,1 7 0,-1 6-1,1 7 1,-1 5-1,1 7 1,-1 6 0,1 7 1,1 4-1,3 3-3,3 3-2,4 4-3,4-1-3,6-3-2,7-3-3,6-2-3,4-5-2,4-2-1,3-3-2,3-3 0,6-7-1,9-9 0,10-10 1,10-8-1,7-8-1,6-2-3,7-3-2,6-3-4,6-9-3,6-11-6,7-14-4,6-11-6,-1-12-1,-5-9 2,-7-10 1,-5-8 1,-9-8 3,-9-2 5,-10-3 3,-8-3 4,-12 1 2,-12 6 2,-13 7 0,-12 6 1,-12 7 1,-8 10 0,-10 10-1,-9 9 1,-7 9-1,-3 9 0,-3 10-2,-2 10-1,0 8-2,7 10-4,6 10-4,7 9-5,5 2 1,7-2 2,6-3 3,7-3 3,2-2 1,1 0-2,-1 0-3,1 0-2</inkml:trace>
</inkml:ink>
</file>

<file path=ppt/ink/ink4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7"/>
    </inkml:context>
    <inkml:brush xml:id="br0">
      <inkml:brushProperty name="width" value="0.05192" units="cm"/>
      <inkml:brushProperty name="height" value="0.05192" units="cm"/>
      <inkml:brushProperty name="color" value="#F2395B"/>
    </inkml:brush>
  </inkml:definitions>
  <inkml:trace contextRef="#ctx0" brushRef="#br0">81350 30700 423,'-136'-63'94,"28"26"-19,28 24-18,29 26-17,8 19-9,-8 17 1,-10 15 2,-9 16 1,-1 2-2,10-8-5,10-10-6,9-9-4,7-2-4,7 6-3,6 7-1,7 6-2,2-1-2,1-5-2,-1-7-2,1-5-1,7-4-3,16 0-3,15 0-2,17 0-3,10-10-1,6-18-3,7-19-2,6-18-1,4-15-3,4-9-2,3-10-3,3-8-2,-2-6-2,-6 1 0,-6-1-1,-6 1 1,-7-1 0,-6 1 2,-6-1 2,-6 1 3,-7 1 3,-6 3 4,-6 3 4,-6 4 5,-6 4 5,-2 6 3,-3 7 4,-3 6 4,-2 9 10,0 13 17,0 12 16,0 13 16,0 9 2,0 6-13,0 7-13,0 6-13,-2 6-10,-3 6-4,-3 7-5,-2 6-4,-5 3-5,-2 0-4,-3 0-2,-3 0-4,-2-2-2,0-3-3,0-3-2,0-2-1,9-25-12,19-43-21,19-44-21,19-43-21,7-14 0,-3 20 21,-3 18 21,-2 20 22,-5 11 15,-2 7 10,-3 6 9,-3 7 10,-2 2 4,0 1-4,0-1-2,0 1-2,0-1-1,0 1 2,0-1 3,0 1 2,1 1-7,4 3-16,3 3-16,3 4-18,-1-1-6,-2-3 3,-3-3 3,-3-2 2,-6-5 3,-5-2 6,-7-3 4,-5-3 5,-3-2 3,4 0 4,3 0 2,3 0 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7"/>
    </inkml:context>
    <inkml:brush xml:id="br0">
      <inkml:brushProperty name="width" value="0.03118" units="cm"/>
      <inkml:brushProperty name="height" value="0.03118" units="cm"/>
      <inkml:brushProperty name="color" value="#F2395B"/>
    </inkml:brush>
  </inkml:definitions>
  <inkml:trace contextRef="#ctx0" brushRef="#br0">55200 24150 705,'48'-4'1,"-3"-5"1,-3-7 2,-2-5 2,-3-3 2,1 4 1,-1 3 3,1 3 1,-3 4 2,-2 7 0,-3 6 1,-3 7 1,-4 7-5,-3 9-6,-3 10-8,-2 10-7,-9 8-2,-12 10 3,-13 10 4,-12 9 2,-9 9 2,-2 9 1,-3 10 2,-3 10 0,-4 0 2,-3-5 1,-3-7 2,-2-5 1,0-9 0,7-9-1,6-10-2,7-8-1,5-11-1,7-8 0,6-10-1,7-9-2,8-15-4,14-18-9,11-19-10,14-18-10,8-10-3,7 0 4,6 0 2,7 0 4,-1 4 3,-6 10 3,-6 10 3,-6 9 3,-6 9 6,-2 9 10,-3 10 8,-3 10 11,-6 11 4,-5 17 0,-7 15 2,-5 16-1,-6 4 0,-3-6-2,-3-6-2,-2-6-1,-5-4-3,-2 1-3,-3-1-2,-3 1-3,7-10-7,19-19-12,19-18-11,19-19-13,10-19-5,4-19-2,3-18-1,3-19 0,1-5 2,1 9 6,-1 10 5,1 10 7,-6 10 5,-8 13 6,-10 12 5,-9 13 6,-7 10 8,-3 10 11,-3 10 11,-2 9 11,-5 6 5,-2 3-3,-3 3-3,-3 4-2,-2-1-3,0-3-3,0-3-3,0-2-4,0-3-7,0 1-10,0-1-12,0 1-11,0-9-10,0-15-7,0-15-7,0-16-9,0-10 0,0-3 6,0-3 6,0-2 6,1-1 3,4 3 0,3 3 1,3 4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0"/>
    </inkml:context>
    <inkml:brush xml:id="br0">
      <inkml:brushProperty name="width" value="0.03297" units="cm"/>
      <inkml:brushProperty name="height" value="0.03297" units="cm"/>
      <inkml:brushProperty name="color" value="#F2395B"/>
    </inkml:brush>
  </inkml:definitions>
  <inkml:trace contextRef="#ctx0" brushRef="#br0">40297 44367 667,'14'6'-5,"-3"-4"10,-3-4 7,-2-4 10,-1-3 3,1-1-2,3-3-2,2-2-1,0 0-1,-2-1-2,-3 0-1,0 1-2,-3-1 0,-1 2-3,0 1-1,-2 1-2,-1 1-1,-4 2-1,-2 2-3,-3 3 0,-2 2-3,0 5-2,0 6-3,1 4-3,-1 3 0,0-1 3,0 1 4,1 0 2,-2 1 2,0 3 1,-1 3 2,-1 3 0,0 0 2,2-3 2,3-3 0,1-3 3,3-3-3,6-1-6,4-2-5,6-2-6,2-4-4,1-4-1,1-6-2,2-4-2,-1-3-1,1 1 1,0-1 2,-1 0-1,0 1 3,-2 2 3,-3 3 2,-1 1 3,-1 3 7,0 6 10,0 4 11,0 5 10,-2 2 2,-1-1-5,-2 0-6,-2-2-7,0 0-12,0 0-18,2-1-20,0 1-19,2-2-8,0-4 0,1-4 2,2-4 0</inkml:trace>
</inkml:ink>
</file>

<file path=ppt/ink/ink4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7"/>
    </inkml:context>
    <inkml:brush xml:id="br0">
      <inkml:brushProperty name="width" value="0.05676" units="cm"/>
      <inkml:brushProperty name="height" value="0.05676" units="cm"/>
      <inkml:brushProperty name="color" value="#F2395B"/>
    </inkml:brush>
  </inkml:definitions>
  <inkml:trace contextRef="#ctx0" brushRef="#br0">82350 30700 387,'21'-74'-2,"-5"4"-5,-7 3-5,-5 3-4,-4 4 2,0 7 13,0 6 11,0 7 12,0 4 5,0 3 1,0 3 1,0 4 1,-2 10 5,-3 19 11,-3 19 10,-2 19 12,-3 15-1,1 13-10,-1 12-10,1 13-11,-1 9-7,1 6-6,-1 7-6,1 6-5,1 1-3,3-3-2,3-3-2,4-2-1,-1 2-4,-3 9-3,-3 10-4,-2 10-5,-5 8-4,-2 10-5,-3 10-6,-3 9-5,1 2-4,6-2-3,7-3-3,6-3-4,3-18 0,0-31 1,0-31 3,0-31 1,0-20 2,0-5 1,0-7 2,0-5 1</inkml:trace>
</inkml:ink>
</file>

<file path=ppt/ink/ink4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8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82800 31400 507,'25'-44'0,"0"13"0,0 12 0,0 13 0,1 6 11,4 0 19,3 0 21,3 0 20,-2 6 5,-6 13-13,-6 12-12,-6 13-13,-7 7-9,-6 4-8,-6 3-7,-6 3-7,-9 3-4,-8 3-1,-10 3-1,-9 4 0,-4-3-2,4-5-2,3-7-4,3-5-2,10-9-3,20-9-1,18-10-1,20-8-2,10-9 2,3-6 4,3-6 3,4-6 5,1-1 3,0 7 4,0 6 4,0 7 3,-5 7 1,-9 9 0,-10 10-1,-8 10 0,-11 7-1,-8 6-3,-10 7-1,-9 6-3,-10 4 1,-9 4 0,-10 3 2,-8 3 1,-12 1-9,-12 1-15,-13-1-18,-12 1-16,4-10-7,22-19 4,22-18 4,23-19 4,8-10 2,-3 1-1,-3-1 0,-2 1-1</inkml:trace>
</inkml:ink>
</file>

<file path=ppt/ink/ink4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29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77000 25400 500,'-24'-25'0,"4"0"0,3 0 0,3 0 0,7 9 14,14 19 29,11 19 27,14 19 28,7 10 2,3 4-23,3 3-23,4 3-24,1 1-17,0 1-12,0-1-13,0 1-10,0-3-11,0-2-8,0-3-9,0-3-8,-4-7-4,-5-9 2,-7-10 2,-5-8 1</inkml:trace>
</inkml:ink>
</file>

<file path=ppt/ink/ink4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2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76750 24350 547,'-4'-90'8,"-5"23"14,-7 22 15,-5 22 16,-9 16 3,-9 14-6,-10 11-8,-8 14-6,-3 7-5,7 3-4,6 3-4,7 4-4,2 4-4,1 6-3,-1 7-3,1 6-4,2 1-2,7-3-1,6-3 0,7-2-2,4-5 0,3-2 0,3-3-2,4-3 0,4-4-2,6-3-4,7-3-4,6-2-4,9-11-1,13-15 0,12-15 2,13-16 1,6-10 1,0-3 0,0-3 2,0-2 0,-4-1-4,-5 3-7,-7 3-8,-5 4-8,-8 1-5,-5 0-1,-7 0-2,-5 0-1</inkml:trace>
</inkml:ink>
</file>

<file path=ppt/ink/ink4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2"/>
    </inkml:context>
    <inkml:brush xml:id="br0">
      <inkml:brushProperty name="width" value="0.03091" units="cm"/>
      <inkml:brushProperty name="height" value="0.03091" units="cm"/>
      <inkml:brushProperty name="color" value="#F2395B"/>
    </inkml:brush>
  </inkml:definitions>
  <inkml:trace contextRef="#ctx0" brushRef="#br0">75150 23650 711,'-47'-2'0,"6"-3"0,7-3 0,6-2 0,4-3 2,4 1 2,3-1 3,3 1 3,3 5 5,3 14 8,3 11 6,4 14 8,1 8 0,0 7-6,0 6-7,0 7-6,-2 7-4,-3 9-1,-3 10-1,-2 10-2,-1 4-7,3 0-18,3 0-15,4 0-17,1-5-8,0-9 2,0-10 2,0-8 2,-2-12 5,-3-12 8,-3-13 10,-2-12 9</inkml:trace>
</inkml:ink>
</file>

<file path=ppt/ink/ink4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3"/>
    </inkml:context>
    <inkml:brush xml:id="br0">
      <inkml:brushProperty name="width" value="0.02787" units="cm"/>
      <inkml:brushProperty name="height" value="0.02787" units="cm"/>
      <inkml:brushProperty name="color" value="#F2395B"/>
    </inkml:brush>
  </inkml:definitions>
  <inkml:trace contextRef="#ctx0" brushRef="#br0">74850 24350 789,'1'-68'-1,"4"17"-2,3 15-3,3 16-1,7 7 2,14 1 7,11-1 6,14 1 7,0 1 3,-8 3 0,-10 3-2,-9 4 0,-4 1-1,4 0 2,3 0 2,3 0 0,-1 0 0,-2 0-1,-3 0-1,-3 0-2</inkml:trace>
</inkml:ink>
</file>

<file path=ppt/ink/ink4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3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75500 23500 649,'1'-90'-24,"4"23"17,3 22 15,3 22 16,-1 15 8,-2 9-1,-3 10-2,-3 10-1,-2 8-1,0 10 0,0 10-2,0 9 0,0 9-2,0 9-4,0 10-3,0 10-3,0 11-1,0 17-1,0 15 2,0 16 0,0 12-7,0 9-16,0 10-15,0 10-15,0-12-5,0-31 6,0-31 6,0-31 5,0-23 0,0-11-5,0-14-7,0-11-4</inkml:trace>
</inkml:ink>
</file>

<file path=ppt/ink/ink4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3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74250 24000 484,'-68'70'115,"17"-9"-25,15-10-24,16-8-24,7-4-14,1 3-4,-1 3-4,1 4-4,1 1-2,3 0-1,3 0 0,4 0-1,4 0 1,6 0-1,7 0 0,6 0 1,4-5-4,4-9-5,3-10-7,3-8-6,1-6-4,1 1-4,-1-1-2,1 1-4,1-9 0,3-15 2,3-15 2,4-16 3,-3-12 1,-5-5 2,-7-7 0,-5-5 3,-6-4 0,-3 0 4,-3 0 1,-2 0 3,-5 3 3,-2 6 3,-3 7 3,-3 6 3,-10 4 1,-16 4-2,-15 3-1,-15 3-1,-9 9-1,1 16-1,-1 15-1,1 17 0,2 10-9,7 6-15,6 7-14,7 6-16</inkml:trace>
</inkml:ink>
</file>

<file path=ppt/ink/ink4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74900 23600 607,'-22'-25'-50,"6"0"20,7 0 19,6 0 19,3 0 12,0 0 5,0 0 5,0 0 6,3 10 4,6 23 6,7 22 6,6 22 5,-1 12-3,-5 3-10,-7 3-12,-5 4-11,-4 4-8,0 6-8,0 7-5,0 6-7,-2 6-3,-3 6 2,-3 7 2,-2 6 2,-1 1-7,3-3-15,3-3-14,4-2-15,1-11-4,0-15 3,0-15 5,0-16 3</inkml:trace>
</inkml:ink>
</file>

<file path=ppt/ink/ink4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5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75100 24050 666,'-46'-2'6,"10"-3"9,10-3 10,9-2 11,13-1 5,20 3 3,18 3 3,20 4 3,10-1-8,3-3-19,3-3-18,4-2-19,-3-3-11,-5 1-2,-7-1-3,-5 1-2,-8-1-5,-5 1-7,-7-1-6,-5 1-7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1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41300 43929 577,'8'-9'3,"2"-2"4,0-2 6,1-1 5,1 0 3,0 2 0,-1 4 1,1 3 1,0 1 0,0 2-2,-1 0-1,1 2-1,-1 2-3,-2 4-3,-2 3-5,-2 5-3,-3 3-4,-1 1-4,-2 3-4,-1 2-3,-3 0-1,0 1 2,-2-1 1,0 1 1,-1-2 2,0-3 1,1-3 3,-1-3 1,3-3-1,8-4-1,6-4-2,7-4-1,4-4-4,-1-4-2,1-3-2,0-5-4,-2-2 0,1 1 2,-2-1 3,-1 1 2,0-3-2,1-3-8,2-5-8,0-3-7,-1-3 0,-1 1 7,-2 0 8,-3 0 9,-1 0 5,0 3 4,-2 1 5,0 3 3,-2 2 6,-1 5 8,-1 3 6,0 5 8,-3 3 7,-4 6 8,-4 4 6,-4 6 8,-1 5-2,-1 7-11,0 7-10,0 7-12,1 3-7,-1 1-5,0-1-4,0 0-5,1-1-5,3-5-3,1-4-3,2-3-5,3-4-4,2-3-3,3-2-3,4-4-4,2-3 1,3-2 5,4-4 6,2-2 5,1-2 4,-1 0 0,-1 0 2,-1 0 0,-1 0 1,-2 0-1,-3 0 0,-1 1 0,-2 0 0,-2 6 1,-2 2 0,-2 5 0,-3 3 0,-2 1-1,-3 3-1,-3 2-1,-2 0-1,2 1-1,0 0-1,2-1-2,0 0 0,1-3 0,-1-1 1,0-2 0,2-2 1,4-2 3,4-3 3,4-1 3,3-3 0,3-6-1,4-4 0,2-5-2,1-3 0,-1 1-2,-1-1-2,-1 0-1,-1 1-1,0 3 2,-2 1 0,-1 2 2,0 2 1,0 2 4,-1 2 2,1 2 3,-1 3 2,0 2-1,-2 4 1,-1 2-1,0 2 0,-2-1-2,-1 1-2,0 0-1,-1-1-3,0-1-4,0 0-5,0-2-5</inkml:trace>
</inkml:ink>
</file>

<file path=ppt/ink/ink4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35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75700 23150 648,'-21'-19'9,"10"13"19,10 12 19,9 13 18,4 13 3,1 17-14,-1 15-14,1 16-13,-3 9-14,-2 3-12,-3 3-13,-3 4-13,-2-7-2,0-16 4,0-15 6,0-15 6,1-9-6,4 1-17,3-1-16,3 1-17</inkml:trace>
</inkml:ink>
</file>

<file path=ppt/ink/ink4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46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88250 26900 534,'-47'20'6,"6"-9"12,7-10 11,6-8 13,10-6 3,17 1-5,15-1-4,16 1-5,13 1-2,14 3-1,11 3-1,14 4 0,10 1-1,9 0-4,10 0-4,10 0-2,14 0-4,23 0-3,22 0-5,22 0-3,1 0-5,-19 0-2,-18 0-5,-19 0-2,-7-2-8,7-3-8,6-3-9,7-2-9,-4-1-2,-12 3 3,-13 3 3,-12 4 5,-16 1 3,-19 0 4,-18 0 4,-19 0 5</inkml:trace>
</inkml:ink>
</file>

<file path=ppt/ink/ink4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47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89300 24550 598,'-2'-47'0,"-3"6"0,-3 7 0,-2 6 0,-1 9 8,3 13 16,3 12 17,4 13 16,1 13 4,0 17-10,0 15-9,0 16-9,-2 12-6,-3 9-6,-3 10-4,-2 10-4,-3 0-7,1-5-6,-1-7-8,1-5-6,-1-8-8,1-5-9,-1-7-8,1-5-8,1-9-2,3-9 1,3-10 3,4-8 2,4-11 3,6-8 5,7-10 5,6-9 4</inkml:trace>
</inkml:ink>
</file>

<file path=ppt/ink/ink4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47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89250 25400 687,'0'-71'3,"0"10"7,0 10 6,0 9 7,7 6 6,17 3 5,15 3 5,16 4 6,7 2-3,1 4-10,-1 3-9,1 3-9,-3 3-12,-2 3-10,-3 3-11,-3 4-12,-4 1-6,-3 0-4,-3 0-3,-2 0-2,-6 1 0,-6 4 4,-6 3 5,-6 3 3</inkml:trace>
</inkml:ink>
</file>

<file path=ppt/ink/ink4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47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90200 23950 544,'-22'-60'10,"6"32"21,7 31 19,6 32 21,3 22 4,0 17-12,0 15-12,0 16-12,0 18-10,0 22-8,0 22-9,0 23-9,-2 10-5,-3 0-4,-3 0-3,-2 0-4,-1-11 0,3-22 1,3-22 2,4-21 2</inkml:trace>
</inkml:ink>
</file>

<file path=ppt/ink/ink4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48"/>
    </inkml:context>
    <inkml:brush xml:id="br0">
      <inkml:brushProperty name="width" value="0.0319" units="cm"/>
      <inkml:brushProperty name="height" value="0.0319" units="cm"/>
      <inkml:brushProperty name="color" value="#F2395B"/>
    </inkml:brush>
  </inkml:definitions>
  <inkml:trace contextRef="#ctx0" brushRef="#br0">90850 23650 689,'-22'-47'0,"6"6"0,7 7 0,6 6 0,7 4 7,10 4 14,10 3 14,9 3 14,10 3 4,14 3-8,11 3-7,14 4-6,7 1-11,3 0-11,3 0-13,4 0-12,-3 0-10,-5 0-6,-7 0-6,-5 0-7</inkml:trace>
</inkml:ink>
</file>

<file path=ppt/ink/ink4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48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91800 22550 601,'-68'-68'2,"17"17"4,15 15 4,16 16 3,7 13 10,1 14 12,-1 11 13,1 14 13,2 18-1,7 25-16,6 25-14,7 25-16,2 18-7,1 14 0,-1 11 0,1 14 0,-3-11 0,-2-30-1,-3-32 0,-3-30-1,-1-17-14,4 1-29,3-1-30,3 1-28</inkml:trace>
</inkml:ink>
</file>

<file path=ppt/ink/ink4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0"/>
    </inkml:context>
    <inkml:brush xml:id="br0">
      <inkml:brushProperty name="width" value="0.03604" units="cm"/>
      <inkml:brushProperty name="height" value="0.03604" units="cm"/>
      <inkml:brushProperty name="color" value="#F2395B"/>
    </inkml:brush>
  </inkml:definitions>
  <inkml:trace contextRef="#ctx0" brushRef="#br0">97850 25350 610,'-27'-22'5,"-3"6"11,-3 7 11,-2 6 11,-1 4 1,3 4-7,3 3-7,4 3-6,-4 3-5,-9 3 2,-10 3 1,-8 4 1,-8 2-1,-2 4-1,-3 3-3,-3 3-1,-2 3-1,0 3 1,0 3 1,0 4 0,0-3-2,0-5-6,0-7-5,0-5-6,4-4-5,10 0-2,10 0-4,9 0-2,13-5-10,20-9-17,18-10-15,20-8-17</inkml:trace>
</inkml:ink>
</file>

<file path=ppt/ink/ink4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0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97800 24950 524,'50'-2'6,"0"-3"11,0-3 12,0-2 12,-2 2 2,-3 9-6,-3 10-6,-2 10-6,-1 7-4,3 6-4,3 7-3,4 6-3,1 4-3,0 4-1,0 3-3,0 3-1,-2-2-3,-3-6-3,-3-6-3,-2-6-3,-3-4-3,1 1-1,-1-1-2,1 1-1,-3-4-2,-2-6 1,-3-6 0,-3-6 0,-7-2 4,-9 3 11,-10 3 10,-8 4 10,-4 2 5,3 4 0,3 3 1,4 3 0,1 3-1,0 3-1,0 3-2,0 4-1,0 2-2,0 4-2,0 3-2,0 3-2,1 3 0,4 3 0,3 3 0,3 4 1,-1 2-2,-2 4-5,-3 3-6,-3 3-5,-2 4-4,0 7-5,0 6-5,0 7-4,0 0-5,0-2-5,0-3-5,0-3-6,0-9-2,0-11 1,0-14 2,0-11 1,-2-11 3,-3-5 5,-3-7 4,-2-5 6</inkml:trace>
</inkml:ink>
</file>

<file path=ppt/ink/ink4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2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96550 26300 429,'-44'-13'11,"13"26"21,12 24 21,13 26 21,6 12 3,0 0-17,0 0-14,0 0-17,1 4-9,4 10-2,3 10-1,3 9-3,-1 2-3,-2-2-5,-3-3-4,-3-3-5,-2-2-4,0 0-3,0 0-3,0 0-4,-2-5-1,-3-9-3,-3-10 0,-2-8-2,-1-9 1,3-6 2,3-6 3,4-6 3,4-10 9,6-12 17,7-13 17,6-12 16,6-5 4,6 3-8,7 3-8,6 4-9,4 2-5,4 4-4,3 3-3,3 3-3,3 3-3,3 3 0,3 3-2,4 4 0,-1 2-2,-3 4-1,-3 3 0,-2 3-2,-5 1-1,-2 1-1,-3-1-1,-3 1-1,-1-3 0,4-2-1,3-3 0,3-3 0,1-6-1,1-5-1,-1-7-2,1-5-2,-4-9 1,-6-9 2,-6-10 1,-6-8 2,-6-9 2,-2-6-1,-3-6 1,-3-6 0,-1-9-2,4-8-2,3-10-4,3-9-2,-1-10-5,-2-9-5,-3-10-6,-3-8-5,-1-8-2,4-2 1,3-3 2,3-3 2,1 7 1,1 19-2,-1 19 0,1 19-1,-4 16 2,-6 17 7,-6 15 5,-6 16 6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1"/>
    </inkml:context>
    <inkml:brush xml:id="br0">
      <inkml:brushProperty name="width" value="0.02856" units="cm"/>
      <inkml:brushProperty name="height" value="0.02856" units="cm"/>
      <inkml:brushProperty name="color" value="#F2395B"/>
    </inkml:brush>
  </inkml:definitions>
  <inkml:trace contextRef="#ctx0" brushRef="#br0">43533 43698 770,'-6'-17'85,"4"11"-20,4 12-20,4 11-20,2 8-15,0 1-13,-1 3-11,1 1-13,-1-2-3,-2-5 3,-2-7 3,-2-5 4,-1-3-2,2 0-7,0 0-8,2 0-6</inkml:trace>
</inkml:ink>
</file>

<file path=ppt/ink/ink4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2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97750 26700 533,'-47'1'4,"6"4"8,7 3 8,6 3 9,3 6 4,0 9 1,0 10 0,0 10 2,0 7-2,0 6-2,0 7-3,0 6-4,1 3-1,4 0-3,3 0-2,3 0-2,3-4-2,3-5-2,3-7-2,4-5-1,7-9-3,13-9-2,12-10-3,13-8-2,9-12-3,6-12-4,7-13-4,6-12-4,1-12-3,-3-8-3,-3-10-2,-2-9-3,-9-4 0,-12 4 1,-13 3 1,-12 3 1,-10 1 1,-6 1-1,-6-1-1,-6 1-1,-10 2 0,-12 7 2,-13 6-1,-12 7 2,-5 2 0,3 1 0,3-1 0,4 1 0,5 2 1,10 7 4,10 6 2,9 7 2</inkml:trace>
</inkml:ink>
</file>

<file path=ppt/ink/ink4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4"/>
    </inkml:context>
    <inkml:brush xml:id="br0">
      <inkml:brushProperty name="width" value="0.03552" units="cm"/>
      <inkml:brushProperty name="height" value="0.03552" units="cm"/>
      <inkml:brushProperty name="color" value="#F2395B"/>
    </inkml:brush>
  </inkml:definitions>
  <inkml:trace contextRef="#ctx0" brushRef="#br0">99000 25550 619,'70'-68'101,"-9"17"-20,-10 15-21,-8 16-19,0 5-14,14-2-3,11-3-6,14-3-4,3-2-4,-2 0-6,-3 0-4,-3 0-4,-4 0-6,-3 0-7,-3 0-7,-2 0-6,-6 3-4,-6 6-4,-6 7-3,-6 6-3,-6 3 0,-2 0 1,-3 0 1,-3 0 2</inkml:trace>
</inkml:ink>
</file>

<file path=ppt/ink/ink4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5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100750 24600 562,'-4'-41'-3,"-5"19"23,-7 19 23,-5 19 23,-4 15 5,0 13-12,0 12-13,0 13-12,1 6-8,4 0-5,3 0-4,3 0-4,1-2-4,1-3-1,-1-3-3,1-2-2,8-8-5,20-8-6,18-10-7,20-9-7,5-12-3,-6-11 1,-6-14 1,-6-11 0,-4-11 1,1-5 1,-1-7 0,1-5 2,-3-8 0,-2-5 2,-3-7 2,-3-5 2,-4-4 2,-3 0 5,-3 0 3,-2 0 4,-5 4 2,-2 10 1,-3 10 1,-3 9 0,-7 7 2,-9 7 0,-10 6 1,-8 7 1,3 2 0,20 1-1,18-1 1,20 1-2,8 1 0,1 3-1,-1 3-1,1 4-1,-3 2 1,-2 4 1,-3 3 1,-3 3 2,-4 6 2,-3 9 3,-3 10 2,-2 10 3,-5 4 0,-2 0-1,-3 0 0,-3 0-2,-2 1-3,0 4-6,0 3-5,0 3-6,-2-2-2,-3-6 0,-3-6 1,-2-6 0,5-12-7,16-15-16,15-15-15,17-16-17,5-10-1,-3-3 10,-3-3 12,-2-2 12,-3-5 6,1-2 2,-1-3 3,1-3 2,-1-1 3,1 4 3,-1 3 2,1 3 4,-4-1 0,-6-2-2,-6-3 0,-6-3-3,-4-1 1,1 4 1,-1 3 1,1 3 1,-3 3 1,-2 3-2,-3 3 0,-3 4-1,-2 1 3,0 0 5,0 0 6,0 0 5,-2 1 8,-3 4 7,-3 3 9,-2 3 8,-1 7 3,3 14-3,3 11-4,4 14-4,-1 11-3,-3 14-6,-3 11-5,-2 14-6,-3 10-2,1 9-1,-1 10 1,1 10-1,1 8-6,3 10-10,3 10-11,4 9-10,1-4-8,0-15-5,0-15-5,0-16-5,-2-18-4,-3-18-2,-3-19-3,-2-18-2</inkml:trace>
</inkml:ink>
</file>

<file path=ppt/ink/ink4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5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99100 27300 679,'7'-46'81,"17"10"-13,15 10-12,16 9-12,7 7-11,1 7-10,-1 6-10,1 7-11,5 7-4,14 9-2,11 10 0,14 10-1,-4 0-1,-19-5 2,-18-7 0,-19-5 2,-10-6-11,1-3-22,-1-3-22,1-2-22</inkml:trace>
</inkml:ink>
</file>

<file path=ppt/ink/ink4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6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100950 27150 487,'18'-18'13,"-11"17"5,-14 15 7,-11 16 6,-7 10 1,0 7-3,0 6-4,0 7-3,1 4-3,4 3-1,3 3-2,3 4-1,3-3-2,3-5 1,3-7-2,4-5 1,8-11-3,17-11-5,15-14-4,16-11-4,4-14-6,-6-11-5,-6-14-6,-6-11-6,-4-7-2,1 0 2,-1 0 1,1 0 3,-6-2 1,-8-3 4,-10-3 1,-9-2 4,-5-3 0,0 1 1,0-1-1,0 1 0,0 4 3,0 9 4,0 10 5,0 10 5,1 4 5,4 0 8,3 0 6,3 0 7,3 3 1,3 6-5,3 7-4,4 6-5,1 6-3,0 6-2,0 7-1,0 6-2,-2 4-2,-3 4-1,-3 3-2,-2 3-2,-5 6 0,-2 9-1,-3 10 0,-3 10-1,-2 0 0,0-5 1,0-7 1,0-5 0,0-6 0,0-3-3,0-3-1,0-2-2,6-14-6,13-21-9,12-22-9,13-22-10,6-10-1,0 4 5,0 3 6,0 3 6,-4 1 4,-5 1 3,-7-1 2,-5 1 4,-4 2 2,0 7 0,0 6 1,0 7 1,-2 0-2,-3-2-3,-3-3-4,-2-3-4,-5-2-1,-2 0 2,-3 0 2,-3 0 2,-1 1 2,4 4 2,3 3 3,3 3 2,-1-2 3,-2-6 2,-3-6 2,-3-6 2,-1-2 2,4 3 0,3 3 0,3 4 0,1 1 3,1 0 2,-1 0 4,1 0 3,-4 9 10,-6 19 15,-6 19 16,-6 19 16,-4 12-1,1 6-14,-1 7-16,1 6-16,-1 7-8,1 10-2,-1 10-3,1 9-1,1 9-6,3 9-9,3 10-10,4 10-10,1-1-9,0-9-8,0-10-10,0-8-9,0-11-4,0-8 4,0-10 2,0-9 3,0-12 4,0-11 6,0-14 7,0-11 5</inkml:trace>
</inkml:ink>
</file>

<file path=ppt/ink/ink4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7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98200 28950 557,'-22'-19'12,"6"13"22,7 12 23,6 13 24,3 12 2,0 13-18,0 12-17,0 13-19,0 10-11,0 10-7,0 10-7,0 9-6,0 2-8,0-2-11,0-3-10,0-3-11,0-7-8,0-9-7,0-10-8,0-8-7</inkml:trace>
</inkml:ink>
</file>

<file path=ppt/ink/ink4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8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98450 30550 511,'-30'-19'5,"-9"13"12,-10 12 11,-8 13 11,-3 7 4,7 4-4,6 3-4,7 3-4,2 3-3,1 3-4,-1 3-3,1 4-3,1 1-1,3 0 0,3 0 1,4 0-1,4 0 1,6 0-3,7 0-1,6 0-2,6-2-2,6-3-1,7-3-3,6-2-1,7-6-3,10-6-1,10-6-4,9-6-1,6-9-3,3-8-2,3-10-1,4-9-2,-3-7-1,-5-3-1,-7-3 0,-5-2-1,-6-5 0,-3-2 1,-3-3 1,-2-3 0,-8-4 1,-8-3 2,-10-3 2,-9-2 1,-9-1 2,-5 3 0,-7 3 1,-5 4 1,-6 4 1,-3 6-1,-3 7 0,-2 6 0,-3 4 0,1 4-3,-1 3 0,1 3-2,-1 9-2,1 16-2,-1 15-3,1 17-2,2 3-4,7-5-4,6-7-5,7-5-4,4-4 0,3 0 5,3 0 5,4 0 4,2-2 4,4-3 0,3-3 2,3-2 0</inkml:trace>
</inkml:ink>
</file>

<file path=ppt/ink/ink4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2:59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100000 31150 539,'-4'-69'5,"-5"13"7,-7 12 9,-5 13 8,-8 9 5,-5 6 0,-7 7 1,-5 6 0,-3 6-1,4 6-4,3 7-3,3 6-4,1 4-3,1 4-2,-1 3-2,1 3-2,1 3-2,3 3-1,3 3-1,4 4-1,1 1-1,0 0-3,0 0-3,0 0-2,3 0-2,6 0 1,7 0-2,6 0 1,3-2 0,0-3 0,0-3 0,0-2 1,9-6-1,19-6-3,19-6-1,19-6-3,7-10-2,-3-12-3,-3-13-2,-2-12-3,-5-7-2,-2 1-2,-3-1 0,-3 1-2,-1-4-1,4-6 1,3-6 0,3-6 1,-2-2 1,-6 3 5,-6 3 4,-6 4 4,-7 2 5,-6 4 3,-6 3 4,-6 3 5,-2 3 4,3 3 4,3 3 6,4 4 4,-3 11 5,-5 23 6,-7 22 6,-5 22 6,-9 8-3,-9-2-10,-10-3-10,-8-3-11,-4-2-5,3 0-3,3 0-2,4 0-1,1 0-6,0 0-6,0 0-6,0 0-7,7-11-10,17-22-14,15-22-12,16-21-13,5-10 0,-2 3 16,-3 3 16,-3 4 14,-2 1 12,0 0 5,0 0 6,0 0 6,0 0 3,0 0 1,0 0-1,0 0 2,0 0-2,0 0-1,0 0-1,0 0-3,0 1-4,0 4-9,0 3-8,0 3-9,0 1-1,0 1 5,0-1 5,0 1 6,0-4 3,0-6 3,0-6 1,0-6 3,0-9 1,0-8 0,0-10 1,0-9 1,-2-1 1,-3 10 3,-3 10 4,-2 9 3,-5 6 6,-2 3 8,-3 3 8,-3 4 7,-4 11 5,-3 23 2,-3 22 0,-2 22 1,-3 8-3,1-2-6,-1-3-6,1-3-6,-3 4-7,-2 13-8,-3 12-8,-3 13-7,-2 4-5,0-3-4,0-3-4,0-2-3,1-6-3,4-6-1,3-6-2,3-6-2,3-9-1,3-8-3,3-10-2,4-9-3,8-18 0,17-24 2,15-26 1,16-24 2,5-10 4,-2 6 6,-3 7 6,-3 6 6,-4 6 5,-3 6 4,-3 7 5,-2 6 5,-5 7 4,-2 10 7,-3 10 5,-3 9 6,-7 7-1,-9 7-5,-10 6-6,-8 7-6,-6 2-5,1 1-4,-1-1-4,1 1-3,1-3-2,3-2-1,3-3-1,4-3 0,5-2 1,10 0 5,10 0 5,9 0 4,1 1 3,-6 4 2,-6 3 1,-6 3 1,-6 3 0,-2 3-3,-3 3-2,-3 4-2,-7 1-2,-9 0-1,-10 0-1,-8 0-1,-9 0-5,-6 0-7,-6 0-9,-6 0-7,1-5-2,9-9 4,10-10 3,10-8 5,4-4-1,0 3-7,0 3-6,0 4-6</inkml:trace>
</inkml:ink>
</file>

<file path=ppt/ink/ink4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00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96700 25950 597,'-69'0'-6,"13"0"13,12 0 11,13 0 11,7-4 5,4-5-5,3-7-4,3-5-4,-1-3-2,-2 4 1,-3 3 0,-3 3 1,-2 1 0,0 1 0,0-1-1,0 1 1,-4-1-3,-5 1-3,-7-1-3,-5 1-3,-4-1-1,0 1-2,0-1 1,0 1-1,1 1-5,4 3-6,3 3-9,3 4-8,-1 1-4,-2 0-2,-3 0-2,-3 0-2,2 3-5,10 6-7,10 7-9,9 6-8</inkml:trace>
</inkml:ink>
</file>

<file path=ppt/ink/ink4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00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95550 24650 583,'0'-71'0,"0"10"0,0 10 0,0 9 0,-5 6 3,-9 3 5,-10 3 6,-8 4 5,-4 4 3,3 6 0,3 7 0,4 6 0,-3 4-2,-5 4-1,-7 3-2,-5 3-2,-6 4 0,-3 7-1,-3 6 1,-2 7-1,-5 5 1,-2 7-2,-3 6-1,-3 7-1,-1 2 0,4 1 0,3-1 0,3 1 1,4 2 0,7 7-1,6 6 0,7 7 0,7 2-3,9 1-3,10-1-4,10 1-3,7-6-2,6-8 1,7-10 1,6-9 0,12-9-3,19-5-5,19-7-7,19-5-5,10-11-5,4-11-4,3-14-2,3-11-3,-4-9-2,-8-3 1,-10-3 0,-9-2 1,-10-1 2,-9 3 5,-10 3 4,-8 4 6,-9 2 3,-6 4 0,-6 3 0,-6 3 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1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44100 44028 492,'13'-5'31,"-2"4"1,-6 6 1,-3 4 0,-2 4-1,0 3-3,0 3-3,0 4-3,0 0-3,-2 1 0,0-1-2,-1 1-2,-2-2 0,2-1-1,-1-3-1,0-1 0,0-2-2,2-1-1,0-1-2,2 0-2,2-3-3,6-5-4,4-3-5,5-4-4,3-5-5,1-9-5,1-8-5,2-7-6,-2-4-2,-3 2 1,-3 0 2,-3 1 2,-2 2 2,-2 1 6,-2 3 5,-2 1 4,-2 4 6,-1 3 6,0 4 6,-2 5 6,-1 2 4,-4 2 0,-2 2 1,-3 2 1,-2 3 0,0 4-1,0 4 0,1 3-1,0 2-2,4-1-3,2 0-4,4-2-3,2 0-6,2 0-7,2-1-8,2 1-7,1 0-3,1 2 4,2 0 2,0 1 3,-1 1 3,-2 1 3,-4 1 2,-2 1 2,-2 2 4,2 0 2,0 0 3,2 3 3,-1-1 2,-1 1 2,0-1 1,-2 1 2,1-3 1,2-3-1,2-5 0,2-3 1,2-3-1,3-2 0,4-2-1,2-2 1,1-1-1,-3 0 0,-1 0 1,-2 0-1,-2 1 0,-1 4-1,0 2 0,-2 3 0,-1 4-1,-2 2 0,-3 3 0,0 3 0,-4 3 0,-2 3-1,-4 3-1,-2 2 0,-3 3-3,-1 3-6,-3 1-5,-2 2-5,-1-1-6,-3-2-6,-1-3-8,-3-3-7,1-3-4,1-3-3,2-4-2,3-1-3,2-5 3,2-3 7,4-4 8,3-4 7</inkml:trace>
</inkml:ink>
</file>

<file path=ppt/ink/ink4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01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93400 24200 611,'-46'-47'0,"10"6"0,10 7 0,9 6 0,6 3 0,3 0 0,3 0 0,4 0 0,2 7 8,4 17 17,3 15 17,3 16 16,-1 12 4,-2 9-11,-3 10-10,-3 10-10,-4 8-7,-3 10-5,-3 10-5,-2 9-4,-5 2-6,-2-2-8,-3-3-7,-3-3-7,-1-6-6,4-5-6,3-7-4,3-5-6,3-11-2,3-11-1,3-14-1,4-11-1,4-12 3,6-9 5,7-10 6,6-8 6,1-12 5,-3-12 4,-3-13 5,-2-12 4,-3-9 4,1-2 0,-1-3 3,1-3 1,1 1 1,3 6 1,3 7 1,4 6 1,1 4 2,0 4 5,0 3 3,0 3 5,1 3 2,4 3 0,3 3-1,3 4 0,1 2-2,1 4-4,-1 3-2,1 3-4,-1 3-3,1 3-6,-1 3-5,1 4-4,-3-3-7,-2-5-5,-3-7-7,-3-5-6</inkml:trace>
</inkml:ink>
</file>

<file path=ppt/ink/ink4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01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94100 23900 603,'-47'-61'33,"6"28"4,7 28 3,6 29 4,4 21-1,4 16-4,3 15-4,3 17-4,1 16-5,1 19-3,-1 19-5,1 19-3,-3 13-5,-2 10-7,-3 10-7,-3 9-7,-1-2-3,4-12 2,3-13 1,3-12 1,3-21-2,3-28-5,3-28-5,4-27-5,1-12-2,0 6 0,0 7-1,0 6 0,0-2-2,0-9-4,0-10-3,0-8-4</inkml:trace>
</inkml:ink>
</file>

<file path=ppt/ink/ink4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02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92600 24400 611,'-47'0'0,"6"0"0,7 0 0,6 0 0,4 15 9,4 32 17,3 31 18,3 32 18,1 8 2,1-11-12,-1-14-13,1-11-12,1-9-7,3-3-5,3-3-3,4-2-4,7-9-2,13-12-3,12-13-2,13-12-1,7-16-4,4-19-5,3-18-3,3-19-5,1-12-2,1-2 1,-1-3 2,1-3 1,-6-2 1,-8 0 2,-10 0 2,-9 0 2,-10 4 2,-9 10-1,-10 10 1,-8 9 1,-11 6-1,-8 3 0,-10 3-3,-9 4 0,-7 7-3,-3 13-3,-3 12-3,-2 13-3,0 6-1,7 0 2,6 0 2,7 0 3,5 0-1,7 0-5,6 0-4,7 0-5</inkml:trace>
</inkml:ink>
</file>

<file path=ppt/ink/ink4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09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37950 38300 539,'-49'-36'131,"4"28"-29,3 28-29,3 29-31,-1 13-17,-2 1-3,-3-1-4,-3 1-4,-4 1-3,-3 3-2,-3 3-2,-2 4-2,-6 1-3,-6 0-4,-6 0-3,-6 0-4,-2-2-2,3-3-2,3-3-3,4-2-3,18-22-8,34-36-18,35-39-18,35-36-16,11-12-1,-8 16 16,-10 15 15,-9 17 16</inkml:trace>
</inkml:ink>
</file>

<file path=ppt/ink/ink4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0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37850 38400 633,'46'0'67,"-5"0"-9,-7 0-9,-5 0-9,-1 1-5,6 4-1,7 3-2,6 3-1,-2 4-11,-9 7-21,-10 6-21,-8 7-21,-11-1-13,-8-6-4,-10-6-3,-9-6-4</inkml:trace>
</inkml:ink>
</file>

<file path=ppt/ink/ink4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0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38200 38400 516,'29'28'154,"10"6"-37,10 7-36,9 6-37,2 3-21,-2 0-6,-3 0-4,-3 0-7,1 0-3,6 0-3,7 0-2,6 0-3,7-4-1,10-5 0,10-7 0,9-5 1,-1-4-3,-8 0-6,-10 0-7,-9 0-5,-10-2-3,-9-3 0,-10-3-1,-8-2 1,-15 0 1,-19 7 5,-18 6 3,-19 7 5,-8-1 5,3-6 6,3-6 8,4-6 6,1-6 3,0-2 2,0-3 0,0-3 0,3 2 3,6 10 4,7 10 4,6 9 4,3 4 0,0 1-4,0-1-5,0 1-3,0 1-3,0 3-3,0 3-2,0 4-3,0 2 0,0 4-2,0 3 1,0 3-1,0 3 0,0 3-2,0 3-1,0 4 0,1 2-3,4 4-1,3 3-1,3 3-2,-1-2-6,-2-6-10,-3-6-10,-3-6-10,-1-4-6,4 1-3,3-1-2,3 1-2</inkml:trace>
</inkml:ink>
</file>

<file path=ppt/ink/ink4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1"/>
    </inkml:context>
    <inkml:brush xml:id="br0">
      <inkml:brushProperty name="width" value="0.05244" units="cm"/>
      <inkml:brushProperty name="height" value="0.05244" units="cm"/>
      <inkml:brushProperty name="color" value="#00BFF3"/>
    </inkml:brush>
  </inkml:definitions>
  <inkml:trace contextRef="#ctx0" brushRef="#br0">36750 39600 419,'-46'-24'0,"10"4"0,10 3 0,9 3 0,6 6 7,3 9 12,3 10 13,4 10 14,1 10 2,0 13-8,0 12-8,0 13-8,1 6-3,4 0 0,3 0 1,3 0 0,1 1-1,1 4-4,-1 3-1,1 3-4,-3 3-2,-2 3-1,-3 3 0,-3 4-2,-1 5-2,4 10-3,3 10-3,3 9-4,-1-1-3,-2-8-2,-3-10-2,-3-9-2,-1-10-1,4-9-1,3-10 0,3-8-1,-1-9 1,-2-6 1,-3-6 1,-3-6 0,-4-12 5,-3-15 7,-3-15 7,-2-16 7,5-7 7,16 4 8,15 3 8,17 3 8,8 6 0,4 9-6,3 10-7,3 10-7,-2 5-5,-6 4-4,-6 3-4,-6 3-4,1 1-5,9 1-7,10-1-6,10 1-6,2-3-1,-3-2 2,-3-3 4,-2-3 3,-3-6 2,1-5 1,-1-7 2,1-5 1,-3-4 1,-2 0-1,-3 0 0,-3 0-1,-4-4 1,-3-5 2,-3-7 1,-2-5 1,-3-3 1,1 4 0,-1 3-1,1 3-1,-1-1 2,1-2 2,-1-3 3,1-3 2,-3-4 1,-2-3-2,-3-3-1,-3-2-3,-2-3-1,0 1 0,0-1 0,0 1-1,-2-1-2,-3 1-3,-3-1-2,-2 1-3,-3-3-1,1-2 4,-1-3 2,1-3 2,1-7 1,3-9 0,3-10-1,4-8-1,1-9-4,0-6-7,0-6-8,0-6-7,-2 1-6,-3 9-3,-3 10-3,-2 10-5,-5 8-1,-2 10 2,-3 10 0,-3 9 1</inkml:trace>
</inkml:ink>
</file>

<file path=ppt/ink/ink4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2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37950 39300 613,'-4'-41'9,"-5"19"20,-7 19 20,-5 19 19,-4 12 2,0 6-13,0 7-15,0 6-14,-4 4-11,-5 4-5,-7 3-7,-5 3-5,-6 4-5,-3 7-1,-3 6-2,-2 7-2,-3 5-6,1 7-11,-1 6-12,1 7-12,5-7-1,14-19 7,11-18 8,14-19 7,5-12 4,1-2-2,-1-3-2,1-3-1</inkml:trace>
</inkml:ink>
</file>

<file path=ppt/ink/ink4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2"/>
    </inkml:context>
    <inkml:brush xml:id="br0">
      <inkml:brushProperty name="width" value="0.03419" units="cm"/>
      <inkml:brushProperty name="height" value="0.03419" units="cm"/>
      <inkml:brushProperty name="color" value="#00BFF3"/>
    </inkml:brush>
  </inkml:definitions>
  <inkml:trace contextRef="#ctx0" brushRef="#br0">37050 41100 643,'-18'21'59,"17"-5"-4,15-7-5,16-5-5,10-1-5,7 6-8,6 7-7,7 6-7,2 3-6,1 0-3,-1 0-2,1 0-2,-1 0-8,1 0-12,-1 0-11,1 0-11,-4-2-5,-6-3 6,-6-3 4,-6-2 5</inkml:trace>
</inkml:ink>
</file>

<file path=ppt/ink/ink4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2"/>
    </inkml:context>
    <inkml:brush xml:id="br0">
      <inkml:brushProperty name="width" value="0.03433" units="cm"/>
      <inkml:brushProperty name="height" value="0.03433" units="cm"/>
      <inkml:brushProperty name="color" value="#00BFF3"/>
    </inkml:brush>
  </inkml:definitions>
  <inkml:trace contextRef="#ctx0" brushRef="#br0">38850 39750 640,'-22'-13'54,"6"26"0,7 24 0,6 26 2,1 12-5,-3 0-12,-3 0-11,-2 0-11,-1 3-10,3 6-12,3 7-10,4 6-10,-1-5-3,-3-16 5,-3-15 5,-2-15 5,-1-9-6,3 1-15,3-1-15,4 1-17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2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45666 44526 522,'-7'-8'0,"2"0"0,2 0 0,2 0 0,2 0 8,2 1 14,2-1 15,2 0 15,2 0 4,5 0-6,4 0-6,3 0-5,3 1-4,1 1-2,2 0 0,0 2-1,0 0-7,0 2-14,1 0-11,-1 2-14,-1 0-8,-3 0-5,-3 0-4,-2 0-4,-3 0-5,-1 2-3,-1 0-5,0 2-5</inkml:trace>
</inkml:ink>
</file>

<file path=ppt/ink/ink4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3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39900 39500 574,'-38'-30'10,"26"-9"21,24-10 21,26-8 20,12-1 4,0 9-14,0 10-13,0 10-13,6 0-13,13-5-10,12-7-12,13-5-9,2-1-7,-5 6 0,-7 7-2,-5 6 0,-8 3-4,-5 0-5,-7 0-6,-5 0-6,-8 0-2,-5 0 2,-7 0 2,-5 0 3,-6 0 1,-3 0-1,-3 0 1,-2 0-1</inkml:trace>
</inkml:ink>
</file>

<file path=ppt/ink/ink4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4"/>
    </inkml:context>
    <inkml:brush xml:id="br0">
      <inkml:brushProperty name="width" value="0.04648" units="cm"/>
      <inkml:brushProperty name="height" value="0.04648" units="cm"/>
      <inkml:brushProperty name="color" value="#00BFF3"/>
    </inkml:brush>
  </inkml:definitions>
  <inkml:trace contextRef="#ctx0" brushRef="#br0">41650 37400 473,'-24'-16'11,"4"19"23,3 19 22,3 19 23,1 13 4,1 10-15,-1 10-15,1 9-15,-1 6-9,1 3-5,-1 3-4,1 4-5,-1 4-5,1 6-4,-1 7-5,1 6-6,-1-2-4,1-9-5,-1-10-6,1-8-4,1-11-6,3-8-4,3-10-6,4-9-4</inkml:trace>
</inkml:ink>
</file>

<file path=ppt/ink/ink4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4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41900 37300 599,'21'-47'0,"-5"6"0,-7 7 0,-5 6 0,-3 4 6,4 4 12,3 3 11,3 3 12,1 9 6,1 16-1,-1 15-2,1 17 0,-6 10-8,-8 6-12,-10 7-14,-9 6-14,-7 1-6,-3-3 1,-3-3 0,-2-2 0,8-9-1,22-12-2,22-13-3,23-12-1,10-7 1,0 1 5,0-1 7,0 1 5,-4 2 4,-5 7 3,-7 6 2,-5 7 2,-8 5 3,-5 7-1,-7 6 2,-5 7 0,-8 4-1,-5 3-3,-7 3-2,-5 4-3,-6 1-1,-3 0-2,-3 0 1,-2 0-2,-3-5-2,1-9-6,-1-10-6,1-8-5,1-9-5,3-6-7,3-6-6,4-6-7,2-9-2,4-8 2,3-10 2,3-9 2,3-7 4,3-3 6,3-3 7,4-2 6,1-1 1,0 3-4,0 3-4,0 4-5</inkml:trace>
</inkml:ink>
</file>

<file path=ppt/ink/ink4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4"/>
    </inkml:context>
    <inkml:brush xml:id="br0">
      <inkml:brushProperty name="width" value="0.04133" units="cm"/>
      <inkml:brushProperty name="height" value="0.04133" units="cm"/>
      <inkml:brushProperty name="color" value="#00BFF3"/>
    </inkml:brush>
  </inkml:definitions>
  <inkml:trace contextRef="#ctx0" brushRef="#br0">42550 37550 532,'26'-22'8,"4"6"15,3 7 16,3 6 16,1 7 4,1 10-8,-1 10-8,1 9-7,-4 7-6,-6 7-4,-6 6-5,-6 7-4,-6 4-3,-2 3-3,-3 3-3,-3 4-2,-4 1-1,-3 0 0,-3 0-1,-2 0 0,2-19-2,9-37-4,10-38-5,10-37-4,8-24-3,10-9-1,10-10-1,9-8-1,1-3-2,-6 7 0,-6 6 0,-6 7-1,-4 8-2,1 14 0,-1 11-3,1 14-1</inkml:trace>
</inkml:ink>
</file>

<file path=ppt/ink/ink4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5"/>
    </inkml:context>
    <inkml:brush xml:id="br0">
      <inkml:brushProperty name="width" value="0.0415" units="cm"/>
      <inkml:brushProperty name="height" value="0.0415" units="cm"/>
      <inkml:brushProperty name="color" value="#00BFF3"/>
    </inkml:brush>
  </inkml:definitions>
  <inkml:trace contextRef="#ctx0" brushRef="#br0">39500 41150 530,'-40'6'54,"23"13"4,22 12 4,22 13 4,13 7-4,7 4-10,6 3-10,7 3-11,4-1-9,3-2-8,3-3-7,4-3-9,1-2-5,0 0-3,0 0-3,0 0-2,-4-4-8,-5-5-10,-7-7-12,-5-5-10</inkml:trace>
</inkml:ink>
</file>

<file path=ppt/ink/ink4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6"/>
    </inkml:context>
    <inkml:brush xml:id="br0">
      <inkml:brushProperty name="width" value="0.04482" units="cm"/>
      <inkml:brushProperty name="height" value="0.04482" units="cm"/>
      <inkml:brushProperty name="color" value="#00BFF3"/>
    </inkml:brush>
  </inkml:definitions>
  <inkml:trace contextRef="#ctx0" brushRef="#br0">41150 41500 490,'-46'7'73,"10"17"-10,10 15-11,9 16-11,6 9-7,3 3-6,3 3-4,4 4-5,1-1-2,0-3 0,0-3 0,0-2 1,0-3 0,0 1 0,0-1 1,0 1 0,9-7-3,19-12-5,19-13-6,19-12-5,5-13-5,-5-12-5,-7-13-5,-5-12-4,-6-10-3,-3-6-1,-3-6 0,-2-6 0,-6-6-1,-6-2 2,-6-3 2,-6-3 1,-9-2 2,-8 0 3,-10 0 3,-9 0 2,-5 3 4,0 6 1,0 7 2,0 6 3,1 6 1,4 6 4,3 7 2,3 6 2,6 1 3,9-3 1,10-3 1,10-2 3,8 0-1,10 7-1,10 6-1,9 7 0,2 5-3,-2 7-3,-3 6-4,-3 7-2,-6 8-2,-5 14 1,-7 11 0,-5 14 1,-8 7 0,-5 3 1,-7 3-1,-5 4 1,-6 2 0,-3 4-1,-3 3 1,-2 3-1,-5-2-1,-2-6-1,-3-6-2,-3-6-1,10-20-6,26-30-10,24-32-10,26-30-9,8-12-2,-5 9 7,-7 10 7,-5 10 7,-1 2 5,6-3 1,7-3 2,6-2 2,-4-1-6,-11 3-12,-14 3-14,-11 4-12</inkml:trace>
</inkml:ink>
</file>

<file path=ppt/ink/ink4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6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42900 40700 431,'0'-40'12,"0"23"26,0 22 24,0 22 25,0 19 4,0 20-17,0 18-17,0 20-17,0 13-10,0 9-5,0 10-4,0 10-5,-2 7-5,-3 6-7,-3 7-5,-2 6-7,-1 3-3,3 0 4,3 0 2,4 0 2,1-8-7,0-16-17,0-15-15,0-15-18,0-17-8,0-15-2,0-15-1,0-16-1</inkml:trace>
</inkml:ink>
</file>

<file path=ppt/ink/ink4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7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38250 42750 577,'-2'-57'1,"-3"39"26,-3 36 26,-2 39 26,-1 18 4,3 0-17,3 0-17,4 0-17,1 0-13,0 0-8,0 0-9,0 0-7,1 3-10,4 6-13,3 7-13,3 6-11,-1-7-4,-2-18 5,-3-19 7,-3-18 5,-1-10 4,4 0 0,3 0 2,3 0 1</inkml:trace>
</inkml:ink>
</file>

<file path=ppt/ink/ink4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8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38200 44450 490,'-49'-21'8,"4"10"13,3 10 15,3 9 15,3 9 2,3 9-7,3 10-7,4 10-8,1 4-5,0 0-2,0 0-1,0 0-2,1 1-1,4 4-2,3 3-1,3 3-3,3 1 0,3 1-1,3-1-2,4 1 0,8-6-2,17-8-5,15-10-5,16-9-4,5-13-3,-2-16-4,-3-15-2,-3-15-5,-4-11 0,-3-2 1,-3-3 1,-2-3 1,-1-9 1,3-11-2,3-14 1,4-11-1,-6-3 1,-11 10 3,-14 10 4,-11 9 2,-12 7 3,-9 7-1,-10 6 1,-8 7-1,-6 5 2,1 7 3,-1 6 3,1 7 3,-1 4 0,1 3-3,-1 3-2,1 4-3,2 5-4,7 10-6,6 10-7,7 9-5,4 4-5,3 1-3,3-1-2,4 1-4</inkml:trace>
</inkml:ink>
</file>

<file path=ppt/ink/ink4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18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38500 45300 560,'48'50'148,"-3"0"-35,-3 0-35,-2 0-35,0 1-20,7 4-6,6 3-6,7 3-5,2 4-6,1 7-8,-1 6-7,1 7-9,-4-1-4,-6-6-2,-6-6-2,-6-6-3,-6-9-4,-2-8-8,-3-10-8,-3-9-8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2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46498 43355 458,'-15'-1'5,"4"-2"10,2-2 9,4-1 10,1 1 9,2 8 10,0 6 8,2 7 10,0 7-2,2 7-13,0 7-12,2 6-14,0 6-10,0 2-8,0 4-8,0 2-7,-1 1-11,0-1-11,-2 0-12,0-2-12,-1-4-3,2-6 4,0-7 4,2-7 5,-1-6 0,-1-2-4,0-3-4,-1-2-4</inkml:trace>
</inkml:ink>
</file>

<file path=ppt/ink/ink4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0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35550 38400 569,'-47'3'6,"6"6"12,7 7 11,6 6 11,13 9 7,23 13-1,22 12 0,22 13 0,8 6-3,-2 0-8,-3 0-6,-3 0-9,2-4-5,10-5-7,10-7-6,9-5-5,6-6-8,3-3-9,3-3-9,4-2-10,-7-5-1,-16-2 7,-15-3 6,-15-3 8,-11-4-2,-2-3-13,-3-3-11,-3-2-12</inkml:trace>
</inkml:ink>
</file>

<file path=ppt/ink/ink4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0"/>
    </inkml:context>
    <inkml:brush xml:id="br0">
      <inkml:brushProperty name="width" value="0.03399" units="cm"/>
      <inkml:brushProperty name="height" value="0.03399" units="cm"/>
      <inkml:brushProperty name="color" value="#00BFF3"/>
    </inkml:brush>
  </inkml:definitions>
  <inkml:trace contextRef="#ctx0" brushRef="#br0">34650 37550 647,'-24'-68'5,"4"17"9,3 15 11,3 16 9,-1 7 3,-2 1-5,-3-1-3,-3 1-5,-4 2-3,-3 7-4,-3 6-3,-2 7-2,-6 5-3,-6 7 1,-6 6-1,-6 7 0,-4 5-1,1 7-2,-1 6-2,1 7-1,2 5-1,7 7 1,6 6-1,7 7 1,5 0 0,7-2 1,6-3-1,7-3 1,7-6 0,9-5-2,10-7-1,10-5-2,7-9-2,6-9-2,7-10-4,6-8-3,10-12-4,17-12-6,15-13-6,16-12-5,4-9-4,-6-2-1,-6-3-1,-6-3-1,-10 1 2,-12 6 5,-13 7 6,-12 6 4,-10 4 3,-6 4 3,-6 3 1,-6 3 2</inkml:trace>
</inkml:ink>
</file>

<file path=ppt/ink/ink4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1"/>
    </inkml:context>
    <inkml:brush xml:id="br0">
      <inkml:brushProperty name="width" value="0.03072" units="cm"/>
      <inkml:brushProperty name="height" value="0.03072" units="cm"/>
      <inkml:brushProperty name="color" value="#00BFF3"/>
    </inkml:brush>
  </inkml:definitions>
  <inkml:trace contextRef="#ctx0" brushRef="#br0">32300 37350 716,'-68'-25'0,"17"0"0,15 0 0,16 0 0,10 9 8,7 19 16,6 19 18,7 19 15,0 15 2,-2 13-15,-3 12-14,-3 13-14,-4 9-12,-3 6-10,-3 7-10,-2 6-8,-1 3-5,3 0 2,3 0 3,4 0 1,1-10-3,0-18-5,0-19-7,0-18-5,3-17 0,6-11 8,7-14 7,6-11 9</inkml:trace>
</inkml:ink>
</file>

<file path=ppt/ink/ink4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1"/>
    </inkml:context>
    <inkml:brush xml:id="br0">
      <inkml:brushProperty name="width" value="0.0277" units="cm"/>
      <inkml:brushProperty name="height" value="0.0277" units="cm"/>
      <inkml:brushProperty name="color" value="#00BFF3"/>
    </inkml:brush>
  </inkml:definitions>
  <inkml:trace contextRef="#ctx0" brushRef="#br0">32250 38150 794,'0'-47'0,"0"6"0,0 7 0,0 6 0,1 3 3,4 0 6,3 0 5,3 0 7,4 0 2,7 0 1,6 0 0,7 0 1,4 3-3,3 6-4,3 7-6,4 6-3,-1 3-8,-3 0-7,-3 0-8,-2 0-8,-5 0-2,-2 0 3,-3 0 4,-3 0 5,-4-4-5,-3-5-9,-3-7-10,-2-5-11,-5-4 0,-2 0 11,-3 0 10,-3 0 10</inkml:trace>
</inkml:ink>
</file>

<file path=ppt/ink/ink4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1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33000 37350 614,'-22'-69'0,"6"13"0,7 12 0,6 13 0,1 6 1,-3 0 1,-3 0 1,-2 0 2,-5 3 5,-2 6 8,-3 7 8,-3 6 9,1 9 2,6 13-3,7 12-4,6 13-3,3 9-2,0 6-3,0 7-1,0 6-2,0 7-2,0 10-2,0 10-2,0 9-1,1 12-3,4 16-5,3 15-4,3 17-3,1 7-7,1 0-8,-1 0-8,1 0-8,-3-11-7,-2-22-4,-3-22-5,-3-21-4,-1-20 1,4-15 7,3-15 8,3-16 6</inkml:trace>
</inkml:ink>
</file>

<file path=ppt/ink/ink4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1"/>
    </inkml:context>
    <inkml:brush xml:id="br0">
      <inkml:brushProperty name="width" value="0.03529" units="cm"/>
      <inkml:brushProperty name="height" value="0.03529" units="cm"/>
      <inkml:brushProperty name="color" value="#00BFF3"/>
    </inkml:brush>
  </inkml:definitions>
  <inkml:trace contextRef="#ctx0" brushRef="#br0">31000 37700 623,'-91'-46'0,"19"10"0,19 10 0,19 9 0,10 9 4,4 9 10,3 10 9,3 10 8,3 11 4,3 17-3,3 15-2,4 16-3,2 9-2,4 3-3,3 3-2,3 4-2,6-6-1,9-11 0,10-14-1,10-11 0,4-14-3,0-11-3,0-14-5,0-11-4,1-14-2,4-11-4,3-14-3,3-11-3,-1-14-1,-2-11-1,-3-14-1,-3-11-1,-6-6-1,-5 4-1,-7 3 0,-5 3-1,-11 3 1,-11 3 1,-14 3 3,-11 4 1,-11 5 3,-5 10 3,-7 10 3,-5 9 4,-6 9 1,-3 9 0,-3 10 0,-2 10-1,0 5-8,7 4-16,6 3-15,7 3-17</inkml:trace>
</inkml:ink>
</file>

<file path=ppt/ink/ink4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4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65400 39750 582,'-5'-75'9,"-9"50"17,-10 50 18,-8 50 17,-9 25 2,-6 0-13,-6 0-14,-6 0-14,-2-4-10,3-5-6,3-7-5,4-5-7,2-6-4,4-3-2,3-3-2,3-2-2,4-6 0,7-6 1,6-6 2,7-6 2,5-18-6,7-28-13,6-28-12,7-27-12,7-17-2,9-3 13,10-3 10,10-2 12,4 0 6,0 7 3,0 6 3,0 7 1,-4 7 5,-5 9 6,-7 10 5,-5 10 6,-4 7 5,0 6 4,0 7 3,0 6 4,0 3 1,0 0-3,0 0-1,0 0-2,0 6-2,0 13 0,0 12-2,0 13 0,-4 9-2,-5 6 0,-7 7-2,-5 6 0,-3 3-2,4 0-1,3 0-2,3 0-1,-1 0-1,-2 0 0,-3 0 0,-3 0-1,2-8 0,10-16-2,10-15-2,9-15-1,6-20-1,3-21 1,3-22 0,4-22 1,2-15 0,4-5 0,3-7-2,3-5-1,-1-3 0,-2 4-1,-3 3-2,-3 3 0,-4 4-1,-3 7-4,-3 6-2,-2 7-3,-8 4-1,-8 3 1,-10 3 0,-9 4 1,-4 10-11,4 19-20,3 19-21,3 19-21,1 7 0,1-3 17,-1-3 20,1-2 18</inkml:trace>
</inkml:ink>
</file>

<file path=ppt/ink/ink4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5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66950 40350 547,'68'-2'-3,"-11"-3"2,-14-3 4,-11-2 2,-6-3 3,4 1 5,3-1 4,3 1 4,-2-3 2,-6-2-1,-6-3 0,-6-3-2,-4-2 0,1 0-1,-1 0-1,1 0-1,-6 0-1,-8 0-2,-10 0-2,-9 0-1,-9 6-4,-5 13-5,-7 12-4,-5 13-5,-8 10-2,-5 10 1,-7 10 2,-5 9 1,-4 7 3,0 7 3,0 6 3,0 7 3,4-1 2,10-6 0,10-6-1,9-6-1,6-7 0,3-6-1,3-6 0,4-6-1,10-9-3,19-8-6,19-10-6,19-9-6,12-13-3,6-16 0,7-15 0,6-15-1,1-7 1,-3 3 1,-3 3 3,-2 4 1,-8 5 2,-8 10 1,-10 10 1,-9 9 1,-7 12 7,-3 16 11,-3 15 11,-2 17 11,-5 7 5,-2 0-4,-3 0-4,-3 0-2,1-4-6,6-5-6,7-7-8,6-5-6,4-8-5,4-5-2,3-7-2,3-5-2,3-8-4,3-5-4,3-7-6,4-5-4,4-11-3,6-11 2,7-14 1,6-11 1,-1-6 2,-5 4 5,-7 3 4,-5 3 4,-6 3 5,-3 3 6,-3 3 5,-2 4 7,-5 4 3,-2 6 4,-3 7 4,-3 6 2,-7 12 6,-9 19 8,-10 19 7,-8 19 8,-6 10-1,1 4-9,-1 3-9,1 3-9,1-1-6,3-2-4,3-3-2,4-3-4,4-4-4,6-3-4,7-3-5,6-2-6,7-14-3,10-21-5,10-22-3,9-22-4,2-15 0,-2-5 4,-3-7 4,-3-5 5,-1-3 3,4 4 4,3 3 4,3 3 5,3 3 1,3 3 2,3 3 0,4 4 2,-4 5 0,-9 10-1,-10 10 1,-8 9 1,-8 10-1,-2 14 1,-3 11 1,-3 14 1,-9 8-1,-11 7-2,-14 6-2,-11 7-1,-7 2-2,0 1-3,0-1-3,0 1-2,1-4-1,4-6 1,3-6 1,3-6 0,10-13-6,20-19-16,18-18-14,20-19-16,6-8-2,-2 3 9,-3 3 9,-3 4 9,-4 1 6,-3 0 3,-3 0 4,-2 0 2,-5 0 2,-2 0 0,-3 0 0,-3 0 0,-4-4 1,-3-5 4,-3-7 2,-2-5 3,-5-6 1,-2-3 1,-3-3 0,-3-2 0,-1-5 2,4-2 3,3-3 1,3-3 4,1 1 2,1 6 3,-1 7 2,1 6 3,-3 4 3,-2 4 2,-3 3 2,-3 3 2,-1 17 6,4 31 7,3 32 8,3 31 8,-2 17-1,-6 3-10,-6 3-10,-6 4-10,-4 5-6,1 10-3,-1 10-4,1 9-4,-1 20-4,1 31-7,-1 32-7,1 31-6,-1 17-7,1 3-7,-1 3-6,1 4-8,-1-10-2,1-22 1,-1-22 0,1-21 2,-1-29 1,1-34 5,-1-35 3,1-33 5</inkml:trace>
</inkml:ink>
</file>

<file path=ppt/ink/ink4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3:27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71200 39450 588,'28'-68'32,"6"17"-1,7 15-1,6 16 0,4 9-2,4 3-1,3 3-3,3 4-1,-2 7-5,-6 13-10,-6 12-8,-6 13-9,-9 9-4,-8 6 4,-10 7 3,-9 6 4,-12 1-6,-11-3-10,-14-3-13,-11-2-11,-7-6-4,0-6 4,0-6 4,0-6 5,1-9 5,4-8 5,3-10 7,3-9 7,9-5 11,16 0 18,15 0 18,17 0 18,7 6 4,0 13-12,0 12-9,0 13-12,-4 9-6,-5 6-3,-7 7-3,-5 6-2,-8 7-2,-5 10-2,-7 10-1,-5 9-2,-3 1 0,4-6 1,3-6 1,3-6 0,3-10 2,3-12 3,3-13 3,4-12 3,4-21-1,6-28-4,7-28-4,6-27-4,6-22-6,6-11-6,7-14-5,6-11-7,4-11-5,4-5-4,3-7-6,3-5-4,-1-1-2,-2 6 2,-3 7 2,-3 6 1,1 7 3,6 10 4,7 10 3,6 9 4,-1 9 2,-5 9 4,-7 10 2,-5 10 2,-8 8 4,-5 10 5,-7 10 4,-5 9 4,-4 6 6,0 3 5,0 3 7,0 4 6,-2 7 1,-3 13-1,-3 12-1,-2 13-3,-6 9-5,-6 6-9,-6 7-10,-6 6-8,-7 3-7,-6 0-2,-6 0-2,-6 0-3,-2-5-4,3-9-3,3-10-3,4-8-5,2-9 1,4-6 4,3-6 5,3-6 4,6-2 7,9 3 11,10 3 10,10 4 11,0 4 4,-5 6-3,-7 7-4,-5 6-3,-4 4-1,0 4 0,0 3-1,0 3 1,-2-1 0,-3-2-3,-3-3-2,-2-3-2,-3-2-1,1 0-1,-1 0-2,1 0-1,1 0 0,3 0 0,3 0-1,4 0 0,1 0 1,0 0 0,0 0-1,0 0 1,0-4 1,0-5 0,0-7 1,0-5 1,-4-6 0,-5-3-1,-7-3 0,-5-2-1,-3-11-1,4-15-1,3-15-1,3-16-2,4-16-1,7-16-2,6-15-2,7-15-2,8-11-2,14-2-3,11-3-2,14-3-3,11-1 1,14 4 5,11 3 4,14 3 5,3 6 2,-2 9 0,-3 10 1,-3 10-1,-7 8 3,-9 10 2,-10 10 4,-8 9 3,-9 6 3,-6 3 2,-6 3 2,-6 4 3,-16 13 2,-25 26 1,-25 24 2,-25 26 1,-11 15-4,3 6-10,3 7-10,4 6-11,4-7-6,6-18-3,7-19-4,6-18-3,6-7 5,6 6 16,7 7 15,6 6 14,3 3 8,0 0 0,0 0 0,0 0-1,0-4-3,0-5-5,0-7-6,0-5-6,-2-4-5,-3 0-4,-3 0-5,-2 0-5,3-10-4,14-18-4,11-19-5,14-18-3,7-14-1,3-5 1,3-7 3,4-5 2,2-3 1,4 4 1,3 3 0,3 3 1,3 6 0,3 9 1,3 10 1,4 10 1,-3 4 7,-5 0 14,-7 0 14,-5 0 14,-8 3 9,-5 6 0,-7 7 3,-5 6 1,-6 6-2,-3 6-8,-3 7-8,-2 6-8,-11 7-4,-15 10-5,-15 10-2,-16 9-4,-10 4-3,-3 1-3,-3-1-1,-2 1-3,-3-3-2,1-2 0,-1-3-1,1-3 0,2-9-2,7-11-4,6-14-3,7-11-3,5-17-5,7-18-7,6-19-6,7-18-6,10-7 0,16 6 7,15 7 6,17 6 7,5 7 6,-3 10 6,-3 10 6,-2 9 6,-3 7 5,1 7 2,-1 6 3,1 7 2,-3 7 4,-2 9 4,-3 10 5,-3 10 4,-4 2-1,-3-3-4,-3-3-4,-2-2-5,-6-1-5,-6 3-4,-6 3-4,-6 4-5,-7-1-1,-6-3-1,-6-3 1,-6-2 0,-6-6-4,-2-6-9,-3-6-8,-3-6-8,-2-6-4,0-2 1,0-3 0,0-3 1,-4-6 3,-5-5 3,-7-7 6,-5-5 3,-6-6 5,-3-3 2,-3-3 4,-2-2 3,0-1 3,7 3 5,6 3 3,7 4 5,8 2 6,14 4 6,11 3 7,14 3 7,11 3 4,14 3-1,11 3 0,14 4 0,14 5-2,20 10-3,18 10-4,20 9-3,13 6-3,9 3-2,10 3-3,10 4-2,16 8-6,26 17-12,24 15-9,26 16-12,-10-4-7,-44-21-5,-43-22-6,-44-22-5,-24-10-5,-3 4-2,-3 3-4,-2 3-4</inkml:trace>
</inkml:ink>
</file>

<file path=ppt/ink/ink4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33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97500 23000 465,'-24'-16'13,"4"19"19,3 19 17,3 19 19,3 10 3,3 4-13,3 3-11,4 3-13,1 3-8,0 3-3,0 3-4,0 4-3,0 2-2,0 4-1,0 3 0,0 3 0,0 3-3,0 3-2,0 3-3,0 4-3,0 4-2,0 6 0,0 7-1,0 6-1,-4-1-2,-5-5-1,-7-7-2,-5-5-2,-3-8-2,4-5-3,3-7-2,3-5-4,3-9-5,3-9-8,3-10-10,4-8-8,1-17-2,0-21 4,0-22 4,0-22 4,1-13 5,4-3 6,3-3 5,3-2 5,-1-3 4,-2 1 0,-3-1 0,-3 1 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3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49165 43595 484,'-16'-13'-34,"1"4"23,-1 6 23,0 5 23,1 5 9,-1 7-7,0 7-5,1 7-6,-2 4-4,0 3-2,-1 1-2,-1 2-3,0 0-2,3-3 0,1-4 0,2-2-2,2-3 1,3-3-2,1-3 1,2-2-1,5-5-4,10-3-9,8-4-9,9-4-9,4-5-4,-2-4 0,0-5-2,-1-5 1,-1-1 0,-1 2 3,-1 4 3,-1 3 2,-2 1 4,-3 2 5,-3 1 3,-2 0 6,-3 3 1,-3 2 0,-1 4-1,-2 2 0,-2 2 6,0 2 12,-1 0 11,-2 1 13,0 2 6,-2 2-2,-1 1-1,0 3-2,-1 1-3,0-1-6,0 1-6,1-1-6,-1 0-5,2-2-3,0-3-3,2-1-3,2-3-5,6-2-8,4-4-7,5-2-6,2-5-4,-1-4 0,-1-6 0,0-3 0,-2-6 1,1-2 2,0-3 2,-1-2 2,0-4 0,-2-1 1,-3-3 1,-1 0 0,-1-1 3,-2 5 5,-1 4 6,0 3 5,-3 4 3,-4 1 1,-4 2 1,-4 3 1,-3 2-1,-1 4-1,-3 4-2,-2 4-2,0 4-3,-1 2-7,0 4-6,1 2-7,-1 3-4,-1 3-4,-1 3-5,-1 3-3,1 1-3,5-1-2,3-1-1,4 0-2,2-3 3,0-3 6,1-3 7,-1-2 6</inkml:trace>
</inkml:ink>
</file>

<file path=ppt/ink/ink4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33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97550 22850 467,'1'-72'0,"4"6"0,3 7 0,3 6 0,7 4 8,14 4 15,11 3 14,14 3 16,10 6 4,9 9-7,10 10-8,10 10-6,10 4-6,13 0-4,12 0-4,13 0-4,4 1-4,-3 4-2,-3 3-4,-2 3-3,-11 7-2,-15 14 1,-15 11 1,-16 14 0,-13 8 0,-9 7 1,-10 6 0,-8 7 1,-9 4 0,-6 3 0,-6 3 0,-6 4 1,-12 1-1,-15 0-2,-15 0 0,-16 0-2,-18 3-2,-18 6-2,-19 7-2,-18 6-3,-21 7-3,-22 10-1,-22 10-3,-21 9-1,-20 9-5,-15 9-7,-15 10-7,-16 10-7,-10 2-3,-3-3 0,-3-3-1,-2-2-1,22-20 1,51-34 1,49-35 0,51-33 1</inkml:trace>
</inkml:ink>
</file>

<file path=ppt/ink/ink4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37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23350 43700 531,'-19'46'68,"13"-5"-14,12-7-15,13-5-14,6-4-7,0 0-3,0 0-2,0 0-1,3 1-2,6 4 0,7 3-1,6 3-1,3-1 0,0-2 0,0-3-1,0-3 1,3-1-2,6 4 0,7 3-2,6 3-1,3-1 0,0-2 0,0-3 1,0-3 0,0-2 0,0 0 0,0 0 1,0 0 0,3 1 0,6 4 0,7 3-1,6 3-1,3-1 1,0-2 0,0-3 0,0-3-1,0-4 1,0-3-1,0-3 0,0-2-1,0-5-1,0-2-2,0-3 0,0-3-2,0-2 0,0 0 1,0 0 1,0 0 1,-2-4 0,-3-5 1,-3-7-1,-2-5 1,-1-8 0,3-5-1,3-7 0,4-5 0,-1-3 0,-3 4 0,-3 3 0,-2 3 0,-3-1 0,1-2 1,-1-3-1,1-3 0,-3-4 1,-2-3 0,-3-3-1,-3-2 1,-4-3-1,-3 1 1,-3-1-1,-2 1 0,-3-4 0,1-6 0,-1-6 1,1-6-1,-1-4 1,1 1 1,-1-1 0,1 1 1,-4-3-1,-6-2 0,-6-3 0,-6-3 0,-4-2-1,1 0 0,-1 0-1,1 0 0,-4-5-1,-6-9 1,-6-10-1,-6-8 0,-4-8-1,1-2 1,-1-3 0,1-3 1,-4 1-1,-6 6 1,-6 7 0,-6 6 1,-9 9 0,-8 13 1,-10 12 1,-9 13 0,-7 6 1,-3 0 2,-3 0 0,-2 0 2,-5 1 0,-2 4-3,-3 3-1,-3 3-3,-9 3 0,-11 3-2,-14 3 0,-11 4 0,-11 5-1,-5 10 0,-7 10 1,-5 9-1,-4 2 0,0-2 0,0-3-1,0-3 0,0 1 0,0 6 0,0 7 1,0 6 0,0 3 1,0 0 0,0 0 1,0 0-1,-2 4 1,-3 10 0,-3 10-1,-2 9 0,-1 6-1,3 3 0,3 3 0,4 4 0,2 4 0,4 6 0,3 7 1,3 6 0,4 4 0,7 4-1,6 3 1,7 3-1,7 6 1,9 9 1,10 10 1,10 10 2,5 10-1,4 13 0,3 12-1,3 13 0,6 2 0,9-5-2,10-7 1,10-5-2,8-8 0,10-5-1,10-7-1,9-5-2,9-6 0,9-3-1,10-3-1,10-2-1,11-5-1,17-2-2,15-3-3,16-3-3,12-9-1,9-11-2,10-14-2,10-11-2,11-14 0,17-11-1,15-14 0,16-11 0,4-9-1,-6-3 0,-6-3 0,-6-2 0,-20-3 1,-30 1 1,-32-1 3,-30 1 2</inkml:trace>
</inkml:ink>
</file>

<file path=ppt/ink/ink4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39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32100 42150 602,'-7'-58'40,"-11"34"8,-14 35 9,-11 35 8,-7 18-2,0 3-15,0 3-13,0 4-14,-2 2-10,-3 4-4,-3 3-4,-2 3-6,-3 3-3,1 3-1,-1 3-2,1 4-2,-1 1-2,1 0-1,-1 0-2,1 0-1,4-8-1,9-16 1,10-15 1,10-15 1</inkml:trace>
</inkml:ink>
</file>

<file path=ppt/ink/ink4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39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30750 42600 538,'-24'-46'1,"4"10"0,3 10 1,3 9 1,6 7 10,9 7 17,10 6 17,10 7 18,7 7 3,6 9-13,7 10-11,6 10-12,4 7-8,4 6-4,3 7-2,3 6-4,3 3-3,3 0-3,3 0-4,4 0-3,2 1-5,4 4-10,3 3-8,3 3-8,1 3-8,1 3-6,-1 3-6,1 4-5,-9-9-1,-15-18 3,-15-19 4,-16-18 3</inkml:trace>
</inkml:ink>
</file>

<file path=ppt/ink/ink4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41"/>
    </inkml:context>
    <inkml:brush xml:id="br0">
      <inkml:brushProperty name="width" value="0.04463" units="cm"/>
      <inkml:brushProperty name="height" value="0.04463" units="cm"/>
      <inkml:brushProperty name="color" value="#00BFF3"/>
    </inkml:brush>
  </inkml:definitions>
  <inkml:trace contextRef="#ctx0" brushRef="#br0">8800 42000 492,'-24'-49'1,"4"4"0,3 3 2,3 3 0,6 9 6,9 16 12,10 15 10,10 17 11,7 13 3,6 13-7,7 12-6,6 13-7,1 9-4,-3 6-1,-3 7-1,-2 6-2,-3 6 0,1 6 0,-1 7-1,1 6 0,1 3-1,3 0-1,3 0-3,4 0-2,1 1-1,0 4-1,0 3-1,0 3-1,0-7-1,0-15 1,0-15 0,0-16 0,0-13 0,0-9 0,0-10-1,0-8-1,3-12-1,6-12-1,7-13-3,6-12-1,4-12-1,4-8 1,3-10 2,3-9-1,7-16 2,14-22 0,11-22 1,14-21 0,16-21 0,22-19 0,22-18 1,23-19 0,24-21-1,28-21-2,28-22-2,29-22-1,19-15-10,14-5-14,11-7-17,14-5-14,-28 25-9,-65 60 1,-65 60 0,-66 59 1</inkml:trace>
</inkml:ink>
</file>

<file path=ppt/ink/ink4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48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77450 10350 568,'-47'25'75,"6"0"-16,7 0-15,6 0-15,-1 1-9,-5 4-1,-7 3-1,-5 3-2,-6 4-1,-3 7-2,-3 6-1,-2 7-1,-5 4-2,-2 3-2,-3 3-1,-3 4-3,-1 1-1,4 0-3,3 0-1,3 0-3,4-4 0,7-5 1,6-7 2,7-5 0,5-8 1,7-5 1,6-7 1,7-5-1,13-8 0,22-5-2,22-7-3,23-5-3,8-4-1,-3 0 2,-3 0 0,-2 0 2,-1 0 0,3 0 0,3 0 1,4 0 0,-3-2 0,-5-3 2,-7-3 1,-5-2 1,-6-1 2,-3 3 0,-3 3 0,-2 4 2,-5-1 2,-2-3 4,-3-3 5,-3-2 3,-6-6 1,-5-6-3,-7-6-3,-5-6-3,-3-4-1,4 1-1,3-1 0,3 1-1,1-6-2,1-8 0,-1-10-3,1-9 0,-3-5-3,-2 0-2,-3 0-3,-3 0-2,-1-2-4,4-3-3,3-3-4,3-2-4,1 0-4,1 7-2,-1 6-3,1 7-3,-1 7-1,1 9 0,-1 10 1,1 10 0,1 5 0,3 4 2,3 3 2,4 3 1,1 1 3,0 1 7,0-1 5,0 1 6</inkml:trace>
</inkml:ink>
</file>

<file path=ppt/ink/ink4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48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78050 9900 579,'1'50'114,"4"0"-25,3 0-27,3 0-25,-1 3-14,-2 6-3,-3 7-2,-3 6-3,-6 6-2,-5 6-2,-7 7-2,-5 6-3,-6 6-2,-3 6-6,-3 7-4,-2 6-5,-1-1-5,3-5-6,3-7-4,4-5-7,2-12-1,4-16 1,3-15 0,3-15 1,4-20-1,7-21-6,6-22-4,7-22-5,2-16 3,1-9 10,-1-10 10,1-8 10,-1-3 6,1 7 4,-1 6 2,1 7 4,1 5 3,3 7 6,3 6 4,4 7 5,2 4 2,4 3 0,3 3-1,3 4-1,1 1 1,1 0 1,-1 0 2,1 0 1,1 3 0,3 6-3,3 7-3,4 6-2,-1 3-4,-3 0-5,-3 0-5,-2 0-4,-5 0-5,-2 0-6,-3 0-5,-3 0-5,-2-2-5,0-3-3,0-3-2,0-2-3</inkml:trace>
</inkml:ink>
</file>

<file path=ppt/ink/ink4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48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79100 9750 499,'1'-47'2,"4"6"2,3 7 3,3 6 3,-2 9 8,-6 13 13,-6 12 13,-6 13 13,-4 13 2,1 17-9,-1 15-9,1 16-9,-1 10-6,1 7-3,-1 6-3,1 7-3,-3 8-3,-2 14 0,-3 11-2,-3 14 0,-2 13-5,0 16-6,0 15-8,0 17-6,-2 5-8,-3-3-10,-3-3-9,-2-2-8,2-8-6,9-8 1,10-10 0,10-9 0,2-21 3,-3-31 6,-3-31 7,-2-31 5</inkml:trace>
</inkml:ink>
</file>

<file path=ppt/ink/ink4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49"/>
    </inkml:context>
    <inkml:brush xml:id="br0">
      <inkml:brushProperty name="width" value="0.04248" units="cm"/>
      <inkml:brushProperty name="height" value="0.04248" units="cm"/>
      <inkml:brushProperty name="color" value="#00BFF3"/>
    </inkml:brush>
  </inkml:definitions>
  <inkml:trace contextRef="#ctx0" brushRef="#br0">80100 10150 517,'68'3'-3,"-11"6"9,-14 7 8,-11 6 9,-4 4 8,6 4 7,7 3 7,6 3 7,4 4 0,4 7-9,3 6-7,3 7-9,-1-1-6,-2-6-1,-3-6-2,-3-6-1,-4-4-4,-3 1-2,-3-1-4,-2 1-3,-5-1-2,-2 1 0,-3-1 0,-3 1-1,-4-1 0,-3 1-4,-3-1-1,-2 1-3,-8-1 0,-8 1 2,-10-1 1,-9 1 1,-10 1 1,-9 3 0,-10 3 1,-8 4 0,-8 1 0,-2 0-1,-3 0-2,-3 0 0,-4 0-3,-3 0-4,-3 0-4,-2 0-3,-3 0-4,1 0-2,-1 0-2,1 0-3,4-4 0,9-5 1,10-7 3,10-5 1</inkml:trace>
</inkml:ink>
</file>

<file path=ppt/ink/ink4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49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82250 10650 523,'-25'-24'5,"0"4"9,0 3 10,0 3 9,1 10 5,4 20-1,3 18 1,3 20-1,-1 11-2,-2 7-3,-3 6-5,-3 7-3,-1 4-3,4 3-2,3 3-2,3 4-1,3-1-2,3-3-2,3-3 0,4-2-2,4-6-2,6-6-5,7-6-3,6-6-4,6-9-3,6-8-2,7-10-2,6-9-1,6-9-2,6-5 0,7-7 1,6-5-1,3-9 0,0-9-1,0-10 1,0-8-1,-2-11 0,-3-8-1,-3-10-2,-2-9-2,-8-9 2,-8-5 5,-10-7 5,-9-5 3,-7-4 4,-3 0 2,-3 0 2,-2 0 1,-9 6 3,-12 13 0,-13 12 1,-12 13 2,-10 10 0,-6 10-2,-6 10-1,-6 9-2,-7 6-4,-6 3-7,-6 3-8,-6 4-6,-2 4-5,3 6-3,3 7-1,4 6-2,5 3-2,10 0-1,10 0-1,9 0-2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3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50800 44845 598,'42'-13'20,"-8"4"1,-9 6 0,-8 5 2,-6 2 0,-1 1 2,-1 2 1,0 0 1,-3 2 0,-1 3-2,-2 4-1,-1 2-1,-4 2-5,-2 1-6,-4 1-6,-2 1-7,-3-1-4,0-3-1,-1-3-1,-1-2-1,0-2-1,1 3 1,0 1 0,2 3 0,2-1 4,5-3 8,2-2 6,6-4 8,3-2 3,5-2-1,5-3 0,5 0-1,3-3-2,-1-1-7,1 0-4,0-1-7,-2-2-5,0 0-6,-1-1-6,0-2-6,-3 2-10,-3 2-15,-3 4-15,-2 3-16</inkml:trace>
</inkml:ink>
</file>

<file path=ppt/ink/ink4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50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87500 10350 557,'-27'-18'56,"-3"17"1,-3 15 2,-2 16 2,-5 9-5,-2 3-12,-3 3-11,-3 4-12,-6 4-8,-5 6-4,-7 7-4,-5 6-4,-4 1-2,0-3 0,0-3 0,0-2 1,4-3 0,10 1 0,10-1 0,9 1 1,7-4 0,7-6 2,6-6 0,7-6 2,10-7-1,16-6-3,15-6-2,17-6-3,10-6-3,6-2-2,7-3-4,6-3-2,3-4-1,0-3 0,0-3 1,0-2 1,-4-3 1,-5 1 2,-7-1 3,-5 1 2,-6-1 4,-3 1 5,-3-1 4,-2 1 6,-9-6 5,-12-8 2,-13-10 3,-12-9 4,-7-7-3,1-3-7,-1-3-8,1-2-8,1-6-7,3-6-7,3-6-8,4-6-8,4-1-5,6 7-4,7 6-4,6 7-4,3 5-1,0 7-2,0 6 0,0 7-2</inkml:trace>
</inkml:ink>
</file>

<file path=ppt/ink/ink4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50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89400 9800 520,'-47'-22'19,"6"6"4,7 7 3,6 6 4,1 3 1,-3 0-1,-3 0 0,-2 0-1,-5 3-1,-2 6-3,-3 7-1,-3 6-3,-1 6-2,4 6-2,3 7-1,3 6-1,4 1-1,7-3-1,6-3 1,7-2-1,5 0-1,7 7-2,6 6-1,7 7-2,5-1-3,7-6-3,6-6-5,7-6-3,2-1-1,1 7 0,-1 6 1,1 7 1,-3 0 1,-2-2 0,-3-3 1,-3-3 1,-6 1 1,-5 6-1,-7 7 0,-5 6 0,-6-1 2,-3-5 3,-3-7 3,-2-5 3,-8-6 0,-8-3-3,-10-3-4,-9-2-4,-9-5-2,-5-2 0,-7-3-1,-5-3-1,-6-2-4,-3 0-5,-3 0-8,-2 0-5,-3-4-4,1-5-1,-1-7-1,1-5-1,7-8 1,16-5 2,15-7 3,17-5 2,8-6 1,4-3 0,3-3-1,3-2 0</inkml:trace>
</inkml:ink>
</file>

<file path=ppt/ink/ink4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51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90900 10100 505,'-19'-22'43,"13"6"1,12 7 1,13 6 2,9 6-1,6 6-7,7 7-6,6 6-5,6 4-5,6 4-2,7 3-2,6 3-3,3 4-2,0 7-1,0 6-2,0 7-2,-2 0-2,-3-2 0,-3-3-1,-2-3-1,-6-1-1,-6 4 0,-6 3-2,-6 3-1,-6-2 1,-2-6-1,-3-6 1,-3-6 0,-13-4-2,-22 1-1,-22-1-3,-21 1-3,-17-1 0,-8 1 1,-10-1 2,-9 1 1,-9-3-1,-5-2-5,-7-3-5,-5-3-3,0-2-3,10 0 2,10 0 0,9 0 0,2 0-2,-2 0-6,-3 0-8,-3 0-6</inkml:trace>
</inkml:ink>
</file>

<file path=ppt/ink/ink4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52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93900 10400 572,'-44'70'93,"13"-9"-18,12-10-21,13-8-18,4 0-11,-3 14-3,-3 11-4,-2 14-2,-1 7-2,3 3-1,3 3-1,4 4 0,2-1-1,4-3-2,3-3-1,3-2-3,4-11-1,7-15-4,6-15-2,7-16-3,7-12-4,9-5-1,10-7-2,10-5-3,5-14-1,4-18-1,3-19 0,3-18 0,-2-14-1,-6-5 2,-6-7 0,-6-5 2,-7-4 1,-6 0 1,-6 0 2,-6 0 2,-9 3 3,-8 6 6,-10 7 4,-9 6 6,-9 7 2,-5 10-2,-7 10-2,-5 9 0,-12 7-3,-16 7-3,-15 6-4,-15 7-3,-17 4-5,-15 3-5,-15 3-5,-16 4-6,4 4-6,26 6-7,24 7-7,26 6-6</inkml:trace>
</inkml:ink>
</file>

<file path=ppt/ink/ink4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53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43400 30100 516,'-18'-43'48,"17"17"0,15 15 0,16 16 0,9 13-3,3 14-7,3 11-7,4 14-7,-1 5-4,-3 1-3,-3-1-1,-2 1-3,-1 1-1,3 3-1,3 3-2,4 4-1,1-3-2,0-5-1,0-7-2,0-5-2,0-8 0,0-5 1,0-7 0,0-5 0,3-8 0,6-5 0,7-7 0,6-5-1,6-17 1,6-24 0,7-26 1,6-24 0,7-24 1,10-22-2,10-22 0,9-21-1,12-17-4,16-8-6,15-10-5,17-9-7,16-12-5,19-11-6,19-14-5,19-11-6,-16 16-6,-50 47-5,-50 47-4,-50 48-6</inkml:trace>
</inkml:ink>
</file>

<file path=ppt/ink/ink4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59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18950 34600 528,'-90'-24'0,"23"4"0,22 3 0,22 3 0,29 7 10,38 14 20,37 11 19,38 14 20,16 2 4,-2-6-15,-3-6-14,-3-6-13,-2-6-9,0-2-3,0-3-2,0-3-3,3-4-3,6-3-2,7-3-2,6-2-3,6-1-2,6 3-1,7 3-1,6 4-2,-1 2-1,-5 4 1,-7 3-1,-5 3 1,-6 4 0,-3 7 0,-3 6 2,-2 7 0,-3-1 0,1-6 1,-1-6-1,1-6 1,-1-6-1,1-2 0,-1-3 0,1-3-1,-1-4-1,1-3 2,-1-3-1,1-2 1,1-3-1,3 1 1,3-1-1,4 1 1,1 2-1,0 7 1,0 6 0,0 7 1,-2 2-1,-3 1 1,-3-1 0,-2 1-1,-3-1 1,1 1 0,-1-1 2,1 1 0,-3-3 1,-2-2-1,-3-3-1,-3-3 0,-1-6-1,4-5-2,3-7-1,3-5-1,3-6 0,3-3 0,3-3 1,4-2 1,1 2-1,0 9-2,0 10-3,0 10-2,0 4 0,0 0 0,0 0 1,0 0 0,-2 1 1,-3 4-1,-3 3-2,-2 3 0,-1-1-1,3-2-1,3-3-1,4-3 0,2-6-3,4-5-3,3-7-3,3-5-3,3-1-4,3 6-4,3 7-4,4 6-4,-15 1 0,-31-3 4,-31-3 4,-31-2 3</inkml:trace>
</inkml:ink>
</file>

<file path=ppt/ink/ink4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4:59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62100 30700 513,'-24'-47'0,"4"6"0,3 7 0,3 6 0,4 1 5,7-3 11,6-3 10,7-2 10,4 2 4,3 9-3,3 10-4,4 10-3,1 5-4,0 4-2,0 3-3,0 3-3,3 9-2,6 16 1,7 15-2,6 17 1,1 5-1,-3-3-1,-3-3-2,-2-2 0,-3-1-1,1 3-2,-1 3-2,1 4-2,-3-3-1,-2-5-2,-3-7-1,-3-5-1,-1-8-1,4-5 0,3-7 0,3-5 0,3-8 0,3-5 1,3-7 0,4-5 2,15-19 0,28-27 0,28-28 0,29-28-1,21-29 1,16-28 1,15-28 1,17-27 1,11-17-5,10-3-7,10-3-8,9-2-9,-13 13-8,-34 31-8,-35 32-8,-33 31-7,-25 21-4,-11 14 2,-14 11 1,-11 14 1</inkml:trace>
</inkml:ink>
</file>

<file path=ppt/ink/ink4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04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82450 41300 592,'-24'25'0,"4"0"0,3 0 0,3 0 0,3 0 0,3 0 1,3 0 1,4 0 0,-3-5 4,-5-9 8,-7-10 8,-5-8 7,-3-14 2,4-15-2,3-15-4,3-16-4,3-15-1,3-11-2,3-14 0,4-11-2,1-9-2,0-3-3,0-3-5,0-2-3,0-9-4,0-12-1,0-13-2,0-12-3,4-16 0,10-19 0,10-18 1,9-19 0,9-7 1,9 7 1,10 6 2,10 7 0,4 7 2,0 9 1,0 10-1,0 10 2,1 7 0,4 6 1,3 7 1,3 6 2,-1 9 0,-2 13 0,-3 12 1,-3 13 0,-4 13 0,-3 17 1,-3 15-1,-2 16 0,-6 13 1,-6 14-1,-6 11-1,-6 14 0,-4 14 1,1 20 0,-1 18 1,1 20 0,-6 11 1,-8 7-2,-10 6-1,-9 7-1,-10 4-1,-9 3 0,-10 3-1,-8 4-1,-6-1 0,1-3-2,-1-3 0,1-2-1,-6-3-1,-8 1-1,-10-1-1,-9 1-2,-10-1-2,-9 1-2,-10-1-4,-8 1-3,-3-4-1,7-6 0,6-6 1,7-6 0,5-9 0,7-8 1,6-10 0,7-9 1,7-9-3,9-5-7,10-7-7,10-5-7</inkml:trace>
</inkml:ink>
</file>

<file path=ppt/ink/ink4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04"/>
    </inkml:context>
    <inkml:brush xml:id="br0">
      <inkml:brushProperty name="width" value="0.02853" units="cm"/>
      <inkml:brushProperty name="height" value="0.02853" units="cm"/>
      <inkml:brushProperty name="color" value="#00BFF3"/>
    </inkml:brush>
  </inkml:definitions>
  <inkml:trace contextRef="#ctx0" brushRef="#br0">84050 37100 771,'-41'-25'-59,"19"0"33,19 0 32,19 0 33,15 3 14,13 6-6,12 7-6,13 6-5,7 1-5,4-3-7,3-3-6,3-2-6,3-1-6,3 3-6,3 3-4,4 4-7,-3 1-4,-5 0-3,-7 0-4,-5 0-3,-8 0-4,-5 0-5,-7 0-5,-5 0-5,-11 3 1,-11 6 8,-14 7 7,-11 6 8,-9 1 6,-3-3 2,-3-3 4,-2-2 3</inkml:trace>
</inkml:ink>
</file>

<file path=ppt/ink/ink4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04"/>
    </inkml:context>
    <inkml:brush xml:id="br0">
      <inkml:brushProperty name="width" value="0.02863" units="cm"/>
      <inkml:brushProperty name="height" value="0.02863" units="cm"/>
      <inkml:brushProperty name="color" value="#00BFF3"/>
    </inkml:brush>
  </inkml:definitions>
  <inkml:trace contextRef="#ctx0" brushRef="#br0">84100 37850 768,'-94'23'0,"13"-3"0,12-3 0,13-2 0,10-3-1,10 1-3,10-1-2,9 1-3,12-3 5,16-2 14,15-3 14,17-3 13,14-2 4,17 0-5,15 0-4,16 0-5,10 0-6,7 0-6,6 0-5,7 0-7,4 0-7,3 0-5,3 0-6,4 0-6,-4 0-6,-9 0-5,-10 0-5,-8 0-5,-9 0-1,-6 0 5,-6 0 3,-6 0 5,-10 0 4,-12 0 7,-13 0 4,-12 0 7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5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21116 50246 611,'-8'-29'27,"2"5"-3,1 5-3,0 5-4,1 3-3,-2 0-2,0 2-1,-1 1-3,-1 0-1,0 0 0,0 0 0,1 1-1,-3-1-1,0 2 0,-3 0-1,-1 2-1,-2 1-1,0 2-1,0 2-2,1 2-3,-1 3 1,-2 4 1,0 3 1,-1 5 2,-1 3 0,1 5 1,-1 3 1,1 5 0,-1 2 1,1 2-1,-1 2 0,0 3 0,1 0 0,1 2 1,1 0 1,1 2 0,1-2 1,2-2 1,3-4 0,1-2 1,3-3-1,4-3 1,4-3-2,4-3 1,4-3-1,3-1 1,5-3-1,4-1 1,3-3 0,4-4-3,5-5-1,3-2-1,2-3-3,0 0-3,1 0-4,-1 0-4,-1-3-2,0-2-4,-1-5-3,-1-4-3,-2-1-1,-2 1 1,-1 1 0,-3 0 1,-2 0 1,-5-1 3,-3-3 1,-4-1 3,-4-1 1,-1 0 4,-2 2 3,-2 1 3,-2 1 3,0 1 1,-2 0 3,0 2 3,-3 1 1,-2 1 4,-4 0 2,-2 2 3,-2 1 0,-1 2 0,-2 2-1,0 2-1,0 4 0,-1 6-1,0 6 0,1 5-1,-1 4 0,0 1-1,1 1 0,-1 1-1,1 1-1,1-1 0,0 0 0,2 1-1,1-3 0,2-3-1,2-4 0,3-5 0,2-3-1,8-4-2,4-4-1,7-4-1,3-5-5,1-6-8,1-5-8,1-7-9,0-2-2,-1 1 1,-1 1 1,0 1 3,-4 2 3,-1 1 6,-4 3 4,-3 1 5,-1 2 7,-2 3 8,-1 1 7,0 2 9,-2 4 5,0 8 2,-2 6 3,0 8 2,-1 2-2,2 1-6,0-1-6,2 1-7,0-1-3,1 1-1,2 0 0,0-1-2,2 0-2,2-3-6,2-1-6,1-2-5,2-2-6,0-1-6,-1 0-5,1-2-6,0-1-4,-1 0-4,1-2-2,0 0-4</inkml:trace>
</inkml:ink>
</file>

<file path=ppt/ink/ink4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05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87050 37600 683,'28'-24'-11,"6"4"8,7 3 8,6 3 8,9 3 3,13 3 1,12 3 0,13 4 2,13 1-1,17 0-1,15 0 0,16 0-2,13 0 1,14 0 0,11 0 0,14 0 1,11 0-1,14 0-1,11 0-1,14 0-2,8-2-2,7-3-1,6-3-2,7-2-2,0-3-1,-2 1 2,-3-1 0,-3 1 0,-9 1-5,-11 3-11,-14 3-13,-11 4-12,-20 1-5,-24 0 1,-26 0 2,-24 0 2,-23 1 0,-18 4-1,-19 3-1,-18 3-1</inkml:trace>
</inkml:ink>
</file>

<file path=ppt/ink/ink4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05"/>
    </inkml:context>
    <inkml:brush xml:id="br0">
      <inkml:brushProperty name="width" value="0.04736" units="cm"/>
      <inkml:brushProperty name="height" value="0.04736" units="cm"/>
      <inkml:brushProperty name="color" value="#00BFF3"/>
    </inkml:brush>
  </inkml:definitions>
  <inkml:trace contextRef="#ctx0" brushRef="#br0">89250 34500 464,'1'-47'0,"4"6"2,3 7 0,3 6 1,4 3 3,7 0 5,6 0 5,7 0 6,0 4 1,-2 10 0,-3 10-1,-3 9-1,-4 9-1,-3 9-1,-3 10-1,-2 10-1,-5 7-1,-2 6 0,-3 7 0,-3 6 0,-7 7-2,-9 10-1,-10 10-2,-8 9-2,-9 12-2,-6 16 0,-6 15-2,-6 17 0,-2 3-1,3-5-3,3-7-1,4-5-3,4-14 0,6-18-2,7-19 1,6-18-1,13-29-4,23-37-5,22-38-6,22-37-5,13-27-3,7-16 3,6-15 2,7-15 2,5-12 2,7-6 3,6-6 1,7-6 3,0 4 2,-2 16 2,-3 15 1,-3 17 3,-7 14 2,-9 17 3,-10 15 3,-8 16 4,-11 10 2,-8 7 3,-10 6 3,-9 7 2,-7 8 0,-3 14 0,-3 11-1,-2 14 0,-6 11-1,-6 14 2,-6 11 2,-6 14 2,-4 7-1,1 3-4,-1 3-2,1 4-4,-1 1-3,1 0-2,-1 0-2,1 0-2,-1-5-2,1-9-2,-1-10 0,1-8-2,1-9-2,3-6 0,3-6-1,4-6 0,4-13-5,6-19-7,7-18-7,6-19-7,9-19-2,13-19 3,12-18 5,13-19 4,7-13 2,4-6 2,3-6 3,3-6 1,-1-2 2,-2 3 2,-3 3 1,-3 4 3,-4 7 2,-3 13 4,-3 12 3,-2 13 3,-6 9 2,-6 6-2,-6 7-2,-6 6-1,-6 9 4,-2 13 8,-3 12 9,-3 13 8,-6 15 7,-5 19 3,-7 19 4,-5 19 3,-4 10-1,0 4-7,0 3-8,0 3-6,0 7-5,0 14-3,0 11-2,0 14-2,-2 8-3,-3 7-4,-3 6-2,-2 7-5,-1 0-4,3-2-10,3-3-8,4-3-9,1-6-9,0-5-8,0-7-9,0-5-9,0-17 3,0-24 12,0-26 13,0-24 13,-2-13 5,-3 0-3,-3 0-3,-2 0-3</inkml:trace>
</inkml:ink>
</file>

<file path=ppt/ink/ink4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06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88950 38700 476,'-18'-54'9,"17"45"19,15 43 17,16 45 19,5 21 3,-2 0-11,-3 0-11,-3 0-12,-4 1-6,-3 4-3,-3 3-3,-2 3-2,-3-1-3,1-2-1,-1-3-2,1-3-2,-3-6-2,-2-5-1,-3-7-3,-3-5-2,1-4-1,6 0-1,7 0 1,6 0-2,4-8 1,4-16-2,3-15 0,3-15 0,3-15-1,3-12 1,3-13 1,4-12 0,8-19 0,17-25-1,15-25 0,16-25-1,16-22-2,20-19-3,18-18-4,20-19-4,10-18-6,3-15-8,3-15-9,4-16-9,-9 6-5,-18 28-1,-19 28-1,-18 29-2,-25 29 4,-27 31 7,-28 32 7,-28 31 9</inkml:trace>
</inkml:ink>
</file>

<file path=ppt/ink/ink4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1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84650 43100 616,'114'21'88,"-22"-5"-15,-22-7-18,-21-5-16,-6 0-9,14 10-2,11 10 0,14 9-2,-1 6-10,-12 3-19,-13 3-21,-12 4-19,-12-1-9,-8-3-1,-10-3 1,-9-2 0,-10-5 3,-9-2 5,-10-3 6,-8-3 5,-4-2 6,3 0 6,3 0 6,4 0 6</inkml:trace>
</inkml:ink>
</file>

<file path=ppt/ink/ink4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2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84050 44650 486,'-24'-24'0,"4"4"0,3 3 0,3 3 0,1 1 8,1 1 17,-1-1 17,1 1 17,8 1 2,20 3-9,18 3-11,20 4-11,10 1-5,3 0-2,3 0-2,4 0-1,5-2-1,10-3-1,10-3-1,9-2 0,6-5-3,3-2-3,3-3-4,4-3-3,-6-2-5,-11 0-5,-14 0-5,-11 0-4,-17 7-15,-18 17-23,-19 15-24,-18 16-24</inkml:trace>
</inkml:ink>
</file>

<file path=ppt/ink/ink4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3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84750 44650 506,'-49'3'4,"4"6"6,3 7 8,3 6 6,6 4 5,9 4 1,10 3 2,10 3 1,5 4-1,4 7-3,3 6-3,3 7-4,-1 2-3,-2 1-1,-3-1-3,-3 1-2,-1-3-1,4-2-2,3-3-1,3-3-1,-1-4-1,-2-3-3,-3-3-3,-3-2-1,-4-15-9,-3-25-16,-3-25-15,-2-25-15,-1-18-4,3-8 10,3-10 9,4-9 9,1 1 7,0 13 4,0 12 6,0 13 4,-4 16 10,-5 23 16,-7 22 15,-5 22 15,-6 10 5,-3 1-8,-3-1-6,-2 1-6,-5 2-7,-2 7-6,-3 6-4,-3 7-7,1-3-3,6-8-3,7-10-3,6-9-2,12-13-7,19-16-12,19-15-12,19-15-12,19-18-3,23-19 7,22-18 5,22-19 6,4-1 5,-12 20 3,-13 18 4,-12 20 3,-12 13 1,-8 9 2,-10 10-1,-9 10 2,-9 4 0,-5 0 4,-7 0 2,-5 0 2,-4 3 10,0 6 18,0 7 16,0 6 17,0 1 5,0-3-9,0-3-10,0-2-8,1-5-10,4-2-13,3-3-12,3-3-11,-5 1-8,-12 6-1,-13 7-3,-12 6-1,-15 6 0,-15 6 3,-15 7 1,-16 6 4,-12 4 1,-5 4 2,-7 3 3,-5 3 1,-4 1 3,0 1 3,0-1 3,0 1 3,3-3 3,6-2 5,7-3 3,6-3 5,6-6 2,6-5 2,7-7 1,6-5 1,13-8 3,23-5 1,22-7 4,22-5 1,21-11-1,22-11-6,22-14-7,23-11-6,11-7-5,4 0-2,3 0-3,3 0-3,-4 3-2,-8 6-1,-10 7-1,-9 6-2,-13 4 1,-16 4 1,-15 3 2,-15 3 0,-21 12 5,-25 22 6,-25 22 6,-25 23 6,-15 10 2,-2 0-3,-3 0-3,-3 0-3,-4 0-1,-3 0-2,-3 0 1,-2 0-1,0-2-5,7-3-11,6-3-10,7-2-10,2-6-7,1-6-1,-1-6-4,1-6-1,1-9 0,3-8 5,3-10 4,4-9 4,4-16 2,6-22-2,7-22-3,6-21 0,4-15-1,4-6 4,3-6 2,3-6 4,1 4 3,1 16 6,-1 15 6,1 17 5,1 10 4,3 6 1,3 7 2,4 6 1,11 9 5,23 13 10,22 12 10,22 13 9,15 13 4,9 17-3,10 15-2,10 16-2,5 10-5,4 7-8,3 6-6,3 7-7,6 2-10,9 1-11,10-1-13,10 1-11,-14-10-6,-33-19 0,-35-18 0,-34-19 1,-18-12-1,1-2-2,-1-3-1,1-3-3</inkml:trace>
</inkml:ink>
</file>

<file path=ppt/ink/ink4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5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87000 43550 529,'0'-69'0,"0"13"0,0 12 0,0 13 0,3 6 4,6 0 9,7 0 9,6 0 9,3 3 2,0 6-3,0 7-4,0 6-3,-2 6-3,-3 6-2,-3 7-3,-2 6-3,-3 7-2,1 10 0,-1 10-1,1 9 0,-3 7-2,-2 7-1,-3 6-1,-3 7-2,-2-3-2,0-8-2,0-10-2,0-9-3,7-27-7,17-44-14,15-43-14,16-44-13,5-19-1,-2 6 11,-3 7 11,-3 6 11,-1 7 10,4 10 5,3 10 6,3 9 6,-4 10 5,-8 14 7,-10 11 4,-9 14 7,-7 14 4,-3 20 4,-3 18 4,-2 20 4,-9 13-1,-12 9-9,-13 10-7,-12 10-7,-10 4-5,-6 0-2,-6 0-1,-6 0-2,1-7-4,9-11-7,10-14-8,10-11-6,13-23-9,19-31-12,19-31-10,19-31-10,10-12-1,4 10 10,3 10 12,3 9 9,-4 7 10,-8 7 5,-10 6 7,-9 7 7,-9 7 2,-5 9 1,-7 10 0,-5 10-1,-14 13 1,-18 19 2,-19 19 1,-18 19 1,-15 9-1,-9 0-4,-10 0-4,-8 0-4,-4-4-2,3-5-3,3-7-2,4-5-2,1-6 0,0-3 3,0-3 1,0-2 4,0-5 0,0-2-1,0-3-1,0-3 0,4-7 4,10-9 9,10-10 9,9-8 8,20-11 8,31-8 4,32-10 5,31-9 5,26-10-2,22-9-9,22-10-9,23-8-9,10-4-6,0 3-3,0 3-2,0 4-3,0 2-4,0 4-2,0 3-4,0 3-3,-8 3-3,-16 3-3,-15 3-1,-15 4-3,-17 4 0,-15 6 1,-15 7 1,-16 6 1,-16 6-2,-16 6-5,-15 7-5,-15 6-6,-15 4-1,-12 4 3,-13 3 2,-12 3 3,-5-2 3,3-6 6,3-6 6,4-6 5,1-2 3,0 3 1,0 3 2,0 4 0,3-1 2,6-3 4,7-3 3,6-2 3,4-1 3,4 3 5,3 3 3,3 4 5,3 2 4,3 4 6,3 3 6,4 3 7,4 1-1,6 1-6,7-1-5,6 1-7,1 1-3,-3 3-2,-3 3-3,-2 4-2,-3 2-2,1 4-3,-1 3-2,1 3-3,-1-1-2,1-2-2,-1-3-3,1-3-2,10-15-6,22-24-11,22-26-10,23-24-11,11-18-5,4-9 4,3-10 2,3-8 3,-1-4 4,-2 3 3,-3 3 4,-3 4 4,-6 7 4,-5 13 7,-7 12 7,-5 13 5,-14 18 11,-18 26 14,-19 24 14,-18 26 14,-15 13 0,-9 4-15,-10 3-15,-8 3-15,-1-5-8,9-12-4,10-13-4,10-12-3,5-16-9,4-19-17,3-18-16,3-19-15,7-13-2,14-6 14,11-6 13,14-6 13,5 2 10,1 14 6,-1 11 6,1 14 6,-10 16 8,-19 22 8,-18 22 9,-19 23 10,-13 6-1,-6-5-7,-6-7-10,-6-5-7,-1-8-7,7-5-3,6-7-3,7-5-4,13-8-2,22-5-2,22-7-2,23-5-2,13-4 1,6 0 3,7 0 2,6 0 2,-1 1 3,-5 4-1,-7 3 1,-5 3 0,-14 6 0,-18 9 0,-19 10 0,-18 10-1,-17 4 0,-11 0-1,-14 0 0,-11 0-1,-7 0 0,0 0 0,0 0 0,0 0 1,-2 1 0,-3 4 1,-3 3 0,-2 3 0,-1-4 3,3-8 3,3-10 3,4-9 3,5-7 4,10-3 3,10-3 3,9-2 3,15-5 3,22-2 1,22-3 3,23-3 2,19-4-2,19-3-5,19-3-6,19-2-5,12-3-3,6 1-1,7-1 0,6 1-1,3-1-5,0 1-13,0-1-11,0 1-12,-4-1-10,-5 1-8,-7-1-7,-5 1-8,-9-3 1,-9-2 7,-10-3 8,-8-3 7,-14-2 8,-15 0 8,-15 0 7,-16 0 8</inkml:trace>
</inkml:ink>
</file>

<file path=ppt/ink/ink4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5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89650 43950 497,'48'-44'75,"-3"13"-15,-3 12-15,-2 13-13,2 6-8,9 0-2,10 0-2,10 0-1,0 0-2,-5 0-1,-7 0-1,-5 0-2,-8 3-4,-5 6-9,-7 7-9,-5 6-9,-9 4-3,-9 4 2,-10 3 3,-8 3 2,-12 6 2,-12 9 1,-13 10 1,-12 10 1,-7 4 6,1 0 13,-1 0 12,1 0 11,-3 1 5,-2 4-5,-3 3-3,-3 3-6,-4 3-2,-3 3-2,-3 3-3,-2 4-2,-1-3-4,3-5-8,3-7-8,4-5-8,18-19-14,34-27-19,35-28-21,35-28-20,19-18-2,7-6 15,6-6 17,7-6 16,0 1 10,-2 9 7,-3 10 5,-3 10 6,-7 5 7,-9 4 4,-10 3 7,-8 3 5,-9 9 6,-6 16 7,-6 15 7,-6 17 6,-6 8 4,-2 4 3,-3 3 2,-3 3 2,-4 1-2,-3 1-7,-3-1-8,-2 1-8,-3 1-6,1 3-6,-1 3-7,1 4-5,-3 1-3,-2 0 2,-3 0 2,-3 0 2,-1-16-12,4-31-23,3-31-25,3-31-24,3-15-2,3 4 18,3 3 20,4 3 19</inkml:trace>
</inkml:ink>
</file>

<file path=ppt/ink/ink4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6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90500 45250 590,'28'-22'4,"6"6"11,7 7 8,6 6 11,3 4 4,0 4 2,0 3 1,0 3 0,1 3 0,4 3-6,3 3-3,3 4-5,-2 2-7,-6 4-7,-6 3-7,-6 3-9,-7 1-8,-6 1-10,-6-1-9,-6 1-9</inkml:trace>
</inkml:ink>
</file>

<file path=ppt/ink/ink4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6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92350 42500 643,'6'-68'8,"13"17"16,12 15 16,13 16 15,6 9 4,0 3-8,0 3-9,0 4-8,1 7-10,4 13-9,3 12-11,3 13-9,-5 7-4,-12 4 2,-13 3 1,-12 3 3,-13 3-5,-12 3-11,-13 3-9,-12 4-12,-9-3-4,-2-5 2,-3-7 2,-3-5 1,1-8 3,6-5 1,7-7 3,6-5 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6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24495 50494 568,'-8'-16'-12,"0"1"3,0-1 5,1 0 3,-1 3 4,0 3 4,0 4 3,0 4 4,0 2 3,-2 0 1,0 0 2,-1 0 1,-2 1 0,0 4-1,-1 2-2,-1 4-1,-1 2-2,-1 5-1,-2 3-3,1 5-1,-1 1-1,2-1 0,2-1 0,3-1 1,1-1-1,0 1-1,2-1-2,1 1-1,1-2 0,2-1-1,2-3-1,2-1 1,1-2-2,0-1 1,0-1 0,0 0-1,1-3-1,4-2-2,2-4-3,4-3-3,2-3-1,3-6-2,3-4 0,3-5-2,2-3-1,-1-1-2,1-1 0,-1-1-3,-1 1 2,-1 3 3,-2 3 4,-2 3 3,-3 3 4,-3 6 2,-3 4 4,-2 6 2,-4 4 5,-4 7 8,-4 6 7,-4 5 7,-1 3 2,0-1-4,2-2-3,1 1-3,1-3-4,2-2-4,2-1-3,2-2-3,4-4-5,6-5-5,6-5-4,5-4-6,4-7-3,1-6-3,1-7-2,1-7-3,0-4-1,1-1 0,-1-1 0,1-1 0,-2 0 2,-3 2 2,-3 0 1,-3 1 4,-3 2 0,-4 5 0,-5 3 1,-3 5 0,-3 1 1,-2 2 4,-2 1 4,-1 0 2,-4 2 4,-2 2 2,-3 3 3,-3 1 2,-2 2 2,1 3 0,-1 4-1,1 2 0,0 2 1,2 0-1,2-1-1,3 1 0,2-1-1,6-2-5,4-2-4,6-2-3,3-2-3,3-1-1,4 0 0,2-2-1,1 1 0,1 2 1,0 2 2,-1 2-1,-1 2 2,-3 2 2,-2 1 0,-4 3 2,-1 2 1,0 1 3,0 3 2,-1 1 2,1 2 1,0-1 0,0 1-2,0-1 0,0 1 0,1 1 0,2 1 0,0 1-1,1 0 1,0-1-2,-1-1-1,1-1-2,-1-1 0,-1-1-3,0-1-1,-2-1-2,0 0-2,-2 1-1,-1 1-1,0 2-2,-3-1-1,-4 2-2,-4 2-2,-4-1-1,-3 1-2,-3-1 0,-3-1-1,-3-1 0,-2-1-3,2-1-2,1-1-4,1 0-3,2-5-1,3-3 3,3-6 2,2-4 2</inkml:trace>
</inkml:ink>
</file>

<file path=ppt/ink/ink4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7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91900 43850 472,'-25'23'1,"0"-3"4,0-3 3,0-2 2,7-3 6,17 1 8,15-1 6,16 1 8,12-6 1,9-8-7,10-10-5,10-9-7,11-9-5,17-5-5,15-7-4,16-5-6,1-1-1,-12 6 2,-13 7 1,-12 6 1,-18 10-7,-21 17-19,-22 15-16,-22 16-18,-21 7-4,-18 1 9,-19-1 10,-18 1 10,-9-4 7,4-6 6,3-6 5,3-6 6,3-2 6,3 3 5,3 3 6,4 4 7,4 1 4,6 0 6,7 0 5,6 0 5,4 3 4,4 6 2,3 7 3,3 6 2,3 3-1,3 0-6,3 0-4,4 0-5,1 3-5,0 6-3,0 7-3,0 6-4,0 3-3,0 0-2,0 0-2,0 0-3,-5 0-2,-9 0-1,-10 0-4,-8 0-1,-6-7-7,1-11-11,-1-14-12,1-11-10,4-17-6,9-18 3,10-19 1,10-18 3,7-18 2,6-16 2,7-15 2,6-15 3,4-14 2,4-8 1,3-10 2,3-9 1,-1 5 4,-2 23 9,-3 22 7,-3 22 8,-9 19 11,-11 20 12,-14 18 13,-11 20 13,-12 17 3,-9 20-8,-10 18-8,-8 20-7,-8 8-6,-2 1-3,-3-1-4,-3 1-4,2-4-3,10-6-5,10-6-5,9-6-3,15-12-5,22-15-5,22-15-4,23-16-5,19-16-3,19-16-3,19-15-1,19-15-4,9-9 1,0 1 3,0-1 2,0 1 3,-8 4 4,-16 9 4,-15 10 5,-15 10 5,-14 8 5,-8 10 7,-10 10 6,-9 9 8,-12 6 3,-11 3 1,-14 3 2,-11 4 0,-1-1-5,13-3-14,12-3-13,13-2-13,2-1-7,-5 3 1,-7 3 0,-5 4 0,-4 1 2,0 0 5,0 0 3,0 0 5,-8 6 1,-16 13 0,-15 12-1,-15 13 0,-12 7 1,-6 4 5,-6 3 4,-6 3 4,-4 1 3,1 1 2,-1-1 2,1 1 1,-4-3 3,-6-2 2,-6-3 1,-6-3 4,4-6 2,16-5 4,15-7 3,17-5 4,19-12 0,26-16-3,24-15-3,26-15-4,22-20-4,23-21-7,22-22-7,22-22-7,13-8-2,7 6-1,6 7 2,7 6-1,-1 6-1,-6 6-3,-6 7-3,-6 6-3,-12 7-2,-15 10 2,-15 10 2,-16 9 0,-23 13 8,-27 20 13,-28 18 13,-28 20 12,-18 6 4,-6-2-6,-6-3-7,-6-3-7,-6 1-5,-2 6-4,-3 7-4,-3 6-4,-6 6-4,-5 6 0,-7 7-2,-5 6-1,-4 1-3,0-3-4,0-3-5,0-2-4,0-6-4,0-6-5,0-6-5,0-6-5,4-12-3,10-15-2,10-15-2,9-16-2,7-13 0,7-9 3,6-10 2,7-8 2</inkml:trace>
</inkml:ink>
</file>

<file path=ppt/ink/ink4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7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91050 45850 519,'9'-43'52,"19"17"3,19 15 2,19 16 3,13 13-4,10 14-9,10 11-9,9 14-10,18 10-6,29 9-2,28 10-1,28 10-3,20 8-5,13 10-12,12 10-10,13 9-10,-23-7-8,-55-21-3,-57-22-5,-55-22-3,-26-13-6,6-3-7,7-3-6,6-2-8</inkml:trace>
</inkml:ink>
</file>

<file path=ppt/ink/ink4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8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97150 43600 516,'-22'-13'9,"6"26"18,7 24 19,6 26 17,4 7 3,4-9-13,3-10-13,3-8-12,1 3-6,1 20 2,-1 18 2,1 20 2,-3 5-4,-2-6-7,-3-6-8,-3-6-8,-2-7-6,0-6-5,0-6-5,0-6-5</inkml:trace>
</inkml:ink>
</file>

<file path=ppt/ink/ink4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8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97400 43100 475,'25'-24'4,"0"4"7,0 3 8,0 3 7,3 7 6,6 14 4,7 11 3,6 14 5,1 8 0,-3 7-3,-3 6-3,-2 7-2,-5 4-5,-2 3-4,-3 3-6,-3 4-4,-4 1-4,-3 0-1,-3 0-1,-2 0-2,-5 0-2,-2 0-3,-3 0-2,-3 0-2,-9 1-2,-11 4-2,-14 3 0,-11 3-2,-11 1-6,-5 1-10,-7-1-11,-5 1-10,-1-3-6,6-2-3,7-3-1,6-3-2,7-9 1,10-11 4,10-14 5,9-11 5</inkml:trace>
</inkml:ink>
</file>

<file path=ppt/ink/ink4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18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97450 46400 529,'-2'68'0,"-3"-11"0,-3-14 0,-2-11 0,-3 3 7,1 23 12,-1 22 14,1 22 13,1 4 3,3-12-6,3-13-6,4-12-7,5-9-4,10-2-2,10-3 0,9-3-2,4-7-2,1-9-2,-1-10-3,1-8-2,2-9-2,7-6-3,6-6-2,7-6-2,0-10-1,-2-12 0,-3-13 1,-3-12-1,-6-10-1,-5-6-3,-7-6-3,-5-6-4,-9-2-1,-9 3 2,-10 3 2,-8 4 1,-11 4 2,-8 6 0,-10 7 0,-9 6 1,-7 6-1,-3 6 0,-3 7-2,-2 6 0,-6 6 0,-6 6 1,-6 7 1,-6 6 0,1 6-4,9 6-10,10 7-11,10 6-9,8 3-9,10 0-7,10 0-9,9 0-8</inkml:trace>
</inkml:ink>
</file>

<file path=ppt/ink/ink4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22"/>
    </inkml:context>
    <inkml:brush xml:id="br0">
      <inkml:brushProperty name="width" value="0.05516" units="cm"/>
      <inkml:brushProperty name="height" value="0.05516" units="cm"/>
      <inkml:brushProperty name="color" value="#F2395B"/>
    </inkml:brush>
  </inkml:definitions>
  <inkml:trace contextRef="#ctx0" brushRef="#br0">72850 34850 398,'3'-41'83,"6"19"-12,7 19-11,6 19-11,3 12-8,0 6-4,0 7-5,0 6-5,0 6-3,0 6-2,0 7-4,0 6-2,0 6-1,0 6-1,0 7 1,0 6-2,0 1 0,0-3-1,0-3-2,0-2-1,1-5-2,4-2-2,3-3-1,3-3-1,3-10-2,3-16-1,3-15 0,4-15-2,5-15-1,10-12-2,10-13-1,9-12-1,17-26 0,25-36-1,25-39 1,25-36-1,21-26-1,20-12-5,18-13-5,20-12-4,17-10-1,20-6 1,18-6 2,20-6 1,-25 21-8,-65 51-18,-65 49-17,-66 51-19</inkml:trace>
</inkml:ink>
</file>

<file path=ppt/ink/ink4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3"/>
    </inkml:context>
    <inkml:brush xml:id="br0">
      <inkml:brushProperty name="width" value="0.05449" units="cm"/>
      <inkml:brushProperty name="height" value="0.05449" units="cm"/>
      <inkml:brushProperty name="color" value="#F2395B"/>
    </inkml:brush>
  </inkml:definitions>
  <inkml:trace contextRef="#ctx0" brushRef="#br0">26450 43650 403,'-74'50'4,"4"0"6,3 0 6,3 0 7,17-5 9,31-9 8,32-10 9,31-8 10,15-8-1,1-2-10,-1-3-9,1-3-10,-1-2-6,1 0-4,-1 0-2,1 0-3,2 1-3,7 4 0,6 3-1,7 3-1,4 1-1,3 1 0,3-1-1,4 1 0,-1-1-1,-3 1-2,-3-1 0,-2 1-1,-1-3-1,3-2 1,3-3 1,4-3 0,-3-2-1,-5 0 0,-7 0-1,-5 0 0,-6 0-1,-3 0 0,-3 0 0,-2 0-1,-3 1 1,1 4 0,-1 3-1,1 3 1,-3 1-3,-2 1-2,-3-1-3,-3 1-2</inkml:trace>
</inkml:ink>
</file>

<file path=ppt/ink/ink4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4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26150 44450 457,'-49'-29'2,"4"-5"4,3-7 4,3-5 4,4-1 5,7 6 5,6 7 5,7 6 6,7 4 1,9 4-4,10 3-4,10 3-4,7 3-2,6 3-1,7 3-2,6 4-1,9 1-1,13 0 1,12 0 1,13 0 0,10 0-1,10 0-2,10 0-1,9 0-3,7 0-2,7 0-1,6 0-1,7 0-1,7-2 0,9-3 0,10-3 1,10-2 0,-3-3-3,-11 1-6,-14-1-7,-11 1-7,-12 1-6,-9 3-8,-10 3-6,-8 4-8,-15 2-2,-19 4 0,-18 3 1,-19 3 1,-12 1-1,-2 1 0,-3-1-2,-3 1-1</inkml:trace>
</inkml:ink>
</file>

<file path=ppt/ink/ink4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5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27450 45200 524,'25'-25'3,"0"0"6,0 0 7,0 0 5,1 10 6,4 23 3,3 22 4,3 22 3,-4 10-3,-8 1-9,-10-1-9,-9 1-10,-9 2-9,-5 7-9,-7 6-9,-5 7-9,-4-3-4,0-8-2,0-10 0,0-9 0,0-9 1,0-5 6,0-7 4,0-5 6,0-8 6,0-5 8,0-7 8,0-5 8,3 3 7,6 17 4,7 15 4,6 16 4,1 10 3,-3 7-1,-3 6-2,-2 7 1,-1 4-2,3 3-1,3 3-1,4 4-1,1-1 0,0-3-2,0-3 0,0-2-1,1-6-2,4-6-1,3-6-2,3-6-2,1-7-3,1-6-3,-1-6-3,1-6-3,2-6-10,7-2-16,6-3-14,7-3-15,0-18-5,-2-31 4,-3-31 6,-3-31 4,-4-12 6,-3 10 6,-3 10 8,-2 9 5,-1 6 2,3 3-5,3 3-5,4 4-5</inkml:trace>
</inkml:ink>
</file>

<file path=ppt/ink/ink4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5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28750 44900 556,'25'-32'1,"0"-11"3,0-14 1,0-11 4,-2-1 3,-3 13 4,-3 12 6,-2 13 5,-5 12 3,-2 13 3,-3 12 2,-3 13 2,-2 10-3,0 10-8,0 10-8,0 9-8,0 1-8,0-6-5,0-6-7,0-6-6,1-6-5,4-2-2,3-3-2,3-3-3,-1-2-3,-2 0-1,-3 0-2,-3 0-3,-4 4 3,-3 10 6,-3 10 7,-2 9 6,-8 7 4,-8 7-1,-10 6 0,-9 7 1,-7-1 1,-3-6 5,-3-6 4,-2-6 4,-1-6 5,3-2 3,3-3 5,4-3 5,4-2 2,6 0 2,7 0 2,6 0 2,4-4 0,4-5-2,3-7 0,3-5-2,3-3 0,3 4 0,3 3 1,4 3 0,1 7-1,0 14-1,0 11-3,0 14-2,0 5-1,0 1-3,0-1-2,0 1-2,0-4-2,0-6-2,0-6-3,0-6 0,4-21-8,10-34-10,10-35-12,9-33-10,10-34-5,14-31 1,11-31 1,14-31 2,7-10 2,3 13 6,3 12 5,4 13 6,-4 18 4,-9 26 4,-10 24 2,-8 26 4,-14 30 12,-15 39 20,-15 36 21,-16 39 22,-13 21 1,-9 6-15,-10 7-15,-8 6-16,-9-1-11,-6-5-7,-6-7-8,-6-5-8,-4-9-5,1-9-3,-1-10-4,1-8-3,2-12-2,7-12 0,6-13 0,7-12 0,4-13 0,3-12-2,3-13-2,4-12-1,4-12 1,6-8 1,7-10 2,6-9 2,6-5 3,6 0 5,7 0 4,6 0 5,4 6 3,4 13 1,3 12 1,3 13 0,1 7 4,1 4 8,-1 3 6,1 3 7,1 4 5,3 7 2,3 6 2,4 7 4,-1 5-2,-3 7-4,-3 6-4,-2 7-4,-6 4-5,-6 3-6,-6 3-6,-6 4-7,-6 2-4,-2 4-5,-3 3-3,-3 3-5,-7-1-2,-9-2-4,-10-3-2,-8-3-2,-11-6-2,-8-5 1,-10-7 0,-9-5 1,-7-9 2,-3-9 3,-3-10 3,-2-8 2,-3-6 4,1 1 4,-1-1 4,1 1 4,5-1 4,14 1 4,11-1 3,14 1 4,8-1 6,7 1 8,6-1 7,7 1 8,8 2 3,14 7-4,11 6-2,14 7-3,13 5-3,16 7-1,15 6-3,17 7-1,10 0-4,6-2-4,7-3-4,6-3-5,9-2-2,13 0 0,12 0 1,13 0 0,-1-2-7,-11-3-14,-14-3-15,-11-2-14,-12-5-7,-9-2-1,-10-3 0,-8-3 0,-14-4 1,-15-3 4,-15-3 3,-16-2 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8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56600 23850 651,'23'-38'40,"-3"26"-2,-3 24-2,-2 26-3,-5 13-4,-2 4-5,-3 3-5,-3 3-6,-2 3-3,0 3-4,0 3-2,0 4-4,0-4-3,0-9-6,0-10-5,0-8-6,0-15-7,0-19-9,0-18-10,0-19-10,1-16 1,4-12 12,3-13 10,3-12 12,4-5 7,7 3 3,6 3 4,7 4 3,2 2 2,1 4 3,-1 3 1,1 3 2,-1 6 4,1 9 7,-1 10 6,1 10 7,-1 7 4,1 6 2,-1 7 4,1 6 2,-3 3-1,-2 0-3,-3 0-5,-3 0-3,-2 3-5,0 6-2,0 7-3,0 6-3,-2 3-2,-3 0-1,-3 0 0,-2 0-1,-5 1-2,-2 4-4,-3 3-3,-3 3-5,-4 3-1,-3 3 0,-3 3 0,-2 4 1,-9 2-4,-12 4-5,-13 3-7,-12 3-5,-4-5-2,7-12 1,6-13 1,7-12 1,4-9 0,3-2 1,3-3-1,4-3 0,4-12 0,6-18 1,7-19 1,6-18 0,7-10 2,10 0 0,10 0 3,9 0 0,2 3 2,-2 6 2,-3 7 3,-3 6 2,-4 10 8,-3 17 13,-3 15 14,-2 16 13,-5 12 5,-2 9-7,-3 10-5,-3 10-6,-6 7-5,-5 6-4,-7 7-4,-5 6-4,-4 1-3,0-3 1,0-3-2,0-2 1,1-6-4,4-6-5,3-6-7,3-6-6,3-16-6,3-25-9,3-25-8,4-25-9,1-13 0,0 1 6,0-1 7,0 1 7,1 1 6,4 3 6,3 3 4,3 4 5,1 4 6,1 6 3,-1 7 6,1 6 4,-1 12 8,1 19 14,-1 19 12,1 19 13,-4 13 1,-6 10-10,-6 10-12,-6 9-10,-6 4-10,-2 1-10,-3-1-10,-3 1-10,-1-4-7,4-6-3,3-6-4,3-6-3,4-16-2,7-25-2,6-25 0,7-25-2,5-16 2,7-6 6,6-6 6,7-6 6,2-1 5,1 7 7,-1 6 5,1 7 6,-4 5 4,-6 7 1,-6 6 1,-6 7 1,-7 11 2,-6 20 1,-6 18 2,-6 20 1,-7 10-4,-6 3-6,-6 3-8,-6 4-8,-4-3-6,1-5-3,-1-7-5,1-5-3,1-8-2,3-5 2,3-7 3,4-5 1,1-8 1,0-5-1,0-7 1,0-5 0,4-6 2,10-3 6,10-3 5,9-2 6,7-6 2,7-6-1,6-6-2,7-6 0,2-2-2,1 3 1,-1 3 0,1 4 1,-3 1-1,-2 0-1,-3 0 0,-3 0-1,-7 9-2,-9 19-2,-10 19-4,-8 19-4,-11 12 1,-8 6 3,-10 7 4,-9 6 2,-4-2 3,4-9 1,3-10 2,3-8 0,-1-4 3,-2 3 3,-3 3 3,-3 4 2,-1-1 3,4-3 0,3-3 0,3-2 0,4-5 2,7-2 0,6-3 2,7-3 1,7-7-3,9-9-9,10-10-9,10-8-9,-1 0-8,-9 14-5,-10 11-8,-8 14-5,-8 0 3,-2-8 15,-3-10 14,-3-9 14,1-9 6,6-5-3,7-7-2,6-5-3,1-4-3,-3 0-3,-3 0-3,-2 0-4,3 0 4,14 0 10,11 0 11,14 0 10,11-4-1,14-5-11,11-7-13,14-5-11,7-4-7,3 0 0,3 0-2,4 0-1,-3 4-1,-5 10-1,-7 10-2,-5 9 0,-8 6-1,-5 3 2,-7 3 1,-5 4 1,-8 2 7,-5 4 14,-7 3 12,-5 3 14,-4-4 3,0-8-7,0-10-7,0-9-7,0-5-5,0 0-5,0 0-4,0 0-5,0 3-4,0 6-3,0 7-4,0 6-3,-8 9-6,-16 13-8,-15 12-8,-15 13-9,-7 1 1,3-9 9,3-10 9,4-8 10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6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27650 51232 731,'17'-14'80,"3"4"-16,3 4-15,3 4-16,2 2-11,1 0-8,1 0-7,1 0-8,-1 0-4,0 0-1,-1 0-1,-1 0-1,-2 0-4,-5 0-9,-3 0-10,-4 0-9</inkml:trace>
</inkml:ink>
</file>

<file path=ppt/ink/ink4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6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30950 44650 478,'-7'-55'44,"-11"41"0,-14 40 0,-11 42-1,-11 27-5,-5 16-10,-7 15-9,-5 17-11,0 0-6,10-11-4,10-14-3,9-11-3,6-17-2,3-18-2,3-19-2,4-18-1,10-15-2,19-9-2,19-10-3,19-8-3,9-4 4,0 3 9,0 3 8,0 4 9,-4 8 7,-5 17 6,-7 15 4,-5 16 6,-8 12 1,-5 9-2,-7 10-1,-5 10-3,-4-1-2,0-9-4,0-10-3,0-8-3,-4-6-3,-5 1-2,-7-1-1,-5 1-2,-4-13-8,0-25-14,0-25-14,0-25-15,3-24-4,6-21 4,7-22 5,6-22 4,7-7 7,10 10 7,10 10 8,9 9 7,7 9 7,7 9 5,6 10 6,7 10 6,7 4 3,9 0 1,10 0 0,10 0 2,5 0 1,4 0 3,3 0 3,3 0 3,-2 3-1,-6 6-5,-6 7-4,-6 6-5,-7 4-6,-6 4-10,-6 3-8,-6 3-9,-16-4-8,-25-8-7,-25-10-8,-25-9-6,-13-5 1,1 0 9,-1 0 10,1 0 9,-3-4 6,-2-5 0,-3-7 3,-3-5 0,1-4 3,6 0 5,7 0 5,6 0 4,4 6 3,4 13 2,3 12 1,3 13 1,3 12 9,3 13 14,3 12 14,4 13 16,1 16 1,0 23-12,0 22-12,0 22-11,0 18-7,0 16-2,0 15-2,0 17-2,1 16-3,4 19-5,3 19-4,3 19-5,1 23-4,1 28-2,-1 28-3,1 29-3,-3 13-6,-2 1-9,-3-1-10,-3 1-9,-1-13-3,4-25 5,3-25 4,3-25 4,1-38 2,1-49-4,-1-51-3,1-49-3</inkml:trace>
</inkml:ink>
</file>

<file path=ppt/ink/ink4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6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31800 45800 572,'1'-49'0,"4"4"0,3 3 0,3 3 0,-5 9 9,-12 16 19,-13 15 17,-12 17 18,-10 16 4,-6 19-11,-6 19-11,-6 19-11,-7 13-8,-6 10-5,-6 10-5,-6 9-4,-4 2-7,1-2-7,-1-3-8,1-3-9,5-10-5,14-16-4,11-15-4,14-15-5</inkml:trace>
</inkml:ink>
</file>

<file path=ppt/ink/ink4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7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31950 45950 663,'93'25'39,"-11"0"2,-14 0 2,-11 0 1,-6 1-1,4 4-8,3 3-6,3 3-7,-2 4-5,-6 7-6,-6 6-6,-6 7-4,-7 0-2,-6-2 1,-6-3 3,-6-3 1,-6-2-11,-2 0-28,-3 0-27,-3 0-26</inkml:trace>
</inkml:ink>
</file>

<file path=ppt/ink/ink4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37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31000 47400 486,'-121'23'36,"60"-3"14,60-3 16,59-2 13,38-5 1,20-2-14,18-3-15,20-3-14,16-4-11,16-3-10,15-3-9,17-2-10,-14-3-8,-40 1-9,-40-1-7,-41 1-8,-21-1-11,1 1-13,-1-1-13,1 1-13</inkml:trace>
</inkml:ink>
</file>

<file path=ppt/ink/ink4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0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60200 10000 505,'67'-71'0,"-16"10"0,-15 10 0,-15 9-1,-9 7 3,1 7 6,-1 6 5,1 7 5,-6 4 6,-8 3 8,-10 3 7,-9 4 7,-4 4-1,4 6-9,3 7-8,3 6-8,-1 3-6,-2 0-3,-3 0-2,-3 0-3,-4 3-1,-3 6 0,-3 7 1,-2 6 0,-3 3 0,1 0 0,-1 0 0,1 0 1,1-4-1,3-5-1,3-7 0,4-5-2,1-4 1,0 0-1,0 0 1,0 0-1,0 0 1,0 0-1,0 0 1,0 0-1,0 1 0,0 4-1,0 3 0,0 3 0,-2 4-1,-3 7 1,-3 6 0,-2 7 1,-1-3 0,3-8 0,3-10 0,4-9 0,-3 1-1,-5 13 2,-7 12 0,-5 13 1,0 1-1,10-9-2,10-10-1,9-8-3,10-12-1,14-12 1,11-13 0,14-12 1,10-10 1,9-6-1,10-6 1,10-6 0,0-2 0,-5 3-1,-7 3 0,-5 4 0,-3 1 0,4 0 0,3 0 0,3 0 1,-1 0 0,-2 0-1,-3 0 1,-3 0 0,-2 1-2,0 4-2,0 3-3,0 3-3,-2 1-1,-3 1-1,-3-1 0,-2 1-1,-3 1 0,1 3-1,-1 3 0,1 4 0,-3 4-2,-2 6-6,-3 7-5,-3 6-5,-6 3-2,-5 0 0,-7 0 1,-5 0-1,-6 0 3,-3 0 3,-3 0 4,-2 0 3,-6-4 2,-6-5 0,-6-7-1,-6-5 0</inkml:trace>
</inkml:ink>
</file>

<file path=ppt/ink/ink4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0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60250 10400 530,'-24'-47'2,"4"6"2,3 7 4,3 6 3,3 10 8,3 17 15,3 15 13,4 16 15,1 9 1,0 3-11,0 3-11,0 4-12,0-1-6,0-3-5,0-3-3,0-2-3,0-3-3,0 1-2,0-1 0,0 1-3,-4 15-2,-5 31-2,-7 32-4,-5 31-2,-3 7-3,4-15 1,3-15-1,3-16 1,1-15 0,1-11 1,-1-14 3,1-11 1,1-7 0,3 0-3,3 0-2,4 0-2,-1 3-1,-3 6-1,-3 7 1,-2 6 0,-1-2 0,3-9 2,3-10 0,4-8 2,2-6-10,4 1-18,3-1-18,3 1-20</inkml:trace>
</inkml:ink>
</file>

<file path=ppt/ink/ink4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0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61250 10550 523,'1'-46'2,"4"10"4,3 10 3,3 9 3,-1 10 6,-2 14 6,-3 11 7,-3 14 7,-4 5 0,-3 1-6,-3-1-4,-2 1-6,-1-1-4,3 1-2,3-1-3,4 1-2,-1-1-2,-3 1-1,-3-1 0,-2 1 0,-1 1-1,3 3 3,3 3 0,4 4 2,1 1 0,0 0 0,0 0-1,0 0 0,1-2-1,4-3-1,3-3-2,3-2-1,4-6-1,7-6-2,6-6-2,7-6-3,5-6-2,7-2-4,6-3-3,7-3-4,-1-7 0,-6-9 2,-6-10 3,-6-8 2,-6-6 1,-2 1 0,-3-1 1,-3 1 0,-1-4 0,4-6-1,3-6 1,3-6 0,1-2 0,1 3 1,-1 3 0,1 4 1,-3 1 0,-2 0 2,-3 0 1,-3 0 1,-4 1 1,-3 4 0,-3 3 0,-2 3 0,-3 1 1,1 1 0,-1-1 1,1 1 1,-6-1 1,-8 1 0,-10-1 2,-9 1 0,-7 4 1,-3 9 0,-3 10-1,-2 10 1,-5 7-3,-2 6-4,-3 7-5,-3 6-4,-4 4-2,-3 4 0,-3 3-1,-2 3 0,-3 3-2,1 3-5,-1 3-3,1 4-5,2-1 0,7-3 1,6-3 3,7-2 2,4-3 3,3 1 0,3-1 3,4 1 1,-1-3-2,-3-2-8,-3-3-7,-2-3-8</inkml:trace>
</inkml:ink>
</file>

<file path=ppt/ink/ink4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2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21450 12950 596,'-4'-66'3,"-5"19"6,-7 19 6,-5 19 6,-8 16 3,-5 17 0,-7 15 1,-5 16 0,-3 12-1,4 9-2,3 10-2,3 10-3,-2 8-1,-6 10 0,-6 10-1,-6 9-1,-2 6-1,3 3 0,3 3-2,4 4-1,2-4 0,4-9 1,3-10 1,3-8 0,4-14-1,7-15-4,6-15-4,7-16-3,18-15-5,31-11-6,32-14-6,31-11-6,13-18-1,-2-22 1,-3-22 3,-3-21 3,-7-14 0,-9-2 1,-10-3 0,-8-3 1,-12 1 0,-12 6 3,-13 7 2,-12 6 3,-12 7 2,-8 10 1,-10 10 2,-9 9 3,-13 10 0,-16 14 1,-15 11-1,-15 14 1,-9 13 0,1 16 0,-1 15 0,1 17-1,2 7 1,7 0 0,6 0 2,7 0 1,7-5 0,9-9-4,10-10-2,10-8-2,19-12-7,32-12-8,31-13-10,32-12-8,16-13-4,4-12 3,3-13 4,3-12 3,-10-1 4,-21 14 6,-22 11 6,-22 14 5,-11 3 4,0-2 1,0-3 1,0-3 1</inkml:trace>
</inkml:ink>
</file>

<file path=ppt/ink/ink4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3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21700 14250 598,'25'-24'-1,"0"4"-4,0 3-3,0 3-3,-2 6 6,-3 9 14,-3 10 15,-2 10 14,-5 8 6,-2 10-5,-3 10-5,-3 9-4,-2 6-3,0 3-2,0 3-1,0 4-3,-2-1-1,-3-3-1,-3-3-2,-2-2-1,0-5-2,7-2-3,6-3-2,7-3-3,5-7-3,7-9-1,6-10-3,7-8-2,4-9-1,3-6-2,3-6-2,4-6-1,1-12-2,0-15 0,0-15-2,0-16-1,-2-12 0,-3-5 0,-3-7 2,-2-5 0,-8-3 2,-8 4 3,-10 3 3,-9 3 2,-10 7 4,-9 14 5,-10 11 4,-8 14 4,-11 10 1,-8 9 0,-10 10-2,-9 10-1,-5 13-1,0 19-4,0 19-1,0 19-4,1 13-6,4 10-11,3 10-12,3 9-11,6-5-9,9-19-7,10-18-7,10-19-6</inkml:trace>
</inkml:ink>
</file>

<file path=ppt/ink/ink4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7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79900 12650 659,'-38'4'38,"26"10"1,24 10 3,26 9 0,15-1-2,6-8-6,7-10-8,6-9-6,6-7-7,6-3-6,7-3-7,6-2-6,-1-5-3,-5-2 3,-7-3 3,-5-3 2,-9 1-2,-9 6-6,-10 7-7,-8 6-7,-17 7 3,-21 10 12,-22 10 11,-22 9 12,-11 6 5,0 3-2,0 3-3,0 4-1,-2 4-2,-3 6-2,-3 7-1,-2 6-3,-6 7-1,-6 10-1,-6 10 1,-6 9-2,-6 7 0,-2 7-1,-3 6-3,-3 7-1,2-4-2,10-12-5,10-13-4,9-12-3,9-15-2,9-15 1,10-15 2,10-16 1,16-23-5,26-27-13,24-28-13,26-28-12,13-17-2,4-2 11,3-3 10,3-3 11,-2 2 7,-6 10 4,-6 10 5,-6 9 4,-7 9 3,-6 9 1,-6 10 1,-6 10 0,-7 5 4,-6 4 5,-6 3 5,-6 3 5,-1 4 7,7 7 12,6 6 11,7 7 11,-1 7 1,-6 9-10,-6 10-9,-6 10-10,-4 8-6,1 10-4,-1 10-3,1 9-3,-3 6-4,-2 3-4,-3 3-4,-3 4-6,-6-1-3,-5-3-4,-7-3-4,-5-2-3,-1-9-4,6-12 0,7-13 0,6-12-2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7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28294 50381 569,'-8'-7'2,"-2"1"2,0 0 2,-1 2 3,0 0 6,0 2 6,2 0 8,1 2 8,1 1 2,2 2-3,2 2-3,2 2-3,1 2-2,0 5-3,0 4-3,0 3-3,0 5-1,2 5-2,0 5 0,2 5-1,0 3-5,2 6-10,0 2-8,1 5-11,1 2-8,2 0-9,0 0-8,2 0-9,-2-7-4,1-10 1,-2-13 1,0-11 2</inkml:trace>
</inkml:ink>
</file>

<file path=ppt/ink/ink4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7"/>
    </inkml:context>
    <inkml:brush xml:id="br0">
      <inkml:brushProperty name="width" value="0.02988" units="cm"/>
      <inkml:brushProperty name="height" value="0.02988" units="cm"/>
      <inkml:brushProperty name="color" value="#F2395B"/>
    </inkml:brush>
  </inkml:definitions>
  <inkml:trace contextRef="#ctx0" brushRef="#br0">81100 13900 736,'46'4'50,"-5"10"-6,-7 10-6,-5 9-7,-3 4-5,4 1-3,3-1-5,3 1-4,1-1-4,1 1-3,-1-1-4,1 1-4,-4 1-4,-6 3-4,-6 3-4,-6 4-4,-2-7-8,3-16-14,3-15-13,4-15-14</inkml:trace>
</inkml:ink>
</file>

<file path=ppt/ink/ink4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7"/>
    </inkml:context>
    <inkml:brush xml:id="br0">
      <inkml:brushProperty name="width" value="0.03171" units="cm"/>
      <inkml:brushProperty name="height" value="0.03171" units="cm"/>
      <inkml:brushProperty name="color" value="#F2395B"/>
    </inkml:brush>
  </inkml:definitions>
  <inkml:trace contextRef="#ctx0" brushRef="#br0">82600 11900 693,'26'-44'8,"4"13"15,3 12 16,3 13 15,1 9 2,1 6-10,-1 7-12,1 6-11,-3 4-8,-2 4-7,-3 3-7,-3 3-7,-2 3-6,0 3-4,0 3-5,0 4-4,-4-1-5,-5-3-8,-7-3-6,-5-2-7,-8-5 1,-5-2 7,-7-3 7,-5-3 7,-3-4 7,4-3 5,3-3 4,3-2 6</inkml:trace>
</inkml:ink>
</file>

<file path=ppt/ink/ink4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5:59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82300 12800 554,'-54'26'-2,"-5"4"-2,-7 3-4,-5 3-2,2-2 3,13-6 10,12-6 10,13-6 11,16-6 5,23-2 0,22-3 1,22-3 1,15-9-4,9-11-6,10-14-7,10-11-6,5-7-3,4 0-1,3 0 1,3 0 0,-7 3-4,-15 6-8,-15 7-9,-16 6-9,-19 6-3,-22 6-1,-22 7 1,-21 6 0,-12 6 4,1 6 6,-1 7 8,1 6 6,1 1 6,3-3 4,3-3 3,4-2 5,1 2 1,0 9 0,0 10 0,0 10 0,0 2 1,0-3 4,0-3 2,0-2 4,1-1 0,4 3-4,3 3-3,3 4-2,3-1-4,3-3-3,3-3-2,4-2-3,2-3-6,4 1-11,3-1-9,3 1-10,6-12-5,9-21 3,10-22 1,10-22 3,4-11 2,0 0 1,0 0 3,0 0 1,-5 4 3,-9 10 4,-10 10 4,-8 9 4,-11 4 5,-8 1 9,-10-1 7,-9 1 8,-9 5 3,-5 14-5,-7 11-4,-5 14-3,-6 7-4,-3 3-2,-3 3-3,-2 4-1,-3 1-2,1 0 1,-1 0-1,1 0 1,16-13-4,35-24-6,35-26-7,34-24-7,17-13-1,0 0 2,0 0 3,0 0 2,-5 4 2,-9 10 1,-10 10 1,-8 9 0,-9 4 3,-6 1 3,-6-1 4,-6 1 3,-4 4 3,1 9 2,-1 10 1,1 10 3,-9 8-1,-15 10 0,-15 10-1,-16 9-1,-12 7-1,-5 7-1,-7 6-1,-5 7-1,-6 4 0,-3 3 2,-3 3 2,-2 4 1,-1 1 2,3 0 0,3 0 1,4 0 1,2-5 1,4-9 1,3-10 3,3-8 0,7-11 2,14-8 0,11-10 0,14-9 0,18-13-1,25-16-1,25-15-2,25-15-2,18-17-3,14-15-3,11-15-5,14-16-3,7-10-3,3-3-4,3-3-3,4-2-4,-4 2-1,-9 9 0,-10 10 1,-8 10 0,-14 11 3,-15 17 6,-15 15 8,-16 16 5,-15 13 7,-11 14 5,-14 11 6,-11 14 5,-12 8 1,-9 7-3,-10 6-4,-8 7-3,-9 4-2,-6 3-1,-6 3-2,-6 4-1,-7 2-2,-6 4-4,-6 3-3,-6 3-5,-6-2-2,-2-6-2,-3-6-4,-3-6-2,-1-6-2,4-2-3,3-3-2,3-3-2,4-7-2,7-9-5,6-10-2,7-8-4,5-8-1,7-2 3,6-3 3,7-3 2,4-9 0,3-11-2,3-14-3,4-11-3,1-12 1,0-9 3,0-10 3,0-8 2,0-1 5,0 9 3,0 10 5,0 10 4,3 7 5,6 6 4,7 7 5,6 6 5,6 6 8,6 6 13,7 7 11,6 6 13,7 6 2,10 6-8,10 7-8,9 6-8,10 7-5,14 10-5,11 10-2,14 9-5,11 6-2,14 3-3,11 3-2,14 4-2,8 4-7,7 6-12,6 7-11,7 6-11,-6-4-7,-15-11-5,-15-14-5,-16-11-4,-19-12 0,-22-9 4,-22-10 2,-21-8 5</inkml:trace>
</inkml:ink>
</file>

<file path=ppt/ink/ink4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00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30650 17650 521,'-16'-60'6,"19"32"10,19 31 11,19 32 11,7 13 2,-3-3-5,-3-3-6,-2-2-5,2 6-4,9 20 1,10 18-1,10 20 1,2 11-1,-3 7-2,-3 6-1,-2 7-1,-5 2-2,-2 1-1,-3-1 0,-3 1-1,1-6-2,6-8-1,7-10-2,6-9-1,4-13-2,4-16 1,3-15-1,3-15 1,14-21-1,25-25-1,25-25-2,25-25 0,40-46-3,57-65-1,56-65-3,57-66-1,46-54-4,38-40-6,37-40-5,38-41-5,-15 10-6,-65 64-4,-65 61-6,-66 64-5,-51 46-2,-33 31 0,-35 32 0,-34 31 0</inkml:trace>
</inkml:ink>
</file>

<file path=ppt/ink/ink4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04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31900 51350 452,'21'-69'19,"-5"13"6,-7 12 7,-5 13 8,-12 9 0,-16 6-4,-15 7-4,-15 6-4,-11 7-5,-2 10-4,-3 10-4,-3 9-4,-2 9-3,0 9-2,0 10-1,0 10-2,1 7-1,4 6 2,3 7 0,3 6 1,3 6 1,3 6 0,3 7 2,4 6 0,5-4 1,10-11-1,10-14-1,9-11-1,7-11 0,7-5 0,6-7-1,7-5 0,7-8-1,9-5-1,10-7-2,10-5-1,7-8-2,6-5-3,7-7-3,6-5-3,4-11-1,4-11-2,3-14-1,3-11-1,1-12 0,1-9 1,-1-10 0,1-8 2,-4-4 1,-6 3 0,-6 3 1,-6 4 1,-7 7 1,-6 13 5,-6 12 4,-6 13 3,-7 12 4,-6 13 5,-6 12 6,-6 13 4,-6 12 2,-2 13-2,-3 12-1,-3 13-2,-2 6 0,0 0-1,0 0 0,0 0 0,1-2-2,4-3-2,3-3-3,3-2-2,3-6-1,3-6-2,3-6-1,4-6 0,4-9-2,6-8 0,7-10-2,6-9 0,4-10-3,4-9 0,3-10-3,3-8-1,1-14-3,1-15-1,-1-15-2,1-16-1,-3-12-1,-2-5 0,-3-7 3,-3-5 0,-7-3 1,-9 4 3,-10 3 2,-8 3 2,-8 4 2,-2 7 0,-3 6 1,-3 7 0,-9 8 1,-11 14 0,-14 11 1,-11 14-1,-9 10-1,-3 9-1,-3 10-2,-2 10-1,-5 7-2,-2 6-1,-3 7-1,-3 6-1,-2 7-2,0 10-5,0 10-3,0 9-3,4 6-5,10 3-2,10 3-4,9 4-4,9-6 0,9-11 1,10-14 1,10-11 2,4-7 3,0 0 3,0 0 3,0 0 5</inkml:trace>
</inkml:ink>
</file>

<file path=ppt/ink/ink4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05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33900 52200 475,'26'-24'3,"4"4"6,3 3 5,3 3 7,1 3 4,1 3 3,-1 3 2,1 4 4,1 1-1,3 0-4,3 0-5,4 0-5,-3 4-2,-5 10-4,-7 10-1,-5 9-3,-6 10-2,-3 14 0,-3 11-2,-2 14 0,-6 5-1,-6 1 0,-6-1 1,-6 1-1,-9-1-1,-8 1-4,-10-1-4,-9 1-4,-7-4-2,-3-6-2,-3-6-1,-2-6-1,-3-9 0,1-8 3,-1-10 3,1-9 3,1-9 3,3-5 5,3-7 4,4-5 4,11-4 7,23 0 6,22 0 9,22 0 6,16-4 2,14-5-7,11-7-6,14-5-5,8-3-7,7 4-8,6 3-6,7 3-6,2 1-8,1 1-6,-1-1-7,1 1-6,-1 1-4,1 3-4,-1 3-3,1 4-3,-12 2 2,-21 4 3,-22 3 6,-22 3 3</inkml:trace>
</inkml:ink>
</file>

<file path=ppt/ink/ink4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24"/>
    </inkml:context>
    <inkml:brush xml:id="br0">
      <inkml:brushProperty name="width" value="0.0569" units="cm"/>
      <inkml:brushProperty name="height" value="0.0569" units="cm"/>
      <inkml:brushProperty name="color" value="#F2395B"/>
    </inkml:brush>
  </inkml:definitions>
  <inkml:trace contextRef="#ctx0" brushRef="#br0">79000 59300 386,'28'-22'108,"6"6"-23,7 7-21,6 6-23,1 4-12,-3 4-4,-3 3-3,-2 3-3,-3 3-3,1 3-3,-1 3-4,1 4-2,1 1-3,3 0 1,3 0 0,4 0 0,-1-2 1,-3-3-1,-3-3 0,-2-2 1,-1-1-1,3 3 1,3 3-2,4 4 1,4-3-2,6-5 0,7-7-2,6-5-1,1-6 0,-3-3 1,-3-3 0,-2-2 1,-5-1 0,-2 3 1,-3 3 1,-3 4 0,-1 1 1,4 0-2,3 0 1,3 0-1,1 3 1,1 6 0,-1 7 1,1 6 1,-1 3 0,1 0-1,-1 0 1,1 0-1,4-4-1,9-5-1,10-7-2,10-5-1,-3-8 0,-11-5 0,-14-7 0,-11-5 0,-3-6 0,10-3-2,10-3-2,9-2-1,-1 0-1,-8 7 1,-10 6 0,-9 7 0,-4 4 2,4 3 0,3 3 3,3 4 1,-4 5 2,-8 10 3,-10 10 1,-9 9 3,-4 2 0,4-2-1,3-3-2,3-3-2,7-6-1,14-5-2,11-7-1,14-5-3,2-4 0,-6 0-2,-6 0 1,-6 0-2,-1-4 0,7-5-1,6-7-1,7-5 0,-1-3-1,-6 4 1,-6 3 0,-6 3 1,-6 1 0,-2 1 1,-3-1 2,-3 1 0,-2 4 2,0 9 4,0 10 3,0 10 3,-4 5 2,-5 4 0,-7 3 1,-5 3-1,-1-2-3,6-6-9,7-6-9,6-6-8,4-7-3,4-6 4,3-6 3,3-6 4,9-7 1,16-6 2,15-6 2,17-6 1,-3 1 2,-18 9 2,-19 10 3,-18 10 3,-9 4 1,4 0 0,3 0 2,3 0 0,-1 3 0,-2 6-1,-3 7 0,-3 6-1,1-1-2,6-5-3,7-7-5,6-5-3,-1-6-2,-5-3 1,-7-3 0,-5-2 1,0-3 0,10 1 0,10-1 1,9 1 1,-1 1 0,-8 3 1,-10 3 1,-9 4 1,-4 1 0,4 0-1,3 0-1,3 0-1,-1-2 0,-2-3-1,-3-3 1,-3-2-1,-2-1 2,0 3 2,0 3 2,0 4 2,1 4 3,4 6 2,3 7 3,3 6 2,3-4 0,3-11-3,3-14-3,4-11-3,5-9-2,10-3-2,10-3-2,9-2-1,-2 0-2,-12 7-2,-13 6 0,-12 7-2,-7 5 0,1 7 0,-1 6 0,1 7 0,-7 5 4,-12 7 8,-13 6 6,-12 7 8,-2-1 1,9-6-4,10-6-6,10-6-4,4-7-3,0-6-3,0-6-1,0-6-3,4-2 0,10 3 1,10 3 3,9 4 0,9-1 2,9-3-1,10-3 0,10-2 0,4-1-1,0 3 2,0 3 0,0 4 1,-7 2 1,-11 4 1,-14 3 1,-11 3 1,-12 6 1,-9 9-1,-10 10 1,-8 10-1,-9 4 1,-6 0 0,-6 0 2,-6 0 0,-1-4 0,7-5-1,6-7-3,7-5 0,5-8-3,7-5-1,6-7-3,7-5-1,4-8-3,3-5-3,3-7-2,4-5-2,-4-4-2,-9 0 2,-10 0 2,-8 0 0,-6 6 7,1 13 10,-1 12 11,1 13 11,4 4 0,9-3-13,10-3-12,10-2-11,14-11-6,23-15 0,22-15 2,22-16 2,8-7 0,-2 4 1,-3 3 0,-3 3 2,-9 4 0,-11 7 2,-14 6 0,-11 7 0,-14 2 1,-11 1 0,-14-1 0,-11 1 0,-11 8 4,-5 20 8,-7 18 7,-5 20 9,-6 6 3,-3-2-2,-3-3-1,-2-3-1,13-10-7,31-16-12,32-15-12,31-15-11,17-14-7,3-8 2,3-10 0,4-9 2,-4-1 1,-9 10 3,-10 10 2,-8 9 3,-12 4 3,-12 1 3,-13-1 4,-12 1 3,-9 2 4,-2 7 2,-3 6 4,-3 7 2,-2 2 4,0 1 2,0-1 3,0 1 3,4-4-2,10-6-6,10-6-7,9-6-6,9-6-4,9-2-2,10-3-1,10-3-1,2-1-2,-3 4 0,-3 3 0,-2 3-1,-8 1 1,-8 1 3,-10-1 1,-9 1 3,-9 2 1,-5 7 2,-7 6 2,-5 7 1,-4 4 1,0 3 0,0 3 0,0 4 0,1-1 0,4-3-1,3-3 0,3-2 0,-1-3 0,-2 1-3,-3-1-1,-3 1-2,2-3-2,10-2-1,10-3-3,9-3-1,9-6-1,9-5-1,10-7 1,10-5 1,7-4-2,6 0 0,7 0-1,6 0-1,3 1 1,0 4 2,0 3 4,0 3 3,-8 3 2,-16 3 0,-15 3 1,-15 4 1,-9 1 1,1 0 2,-1 0 2,1 0 2,-3 0 1,-2 0-1,-3 0 1,-3 0-1,-1 0 0,4 0 0,3 0-1,3 0 0,1 0-4,1 0-4,-1 0-5,1 0-6,-6-2-2,-8-3-1,-10-3-2,-9-2 0</inkml:trace>
</inkml:ink>
</file>

<file path=ppt/ink/ink4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28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67300 56700 529,'-43'3'4,"17"6"9,15 7 9,16 6 8,9 1 2,3-3-3,3-3-3,4-2-3,2-1-3,4 3-2,3 3-1,3 4-2,3-1-1,3-3-1,3-3 0,4-2-1,2-5 0,4-2-2,3-3-2,3-3 0,9-4-2,16-3 1,15-3-1,17-2-1,5-3 1,-3 1-1,-3-1 0,-2 1 0,-6 1-1,-6 3 1,-6 3 0,-6 4 0,-4 1-1,1 0 1,-1 0-1,1 0-1,-4 0 0,-6 0 1,-6 0-1,-6 0 0,-2 0 1,3 0-1,3 0 0,4 0 0,2 1 0,4 4-1,3 3 0,3 3-1,1-1 1,1-2-1,-1-3 0,1-3 0,1-2 1,3 0-1,3 0 1,4 0 0,1 0 0,0 0 0,0 0-1,0 0-1,0 0 0,0 0-1,0 0-2,0 0-1,1-2-1,4-3 1,3-3-1,3-2 1,1-3 0,1 1 0,-1-1 1,1 1 0,-4 1 1,-6 3 0,-6 3 1,-6 4 0,-2 1-1,3 0 1,3 0 1,4 0-1,-1 0 1,-3 0 0,-3 0-1,-2 0 1,-1 1 0,3 4 0,3 3 0,4 3-1,1-1 1,0-2-1,0-3 1,0-3-1,0-4 1,0-3-1,0-3 1,0-2-1,0-1 0,0 3 0,0 3 0,0 4-1,0 1 1,0 0-1,0 0 0,0 0 0,-2 0 1,-3 0-1,-3 0 0,-2 0 1,-3 0 0,1 0 0,-1 0 0,1 0 0,1 1 0,3 4 0,3 3 1,4 3-1,1 1 2,0 1-1,0-1 2,0 1 0,-2-3 0,-3-2 0,-3-3-1,-2-3 0,0-2 0,7 0-1,6 0-1,7 0 0,0 0 0,-2 0-1,-3 0 1,-3 0-1,-1-2 0,4-3 0,3-3 1,3-2 0,1-1 0,1 3 0,-1 3 0,1 4 0,1-1 0,3-3 0,3-3 1,4-2 1,-1-1 1,-3 3 0,-3 3 1,-2 4 1,-3-1-1,1-3 0,-1-3 0,1-2-1,-7-1-1,-12 3-1,-13 3 0,-12 4-1,-7 1-1,1 0 0,-1 0 0,1 0-1,-1 0 0,1 0 2,-1 0 0,1 0 0,-3 0 2,-2 0 1,-3 0 2,-3 0 1,-2 0 0,0 0-1,0 0 0,0 0-1,4 0-1,10 0 1,10 0 0,9 0 0,9 0 0,9 0-1,10 0 1,10 0-1,5-2-1,4-3 0,3-3-2,3-2-1,1-3-1,1 1-1,-1-1 0,1 1 0,-3-1-2,-2 1 1,-3-1-2,-3 1 0,-1 1 0,4 3-1,3 3 0,3 4 0,-2 1 1,-6 0 1,-6 0 3,-6 0 1,-6 1 2,-2 4 1,-3 3 1,-3 3 1,-2 1 0,0 1 1,0-1-1,0 1 0,-4-1-1,-5 1 1,-7-1-1,-5 1-1,-3-3 0,4-2 0,3-3 0,3-3 0,-2-1-1,-6 4-2,-6 3-2,-6 3-2,-4-1 0,1-2 1,-1-3 0,1-3 2,2-2 0,7 0-1,6 0 1,7 0-1,4 0 0,3 0 0,3 0 0,4 0 0,5-2 1,10-3 1,10-3 1,9-2 2,4-3 0,1 1 0,-1-1 2,1 1 0,1 1 0,3 3-2,3 3-2,4 4-1,4 1-1,6 0-1,7 0 0,6 0-2,1 0 1,-3 0 1,-3 0 0,-2 0 1,-3 0-1,1 0-2,-1 0-1,1 0-3,-4 1 0,-6 4 1,-6 3 1,-6 3 2,-4-1 1,1-2 2,-1-3 1,1-3 1,1-1 1,3 4 1,3 3 1,4 3 0,-1-1 1,-3-2-2,-3-3 1,-2-3-1,-8-2 0,-8 0 1,-10 0 0,-9 0 1,-5 0-1,0 0-2,0 0-2,0 0-3,1 0-1,4 0 3,3 0 1,3 0 2,6-2 1,9-3-1,10-3-1,10-2 0,5-3 0,4 1 2,3-1 1,3 1 1,1 1 0,1 3-1,-1 3-1,1 4-1,-3 1-2,-2 0 0,-3 0-1,-3 0-1,-2 1-1,0 4 1,0 3 1,0 3 0,-2 1 0,-3 1 0,-3-1 0,-2 1 0,-8 1-1,-8 3 0,-10 3-1,-9 4 0,-4-1-1,4-3 1,3-3-1,3-2 1,3-3 1,3 1 2,3-1 1,4 1 2,-1-3 1,-3-2-1,-3-3-2,-2-3 0,-8-2-1,-8 0 0,-10 0 1,-9 0 1,-10 0 0,-9 0 0,-10 0 0,-8 0 0,-6 0 0,1 0 2,-1 0 2,1 0 0,1 0 1,3 0-2,3 0 0,4 0-1,-3 0-1,-5 0 0,-7 0 0,-5 0 1,-4 0-1,0 0 1,0 0 1,0 0 0,-2 3 1,-3 6 1,-3 7 0,-2 6 1,0 1 0,7-3-2,6-3 0,7-2-1,4-5-1,3-2 0,3-3-1,4-3-1,2-2 0,4 0-2,3 0-2,3 0 0,1 0-3,1 0-3,-1 0-3,1 0-2,-4 0-1,-6 0 1,-6 0 2,-6 0 1,-6 1 2,-2 4 2,-3 3 1,-3 3 2,-7 4 3,-9 7 5,-10 6 4,-8 7 4,-6 0 3,1-2 2,-1-3 2,1-3 2,1-2-1,3 0 0,3 0-3,4 0 0,1 4-2,0 10-1,0 10 0,0 9 0,1 2-3,4-2-3,3-3-4,3-3-3,-1-1 0,-2 4 2,-3 3 3,-3 3 2,-2 4 0,0 7-4,0 6-3,0 7-3,-2-1-5,-3-6-4,-3-6-4,-2-6-5,-5 1-5,-2 9-6,-3 10-4,-3 10-5,-2-4 0,0-16 5,0-15 4,0-15 6,1-11 2,4-2 3,3-3 1,3-3 2</inkml:trace>
</inkml:ink>
</file>

<file path=ppt/ink/ink4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29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65750 58000 653,'-2'-46'0,"-3"10"0,-3 10 0,-2 9 0,-1 2-4,3-2-8,3-3-7,4-3-9,-3 1 3,-5 6 14,-7 7 12,-5 6 14,0 12 6,10 19 2,10 19 2,9 19 0,2 10 0,-2 4-3,-3 3-4,-3 3-3,-2 1-1,0 1-2,0-1-1,0 1-2,0-4 0,0-6-1,0-6-1,0-6-1,0-2-1,0 3-2,0 3 0,0 4-2,-2-1-1,-3-3-1,-3-3 1,-2-2-1,-3-5-2,1-2 0,-1-3-3,1-3-1,1-2 0,3 0 2,3 0 1,4 0 1,-1 0 0,-3 0 0,-3 0-1,-2 0-1,-1-4 0,3-5 0,3-7 1,4-5 0,7-9 3,13-9 5,12-10 4,13-8 4,6-4 2,0 3-1,0 3-2,0 4-1,7 2-2,17 4 1,15 3 0,16 3 0,-4-1-1,-21-2-2,-22-3-1,-22-3-2,3-1 0,28 4 0,28 3 2,29 3 0,15-1 0,3-2 1,3-3-1,4-3 0,4-9 0,6-11-1,7-14-1,6-11 0,6-6 1,6 4-1,7 3 1,6 3 0,-1 1 0,-5 1 0,-7-1 0,-5 1-1,-4 4 0,0 9 0,0 10-1,0 10 0,-7 2 0,-11-3-1,-14-3-1,-11-2 0,-11 0 0,-5 7-1,-7 6 0,-5 7 0,-1 2 0,6 1 0,7-1 0,6 1 1,-8-1-1,-22 1 1,-22-1 0,-21 1 0,-1 1 1,22 3 0,22 3 0,23 4 1,8 1 0,-3 0-1,-3 0 0,-2 0-1,-3 0 0,1 0 0,-1 0 1,1 0-1,-1 0 0,1 0 0,-1 0-2,1 0 1,4-5-2,9-9 1,10-10-1,10-8 0,4-12 0,0-12 1,0-13 0,0-12 0,0-4 0,0 7 2,0 6 0,0 7 1,0 4 1,0 3 1,0 3 2,0 4 1,-5 2 0,-9 4-1,-10 3 0,-8 3-2,-6 3 0,1 3-3,-1 3 0,1 4-3,-4-1 0,-6-3 1,-6-3 0,-6-2 1,-2-1 1,3 3-1,3 3-1,4 4 1,-1 1-1,-3 0 0,-3 0 1,-2 0-1,-3 1 1,1 4 1,-1 3 2,1 3 1,-1-1 1,1-2-2,-1-3 1,1-3-2,2-2 0,7 0-2,6 0-2,7 0-1,4 0-2,3 0 1,3 0 0,4 0 0,4 0-3,6 0-7,7 0-6,6 0-6,-7 0-2,-18 0 1,-19 0 1,-18 0 2,-14 0-3,-5 0-5,-7 0-6,-5 0-6</inkml:trace>
</inkml:ink>
</file>

<file path=ppt/ink/ink4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5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37000 24750 525,'-49'0'-3,"4"0"-5,3 0-6,3 0-5,3 1-1,3 4 4,3 3 3,4 3 4,1-1 3,0-2 0,0-3 2,0-3 2,0-2 0,0 0 1,0 0 2,0 0 1,0 0 3,0 0 3,0 0 5,0 0 3,4 3 7,10 6 10,10 7 11,9 6 10,7-1 1,7-5-9,6-7-9,7-5-9,2-4-6,1 0-2,-1 0-3,1 0-1,1 0-2,3 0-2,3 0-2,4 0-1,-1 3-2,-3 6 1,-3 7 0,-2 6 1,-1-1-2,3-5-1,3-7-2,4-5-2,2-4 0,4 0 1,3 0 1,3 0 1,3 0 0,3 0-1,3 0-1,4 0 0,-1-2-1,-3-3-1,-3-3 1,-2-2-1,-3 0 1,1 7-1,-1 6 1,1 7 0,-1 4 0,1 3 0,-1 3 0,1 4 0,1-3 0,3-5 0,3-7 1,4-5-1,-1-4-1,-3 0 0,-3 0-1,-2 0 0,-5 0-2,-2 0 0,-3 0 0,-3 0-1,-2-2-1,0-3 0,0-3-2,0-2 0,0-1-3,0 3-3,0 3-3,0 4-4,-2 2-5,-3 4-10,-3 3-9,-2 3-9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7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31123 49597 618,'-16'-21'3,"0"7"7,0 5 6,1 6 6,-2 4 4,-2 4 2,-1 2 0,-3 4 1,-1 3-2,-1 5-6,-1 5-6,-1 5-5,2 1-4,3-2 0,4-1-2,5-3-1,2-1 0,2-3-1,2-1 0,3-2 1,1-3-2,3-3-1,4-3-2,2-2-1,3-3 0,4-1 1,2 0 1,3-1 1,2-1 0,0 0 1,-1 0 0,1 0 0,-2 0 1,-1 0 3,-2 0 3,-3 0 1,-1 1 2,0 1-2,-2 3-2,0 2-1,-3 3-3,-1 4-2,-2 3-5,-2 5-2,-2 2-2,-4 1 0,-2 1 1,-3 1 0,-2-1 1,0-3-1,0-3 1,1-3-2,0-3 2,2-1 1,2-2 1,2-2 1,2-4 1,2-4 1,2-6 2,2-4-1,4-4 2,4-3 0,5-3 0,5-3 0,2-1 0,-1 2-3,-1 3-2,0 1-3,-3 2 0,1 1 0,-2 1 2,-1 1 1,-1 1 2,-2 4 1,-3 2 3,-1 4 3,-1 1 1,2 2 4,0 0 3,2 2 2,-1 1 1,-1 3-1,-1 4 0,0 2-2,-1 2-1,-1-1-2,1 1-2,0 0-1,-1-1-2,0-1-3,-2-1-3,0 0-2</inkml:trace>
</inkml:ink>
</file>

<file path=ppt/ink/ink4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5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39950 24450 512,'-18'-24'27,"17"4"3,15 3 4,16 3 4,7 4-1,1 7-4,-1 6-5,1 7-5,-3 4-3,-2 3-1,-3 3-1,-3 4-1,1 2-1,6 4-1,7 3-2,6 3 0,3 1-1,0 1-1,0-1 0,0 1-1,-4-3 0,-5-2-2,-7-3-1,-5-3-1,-4-1-1,0 4 1,0 3 1,0 3 0,-5 4-1,-9 7-5,-10 6-5,-8 7-3,-12 0-3,-12-2 0,-13-3 1,-12-3-1,-13 1-2,-12 6-5,-13 7-5,-12 6-4,-4-2-3,7-9-1,6-10 1,7-8-2,10-11 1,16-8-1,15-10 0,17-9-1,7-4 0,0 4-1,0 3-1,0 3-1</inkml:trace>
</inkml:ink>
</file>

<file path=ppt/ink/ink4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6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38200 20150 622,'3'-46'75,"6"10"-15,7 10-15,6 9-15,7 4-8,10 1 0,10-1-2,9 1-1,12-1-1,16 1-2,15-1-1,17 1-2,5-1-2,-3 1-4,-3-1-3,-2 1-3,-9 1-6,-12 3-5,-13 3-6,-12 4-6,-9 1-6,-2 0-5,-3 0-5,-3 0-5,-9 3-4,-11 6 0,-14 7 0,-11 6-1</inkml:trace>
</inkml:ink>
</file>

<file path=ppt/ink/ink4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7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39450 20200 653,'-24'29'21,"4"10"6,3 10 8,3 9 5,3 2 2,3-2-7,3-3-4,4-3-6,1-1-6,0 4-4,0 3-4,0 3-6,0 3-1,0 3 4,0 3 1,0 4 4,0-3-7,0-5-14,0-7-16,0-5-16,0-8-7,0-5-3,0-7-3,0-5-1</inkml:trace>
</inkml:ink>
</file>

<file path=ppt/ink/ink4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7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41450 18800 577,'0'71'117,"0"-5"-26,0-7-26,0-5-26,0-6-15,0-3-5,0-3-3,0-2-6,0 0-2,0 7-1,0 6-2,0 7-2,0 2 0,0 1 0,0-1 0,0 1 0,1 4-1,4 9 0,3 10 0,3 10-1,-1 4-2,-2 0 0,-3 0-2,-3 0-1,-2 0-2,0 0-3,0 0-2,0 0-4,-4-2-1,-5-3-1,-7-3 0,-5-2-2,-4-5-1,0-2-4,0-3-3,0-3-4,0-6 0,0-5 0,0-7 1,0-5 2,0-11-1,0-11-1,0-14-1,0-11-2</inkml:trace>
</inkml:ink>
</file>

<file path=ppt/ink/ink4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8"/>
    </inkml:context>
    <inkml:brush xml:id="br0">
      <inkml:brushProperty name="width" value="0.03293" units="cm"/>
      <inkml:brushProperty name="height" value="0.03293" units="cm"/>
      <inkml:brushProperty name="color" value="#F2395B"/>
    </inkml:brush>
  </inkml:definitions>
  <inkml:trace contextRef="#ctx0" brushRef="#br0">41450 19050 668,'0'-50'2,"0"0"4,0 0 4,0 0 5,0 9 6,0 19 6,0 19 8,0 19 7,-7 16 1,-11 17-6,-14 15-5,-11 16-6,-7 9-7,0 3-7,0 3-7,0 4-8,1-4-5,4-9-2,3-10-2,3-8-3,4-11-7,7-8-12,6-10-12,7-9-11,2-7-3,1-3 8,-1-3 9,1-2 7</inkml:trace>
</inkml:ink>
</file>

<file path=ppt/ink/ink4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8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41750 18850 612,'93'50'51,"-11"0"-4,-14 0-4,-11 0-5,-9-2-2,-3-3-4,-3-3-1,-2-2-4,-3-3-2,1 1-5,-1-1-2,1 1-5,-4-1-7,-6 1-9,-6-1-12,-6 1-9,-10-4-13,-12-6-14,-13-6-15,-12-6-13</inkml:trace>
</inkml:ink>
</file>

<file path=ppt/ink/ink4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43600 20200 999,'-46'-24'-82,"10"4"21,10 3 20,9 3 21,4 1 12,1 1 0,-1-1 2,1 1 2</inkml:trace>
</inkml:ink>
</file>

<file path=ppt/ink/ink4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51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43200 20000 646,'51'-2'90,"4"-3"-20,3-3-18,3-2-20,3-3-10,3 1-3,3-1-3,4 1-2,5 1-3,10 3-1,10 3-3,9 4-1,1 2-2,-6 4-4,-6 3-2,-6 3-4,-6-1-2,-2-2-1,-3-3-3,-3-3 0,-4-2-3,-3 0-2,-3 0-2,-2 0-1,-5-4-1,-2-5 1,-3-7 1,-3-5 1,-6-1-1,-5 6-5,-7 7-4,-5 6-4,-9 1-2,-9-3 2,-10-3 2,-8-2 1</inkml:trace>
</inkml:ink>
</file>

<file path=ppt/ink/ink4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51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45050 19150 558,'4'-46'21,"10"10"4,10 10 5,9 9 4,6 9 0,3 9-3,3 10-3,4 10-4,-1 4-1,-3 0-2,-3 0-1,-2 0-2,-1 1-1,3 4-2,3 3-1,4 3-3,-1 1-2,-3 1 1,-3-1-2,-2 1 0,-3-1 0,1 1 0,-1-1 0,1 1 0,-3-3-2,-2-2-3,-3-3-6,-3-3-3,-2-2-2,0 0 2,0 0 0,0 0 1,-8 3 0,-16 6-2,-15 7-3,-15 6-2,-15 4-4,-12 4-4,-13 3-5,-12 3-5,-16 6-4,-19 9-3,-18 10-2,-19 10-3,6-4 1,31-16 8,32-15 7,31-15 6,13-11 3,-2-2-1,-3-3-2,-3-3-3</inkml:trace>
</inkml:ink>
</file>

<file path=ppt/ink/ink4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53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43700 21350 704,'-22'26'58,"6"4"-10,7 3-9,6 3-10,3 6-6,0 9-1,0 10-3,0 10-2,0 7-2,0 6-4,0 7-3,0 6-4,1 3-2,4 0-2,3 0 0,3 0-1,-1 0-3,-2 0-3,-3 0-3,-3 0-3,-2-7-4,0-11-2,0-14-4,0-11-3,0-11 0,0-5 1,0-7 2,0-5 2,3-11-2,6-11-5,7-14-6,6-11-6,1-7 2,-3 0 9,-3 0 8,-2 0 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7"/>
    </inkml:context>
    <inkml:brush xml:id="br0">
      <inkml:brushProperty name="width" value="0.02915" units="cm"/>
      <inkml:brushProperty name="height" value="0.02915" units="cm"/>
      <inkml:brushProperty name="color" value="#F2395B"/>
    </inkml:brush>
  </inkml:definitions>
  <inkml:trace contextRef="#ctx0" brushRef="#br0">32216 50108 754,'-7'-16'1,"2"0"-1,2 1 0,2-1 0,2 3 8,2 4 17,2 6 17,2 5 17,1 3-3,1 5-19,2 4-19,0 3-21,1 3-15,1 0-9,1-1-10,2 1-10</inkml:trace>
</inkml:ink>
</file>

<file path=ppt/ink/ink4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53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44550 21800 657,'23'-24'0,"-3"4"-2,-3 3 0,-2 3-2,-8 4 6,-8 7 12,-10 6 12,-9 7 11,-7 5 3,-3 7-9,-3 6-7,-2 7-8,-5 2-6,-2 1-3,-3-1-3,-3 1-2,-1-1-2,4 1 0,3-1 1,3 1 0,1-3 0,1-2 0,-1-3 0,1-3-1,2-2 1,7 0 2,6 0 2,7 0 1,5 0 3,7 0 2,6 0 3,7 0 3,5 0-1,7 0-2,6 0-2,7 0-3,5-4-2,7-5-3,6-7-1,7-5-1,2-3-3,1 4-2,-1 3-2,1 3-1,-3-1-4,-2-2-4,-3-3-4,-3-3-5,-4-2-4,-3 0-6,-3 0-5,-2 0-5</inkml:trace>
</inkml:ink>
</file>

<file path=ppt/ink/ink4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54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45850 21050 510,'1'-40'46,"4"23"-2,3 22 1,3 22-2,-1 10-2,-2 1-6,-3-1-4,-3 1-6,-2 5-3,0 14-1,0 11 0,0 14-2,-2 8-1,-3 7-1,-3 6-1,-2 7-1,-1 8-3,3 14-2,3 11-4,4 14-3,1 5-5,0 1-5,0-1-5,0 1-6,0-6-2,0-8 2,0-10 1,0-9 1,-2-10-3,-3-9-8,-3-10-7,-2-8-8,-1-9-2,3-6 3,3-6 4,4-6 2</inkml:trace>
</inkml:ink>
</file>

<file path=ppt/ink/ink4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54"/>
    </inkml:context>
    <inkml:brush xml:id="br0">
      <inkml:brushProperty name="width" value="0.02925" units="cm"/>
      <inkml:brushProperty name="height" value="0.02925" units="cm"/>
      <inkml:brushProperty name="color" value="#F2395B"/>
    </inkml:brush>
  </inkml:definitions>
  <inkml:trace contextRef="#ctx0" brushRef="#br0">45850 21050 752,'23'-25'-12,"-3"0"12,-3 0 11,-2 0 12,-11 9 7,-15 19 3,-15 19 3,-16 19 3,-10 12-3,-3 6-10,-3 7-9,-2 6-9,0 1-7,7-3-7,6-3-7,7-2-5,4-6-5,3-6-4,3-6-3,4-6-3</inkml:trace>
</inkml:ink>
</file>

<file path=ppt/ink/ink4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6:5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46100 20900 612,'46'25'38,"-5"0"1,-7 0 2,-5 0 2,-3 1-1,4 4-4,3 3-5,3 3-3,1 1-5,1 1-3,-1-1-4,1 1-4,-3-1-9,-2 1-17,-3-1-15,-3 1-16</inkml:trace>
</inkml:ink>
</file>

<file path=ppt/ink/ink4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61400 10000 999,'-43'1'-52,"17"4"7,15 3 7,16 3 9</inkml:trace>
</inkml:ink>
</file>

<file path=ppt/ink/ink4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1"/>
    </inkml:context>
    <inkml:brush xml:id="br0">
      <inkml:brushProperty name="width" value="0.04896" units="cm"/>
      <inkml:brushProperty name="height" value="0.04896" units="cm"/>
      <inkml:brushProperty name="color" value="#00BFF3"/>
    </inkml:brush>
  </inkml:definitions>
  <inkml:trace contextRef="#ctx0" brushRef="#br0">35750 22300 449,'6'-44'8,"13"13"15,12 12 17,13 13 15,7 6 3,4 0-12,3 0-10,3 0-12,1-2-7,1-3-3,-1-3-3,1-2-3,-3-3-4,-2 1-4,-3-1-4,-3 1-4,-9 5-4,-11 14-5,-14 11-5,-11 14-5,-11 5 4,-5 1 11,-7-1 13,-5 1 11,-4 1 7,0 3-1,0 3 1,0 4-1,1-1 1,4-3 2,3-3 0,3-2 2,1 0-1,1 7-2,-1 6-2,1 7-3,1 2-1,3 1-3,3-1-1,4 1-2,-1-1-1,-3 1 1,-3-1 0,-2 1 1,-1-1-2,3 1-3,3-1-5,4 1-2,1-3-9,0-2-13,0-3-13,0-3-12</inkml:trace>
</inkml:ink>
</file>

<file path=ppt/ink/ink4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1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35800 23950 498,'-47'21'6,"6"-5"10,7-7 12,6-5 11,13-8 6,23-5 1,22-7 1,22-5 2,16-6-3,14-3-7,11-3-9,14-2-6,7 0-6,3 7-4,3 6-3,4 7-3,1 2-2,0 1 2,0-1 2,0 1 0,0 1-8,0 3-22,0 3-21,0 4-21,-13 2-9,-24 4-1,-26 3 0,-24 3 1</inkml:trace>
</inkml:ink>
</file>

<file path=ppt/ink/ink4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3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19450 22350 572,'121'-24'136,"-5"4"-32,-7 3-31,-5 3-31,-6-2-18,-3-6-6,-3-6-5,-2-6-5,-5-1-3,-2 7-2,-3 6-1,-3 7-3,-7 2-3,-9 1-5,-10-1-7,-8 1-5,-8 2-10,-2 7-15,-3 6-16,-3 7-14,-7 2-1,-9 1 14,-10-1 15,-8 1 15</inkml:trace>
</inkml:ink>
</file>

<file path=ppt/ink/ink4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3"/>
    </inkml:context>
    <inkml:brush xml:id="br0">
      <inkml:brushProperty name="width" value="0.0373" units="cm"/>
      <inkml:brushProperty name="height" value="0.0373" units="cm"/>
      <inkml:brushProperty name="color" value="#00BFF3"/>
    </inkml:brush>
  </inkml:definitions>
  <inkml:trace contextRef="#ctx0" brushRef="#br0">20050 22350 589,'-68'25'13,"17"0"5,15 0 5,16 0 6,9 1 2,3 4-2,3 3-1,4 3-2,2 4-1,4 7-1,3 6 0,3 7-2,-1 5-1,-2 7-3,-3 6-2,-3 7-3,-1 0-1,4-2 0,3-3-2,3-3 1,-1-2-5,-2 0-9,-3 0-8,-3 0-8,-1-5-7,4-9-6,3-10-6,3-8-6,4-12-2,7-12-1,6-13 0,7-12 0,-1-7 3,-6 1 6,-6-1 8,-6 1 7</inkml:trace>
</inkml:ink>
</file>

<file path=ppt/ink/ink4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3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20700 22600 545,'-2'-43'6,"-3"17"13,-3 15 13,-2 16 12,-1 12 5,3 9-6,3 10-4,4 10-5,1 8-5,0 10-2,0 10-3,0 9-4,0 2-2,0-2-1,0-3-3,0-3-1,1-2-2,4 0-3,3 0-3,3 0-3,-1-2-4,-2-3-9,-3-3-8,-3-2-9,-2-5-7,0-2-8,0-3-8,0-3-7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8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33264 49719 537,'-1'-11'46,"-2"10"2,-2 10 0,-1 10 2,-1 5-3,2 1-7,2 1-8,2 1-7,1-1-5,0 0-2,0-1-2,0 0-2,0-2-2,2 1-1,0-1-2,2 1-1,0-3-1,3-5-2,2-5-1,2-5-2,1-3-1,2-4-5,0-2-2,1-3-4,1-5-1,2-4 0,0-5 0,1-5 0,-1-3-2,-3-3-5,-2-1-5,-4-2-6,-2-2 0,-2 1 3,-3 0 3,0 0 3,-4 1 5,-2 3 6,-4 3 5,-2 3 6,-2 4 3,-2 5 0,0 4 0,-1 6 0,-1 4-2,1 4-5,-1 4-5,0 4-5,1 3-4,1 3-5,0 3-4,2 3-4,1 1-1,2-3 0,2-1 2,3-2 0,0-3 3,0-1 4,0-2 3,0-2 3</inkml:trace>
</inkml:ink>
</file>

<file path=ppt/ink/ink4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4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19400 24300 507,'-69'0'5,"13"0"9,12 0 10,13 0 10,12 0 6,13 0 4,12 0 3,13 0 4,15-2-2,19-3-6,19-3-7,19-2-6,15-3-5,13 1-6,12-1-3,13 1-6,10-3-4,10-2-8,10-3-7,9-3-7,-1-1-8,-8 4-7,-10 3-7,-9 3-9,-12 3-2,-11 3 2,-14 3 3,-11 4 3,-17 1 1,-18 0 1,-19 0 0,-18 0 1</inkml:trace>
</inkml:ink>
</file>

<file path=ppt/ink/ink4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5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17900 25750 597,'-47'0'0,"6"0"0,7 0 0,6 0 0,4-2 6,4-3 10,3-3 12,3-2 11,7-3 4,14 1-6,11-1-5,14 1-5,11 1-3,14 3-2,11 3-2,14 4-2,11-1-1,14-3-2,11-3-1,14-2-1,10-5-2,9-2-2,10-3-2,10-3-3,8-2-4,10 0-10,10 0-8,9 0-9,9 1-4,9 4 3,10 3 1,10 3 3,-1 1 0,-9 1 0,-10-1-2,-8 1 0,-11-1-2,-8 1-1,-10-1-3,-9 1-1,-24-1 2,-37 1 4,-38-1 6,-37 1 4,-18-1 4,4 1 2,3-1 1,3 1 2</inkml:trace>
</inkml:ink>
</file>

<file path=ppt/ink/ink4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05"/>
    </inkml:context>
    <inkml:brush xml:id="br0">
      <inkml:brushProperty name="width" value="0.04686" units="cm"/>
      <inkml:brushProperty name="height" value="0.04686" units="cm"/>
      <inkml:brushProperty name="color" value="#00BFF3"/>
    </inkml:brush>
  </inkml:definitions>
  <inkml:trace contextRef="#ctx0" brushRef="#br0">18700 24600 469,'1'-46'0,"4"10"0,3 10 0,3 9 0,-1 2 3,-2-2 6,-3-3 7,-3-3 5,-7 4 7,-9 13 7,-10 12 6,-8 13 7,-8 10 0,-2 10-9,-3 10-8,-3 9-9,-2 6-4,0 3-3,0 3-3,0 4-2,0-1-2,0-3-1,0-3-2,0-2-2,1-6-1,4-6 0,3-6-2,3-6 0,4-4-1,7 1 0,6-1 0,7 1-1,5-1 2,7 1 6,6-1 5,7 1 5,5-3 2,7-2-4,6-3-3,7-3-2,11 4-3,20 13 0,18 12 0,20 13 0,0 1-3,-15-9-3,-15-10-4,-16-8-4,-2-4-4,13 3-6,12 3-6,13 4-6,6-1-1,0-3 3,0-3 3,0-2 4,-8-6 1,-16-6 1,-15-6 1,-15-6 1</inkml:trace>
</inkml:ink>
</file>

<file path=ppt/ink/ink4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3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44450 17400 601,'-49'6'5,"4"13"11,3 12 10,3 13 10,1 6 3,1 0-8,-1 0-6,1 0-6,2-4-5,7-5-4,6-7-2,7-5-3,2-4-2,1 0-2,-1 0-2,1 0-2,-1 0 0,1 0 0,-1 0 1,1 0 1,5-2 1,14-3 2,11-3 1,14-2 2,3-5-1,-2-2-1,-3-3-2,-3-3-1,1-2-2,6 0 1,7 0 0,6 0 0,1 0 0,-3 0 1,-3 0 1,-2 0 0,-6-7 5,-6-11 11,-6-14 8,-6-11 11,-7-6-1,-6 4-10,-6 3-12,-6 3-10,-4 1-9,1 1-6,-1-1-4,1 1-7,5-3-8,14-2-10,11-3-12,14-3-10</inkml:trace>
</inkml:ink>
</file>

<file path=ppt/ink/ink4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3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45350 16650 624,'-43'7'78,"17"17"-13,15 15-11,16 16-13,5 5-9,-2-2-5,-3-3-6,-3-3-5,-2-1-4,0 4-2,0 3-1,0 3-2,0 4-4,0 7-5,0 6-5,0 7-6,0-3-5,0-8-3,0-10-3,0-9-3,-2-7-4,-3-3-5,-3-3-6,-2-2-5</inkml:trace>
</inkml:ink>
</file>

<file path=ppt/ink/ink4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4"/>
    </inkml:context>
    <inkml:brush xml:id="br0">
      <inkml:brushProperty name="width" value="0.02976" units="cm"/>
      <inkml:brushProperty name="height" value="0.02976" units="cm"/>
      <inkml:brushProperty name="color" value="#00BFF3"/>
    </inkml:brush>
  </inkml:definitions>
  <inkml:trace contextRef="#ctx0" brushRef="#br0">45300 17450 739,'1'-69'2,"4"13"6,3 12 4,3 13 6,3 6 3,3 0 1,3 0 1,4 0 2,1 1-1,0 4-5,0 3-4,0 3-4,1 3-1,4 3 2,3 3 1,3 4 2,-1-1-5,-2-3-11,-3-3-13,-3-2-13,-2-1-9,0 3-9,0 3-9,0 4-8</inkml:trace>
</inkml:ink>
</file>

<file path=ppt/ink/ink4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4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46100 16150 604,'-24'123'119,"4"-3"-27,3-3-27,3-2-27,3 0-14,3 7-4,3 6-4,4 7-2,-1 5-6,-3 7-9,-3 6-9,-2 7-8,-1-1-7,3-6-9,3-6-7,4-6-8,1-18 1,0-28 9,0-28 9,0-27 10,0-15 1,0 0-6,0 0-5,0 0-7</inkml:trace>
</inkml:ink>
</file>

<file path=ppt/ink/ink4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4"/>
    </inkml:context>
    <inkml:brush xml:id="br0">
      <inkml:brushProperty name="width" value="0.03346" units="cm"/>
      <inkml:brushProperty name="height" value="0.03346" units="cm"/>
      <inkml:brushProperty name="color" value="#00BFF3"/>
    </inkml:brush>
  </inkml:definitions>
  <inkml:trace contextRef="#ctx0" brushRef="#br0">46650 17400 657,'-24'-24'4,"4"4"7,3 3 7,3 3 8,3 6 6,3 9 6,3 10 4,4 10 6,4 8-3,6 10-11,7 10-9,6 9-11,3 2-9,0-2-8,0-3-8,0-3-8,-2-2-9,-3 0-6,-3 0-8,-2 0-7</inkml:trace>
</inkml:ink>
</file>

<file path=ppt/ink/ink4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5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47400 16550 537,'-46'-2'0,"10"-3"0,10-3 0,9-2 0,9 0 9,9 7 18,10 6 17,10 7 19,8 4 3,10 3-9,10 3-9,9 4-10,4-1-8,1-3-5,-1-3-6,1-2-6,-1-1-4,1 3-3,-1 3-3,1 4-2,-3 1-1,-2 0 0,-3 0 1,-3 0 1,-4 1-1,-3 4-1,-3 3-1,-2 3-1,-9 4-1,-12 7 0,-13 6 1,-12 7-1,-12 0 1,-8-2 0,-10-3 0,-9-3 1,-9-4 1,-5-3-1,-7-3 1,-5-2 1,-3-5-4,4-2-7,3-3-5,3-3-8,4-2-4,7 0-4,6 0-3,7 0-3,10-4-5,16-5-6,15-7-6,17-5-5</inkml:trace>
</inkml:ink>
</file>

<file path=ppt/ink/ink4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5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49150 16750 517,'23'-24'0,"-3"4"0,-3 3 0,-2 3 0,-6 12 9,-6 22 16,-6 22 17,-6 23 18,-4 11 3,1 4-9,-1 3-9,1 3-9,1-1-7,3-2-3,3-3-3,4-3-4,2-7-3,4-9-2,3-10-4,3-8-3,4-9-3,7-6-4,6-6-2,7-6-3,4-9-1,3-8 0,3-10 1,4-9 0,1-10-2,0-9-7,0-10-6,0-8-6,0-9-2,0-6 1,0-6 3,0-6 2,-5-2 2,-9 3 3,-10 3 4,-8 4 2,-11 4 3,-8 6-1,-10 7 0,-9 6-1,-9 7 1,-5 10 1,-7 10 1,-5 9 2,-9 10-1,-9 14 1,-10 11-1,-8 14 1,0 5-7,14 1-10,11-1-11,14 1-12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8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33850 50366 606,'43'-7'2,"-8"2"9,-7 2 10,-9 2 10,-3 1 4,0 2-4,-1 0-3,1 2-3,-2 1-3,-1 3-4,-2 4-2,-2 2-3,-2 3-4,-2 3-2,-3 3-3,0 3-2,-4 1-3,0 1-1,-3-1-1,-2 1-1,-1-3-1,0-3 0,1-5 0,-1-3 0,0-3 2,2-1 3,1 0 5,0-2 2,3-1 5,4-2 6,4-3 4,4 0 5,2-2-1,1 0-7,1 0-8,2 0-6,0-1-9,1 0-8,1-2-8,1 0-8,0-1-10,-1 2-14,-1 0-11,0 2-13</inkml:trace>
</inkml:ink>
</file>

<file path=ppt/ink/ink4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10775 21225 333,'157'63'167,"51"46"-1,50 47 1,49 47 0</inkml:trace>
</inkml:ink>
</file>

<file path=ppt/ink/ink4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28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10650 21350 490,'-91'3'78,"19"6"-15,19 7-17,19 6-16,5 4-9,-5 4-2,-7 3-3,-5 3-2,-3 3-3,4 3 0,3 3-1,3 4-2,-1 2 0,-2 4-1,-3 3-1,-3 3 1,-4 1-3,-3 1-2,-3-1-3,-2 1-2,0-3 0,7-2 0,6-3 1,7-3 1,4-6 1,3-5-1,3-7 0,4-5-1,10-9 2,19-9 2,19-10 4,19-8 4,7-6 0,-3 1-1,-3-1 0,-2 1-1,2-1-2,9 1 1,10-1-2,10 1 1,0 2-2,-5 7-1,-7 6 0,-5 7-2,-6 2-1,-3 1-1,-3-1 0,-2 1-1,-1-1 0,3 1 0,3-1 0,4 1 1,-1-6 0,-3-8 1,-3-10-1,-2-9 0,-6-7 1,-6-3-1,-6-3 1,-6-2 0,-4-3 0,1 1 2,-1-1 0,1 1 2,-3-3 1,-2-2 3,-3-3 2,-3-3 3,-2-4-1,0-3-1,0-3-3,0-2-2,0 0-2,0 7-1,0 6-1,0 7-1,-2 2-1,-3 1-4,-3-1-3,-2 1-4,-5-3-1,-2-2-2,-3-3-2,-3-3 0,-4-1-5,-3 4-6,-3 3-7,-2 3-6,0 3 0,7 3 5,6 3 5,7 4 6</inkml:trace>
</inkml:ink>
</file>

<file path=ppt/ink/ink4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45"/>
    </inkml:context>
    <inkml:brush xml:id="br0">
      <inkml:brushProperty name="width" value="0.04195" units="cm"/>
      <inkml:brushProperty name="height" value="0.04195" units="cm"/>
      <inkml:brushProperty name="color" value="#00BFF3"/>
    </inkml:brush>
  </inkml:definitions>
  <inkml:trace contextRef="#ctx0" brushRef="#br0">11300 20550 524,'1'-68'7,"4"17"14,3 15 14,3 16 14,1 18 6,1 22-4,-1 22-4,1 23-3,-3 11-5,-2 4-5,-3 3-7,-3 3-5,-2 6-6,0 9-3,0 10-4,0 10-4,-2 7-3,-3 6-4,-3 7-4,-2 6-2,-1 1-6,3-3-7,3-3-7,4-2-7,1-12-5,0-19-3,0-18-2,0-19-3,0-15 1,0-8 7,0-10 5,0-9 7</inkml:trace>
</inkml:ink>
</file>

<file path=ppt/ink/ink4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46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11350 21650 550,'26'18'127,"4"-11"-28,3-14-28,3-11-28,1-7-16,1 0-4,-1 0-5,1 0-3,-1 1-4,1 4-3,-1 3-3,1 3-2,-1 3-5,1 3-3,-1 3-5,1 4-5,-1 1-13,1 0-21,-1 0-22,1 0-22</inkml:trace>
</inkml:ink>
</file>

<file path=ppt/ink/ink4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46"/>
    </inkml:context>
    <inkml:brush xml:id="br0">
      <inkml:brushProperty name="width" value="0.0507" units="cm"/>
      <inkml:brushProperty name="height" value="0.0507" units="cm"/>
      <inkml:brushProperty name="color" value="#00BFF3"/>
    </inkml:brush>
  </inkml:definitions>
  <inkml:trace contextRef="#ctx0" brushRef="#br0">12050 20400 433,'0'-115'0,"0"23"0,0 22 0,0 22 0,0 10 5,0 1 8,0-1 8,0 1 10,0 7 6,0 16 7,0 15 6,0 17 6,0 13-1,0 13-8,0 12-7,0 13-9,0 9-4,0 6-4,0 7-4,0 6-3,0 7-2,0 10-2,0 10-2,0 9-3,1 10-1,4 14-4,3 11-2,3 14-3,-1 18-6,-2 25-7,-3 25-9,-3 25-7,-1 9-5,4-6-1,3-6-1,3-6-2,3-18 4,3-28 4,3-28 7,4-27 5,-1-23-1,-3-16-10,-3-15-10,-2-15-9</inkml:trace>
</inkml:ink>
</file>

<file path=ppt/ink/ink4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51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12550 22100 643,'46'-22'98,"-5"6"-22,-7 7-20,-5 6-23,-4 4-11,0 4-4,0 3-3,0 3-3,0 3-3,0 3-1,0 3-3,0 4-2,-2 2-2,-3 4-2,-3 3-2,-2 3-2,-8 3-2,-8 3-1,-10 3-1,-9 4 0,-9 1-2,-5 0 0,-7 0-1,-5 0-1,-4-2 1,0-3 1,0-3 2,0-2 2,3-5 2,6-2 1,7-3 3,6-3 1,13-6 3,23-5 5,22-7 5,22-5 4,10-6 0,1-3-6,-1-3-7,1-2-5,-1-1-8,1 3-6,-1 3-8,1 4-7,1-1-5,3-3-5,3-3-3,4-2-3,-6-1 1,-11 3 6,-14 3 7,-11 4 7</inkml:trace>
</inkml:ink>
</file>

<file path=ppt/ink/ink4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52"/>
    </inkml:context>
    <inkml:brush xml:id="br0">
      <inkml:brushProperty name="width" value="0.0411" units="cm"/>
      <inkml:brushProperty name="height" value="0.0411" units="cm"/>
      <inkml:brushProperty name="color" value="#00BFF3"/>
    </inkml:brush>
  </inkml:definitions>
  <inkml:trace contextRef="#ctx0" brushRef="#br0">15050 20900 535,'-69'3'87,"13"6"-15,12 7-16,13 6-15,1 4-10,-9 4-4,-10 3-4,-8 3-4,-6 1-4,1 1-2,-1-1-3,1 1-4,-1-3 0,1-2-2,-1-3 0,1-3-1,1-2 0,3 0 0,3 0-1,4 0 0,4 0 1,6 0 0,7 0 1,6 0 0,13 1 1,23 4-1,22 3 0,22 3-1,12-2-1,3-6 0,3-6 0,4-6-1,2-4-2,4 1-6,3-1-6,3 1-5,1-1-6,1 1-6,-1-1-4,1 1-6,-1-3-3,1-2 1,-1-3 0,1-3 0,-7-2 3,-12 0 4,-13 0 5,-12 0 5,-9 0 3,-2 0 1,-3 0 2,-3 0 2</inkml:trace>
</inkml:ink>
</file>

<file path=ppt/ink/ink4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47:52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16300 20750 492,'-4'-63'35,"-5"26"8,-7 24 10,-5 26 8,-3 18-1,4 13-11,3 12-10,3 13-12,-1 6-5,-2 0-3,-3 0-1,-3 0-3,1 1-1,6 4-2,7 3-1,6 3-2,4-4-1,4-8-2,3-10-3,3-9 0,4-10-2,7-9-2,6-10 0,7-8 0,7-11-3,9-8-2,10-10-3,10-9-3,4-15-1,0-18 0,0-19-1,0-18-1,-2-12-1,-3-3-1,-3-3-1,-2-2-1,-9 0 1,-12 7 3,-13 6 4,-12 7 3,-10 5 2,-6 7 2,-6 6 1,-6 7 1,-10 8 1,-12 14-1,-13 11 0,-12 14-1,-13 14-2,-12 20-4,-13 18-4,-12 20-3,1 6-4,16-2-2,15-3-3,17-3-4,8-4-2,4-3-2,3-3-2,3-2-3</inkml:trace>
</inkml:ink>
</file>

<file path=ppt/ink/ink4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0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91300 11375 333,'157'63'167,"51"46"-1,50 47 1,49 47 0</inkml:trace>
</inkml:ink>
</file>

<file path=ppt/ink/ink4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2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53750 17700 765,'1'-46'1,"4"10"2,3 10 1,3 9 2,4 4 2,7 1 2,6-1 3,7 1 2,4 1 3,3 3 0,3 3 3,4 4 1,2-1-1,4-3-1,3-3-3,3-2-2,-1 0-4,-2 7-3,-3 6-4,-3 7-5,-6 2-6,-5 1-9,-7-1-9,-5 1-9,-6 1-3,-3 3 2,-3 3 2,-2 4 1,-8 1 3,-8 0-1,-10 0 1,-9 0 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9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36855 50026 640,'-13'-22'62,"6"4"-13,6 5-12,6 3-11,4 2-6,3 0 0,4 0 1,2 0 1,5 1 0,9 1 0,7 0-1,8 2-1,4 0-5,0 2-12,0 0-12,0 2-12,-1 1-6,0 2 0,-1 2 0,-2 2 0,-2-1-4,-4-1-4,-3-2-5,-5-2-5,-5 0 0,-7 0 5,-7 2 6,-6 0 5</inkml:trace>
</inkml:ink>
</file>

<file path=ppt/ink/ink4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2"/>
    </inkml:context>
    <inkml:brush xml:id="br0">
      <inkml:brushProperty name="width" value="0.02844" units="cm"/>
      <inkml:brushProperty name="height" value="0.02844" units="cm"/>
      <inkml:brushProperty name="color" value="#F2395B"/>
    </inkml:brush>
  </inkml:definitions>
  <inkml:trace contextRef="#ctx0" brushRef="#br0">54000 18050 773,'-47'21'0,"6"-5"0,7-7 0,6-5 0,9-4 5,13 0 11,12 0 10,13 0 10,9 1 2,6 4-5,7 3-7,6 3-6,4 1-6,4 1-5,3-1-5,3 1-7,-2-1-4,-6 1-5,-6-1-3,-6 1-5,-9 1-7,-8 3-8,-10 3-9,-9 4-9,-10-1 1,-9-3 11,-10-3 9,-8-2 10</inkml:trace>
</inkml:ink>
</file>

<file path=ppt/ink/ink4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2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53700 18650 731,'-49'25'-3,"4"0"-7,3 0-6,3 0-7,-1-2 1,-2-3 5,-3-3 7,-3-2 7,-2-1 5,0 3 6,0 3 5,0 4 4,3-3 4,6-5 1,7-7 1,6-5 1,15-8 1,26-5 3,24-7 3,26-5 1,15-4-1,6 0-5,7 0-5,6 0-5,6-2-4,6-3-3,7-3-3,6-2-2,1 0-2,-3 7-4,-3 6-1,-2 7-4,-6 2-2,-6 1-5,-6-1-5,-6 1-5,-9 1-3,-8 3-2,-10 3-3,-9 4-2,-10-1-1,-9-3 1,-10-3 2,-8-2 1</inkml:trace>
</inkml:ink>
</file>

<file path=ppt/ink/ink4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2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54550 18000 662,'-25'-24'-3,"0"4"-5,0 3-5,0 3-6,0 1 4,0 1 9,0-1 11,0 1 10,1-1 8,4 1 7,3-1 5,3 1 7,3 5 0,3 14-7,3 11-6,4 14-5,-3 8-5,-5 7 0,-7 6-1,-5 7-1,-8 7-1,-5 9-4,-7 10-2,-5 10-3,-6 5-3,-3 4-5,-3 3-4,-2 3-4,-1 1-4,3 1-6,3-1-4,4 1-6,5-9-4,10-15-3,10-15-2,9-16-2,9-15-1,9-11 2,10-14 3,10-11 1</inkml:trace>
</inkml:ink>
</file>

<file path=ppt/ink/ink4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3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54200 18650 700,'-22'118'79,"6"-11"-15,7-14-16,6-11-14,1-9-10,-3-3-5,-3-3-4,-2-2-4,-1-5-6,3-2-5,3-3-6,4-3-7</inkml:trace>
</inkml:ink>
</file>

<file path=ppt/ink/ink4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3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54350 18600 579,'45'-46'-16,"-9"10"10,-10 10 11,-8 9 10,-4 6 5,3 3-3,3 3-1,4 4-3,1 4 1,0 6 2,0 7 3,0 6 1,-2 4 2,-3 4-1,-3 3 0,-2 3 0,-5 4-1,-2 7-2,-3 6-1,-3 7-2,-2 4-1,0 3 1,0 3 1,0 4 1,0 2-1,0 4-2,0 3-2,0 3-2,0-2-2,0-6-2,0-6-3,0-6-2,-2-7-4,-3-6-7,-3-6-7,-2-6-7,-6-16-6,-6-25-3,-6-25-4,-6-25-5,-1-18 1,7-8 5,6-10 6,7-9 4,2-4 4,1 4 5,-1 3 3,1 3 4,1 7 3,3 14 4,3 11 3,4 14 4,-1 21 4,-3 31 7,-3 32 6,-2 31 6,-6 17 1,-6 3-4,-6 3-4,-6 4-5,-2-6-3,3-11-1,3-14-2,4-11-2,10-20-3,19-24-6,19-26-5,19-24-7,12-20-4,6-11-4,7-14-6,6-11-3,-2-1-2,-9 13 2,-10 12 3,-8 13 2,-8 9 2,-2 6 3,-3 7 2,-3 6 3</inkml:trace>
</inkml:ink>
</file>

<file path=ppt/ink/ink4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4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55300 18250 562,'117'-46'80,"-16"10"-19,-15 10-20,-15 9-21,-9 2-10,1-2-2,-1-3-2,1-3-2,-4-1-4,-6 4-5,-6 3-6,-6 3-4,-9-2-7,-8-6-8,-10-6-8,-9-6-8,-10-4 0,-9 1 9,-10-1 8,-8 1 8,-4-1 6,3 1 5,3-1 4,4 1 4,1 1 5,0 3 5,0 3 4,0 4 6,0 2 2,0 4 2,0 3 2,0 3 1,1 10 4,4 20 3,3 18 4,3 20 4,1 11 0,1 7-5,-1 6-5,1 7-4,1 4-4,3 3-1,3 3-2,4 4-2,1 2-2,0 4-2,0 3-3,0 3-1,-2 6-3,-3 9-1,-3 10-3,-2 10 0,-1-6-6,3-18-6,3-19-7,4-18-7,1-15-5,0-9-2,0-10-3,0-8-2,-4-15-1,-5-19 1,-7-18 0,-5-19 1,-3-13 2,4-6 5,3-6 3,3-6 5,3-4 6,3 1 6,3-1 7,4 1 7,1-1 4,0 1 2,0-1 2,0 1 1,3 1 2,6 3-2,7 3-2,6 4 0,4 2-2,4 4 0,3 3-1,3 3-1,-1-1-3,-2-2-4,-3-3-4,-3-3-5,1-4-2,6-3-1,7-3-1,6-2 0,1-5-2,-3-2-1,-3-3-1,-2-3-1,0-4 0,7-3 2,6-3 3,7-2 2,-1 3 1,-6 14 0,-6 11 1,-6 14 0,-6 8 6,-2 7 11,-3 6 12,-3 7 10,-7 11 5,-9 20-2,-10 18-3,-8 20-2,-9 11-3,-6 7-3,-6 6-3,-6 7-3,-4-1-3,1-6-3,-1-6-5,1-6-3,12-15-7,25-21-12,25-22-11,25-22-11,12-13-2,1-3 8,-1-3 8,1-2 7,-6 0 5,-8 7 0,-10 6 1,-9 7 0,-9 7 2,-5 9 5,-7 10 5,-5 10 5,-9 7 0,-9 6-2,-10 7-3,-8 6-3,-6 3-2,1 0-1,-1 0-2,1 0-1,-1 0 0,1 0-1,-1 0 1,1 0 0,-1-4 1,1-5 2,-1-7 2,1-5 1,15-14 3,31-18 4,32-19 3,31-18 4,12-9 1,-6 4-4,-6 3-2,-6 3-3,-7 6-1,-6 9 1,-6 10 1,-6 10 0,-9 11 2,-8 17 3,-10 15 1,-9 16 2,-12 9 1,-11 3-3,-14 3-2,-11 4-2,-7 1-3,0 0 0,0 0-2,0 0-1,0-4-2,0-5-3,0-7-3,0-5-2,0-9-2,0-9 1,0-10 1,0-8 0,1-9 0,4-6-3,3-6-3,3-6-2,3-9-3,3-8-6,3-10-4,4-9-5,2-4 0,4 4 8,3 3 7,3 3 6,3 3 6,3 3 5,3 3 5,4 4 5,5 4 3,10 6 1,10 7 2,9 6 1,9 4 3,9 4 4,10 3 3,10 3 3,2 3 2,-3 3-2,-3 3 0,-2 4-2,-3 4-2,1 6-2,-1 7-2,1 6-2,-4 3-6,-6 0-11,-6 0-10,-6 0-11,-4-5-7,1-9-6,-1-10-5,1-8-6</inkml:trace>
</inkml:ink>
</file>

<file path=ppt/ink/ink4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5"/>
    </inkml:context>
    <inkml:brush xml:id="br0">
      <inkml:brushProperty name="width" value="0.03027" units="cm"/>
      <inkml:brushProperty name="height" value="0.03027" units="cm"/>
      <inkml:brushProperty name="color" value="#F2395B"/>
    </inkml:brush>
  </inkml:definitions>
  <inkml:trace contextRef="#ctx0" brushRef="#br0">57750 17400 726,'-22'-47'0,"6"6"0,7 7 0,6 6 0,4 3 7,4 0 14,3 0 15,3 0 13,-1 7 2,-2 17-10,-3 15-11,-3 16-9,-2 7-9,0 1-6,0-1-8,0 1-5,0-3-6,0-2-2,0-3-2,0-3-4,3-9-3,6-11-8,7-14-7,6-11-7,1-7 1,-3 0 8,-3 0 8,-2 0 8,-1 0 7,3 0 5,3 0 5,4 0 6,-1-2 2,-3-3 2,-3-3 0,-2-2 2,-1 0 2,3 7 3,3 6 4,4 7 3,-6 7 0,-11 9 0,-14 10-2,-11 10 0,-7 4-10,0 0-18,0 0-17,0 0-19</inkml:trace>
</inkml:ink>
</file>

<file path=ppt/ink/ink4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6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57150 18300 530,'-15'18'6,"23"-11"10,22-14 11,22-11 10,13-7 3,7 0-8,6 0-8,7 0-6,2 0-7,1 0-4,-1 0-4,1 0-5,-4 0-4,-6 0-5,-6 0-5,-6 0-5,-7 0-1,-6 0 1,-6 0 1,-6 0 2,-7 0 0,-6 0-3,-6 0-3,-6 0-3,-7-2 1,-6-3 3,-6-3 5,-6-2 3,-6-5 3,-2-2 2,-3-3 4,-3-3 2,-6-2 2,-5 0 2,-7 0 1,-5 0 3,-1 3 0,6 6 3,7 7 2,6 6 1,3 4 4,0 4 6,0 3 7,0 3 6,0 3 5,0 3 4,0 3 5,0 4 4,3 11 0,6 23-7,7 22-6,6 22-6,3 12-5,0 3-4,0 3-5,0 4-4,0 2-4,0 4-1,0 3-3,0 3-1,0 1-2,0 1-1,0-1 0,0 1-2,0-3-2,0-2-5,0-3-6,0-3-5,0-9-5,0-11-3,0-14-4,0-11-4,-5-14-3,-9-11-1,-10-14-1,-8-11-3,-6-20 3,1-24 6,-1-26 7,1-24 5,1-13 5,3 0 3,3 0 4,4 0 3,4 3 3,6 6 5,7 7 3,6 6 4,3 4 3,0 4 1,0 3 2,0 3 0,1 4 1,4 7 2,3 6 1,3 7 1,4 5 0,7 7-1,6 6-3,7 7-1,2 4-4,1 3-7,-1 3-5,1 4-7,-3 2-7,-2 4-5,-3 3-6,-3 3-7,-1-2-2,4-6 2,3-6 1,3-6 2,3-9 3,3-8 4,3-10 5,4-9 4,-3-4 3,-5 4 3,-7 3 2,-5 3 2,-8 3 6,-5 3 9,-7 3 10,-5 4 9,-6 10 4,-3 19 0,-3 19-1,-2 19 0,-8 12-2,-8 6-4,-10 7-4,-9 6-5,-7 3-3,-3 0-3,-3 0-3,-2 0-2,-3 1-4,1 4-3,-1 3-5,1 3-3,4-5-4,9-12-1,10-13-2,10-12-2,14-12-3,23-8-3,22-10-4,22-9-3,15-10 1,9-9 5,10-10 7,10-8 5,2-4 4,-3 3 3,-3 3 2,-2 4 3,-8 4 3,-8 6 2,-10 7 2,-9 6 2,-12 6 1,-11 6-4,-14 7-2,-11 6-4,-11-1-1,-5-5-3,-7-7-2,-5-5-2,-4-14-2,0-18-2,0-19-2,0-18-3,4-14 1,10-5 3,10-7 4,9-5 4,7-3 1,7 4 2,6 3 0,7 3 1,0 6 2,-2 9 4,-3 10 4,-3 10 4,-4 7 2,-3 6 2,-3 7 2,-2 6 2,-5 10 4,-2 17 4,-3 15 4,-3 16 6,-4 10-4,-3 7-9,-3 6-9,-2 7-11,-3-1-4,1-6 1,-1-6-1,1-6 2,7-9-5,16-8-6,15-10-8,17-9-8,7-7-1,0-3 5,0-3 4,0-2 4,-13 6 4,-24 20 0,-26 18 1,-24 20 1,-17 8 1,-5 1 3,-7-1 1,-5 1 3,-3-3 0,4-2 0,3-3-1,3-3-1,-2-1 2,-6 4 4,-6 3 6,-6 3 4,4-5 2,16-12 0,15-13-1,17-12-1,19-10-1,26-6-1,24-6-2,26-6-2,16-6-2,10-2-2,10-3-2,9-3-3,1-2-1,-6 0-2,-6 0-2,-6 0 0,-6 0-3,-2 0-3,-3 0-2,-3 0-3,-6 1-3,-5 4-3,-7 3-3,-5 3-3,-6 1-1,-3 1-1,-3-1 1,-2 1 0,-6-3 1,-6-2 2,-6-3 3,-6-3 3</inkml:trace>
</inkml:ink>
</file>

<file path=ppt/ink/ink4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7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59600 16550 531,'-2'-50'0,"-3"0"-3,-3 0-1,-2 0-1,-3 4 4,1 10 13,-1 10 11,1 9 13,1 9 6,3 9 4,3 10 2,4 10 3,-1 14-2,-3 23-9,-3 22-9,-2 22-7,-1 16-6,3 14 0,3 11-2,4 14-2,1 8-3,0 7-9,0 6-6,0 7-9,0 16-7,0 29-6,0 28-8,0 28-6,0-2-2,0-31 3,0-31 2,0-31 3,0-27 0,0-22-5,0-22-3,0-21-5</inkml:trace>
</inkml:ink>
</file>

<file path=ppt/ink/ink4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37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55850 20800 485,'1'-69'74,"4"13"-14,3 12-16,3 13-14,-2 6-9,-6 0-1,-6 0-1,-6 0-2,-7 0 0,-6 0-2,-6 0 0,-6 0 0,-4 1-1,1 4-2,-1 3 0,1 3-2,-1 1-1,1 1 0,-1-1-1,1 1-2,-1 2 1,1 7-2,-1 6 0,1 7 0,-3 7-1,-2 9 0,-3 10 0,-3 10-1,-2 5 0,0 4 1,0 3 0,0 3 1,1 3 0,4 3 0,3 3-1,3 4 1,3 1-1,3 0-1,3 0 0,4 0 0,2 0-1,4 0-2,3 0 0,3 0 0,4-4-3,7-5-1,6-7-2,7-5-2,7-6-1,9-3-1,10-3-1,10-2 0,11-8-3,17-8-5,15-10-5,16-9-5,23-18-5,31-24-2,32-26-4,31-24-3,-4-6-3,-36 17 0,-39 15 0,-36 16-2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9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37121 50450 633,'-28'0'0,"5"0"0,7 0 0,5 0 0,8 0 11,10 0 20,10 0 21,9 0 21,7 0 1,2 0-17,4 0-18,3 0-17,2 0-14,2 0-12,2 0-11,2 0-11,0 0-7,0 0-1,-2 0-3,0 0-1,-6 0-2,-10 0-4,-9 0-2,-10 0-4</inkml:trace>
</inkml:ink>
</file>

<file path=ppt/ink/ink4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4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54525 31375 333,'157'63'167,"51"46"-1,50 47 1,49 47 0</inkml:trace>
</inkml:ink>
</file>

<file path=ppt/ink/ink4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4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54475 31375 333,'157'63'167,"51"46"-1,50 47 1,49 47 0</inkml:trace>
</inkml:ink>
</file>

<file path=ppt/ink/ink4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45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54700 30800 649,'0'-47'3,"0"6"8,0 7 7,0 6 8,-4 3 2,-5 0 1,-7 0-1,-5 0 0,-6 4-3,-3 10-5,-3 10-6,-2 9-5,-1 7-4,3 7-1,3 6-2,4 7-2,-1 0-1,-3-2 1,-3-3 1,-2-3-1,0-1 2,7 4 1,6 3 1,7 3 1,2-1 1,1-2 0,-1-3-2,1-3 1,1-1-1,3 4-1,3 3-1,4 3 0,7-1 0,13-2 2,12-3 0,13-3 1,2-4 1,-5-3-2,-7-3 0,-5-2 0,-4-3-1,0 1 0,0-1 0,0 1 0,-2 2-1,-3 7 1,-3 6-1,-2 7 0,-8 5-2,-8 7-1,-10 6-2,-9 7-3,-5-4 0,0-12 0,0-13-1,0-12 1,-2-4-2,-3 7-1,-3 6-3,-2 7-1,-1 0 0,3-2 2,3-3 3,4-3 3,1-4 1,0-3 1,0-3 0,0-2 0,0-3 3,0 1 6,0-1 5,0 1 5</inkml:trace>
</inkml:ink>
</file>

<file path=ppt/ink/ink4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46"/>
    </inkml:context>
    <inkml:brush xml:id="br0">
      <inkml:brushProperty name="width" value="0.02515" units="cm"/>
      <inkml:brushProperty name="height" value="0.02515" units="cm"/>
      <inkml:brushProperty name="color" value="#F2395B"/>
    </inkml:brush>
  </inkml:definitions>
  <inkml:trace contextRef="#ctx0" brushRef="#br0">54300 32100 874,'-19'-25'29,"13"0"-6,12 0-6,13 0-5,7-4-4,4-5 1,3-7 0,3-5 1,-1-3-3,-2 4-6,-3 3-4,-3 3-5,-2 4-3,0 7-1,0 6 1,0 7-1,-2 0 0,-3-2 0,-3-3 0,-2-3 0,-6 2-4,-6 10-7,-6 10-7,-6 9-7,-4 4 0,1 1 8,-1-1 8,1 1 8</inkml:trace>
</inkml:ink>
</file>

<file path=ppt/ink/ink4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47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55100 29900 555,'-24'28'65,"4"6"-12,3 7-14,3 6-12,3 3-8,3 0-2,3 0-2,4 0-2,1 3-1,0 6 0,0 7 1,0 6 0,-2 3-1,-3 0-4,-3 0-2,-2 0-4,-3 1-1,1 4 0,-1 3 0,1 3 1,1 1-1,3 1-1,3-1-2,4 1-1,-1-4-1,-3-6 0,-3-6 0,-2-6 0,-1-7 0,3-6 0,3-6 1,4-6 1,-1-6-3,-3-2-4,-3-3-5,-2-3-4,-1-9-2,3-11 3,3-14 4,4-11 1,1-9 3,0-3-1,0-3 0,0-2 1,1-5 0,4-2 2,3-3 1,3-3 2,6-1 0,9 4 1,10 3 0,10 3 0,2 1 1,-3 1 0,-3-1 0,-2 1 1,-3 2 1,1 7 4,-1 6 3,1 7 4,-3 2 1,-2 1 2,-3-1 0,-3 1 2,-2 1 0,0 3-1,0 3 0,0 4-1,0 4 0,0 6 3,0 7 2,0 6 2,-4 6-1,-5 6-2,-7 7-3,-5 6-2,-6 1-2,-3-3 0,-3-3-1,-2-2 0,-6-1-2,-6 3-1,-6 3-3,-6 4-1,-6-1-4,-2-3-2,-3-3-3,-3-2-3,-2-3-1,0 1 0,0-1 1,0 1 0,1-6-11,4-8-24,3-10-22,3-9-24</inkml:trace>
</inkml:ink>
</file>

<file path=ppt/ink/ink4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47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55750 31600 590,'-18'-24'-13,"17"4"10,15 3 11,16 3 11,5 3 3,-2 3-2,-3 3-3,-3 4-2,-4 4-3,-3 6 1,-3 7-1,-2 6 1,-5 4-3,-2 4-4,-3 3-4,-3 3-4,-7 3-2,-9 3-1,-10 3-1,-8 4-1,-4-1 0,3-3-1,3-3 1,4-2-1,1-5 2,0-2 4,0-3 4,0-3 4,7-9 0,17-11-1,15-14-3,16-11-1,10-12-2,7-9-4,6-10-3,7-8-4,0-4-2,-2 3-2,-3 3-2,-3 4-2,-2 1-1,0 0 2,0 0 0,0 0 3,-5 3 1,-9 6 2,-10 7 3,-8 6 3,-6 4 0,1 4 1,-1 3 0,1 3 0,-6 4 10,-8 7 18,-10 6 20,-9 7 18,-5 5 6,0 7-11,0 6-8,0 7-11,1 4-6,4 3-3,3 3-4,3 4-4,-1 2-3,-2 4-2,-3 3-2,-3 3-2,1-1-1,6-2 0,7-3-1,6-3-1,4-2 0,4 0-2,3 0-1,3 0-1,7-11-4,14-22-8,11-22-7,14-21-8,2-15-3,-6-6 0,-6-6 2,-6-6 1,-6-4 2,-2 1 1,-3-1 2,-3 1 3,-4-6 1,-3-8 2,-3-10 1,-2-9 2,-5 1 3,-2 13 3,-3 12 3,-3 13 3,-4 9 2,-3 6 0,-3 7 2,-2 6-1,-5 4-1,-2 4-2,-3 3-3,-3 3-3,-2 3-2,0 3 1,0 3 0,0 4 0,0 5-4,0 10-11,0 10-11,0 9-10,1 1-1,4-6 9,3-6 7,3-6 8,1-2 6,1 3 3,-1 3 2,1 4 3</inkml:trace>
</inkml:ink>
</file>

<file path=ppt/ink/ink4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48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56900 31600 586,'46'-22'13,"-5"6"2,-7 7 2,-5 6 2,-8 10 1,-5 17 0,-7 15 0,-5 16 1,-9 4-2,-9-6-6,-10-6-4,-8-6-5,-4-4-2,3 1 1,3-1 2,4 1 2,4-3 0,6-2 2,7-3 1,6-3 1,7-4 0,10-3 1,10-3 1,9-2 0,4-3-1,1 1-2,-1-1-3,1 1-2,-3-1-2,-2 1-1,-3-1-1,-3 1 0,-4 1-1,-3 3 1,-3 3 1,-2 4 2,-5 4 0,-2 6-1,-3 7 0,-3 6-1,-4 6 1,-3 6 2,-3 7 2,-2 6 2,-8 6 0,-8 6 0,-10 7-1,-9 6 0,-10 7-5,-9 10-9,-10 10-8,-8 9-9,-8 1-10,-2-6-12,-3-6-12,-3-6-12,8-15 0,23-21 10,22-22 11,22-22 11</inkml:trace>
</inkml:ink>
</file>

<file path=ppt/ink/ink4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7:57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56950 23350 333,'157'63'167,"51"46"-1,50 47 1,49 47 0</inkml:trace>
</inkml:ink>
</file>

<file path=ppt/ink/ink4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12"/>
    </inkml:context>
    <inkml:brush xml:id="br0">
      <inkml:brushProperty name="width" value="0.0336" units="cm"/>
      <inkml:brushProperty name="height" value="0.0336" units="cm"/>
      <inkml:brushProperty name="color" value="#6ADCAB"/>
    </inkml:brush>
  </inkml:definitions>
  <inkml:trace contextRef="#ctx0" brushRef="#br0">72950 31550 654,'46'0'30,"-5"0"-6,-7 0-4,-5 0-5,-3 0-3,4 0 0,3 0-1,3 0 1,-1 0-1,-2 0-1,-3 0-1,-3 0-2,-1-2-1,4-3-1,3-3-2,3-2-1,-1-3 0,-2 1 0,-3-1 2,-3 1 0,-2 1 0,0 3-1,0 3-1,0 4-1,1 2 1,4 4 2,3 3 2,3 3 2,-1-1 0,-2-2 0,-3-3-3,-3-3 0,-2-2-2,0 0 0,0 0-1,0 0 0,0 1 0,0 4 0,0 3 0,0 3 1,3-1 0,6-2 0,7-3 1,6-3-1,-1-1 0,-5 4-1,-7 3-2,-5 3 0,-1-1-1,6-2 1,7-3 0,6-3 0,3-2 0,0 0 1,0 0 1,0 0-1,1 0 1,4 0-1,3 0 1,3 0 0,-2-2 0,-6-3-1,-6-3 0,-6-2 0,-2-1 0,3 3 0,3 3 1,4 4 0,2 1 1,4 0-1,3 0 1,3 0-1,1-2 1,1-3-2,-1-3 0,1-2-1,-3-3 0,-2 1 0,-3-1 1,-3 1 0,-2 1 1,0 3-1,0 3 0,0 4-1,1 1 1,4 0-1,3 0 0,3 0 0,-4-2 0,-8-3 0,-10-3 1,-9-2-1,-2-3 1,6 1-1,7-1 1,6 1 0,1 1 0,-3 3 0,-3 3 0,-2 4-1,-3 1 1,1 0-1,-1 0 0,1 0 0,1 0 0,3 0-1,3 0 0,4 0-2</inkml:trace>
</inkml:ink>
</file>

<file path=ppt/ink/ink4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16"/>
    </inkml:context>
    <inkml:brush xml:id="br0">
      <inkml:brushProperty name="width" value="0.03651" units="cm"/>
      <inkml:brushProperty name="height" value="0.03651" units="cm"/>
      <inkml:brushProperty name="color" value="#6ADCAB"/>
    </inkml:brush>
  </inkml:definitions>
  <inkml:trace contextRef="#ctx0" brushRef="#br0">55650 32200 602,'-46'-2'-4,"10"-3"5,10-3 4,9-2 4,9-1 5,9 3 4,10 3 6,10 4 3,4 2 1,0 4-7,0 3-6,0 3-5,0-1-4,0-2-1,0-3-1,0-3-2,0-1 0,0 4 0,0 3 0,0 3 0,-8-1-5,-16-2-10,-15-3-8,-15-3-10,-11-6-3,-2-5 4,-3-7 2,-3-5 4,-1-4 4,4 0 2,3 0 2,3 0 4,1 1 2,1 4 1,-1 3 3,1 3 2,1 1 1,3 1 0,3-1 0,4 1 1,-1 1 0,-3 3 2,-3 3-1,-2 4 2,-1 1 0,3 0 0,3 0-1,4 0 0,-1 1 1,-3 4 1,-3 3 1,-2 3 1,-3 3 1,1 3 1,-1 3 0,1 4 0,-1 1 0,1 0 0,-1 0 1,1 0 0,-1-2 0,1-3 0,-1-3 0,1-2 1,-1-5-1,1-2 0,-1-3 0,1-3 0,2-6 1,7-5 3,6-7 3,7-5 3,7-4 2,9 0-2,10 0 0,10 0-1,7 3-2,6 6-3,7 7-3,6 6-2,1 3-2,-3 0-1,-3 0 0,-2 0 0,-5 1-1,-2 4 0,-3 3 0,-3 3 0,-1-1 1,4-2-1,3-3 0,3-3 0,-1-2 0,-2 0 0,-3 0-1,-3 0 0,-1 1 0,4 4 1,3 3-1,3 3 1,1 1 0,1 1-1,-1-1 0,1 1 1,-1-1-1,1 1 1,-1-1 0,1 1 0,-1 1 0,1 3 1,-1 3 0,1 4 0,-3-3-1,-2-5 1,-3-7-1,-3-5 1,-1-3-1,4 4-1,3 3 0,3 3 0,4 1 0,7 1 0,6-1 0,7 1 1,-1-1-1,-6 1 0,-6-1 1,-6 1-1,-4-3 0,1-2 0,-1-3 0,1-3 0,-1-2 0,1 0 0,-1 0 0,1 0-1,1 0 0,3 0 1,3 0-2,4 0 1,-3 1 0,-5 4 0,-7 3 1,-5 3 0,-1 1 0,6 1 1,7-1 1,6 1 1,1-3 0,-3-2-1,-3-3-1,-2-3 0,-5-1-1,-2 4 1,-3 3-1,-3 3 1,2 1-1,10 1 0,10-1-2,9 1 0,1-1 0,-6 1-1,-6-1 1,-6 1 1,-6-1-1,-2 1 1,-3-1 0,-3 1 0,-1-1 1,4 1-1,3-1 0,3 1 1,3-1-1,3 1 1,3-1-1,4 1 0,-1-3 0,-3-2 0,-3-3 0,-2-3 0,-1-2 0,3 0 0,3 0 0,4 0 0,1 1 0,0 4 0,0 3 0,0 3 0,-2 1 0,-3 1 1,-3-1-1,-2 1 1,-1-1 0,3 1 1,3-1-1,4 1 2,2 1-1,4 3 0,3 3-1,3 4 1,-1 1-1,-2 0 0,-3 0-1,-3 0 0,-1-4-1,4-5 1,3-7 0,3-5 0,-1-4 0,-2 0 0,-3 0-1,-3 0 1,-4 0-1,-3 0 1,-3 0 0,-2 0 0,-1 0 0,3 0-1,3 0 1,4 0 0,-1 1 0,-3 4 0,-3 3 0,-2 3 0,-3 3-1,1 3 0,-1 3 0,1 4-1,1-1 1,3-3-1,3-3 0,4-2 0,1-5 0,0-2 0,0-3 0,0-3 1,-2-2 0,-3 0 0,-3 0 0,-2 0 1,-3 1-1,1 4 1,-1 3-1,1 3 0,-3 3 0,-2 3 0,-3 3-1,-3 4 1,-1 1 0,4 0 0,3 0-1,3 0 1,1-4-1,1-5 1,-1-7-1,1-5 0,2-3 0,7 4 0,6 3 0,7 3 0,-3 1 1,-8 1 0,-10-1 0,-9 1 0,-5-1 1,0 1-1,0-1 1,0 1 1,0 1-1,0 3 1,0 3-1,0 4 1,1 1-1,4 0 0,3 0 0,3 0-1,3-4 0,3-5 0,3-7 0,4-5 1,-3-3-1,-5 4 1,-7 3 0,-5 3 0,-3 1 0,4 1 0,3-1 0,3 1 1,-1 1 1,-2 3 1,-3 3 2,-3 4 1,-2-1 1,0-3 0,0-3-1,0-2-1,0-1 0,0 3 0,0 3 0,0 4-1,0-1 0,0-3 0,0-3-1,0-2-1,0-3 0,0 1 0,0-1 0,0 1-2,1-3 1,4-2-1,3-3 0,3-3 0,4-2 0,7 0-1,6 0 0,7 0 0,0 0 0,-2 0 0,-3 0 1,-3 0-1,-2 1 1,0 4 0,0 3 0,0 3-1,0 1 1,0 1 0,0-1 0,0 1 0,1-3 0,4-2 1,3-3-1,3-3 1,-2 1 0,-6 6 1,-6 7 0,-6 6 0,-6 1 1,-2-3-1,-3-3 0,-3-2-1,1-3 1,6 1-1,7-1 0,6 1 0,4-1 1,4 1-1,3-1 0,3 1 1,-1-1-1,-2 1 0,-3-1 0,-3 1 0,-2-3 0,0-2-1,0-3 1,0-3 0,-2-2 0,-3 0 0,-3 0-1,-2 0 0,-1 1 0,3 4 1,3 3-1,4 3 0,1 3 1,0 3 0,0 3 1,0 4 0,-2 1-1,-3 0 1,-3 0 0,-2 0-1,-1-2 1,3-3-1,3-3 1,4-2 0,1-3 0,0 1 0,0-1 0,0 1-1,-5-7-10,-9-12-21,-10-13-21,-8-12-21,-8-7-6,-2 1 10,-3-1 10,-3 1 10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9"/>
    </inkml:context>
    <inkml:brush xml:id="br0">
      <inkml:brushProperty name="width" value="0.02839" units="cm"/>
      <inkml:brushProperty name="height" value="0.02839" units="cm"/>
      <inkml:brushProperty name="color" value="#F2395B"/>
    </inkml:brush>
  </inkml:definitions>
  <inkml:trace contextRef="#ctx0" brushRef="#br0">37733 48527 774,'-6'-6'67,"4"2"-16,4 4-17,4 3-16,1 1-7,0 1 0,-2 2 2,0 0 1,-2 1-7,-1 2-18,0 0-15,-1 2-18</inkml:trace>
</inkml:ink>
</file>

<file path=ppt/ink/ink4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28"/>
    </inkml:context>
    <inkml:brush xml:id="br0">
      <inkml:brushProperty name="width" value="0.04533" units="cm"/>
      <inkml:brushProperty name="height" value="0.04533" units="cm"/>
      <inkml:brushProperty name="color" value="#6ADCAB"/>
    </inkml:brush>
  </inkml:definitions>
  <inkml:trace contextRef="#ctx0" brushRef="#br0">55150 21800 485,'-40'48'22,"23"-3"-3,22-3-3,22-2-3,8-5-2,-2-2-1,-3-3-2,-3-3 0,-1-2-1,4 0 0,3 0-1,3 0 0,-1-2 0,-2-3-1,-3-3 0,-3-2-1,-1-3-1,4 1 0,3-1 0,3 1-1,1 2 0,1 7-1,-1 6-1,1 7 1,-3 2-1,-2 1 1,-3-1 0,-3 1 2,-2 1-1,0 3 0,0 3 0,0 4 0,1-3-1,4-5 1,3-7 1,3-5-1,-1-6 1,-2-3-2,-3-3-1,-3-2-2,1-5 0,6-2 0,7-3 0,6-3 0,1 1 0,-3 6 0,-3 7 0,-2 6 1,-3 1 0,1-3 0,-1-3 0,1-2 1,-1-3 0,1 1 0,-1-1 0,1 1 1,-1-3 0,1-2-1,-1-3 1,1-3-1,1-1 0,3 4 0,3 3 1,4 3-1,-1 1 0,-3 1 0,-3-1 0,-2 1 0,-3-1 0,1 1 0,-1-1 0,1 1-1,-3-3 1,-2-2 0,-3-3 1,-3-3-1,-1-2 0,4 0 0,3 0 0,3 0 0,3 1 1,3 4-1,3 3 1,4 3-1,-1-1 1,-3-2 0,-3-3 0,-2-3 1,-1-2 0,3 0-1,3 0 0,4 0 0,1 0 0,0 0-1,0 0 1,0 0-1,0 0 0,0 0 0,0 0 0,0 0 0,-2 0-1,-3 0 1,-3 0 0,-2 0 0,-3 1 0,1 4 0,-1 3 0,1 3 0,-3-1 0,-2-2 0,-3-3 1,-3-3 0,-2-1 0,0 4 0,0 3 0,0 3-1,1-1 1,4-2 0,3-3-1,3-3 1,-1-2-1,-2 0 0,-3 0-1,-3 0 0,-2 1-1,0 4 1,0 3 0,0 3 1,0 1 0,0 1 0,0-1 2,0 1-1,0-1 2,0 1-2,0-1 1,0 1 0,0-1-1,0 1 1,0-1-1,0 1 1,0-1-1,0 1 0,0-1 0,0 1 0,1-1-1,4 1 1,3-1-1,3 1 0,1-1 1,1 1 0,-1-1-1,1 1 1,-1 1 1,1 3-2,-1 3 1,1 4-1,-1 1 1,1 0 1,-1 0 2,1 0 1,-1 0 0,1 0-1,-1 0-1,1 0-1,-1-2-1,1-3 0,-1-3 0,1-2 0,-1-3-1,1 1 1,-1-1 0,1 1-1,-1-1 1,1 1 0,-1-1 0,1 1 2,-3 1-1,-2 3 1,-3 3-1,-3 4 0,-1-1-1,4-3 1,3-3-1,3-2 0,-1-3 1,-2 1-1,-3-1 0,-3 1 0,1-3 0,6-2-1,7-3 0,6-3 0,1-2 0,-3 0 0,-3 0-1,-2 0 1,-3 0-1,1 0 1,-1 0-1,1 0 1,-1 1 0,1 4 0,-1 3 0,1 3 1,-1 1 1,1 1-1,-1-1 1,1 1-1,-1-1 1,1 1-1,-1-1 1,1 1-1,1-1 0,3 1 0,3-1 1,4 1 0,1-3-1,0-2 1,0-3 0,0-3 0,0-2-1,0 0 1,0 0-1,0 0 0,0 1-1,0 4 1,0 3 0,0 3 1,-2 1-1,-3 1 1,-3-1 1,-2 1-1,-3 1 1,1 3-1,-1 3 1,1 4-1,-1-1-1,1-3 1,-1-3-1,1-2 0,1-3-1,3 1 1,3-1-1,4 1 0,-1-3 0,-3-2 0,-3-3 1,-2-3 0,-3-1-1,1 4 1,-1 3-1,1 3 0,-1 3 0,1 3 0,-1 3 1,1 4 1,-1-1 0,1-3 0,-1-3-1,1-2 1,-1-1 0,1 3-1,-1 3 0,1 4-1,-1-1 0,1-3-1,-1-3-1,1-2-2,1-1-3,3 3-6,3 3-7,4 4-7,-3 1 2,-5 0 10,-7 0 10,-5 0 10,-3 0 6,4 0 2,3 0 2,3 0 3,-1 0-1,-2 0-3,-3 0-4,-3 0-2,2 0-4,10 0-4,10 0-4,9 0-4,2-2 0,-2-3 1,-3-3 3,-3-2 1,-4-3 1,-3 1 1,-3-1 0,-2 1 0,-3-1 0,1 1 0,-1-1 1,1 1-1,1 1 0,3 3 0,3 3-1,4 4 0,-1 2 0,-3 4 2,-3 3 0,-2 3 3,-1-1-1,3-2 0,3-3 1,4-3-2,1-4 1,0-3 0,0-3 0,0-2 1,0-3 0,0 1-1,0-1-1,0 1-1,-2-3 0,-3-2 0,-3-3 0,-2-3-1,-3 1 1,1 6-1,-1 7 1,1 6 0,-1 3 1,1 0 1,-1 0 1,1 0 1,-1-2 0,1-3-1,-1-3-1,1-2-1,-3-1-1,-2 3 0,-3 3 1,-3 4 1,-1 1-1,4 0 0,3 0 1,3 0 0,3 1-1,3 4 0,3 3 0,4 3 0,1-1-1,0-2-1,0-3 1,0-3-1,-4-2 0,-5 0 1,-7 0 0,-5 0 1,-4 0 0,0 0 0,0 0 0,0 0 0,1 1 1,4 4-1,3 3 1,3 3 0,1-1-1,1-2 0,-1-3 0,1-3-1,-3 1 0,-2 6 0,-3 7 1,-3 6 0,-2-1 0,0-5-1,0-7 1,0-5 0,0-3-1,0 4 0,0 3 0,0 3-1,-2 3 0,-3 3 1,-3 3 0,-2 4 1,-3 1 0,1 0 1,-1 0 1,1 0 0,1-2 0,3-3 0,3-3-2,4-2 0,2-3 0,4 1-1,3-1 0,3 1 0,-1-1 0,-2 1 2,-3-1 1,-3 1 2,1-3 0,6-2 0,7-3 0,6-3 0,4-2 0,4 0 2,3 0 0,3 0 1,-4 0 0,-8 0 0,-10 0-1,-9 0-1,-5 0-1,0 0 0,0 0 0,0 0-1,1 0-1,4 0-1,3 0 0,3 0-2,4 1 0,7 4 0,6 3 0,7 3 0,-1-2-1,-6-6 0,-6-6 1,-6-6-1,-2-1 1,3 7 0,3 6 0,4 7 0,1 4 1,0 3 1,0 3 1,0 4 0,0 1 1,0 0-2,0 0 0,0 0-2,-2 0 1,-3 0-2,-3 0 1,-2 0-1,-3-2 1,1-3-1,-1-3 1,1-2 0,-1-3-1,1 1 1,-1-1 0,1 1-1,-1-4 1,1-6-1,-1-6 1,1-6 0,1-2 0,3 3 0,3 3 0,4 4 0,2 2 0,4 4 0,3 3 0,3 3-1,1-1 0,1-2 0,-1-3-1,1-3 0,-3-2-1,-2 0 2,-3 0-1,-3 0 1,-2-2 1,0-3 0,0-3 0,0-2 2,0-3-1,0 1 0,0-1-1,0 1 0,1-3 0,4-2-1,3-3 1,3-3-2,-2-2 1,-6 0 0,-6 0 0,-6 0 0,-1 1 0,7 4 1,6 3 1,7 3 0,2-1 1,1-2-2,-1-3 1,1-3-2,-4-2 0,-6 0-1,-6 0-1,-6 0-2,-4 0 1,1 0 0,-1 0 0,1 0 1,-1 1 1,1 4 0,-1 3 1,1 3 1,-1 1 0,1 1-1,-1-1 0,1 1-1,1-1 1,3 1-1,3-1 0,4 1 1,-1-3-1,-3-2 0,-3-3 0,-2-3 0</inkml:trace>
</inkml:ink>
</file>

<file path=ppt/ink/ink4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48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78350 22000 428,'-2'-69'28,"-3"13"-1,-3 12 0,-2 13-2,-5 9 0,-2 6 0,-3 7-1,-3 6-1,-6 7-2,-5 10-2,-7 10-3,-5 9-2,-6 9-2,-3 9 0,-3 10-1,-2 10-1,-1 5 0,3 4-1,3 3 0,4 3-2,-1 3 1,-3 3 0,-3 3-1,-2 4 1,3-4-1,14-9 0,11-10-1,14-8 0,7-9-2,3-6 0,3-6-2,4-6-1,10-7-2,19-6-4,19-6-3,19-6-5,9-12-1,0-15-1,0-15 0,0-16-1,0-12 0,0-5 1,0-7 0,0-5 2,0-1 0,0 6 3,0 7 1,0 6 2,-7 6 2,-11 6 2,-14 7 2,-11 6 3,-12 12 8,-9 19 13,-10 19 14,-8 19 14,-6 9 1,1 0-11,-1 0-10,1 0-10,1 0-7,3 0 0,3 0-1,4 0-1,-1 0-1,-3 0-5,-3 0-2,-2 0-4,-1 0-1,3 0 1,3 0 1,4 0 0,4-2-1,6-3 0,7-3-3,6-2-1,7-11 0,10-15 0,10-15 0,9-16 0,7-16-1,7-16-3,6-15-2,7-15-4,0-9 0,-2 1 1,-3-1 1,-3 1 0,-6-1 1,-5 1 1,-7-1 1,-5 1 0,-9 2 1,-9 7 2,-10 6 2,-8 7 2,-9 4 2,-6 3 2,-6 3 2,-6 4 3,-9 4 1,-8 6 0,-10 7 1,-9 6 0,-5 4 0,0 4-1,0 3 0,0 3-1,0 3-3,0 3-6,0 3-5,0 4-6,-2 10-6,-3 19-6,-3 19-5,-2 19-7,2 4-1,9-9 1,10-10 3,10-8 1,4-6-1,0 1-4,0-1-5,0 1-5</inkml:trace>
</inkml:ink>
</file>

<file path=ppt/ink/ink4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50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78900 26050 537,'-29'-22'0,"-5"6"0,-7 7 0,-5 6 0,-4 6 5,0 6 9,0 7 11,0 6 9,1 4 3,4 4-4,3 3-5,3 3-5,1 1-3,1 1-2,-1-1-3,1 1-1,1 1-2,3 3 0,3 3-2,4 4 1,4 1-1,6 0 0,7 0 1,6 0 1,9-4-1,13-5-2,12-7-2,13-5-3,7-6-1,4-3-3,3-3-1,3-2-2,-4-1-1,-8 3 2,-10 3 2,-9 4 1,-5 1 1,0 0 1,0 0 1,0 0 2,-4 1 0,-5 4 0,-7 3 0,-5 3 1,-9 3 0,-9 3-1,-10 3-2,-8 4 0,-8 1 0,-2 0 0,-3 0 0,-3 0 1,-4 0-1,-3 0-2,-3 0-4,-2 0-1,-1-4-3,3-5-2,3-7-1,4-5-1,1-8-3,0-5-1,0-7-3,0-5-1,12-11-9,26-11-12,24-14-14,26-11-13,7-4 0,-9 6 13,-10 7 14,-8 6 12,-4 3 8,3 0 0,3 0 1,4 0 1</inkml:trace>
</inkml:ink>
</file>

<file path=ppt/ink/ink4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50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79450 25400 495,'-2'-47'3,"-3"6"5,-3 7 6,-2 6 6,-1 10 2,3 17 1,3 15 1,4 16 1,-1 12-1,-3 9 0,-3 10-2,-2 10 1,-1 4-2,3 0 1,3 0-1,4 0 0,-1 1-1,-3 4 0,-3 3-1,-2 3 0,-5 3-1,-2 3-2,-3 3 0,-3 4-1,-2 4-2,0 6-2,0 7-3,0 6-2,1 1-2,4-3-2,3-3-1,3-2-3,1-8-1,1-8 0,-1-10-1,1-9-1,4-24-5,9-37-11,10-38-10,10-37-12,8-26 0,10-11 6,10-14 7,9-11 7,2-3 4,-2 10 0,-3 10 1,-3 9 0,-6 12 2,-5 16 5,-7 15 4,-5 17 4,-4 8 6,0 4 8,0 3 7,0 3 8,-2 6 3,-3 9-1,-3 10-2,-2 10-1,-5 7-1,-2 6-1,-3 7 0,-3 6-1,-2 3-2,0 0-3,0 0-3,0 0-3,-4 1-3,-5 4-1,-7 3-1,-5 3-1,-6 1-3,-3 1-3,-3-1-2,-2 1-3,-3-3-1,1-2-3,-1-3 0,1-3-2,-3-6-3,-2-5-4,-3-7-5,-3-5-5,-2-6-4,0-3-4,0-3-4,0-2-4,3-3-2,6 1 2,7-1-1,6 1 2</inkml:trace>
</inkml:ink>
</file>

<file path=ppt/ink/ink4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52"/>
    </inkml:context>
    <inkml:brush xml:id="br0">
      <inkml:brushProperty name="width" value="0.04917" units="cm"/>
      <inkml:brushProperty name="height" value="0.04917" units="cm"/>
      <inkml:brushProperty name="color" value="#00BFF3"/>
    </inkml:brush>
  </inkml:definitions>
  <inkml:trace contextRef="#ctx0" brushRef="#br0">78650 31050 447,'25'-25'0,"0"0"0,0 0 0,0 0 0,-2 0 4,-3 0 7,-3 0 8,-2 0 7,-5-2 4,-2-3 2,-3-3 0,-3-2 2,-4-1-2,-3 3-3,-3 3-3,-2 4-3,-6 2-3,-6 4-3,-6 3-3,-6 3-2,-4 3-3,1 3 1,-1 3-2,1 4 0,-3 4 1,-2 6 0,-3 7 0,-3 6 1,-2 7 1,0 10-1,0 10-1,0 9 0,0 4 0,0 1 0,0-1-1,0 1 0,0-1 0,0 1-2,0-1 0,0 1-2,3-1 0,6 1 0,7-1 0,6 1-1,6-3 1,6-2-2,7-3-1,6-3-1,4-2 0,4 0 0,3 0 0,3 0-1,6-5 1,9-9-1,10-10 1,10-8 0,8-8-2,10-2-1,10-3-3,9-3-1,9-6-4,9-5-4,10-7-5,10-5-4,4-6-4,0-3-6,0-3-5,0-2-5,-2-3-3,-3 1 0,-3-1 0,-2 1 0,-12 2 3,-19 7 4,-18 6 4,-19 7 5</inkml:trace>
</inkml:ink>
</file>

<file path=ppt/ink/ink4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55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71450 32600 535,'-4'-69'52,"-5"13"-6,-7 12-8,-5 13-6,-4 10-6,0 10-3,0 10-4,0 9-3,-2 7-3,-3 7 0,-3 6 0,-2 7-1,-5 5 0,-2 7 0,-3 6 0,-3 7-1,1 4 0,6 3 0,7 3-2,6 4 1,4 2-2,4 4 0,3 3-1,3 3-1,3-2 0,3-6 0,3-6 1,4-6 0,1-6 0,0-2-1,0-3-3,0-3-1,4-7-2,10-9-5,10-10-3,9-8-4,7-12-2,7-12-1,6-13 0,7-12 1,2-13-2,1-12 1,-1-13-1,1-12-1,-1-4 1,1 7 0,-1 6 2,1 7 0,-6 5 2,-8 7 1,-10 6 3,-9 7 2,-9 11 6,-5 20 12,-7 18 12,-5 20 10,-8 10 4,-5 3-6,-7 3-6,-5 4-6,-4-9-8,0-18-10,0-19-10,0-18-10,3-3-3,6 17 6,7 15 4,6 16 5,1 10 4,-3 7 3,-3 6 2,-2 7 2,-1-1 2,3-6-1,3-6 0,4-6-1,1-4 1,0 1-1,0-1 1,0 1 0,0 1 0,0 3 1,0 3 0,0 4 0,4-3 0,10-5-2,10-7-2,9-5-2,6-8-3,3-5-1,3-7-3,4-5-2,-1-9-2,-3-9-1,-3-10 0,-2-8-1,-3-6 0,1 1 2,-1-1 1,1 1 3,-3-3 1,-2-2 0,-3-3 2,-3-3 0,-4-2 1,-3 0 0,-3 0 0,-2 0 0,-3-2 1,1-3-1,-1-3-1,1-2 1,-4-1 0,-6 3 1,-6 3 1,-6 4 1,-6 1 1,-2 0-1,-3 0-1,-3 0 0,-2 3 0,0 6 0,0 7 0,0 6-1,-7 9 0,-11 13-3,-14 12-2,-11 13-2,-3 9-4,10 6-9,10 7-7,9 6-8,9-1-2,9-5 3,10-7 3,10-5 4,2-4 2,-3 0-1,-3 0 0,-2 0 1</inkml:trace>
</inkml:ink>
</file>

<file path=ppt/ink/ink4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8:56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72250 33950 537,'71'0'67,"-5"0"-13,-7 0-15,-5 0-13,-8 1-9,-5 4-1,-7 3-1,-5 3-2,-4 3-2,0 3 0,0 3-1,0 4 0,-7 7-2,-11 13-3,-14 12-2,-11 13-4,-11 2 0,-5-5-1,-7-7-1,-5-5 1,-3-6-2,4-3 0,3-3-2,3-2 0,3-6 0,3-6 4,3-6 1,4-6 4,13-6 5,26-2 7,24-3 8,26-3 8,12-4 0,0-3-4,0-3-5,0-2-6,-2-3-4,-3 1-6,-3-1-5,-2 1-4,-3 1-4,1 3-1,-1 3 0,1 4-1,-3-1-13,-2-3-24,-3-3-25,-3-2-24</inkml:trace>
</inkml:ink>
</file>

<file path=ppt/ink/ink4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5"/>
    </inkml:context>
    <inkml:brush xml:id="br0">
      <inkml:brushProperty name="width" value="0.02743" units="cm"/>
      <inkml:brushProperty name="height" value="0.02743" units="cm"/>
      <inkml:brushProperty name="color" value="#F2395B"/>
    </inkml:brush>
  </inkml:definitions>
  <inkml:trace contextRef="#ctx0" brushRef="#br0">67600 22300 801,'-44'-40'27,"13"23"1,12 22 4,13 22 1,6 10-2,0 1-8,0-1-8,0 1-8,0 1-5,0 3-2,0 3-1,0 4-3,0 2-2,0 4 0,0 3-2,0 3-1,0 4 0,0 7 0,0 6 0,0 7 1,0 0-6,0-2-8,0-3-10,0-3-10,0-2-1,0 0 5,0 0 6,0 0 5,0-2 5,0-3 5,0-3 5,0-2 5,0-3 2,0 1 2,0-1 0,0 1 2,0 1 1,0 3 0,0 3 2,0 4 2,-2 2 0,-3 4 3,-3 3 3,-2 3 1,-1 1 0,3 1 0,3-1-3,4 1-1,1-3 0,0-2-1,0-3 1,0-3 0,-2-4-1,-3-3 1,-3-3-1,-2-2 1,-1-5-3,3-2-5,3-3-4,4-3-5,-1-1-2,-3 4-1,-3 3-1,-2 3 0,-1 1 0,3 1 2,3-1 2,4 1 2,-1-6 1,-3-8 2,-3-10 2,-2-9 0</inkml:trace>
</inkml:ink>
</file>

<file path=ppt/ink/ink4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6"/>
    </inkml:context>
    <inkml:brush xml:id="br0">
      <inkml:brushProperty name="width" value="0.02449" units="cm"/>
      <inkml:brushProperty name="height" value="0.02449" units="cm"/>
      <inkml:brushProperty name="color" value="#F2395B"/>
    </inkml:brush>
  </inkml:definitions>
  <inkml:trace contextRef="#ctx0" brushRef="#br0">67300 26950 898,'0'46'0,"0"-5"0,0-7 0,0-5 0,-2 0-1,-3 10-3,-3 10-1,-2 9-3,-1 2 1,3-2 6,3-3 5,4-3 6,1-2 2,0 0-1,0 0-1,0 0-2,0 0 2,0 0 0,0 0 3,0 0 1,0 1-1,0 4-5,0 3-4,0 3-3,0-1-6,0-2-6,0-3-6,0-3-6,0-1-2,0 4 1,0 3-1,0 3 2,0-1 1,0-2 2,0-3 2,0-3 3,0-1 1,0 4 1,0 3 0,0 3 2,0-1 0,0-2 3,0-3 2,0-3 1,0-2 2,0 0 1,0 0 0,0 0 2,0 0 1,0 0 2,0 0 2,0 0 1,0 1 1,0 4-1,0 3-3,0 3 0,0 3 0,0 3 4,0 3 3,0 4 4,0 1 1,0 0-3,0 0-1,0 0-3,0 0-1,0 0 0,0 0 0,0 0-1,0-2 0,0-3-3,0-3-2,0-2-3,0-3-2,0 1-2,0-1-3,0 1-3,0-1-1,0 1-1,0-1-1,0 1 0,1-3 1,4-2 1,3-3 3,3-3 2,-1-1 2,-2 4 1,-3 3 2,-3 3 1,-2 3 1,0 3 0,0 3 0,0 4 1,0 1 0,0 0 0,0 0 0,0 0 0,-2 1 1,-3 4 1,-3 3 1,-2 3 1,-1-1 0,3-2 0,3-3 0,4-3-1,1-4 0,0-3 1,0-3 0,0-2 2,0-1-1,0 3-2,0 3 0,0 4-2,-2-3 1,-3-5 2,-3-7 2,-2-5 3,-3-6 0,1-3-1,-1-3-1,1-2-1,1-1 0,3 3 4,3 3 3,4 4 3,1-1 1,0-3-4,0-3-2,0-2-4,0-3-1,0 1-2,0-1 0,0 1-3,0 2 0,0 7-1,0 6-1,0 7-1,0 2-1,0 1 1,0-1-1,0 1 1,0-1 0,0 1 0,0-1 1,0 1 0,0 1 0,0 3 1,0 3-1,0 4 1,0-1 0,0-3 1,0-3-1,0-2 0,0-3 1,0 1 2,0-1 0,0 1 3,0-1-2,0 1-3,0-1-3,0 1-3,0-4-3,0-6-4,0-6-4,0-6-3</inkml:trace>
</inkml:ink>
</file>

<file path=ppt/ink/ink4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8"/>
    </inkml:context>
    <inkml:brush xml:id="br0">
      <inkml:brushProperty name="width" value="0.03507" units="cm"/>
      <inkml:brushProperty name="height" value="0.03507" units="cm"/>
      <inkml:brushProperty name="color" value="#F2395B"/>
    </inkml:brush>
  </inkml:definitions>
  <inkml:trace contextRef="#ctx0" brushRef="#br0">65400 20150 627,'-47'0'1,"6"0"3,7 0 3,6 0 3,13 0 9,23 0 16,22 0 17,22 0 16,13 0-1,7 0-16,6 0-16,7 0-18,-1-2-11,-6-3-5,-6-3-7,-6-2-5,-7-1-5,-6 3-3,-6 3-3,-6 4-3,-10 4-4,-12 6-6,-13 7-7,-12 6-6,-10 3 0,-6 0 5,-6 0 5,-6 0 6,-2-2 4,3-3 6,3-3 4,4-2 5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19"/>
    </inkml:context>
    <inkml:brush xml:id="br0">
      <inkml:brushProperty name="width" value="0.02905" units="cm"/>
      <inkml:brushProperty name="height" value="0.02905" units="cm"/>
      <inkml:brushProperty name="color" value="#F2395B"/>
    </inkml:brush>
  </inkml:definitions>
  <inkml:trace contextRef="#ctx0" brushRef="#br0">37352 48866 757,'-22'6'3,"5"0"11,3-4 9,4 0 11,5-4 2,6 0-3,6-4-4,6 0-5,3-1-4,1 2-5,1 2-7,1 2-4,2 1-10,0 0-9,1 0-11,1 0-11,-2 0-7,-3 0-2,-4 0-2,-4 0-2</inkml:trace>
</inkml:ink>
</file>

<file path=ppt/ink/ink4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8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65000 20650 618,'-47'21'0,"6"-5"0,7-7 0,6-5 0,-5 0 0,-16 10 0,-15 10 0,-15 9 0,-6 2 2,7-2 4,6-3 5,7-3 3,7-4 3,9-3 0,10-3 0,10-2-1,13-5 3,19-2 6,19-3 6,19-3 6,16-4 1,17-3-8,15-3-5,16-2-6,13-8-4,14-8-2,11-10-2,14-9 0,5-5-5,1 0-5,-1 0-5,1 0-6,-4 3-4,-6 6-2,-6 7-2,-6 6-1,-13 6-4,-19 6-4,-18 7-5,-19 6-3,-15 3-2,-8 0 1,-10 0 1,-9 0 1,-12 1 2,-11 4 1,-14 3 3,-11 3 3</inkml:trace>
</inkml:ink>
</file>

<file path=ppt/ink/ink4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8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65700 19050 612,'-49'-29'1,"4"-5"4,3-7 4,3-5 3,4 5 6,7 19 9,6 19 8,7 19 10,5 21 0,7 26-7,6 24-6,7 26-7,4 21-4,3 19-1,3 19-2,4 19-1,-1 15-4,-3 13-6,-3 12-8,-2 13-5,-5 9-7,-2 6-3,-3 7-5,-3 6-4,1-7-2,6-18 0,7-19 0,6-18 1,4-25-3,4-27-4,3-28-4,3-28-4,-4-23 1,-8-15 5,-10-15 5,-9-16 7</inkml:trace>
</inkml:ink>
</file>

<file path=ppt/ink/ink4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9"/>
    </inkml:context>
    <inkml:brush xml:id="br0">
      <inkml:brushProperty name="width" value="0.03169" units="cm"/>
      <inkml:brushProperty name="height" value="0.03169" units="cm"/>
      <inkml:brushProperty name="color" value="#F2395B"/>
    </inkml:brush>
  </inkml:definitions>
  <inkml:trace contextRef="#ctx0" brushRef="#br0">65600 20950 694,'-25'-44'50,"0"13"-6,0 12-4,0 13-6,0 13-4,0 17-3,0 15-2,0 16-3,-5 12-5,-9 9-6,-10 10-5,-8 10-8,-6 4-5,1 0-5,-1 0-6,1 0-6,2-4-4,7-5-3,6-7-5,7-5-3</inkml:trace>
</inkml:ink>
</file>

<file path=ppt/ink/ink4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9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65700 21150 668,'93'70'50,"-11"-9"-5,-14-10-5,-11-8-4,-7-6-5,0 1-3,0-1-5,0 1-4,1-3-3,4-2-1,3-3-1,3-3-2,-2-4-10,-6-3-15,-6-3-18,-6-2-16,-7-8-9,-6-8 0,-6-10-2,-6-9 1</inkml:trace>
</inkml:ink>
</file>

<file path=ppt/ink/ink4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19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66800 19550 614,'7'-49'6,"17"4"12,15 3 12,16 3 12,9 4 1,3 7-10,3 6-11,4 7-10,-3 2-8,-5 1-4,-7-1-4,-5 1-4,-11 5-5,-11 14-4,-14 11-6,-11 14-4,-11 7 2,-5 3 9,-7 3 9,-5 4 8,-4 2 6,0 4 3,0 3 4,0 3 3,0 3 1,0 3 0,0 3-1,0 4 0,0-3-1,0-5 0,0-7-1,0-5-1,0-1-1,0 6-2,0 7-1,0 6-3,6-4-5,13-11-13,12-14-10,13-11-11,12-17-5,13-18 2,12-19 3,13-18 2,4-10 1,-3 0 1,-3 0 1,-2 0 0,-6 0 2,-6 0 4,-6 0 4,-6 0 4,-10 9 10,-12 19 20,-13 19 17,-12 19 19,-10 12 7,-6 6-8,-6 7-7,-6 6-6,-6 4-6,-2 4-4,-3 3-5,-3 3-4,-4 1-4,-3 1-3,-3-1-3,-2 1-3,-3-1-1,1 1 0,-1-1 0,1 1 1,1-4-3,3-6-7,3-6-7,4-6-5,2-6-3,4-2 2,3-3 1,3-3 2,17-13 4,31-22 3,32-22 5,31-21 4,17-9 2,3 7-1,3 6-2,4 7 0,2 2-3,4 1-4,3-1-3,3 1-3,-2 2-1,-6 7 0,-6 6 1,-6 7 0,-9 4-1,-8 3-5,-10 3-5,-9 4-4</inkml:trace>
</inkml:ink>
</file>

<file path=ppt/ink/ink4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0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67650 19650 614,'-69'-22'5,"13"6"10,12 7 10,13 6 9,10 15 6,10 26 0,10 24 1,9 26 0,4 16-2,1 10-6,-1 10-5,1 9-6,-1 10-6,1 14-10,-1 11-8,1 14-8,-3 11-6,-2 14-1,-3 11-1,-3 14-1,-1-15 0,4-41 3,3-40 4,3-40 2,1-26-7,1-9-17,-1-10-16,1-8-17</inkml:trace>
</inkml:ink>
</file>

<file path=ppt/ink/ink4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0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68550 18900 704,'0'-38'9,"0"26"16,0 24 17,0 26 16,-4 18 2,-5 13-14,-7 12-15,-5 13-13,-4 2-12,0-5-6,0-7-9,0-5-7,3-11-4,6-11-2,7-14-1,6-11-2,6-11-1,6-5-1,7-7-1,6-5 0,3-3 1,0 4 6,0 3 4,0 3 4,0 3 5,0 3 3,0 3 4,0 4 3,-4 7 4,-5 13 1,-7 12 3,-5 13 2,-9 4 1,-9-3 0,-10-3 0,-8-2 1,-6-1 0,1 3-1,-1 3 0,1 4 0,2-6-1,7-11 2,6-14 0,7-11 1,7-11-6,9-5-13,10-7-12,10-5-14,4-11-6,0-11-1,0-14-2,0-11 0,0-4 3,0 6 5,0 7 7,0 6 6</inkml:trace>
</inkml:ink>
</file>

<file path=ppt/ink/ink4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1"/>
    </inkml:context>
    <inkml:brush xml:id="br0">
      <inkml:brushProperty name="width" value="0.03641" units="cm"/>
      <inkml:brushProperty name="height" value="0.03641" units="cm"/>
      <inkml:brushProperty name="color" value="#F2395B"/>
    </inkml:brush>
  </inkml:definitions>
  <inkml:trace contextRef="#ctx0" brushRef="#br0">69250 18900 604,'28'-54'0,"6"-5"0,7-7 0,6-5 0,-1 2 2,-5 13 6,-7 12 6,-5 13 4,-8 13 7,-5 17 8,-7 15 7,-5 16 9,-4 9-4,0 3-13,0 3-14,0 4-13,6-6-11,13-11-11,12-14-9,13-11-10,1-4-5,-9 6 0,-10 7 0,-8 6 1,-12 9 2,-12 13 7,-13 12 6,-12 13 6,-10 6 5,-6 0 4,-6 0 5,-6 0 3,-2 0 5,3 0 5,3 0 4,4 0 6,1-4 1,0-5 2,0-7 0,0-5 0,4-8 1,10-5-3,10-7 0,9-5-2,10-4-1,14 0-2,11 0-1,14 0-2,7-7-4,3-11-5,3-14-6,4-11-6,-1-11-4,-3-5-1,-3-7 0,-2-5-2,-3-1-1,1 6 2,-1 7 0,1 6 2,-4 4 0,-6 4 2,-6 3 2,-6 3 2,-9 9 2,-8 16 3,-10 15 2,-9 17 3,-10 11 1,-9 10 0,-10 10-1,-8 9-1,-8 4 1,-2 1 1,-3-1 2,-3 1 2,-2-6 1,0-8 5,0-10 2,0-9 3,7-9 3,17-5 4,15-7 3,16-5 3,18-11-2,22-11-6,22-14-7,23-11-8,10-11-4,0-5-5,0-7-3,0-5-5,-2-3-3,-3 4-3,-3 3-5,-2 3-2,-8 3-2,-8 3 1,-10 3 0,-9 4 2,-9 1-1,-5 0-2,-7 0-1,-5 0-2,-8 1 3,-5 4 7,-7 3 7,-5 3 7,-4 3 6,0 3 3,0 3 5,0 4 3,1 4 8,4 6 9,3 7 11,3 6 9,1 4 1,1 4-7,-1 3-8,1 3-8,-4 3-6,-6 3-2,-6 3-3,-6 4-3,-6 4-2,-2 6 2,-3 7-1,-3 6 1,-1-1-5,4-5-10,3-7-9,3-5-11,4-6-8,7-3-8,6-3-6,7-2-7</inkml:trace>
</inkml:ink>
</file>

<file path=ppt/ink/ink4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1"/>
    </inkml:context>
    <inkml:brush xml:id="br0">
      <inkml:brushProperty name="width" value="0.03343" units="cm"/>
      <inkml:brushProperty name="height" value="0.03343" units="cm"/>
      <inkml:brushProperty name="color" value="#F2395B"/>
    </inkml:brush>
  </inkml:definitions>
  <inkml:trace contextRef="#ctx0" brushRef="#br0">69650 20750 658,'45'3'41,"-9"6"0,-10 7-1,-8 6-1,-3 3-2,7 0-4,6 0-2,7 0-4,2-2-5,1-3-5,-1-3-7,1-2-6,-3-3-10,-2 1-13,-3-1-12,-3 1-13</inkml:trace>
</inkml:ink>
</file>

<file path=ppt/ink/ink4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2"/>
    </inkml:context>
    <inkml:brush xml:id="br0">
      <inkml:brushProperty name="width" value="0.05314" units="cm"/>
      <inkml:brushProperty name="height" value="0.05314" units="cm"/>
      <inkml:brushProperty name="color" value="#F2395B"/>
    </inkml:brush>
  </inkml:definitions>
  <inkml:trace contextRef="#ctx0" brushRef="#br0">70500 18300 413,'21'-25'4,"-5"0"5,-7 0 7,-5 0 7,-4 6 1,0 13-4,0 12-5,0 13-2,-5 15-6,-9 19-3,-10 19-5,-8 19-4,-6 7-2,1-3 1,-1-3 0,1-2 0,2-6 1,7-6 3,6-6 3,7-6 1,4-9 3,3-8 0,3-10 1,4-9 1,4-9 0,6-5 0,7-7-1,6-5 1,10-11-3,17-11-3,15-14-4,16-11-4,4-7-1,-6 0-2,-6 0 0,-6 0-1,-7 3 0,-6 6-2,-6 7 0,-6 6-1,-9 9-1,-8 13 0,-10 12-1,-9 13 0,-9 9 5,-5 6 11,-7 7 12,-5 6 11,-3 4 7,4 4 3,3 3 4,3 3 2,1 3 0,1 3-4,-1 3-4,1 4-5,1-1-2,3-3-1,3-3-2,4-2-1,1-3-1,0 1-2,0-1-1,0 1-2,0 1-1,0 3 1,0 3-2,0 4 1,1-1-1,4-3 0,3-3-1,3-2 0,-1-5-1,-2-2-1,-3-3-1,-3-3-1,-4 1-2,-3 6 0,-3 7-3,-2 6-1,-8-2-2,-8-9-6,-10-10-5,-9-8-5,-18-4-2,-24 3 1,-26 3-1,-24 4 1,-31 5-5,-33 10-10,-35 10-8,-34 9-9,4-2-7,44-12-1,44-13-2,44-12-3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0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64550 48360 475,'7'-14'0,"-1"1"2,0 2 1,-1 2 0,-1 3 6,1 2 10,2 4 9,0 3 9,1 1 3,0 3-3,0 2-4,-1 2-3,2 1-3,0 1-3,1 1-2,2 2-4,-1-1-2,-1-1 0,-1-1-2,0 0-2,-1-3 0,0 1-3,-1-2-1,1 0-1,1-3-5,2-1-6,2-2-6,1-2-6,2-3-4,0-6-1,-1-4 0,1-5-1,0-4-1,1-3-2,1-3-1,2-3-1,-2 0 0,-1 1 6,-3 3 4,-1 2 4,-2 1 3,-2 4 0,-2 3 0,-2 3 1,-2 2 4,-1 1 8,0 0 8,-2 2 9,1 4 10,0 8 12,2 8 11,0 7 13,0 5-2,0-1-13,-1 1-13,-2-1-14,0 2-9,-2 1-5,-1 3-5,0 1-3,-1 1-6,-2 1-6,0-1-4,-1 0-6,-1-1-3,2-3-1,1-3 1,0-3-2,2-7-4,0-10-9,2-12-11,0-10-9,2-5 3,0 1 15,2 1 16,0 1 14,2 1 8,2 3 3,2 1 1,2 3 3,0 0 3,1 2 7,0 0 5,0 2 6,-1 1 1,1 1-5,0 0-4,0 2-6,-1 0-7,1 2-10,0 0-10,0 2-11,-1-1-5,-1-2-1,0-2-3,-2-2-1,-1 0 1,-2-1 4,-3 0 5,0 0 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49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57300 25800 549,'-50'26'0,"0"4"0,0 3 0,0 3 0,0-1 0,0-2 1,0-3 1,0-3 1,14-9 4,28-11 8,28-14 9,29-11 8,13-7 1,1 0-5,-1 0-7,1 0-5,-3 0-3,-2 0-1,-3 0 0,-3 0 0,-6 1-4,-5 4-5,-7 3-6,-5 3-5,-6-1-8,-3-2-9,-3-3-8,-2-3-9,-8-2-2,-8 0 7,-10 0 5,-9 0 7,-7 1 4,-3 4 5,-3 3 4,-2 3 5,-1 3 4,3 3 5,3 3 3,4 4 6,1 5 6,0 10 9,0 10 8,0 9 9,3 4 2,6 1-4,7-1-4,6 1-4,3-1-4,0 1-3,0-1-3,0 1-4,1-1-1,4 1-3,3-1 0,3 1-2,1-1-2,1 1 0,-1-1-2,1 1 0,-1-1-1,1 1-1,-1-1 0,1 1 0,1-3-1,3-2-3,3-3-1,4-3-2,7-9-3,13-11-6,12-14-4,13-11-7,20-18-5,28-22-10,28-22-8,29-21-8,-1-3-4,-28 20 0,-28 18 0,-27 20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0"/>
    </inkml:context>
    <inkml:brush xml:id="br0">
      <inkml:brushProperty name="width" value="0.02724" units="cm"/>
      <inkml:brushProperty name="height" value="0.02724" units="cm"/>
      <inkml:brushProperty name="color" value="#F2395B"/>
    </inkml:brush>
  </inkml:definitions>
  <inkml:trace contextRef="#ctx0" brushRef="#br0">38771 48250 807,'-15'1'64,"4"2"-14,3 2-14,3 2-15,0 1-8,0 1-6,-2 2-6,0 0-4,-1 1-4,-2 1-5,0 2-3,-1 0-5,0 0-2,0-1 0,2-1-2,1 0-2,0-2 0,0-1-4,0 0-2,0-2-3,1-1 2,1 0 8,0-2 6,2 0 7</inkml:trace>
</inkml:ink>
</file>

<file path=ppt/ink/ink5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4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76650 17600 595,'70'-22'122,"-9"6"-29,-10 7-27,-8 6-28,0 1-16,14-3-3,11-3-3,14-2-3,2-1-4,-6 3-4,-6 3-4,-6 4-3,-1-1-6,7-3-4,6-3-6,7-2-4,-6-3-2,-15 1 2,-15-1 1,-16 1 3,-15 2-3,-11 7-3,-14 6-6,-11 7-4,-11 5 2,-5 7 8,-7 6 9,-5 7 9,-4 5 6,0 7 4,0 6 4,0 7 5,-2 2 2,-3 1 1,-3-1 1,-2 1 1,0-1 1,7 1 0,6-1 0,7 1 1,2-1-1,1 1 0,-1-1 0,1 1-1,1 1 0,3 3-2,3 3-1,4 4-2,4-1-2,6-3-4,7-3-3,6-2-4,9-9-7,13-12-11,12-13-12,13-12-12,10-16-5,10-19 1,10-18 2,9-19 1,4-13 1,1-6 4,-1-6 3,1-6 4,-4-1 3,-6 7 5,-6 6 5,-6 7 4,-7 7 5,-6 9 4,-6 10 4,-6 10 3,-15 11 9,-21 17 16,-22 15 14,-22 16 16,-13 10 2,-3 7-11,-3 6-10,-2 7-11,-5 4-8,-2 3-5,-3 3-6,-3 4-5,-6 2-4,-5 4-1,-7 3-2,-5 3-1,-6 1-3,-3 1-3,-3-1-4,-2 1-3,0-3-1,7-2 1,6-3 1,7-3 2,5-9 2,7-11 1,6-14 3,7-11 1,5-9 3,7-3 3,6-3 4,7-2 3,18-9 8,31-12 12,32-13 12,31-12 12,20-5 2,9 3-8,10 3-10,10 4-8,7 1-6,6 0-5,7 0-4,6 0-4,-1 3-4,-5 6-6,-7 7-6,-5 6-4,-11 3-6,-11 0-5,-14 0-5,-11 0-6,-12 0-1,-9 0-1,-10 0 0,-8 0 0,-11-4 1,-8-5 1,-10-7 1,-9-5 2</inkml:trace>
</inkml:ink>
</file>

<file path=ppt/ink/ink5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5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77350 18250 543,'-46'-24'0,"10"4"0,10 3 0,9 3 0,1 1 3,-6 1 5,-6-1 6,-6 1 4,-2 1 5,3 3 2,3 3 3,4 4 2,4 8 0,6 17-1,7 15-2,6 16-2,3 21-1,0 29-3,0 28-2,0 28-2,0 23-2,0 19 0,0 19 0,0 19-1,0 15-1,0 13 1,0 12 0,0 13 0,1 2-13,4-5-24,3-7-25,3-5-24,1-31-6,1-53 15,-1-53 16,1-52 14,-1-30 6,1-2-2,-1-3-2,1-3-2</inkml:trace>
</inkml:ink>
</file>

<file path=ppt/ink/ink5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7"/>
    </inkml:context>
    <inkml:brush xml:id="br0">
      <inkml:brushProperty name="width" value="0.03259" units="cm"/>
      <inkml:brushProperty name="height" value="0.03259" units="cm"/>
      <inkml:brushProperty name="color" value="#F2395B"/>
    </inkml:brush>
  </inkml:definitions>
  <inkml:trace contextRef="#ctx0" brushRef="#br0">79000 17500 675,'-71'139'100,"10"-22"-21,10-22-22,9-21-21,6-12-13,3 1-7,3-1-6,4 1-7,1-6-3,0-8-4,0-10-2,0-9-2,4-5-3,10 0-2,10 0 0,9 0-2,9-5-1,9-9-1,10-10 0,10-8-1,4-6 1,0 1 3,0-1 3,0 1 3,-4 1 2,-5 3 1,-7 3 0,-5 4 2,-8 4 1,-5 6 1,-7 7 2,-5 6 2,-11 9 0,-11 13 0,-14 12-1,-11 13 1,-9 4 0,-3-3 3,-3-3 1,-2-2 3,-1-3 1,3 1 1,3-1 1,4 1 0,5-6-1,10-8-1,10-10-2,9-9-3,12-12-2,16-11-5,15-14-4,17-11-5,5-6-1,-3 4 0,-3 3 0,-2 3 1,-6 9 2,-6 16 2,-6 15 4,-6 17 2,-7 7 4,-6 0 2,-6 0 3,-6 0 3,-4 0 0,1 0 1,-1 0-1,1 0-1,1-4-2,3-5-3,3-7-3,4-5-4,5-22-9,10-33-13,10-35-13,9-34-14,7-27-4,7-19 6,6-18 5,7-19 7,2-10 4,1 1 6,-1-1 6,1 1 5,4 2 3,9 7 4,10 6 1,10 7 3,0 8 4,-5 14 3,-7 11 4,-5 14 4,-11 14 4,-11 20 7,-14 18 6,-11 20 7,-12 21 5,-9 25 6,-10 25 4,-8 25 5,-8 15-4,-2 7-17,-3 6-15,-3 7-15,-2-4-10,0-12-3,0-13-2,0-12-2,3-9-3,6-2 0,7-3-2,6-3-1,6-6 0,6-5 1,7-7 0,6-5 1,3-4 1,0 0 1,0 0 1,0 0 0,-2 1 3,-3 4 2,-3 3 2,-2 3 3,-9 7 2,-12 14 0,-13 11 2,-12 14 0,-13 7 2,-12 3 3,-13 3 3,-12 4 3,-5 1 2,3 0 1,3 0 0,4 0 0,5-5 0,10-9-1,10-10-1,9-8-2,12-11 0,16-8-2,15-10-1,17-9-2,11-9-2,10-5-2,10-7-3,9-5-2,2-6-2,-2-3-1,-3-3-1,-3-2-2,-6 2 1,-5 9 0,-7 10 2,-5 10 0,-11 8 1,-11 10-1,-14 10 0,-11 9-1,-12 6 0,-9 3 1,-10 3 0,-8 4 1,-3 1 1,7 0 1,6 0 0,7 0 1,4-4 1,3-5 3,3-7 2,4-5 2,11-11 4,23-11 5,22-14 4,22-11 5,7-7-1,-6 0-4,-6 0-6,-6 0-5,-6 1-3,-2 4-4,-3 3-2,-3 3-2,-2 1-4,0 1-3,0-1-4,0 1-3,-5-3-3,-9-2 1,-10-3-2,-8-3 0,-6-2 2,1 0 2,-1 0 4,1 0 4,2 6 10,7 13 20,6 12 18,7 13 20,-20 40 0,-43 69-19,-44 69-18,-43 69-19,-6-1-11,35-68-2,35-69-4,34-68-3,17-39-5,0-5-8,0-7-8,0-5-7</inkml:trace>
</inkml:ink>
</file>

<file path=ppt/ink/ink5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8"/>
    </inkml:context>
    <inkml:brush xml:id="br0">
      <inkml:brushProperty name="width" value="0.03031" units="cm"/>
      <inkml:brushProperty name="height" value="0.03031" units="cm"/>
      <inkml:brushProperty name="color" value="#F2395B"/>
    </inkml:brush>
  </inkml:definitions>
  <inkml:trace contextRef="#ctx0" brushRef="#br0">79400 19650 725,'28'-22'2,"6"6"5,7 7 3,6 6 4,1 4 3,-3 4 4,-3 3 2,-2 3 3,-5 3 2,-2 3 0,-3 3 0,-3 4 1,-1 1-5,4 0-11,3 0-8,3 0-11,1 0-6,1 0-1,-1 0-1,1 0-2</inkml:trace>
</inkml:ink>
</file>

<file path=ppt/ink/ink5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28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80700 17600 487,'4'-47'0,"10"6"0,10 7 0,9 6 0,2 6 2,-2 6 7,-3 7 4,-3 6 6,-4 9 1,-3 13-3,-3 12-4,-2 13-4,-8 10-2,-8 10-3,-10 10-3,-9 9-2,-10 4-2,-9 1-2,-10-1-1,-8 1-2,-4-6-1,3-8 0,3-10 0,4-9-1,4-9 3,6-5 2,7-7 5,6-5 3,9-8 3,13-5 3,12-7 3,13-5 3,10-9 1,10-9-4,10-10-3,9-8-2,2-4-4,-2 3-4,-3 3-4,-3 4-4,-6 4-4,-5 6-4,-7 7-4,-5 6-4,-9 4-1,-9 4 2,-10 3 0,-8 3 2,-6 4 6,1 7 13,-1 6 12,1 7 12,1 4 7,3 3-2,3 3 1,4 4-1,2 4 0,4 6 0,3 7 0,3 6 1,1 3 0,1 0-2,-1 0-1,1 0-2,-1 1 0,1 4-2,-1 3-2,1 3-1,-1 1-2,1 1 1,-1-1-1,1 1-1,-3-3 0,-2-2 0,-3-3-1,-3-3-1,-4-7-1,-3-9-1,-3-10-1,-2-8-1,-12-8-2,-19-2-1,-18-3-1,-19-3-2,-16-6-4,-12-5-5,-13-7-6,-12-5-4,-15-8-7,-15-5-5,-15-7-7,-16-5-6,6-4-2,28 0 0,28 0 0,29 0 1,18 0 1,9 0 0,10 0 1,10 0 0</inkml:trace>
</inkml:ink>
</file>

<file path=ppt/ink/ink5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30"/>
    </inkml:context>
    <inkml:brush xml:id="br0">
      <inkml:brushProperty name="width" value="0.03208" units="cm"/>
      <inkml:brushProperty name="height" value="0.03208" units="cm"/>
      <inkml:brushProperty name="color" value="#F2395B"/>
    </inkml:brush>
  </inkml:definitions>
  <inkml:trace contextRef="#ctx0" brushRef="#br0">81950 17300 685,'28'-40'7,"6"23"15,7 22 14,6 22 14,-1 8 3,-5-2-10,-7-3-9,-5-3-10,0-2-7,10 0-3,10 0-5,9 0-4,-1-2-5,-8-3-7,-10-3-7,-9-2-6,-7-1-8,-3 3-4,-3 3-7,-2 4-6,-9 2 0,-12 4 4,-13 3 4,-12 3 4,-5-1 4,3-2 3,3-3 5,4-3 4</inkml:trace>
</inkml:ink>
</file>

<file path=ppt/ink/ink5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30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81100 18700 691,'-47'23'0,"6"-3"0,7-3 0,6-2 0,13-6 7,23-6 13,22-6 13,22-6 14,16-9 2,14-8-6,11-10-7,14-9-8,8-4-6,7 4-7,6 3-7,7 3-7,-3 1-6,-8 1-4,-10-1-4,-9 1-4,-10 2-1,-9 7 1,-10 6 3,-8 7 2</inkml:trace>
</inkml:ink>
</file>

<file path=ppt/ink/ink5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31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82100 17850 669,'-22'-16'4,"6"19"10,7 19 9,6 19 10,4 10 2,4 4-3,3 3-4,3 3-2,-1 4-3,-2 7-1,-3 6-2,-3 7-1,-2 4-2,0 3-3,0 3-4,0 4-3,0 7-3,0 13-6,0 12-3,0 13-5,-2 1-4,-3-9-4,-3-10-5,-2-8-4,-1-15-4,3-19-3,3-18-4,4-19-3,4-19 0,6-19 2,7-18 3,6-19 1,1-10 5,-3 1 7,-3-1 6,-2 1 7</inkml:trace>
</inkml:ink>
</file>

<file path=ppt/ink/ink5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32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82150 18700 600,'-96'78'58,"10"6"-13,10 7-14,9 6-13,4 3-7,1 0 1,-1 0 0,1 0 1,1-7 0,3-11-2,3-14-2,4-11-1,5-11-2,10-5 1,10-7-2,9-5 1,9-9-3,9-9-3,10-10-4,10-8-4,13-18-2,19-25-4,19-25-4,19-25-3,15-21 0,13-15 0,12-15 1,13-16 1,1-4 0,-9 10-2,-10 10-2,-8 9-1,-12 12-1,-12 16 3,-13 15 2,-12 17 3,-13 13 3,-12 13 7,-13 12 5,-12 13 7,-4 2 3,7-5-1,6-7 1,7-5-1,-1 0 3,-6 10 6,-6 10 6,-6 9 6,-1 12 7,7 16 8,6 15 7,7 17 7,2 5-1,1-3-10,-1-3-11,1-2-11,-3-1-10,-2 3-12,-3 3-10,-3 4-11,-7-3-5,-9-5 2,-10-7 2,-8-5 1,-1-9-1,9-9-6,10-10-6,10-8-5,4-4 0,0 3 8,0 3 7,0 4 8,-8 5 4,-16 10 4,-15 10 2,-15 9 2,-14 6 3,-8 3 1,-10 3 2,-9 4 0,-4 1 2,4 0 0,3 0 1,3 0 0,3-4 1,3-5-1,3-7 0,4-5-1,16-14-1,32-18-4,31-19-2,32-18-4,13-7-1,-3 6-1,-3 7 0,-2 6 1,-8 6-1,-8 6 2,-10 7 1,-9 6 1,-10 6 2,-9 6 2,-10 7 4,-8 6 3,-9 6 1,-6 6-2,-6 7 0,-6 6-2,-6 4 0,-2 4-1,-3 3 1,-3 3-2,-2-1 2,0-2 0,0-3 1,0-3 1,3-4 0,6-3 0,7-3 1,6-2-1,17-12-1,28-19-3,28-18-3,29-19-3,8-12-2,-8-2-2,-10-3-2,-9-3-1,-2-2-1,6 0 1,7 0 0,6 0 0,-4 4 2,-11 10 4,-14 10 3,-11 9 4,-9 9 6,-3 9 8,-3 10 9,-2 10 9,-6 7 0,-6 6-5,-6 7-6,-6 6-5,-9 9-4,-8 13-1,-10 12-1,-9 13-1,-9 9-1,-5 6-2,-7 7 0,-5 6-2,-9 3-1,-9 0-1,-10 0-1,-8 0 0,-9-2-3,-6-3-2,-6-3-3,-6-2-3,1-9-4,9-12-5,10-13-5,10-12-5,7-10-3,6-6-2,7-6-2,6-6-2,7-10 0,10-12-1,10-13 1,9-12-1,6-9 2,3-2 4,3-3 4,4-3 3,2-2 3,4 0 5,3 0 3,3 0 3</inkml:trace>
</inkml:ink>
</file>

<file path=ppt/ink/ink5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32"/>
    </inkml:context>
    <inkml:brush xml:id="br0">
      <inkml:brushProperty name="width" value="0.03082" units="cm"/>
      <inkml:brushProperty name="height" value="0.03082" units="cm"/>
      <inkml:brushProperty name="color" value="#F2395B"/>
    </inkml:brush>
  </inkml:definitions>
  <inkml:trace contextRef="#ctx0" brushRef="#br0">81550 19850 713,'48'-46'0,"-3"10"0,-3 10 0,-2 9 0,0 6 3,7 3 5,6 3 6,7 4 5,4 2 4,3 4 2,3 3 1,4 3 2,2 6 0,4 9-2,3 10-3,3 10-2,-1 7-4,-2 6-4,-3 7-5,-3 6-4,-4 4-4,-3 4-4,-3 3-4,-2 3-3,-8-7-2,-8-15 3,-10-15 3,-9-16 2,-5-8-8,0 0-19,0 0-18,0 0-20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0"/>
    </inkml:context>
    <inkml:brush xml:id="br0">
      <inkml:brushProperty name="width" value="0.0308" units="cm"/>
      <inkml:brushProperty name="height" value="0.0308" units="cm"/>
      <inkml:brushProperty name="color" value="#F2395B"/>
    </inkml:brush>
  </inkml:definitions>
  <inkml:trace contextRef="#ctx0" brushRef="#br0">38300 48650 714,'14'21'121,"-3"-3"-33,-2-4-34,-4-4-32,-1-1-21,0 3-9,0 3-9,0 4-8,0 0-7,0 1-6,0-1-7,0 1-5,-1-2 1,-1-3 5,0-3 7,-1-2 6</inkml:trace>
</inkml:ink>
</file>

<file path=ppt/ink/ink5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3:59:33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84550 17900 497,'-22'-25'0,"6"0"0,7 0 0,6 0 0,15 4 4,26 10 8,24 10 8,26 9 9,2 4 2,-18 1-5,-19-1-3,-18 1-4,-10 4-3,0 9-4,0 10-1,0 10-4,-5 7-2,-9 6-3,-10 7-3,-8 6-3,-15 3-1,-19 0-2,-18 0 1,-19 0-2,-7 1 0,7 4 1,6 3 0,7 3 1,5-4 0,7-8 1,6-10 0,7-9 1,11-12 1,20-11 1,18-14 1,20-11 2,10-9 0,3-3-2,3-3-2,4-2-1,-1-1-1,-3 3 2,-3 3 0,-2 4 1,-8 8 1,-8 17 0,-10 15 1,-9 16 0,-9 9 0,-5 3 1,-7 3 0,-5 4 0,-6 1 2,-3 0 1,-3 0 1,-2 0 2,-1-5 1,3-9-2,3-10 1,4-8-2,11-20-2,23-28-3,22-28-5,22-27-3,15-15-3,9 0-3,10 0-1,10 0-2,0 3 1,-5 6 5,-7 7 5,-5 6 5,-9 9 2,-9 13 3,-10 12 1,-8 13 2,-8 9 2,-2 6 3,-3 7 2,-3 6 1,-4 4 2,-3 4-3,-3 3-2,-2 3-2,-5-1-2,-2-2-3,-3-3-3,-3-3-3,-2-12-8,0-18-13,0-19-11,0-18-13,-4-15-2,-5-9 9,-7-10 7,-5-8 8,-3-1 6,4 9 4,3 10 4,3 10 4,4 4 2,7 0 2,6 0 0,7 0 0,5 1 6,7 4 9,6 3 8,7 3 9,5 4 4,7 7-3,6 6-3,7 7-2,5 2 0,7 1 0,6-1 2,7 1 1,0 1-1,-2 3-5,-3 3-5,-3 4-5,-1 1-1,4 0 0,3 0 0,3 0 1,-7 4 0,-15 10-2,-15 10-2,-16 9-1,-12 6 0,-5 3-1,-7 3 0,-5 4 1,-6 2 0,-3 4 1,-3 3 0,-2 3 0,-6 1 1,-6 1 0,-6-1 1,-6 1 0,-6 1 0,-2 3 0,-3 3-2,-3 4 0,-6-3-4,-5-5-4,-7-7-4,-5-5-6,-1-8-3,6-5-2,7-7-3,6-5-2,6-17-4,6-24-8,7-26-6,6-24-6,6-21-3,6-16 1,7-15 3,6-15 0,4-11 3,4-2 2,3-3 2,3-3 2,4 2 4,7 10 7,6 10 6,7 9 6,2 7 5,1 7 0,-1 6 2,1 7 1,-1 7 3,1 9 5,-1 10 4,1 10 5,-4 11 9,-6 17 10,-6 15 12,-6 16 12,-6 15 2,-2 16-5,-3 15-6,-3 17-5,-9 11-6,-11 10-4,-14 10-4,-11 9-6,-15 15-3,-16 22-6,-15 22-5,-15 23-4,-12 24-8,-6 28-9,-6 28-10,-6 29-11,7-14-11,22-52-13,22-53-13,23-53-14</inkml:trace>
</inkml:ink>
</file>

<file path=ppt/ink/ink5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07"/>
    </inkml:context>
    <inkml:brush xml:id="br0">
      <inkml:brushProperty name="width" value="0.02324" units="cm"/>
      <inkml:brushProperty name="height" value="0.02324" units="cm"/>
      <inkml:brushProperty name="color" value="#F2395B"/>
    </inkml:brush>
  </inkml:definitions>
  <inkml:trace contextRef="#ctx0" brushRef="#br0">96000 17600 946,'-210'-68'1,"-68"-33"2,-69-35 2,-68-34 2,25 5 1,123 48 1,122 47 0,122 47 1,60 23-9,1 0-17,-1 0-18,1 0-17</inkml:trace>
</inkml:ink>
</file>

<file path=ppt/ink/ink5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4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87650 22800 586,'0'-69'65,"0"13"-12,0 12-11,0 13-13,-5 4-6,-9-3 0,-10-3-1,-8-2 0,-8 2-1,-2 9-5,-3 10-2,-3 10-5,-1 8-2,4 10-1,3 10 0,3 9-2,-1 7 0,-2 7-2,-3 6-2,-3 7-1,-2 4 0,0 3-2,0 3 1,0 4-1,1 1 0,4 0 1,3 0 1,3 0 0,1-2 1,1-3 2,-1-3 1,1-2 2,2-5 1,7-2 0,6-3 1,7-3-1,4-4 0,3-3 0,3-3-1,4-2 0,8-5-1,17-2-2,15-3-3,16-3-1,9-6-1,3-5-1,3-7 0,4-5-1,2-6-3,4-3-6,3-3-8,3-2-6,6-6-6,9-6-4,10-6-4,10-6-4,-4-2 0,-16 3 3,-15 3 4,-15 4 3,-12 2 5,-6 4 4,-6 3 5,-6 3 5</inkml:trace>
</inkml:ink>
</file>

<file path=ppt/ink/ink5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6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89850 20800 662,'29'-19'9,"10"13"15,10 12 17,9 13 16,1 7 3,-6 4-11,-6 3-12,-6 3-10,-6 1-9,-2 1-7,-3-1-6,-3 1-8,-4-1-3,-3 1 0,-3-1 0,-2 1 1,-5 1-8,-2 3-13,-3 3-13,-3 4-14,-6-1-4,-5-3 3,-7-3 4,-5-2 4,-4-6 6,0-6 8,0-6 10,0-6 9</inkml:trace>
</inkml:ink>
</file>

<file path=ppt/ink/ink5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7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89400 21950 568,'-46'1'2,"10"4"5,10 3 4,9 3 4,6 4 3,3 7-1,3 6 1,4 7-1,-1 4 1,-3 3-1,-3 3 1,-2 4-1,-1 4 0,3 6-1,3 7-3,4 6 0,-1 3-1,-3 0-2,-3 0 0,-2 0 0,-3-4-5,1-5-7,-1-7-7,1-5-8,2-14-9,7-18-13,6-19-12,7-18-13,5-15 1,7-9 14,6-10 14,7-8 13,7-8 10,9-2 3,10-3 4,10-3 2,4-1 5,0 4 6,0 3 4,0 3 5,-2 6 3,-3 9 0,-3 10 1,-2 10-1,-6 7 1,-6 6 1,-6 7 2,-6 6 1,-7 6-1,-6 6-3,-6 7-5,-6 6-3,-6 6-4,-2 6-4,-3 7-3,-3 6-4,-9 4-3,-11 4 0,-14 3-3,-11 3-1,-7 3-1,0 3 1,0 3 0,0 4 1,-4-1 0,-5-3-1,-7-3 0,-5-2 0,-3-5 0,4-2 1,3-3 3,3-3 1,-1-4 2,-2-3 1,-3-3 1,-3-2 2,4-5 0,13-2 0,12-3 0,13-3 0,12-6 4,13-5 7,12-7 8,13-5 8,13-8 1,17-5-5,15-7-3,16-5-5,9-6-2,3-3-2,3-3-2,4-2 0,1-1-2,0 3 1,0 3 0,0 4-1,-4 4-2,-5 6-5,-7 7-5,-5 6-5,-8 1-3,-5-3-4,-7-3-1,-5-2-4,-9-5-3,-9-2-3,-10-3-3,-8-3-4,-12-4 1,-12-3 5,-13-3 5,-12-2 5,-9-5 4,-2-2 5,-3-3 3,-3-3 5,-1-1 1,4 4 1,3 3 1,3 3 0,1 4 1,1 7 3,-1 6 3,1 7 2,1 2 5,3 1 6,3-1 6,4 1 6,4 7 2,6 16-4,7 15-4,6 17-4,3 10-3,0 6-2,0 7-1,0 6-2,3 3-2,6 0-3,7 0-2,6 0-3,1 1-1,-3 4 0,-3 3 1,-2 3-1,-3 1-2,1 1-4,-1-1-3,1 1-3,-3-3-3,-2-2 2,-3-3 0,-3-3 1,-6-4-2,-5-3-4,-7-3-5,-5-2-5,-6-8-2,-3-8 1,-3-10 0,-2-9 1,-3-9 1,1-5 2,-1-7 2,1-5 3,-3-6 1,-2-3 1,-3-3 2,-3-2 2,1-8 1,6-8 2,7-10 2,6-9 2,4-4 3,4 4 2,3 3 3,3 3 2,4 1 2,7 1 1,6-1-1,7 1 1,7-1 0,9 1 3,10-1 0,10 1 3,7-1-1,6 1-1,7-1-2,6 1-1,3 1-6,0 3-10,0 3-10,0 4-11,0 1-4,0 0 2,0 0 2,0 0 1,-2 0-1,-3 0-6,-3 0-6,-2 0-4,-8 1-1,-8 4 9,-10 3 6,-9 3 8,-7-1 4,-3-2 3,-3-3 2,-2-3 3</inkml:trace>
</inkml:ink>
</file>

<file path=ppt/ink/ink5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7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91250 22900 688,'1'-83'38,"4"34"1,3 35 1,3 35 1,1 18-2,1 3-6,-1 3-7,1 4-6,-4 5-6,-6 10-3,-6 10-4,-6 9-4,-4 2-3,1-2-5,-1-3-5,1-3-4,1-7-4,3-9-6,3-10-4,4-8-4,2-15-6,4-19-5,3-18-4,3-19-6</inkml:trace>
</inkml:ink>
</file>

<file path=ppt/ink/ink5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7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91700 21300 558,'1'-49'2,"4"4"5,3 3 4,3 3 4,3 17 8,3 31 12,3 32 11,4 31 11,-1 24 1,-3 20-10,-3 18-11,-2 20-9,-3 16-8,1 16-2,-1 15-3,1 17-4,-3 14-3,-2 17-6,-3 15-3,-3 16-6,-2 16-7,0 20-8,0 18-9,0 20-8,0-8-6,0-30 0,0-32-2,0-30-1,4-29 2,10-25 4,10-25 5,9-25 5</inkml:trace>
</inkml:ink>
</file>

<file path=ppt/ink/ink5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7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91600 22300 698,'-18'-65'7,"17"23"17,15 22 14,16 22 16,9 18 3,3 16-12,3 15-10,4 17-12,1 8-9,0 4-9,0 3-9,0 3-8,-2-2-6,-3-6-1,-3-6-3,-2-6-1,-5-9-3,-2-8-6,-3-10-5,-3-9-5</inkml:trace>
</inkml:ink>
</file>

<file path=ppt/ink/ink5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8"/>
    </inkml:context>
    <inkml:brush xml:id="br0">
      <inkml:brushProperty name="width" value="0.02892" units="cm"/>
      <inkml:brushProperty name="height" value="0.02892" units="cm"/>
      <inkml:brushProperty name="color" value="#F2395B"/>
    </inkml:brush>
  </inkml:definitions>
  <inkml:trace contextRef="#ctx0" brushRef="#br0">92700 21200 760,'53'-46'8,"6"10"15,7 10 16,6 9 16,3 9-2,0 9-15,0 10-18,0 10-16,-4 5-12,-5 4-6,-7 3-6,-5 3-6,-9 1-5,-9 1-5,-10-1-5,-8 1-4,-9-1 1,-6 1 6,-6-1 7,-6 1 6</inkml:trace>
</inkml:ink>
</file>

<file path=ppt/ink/ink5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8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92900 21800 517,'-24'26'6,"4"4"13,3 3 12,3 3 13,3 6 3,3 9-7,3 10-6,4 10-7,1 7-5,0 6-4,0 7-3,0 6-3,0 1-3,0-3-2,0-3-2,0-2-2,0-9-2,0-12-1,0-13-2,0-12-1,9-26-8,19-36-13,19-39-14,19-36-12,9-20-3,0 1 10,0-1 10,0 1 9,-2 2 9,-3 7 5,-3 6 6,-2 7 6,-6 8 4,-6 14 1,-6 11 1,-6 14 1,-9 19 7,-8 29 9,-10 28 10,-9 28 11,-9 15-1,-5 4-9,-7 3-11,-5 3-9,-4-1-8,0-2-7,0-3-5,0-3-6,1-9-4,4-11-1,3-14-2,3-11-1,7-14 2,14-11 2,11-14 3,14-11 3,3-4 2,-2 6 3,-3 7 2,-3 6 1,-4 7 2,-3 10 0,-3 10-1,-2 9 1,-8 6 0,-8 3 0,-10 3 1,-9 4 0,-5-1-1,0-3-3,0-3-2,0-2-4,-5-3-1,-9 1 1,-10-1 0,-8 1 0,-8-1 0,-2 1 1,-3-1 1,-3 1 1,-6 1 0,-5 3 0,-7 3 1,-5 4 1,-1-3 0,6-5 2,7-7 0,6-5 2,6-4 1,6 0 3,7 0 3,6 0 3,3-2 1,0-3 0,0-3 1,0-2 0,1-5 0,4-2 3,3-3 1,3-3 1,20-6 2,38-5 2,37-7 3,38-5 3,23-6-1,9-3-4,10-3-3,10-2-3,11 2-5,17 9-8,15 10-5,16 10-8,5 4-7,-2 0-5,-3 0-7,-3 0-6,-6 0-6,-5 0-4,-7 0-6,-5 0-4,-20 0-1,-31 0 3,-31 0 4,-31 0 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38150 48850 999,'28'7'-55,"-7"-1"12,-7 0 13,-6-2 11,-4 1 7,2 0-1,0 1 0,2 2-1</inkml:trace>
</inkml:ink>
</file>

<file path=ppt/ink/ink5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9"/>
    </inkml:context>
    <inkml:brush xml:id="br0">
      <inkml:brushProperty name="width" value="0.0247" units="cm"/>
      <inkml:brushProperty name="height" value="0.0247" units="cm"/>
      <inkml:brushProperty name="color" value="#F2395B"/>
    </inkml:brush>
  </inkml:definitions>
  <inkml:trace contextRef="#ctx0" brushRef="#br0">93200 22800 890,'25'-44'27,"0"13"-5,0 12-7,0 13-5,1 4-3,4-3 2,3-3-1,3-2 2,-2 2-8,-6 9-18,-6 10-17,-6 10-17,-9 5-4,-8 4 9,-10 3 10,-9 3 8,-4-2 7,4-6 5,3-6 4,3-6 4</inkml:trace>
</inkml:ink>
</file>

<file path=ppt/ink/ink5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19"/>
    </inkml:context>
    <inkml:brush xml:id="br0">
      <inkml:brushProperty name="width" value="0.02293" units="cm"/>
      <inkml:brushProperty name="height" value="0.02293" units="cm"/>
      <inkml:brushProperty name="color" value="#F2395B"/>
    </inkml:brush>
  </inkml:definitions>
  <inkml:trace contextRef="#ctx0" brushRef="#br0">93100 23200 959,'-24'23'-1,"4"-3"-3,3-3-1,3-2-3,-1-3 2,-2 1 6,-3-1 6,-3 1 6,7-4 2,19-6-2,19-6-2,19-6-2,9-4-5,0 1-8,0-1-7,0 1-8,-2-1-5,-3 1-3,-3-1-5,-2 1-3</inkml:trace>
</inkml:ink>
</file>

<file path=ppt/ink/ink5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96575 23175 333,'157'63'167,"51"46"-1,50 47 1,49 47 0</inkml:trace>
</inkml:ink>
</file>

<file path=ppt/ink/ink5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21"/>
    </inkml:context>
    <inkml:brush xml:id="br0">
      <inkml:brushProperty name="width" value="0.02694" units="cm"/>
      <inkml:brushProperty name="height" value="0.02694" units="cm"/>
      <inkml:brushProperty name="color" value="#F2395B"/>
    </inkml:brush>
  </inkml:definitions>
  <inkml:trace contextRef="#ctx0" brushRef="#br0">96350 23600 816,'25'25'91,"0"0"-30,0 0-31,0 0-29,0 0-22,0 0-14,0 0-14,0 0-15</inkml:trace>
</inkml:ink>
</file>

<file path=ppt/ink/ink5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22"/>
    </inkml:context>
    <inkml:brush xml:id="br0">
      <inkml:brushProperty name="width" value="0.02759" units="cm"/>
      <inkml:brushProperty name="height" value="0.02759" units="cm"/>
      <inkml:brushProperty name="color" value="#F2395B"/>
    </inkml:brush>
  </inkml:definitions>
  <inkml:trace contextRef="#ctx0" brushRef="#br0">96550 23700 797,'-25'-22'0,"0"6"6,0 7 7,0 6 7,6 6 4,13 6 2,12 7 3,13 6 3,9-1-5,6-5-9,7-7-10,6-5-11,4-3-6,4 4-2,3 3-4,3 3-2,-2 1-7,-6 1-10,-6-1-11,-6 1-11</inkml:trace>
</inkml:ink>
</file>

<file path=ppt/ink/ink5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28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90350 27700 547,'20'-27'2,"-9"-3"6,-10-3 6,-8-2 4,-9 5 2,-6 16-2,-6 15-2,-6 17-2,-4 8-2,1 4-1,-1 3-2,1 3 0,-4 6-1,-6 9 1,-6 10 0,-6 10 1,-4 7 0,1 6 1,-1 7 0,1 6 1,1 1 0,3-3-1,3-3-1,4-2-1,4-5-1,6-2 1,7-3 1,6-3 0,4-7-1,4-9-2,3-10-1,3-8-3,12-11-3,22-8-5,22-10-4,23-9-5,14-13-1,10-16 2,10-15 1,9-15 3,2-9-1,-2 1 0,-3-1-2,-3 1-1,-2-1 0,0 1 2,0-1 0,0 1 2,-7 2 1,-11 7 2,-14 6 2,-11 7 2,-11 5 0,-5 7 0,-7 6 0,-5 7-1,-6 10 7,-3 16 11,-3 15 12,-2 17 11,-5 5 4,-2-3-7,-3-3-7,-3-2-6,-4 0-5,-3 7-1,-3 6-2,-2 7-2,-3-1-2,1-6-1,-1-6-3,1-6-1,1-2-1,3 3-2,3 3 1,4 4-2,4 1 0,6 0 0,7 0-1,6 0 0,9-7-1,13-11-3,12-14-2,13-11-4,2-12-1,-5-9 1,-7-10-1,-5-8 1,-4-9 0,0-6 0,0-6 1,0-6 0,-2-4 0,-3 1 2,-3-1 1,-2 1 2,-5-4 0,-2-6-1,-3-6 0,-3-6 0,-4-4 1,-3 1 1,-3-1 3,-2 1 0,-6 1 2,-6 3 0,-6 3 0,-6 4 0,-6 7 1,-2 13-1,-3 12 1,-3 13 0,-6 9-1,-5 6-1,-7 7-1,-5 6-2,-8 6-1,-5 6-4,-7 7-2,-5 6-3,-8 9 0,-5 13 2,-7 12 1,-5 13 1,-3 7-3,4 4-10,3 3-10,3 3-10,6-4-3,9-8 5,10-10 4,10-9 5,7-9 3,6-5 4,7-7 3,6-5 4</inkml:trace>
</inkml:ink>
</file>

<file path=ppt/ink/ink5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29"/>
    </inkml:context>
    <inkml:brush xml:id="br0">
      <inkml:brushProperty name="width" value="0.03111" units="cm"/>
      <inkml:brushProperty name="height" value="0.03111" units="cm"/>
      <inkml:brushProperty name="color" value="#F2395B"/>
    </inkml:brush>
  </inkml:definitions>
  <inkml:trace contextRef="#ctx0" brushRef="#br0">95050 28300 707,'25'-22'1,"0"6"3,0 7 2,0 6 3,0 7 6,0 10 8,0 10 9,0 9 8,-2 4 2,-3 1-6,-3-1-7,-2 1-6,-3-1-6,1 1-6,-1-1-7,1 1-5,-1-1-5,1 1-2,-1-1-1,1 1-2,-6 1-2,-8 3 0,-10 3-2,-9 4-1,-7-1 0,-3-3-1,-3-3 0,-2-2 0,-1-6 0,3-6 1,3-6 2,4-6 1,8-9 4,17-8 5,15-10 5,16-9 5,7-2 2,1 6-1,-1 7-1,1 6 0,-3 3-1,-2 0 0,-3 0 1,-3 0 1,-6 4 0,-5 10-1,-7 10 1,-5 9 0,-6 6 0,-3 3-2,-3 3-2,-2 4 0,-6 2-1,-6 4 0,-6 3-1,-6 3 1,-6-1 0,-2-2-1,-3-3 0,-3-3 1,-2-2-2,0 0-1,0 0-3,0 0-1,4-4-2,10-5-3,10-7-3,9-5-3,6-11-3,3-11-2,3-14-2,4-11-3,2-9-1,4-3 0,3-3 1,3-2 1,3-3 1,3 1 5,3-1 4,4 1 4</inkml:trace>
</inkml:ink>
</file>

<file path=ppt/ink/ink5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29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96400 29050 686,'25'-22'-3,"0"6"-6,0 7-5,0 6-7,-4 6 7,-5 6 18,-7 7 19,-5 6 18,-6 4 7,-3 4-5,-3 3-3,-2 3-5,-6 3-5,-6 3-5,-6 3-5,-6 4-5,-2-3-3,3-5 0,3-7 1,4-5 0,7-9-13,13-9-30,12-10-28,13-8-29</inkml:trace>
</inkml:ink>
</file>

<file path=ppt/ink/ink5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37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94850 28400 601,'7'-44'86,"17"13"-16,15 12-18,16 13-16,4 6-10,-6 0-3,-6 0-3,-6 0-3,-6 3-3,-2 6-3,-3 7-4,-3 6-3,-6 6-2,-5 6-1,-7 7-2,-5 6 0,-4 1-1,0-3-1,0-3-1,0-2-1,0-1 0,0 3 1,0 3 2,0 4 0,-4-1 0,-5-3-1,-7-3-1,-5-2-2,-6-3-1,-3 1-1,-3-1-1,-2 1 0,-3-3-1,1-2 1,-1-3 0,1-3 1,-3-2-1,-2 0 1,-3 0 0,-3 0 0,1-2 2,6-3 2,7-3 4,6-2 4,12-8 1,19-8 2,19-10 1,19-9 2,7-2 0,-3 6-2,-3 7-2,-2 6-2,-3 3 1,1 0 1,-1 0 3,1 0 1,-3 3 1,-2 6 0,-3 7-1,-3 6 0,-4 4-1,-3 4-1,-3 3 0,-2 3-2,-5 1 0,-2 1-1,-3-1-1,-3 1-1,-2-1-2,0 1 0,0-1 0,0 1-2,-4 1 0,-5 3 0,-7 3-1,-5 4 1,-6 1 0,-3 0 0,-3 0 1,-2 0 1,-6 0-1,-6 0 0,-6 0-2,-6 0-1,-4 0-3,1 0-1,-1 0-3,1 0-3,1-2-3,3-3-5,3-3-6,4-2-4,5-5-3,10-2-1,10-3 0,9-3 0</inkml:trace>
</inkml:ink>
</file>

<file path=ppt/ink/ink5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38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96400 29100 499,'23'-19'7,"-3"13"8,-3 12 9,-2 13 9,-8 9 1,-8 6-5,-10 7-4,-9 6-5,-7 3-6,-3 0-6,-3 0-7,-2 0-7,-3 1-3,1 4 1,-1 3 1,1 3 1,1-5 0,3-12 0,3-13 0,4-12 0,10-13-1,19-12-2,19-13-3,19-12-1,12-9-2,6-2 1,7-3 1,6-3-1,-1-1 3,-5 4 2,-7 3 3,-5 3 2,-8 6 3,-5 9 2,-7 10 3,-5 10 1,-9 10 4,-9 13 4,-10 12 4,-8 13 5,-8 4 0,-2-3-1,-3-3-2,-3-2-2,7-9-4,19-12-8,19-13-7,19-12-7,10-9-4,4-2-2,3-3-1,3-3-1,-2-1 2,-6 4 2,-6 3 3,-6 3 3,-7 6 5,-6 9 7,-6 10 6,-6 10 7,-1-1-2,7-9-9,6-10-9,7-8-10,0-6-4,-2 1 1,-3-1-1,-3 1 1,-7 4 8,-9 9 16,-10 10 16,-8 10 16,-4 10 6,3 13-6,3 12-4,4 13-6,5-2-5,10-16-6,10-15-5,9-15-5,6-17-5,3-15-5,3-15-4,4-16-4,-3-8-4,-5 0-3,-7 0-2,-5 0-4,-8 1 1,-5 4 1,-7 3 3,-5 3 2,-11 4 2,-11 7 0,-14 6-1,-11 7 2,-7 4 3,0 3 9,0 3 8,0 4 8,1 2 4,4 4-1,3 3-1,3 3-2,3 1-1,3 1-1,3-1-1,4 1-1,8-3-4,17-2-8,15-3-6,16-3-8,10-6-3,7-5-2,6-7-2,7-5-1,2-4-1,1 0 0,-1 0 0,1 0 0,-3 0 0,-2 0 2,-3 0 0,-3 0 1,-2-2 1,0-3 1,0-3 2,0-2 1,-2-6 2,-3-6 2,-3-6 2,-2-6 3,-5-4 2,-2 1 3,-3-1 3,-3 1 2,-6-1 3,-5 1 4,-7-1 3,-5 1 3,-4 1 3,0 3 2,0 3 1,0 4 2,0 13 4,0 26 9,0 24 7,0 26 8,0 15 0,0 6-11,0 7-10,0 6-10,-2 6-6,-3 6-2,-3 7-2,-2 6-2,-1 6-4,3 6-4,3 7-6,4 6-4,1 10-8,0 17-9,0 15-10,0 16-11,0-2 0,0-19 7,0-18 8,0-19 8,0-18-2,0-15-11,0-15-12,0-16-12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41405 48835 556,'-8'-36'29,"0"7"-4,1 7-5,-1 7-3,0 3-4,2-1-1,1-2-1,0 0-2,0 1-1,-2 1-1,-2 2 0,-1 2-1,-2 2 0,0 1 0,0 0 2,1 2 0,-2 0 0,0 2-1,-1 0 1,-1 2-1,0 1-1,2 2-1,2 2 0,3 2-1,-1 1-1,0 3 0,-2 2 0,0 2-1,0 1 0,-1 3 0,0 2 0,0 1-1,0 3 0,1 3-2,-1 3 0,0 3-2,1-1 0,1-2 3,0-3 1,2-3 2,0 1 2,0 3 3,1 4 2,-1 5 3,1-1 2,2-4-1,2-4 1,2-3-1,1-4 1,2-1-1,0-2 0,2-3 0,1 0-2,3-2-2,4-1-3,2-1-3,3-2-1,3-2-4,3-4-1,3-2-2,2-3-4,-1 0-2,1-2-3,-1 0-4,0-2-1,-1-2 0,-1-2-1,-1-1 1,-1-3-2,-1 0-1,-1-1-2,0-1-2,-4-1 0,-1 2 2,-4 1 2,-3 1 1,-2 0 3,-2 0 4,-2 0 2,-2 1 4,-1 0 3,-2 0 3,-1 2 2,0 1 4,-2 0 1,-2 2 3,-1 1 1,-3 0 2,0 1 1,0 0 2,2 0 1,1 1 1,0-1 0,0 2 0,0 0-1,0 2 0,0 1-1,1 1 0,-1 3-2,0 2 0,0 2-1,2 2-2,1 2-2,0 1-1,1 2-1,1 2-1,-2 0-1,2 1-1,-1 0 0,0-1-1,0-1 0,0-1-2,1-1-1,4-2-3,2-3-2,4-1-4,2-4-1,3-6-4,4-6-1,2-5-3,1-4-1,-1-2-1,-1 0-1,-1-1 0,-1 1 1,0 3 2,-2 2 3,-1 4 1,-1 4 12,-2 6 19,-2 6 20,-2 6 20,-1 2 3,1-1-11,2-1-13,0 0-11,1-1-9,2-1-4,0 1-5,1 0-5,1-1-1,0-3-1,0-1 0,0-2 0,-1-1-3,1 0-9,0 0-7,0 0-8,-1 0-7,1 0-4,0 0-5,0 0-5</inkml:trace>
</inkml:ink>
</file>

<file path=ppt/ink/ink5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40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90300 33800 641,'21'-29'2,"-5"-5"5,-7-7 5,-5-5 5,-11-3 2,-11 4 3,-14 3 2,-11 3 2,-6 4-1,4 7-2,3 6-2,3 7-3,-2 7-4,-6 9-3,-6 10-5,-6 10-3,-4 7-2,1 6 0,-1 7 2,1 6 1,-3 6 0,-2 6 1,-3 7 1,-3 6 1,-1 3 0,4 0 0,3 0 0,3 0 0,3 0-1,3 0 0,3 0-2,4 0 0,5-2-1,10-3 1,10-3-1,9-2 0,6-6 0,3-6 0,3-6 1,4-6 0,5-6-2,10-2-2,10-3-4,9-3-4,7-2-3,7 0-3,6 0-3,7 0-3,10-4-4,16-5-4,15-7-3,17-5-5,11-9-1,10-9 1,10-10 0,9-8 1,-8-4 2,-25 3 3,-25 3 4,-25 4 3</inkml:trace>
</inkml:ink>
</file>

<file path=ppt/ink/ink5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41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94550 34050 591,'-44'-85'61,"13"32"-5,12 31-5,13 32-5,6 19-5,0 10-6,0 10-5,0 9-6,-2 7-4,-3 7-4,-3 6-2,-2 7-5,-3 5-4,1 7-6,-1 6-6,1 7-6,-1 8-5,1 14 0,-1 11-2,1 14-1,1 5-4,3 1-7,3-1-7,4 1-5,1-17-1,0-30 8,0-32 8,0-30 7,0-19 3,0-2-3,0-3-3,0-3-3</inkml:trace>
</inkml:ink>
</file>

<file path=ppt/ink/ink5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41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96250 34450 645,'14'-16'4,"-22"19"7,-22 19 7,-21 19 7,-12 10 3,1 4-4,-1 3-3,1 3-3,2-2-4,7-6-5,6-6-4,7-6-4,19-13-5,35-19-2,35-18-5,34-19-2,15-10-1,-3 1 2,-3-1 2,-2 1 2,-9 2 2,-12 7 2,-13 6 1,-12 7 1,-13 7 3,-12 9 3,-13 10 5,-12 10 4,2 0-2,20-5-8,18-7-9,20-5-8,3-4-4,-8 0 1,-10 0 1,-9 0 0,-5-2 4,0-3 9,0-3 9,0-2 9,1-5 1,4-2-4,3-3-5,3-3-5,3-2-3,3 0-3,3 0-2,4 0-3,-3 1 3,-5 4 6,-7 3 8,-5 3 6,-8 6 5,-5 9 4,-7 10 3,-5 10 3,-4 4 2,0 0 2,0 0 2,0 0 2,4-4-8,10-5-14,10-7-17,9-5-15,2 0-7,-2 10 3,-3 10 4,-3 9 2,-2 2 4,0-2 5,0-3 6,0-3 4,0-4 0,0-3-3,0-3-6,0-2-4,-2-1-10,-3 3-16,-3 3-15,-2 4-17</inkml:trace>
</inkml:ink>
</file>

<file path=ppt/ink/ink5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42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99500 30250 632,'4'-36'6,"10"28"13,10 28 12,9 29 12,6 15 4,3 3-6,3 3-7,4 4-6,1 1-4,0 0-5,0 0-3,0 0-4,3-2-3,6-3-2,7-3-2,6-2-1,1-3-1,-3 1 1,-3-1 1,-2 1 1,-5-3-1,-2-2-6,-3-3-3,-3-3-5,-4-4-2,-3-3 0,-3-3 0,-2-2 0,-11-5 0,-15-2 1,-15-3 1,-16-3 1,-12-1 1,-5 4 4,-7 3 3,-5 3 3,-8 3 2,-5 3 0,-7 3 0,-5 4 0,-8 5 0,-5 10 0,-7 10 0,-5 9 0,-8 10-2,-5 14-3,-7 11-5,-5 14-2,-4 7-5,0 3-2,0 3-4,0 4-4,6-3-2,13-5-3,12-7-2,13-5-3,13-15 1,17-22 5,15-22 3,16-21 5</inkml:trace>
</inkml:ink>
</file>

<file path=ppt/ink/ink5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43"/>
    </inkml:context>
    <inkml:brush xml:id="br0">
      <inkml:brushProperty name="width" value="0.02883" units="cm"/>
      <inkml:brushProperty name="height" value="0.02883" units="cm"/>
      <inkml:brushProperty name="color" value="#F2395B"/>
    </inkml:brush>
  </inkml:definitions>
  <inkml:trace contextRef="#ctx0" brushRef="#br0">102700 30850 763,'-35'-8'2,"-18"34"7,-19 35 5,-18 35 6,-7 11 3,6-8 0,7-10 1,6-9 0,4-7-2,4-3-7,3-3-5,3-2-7,6-5-4,9-2-1,10-3 0,10-3-2,5-6 1,4-5 1,3-7 2,3-5 1,9-8 2,16-5-1,15-7 2,17-5 0,13-4 0,13 0 1,12 0 1,13 0 1,4 0 0,-3 0-1,-3 0-1,-2 0 0,-9-2-3,-12-3-3,-13-3-6,-12-2-3,-4-1-4,7 3-3,6 3-2,7 4-3,-3 1-3,-8 0-3,-10 0-3,-9 0-3,-5 0-1,0 0 2,0 0 2,0 0 1</inkml:trace>
</inkml:ink>
</file>

<file path=ppt/ink/ink5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43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102750 31000 680,'-24'-25'0,"4"0"0,3 0 0,3 0 0,-1 12 7,-2 26 16,-3 24 16,-3 26 15,-2 16 3,0 10-10,0 10-10,0 9-10,0 9-10,0 9-7,0 10-8,0 10-9,-2 11-6,-3 17-3,-3 15-4,-2 16-3,-3 7-4,1 1-3,-1-1-3,1 1-2,2-17-2,7-30 2,6-32 1,7-30 1,4-25 2,3-15 5,3-15 4,4-16 5</inkml:trace>
</inkml:ink>
</file>

<file path=ppt/ink/ink5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44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103800 31900 623,'46'-25'0,"-5"0"0,-7 0 0,-5 0 0,-9 4 0,-9 10-1,-10 10 0,-8 9 0,-8 6 1,-2 3 4,-3 3 4,-3 4 4,-7 7 2,-9 13-2,-10 12-2,-8 13-1,-4 1-2,3-9-2,3-10-2,4-8-1,4-9-2,6-6-2,7-6 0,6-6-2,12-9-3,19-8-4,19-10-4,19-9-5,9-5 0,0 0 3,0 0 5,0 0 3,0 3 4,0 6 3,0 7 4,0 6 4,-4 3 3,-5 0 1,-7 0 3,-5 0 2,-8 3 2,-5 6 1,-7 7 2,-5 6 2,0-4-7,10-11-14,10-14-15,9-11-15,2-6-3,-2 4 8,-3 3 9,-3 3 7,-6 6 8,-5 9 5,-7 10 5,-5 10 6,-4 5 4,0 4 3,0 3 2,0 3 3,0-1 0,0-2-4,0-3-4,0-3-4,6-7-7,13-9-11,12-10-11,13-8-12,2-9-3,-5-6 5,-7-6 4,-5-6 5,-4-1 4,0 7 6,0 6 4,0 7 5,0 2 3,0 1 2,0-1 2,0 1 2,-2 4-1,-3 9-2,-3 10-3,-2 10-2,-3-4-9,1-16-17,-1-15-15,1-15-17,1-9-2,3 1 11,3-1 11,4 1 11,2-7 7,4-12 3,3-13 3,3-12 3,-1-7 4,-2 1 2,-3-1 2,-3 1 3,-1 2 3,4 7 3,3 6 2,3 7 3,-2 7 2,-6 9 0,-6 10 1,-6 10 0,-6 10 4,-2 13 6,-3 12 5,-3 13 7,-4 12 0,-3 13-6,-3 12-6,-2 13-5,-3 9-4,1 6-1,-1 7-2,1 6-1,-3 9-3,-2 13-2,-3 12-4,-3 13-3,-6 24-6,-5 39-11,-7 36-11,-5 39-11,-1-11-10,6-55-9,7-57-9,6-55-9</inkml:trace>
</inkml:ink>
</file>

<file path=ppt/ink/ink5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51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75400 24050 476,'-47'0'0,"6"0"0,7 0 0,6 0 0,-5 6 3,-16 13 3,-15 12 6,-15 13 4,-3-1 1,14-11 1,11-14-1,14-11 0,7-6 0,3 4-1,3 3 0,4 3 0,1-1 0,0-2 2,0-3 1,0-3 2,-2-4 2,-3-3 0,-3-3 2,-2-2 0,11-6 1,29-6-1,28-6-2,28-6-1,12 1-3,-3 9-4,-3 10-5,-2 10-4,-1 4-2,3 0 0,3 0-1,4 0 1,2 0-1,4 0 0,3 0 0,3 0 1,-1 0-1,-2 0-1,-3 0 0,-3 0-1,-7 0-1,-9 0 0,-10 0 0,-8 0-1,-15 0-2,-19 0-7,-18 0-4,-19 0-7,-12 1 0,-2 4 3,-3 3 4,-3 3 4,-6-1 0,-5-2-1,-7-3-3,-5-3-1,-3-2-1,4 0 2,3 0 2,3 0 1,4 0 3,7 0 1,6 0 4,7 0 1,0 0 3,-2 0 2,-3 0 3,-3 0 2,8 1 4,23 4 4,22 3 5,22 3 5,10-1-1,1-2-5,-1-3-6,1-3-6,4-1-2,9 4-2,10 3 0,10 3 0,5 1-2,4 1 0,3-1-1,3 1-1,-2-3-1,-6-2 0,-6-3 1,-6-3-1,-4-1-3,1 4-5,-1 3-5,1 3-5,-4-1-3,-6-2 1,-6-3 1,-6-3 2,-6 1-4,-2 6-9,-3 7-7,-3 6-8</inkml:trace>
</inkml:ink>
</file>

<file path=ppt/ink/ink5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52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75000 31650 510,'-71'0'6,"10"0"11,10 0 12,9 0 11,15-2 5,22-3 0,22-3-2,23-2 0,11-3-4,4 1-6,3-1-5,3 1-7,1 1-3,1 3-1,-1 3-1,1 4-1,-1 2-3,1 4-2,-1 3-3,1 3-4,-3 1-1,-2 1-1,-3-1-2,-3 1 0,-2-1-1,0 1-1,0-1 0,0 1-2,-2-3 1,-3-2-1,-3-3-1,-2-3 0,-3-2-1,1 0-3,-1 0-2,1 0-2,-15-2-4,-28-3-4,-28-3-5,-27-2-5,-15-5 1,0-2 5,0-3 5,0-3 5,-2-1 3,-3 4 0,-3 3 2,-2 3 0,2 3 1,9 3 4,10 3 1,10 4 4,7 1 3,6 0 3,7 0 5,6 0 5,17 1 3,28 4 7,28 3 5,29 3 6,15-1-1,3-2-10,3-3-8,4-3-10,-6-2-4,-11 0-2,-14 0-1,-11 0-2,-9 1-4,-3 4-5,-3 3-6,-2 3-6,-6 3-9,-6 3-13,-6 3-13,-6 4-14</inkml:trace>
</inkml:ink>
</file>

<file path=ppt/ink/ink5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53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74950 22200 680,'-22'-49'-3,"6"4"-5,7 3-5,6 3-5,4 3 3,4 3 12,3 3 12,3 4 11,4 1 7,7 0 0,6 0 0,7 0 1,2 3-1,1 6-1,-1 7-1,1 6 0,-3 4-3,-2 4-3,-3 3-3,-3 3-3,-6 4-2,-5 7-3,-7 6-1,-5 7-3,-4 4-1,0 3 0,0 3-1,0 4 0,-5 2-1,-9 4-1,-10 3-1,-8 3 0,-6-1-1,1-2-1,-1-3 0,1-3 0,1-6 1,3-5 2,3-7 1,4-5 1,5-4 2,10 0 0,10 0-1,9 0 1,9-2-1,9-3 0,10-3 0,10-2 0,4-1 0,0 3-2,0 3 0,0 4-1,-4 1 0,-5 0 0,-7 0 0,-5 0 1,-8 1 1,-5 4-1,-7 3 1,-5 3-1,-8 1-1,-5 1-2,-7-1-4,-5 1-3,-14 7-5,-18 16-6,-19 15-6,-18 17-7,-4-1 0,13-16 3,12-15 5,13-15 5,7-9-2,4 1-7,3-1-7,3 1-6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3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43699 48713 622,'-8'-28'10,"-2"9"4,0 7 1,-1 8 3,-1 5 4,-2 4 5,0 2 4,-1 4 5,0 1-1,1 3-5,1 1-6,1 3-6,0 3-4,0 5 0,0 5-1,1 5-1,0 0-2,2-6 0,2-4-2,2-4-1,4-6-2,6-1-4,6-4-2,6-3-4,2-2-2,1-2 0,-1-2 0,1-2-2,-2-1 1,-1 2 1,-2 0 1,-3 2 1,-1 1-1,-4 3-1,-3 4-2,-2 2-1,-3 3-1,-2 3 1,-2 3 2,-2 3 1,-1 1 1,-2-3 2,0-1 1,-1-2 1,0-3 1,1 1 0,0-2-1,2-1 1,3-5 0,6-10 1,6-10 1,6-10 0,3-4 1,1 1-1,1 1-1,1 1 1,0 2-1,-1 3 1,-1 2 1,0 4 0,-3 2 1,-1 2 4,-2 3 3,-2 1 3,-1 1 2,1 1 0,1 2 0,2 0 1,-2 2-1,-1 0-2,-2 1-2,-2 2-3,-1 0-6,2 0-10,0-1-10,2 1-11,-1-2-9,-1-4-8,-1-4-8,0-4-9,-1-2 2,0-2 9,0 0 10,0-1 9</inkml:trace>
</inkml:ink>
</file>

<file path=ppt/ink/ink5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54"/>
    </inkml:context>
    <inkml:brush xml:id="br0">
      <inkml:brushProperty name="width" value="0.03416" units="cm"/>
      <inkml:brushProperty name="height" value="0.03416" units="cm"/>
      <inkml:brushProperty name="color" value="#F2395B"/>
    </inkml:brush>
  </inkml:definitions>
  <inkml:trace contextRef="#ctx0" brushRef="#br0">75450 30400 644,'-22'75'110,"6"0"-24,7 0-24,6 0-23,3 0-15,0 0-7,0 0-5,0 0-6,0 1-9,0 4-11,0 3-10,0 3-10,0-2-6,0-6-2,0-6-2,0-6-1,0-9 0,0-8 4,0-10 2,0-9 2</inkml:trace>
</inkml:ink>
</file>

<file path=ppt/ink/ink5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68500 31450 999,'-24'20'-73,"4"-9"16,3-10 16,3-8 17</inkml:trace>
</inkml:ink>
</file>

<file path=ppt/ink/ink5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0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68400 31350 999,'23'-24'-84,"-3"4"20,-3 3 22,-2 3 21</inkml:trace>
</inkml:ink>
</file>

<file path=ppt/ink/ink5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1:01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68350 31200 667,'42'-41'19,"-16"19"1,-15 19 1,-15 19 2,-11 9-2,-2 0-4,-3 0-3,-3 0-3,-6 0-3,-5 0-1,-7 0 0,-5 0-1,-3 0-1,4 0 1,3 0-1,3 0 0,3-2 0,3-3 0,3-3-1,4-2 0,1-3-1,0 1 0,0-1-2,0 1 0,10-9 0,23-15 1,22-15 1,22-16 0,8-7 2,-2 4 0,-3 3 1,-3 3 2,-1 1-1,4 1 0,3-1-1,3 1 1,-2 4-4,-6 9-3,-6 10-6,-6 10-3,-13 7-1,-19 6 3,-18 7 3,-19 6 3,-13 4 1,-6 4 0,-6 3 0,-6 3 0,-1-2 0,7-6-1,6-6 1,7-6 0,2-2 0,1 3-1,-1 3 0,1 4 0,1-1 0,3-3 0,3-3 1,4-2-1,7-5 1,13-2 1,12-3 0,13-3 0,7-6 1,4-5 0,3-7 1,3-5 0,3-4 0,3 0-1,3 0 1,4 0-1,1 1-1,0 4 0,0 3-1,0 3-1,-2 1-1,-3 1-1,-3-1 0,-2 1 0,-5-3-1,-2-2-1,-3-3 1,-3-3 0,-10 5-1,-16 17 0,-15 15 0,-15 16-1,-9 5 1,1-2 0,-1-3 1,1-3 1,-4-2 0,-6 0 1,-6 0 1,-6 0 0,-2 0 0,3 0 1,3 0 0,4 0 0,4-2 1,6-3-1,7-3 1,6-2 0,9-6 2,13-6 3,12-6 3,13-6 3,9-6 1,6-2-2,7-3-2,6-3-2,4-2-1,4 0-1,3 0-2,3 0 0,-1 0-1,-2 0 1,-3 0 0,-3 0 0,-4 1-1,-3 4-2,-3 3-4,-2 3-2,-12 6-2,-19 9-2,-18 10 0,-19 10-3,-10 2 2,1-3 1,-1-3 2,1-2 2,-6 0 2,-8 7 0,-10 6 0,-9 7 1,-2-1 0,6-6 1,7-6 0,6-6 1,4-4 0,4 1 1,3-1 2,3 1 0,9-6 3,16-8 4,15-10 4,17-9 5,13-5 1,13 0-3,12 0-3,13 0-4,4 1-1,-3 4-1,-3 3-1,-2 3-1,-5 1-1,-2 1-1,-3-1-1,-3 1-1,-12 2-3,-18 7-5,-19 6-4,-18 7-5,-14 2-1,-5 1 2,-7-1 2,-5 1 2,-1-3 2,6-2 1,7-3 2,6-3 2,3-1 1,0 4 1,0 3 2,0 3 1,7-2 4,17-6 3,15-6 5,16-6 4,9-6 1,3-2-3,3-3-3,4-3-2,2-1-3,4 4 0,3 3-1,3 3-2,-4 1 0,-8 1-2,-10-1 0,-9 1-2</inkml:trace>
</inkml:ink>
</file>

<file path=ppt/ink/ink5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1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69050 27300 999,'-47'0'-86,"6"0"22,7 0 22,6 0 21</inkml:trace>
</inkml:ink>
</file>

<file path=ppt/ink/ink5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1:04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69150 27000 658,'-68'1'-6,"17"4"4,15 3 3,16 3 4,5 3 3,-2 3 0,-3 3 1,-3 4 2,-6 1-1,-5 0 1,-7 0 0,-5 0-1,-3 1 1,4 4-1,3 3-1,3 3 1,1 3-1,1 3-1,-1 3 0,1 4-1,-1 1 0,1 0-2,-1 0-1,1 0-1,-1-2-1,1-3 1,-1-3-1,1-2 0,1-3 0,3 1-2,3-1-1,4 1-2,1-1 0,0 1 1,0-1 1,0 1 1,6-12 1,13-21 0,12-22-1,13-22 1,10-13 0,10-3-2,10-3 0,9-2-1,7-6-1,7-6 1,6-6 0,7-6 1,-4 2 0,-12 14-2,-13 11-1,-12 14-1,-5 7 0,3 3 1,3 3 0,4 4 2,-1 1 0,-3 0 0,-3 0 1,-2 0 1,-5 0 0,-2 0 2,-3 0 1,-3 0 1,-13 9 2,-22 19 1,-22 19 2,-21 19 1,-10 7 1,3-3-1,3-3-1,4-2-1,1 0 0,0 7-2,0 6 0,0 7 0,1 0-1,4-2 0,3-3 0,3-3 0,1-4 0,1-3-1,-1-3-1,1-2-2,2-5 1,7-2-1,6-3-1,7-3 1,7-9-1,9-11 0,10-14-1,10-11 0,8-14-2,10-11 0,10-14-2,9-11-1,6-7 0,3 0-1,3 0 0,4 0 0,-1 4 0,-3 10 0,-3 10 2,-2 9 0,-8 7 1,-8 7 0,-10 6 2,-9 7 0,-16 10 3,-22 16 3,-22 15 5,-21 17 3,-14 10 1,-2 6-1,-3 7-1,-3 6-2,1 1 0,6-3-2,7-3 0,6-2-2,1-3 0,-3 1 0,-3-1 0,-2 1 0,3-6 0,14-8 0,11-10 0,14-9 0,8-15-1,7-18-1,6-19-2,7-18-2,10-15-2,16-9-2,15-10-3,17-8-2,8-4-1,4 3-1,3 3 0,3 4-1,-2 4 1,-6 6 3,-6 7 1,-6 6 3,-9 7 1,-8 10 2,-10 10 0,-9 9 2,-15 9 2,-18 9 2,-19 10 3,-18 10 2,-12 8 2,-3 10-3,-3 10 0,-2 9-1,-1 2-1,3-2 0,3-3 0,4-3-1,1-4 1,0-3 0,0-3-1,0-2 0,4-5 0,10-2 0,10-3 0,9-3 1,10-12-3,14-18-7,11-19-6,14-18-5,16-15-8,22-9-7,22-10-8,23-8-8,-1 0 1,-22 14 7,-22 11 8,-21 14 9,-10 5 1,3 1-4,3-1-3,4 1-4</inkml:trace>
</inkml:ink>
</file>

<file path=ppt/ink/ink5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1:26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58750 33100 490,'51'-27'33,"4"-3"-7,3-3-9,3-2-8,-1-3-5,-2 1-1,-3-1-1,-3 1-1,-4 2-1,-3 7 0,-3 6 0,-2 7 1,-1 4 1,3 3-1,3 3 0,4 4 1,1-3-1,0-5 2,0-7 0,0-5 1,-2-4 0,-3 0 0,-3 0-1,-2 0-1,-3 0 1,1 0-1,-1 0 0,1 0 1,-3 3-1,-2 6 0,-3 7 0,-3 6 0,-2 3 0,0 0 0,0 0 0,0 0 1,0-2 0,0-3-1,0-3 1,0-2-1,1-1 0,4 3 0,3 3-1,3 4-1,-1-1 1,-2-3-1,-3-3 1,-3-2 0,-1-1 1,4 3-1,3 3 0,3 4 1,-1-1-1,-2-3 0,-3-3 0,-3-2 0,-2-1 0,0 3 0,0 3 0,0 4 0,1 1 0,4 0-1,3 0 0,3 0 1,-1-2-2,-2-3 1,-3-3 0,-3-2 0,-1-1-1,4 3 1,3 3 0,3 4-1,-1-1 1,-2-3 0,-3-3-1,-3-2 1,-1-1 0,4 3 0,3 3 0,3 4 0,-1-1 0,-2-3 0,-3-3 0,-3-2 0,-1-1 0,4 3 0,3 3 0,3 4 0,-1-1-1,-2-3 1,-3-3 0,-3-2 0,-1-3 0,4 1-1,3-1 0,3 1 1,1 1-1,1 3 0,-1 3 1,1 4 0,-1-1 0,1-3-1,-1-3 1,1-2 0,-1-1 0,1 3 0,-1 3 0,1 4 0,1-3 0,3-5-1,3-7 0,4-5-1,1-3 1,0 4-1,0 3 1,0 3-1,-2-1 1,-3-2 0,-3-3-1,-2-3 1,-1-1 0,3 4 1,3 3 0,4 3 1,-3 3 0,-5 3 0,-7 3 0,-5 4 0,-3-1 1,4-3 0,3-3-1,3-2 1,1-1 0,1 3 0,-1 3-1,1 4 1,1-3-1,3-5 1,3-7 0,4-5 0,1-3 0,0 4 0,0 3 0,0 3 0,0 1-1,0 1 0,0-1 0,0 1 0,-2-1 0,-3 1 0,-3-1-1,-2 1 1,-1-1 0,3 1-1,3-1 0,4 1 0,-1-1 0,-3 1 0,-3-1 0,-2 1-1,-5 1 1,-2 3 0,-3 3 0,-3 4 0,-1-1 0,4-3 1,3-3-1,3-2 0,-1-3 0,-2 1 1,-3-1-1,-3 1 0,-2-1 0,0 1 1,0-1-1,0 1 1,3-1-1,6 1 1,7-1 0,6 1-1,-1-1 1,-5 1 0,-7-1-1,-5 1 1,-1-1 0,6 1-1,7-1 1,6 1-1,4-1 0,4 1 0,3-1 0,3 1 0,-2-3 0,-6-2 0,-6-3 0,-6-3 0,-6-1 0,-2 4 0,-3 3 1,-3 3 0,-1 3 0,4 3 0,3 3 2,3 4 0,3-1 0,3-3-1,3-3 1,4-2-2,-1-1 1,-3 3-1,-3 3 1,-2 4-1,-1 1 0,3 0 1,3 0 0,4 0 1,-1 0 0,-3 0-1,-3 0-1,-2 0 0,-3 0 0,1 0 0,-1 0-1,1 0 0,2 0 0,7 0 0,6 0 0,7 0 1,-3-2-1,-8-3 0,-10-3 1,-9-2-1,-4-1 0,4 3 0,3 3 0,3 4 0,-1 2 0,-2 4 1,-3 3 0,-3 3 1,-2 3 1,0 3-1,0 3 1,0 4 0,-2 1 0,-3 0-1,-3 0 0,-2 0 0,-3 1-1,1 4 0,-1 3-1,1 3 0,-1-1 1,1-2-1,-1-3 1,1-3 0,1-1 0,3 4 0,3 3 0,4 3 0,1-1 0,0-2 0,0-3 0,0-3-1,0-2 0,0 0 1,0 0-1,0 0 0,0 1 0,0 4 1,0 3 1,0 3 1,0 1 1,0 1-1,0-1 0,0 1 0,1-3 0,4-2-1,3-3 1,3-3-2,-1-1 1,-2 4 0,-3 3 1,-3 3 1,-2-1-1,0-2 1,0-3 0,0-3-1,0-2 1,0 0-1,0 0 0,0 0-1,1 0 0,4 0 1,3 0-1,3 0 1,-1 0 1,-2 0-1,-3 0 0,-3 0 0,-2 1 1,0 4 0,0 3 0,0 3 0,1 3 1,4 3-1,3 3-1,3 4 0,-1-1-2,-2-3 0,-3-3-1,-3-2-2,-2-5 0,0-2 1,0-3 0,0-3 1,0-2 0,0 0 1,0 0-1,0 0 0,1-2 1,4-3-1,3-3 0,3-2 0,1-1 1,1 3 0,-1 3 1,1 4 0,-1-1 0,1-3 0,-1-3 0,1-2-2,-1-1 1,1 3 0,-1 3 1,1 4-1,-1 1 1,1 0 0,-1 0 1,1 0 1,-1-2 0,1-3 0,-1-3-1,1-2 1,-3-1 0,-2 3 0,-3 3 0,-3 4-1,-1 2 1,4 4-1,3 3 1,3 3 0,-1-1-1,-2-2 0,-3-3-1,-3-3-1,-1-2-1,4 0 1,3 0 0,3 0 0,1 0 0,1 0 0,-1 0-1,1 0 0,-1-2 0,1-3 0,-1-3 0,1-2 1,1 0 0,3 7 0,3 6 0,4 7 1,1 0 0,0-2-1,0-3 1,0-3-2,-2-1 1,-3 4-3,-3 3 0,-2 3-2,-3-1 0,1-2 1,-1-3 0,1-3 2,-1-4 0,1-3 0,-1-3 0,1-2 0,-1-3 0,1 1 1,-1-1 0,1 1 0,1-1 0,3 1 0,3-1-1,4 1-1,-1-3 1,-3-2-1,-3-3 0,-2-3 1,-1 1 0,3 6 0,3 7 1,4 6 0,-1-1 0,-3-5 0,-3-7 0,-2-5 0,-1-3-1,3 4 1,3 3 0,4 3-1,2 1 1,4 1-1,3-1 0,3 1 0,-1-1 0,-2 1 1,-3-1-1,-3 1 0,-4-1 0,-3 1 0,-3-1 0,-2 1-1,-3-1 0,1 1 1,-1-1 0,1 1 0,-1-1 0,1 1-2,-1-1 0,1 1-2</inkml:trace>
</inkml:ink>
</file>

<file path=ppt/ink/ink5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1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68300 22550 548,'-24'-68'-9,"4"17"3,3 15 3,3 16 3,1 12 6,1 9 12,-1 10 11,1 10 11,-1 10 2,1 13-5,-1 12-6,1 13-6,-1 4-4,1-3-1,-1-3-3,1-2-2,-1-1-1,1 3-1,-1 3-1,1 4-1,1 2 0,3 4-2,3 3 1,4 3-2,-1-1 1,-3-2 0,-3-3 1,-2-3 0,-1-1-1,3 4-2,3 3-4,4 3-3,-1 3-1,-3 3 1,-3 3-1,-2 4 1,-3 1 0,1 0 0,-1 0 1,1 0-1,1 0 0,3 0 0,3 0 0,4 0 0,-1-2-1,-3-3 2,-3-3 0,-2-2 1,-3-5 0,1-2 0,-1-3 0,1-3 0,1-4 0,3-3 0,3-3 0,4-2-1,-1-3 1,-3 1-1,-3-1 0,-2 1 0,-1-1 0,3 1-1,3-1 0,4 1 0,1 2 0,0 7 0,0 6-1,0 7 0,0 0 0,0-2 0,0-3-1,0-3 0,0-1 0,0 4 0,0 3 0,0 3-1,0-1 0,0-2 1,0-3-1,0-3-1,0-2 1,0 0 1,0 0-1,0 0 1,-2-2 1,-3-3 0,-3-3 0,-2-2 0,-1-3 1,3 1-1,3-1 1,4 1-1,1-1 1,0 1 0,0-1 0,0 1 1,0-1-1,0 1 0,0-1-2,0 1 0,-2-1-1,-3 1 1,-3-1-1,-2 1 1,-1-1 1,3 1-1,3-1 1,4 1 1,1-1-1,0 1 1,0-1 0,0 1-1,0-1 1,0 1 1,0-1 0,0 1 1,0 2 0,0 7-1,0 6 0,0 7 0,0-1-1,0-6 0,0-6 1,0-6-1,-2-4 0,-3 1 0,-3-1 0,-2 1-1,-1-1 1,3 1 0,3-1-1,4 1 1,1-1 0,0 1 1,0-1 0,0 1 1,0-4 1,0-6-1,0-6 0,0-6 0,-2-2-1,-3 3 0,-3 3-1,-2 4 0,-1 1 0,3 0 0,3 0 0,4 0-1,-1 0 1,-3 0-1,-3 0 1,-2 0-1,-3 1 0,1 4 1,-1 3-1,1 3 1,1 1 0,3 1-1,3-1 1,4 1 0,-1-4 0,-3-6 0,-3-6 0,-2-6 0,-1-2 1,3 3-1,3 3 2,4 4 0,4 1 0,6 0 1,7 0 0,6 0 1,-2 4 1,-9 10-1,-10 10 0,-8 9 0,-6 2-2,1-2-1,-1-3-3,1-3-1,1-4-2,3-3 2,3-3 0,4-2 1,1-1 0,0 3 1,0 3 0,0 4 0,0-1 0,0-3-1,0-3 0,0-2 0,0-3-1,0 1 0,0-1 1,0 1-1,0 2 1,0 7-1,0 6 1,0 7 0,0 2-1,0 1 0,0-1-1,0 1 0,0-3-2,0-2 0,0-3-1,0-3-2,0-6-1,0-5-1,0-7-2,0-5-1,0-4-1,0 0 1,0 0 1,0 0 0,3-5-6,6-9-15,7-10-15,6-8-15</inkml:trace>
</inkml:ink>
</file>

<file path=ppt/ink/ink5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3"/>
    </inkml:context>
    <inkml:brush xml:id="br0">
      <inkml:brushProperty name="width" value="0.03298" units="cm"/>
      <inkml:brushProperty name="height" value="0.03298" units="cm"/>
      <inkml:brushProperty name="color" value="#F2395B"/>
    </inkml:brush>
  </inkml:definitions>
  <inkml:trace contextRef="#ctx0" brushRef="#br0">87050 2350 667,'28'26'99,"6"4"-21,7 3-21,6 3-22,4 3-13,4 3-4,3 3-6,3 4-4,-1-1-5,-2-3-2,-3-3-4,-3-2-3,-7-3-5,-9 1-5,-10-1-7,-8 1-7,-9-1-4,-6 1-3,-6-1-3,-6 1-3,-9-3 0,-8-2 4,-10-3 5,-9-3 3,-7-4 5,-3-3 4,-3-3 6,-2-2 4,-3-3 3,1 1 2,-1-1 3,1 1 1,2-3 2,7-2 3,6-3 3,7-3 3,5-1 7,7 4 13,6 3 13,7 3 12,8-1 3,14-2-4,11-3-5,14-3-5,8-1-6,7 4-6,6 3-5,7 3-6,2 1-6,1 1-5,-1-1-7,1 1-5,-6 1-3,-8 3-2,-10 3-1,-9 4-2,-7 1-3,-3 0-6,-3 0-7,-2 0-5,-9 1-5,-12 4-2,-13 3-3,-12 3-1,-4-2 1,7-6 8,6-6 6,7-6 8</inkml:trace>
</inkml:ink>
</file>

<file path=ppt/ink/ink5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3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86200 4100 669,'-179'1'-15,"45"4"13,43 3 13,45 3 13,36 1 8,32 1 5,31-1 5,32 1 5,18-3-2,6-2-10,7-3-10,6-3-9,4-4-5,4-3-2,3-3-2,3-2-1,-4-3-5,-8 1-9,-10-1-6,-9 1-9,-10 1-6,-9 3-3,-10 3-4,-8 4-4,-9-3-1,-6-5-2,-6-7-1,-6-5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3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44787 49159 695,'-6'-25'60,"6"11"0,4 12-1,6 12-1,1 6-12,-1 1-24,0 2-25,-2 0-25,0-1-16,0-3-8,0-3-8,0-2-9</inkml:trace>
</inkml:ink>
</file>

<file path=ppt/ink/ink5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3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87400 3300 589,'-46'-47'1,"10"6"4,10 7 2,9 6 4,2 6 7,-2 6 12,-3 7 11,-3 6 12,-4 13 1,-3 23-9,-3 22-8,-2 22-9,-8 16-6,-8 14-4,-10 11-3,-9 14-4,-9 3-3,-5-2-3,-7-3-3,-5-3-3,-3-2-3,4 0-3,3 0-2,3 0-2,6-7-7,9-11-9,10-14-9,10-11-10</inkml:trace>
</inkml:ink>
</file>

<file path=ppt/ink/ink5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3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86600 4500 601,'-24'50'110,"4"0"-22,3 0-21,3 0-22,3 1-15,3 4-6,3 3-6,4 3-8,-1 1-4,-3 1-6,-3-1-3,-2 1-5,-3-1-2,1 1-2,-1-1-2,1 1-1</inkml:trace>
</inkml:ink>
</file>

<file path=ppt/ink/ink5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4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87000 4550 496,'46'-47'16,"-5"6"-1,-7 7-2,-5 6 0,-4 6-2,0 6-1,0 7 0,0 6-2,1 3-1,4 0-2,3 0-1,3 0-3,-1 3 1,-2 6 0,-3 7 2,-3 6 1,-6 6 6,-5 6 12,-7 7 10,-5 6 13,-4 1 1,0-3-8,0-3-6,0-2-8,0 0-4,0 7-4,0 6-1,0 7-4,0 2-1,0 1 0,0-1 0,0 1-1,0 1-2,0 3-5,0 3-3,0 4-6,-2-3-2,-3-5-4,-3-7-2,-2-5-2,-6-12-6,-6-16-9,-6-15-10,-6-15-8,-1-11-1,7-2 9,6-3 9,7-3 9,0-6 5,-2-5-1,-3-7 1,-3-5 1,-2-9 0,0-9 2,0-10 2,0-8 1,3-1 2,6 9 2,7 10 2,6 10 2,4 7 1,4 6-1,3 7 0,3 6 1,3 4 1,3 4 6,3 3 3,4 3 6,-3 6 2,-5 9-1,-7 10 0,-5 10 0,-6 8 0,-3 10 0,-3 10 1,-2 9 0,-6 6 0,-6 3 0,-6 3-1,-6 4 0,-2-3 0,3-5 2,3-7 0,4-5 2,15-23-9,28-37-18,28-38-18,29-37-18,5-12-7,-15 17 5,-15 15 3,-16 16 5</inkml:trace>
</inkml:ink>
</file>

<file path=ppt/ink/ink5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4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88950 3600 564,'-22'120'115,"6"-9"-23,7-10-24,6-8-24,1-6-14,-3 1-6,-3-1-6,-2 1-4,-6 1-4,-6 3-2,-6 3-2,-6 4-2,-2-3-1,3-5-4,3-7-2,4-5-3,4-19-13,6-27-24,7-28-23,6-28-23,4-13-3,4 3 20,3 3 17,3 4 20,1-1 11,1-3 4,-1-3 6,1-2 3</inkml:trace>
</inkml:ink>
</file>

<file path=ppt/ink/ink5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5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89800 2550 479,'117'-90'0,"-16"23"0,-15 22 0,-15 22 0,-6 12 3,7 3 7,6 3 6,7 4 7,-3 4-1,-8 6-7,-10 7-7,-9 6-8,-9 4-3,-5 4 2,-7 3 0,-5 3 1,-6 3 1,-3 3-1,-3 3 0,-2 4 0,-5 2 3,-2 4 9,-3 3 7,-3 3 8,-2-1 3,0-2-1,0-3-2,0-3 0,1 5-2,4 17-2,3 15-2,3 16-1,-4 10-2,-8 7 0,-10 6 0,-9 7-1,-5-1 0,0-6-1,0-6-1,0-6-1,0-6-2,0-2-3,0-3-3,0-3-2,1-4-3,4-3-5,3-3-4,3-2-4,3-8-2,3-8-3,3-10-1,4-9-1,1-7-2,0-3 2,0-3 1,0-2 1,-5-11-2,-9-15-3,-10-15-3,-8-16-3,-4-12 1,3-5 3,3-7 4,4-5 4,-1-6 2,-3-3 0,-3-3-1,-2-2 1,-1-8-1,3-8-1,3-10-1,4-9-1,-1-12-1,-3-11-2,-3-14-2,-2-11-2,-1-6 1,3 4 6,3 3 5,4 3 5,2 3 4,4 3 0,3 3 1,3 4 2,3 10 0,3 19 0,3 19 1,4 19-1,-1 13 3,-3 10 3,-3 10 3,-2 9 5,-1 17 7,3 25 13,3 25 14,4 25 13,-4 15 1,-9 7-11,-10 6-11,-8 7-11,-6-3-7,1-8-5,-1-10-5,1-9-4,-4-7-3,-6-3-1,-6-3-1,-6-2-1,1-8-3,9-8-5,10-10-6,10-9-6,13-20-7,19-27-9,19-28-11,19-28-9,13-13 0,10 3 9,10 3 10,9 4 10,-1 4 6,-8 6 5,-10 7 4,-9 6 5,-9 7 3,-5 10 4,-7 10 4,-5 9 4,-4 7 6,0 7 10,0 6 10,0 7 10,-5 8 2,-9 14-5,-10 11-4,-8 14-5,-11 7-6,-8 3-3,-10 3-6,-9 4-4,-7-1-5,-3-3-1,-3-3-4,-2-2-3,8-17-8,22-28-17,22-28-15,23-27-16,13-14-3,6 4 11,7 3 11,6 3 10,4 3 8,4 3 6,3 3 7,3 4 5,-11 10 7,-25 19 6,-25 19 5,-25 19 7,-18 10 2,-8 4 0,-10 3-1,-9 3-2,-4 1 0,4 1-3,3-1-3,3 1-1,4-4-2,7-6-1,6-6 0,7-6 0,15-7-4,25-6-6,25-6-5,25-6-5,14-7-4,3-6-1,3-6-2,4-6 0,-3-4-1,-5 1 2,-7-1 1,-5 1 1,-14 4 1,-18 9 3,-19 10 3,-18 10 1,-15 5 3,-9 4 2,-10 3 1,-8 3 3,-8 1 0,-2 1 2,-3-1 0,-3 1 0,-2-1 2,0 1-1,0-1 0,0 1 1,0-1 0,0 1 1,0-1-1,0 1 1,6-3 0,13-2 0,12-3 0,13-3 0,15-9-3,19-11-5,19-14-7,19-11-5,16-9-6,17-3-6,15-3-6,16-2-6,9-3-5,3 1-4,3-1-4,4 1-5,-9 1 3,-18 3 7,-19 3 9,-18 4 7,-12 1 6,-3 0 4,-3 0 4,-2 0 4</inkml:trace>
</inkml:ink>
</file>

<file path=ppt/ink/ink5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6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91950 4500 672,'26'-21'126,"4"10"-31,3 10-30,3 9-32,-1 7-24,-2 7-18,-3 6-17,-3 7-17,-7 0-11,-9-2-1,-10-3-3,-8-3-3</inkml:trace>
</inkml:ink>
</file>

<file path=ppt/ink/ink5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6"/>
    </inkml:context>
    <inkml:brush xml:id="br0">
      <inkml:brushProperty name="width" value="0.03282" units="cm"/>
      <inkml:brushProperty name="height" value="0.03282" units="cm"/>
      <inkml:brushProperty name="color" value="#F2395B"/>
    </inkml:brush>
  </inkml:definitions>
  <inkml:trace contextRef="#ctx0" brushRef="#br0">91750 5000 670,'-63'1'61,"26"4"0,24 3-1,26 3 0,15 1-10,6 1-21,7-1-21,6 1-19,1-1-20,-3 1-15,-3-1-17,-2 1-16</inkml:trace>
</inkml:ink>
</file>

<file path=ppt/ink/ink5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6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94200 3500 575,'7'-46'9,"17"10"16,15 10 18,16 9 17,18 6 2,22 3-10,22 3-11,23 4-10,6 1-8,-5 0-1,-7 0-2,-5 0-2,-11 3-5,-11 6-8,-14 7-6,-11 6-9,-14 3-9,-11 0-15,-14 0-13,-11 0-14</inkml:trace>
</inkml:ink>
</file>

<file path=ppt/ink/ink5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6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95150 3800 565,'-66'9'52,"19"19"1,19 19 1,19 19 2,9 9-4,0 0-9,0 0-9,0 0-9,-4 6-6,-5 13-3,-7 12-2,-5 13-3,-6 10-5,-3 10-10,-3 10-7,-2 9-9,2-7-3,9-21 5,10-22 2,10-22 5,2-15-8,-3-5-21,-3-7-20,-2-5-20</inkml:trace>
</inkml:ink>
</file>

<file path=ppt/ink/ink5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7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96500 3700 535,'115'68'119,"-18"-11"-28,-19-14-27,-18-11-29,-4-6-16,13 4-5,12 3-5,13 3-5,-1 1-4,-11 1-1,-14-1-2,-11 1-1,-11-3-1,-5-2 1,-7-3 0,-5-3 2,-14-1 2,-18 4 7,-19 3 6,-18 3 5,-15 4 3,-9 7-4,-10 6-3,-8 7-3,-4-1-3,3-6 0,3-6 0,4-6-2,2-2-5,4 3-8,3 3-10,3 4-9,6-3-6,9-5-6,10-7-5,10-5-5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3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45631 49231 489,'7'8'4,"-2"2"7,-2 0 5,-2 2 7,-2 1 4,-2 3-1,-2 3 0,-2 3 0,0 1-2,1-1-2,0-1-3,2-1-3,0 0 0,2-1 1,0 1 3,2 0 3,0-2-1,0-1-3,0-3-2,0-1-3,3-4-2,8-4-3,6-6-2,7-4-4,3-5-2,-1-6-2,-1-4-3,-1-4-3,0-7-5,-1-3-6,1-6-7,-1-4-6,-2 0-1,-5 7 6,-4 7 7,-6 8 6,-5 6 4,-8 8 2,-6 8 3,-7 8 2,-3 4 2,3 3 3,1 2 4,2 2 2,3-1 2,1 0 2,2 0 1,2-2 0,4-2 0,6-3-4,6-2-4,6-4-4,3 0-3,-1 0 0,1 1-2,0 2-1,-2 0 0,-3 3 1,-3 2 0,-2 2 1,-2 1 1,0 1 3,0 1 1,0 1 2,-1 1 1,-1-1 0,0 1-1,-1 0 0,0-2 2,1 1 1,3-2 4,2-1 2,2-1 1,0-1-1,1-1-1,2 0 0,-1-2-2,1-1 0,0 0-1,0-2-1,-1 0-1,-1 2-1,0 0-1,-2 1-1,-1 2 0,-2 3-1,-3 4 1,0 2-1,-4 2-1,-2 3 0,-4 1-3,-2 2 0,-2 3-2,-2 1-4,0 2-3,-1 2-4,-1 0-3,1-3-4,-1-3-4,0-3-4,1-3 0,-1-2 1,0-1 1,1-2 1</inkml:trace>
</inkml:ink>
</file>

<file path=ppt/ink/ink5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7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98800 3450 502,'-2'53'139,"-3"6"-29,-3 7-31,-2 6-30,-3 3-18,1 0-4,-1 0-4,1 0-4,-1 1-6,1 4-6,-1 3-7,1 3-5,-3 6-8,-2 9-10,-3 10-10,-3 10-10,-1-4-3,4-16 4,3-15 4,3-15 4</inkml:trace>
</inkml:ink>
</file>

<file path=ppt/ink/ink5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8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100100 3350 484,'-25'-36'24,"0"28"13,0 28 16,0 29 14,-2 15 1,-3 3-12,-3 3-12,-2 4-13,-3-1-8,1-3-3,-1-3-2,1-2-4,2-3-1,7 1-2,6-1-1,7 1-1,2-4-2,1-6-2,-1-6-1,1-6-3,13-4-3,29 1-6,28-1-7,28 1-6,12-6-5,-3-8-7,-3-10-5,-2-9-6,-8-7-2,-8-3 0,-10-3 2,-9-2 0,-10-5 1,-9-2 3,-10-3 2,-8-3 1</inkml:trace>
</inkml:ink>
</file>

<file path=ppt/ink/ink5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8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100250 3750 500,'-25'-40'10,"0"23"20,0 22 20,0 22 20,-2 15 5,-3 9-11,-3 10-12,-2 10-10,-3 8-9,1 10-6,-1 10-6,1 9-7,-1 1-5,1-6-7,-1-6-5,1-6-8,-1 1-6,1 9-8,-1 10-7,1 10-9,2-1-4,7-9-3,6-10-2,7-8-3</inkml:trace>
</inkml:ink>
</file>

<file path=ppt/ink/ink5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9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101200 4000 536,'-49'31'127,"4"13"-28,3 12-30,3 13-29,3 4-15,3-3 0,3-3 0,4-2 1,5-6-7,10-6-11,10-6-10,9-6-12,13-12-10,20-15-8,18-15-8,20-16-8,2-13-2,-12-9 4,-13-10 4,-12-8 4,-12-4 5,-8 3 3,-10 3 4,-9 4 3,-9 4 5,-5 6 6,-7 7 5,-5 6 6,-6 4 3,-3 4-2,-3 3-1,-2 3-1,13 3 2,31 3 7,32 3 6,31 4 7,15 1-4,1 0-13,-1 0-14,1 0-13,-9 3-3,-15 6 9,-15 7 7,-16 6 8,-12 4 9,-5 4 11,-7 3 12,-5 3 10,-6 1 6,-3 1-1,-3-1 1,-2 1-1,-3-3-3,1-2-4,-1-3-5,1-3-5,1 1-4,3 6-4,3 7-3,4 6-4,1 1-3,0-3 0,0-3 0,0-2-2,4-6-2,10-6-7,10-6-6,9-6-5,4-6-6,1-2-5,-1-3-4,1-3-4,1-6-1,3-5 3,3-7 2,4-5 3,-1-8 3,-3-5 1,-3-7 3,-2-5 3,-6-8 2,-6-5 3,-6-7 3,-6-5 3,-7-1 2,-6 6 2,-6 7 0,-6 6 1,-9 6 1,-8 6 0,-10 7 0,-9 6 0,-7 6 0,-3 6 1,-3 7 0,-2 6 1,-1 3-3,3 0-4,3 0-5,4 0-4</inkml:trace>
</inkml:ink>
</file>

<file path=ppt/ink/ink5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103800 2950 439,'20'-55'45,"-9"41"4,-10 40 6,-8 42 5,-8 24-2,-2 9-6,-3 10-6,-3 10-7,-2 2-5,0-3-4,0-3-4,0-2-3,1-5-4,4-2-6,3-3-5,3-3-4,1 2-6,1 10-4,-1 10-5,1 9-4,1-2-5,3-12-5,3-13-3,4-12-6,1-13-4,0-12-5,0-13-4,0-12-6,0-9 0,0-2 1,0-3 2,0-3 1</inkml:trace>
</inkml:ink>
</file>

<file path=ppt/ink/ink5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09:39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104850 3600 493,'60'-105'40,"-27"41"10,-28 40 9,-28 42 9,-20 24-2,-8 9-12,-10 10-13,-9 10-11,-5 0-8,0-5-2,0-7-2,0-5-2,1-6-3,4-3-6,3-3-4,3-2-6,4-3-3,7 1-1,6-1-2,7 1-1,10-1 1,16 1 2,15-1 3,17 1 4,17-4 1,23-6 1,22-6 1,22-6 0,13-2-1,7 3-3,6 3-4,7 4-3,-3 4-2,-8 6 2,-10 7 0,-9 6 2</inkml:trace>
</inkml:ink>
</file>

<file path=ppt/ink/ink5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3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79600 16400 495,'-41'0'7,"19"0"14,19 0 15,19 0 15,12 0 3,6 0-11,7 0-9,6 0-9,3 0-8,0 0-3,0 0-5,0 0-3,-2-2-4,-3-3 0,-3-3-2,-2-2-2,-3-1-3,1 3-7,-1 3-7,1 4-6,-7 4 4,-12 6 15,-13 7 16,-12 6 15,-7 6 7,1 6-2,-1 7-1,1 6-3,-1 3-3,1 0-4,-1 0-4,1 0-5,-1 3-1,1 6-2,-1 7 0,1 6-1,-3 3 0,-2 0-2,-3 0-1,-3 0-1,-1-2 0,4-3 1,3-3-1,3-2 2,1-1-6,1 3-10,-1 3-11,1 4-10,1-4-5,3-9 1,3-10 0,4-8 1,-1-6-1,-3 1-2,-3-1-1,-2 1-2</inkml:trace>
</inkml:ink>
</file>

<file path=ppt/ink/ink5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3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79100 18550 550,'-69'0'4,"13"0"5,12 0 7,13 0 7,12-2 6,13-3 7,12-3 8,13-2 7,9-1-1,6 3-8,7 3-8,6 4-7,9-1-6,13-3-2,12-3-1,13-2-2,9-1-6,6 3-10,7 3-9,6 4-11,3 1-7,0 0-6,0 0-4,0 0-6,-11 0 1,-22 0 8,-22 0 6,-21 0 8,-12 1-1,1 4-8,-1 3-9,1 3-9</inkml:trace>
</inkml:ink>
</file>

<file path=ppt/ink/ink5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4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71450 17100 700,'-22'75'93,"6"0"-22,7 0-23,6 0-22,3-2-12,0-3-4,0-3-3,0-2-3,-2-3-1,-3 1 2,-3-1 2,-2 1 1,-3-6-4,1-8-12,-1-10-10,1-9-11,2-12-9,7-11-8,6-14-7,7-11-7,2-7 2,1 0 11,-1 0 12,1 0 11</inkml:trace>
</inkml:ink>
</file>

<file path=ppt/ink/ink5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4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71850 16050 639,'0'-38'7,"0"26"13,0 24 14,0 26 14,0 18 2,0 13-9,0 12-9,0 13-9,0 13-5,0 17-2,0 15-1,0 16-1,-4 12-1,-5 9-3,-7 10-1,-5 10-2,-6 4-3,-3 0-6,-3 0-6,-2 0-5,2-5-1,9-9 1,10-10 2,10-8 2,4-20-7,0-28-14,0-28-15,0-27-14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46950 50060 622,'0'-15'4,"0"2"6,0 2 7,0 3 7,2 0 5,4 2 6,4 1 5,3 0 6,4 2-1,3 0-7,4 2-6,2 0-7,2 1-6,1 0-9,0 0-7,3 0-7,-3 0-8,-2 0-9,-3 0-9,-2 0-7,-4 0-3,-1-2 4,-2 0 5,-3-1 5,-1-2-2,0-1-6,-2 0-5,0-1-6</inkml:trace>
</inkml:ink>
</file>

<file path=ppt/ink/ink5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5"/>
    </inkml:context>
    <inkml:brush xml:id="br0">
      <inkml:brushProperty name="width" value="0.02915" units="cm"/>
      <inkml:brushProperty name="height" value="0.02915" units="cm"/>
      <inkml:brushProperty name="color" value="#F2395B"/>
    </inkml:brush>
  </inkml:definitions>
  <inkml:trace contextRef="#ctx0" brushRef="#br0">71750 17450 754,'1'-46'6,"4"10"12,3 10 11,3 9 13,4 10 2,7 14-8,6 11-6,7 14-8,0 5-8,-2 1-9,-3-1-11,-3 1-8,-2-1-8,0 1-6,0-1-5,0 1-6</inkml:trace>
</inkml:ink>
</file>

<file path=ppt/ink/ink5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6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72600 16000 604,'67'-19'67,"-16"13"-19,-15 12-17,-15 13-20,-9 6-8,1 0-3,-1 0 0,1 0-3,-3 0 0,-2 0-3,-3 0-2,-3 0-2,4-7-2,13-11-4,12-14-3,13-11-3,2-7-1,-5 0 5,-7 0 3,-5 0 4,-6 1 4,-3 4 4,-3 3 5,-2 3 5,-8 9 3,-8 16 3,-10 15 2,-9 17 2,-9 8-2,-5 4-5,-7 3-5,-5 3-5,-4-1-4,0-2-3,0-3-2,0-3-3,1-4-1,4-3 0,3-3 1,3-2 1,4-6-1,7-6 1,6-6 1,7-6-1,0-6 4,-2-2 6,-3-3 7,-3-3 6,1 2 7,6 10 7,7 10 7,6 9 7,3 4 1,0 1-7,0-1-7,0 1-5,-2-1-5,-3 1-2,-3-1-1,-2 1-2,-1-1-2,3 1-2,3-1-3,4 1-1,7-9-5,13-15-7,12-15-8,13-16-7,9-13-3,6-9 1,7-10 0,6-8 2,1-6 1,-3 1 5,-3-1 3,-2 1 4,-5 4 4,-2 9 3,-3 10 3,-3 10 3,-9 13 4,-11 19 6,-14 19 6,-11 19 5,-11 9 0,-5 0-7,-7 0-7,-5 0-6,-9 3-5,-9 6-1,-10 7-3,-8 6-1,-6 1-1,1-3 1,-1-3 0,1-2 0,1-5 3,3-2 3,3-3 3,4-3 4,2-4 2,4-3-1,3-3-1,3-2-1,15-15-4,29-25-6,28-25-6,28-25-7,9-15-4,-9-2-4,-10-3-4,-8-3-3,-8-2-1,-2 0 2,-3 0 2,-3 0 2,-6 1 3,-5 4 5,-7 3 6,-5 3 5,-6 6 3,-3 9 1,-3 10 1,-2 10 2,-5 10 6,-2 13 11,-3 12 13,-3 13 11,-1 9 5,4 6-4,3 7-3,3 6-4,-1 3-3,-2 0-5,-3 0-4,-3 0-5,-1 0-3,4 0-3,3 0-4,3 0-2,7-8-7,14-16-11,11-15-10,14-15-11,8-15-3,7-12 4,6-13 5,7-12 4,0-4 3,-2 7-1,-3 6-1,-3 7 0,-7 11 6,-9 20 15,-10 18 14,-8 20 15,-12 11 3,-12 7-4,-13 6-6,-12 7-5,-12 7-4,-8 9-3,-10 10-1,-9 10-3,-4-1-2,4-9-3,3-10-4,3-8-2,4-8-2,7-2-1,6-3 0,7-3 0,2-7 2,1-9 3,-1-10 3,1-8 5,1-6 4,3 1 4,3-1 6,4 1 5,16-10 3,32-19 0,31-18 2,32-19 0,15-10-4,0 1-8,0-1-8,0 1-9,-2 1-4,-3 3 1,-3 3 1,-2 4 0,-11 7 1,-15 13 0,-15 12-1,-16 13 1,-18 13 3,-18 17 10,-19 15 10,-18 16 9,-14 9 3,-5 3-4,-7 3-4,-5 4-4,-4-1-4,0-3-8,0-3-6,0-2-6,1-6-3,4-6 1,3-6 1,3-6 2,3-9-3,3-8-6,3-10-5,4-9-7,1-9-5,0-5-6,0-7-5,0-5-6,3-8 0,6-5 3,7-7 5,6-5 3,6-4 6,6 0 6,7 0 5,6 0 7,7 4 11,10 10 15,10 10 17,9 9 15,9 10 6,9 14-5,10 11-6,10 14-4,7 10-7,6 9-7,7 10-7,6 10-8,4 4-4,4 0 2,3 0-1,3 0 1,-4-5-8,-8-9-16,-10-10-16,-9-8-16,-12-9-7,-11-6 2,-14-6 4,-11-6 3</inkml:trace>
</inkml:ink>
</file>

<file path=ppt/ink/ink5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6"/>
    </inkml:context>
    <inkml:brush xml:id="br0">
      <inkml:brushProperty name="width" value="0.02763" units="cm"/>
      <inkml:brushProperty name="height" value="0.02763" units="cm"/>
      <inkml:brushProperty name="color" value="#F2395B"/>
    </inkml:brush>
  </inkml:definitions>
  <inkml:trace contextRef="#ctx0" brushRef="#br0">73900 16850 796,'6'-71'6,"13"10"13,12 10 13,13 9 13,9 7-1,6 7-12,7 6-13,6 7-13,-1 4-7,-5 3-2,-7 3-3,-5 4-3,-12 7-7,-16 13-15,-15 12-14,-15 13-13,-11 2-2,-2-5 12,-3-7 11,-3-5 12</inkml:trace>
</inkml:ink>
</file>

<file path=ppt/ink/ink5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7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74100 16950 580,'-71'1'2,"10"4"6,10 3 4,9 3 6,7 7 6,7 14 8,6 11 7,7 14 8,4 3 0,3-2-7,3-3-7,4-3-7,1 1-5,0 6-3,0 7-2,0 6-4,-2 7-1,-3 10-4,-3 10-2,-2 9-4,-5-1-1,-2-8-1,-3-10-2,-3-9-1,-1-10-5,4-9-7,3-10-8,3-8-7,4-17-9,7-21-10,6-22-8,7-22-10,2-8 1,1 6 14,-1 7 11,1 6 14</inkml:trace>
</inkml:ink>
</file>

<file path=ppt/ink/ink5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7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73850 17800 641,'93'-116'5,"-11"19"3,-14 19 3,-11 19 5,-6 13 1,4 10 2,3 10 0,3 9 1,-2 7-1,-6 7 1,-6 6-2,-6 7 0,-9 10 0,-8 16-1,-10 15-1,-9 17-1,-10 8 0,-9 4-1,-10 3 0,-8 3-1,-12-1-1,-12-2-1,-13-3-2,-12-3 0,-2-6-3,9-5-8,10-7-7,10-5-6,5-11-6,4-11-5,3-14-6,3-11-4,3-12-3,3-9 0,3-10 0,4-8 0,2-11 2,4-8 3,3-10 2,3-9 4,4-1 4,7 10 6,6 10 5,7 9 7,5 6 4,7 3 5,6 3 5,7 4 4,2 4 5,1 6 6,-1 7 7,1 6 6,1 7 1,3 10-2,3 10-4,4 9-4,1 4-3,0 1-4,0-1-5,0 1-5,-4-1-5,-5 1-8,-7-1-8,-5 1-7,-4-6-5,0-8 1,0-10 1,0-9-1</inkml:trace>
</inkml:ink>
</file>

<file path=ppt/ink/ink5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7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75400 15950 585,'40'54'39,"-18"10"-12,-19 10-11,-18 9-13,-12 6-7,-3 3-3,-3 3-2,-2 4-3,-3-4-1,1-9 3,-1-10 1,1-8 3,1-11 1,3-8 2,3-10 3,4-9 1,8-10 3,17-9 2,15-10 4,16-8 3,10-12 0,7-12-4,6-13-4,7-12-4,2-4-2,1 7 1,-1 6 0,1 7 2,-6 4-2,-8 3-2,-10 3-2,-9 4-2,-9 7 3,-5 13 9,-7 12 10,-5 13 8,-9 9 5,-9 6-2,-10 7 0,-8 6-2,-8 6 0,-2 6 0,-3 7-1,-3 6-1,-4 7-1,-3 10-2,-3 10-4,-2 9-1,-6 6-4,-6 3-2,-6 3-2,-6 4-2,-6 5-3,-2 10 0,-3 10-3,-3 9-1,2-2-5,10-12-7,10-13-9,9-12-6,9-15-4,9-15 1,10-15 2,10-16 1,7-18-3,6-18-8,7-19-8,6-18-8</inkml:trace>
</inkml:ink>
</file>

<file path=ppt/ink/ink5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8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75000 17500 600,'21'-49'5,"-5"4"9,-7 3 9,-5 3 10,-1 14 3,6 25 0,7 25-2,6 25-2,-1 12-2,-5 1-6,-7-1-6,-5 1-4,-3-6-5,4-8-4,3-10-3,3-9-3,9-10-10,16-9-14,15-10-15,17-8-14,2-9-5,-9-6 8,-10-6 7,-8-6 7,-14 5 12,-15 20 14,-15 18 16,-16 20 16,-7 6 8,4-2 5,3-3 4,3-3 3,6-4-4,9-3-13,10-3-13,10-2-13,7-8-8,6-8-1,7-10-4,6-9-1,3-4-3,0 4-4,0 3-4,0 3-2,-4 3 0,-5 3 7,-7 3 7,-5 4 6,-14 5 5,-18 10 6,-19 10 6,-18 9 4,-9 2 4,4-2 0,3-3 0,3-3 0,-5 1 1,-12 6 1,-13 7 2,-12 6 0,-4-1 1,7-5-3,6-7-1,7-5-1,2-3-2,1 4 0,-1 3 0,1 3 0,4-2 0,9-6-1,10-6-1,10-6-1,14-6 1,23-2 1,22-3 1,22-3 2,15-2-2,9 0-2,10 0-4,10 0-3,5 0-5,4 0-3,3 0-6,3 0-5,-2 3-3,-6 6-3,-6 7-3,-6 6-2,-12 1-3,-15-3-1,-15-3-1,-16-2-2,-8-3-3,0 1-5,0-1-3,0 1-5</inkml:trace>
</inkml:ink>
</file>

<file path=ppt/ink/ink5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09"/>
    </inkml:context>
    <inkml:brush xml:id="br0">
      <inkml:brushProperty name="width" value="0.02878" units="cm"/>
      <inkml:brushProperty name="height" value="0.02878" units="cm"/>
      <inkml:brushProperty name="color" value="#F2395B"/>
    </inkml:brush>
  </inkml:definitions>
  <inkml:trace contextRef="#ctx0" brushRef="#br0">72400 19750 764,'-18'-19'8,"17"13"15,15 12 17,16 13 15,5 9 0,-2 6-19,-3 7-18,-3 6-18,-6 3-14,-5 0-12,-7 0-12,-5 0-12,-4-4-3,0-5 4,0-7 6,0-5 4</inkml:trace>
</inkml:ink>
</file>

<file path=ppt/ink/ink5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0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72350 20500 612,'-46'6'12,"10"13"10,10 12 9,9 13 9,7 6 2,7 0-5,6 0-7,7 0-5,0 0-4,-2 0-2,-3 0-2,-3 0-3,-2-2-1,0-3 0,0-3-1,0-2-1,-2-3-1,-3 1-2,-3-1-2,-2 1-2,10-20-9,25-36-20,25-39-19,25-36-19,10-18-5,-2 3 8,-3 3 7,-3 4 9,-7 4 7,-9 6 6,-10 7 6,-8 6 7,-8 7 4,-2 10 6,-3 10 5,-3 9 4,-4 4 2,-3 1-2,-3-1-3,-2 1-3,0 2 7,7 7 16,6 6 16,7 7 15,4 2 6,3 1-3,3-1-3,4 1-3,-1 1-5,-3 3-8,-3 3-7,-2 4-8,-6 5-5,-6 10-4,-6 10-4,-6 9-3,-6 6-6,-2 3-4,-3 3-6,-3 4-4,-12 5-6,-18 10-4,-19 10-4,-18 9-4,-12-1 0,-3-8 2,-3-10 4,-2-9 3,-1-7 2,3-3 2,3-3 2,4-2 1,4-6 6,6-6 8,7-6 8,6-6 8,20-9 10,34-8 13,35-10 11,35-9 12,16-5 0,1 0-11,-1 0-12,1 0-12,-4 1-8,-6 4-7,-6 3-6,-6 3-7,-2 1-6,3 1-5,3-1-7,4 1-5,-7-6-5,-16-8-5,-15-10-6,-15-9-5,-14-1 2,-8 10 12,-10 10 10,-9 9 11</inkml:trace>
</inkml:ink>
</file>

<file path=ppt/ink/ink5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0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73300 19550 636,'-24'-19'6,"4"13"11,3 12 12,3 13 11,3 12 3,3 13-5,3 12-4,4 13-6,1 10-3,0 10-3,0 10-2,0 9-3,-5 4-3,-9 1-2,-10-1-3,-8 1-2,-11 2-4,-8 7-7,-10 6-5,-9 7-5,-2-3-3,6-8 2,7-10 2,6-9 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4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47945 49147 503,'-15'-7'0,"2"0"0,2 2 0,2 1 0,2 3 12,0 7 26,2 7 25,1 8 25,0 5 4,0 6-18,0 7-19,0 5-18,0 2-15,2 0-9,0-2-11,2 0-9,0-2-11,0-2-11,0-2-10,0-1-11,0-5-3,2-4 3,0-5 4,2-4 2,0-5 3,0-1 0,0-2 1,0-2-1</inkml:trace>
</inkml:ink>
</file>

<file path=ppt/ink/ink5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0"/>
    </inkml:context>
    <inkml:brush xml:id="br0">
      <inkml:brushProperty name="width" value="0.03036" units="cm"/>
      <inkml:brushProperty name="height" value="0.03036" units="cm"/>
      <inkml:brushProperty name="color" value="#F2395B"/>
    </inkml:brush>
  </inkml:definitions>
  <inkml:trace contextRef="#ctx0" brushRef="#br0">73400 20900 724,'115'25'49,"-18"0"-4,-19 0-3,-18 0-4,-10 1-4,0 4-7,0 3-7,0 3-6,-4 1-8,-5 1-6,-7-1-8,-5 1-7</inkml:trace>
</inkml:ink>
</file>

<file path=ppt/ink/ink5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1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74450 19250 610,'48'-65'27,"-3"23"-2,-3 22 0,-2 22-2,-5 13 0,-2 7-1,-3 6-1,-3 7-1,-6 5-3,-5 7-9,-7 6-7,-5 7-8,-8 2-4,-5 1-1,-7-1-1,-5 1-1,-8-4 0,-5-6 0,-7-6 1,-5-6 0,-1-7-1,6-6 2,7-6-1,6-6 1,6-9 0,6-8 2,7-10 2,6-9 1,9-7 1,13-3 0,12-3 1,13-2 0,4 0 3,-3 7 5,-3 6 4,-2 7 6,-8 11 2,-8 20 0,-10 18 1,-9 20 0,-12 10-1,-11 3-2,-14 3-4,-11 4-2,-6-4-2,4-9-2,3-10-2,3-8-2,3-9-1,3-6-1,3-6-2,4-6 0,5-10-2,10-12-1,10-13 0,9-12-2,7-4 1,7 7 1,6 6 3,7 7 1,0 2 3,-2 1 3,-3-1 3,-3 1 4,-4 10 5,-3 22 6,-3 22 8,-2 23 6,-5 6 3,-2-5-4,-3-7-2,-3-5-4,-4-3-2,-3 4-5,-3 3-3,-2 3-5,-1-2-2,3-6-3,3-6-2,4-6-2,8-15-10,17-21-16,15-22-17,16-22-15,4-11-5,-6 0 8,-6 0 8,-6 0 8,-7 1 7,-6 4 7,-6 3 7,-6 3 5,-12 4 10,-15 7 9,-15 6 10,-16 7 10,-8 7 2,0 9-6,0 10-6,0 10-6,-5 4-4,-9 0-2,-10 0-2,-8 0-2,-3 0-1,7 0 0,6 0-1,7 0 0,2 0 0,1 0 1,-1 0 1,1 0 0,4 0 3,9 0 3,10 0 3,10 0 3,7 0 2,6 0-2,7 0 0,6 0-2,10 0 0,17 0 2,15 0 0,16 0 2,13 3-3,14 6-7,11 7-8,14 6-6,8 1-9,7-3-7,6-3-8,7-2-9,0-3-2,-2 1 1,-3-1 3,-3 1 0,-13-6 5,-22-8 6,-22-10 6,-21-9 5,-14-5 3,-2 0-4,-3 0-1,-3 0-4</inkml:trace>
</inkml:ink>
</file>

<file path=ppt/ink/ink5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1"/>
    </inkml:context>
    <inkml:brush xml:id="br0">
      <inkml:brushProperty name="width" value="0.03075" units="cm"/>
      <inkml:brushProperty name="height" value="0.03075" units="cm"/>
      <inkml:brushProperty name="color" value="#F2395B"/>
    </inkml:brush>
  </inkml:definitions>
  <inkml:trace contextRef="#ctx0" brushRef="#br0">75600 20000 715,'96'-24'82,"-5"4"-17,-7 3-16,-5 3-16,-6 1-11,-3 1-6,-3-1-4,-2 1-7,-11 4-10,-15 9-17,-15 10-18,-16 10-16,-15 7-5,-11 6 9,-14 7 8,-11 6 9,-11 3 6,-5 0 4,-7 0 3,-5 0 4,-1-5 4,6-9 2,7-10 4,6-8 3,-1-4 5,-5 3 5,-7 3 5,-5 4 6,2-1 5,13-3 7,12-3 5,13-2 8,16-3 3,23 1 3,22-1 2,22 1 3,15-6-7,9-8-15,10-10-15,10-9-14,0-2-11,-5 6-3,-7 7-5,-5 6-4,-8 1 0,-5-3 2,-7-3 2,-5-2 2</inkml:trace>
</inkml:ink>
</file>

<file path=ppt/ink/ink5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2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76150 19650 655,'-47'-46'2,"6"10"4,7 10 4,6 9 5,4 13 6,4 20 8,3 18 8,3 20 9,3 13-1,3 9-7,3 10-8,4 10-9,-1 4-5,-3 0-3,-3 0-3,-2 0-4,-3-2-7,1-3-11,-1-3-9,1-2-11,1-11-7,3-15-5,3-15-5,4-16-5,4-12 2,6-5 6,7-7 8,6-5 6</inkml:trace>
</inkml:ink>
</file>

<file path=ppt/ink/ink5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2"/>
    </inkml:context>
    <inkml:brush xml:id="br0">
      <inkml:brushProperty name="width" value="0.03199" units="cm"/>
      <inkml:brushProperty name="height" value="0.03199" units="cm"/>
      <inkml:brushProperty name="color" value="#F2395B"/>
    </inkml:brush>
  </inkml:definitions>
  <inkml:trace contextRef="#ctx0" brushRef="#br0">76350 19350 687,'-24'53'81,"4"6"-17,3 7-16,3 6-17,3 6-8,3 6-3,3 7-1,4 6-2,-3 3-8,-5 0-11,-7 0-13,-5 0-13,-6-4-7,-3-5-3,-3-7-2,-2-5-3,-5-11 0,-2-11 5,-3-14 2,-3-11 5,2-9 3,10-3 4,10-3 4,9-2 4</inkml:trace>
</inkml:ink>
</file>

<file path=ppt/ink/ink5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2"/>
    </inkml:context>
    <inkml:brush xml:id="br0">
      <inkml:brushProperty name="width" value="0.03097" units="cm"/>
      <inkml:brushProperty name="height" value="0.03097" units="cm"/>
      <inkml:brushProperty name="color" value="#F2395B"/>
    </inkml:brush>
  </inkml:definitions>
  <inkml:trace contextRef="#ctx0" brushRef="#br0">75050 20850 710,'-75'-15'48,"50"23"1,50 22 1,50 22 1,28 8-7,6-2-13,7-3-16,6-3-14,3-4-11,0-3-10,0-3-10,0-2-9,-8-8-4,-16-8 3,-15-10 1,-15-9 2,-12-7 2,-6-3 3,-6-3 2,-6-2 3</inkml:trace>
</inkml:ink>
</file>

<file path=ppt/ink/ink5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2"/>
    </inkml:context>
    <inkml:brush xml:id="br0">
      <inkml:brushProperty name="width" value="0.02814" units="cm"/>
      <inkml:brushProperty name="height" value="0.02814" units="cm"/>
      <inkml:brushProperty name="color" value="#F2395B"/>
    </inkml:brush>
  </inkml:definitions>
  <inkml:trace contextRef="#ctx0" brushRef="#br0">77250 19200 781,'-38'-43'79,"26"17"-18,24 15-19,26 16-19,10 9-12,-3 3-8,-3 3-8,-2 4-7,-8 2-5,-8 4 0,-10 3-1,-9 3-1,-9 4-1,-5 7-4,-7 6-3,-5 7-3,-11 4-2,-11 3 0,-14 3 1,-11 4 0,-6-3 3,4-5 6,3-7 7,3-5 5,4-8 7,7-5 3,6-7 6,7-5 4,4-4 6,3 0 10,3 0 9,4 0 9,11-2 3,23-3-2,22-3-2,22-2-3,16-9-8,14-12-14,11-13-14,14-12-14,-1-9-10,-12-2-7,-13-3-7,-12-3-7,-12-1-1,-8 4 2,-10 3 3,-9 3 4,-7 4 4,-3 7 6,-3 6 7,-2 7 6</inkml:trace>
</inkml:ink>
</file>

<file path=ppt/ink/ink5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2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77700 19850 661,'-91'-24'1,"19"4"2,19 3 2,19 3 2,7 4 4,-3 7 4,-3 6 5,-2 7 4,0 7 3,7 9 0,6 10 1,7 10-1,2 10 0,1 13-3,-1 12 0,1 13-3,-1 10-3,1 10-4,-1 10-4,1 9-5,1 10-5,3 14-6,3 11-6,4 14-7,-1 13-6,-3 16-7,-3 15-6,-2 17-8,-3-18-2,1-50 1,-1-50 1,1-50 0</inkml:trace>
</inkml:ink>
</file>

<file path=ppt/ink/ink5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13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77250 20350 587,'-113'3'1,"26"6"3,24 7 2,26 6 2,8 9 4,-5 13 3,-7 12 4,-5 13 4,-1 2 0,6-5-2,7-7-2,6-5-3,20-19-5,34-27-8,35-28-7,35-28-9,18-18-4,3-6-3,3-6-4,4-6-2,-6-1 0,-11 7 5,-14 6 4,-11 7 4,-14 8 5,-11 14 3,-14 11 5,-11 14 3,-18 11 9,-22 14 12,-22 11 13,-21 14 12,-12 7 3,1 3-6,-1 3-7,1 4-8,4-4-5,9-9-4,10-10-6,10-8-5,13-6-4,19 1-3,19-1-3,19 1-3,10-3-4,4-2-2,3-3-3,3-3-4,-2-4-1,-6-3-2,-6-3-1,-6-2-1,-9 2 1,-8 9 4,-10 10 3,-9 10 4,-13 5 4,-16 4 4,-15 3 2,-15 3 4,-7-1 3,3-2-1,3-3 1,4-3 1,4-4-1,6-3-2,7-3-1,6-2-2,15-5-1,26-2-2,24-3-1,26-3-2,7-2-1,-9 0 1,-10 0 0,-8 0 0,-14 3 1,-15 6 0,-15 7 1,-16 6 0,-13 4 1,-9 4 0,-10 3 0,-8 3 1,-6-1-1,1-2 1,-1-3 0,1-3 1,-1-4 2,1-3 3,-1-3 4,1-2 3,16-3 3,35 1 1,35-1 2,34 1 1,23-3-4,13-2-12,12-3-10,13-3-12,6-2-11,0 0-10,0 0-12,0 0-11,-11 0 0,-22 0 11,-22 0 10,-21 0 12,-12 0 3,1 0 0,-1 0-2,1 0-2</inkml:trace>
</inkml:ink>
</file>

<file path=ppt/ink/ink5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3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84500 15950 649,'68'0'96,"-11"0"-23,-14 0-21,-11 0-23,-1 0-11,13 0-1,12 0-1,13 0-2,6-2-2,0-3-2,0-3-3,0-2-2,-4-3-4,-5 1-1,-7-1-3,-5 1-2,-4-1-2,0 1-5,0-1-4,0 1-3,-4-1-1,-5 1 1,-7-1 1,-5 1 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5"/>
    </inkml:context>
    <inkml:brush xml:id="br0">
      <inkml:brushProperty name="width" value="0.04544" units="cm"/>
      <inkml:brushProperty name="height" value="0.04544" units="cm"/>
      <inkml:brushProperty name="color" value="#F2395B"/>
    </inkml:brush>
  </inkml:definitions>
  <inkml:trace contextRef="#ctx0" brushRef="#br0">49547 48944 484,'-2'-16'5,"-2"1"12,-4-1 10,-2 0 11,-1 3 3,1 3-6,0 4-6,2 4-7,-1 4-3,-2 4-1,-2 4-1,-1 3-1,-2 6 0,-2 5-1,0 7-1,-1 5 0,1 2-1,1-2-2,2-1-1,3-3-2,1-2-1,2-1-1,2-3 1,2-1-1,4-4-4,6-5-8,6-5-7,6-4-8,3-6-3,1-4 2,1-6 2,1-4 1,1-2 1,1-1-1,1 0 0,1 1-1,-1 0 2,-1 2 2,-3 2 3,-1 2 3,-3 3 4,-3 1 6,-2 2 6,-4 2 6,-2 3 4,0 4 5,-2 3 4,0 5 4,-2 2 1,-1 1-2,0 2-1,-2 0-2,0 0-1,-2-1-2,0-1-2,-1-1-1,-1-1-2,2-1-2,0 0-3,2-2-2,3-3-4,5-6-4,7-6-3,6-6-5,1-4-2,-3-3-1,-3-4-1,-3-1 0,-2-3 0,0 1 3,-2-1 2,0 1 2,-3-3 2,-3-1-1,-2-5 0,-4-1 0,-2-1-1,-1 5 1,-3 4 0,-2 3 1,-1 4-1,1 5 1,-1 3-1,0 4 1,-1 4-2,0 2-4,-1 3-3,-1 4-3,-1 2-5,1 3-6,-1 4-5,0 2-5,2 1-5,3-1-1,2-1-1,4-1-3,2-1 2,0-2 3,2-3 3,0-1 4</inkml:trace>
</inkml:ink>
</file>

<file path=ppt/ink/ink5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3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85300 16100 704,'-22'26'33,"6"4"0,7 3-2,6 3 0,3 1-4,0 1-4,0-1-4,0 1-5,0 2-1,0 7 0,0 6 0,0 7 2,-2 2-2,-3 1-4,-3-1-3,-2 1-4,-1-3-4,3-2-5,3-3-6,4-3-5,1-4-3,0-3 0,0-3-2,0-2 0,0-5-5,0-2-9,0-3-8,0-3-9</inkml:trace>
</inkml:ink>
</file>

<file path=ppt/ink/ink5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4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86900 15450 527,'1'-43'6,"4"17"13,3 15 11,3 16 13,1 9 2,1 3-5,-1 3-6,1 4-7,-3 2-3,-2 4-2,-3 3-1,-3 3-1,-2 4-1,0 7-1,0 6-2,0 7 0,0 7-1,0 9-1,0 10 0,0 10-1,0 10-3,0 13-5,0 12-4,0 13-4,-2 7-4,-3 4-4,-3 3-2,-2 3-4,-3-5-4,1-12-4,-1-13-5,1-12-5,1-12-1,3-8 1,3-10 2,4-9 2,-1-12 1,-3-11 0,-3-14 0,-2-11 0,-3-9 1,1-3 1,-1-3 2,1-2 0</inkml:trace>
</inkml:ink>
</file>

<file path=ppt/ink/ink5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4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87100 15200 638,'1'-49'1,"4"4"3,3 3 3,3 3 2,-1 9 6,-2 16 9,-3 15 11,-3 17 9,-7 11 2,-9 10-8,-10 10-7,-8 9-7,-9 6-4,-6 3-2,-6 3 0,-6 4-1,-1-1-6,7-3-13,6-3-10,7-2-13,4-6-8,3-6-3,3-6-6,4-6-3</inkml:trace>
</inkml:ink>
</file>

<file path=ppt/ink/ink5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4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87100 15250 590,'48'-43'49,"-3"17"0,-3 15-2,-2 16-1,-3 10-3,1 7-7,-1 6-5,1 7-6,-1 2-4,1 1-1,-1-1-2,1 1-1,-4 1-9,-6 3-20,-6 3-17,-6 4-19,-6-3-11,-2-5-2,-3-7-5,-3-5-2</inkml:trace>
</inkml:ink>
</file>

<file path=ppt/ink/ink5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5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89000 16100 532,'-50'29'125,"0"10"-28,0 10-28,0 9-28,-2 4-17,-3 1-2,-3-1-5,-2 1-3,0-1-3,7 1-2,6-1-3,7 1-2,5-4 0,7-6 1,6-6 1,7-6 3,13-9-4,22-8-11,22-10-9,23-9-9,6-5-3,-5 0 5,-7 0 5,-5 0 6,-6 0 3,-3 0 3,-3 0 3,-2 0 3,-3 0 2,1 0 3,-1 0 3,1 0 3,-6-5 0,-8-9-2,-10-10-2,-9-8-2,-5-8-2,0-2-2,0-3-3,0-3-2,0-4-3,0-3-2,0-3-4,0-2-2,-2-3-3,-3 1-4,-3-1-2,-2 1-4,-1 2-2,3 7-4,3 6-2,4 7-4,2 4 0,4 3 0,3 3 1,3 4 0</inkml:trace>
</inkml:ink>
</file>

<file path=ppt/ink/ink5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5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89400 15750 570,'0'48'42,"0"-3"-2,0-3 0,0-2-2,0-1-1,0 3-5,0 3-2,0 4-4,0 2-3,0 4-3,0 3-2,0 3-3,-2 4-1,-3 7 0,-3 6 0,-2 7 0,-5 0-4,-2-2-7,-3-3-8,-3-3-7,-1-7-9,4-9-8,3-10-11,3-8-9,3-14-5,3-15-2,3-15-3,4-16-1,2-10 5,4-3 12,3-3 13,3-2 11</inkml:trace>
</inkml:ink>
</file>

<file path=ppt/ink/ink5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5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89400 16450 705,'23'-25'4,"-3"0"5,-3 0 8,-2 0 5,-1 1 5,3 4 2,3 3 2,4 3 1,2 3 0,4 3-3,3 3-3,3 4-3,1 1-9,1 0-16,-1 0-15,1 0-15,-4-4-11,-6-5-7,-6-7-7,-6-5-6</inkml:trace>
</inkml:ink>
</file>

<file path=ppt/ink/ink5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6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90150 15500 549,'0'-41'36,"0"19"2,0 19 3,0 19 3,-2 15 0,-3 13-2,-3 12-2,-2 13-3,-3 6-2,1 0-6,-1 0-4,1 0-6,-1 9-5,1 19-7,-1 19-8,1 19-6,-3 5-6,-2-5-5,-3-7-6,-3-5-4,-1-11-7,4-11-7,3-14-7,3-11-6,3-14 0,3-11 8,3-14 9,4-11 7</inkml:trace>
</inkml:ink>
</file>

<file path=ppt/ink/ink5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6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90800 15650 538,'-40'1'-2,"23"4"22,22 3 22,22 3 23,12 1 3,3 1-12,3-1-15,4 1-13,1 1-8,0 3-3,0 3-3,0 4-2,0 1-3,0 0-2,0 0-2,0 0-2,-4 0-1,-5 0-1,-7 0-1,-5 0-1,-8 1 0,-5 4 1,-7 3 1,-5 3 1,-6 1 0,-3 1 1,-3-1 1,-2 1 1,-8-3 1,-8-2-1,-10-3 1,-9-3-1,-5 1 0,0 6-1,0 7 0,0 6-1,-4 4-2,-5 4-5,-7 3-3,-5 3-3,-1-1-2,6-2 2,7-3 1,6-3 2</inkml:trace>
</inkml:ink>
</file>

<file path=ppt/ink/ink5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6"/>
    </inkml:context>
    <inkml:brush xml:id="br0">
      <inkml:brushProperty name="width" value="0.04649" units="cm"/>
      <inkml:brushProperty name="height" value="0.04649" units="cm"/>
      <inkml:brushProperty name="color" value="#F2395B"/>
    </inkml:brush>
  </inkml:definitions>
  <inkml:trace contextRef="#ctx0" brushRef="#br0">91850 16150 473,'-2'51'137,"-3"4"-30,-3 3-31,-2 3-31,-3 3-16,1 3-4,-1 3-3,1 4-3,1-1-2,3-3-3,3-3-2,4-2-2,1-6-3,0-6-2,0-6-3,0-6-3,4-9-2,10-8-1,10-10-1,9-9-2,4-7-2,1-3-4,-1-3-3,1-2-3,1-8-3,3-8 1,3-10-1,4-9 0,-3-7 0,-5-3 4,-7-3 2,-5-2 4,-8-3 1,-5 1 3,-7-1 1,-5 1 3,-4 2 1,0 7 2,0 6 1,0 7 2,-7 7 0,-11 9-1,-14 10-1,-11 10 0,-7 4-6,0 0-8,0 0-9,0 0-9,1 1-4,4 4 0,3 3 0,3 3 1,3 1 1,3 1 5,3-1 5,4 1 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85050 28300 523,'45'3'110,"-9"6"-24,-10 7-26,-8 6-25,-4 4-13,3 4-2,3 3-2,4 3-3,-1 4 0,-3 7-2,-3 6 0,-2 7 0,-3 2-1,1 1-1,-1-1-1,1 1 0,-1-3-2,1-2-4,-1-3-2,1-3-4,2-6-1,7-5 0,6-7 1,7-5 1,7-15 0,9-22 1,10-22 1,10-21 0,8-17-1,10-8-5,10-10-3,9-9-3,10-7-5,14-3-4,11-3-4,14-2-5,8-6-2,7-6-4,6-6-1,7-6-4,-14 7-2,-30 22-3,-32 22-2,-30 23-3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2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51200 49531 552,'24'-1'1,"-1"-2"3,1-2 3,-1-1 3,0-1 4,-1 2 6,-1 2 7,-1 2 6,0 3 3,0 4 1,-1 4 1,1 3 0,-3 4-2,-3 2-5,-4 1-6,-4 3-6,-3 1-4,-2 3-4,-2 1-4,-2 3-3,-2-1-2,-2-2 3,-2-1 3,-2-3 2,0-1-2,-1-1-7,0-1-6,0 0-7,3-4-2,6-3 6,6-4 5,6-4 5,4-4 2,2-4-4,1-4-2,3-4-3,1-1-6,1 2-8,1 2-8,1 3-9,1 0-6,1 0-4,1 0-5,1 0-4,-1 0 2,-5 0 7,-3 0 7,-4 0 8</inkml:trace>
</inkml:ink>
</file>

<file path=ppt/ink/ink5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7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93300 16250 561,'96'-22'114,"-5"6"-25,-7 7-24,-5 6-24,-1 3-13,6 0-4,7 0-2,6 0-4,3 1-4,0 4-4,0 3-4,0 3-5,-4-1-2,-5-2 2,-7-3 2,-5-3 0,-8-2-3,-5 0-10,-7 0-9,-5 0-10</inkml:trace>
</inkml:ink>
</file>

<file path=ppt/ink/ink5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8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95000 15650 504,'26'-22'82,"4"6"-15,3 7-16,3 6-17,1 6-9,1 6-3,-1 7-3,1 6-3,1 4-2,3 4-1,3 3-1,4 3 0,1-1-1,0-2 0,0-3 0,0-3 1,-2-1 0,-3 4-2,-3 3-1,-2 3-1,-5-1-1,-2-2 1,-3-3-1,-3-3-1,-6 1 1,-5 6-3,-7 7-1,-5 6-1,-11 1-1,-11-3-3,-14-3-1,-11-2-3,-12 0-1,-9 7-4,-10 6-4,-8 7-2,-8 4-2,-2 3 3,-3 3 2,-3 4 2,1-1-5,6-3-12,7-3-11,6-2-11,9-8-5,13-8 2,12-10 2,13-9 2</inkml:trace>
</inkml:ink>
</file>

<file path=ppt/ink/ink5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9"/>
    </inkml:context>
    <inkml:brush xml:id="br0">
      <inkml:brushProperty name="width" value="0.04642" units="cm"/>
      <inkml:brushProperty name="height" value="0.04642" units="cm"/>
      <inkml:brushProperty name="color" value="#F2395B"/>
    </inkml:brush>
  </inkml:definitions>
  <inkml:trace contextRef="#ctx0" brushRef="#br0">97900 15450 473,'-27'-21'24,"-3"10"12,-3 10 13,-2 9 13,-3 9 1,1 9-12,-1 10-12,1 10-11,-3 4-8,-2 0-2,-3 0-2,-3 0-3,1-2-2,6-3-2,7-3-2,6-2-2,4-3-4,4 1-5,3-1-6,3 1-4,10-6-4,20-8-3,18-10-2,20-9-2,11-10-3,7-9 0,6-10-1,7-8-1,-3-4 0,-8 3 5,-10 3 2,-9 4 4,-9 2 3,-5 4 3,-7 3 2,-5 3 2,-6 6 11,-3 9 22,-3 10 20,-2 10 21,-6 5 5,-6 4-11,-6 3-11,-6 3-11,-2 1-8,3 1-5,3-1-6,4 1-5,5-3-4,10-2-3,10-3-3,9-3-4,4-6-3,1-5-4,-1-7-4,1-5-5,-1-11-2,1-11 0,-1-14-2,1-11 0,1-7 0,3 0 2,3 0 2,4 0 3,-3 0 1,-5 0 1,-7 0 2,-5 0 2,-8 1 1,-5 4 3,-7 3 2,-5 3 2,-11 4 2,-11 7 1,-14 6 2,-11 7 2,-9 4-1,-3 3 0,-3 3-1,-2 4 0,-3 4-2,1 6-2,-1 7-2,1 6-2,4 3-3,9 0-3,10 0-5,10 0-3,10-2-8,13-3-10,12-3-11,13-2-9,4-6-1,-3-6 10,-3-6 10,-2-6 11</inkml:trace>
</inkml:ink>
</file>

<file path=ppt/ink/ink5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9"/>
    </inkml:context>
    <inkml:brush xml:id="br0">
      <inkml:brushProperty name="width" value="0.057" units="cm"/>
      <inkml:brushProperty name="height" value="0.057" units="cm"/>
      <inkml:brushProperty name="color" value="#F2395B"/>
    </inkml:brush>
  </inkml:definitions>
  <inkml:trace contextRef="#ctx0" brushRef="#br0">99700 14800 385,'1'-52'2,"4"-3"3,3-3 4,3-2 3,-1 2 2,-2 9-1,-3 10-1,-3 10-1,-1 11 8,4 17 17,3 15 16,3 16 18,-2 13 1,-6 14-12,-6 11-14,-6 14-12,-4 8-7,1 7-3,-1 6-3,1 7-3,-1 4-2,1 3-1,-1 3-1,1 4-1,-3 1-4,-2 0-5,-3 0-5,-3 0-5,-4 7-5,-3 17-3,-3 15-5,-2 16-3,2-2-4,9-19-4,10-18-4,10-19-4,2-18 0,-3-15 1,-3-15 3,-2-16 1</inkml:trace>
</inkml:ink>
</file>

<file path=ppt/ink/ink5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9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99950 14300 549,'-5'-38'17,"-9"26"19,-10 24 21,-8 26 19,-9 15 1,-6 6-16,-6 7-18,-6 6-16,-6-1-10,-2-5-2,-3-7-3,-3-5-2,1-4-7,6 0-14,7 0-11,6 0-14,6-5-5,6-9 0,7-10 0,6-8 1</inkml:trace>
</inkml:ink>
</file>

<file path=ppt/ink/ink5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2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99750 14650 486,'46'0'5,"-5"0"10,-7 0 9,-5 0 10,-3 4 6,4 10 2,3 10 1,3 9 2,1 4-1,1 1-3,-1-1-5,1 1-3,-3-1-4,-2 1-3,-3-1-2,-3 1-4,-4 1-8,-3 3-12,-3 3-12,-2 4-13,-11-4-16,-15-9-18,-15-10-19,-16-8-19</inkml:trace>
</inkml:ink>
</file>

<file path=ppt/ink/ink5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36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102100 15350 724,'53'0'8,"6"0"-2,7 0-2,6 0-2,4-2 5,4-3 13,3-3 12,3-2 12,-1-3 2,-2 1-9,-3-1-9,-3 1-9,-6 1-9,-5 3-7,-7 3-9,-5 4-8,-19-3-11,-27-5-15,-28-7-15,-28-5-15,-10-6 1,9-3 14,10-3 17,10-2 15,4-3 9,0 1 6,0-1 4,0 1 5,3 1 4,6 3 7,7 3 5,6 4 5,3 10 8,0 19 9,0 19 8,0 19 9,0 9-1,0 0-10,0 0-10,0 0-10,-4 1-7,-5 4-5,-7 3-5,-5 3-5,-9 1-4,-9 1-2,-10-1-3,-8 1-1,-3-3-4,7-2-4,6-3-4,7-3-3,15-13-7,25-22-8,25-22-9,25-21-8,10-9 3,-2 7 14,-3 6 14,-3 7 14,-2 4 7,0 3 4,0 3 1,0 4 3,-4 1 2,-5 0 1,-7 0 1,-5 0 1,-4 1 2,0 4-1,0 3 1,0 3 0,-7 3-7,-11 3-13,-14 3-14,-11 4-13</inkml:trace>
</inkml:ink>
</file>

<file path=ppt/ink/ink5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37"/>
    </inkml:context>
    <inkml:brush xml:id="br0">
      <inkml:brushProperty name="width" value="0.034" units="cm"/>
      <inkml:brushProperty name="height" value="0.034" units="cm"/>
      <inkml:brushProperty name="color" value="#F2395B"/>
    </inkml:brush>
  </inkml:definitions>
  <inkml:trace contextRef="#ctx0" brushRef="#br0">102350 15650 647,'-50'3'1,"0"6"4,0 7 2,0 6 4,3 3 3,6 0 5,7 0 5,6 0 5,6 1 1,6 4-2,7 3-3,6 3-3,6 3-1,6 3-1,7 3-1,6 4-1,9-1-1,13-3-2,12-3-3,13-2-2,7-8-5,4-8-6,3-10-7,3-9-8,3-7-3,3-3-2,3-3-2,4-2-1,-1-6-3,-3-6-2,-3-6-4,-2-6-2,-9-2-1,-12 3 4,-13 3 2,-12 4 3,-10 1 2,-6 0 2,-6 0 1,-6 0 2</inkml:trace>
</inkml:ink>
</file>

<file path=ppt/ink/ink5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37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103900 14650 670,'93'-68'28,"-11"17"0,-14 15 1,-11 16 0,-7 9-2,0 3-4,0 3-4,0 4-5,-2 2-2,-3 4-2,-3 3-2,-2 3-1,-9 4-5,-12 7-8,-13 6-9,-12 7-9,-13 2-2,-12 1 4,-13-1 3,-12 1 3,-5-3 3,3-2 1,3-3 0,4-3 2,2-1 4,4 4 8,3 3 8,3 3 7,1 3 5,1 3-1,-1 3 1,1 4 1,1 1-2,3 0-1,3 0-2,4 0-2,2-4-2,4-5-4,3-7-3,3-5-4,14-8-7,25-5-12,25-7-11,25-5-12,10-9-5,-2-9 2,-3-10 3,-3-8 1,-4-4 4,-3 3 4,-3 3 6,-2 4 4,-14 7 14,-21 13 22,-22 12 23,-22 13 22,-15 7 7,-5 4-10,-7 3-11,-5 3-9,-8 1-9,-5 1-6,-7-1-7,-5 1-6,-4-1-5,0 1-4,0-1-2,0 1-4,-2 1-3,-3 3 0,-3 3-2,-2 4 0,0-3-1,7-5 1,6-7 1,7-5 0,21-8 5,38-5 6,37-7 9,38-5 7,20-6 1,3-3-4,3-3-6,4-2-4,-1-1-6,-3 3-7,-3 3-8,-2 4-6,-9 1-6,-12 0-2,-13 0-3,-12 0-3,-12-4-2,-8-5-4,-10-7-1,-9-5-3,-7-3 3,-3 4 10,-3 3 9,-2 3 10</inkml:trace>
</inkml:ink>
</file>

<file path=ppt/ink/ink5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3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104150 15100 583,'-25'-21'7,"0"10"13,0 10 13,0 9 13,3 10 4,6 14-7,7 11-5,6 14-6,3 11-5,0 14-3,0 11-2,0 14-3,-2 14-2,-3 20-4,-3 18-2,-2 20-3,-6 16-3,-6 16-4,-6 15-2,-6 17-3,-2-3-7,3-18-8,3-19-9,4-18-9,4-20-5,6-18-2,7-19-1,6-18-3,4-20 1,4-18 4,3-19 2,3-18 3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33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26694 56100 819,'-1'16'-5,"-1"-1"10,0 1 9,-1 0 10,-2 0 4,0 1-4,-1 1-3,-2 1-3,0 3-3,-2 5-3,0 5-1,-1 5-3,-2 4-3,-3 4-5,-3 4-3,-3 4-4,-1-1-2,2-4-1,3-6-1,1-4-1,3-5 0,1-3 0,2-5-1,2-3 1,3-6-3,2-7-6,4-6-6,3-8-6,3-7-1,5-7 4,5-9 3,5-7 3,1-1 4,-4 5 5,-5 7 4,-3 6 4</inkml:trace>
</inkml:ink>
</file>

<file path=ppt/ink/ink5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38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105250 14900 690,'-5'-35'51,"-9"32"0,-10 31-1,-8 32 0,-6 10-6,1-9-11,-1-10-12,1-8-12,5-6-10,14 1-13,11-1-12,14 1-12,8-6-4,7-8 3,6-10 4,7-9 4,-1-2 4,-6 6 5,-6 7 5,-6 6 4,-7 4 7,-6 4 6,-6 3 7,-6 3 7,-9 3 2,-8 3-1,-10 3-1,-9 4-1,-4-1-1,4-3 3,3-3 1,3-2 2,3-3 1,3 1 1,3-1 2,4 1 0,2-3-1,4-2-5,3-3-4,3-3-5,4-2-5,7 0-5,6 0-5,7 0-6,5-8-7,7-16-9,6-15-9,7-15-9,0-7 0,-2 3 8,-3 3 7,-3 4 8,-4-1 5,-3-3-1,-3-3 2,-2-2-1</inkml:trace>
</inkml:ink>
</file>

<file path=ppt/ink/ink5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39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105850 14950 669,'45'-24'0,"-9"4"0,-10 3 0,-8 3 0,-6 1 4,1 1 7,-1-1 7,1 1 8,-4 7 6,-6 16 5,-6 15 5,-6 17 6,-7 5-3,-6-3-12,-6-3-11,-6-2-12,-1-5-8,7-2-4,6-3-6,7-3-5,7-6-5,9-5-8,10-7-6,10-5-7,2-1-1,-3 6 4,-3 7 5,-2 6 4,-9 4 5,-12 4 7,-13 3 8,-12 3 6,-9 3 6,-2 3 1,-3 3 2,-3 4 2,-2-1 1,0-3-1,0-3 0,0-2 0,1-5 0,4-2 4,3-3 3,3-3 4,14-7-1,25-9-4,25-10-3,25-8-5,9-6-4,-6 1-7,-6-1-7,-6 1-6,-2-4-5,3-6-3,3-6-4,4-6-3,-4-2 0,-9 3 2,-10 3 3,-8 4 2,-9 2 6,-6 4 8,-6 3 8,-6 3 7,-6 4 10,-2 7 10,-3 6 10,-3 7 11,-1 4 2,4 3-5,3 3-4,3 4-5,-1 1-5,-2 0-5,-3 0-5,-3 0-6,-4 1-4,-3 4-6,-3 3-4,-2 3-5,-3 1-5,1 1-3,-1-1-5,1 1-3,10-4-6,22-6-6,22-6-6,23-6-8,11-6 4,4-2 10,3-3 10,3-3 12,-4 1 8,-8 6 3,-10 7 5,-9 6 4,-7 4 2,-3 4 2,-3 3 1,-2 3 1,-6-7-5,-6-15-12,-6-15-11,-6-16-12,-2-8-3,3 0 1,3 0 3,4 0 3</inkml:trace>
</inkml:ink>
</file>

<file path=ppt/ink/ink5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39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106600 14800 524,'23'-24'1,"-3"4"2,-3 3 2,-2 3 2,-3 6 4,1 9 7,-1 10 8,1 10 6,-7 7 1,-12 6-7,-13 7-7,-12 6-5,-9 3-7,-2 0-4,-3 0-5,-3 0-5,-1-2-2,4-3 0,3-3-1,3-2 0,4-5 1,7-2 1,6-3 0,7-3 1,10-6 2,16-5 3,15-7 3,17-5 2,8-4 0,4 0-3,3 0-4,3 0-3,-4-2-3,-8-3-1,-10-3-2,-9-2-1,-13-1-2,-16 3-1,-15 3-1,-15 4 0,-6 4 3,7 6 9,6 7 9,7 6 9,4 4 8,3 4 7,3 3 8,4 3 6,2 1 1,4 1-7,3-1-6,3 1-8,3 1-2,3 3-2,3 3 0,4 4 0,-1 4-1,-3 6 0,-3 7-1,-2 6-1,-5 1-1,-2-3 1,-3-3-1,-3-2 0,-2-3-1,0 1-1,0-1-3,0 1 0,-2-3-3,-3-2-1,-3-3-3,-2-3-1,-3-4-1,1-3-1,-1-3-1,1-2 0,-4-6-2,-6-6-1,-6-6-1,-6-6-1,-7-2-2,-6 3-3,-6 3-3,-6 4-1,-9-1-5,-8-3-4,-10-3-5,-9-2-4,-7-5-3,-3-2-3,-3-3 0,-2-3-3,5-1 2,16 4 3,15 3 5,17 3 3</inkml:trace>
</inkml:ink>
</file>

<file path=ppt/ink/ink5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55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77450 23350 513,'-2'-50'2,"-3"0"3,-3 0 4,-2 0 4,-6 4 3,-6 10 4,-6 10 3,-6 9 4,-4 7 1,1 7-3,-1 6-2,1 7-3,-4 7-2,-6 9 1,-6 10 0,-6 10-1,-4 7 0,1 6-2,-1 7-2,1 6-1,4-1-1,9-5-1,10-7-2,10-5-1,5-3 0,4 4 1,3 3 2,3 3 0,1-2-1,1-6-3,-1-6-5,1-6-4,7-7-3,16-6-4,15-6-2,17-6-3,10-10-2,6-12 2,7-13 1,6-12 1,3-7-1,0 1 0,0-1-3,0 1 0,-4-1-1,-5 1 1,-7-1 2,-5 1 1,-8 1 1,-5 3 3,-7 3 1,-5 4 3,-6 1 3,-3 0 5,-3 0 5,-2 0 4,-5 7 6,-2 17 7,-3 15 7,-3 16 7,-4 7 0,-3 1-8,-3-1-6,-2 1-9,-1 4-3,3 9-3,3 10-2,4 10-1,1 0-3,0-5-2,0-7-1,0-5-3,6-11-2,13-11-3,12-14-3,13-11-2,4-12-1,-3-9 1,-3-10 2,-2-8 1,-3-8 0,1-2 1,-1-3-1,1-3 0,-3-4 2,-2-3 2,-3-3 2,-3-2 3,-4-1 1,-3 3 1,-3 3 1,-2 4 0,-5 2 1,-2 4 0,-3 3 1,-3 3 0,-9 3-1,-11 3-2,-14 3-2,-11 4-3,-9 7-1,-3 13-3,-3 12-2,-2 13-1,-5 10-6,-2 10-7,-3 10-8,-3 9-8,5-1 0,17-8 7,15-10 8,16-9 7,5-7 0,-2-3-9,-3-3-9,-3-2-7</inkml:trace>
</inkml:ink>
</file>

<file path=ppt/ink/ink5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0:59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77450 23000 428,'-4'-108'53,"-5"34"-2,-7 35-2,-5 35-4,-8 21-3,-5 9-7,-7 10-5,-5 10-6,-8 8-5,-5 10-1,-7 10-3,-5 9-2,-4 2-1,0-2-2,0-3-2,0-3 0,3-2-2,6 0-2,7 0 0,6 0-2,4 0-1,4 0 0,3 0-1,3 0 1,4-4-2,7-5 0,6-7-1,7-5 0,4-6-2,3-3 0,3-3-1,4-2-1,11-11-1,23-15-2,22-15-2,22-16-3,8-13 0,-2-9-2,-3-10-1,-3-8-2,-1-8 0,4-2 0,3-3 0,3-3 1,1 1 0,1 6 2,-1 7 3,1 6 1,-6 4 3,-8 4-1,-10 3 2,-9 3 1,-9 3 1,-5 3 3,-7 3 4,-5 4 2,-8 7 8,-5 13 12,-7 12 14,-5 13 14,-6 7 1,-3 4-9,-3 3-8,-2 3-9,-5 1-6,-2 1-1,-3-1-3,-3 1-2,-1 1-1,4 3-1,3 3-2,3 4-1,3 1-1,3 0 0,3 0-1,4 0-1,2 1-2,4 4-2,3 3-4,3 3-3,9-8-4,16-19-5,15-18-5,17-19-5,3-16-2,-5-12 2,-7-13 2,-5-12 2,-4-9 2,0-2 4,0-3 2,0-3 4,-4-2 1,-5 0 0,-7 0 1,-5 0-1,-6 4 3,-3 10 3,-3 10 4,-2 9 3,-6 4 3,-6 1 2,-6-1 3,-6 1 3,-12 4-1,-15 9-1,-15 10-2,-16 10-2,-10 10-6,-3 13-7,-3 12-9,-2 13-8,-1 7-9,3 4-11,3 3-10,4 3-11,7-4-3,13-8 7,12-10 5,13-9 7</inkml:trace>
</inkml:ink>
</file>

<file path=ppt/ink/ink5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12"/>
    </inkml:context>
    <inkml:brush xml:id="br0">
      <inkml:brushProperty name="width" value="0.03662" units="cm"/>
      <inkml:brushProperty name="height" value="0.03662" units="cm"/>
      <inkml:brushProperty name="color" value="#00BFF3"/>
    </inkml:brush>
  </inkml:definitions>
  <inkml:trace contextRef="#ctx0" brushRef="#br0">74300 26450 600,'20'-69'24,"-9"13"2,-10 12 0,-8 13 2,-9 10-1,-6 10-2,-6 10-1,-6 9-1,-2 6-3,3 3-2,3 3-1,4 4-3,-3 4-1,-5 6 1,-7 7 0,-5 6 0,-3 1 0,4-3-1,3-3-2,3-2-1,4-3-2,7 1-1,6-1-2,7 1-2,8-1-2,14 1-2,11-1-4,14 1-2,5-6-2,1-8 0,-1-10-1,1-9 0,-1-4 1,1 4 1,-1 3 1,1 3 2,-4 3 0,-6 3 1,-6 3 0,-6 4 0,-4 1 2,1 0 3,-1 0 1,1 0 3,-6 0 2,-8 0 2,-10 0 1,-9 0 2,-5 0 0,0 0-3,0 0-2,0 0-3,0 0-2,0 0 0,0 0-1,0 0 0,0 0-2,0 0-5,0 0-3,0 0-5,1 0-3,4 0-4,3 0-3,3 0-5,3-7-6,3-11-7,3-14-9,4-11-8,2-7 1,4 0 11,3 0 12,3 0 10</inkml:trace>
</inkml:ink>
</file>

<file path=ppt/ink/ink5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12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74700 26100 613,'0'-58'16,"0"34"10,0 35 9,0 35 10,-2 19 1,-3 7-7,-3 6-6,-2 7-8,-3 2-4,1 1-2,-1-1-1,1 1-3,-1-1-2,1 1-1,-1-1-2,1 1-3,-1-6-2,1-8-3,-1-10-5,1-9-4,4-16-4,9-22-3,10-22-5,10-21-5,7-18-2,6-12-1,7-13-2,6-12-2,1-2 1,-3 9 3,-3 10 2,-2 10 2,-5 11 10,-2 17 16,-3 15 16,-3 16 16,-6 13 5,-5 14-5,-7 11-5,-5 14-6,-6 3-3,-3-2-2,-3-3-2,-2-3-2,-6-2-2,-6 0-2,-6 0-3,-6 0-1,-2-4-4,3-5-2,3-7-3,4-5-2,1-4-6,0 0-6,0 0-8,0 0-7,0 0-8,0 0-10,0 0-11,0 0-9</inkml:trace>
</inkml:ink>
</file>

<file path=ppt/ink/ink5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76550 31250 999,'1'-46'-3,"4"10"-6,3 10-6,3 9-6,1 4-4,1 1-1,-1-1-1,1 1-2</inkml:trace>
</inkml:ink>
</file>

<file path=ppt/ink/ink5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15"/>
    </inkml:context>
    <inkml:brush xml:id="br0">
      <inkml:brushProperty name="width" value="0.04209" units="cm"/>
      <inkml:brushProperty name="height" value="0.04209" units="cm"/>
      <inkml:brushProperty name="color" value="#00BFF3"/>
    </inkml:brush>
  </inkml:definitions>
  <inkml:trace contextRef="#ctx0" brushRef="#br0">77450 30250 522,'21'-25'-1,"-5"0"-1,-7 0-2,-5 0-2,-3 1 2,4 4 4,3 3 4,3 3 5,-1-1 3,-2-2 4,-3-3 2,-3-3 3,-4-2 2,-3 0-1,-3 0-1,-2 0-1,-5 3 0,-2 6-2,-3 7-3,-3 6 0,-4 1-3,-3-3-3,-3-3-2,-2-2-2,-3-1-1,1 3 0,-1 3 1,1 4 0,-3 2 1,-2 4 1,-3 3 1,-3 3 1,-1 1 1,4 1 0,3-1 0,3 1 0,1 1 0,1 3 0,-1 3 0,1 4 0,-1 5 0,1 10-1,-1 10 0,1 9 0,1 4-2,3 1 0,3-1-1,4 1-2,2 1 0,4 3 1,3 3-1,3 4 0,1-1 1,1-3-1,-1-3-1,1-2 0,-1-5 0,1-2-2,-1-3 1,1-3-2,1-2 0,3 0 0,3 0 0,4 0-1,8-4-1,17-5-2,15-7-2,16-5-3,9-8-1,3-5-2,3-7-2,4-5-2,5-9-3,10-9-4,10-10-5,9-8-4,2-6-3,-2 1 1,-3-1 0,-3 1 0,-10 2 2,-16 7 5,-15 6 5,-15 7 4,-11 2 1,-2 1-5,-3-1-4,-3 1-4</inkml:trace>
</inkml:ink>
</file>

<file path=ppt/ink/ink5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74900 34150 999,'-69'0'-62,"13"0"20,12 0 21,13 0 20,6 0 13,0 0 7,0 0 7,0 0 6,6-2-8,13-3-23,12-3-22,13-2-23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34"/>
    </inkml:context>
    <inkml:brush xml:id="br0">
      <inkml:brushProperty name="width" value="0.0278" units="cm"/>
      <inkml:brushProperty name="height" value="0.0278" units="cm"/>
      <inkml:brushProperty name="color" value="#F2395B"/>
    </inkml:brush>
  </inkml:definitions>
  <inkml:trace contextRef="#ctx0" brushRef="#br0">27150 56534 791,'7'-22'-9,"-1"6"7,0 5 8,-1 5 8,-1 2 3,1 2-1,2 0-1,0 2-1,1 1-1,0 2-2,0 2-1,-1 2-1,1 1-1,-2 3-1,-1 2 1,0 2 0,-1 3 0,2 8-2,0 7 0,1 7-2,1 2 0,-2-4 0,-1-2-1,0-3-1,-1-4 0,0-3 0,0-5 0,0-3 0,0-7-1,3-8 2,2-10-1,2-8 2,2-7-1,1-7-1,3-5 0,2-6-1,0-4-1,1 0 0,-1-2-1,1 0-1,-1 1 0,-3 7 0,-1 6 0,-2 6 0,-2 2 0,-1 1-1,0-1-2,-2 1-2,-1 1-6,-2 4-9,-3 5-12,0 3-9,-2 4-4,0 4 5,0 4 3,0 4 5,0 2 4,0 0 8,0-1 5,0 1 7</inkml:trace>
</inkml:ink>
</file>

<file path=ppt/ink/ink5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18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73850 34000 517,'21'-25'3,"-5"0"8,-7 0 6,-5 0 7,-6 0 1,-3 0-3,-3 0-4,-2 0-4,-5 3-2,-2 6-1,-3 7-1,-3 6-1,-4 6 0,-3 6 1,-3 7 0,-2 6 2,-5 7 0,-2 10 0,-3 10 0,-3 9 0,-1 4 0,4 1-2,3-1 0,3 1-1,3-3-1,3-2-1,3-3-1,4-3-1,4-4 0,6-3-2,7-3-1,6-2-1,9-6 0,13-6-2,12-6 0,13-6 0,7-7-3,4-6-3,3-6-4,3-6-4,3-9-1,3-8-1,3-10 1,4-9 0,1-5 0,0 0 1,0 0 1,0 0 0,-4 1 2,-5 4 2,-7 3 2,-5 3 2,-9 3 4,-9 3 6,-10 3 6,-8 4 7,-9 11 3,-6 23 3,-6 22 2,-6 22 3,-4 8 0,1-2-2,-1-3-2,1-3-2,1-4-3,3-3-2,3-3-2,4-2-2,1-3-2,0 1-2,0-1-2,0 1-1,3-3-1,6-2-1,7-3 0,6-3-1,4-7-2,4-9-6,3-10-4,3-8-5,3-11-3,3-8 1,3-10-1,4-9 1,-1-5 1,-3 0 0,-3 0 1,-2 0 1,-6-2 1,-6-3-1,-6-3 1,-6-2 0,-4 0 2,1 7 2,-1 6 4,1 7 2,-6 4 2,-8 3 1,-10 3 2,-9 4 0,-7 4 1,-3 6-2,-3 7-1,-2 6 0,-5 4-3,-2 4-4,-3 3-4,-3 3-4,-4 4-3,-3 7 0,-3 6 0,-2 7-1,2 4-2,9 3-6,10 3-5,10 4-5,5-4 1,4-9 3,3-10 6,3-8 5,1-6 4,1 1 2,-1-1 4,1 1 3</inkml:trace>
</inkml:ink>
</file>

<file path=ppt/ink/ink5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18"/>
    </inkml:context>
    <inkml:brush xml:id="br0">
      <inkml:brushProperty name="width" value="0.03898" units="cm"/>
      <inkml:brushProperty name="height" value="0.03898" units="cm"/>
      <inkml:brushProperty name="color" value="#00BFF3"/>
    </inkml:brush>
  </inkml:definitions>
  <inkml:trace contextRef="#ctx0" brushRef="#br0">75150 34450 564,'46'0'3,"-5"0"7,-7 0 6,-5 0 7,-3 3 2,4 6-1,3 7-3,3 6-1,-2 4-3,-6 4-1,-6 3-2,-6 3-2,-7 3-2,-6 3-2,-6 3-2,-6 4-2,-9 1-1,-8 0 0,-10 0 0,-9 0 1,-5-2-1,0-3 0,0-3-1,0-2-1,1-5 1,4-2 0,3-3 1,3-3 1,3-4 1,3-3-1,3-3 1,4-2 0,7-6 2,13-6 3,12-6 3,13-6 3,12-4 1,13 1-1,12-1-2,13 1-1,7-1-1,4 1 0,3-1-1,3 1 0,3-1-8,3 1-18,3-1-16,4 1-18,-9 1-2,-18 3 9,-19 3 11,-18 4 9,-9 1 0,4 0-10,3 0-12,3 0-10</inkml:trace>
</inkml:ink>
</file>

<file path=ppt/ink/ink5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27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79400 22550 578,'-38'-24'57,"26"4"-4,24 3-6,26 3-5,12 3-4,0 3-3,0 3-4,0 4-3,1-1-4,4-3-4,3-3-4,3-2-3,3-3-4,3 1-3,3-1-3,4 1-4,-3-1-3,-5 1-7,-7-1-5,-5 1-5,-6 1-5,-3 3-2,-3 3-2,-2 4-3,-6 4-4,-6 6-6,-6 7-5,-6 6-7,-7 1 2,-6-3 11,-6-3 10,-6-2 10,-4-3 7,1 1 2,-1-1 3,1 1 4</inkml:trace>
</inkml:ink>
</file>

<file path=ppt/ink/ink5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27"/>
    </inkml:context>
    <inkml:brush xml:id="br0">
      <inkml:brushProperty name="width" value="0.03361" units="cm"/>
      <inkml:brushProperty name="height" value="0.03361" units="cm"/>
      <inkml:brushProperty name="color" value="#00BFF3"/>
    </inkml:brush>
  </inkml:definitions>
  <inkml:trace contextRef="#ctx0" brushRef="#br0">80000 22800 654,'-69'3'12,"13"6"8,12 7 7,13 6 9,9 6 1,6 6-4,7 7-4,6 6-4,1 3-4,-3 0-3,-3 0-4,-2 0-3,-1-2-1,3-3 2,3-3 1,4-2 2,1-3-4,0 1-10,0-1-8,0 1-9,3-4-12,6-6-15,7-6-15,6-6-16,1-7 0,-3-6 15,-3-6 14,-2-6 15</inkml:trace>
</inkml:ink>
</file>

<file path=ppt/ink/ink5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28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80300 22600 584,'-2'48'96,"-3"-3"-21,-3-3-20,-2-2-20,-1-3-11,3 1-2,3-1-3,4 1-1,1 1-3,0 3-2,0 3-1,0 4-3,0 1-1,0 0-2,0 0-1,0 0-1,-2 0-5,-3 0-5,-3 0-7,-2 0-5,-3 0-7,1 0-7,-1 0-6,1 0-8</inkml:trace>
</inkml:ink>
</file>

<file path=ppt/ink/ink5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28"/>
    </inkml:context>
    <inkml:brush xml:id="br0">
      <inkml:brushProperty name="width" value="0.03583" units="cm"/>
      <inkml:brushProperty name="height" value="0.03583" units="cm"/>
      <inkml:brushProperty name="color" value="#00BFF3"/>
    </inkml:brush>
  </inkml:definitions>
  <inkml:trace contextRef="#ctx0" brushRef="#br0">79100 24150 614,'-35'-4'32,"32"-5"12,31-7 10,32-5 12,19-3-1,10 4-15,10 3-15,9 3-13,7 1-11,7 1-5,6-1-5,7 1-7,2-1-5,1 1-7,-1-1-7,1 1-7,-10 1-2,-19 3 5,-18 3 3,-19 4 5,-13 1-4,-6 0-9,-6 0-10,-6 0-10</inkml:trace>
</inkml:ink>
</file>

<file path=ppt/ink/ink5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1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82450 22200 645,'-4'-40'-29,"-5"23"22,-7 22 24,-5 22 23,-3 13 8,4 7-5,3 6-7,3 7-7,-1 4-3,-2 3-3,-3 3-2,-3 4-2,-1 1-1,4 0-2,3 0 0,3 0-1,1-2-3,1-3-4,-1-3-4,1-2-5,1-5-5,3-2-5,3-3-7,4-3-6,5-7-4,10-9-3,10-10-2,9-8-3,6-8-1,3-2 2,3-3 2,4-3 2,-3-4 3,-5-3 4,-7-3 4,-5-2 5,-6-5 1,-3-2 0,-3-3 0,-2-3 0</inkml:trace>
</inkml:ink>
</file>

<file path=ppt/ink/ink5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1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83050 22500 723,'-24'-19'28,"4"13"2,3 12 3,3 13 3,3 10-2,3 10-5,3 10-4,4 9-6,1 4-4,0 1-4,0-1-2,0 1-3,0-4-5,0-6-3,0-6-5,0-6-4,0-6-5,0-2-5,0-3-5,0-3-5</inkml:trace>
</inkml:ink>
</file>

<file path=ppt/ink/ink5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2"/>
    </inkml:context>
    <inkml:brush xml:id="br0">
      <inkml:brushProperty name="width" value="0.03607" units="cm"/>
      <inkml:brushProperty name="height" value="0.03607" units="cm"/>
      <inkml:brushProperty name="color" value="#00BFF3"/>
    </inkml:brush>
  </inkml:definitions>
  <inkml:trace contextRef="#ctx0" brushRef="#br0">83400 21650 609,'21'-27'0,"-5"-3"-3,-7-3-1,-5-2-2,-4 8 9,0 22 16,0 22 18,0 23 18,0 17 3,0 17-10,0 15-10,0 16-10,0 12-6,0 9-2,0 10-2,0 10-3,0 4-1,0 0-3,0 0-2,0 0-3,-4-4-3,-5-5-7,-7-7-7,-5-5-5,-1-8-5,6-5-4,7-7-3,6-5-4,3-9-2,0-9 0,0-10 0,0-8 0</inkml:trace>
</inkml:ink>
</file>

<file path=ppt/ink/ink5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2"/>
    </inkml:context>
    <inkml:brush xml:id="br0">
      <inkml:brushProperty name="width" value="0.02729" units="cm"/>
      <inkml:brushProperty name="height" value="0.02729" units="cm"/>
      <inkml:brushProperty name="color" value="#00BFF3"/>
    </inkml:brush>
  </inkml:definitions>
  <inkml:trace contextRef="#ctx0" brushRef="#br0">82950 22950 806,'3'-66'17,"6"19"9,7 19 7,6 19 8,3 10-2,0 4-14,0 3-12,0 3-14,0 3-8,0 3-5,0 3-5,0 4-5,0-1-5,0-3-8,0-3-6,0-2-8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35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28728 56691 756,'15'-1'0,"-2"0"0,-3-2 0,-1 0 0,-1-2 0,0-2 2,0-2 1,0-1 1,-2-2 0,-1 0 2,-2 0 1,-2 1 2,-1 0 0,0 0 1,0 2 0,0 1 2,-1 1-2,-2 2-6,-2 2-6,-1 2-5,-4 2-2,-2 4 2,-3 2 2,-3 4 1,-1 1 3,1 3 1,0 1 2,2 3 1,0 2 2,-1 1 1,-1 3 1,-1 1 1,0 1 0,0 1 2,2-1 0,1 1 1,1-2 1,2 0 0,3 0 0,1-2 0,2-2 0,0-1-1,2-3-1,1-1-1,1-4-1,3-2-3,4-6-1,2-3-2,4-3-1,4-2 0,3-2 0,5-1 1,2-3-5,-1-2-7,1-2-10,-1-1-7,0-3-4,-1-2 4,-1-1 3,-1-3 3,-1 2 2,-2 3 3,-3 4 2,-1 5 3,-2 3 3,0 6 3,-2 4 5,-1 6 3,0 2 3,0 1 3,0 1 2,0 1 3,-1 0 2,-1-2 2,0-3 1,-2-1 3,1-1-2,0-2-4,1-1-4,2 0-5,0-4-2,1-6 0,2-6-1,0-5 1,1-5-5,0-2-8,-1-1-7,1-2-8,-1-2-3,-1 1 2,0-1 2,-2 1 1,0 1 3,0 3 3,0 3 2,0 3 4,-1 6 9,-1 10 15,0 10 16,-2 9 15,-1 6 2,0-1-11,-2 1-11,0-1-12,-1 2-6,0 3-1,0 3-3,0 3-1,0 0-1,0-2-1,0-1-1,0-3 0,0-1-4,0-3-6,0-1-6,0-3-6,1-4-7,2-8-9,2-8-9,2-8-9,-1-5 1,-1 0 11,-2-1 10,-2-1 12,-1-1 8,0 1 5,0-1 4,0 0 5,1 2 10,2 3 14,2 3 13,2 2 15,2 1 1,2 0-9,1-1-10,3-1-10,0-1-8,-1 0-6,0 0-4,-2 0-6,0 1-5,2 1-2,0 0-4,1 2-3,0 0-2,-1 0-1,-1 0-1,0 0-2,-2 1 0,-1 0-3,0 2-2,-2 0-1,-1 0-1,-2-4 4,-2-2 4,-2-3 2,-1-1 4,2 0 3,0 2 2,2 1 4</inkml:trace>
</inkml:ink>
</file>

<file path=ppt/ink/ink5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2"/>
    </inkml:context>
    <inkml:brush xml:id="br0">
      <inkml:brushProperty name="width" value="0.03561" units="cm"/>
      <inkml:brushProperty name="height" value="0.03561" units="cm"/>
      <inkml:brushProperty name="color" value="#00BFF3"/>
    </inkml:brush>
  </inkml:definitions>
  <inkml:trace contextRef="#ctx0" brushRef="#br0">83700 22400 617,'26'-25'3,"4"0"5,3 0 6,3 0 5,1 1 4,1 4 0,-1 3 1,1 3 1,-1 1-1,1 1-3,-1-1-1,1 1-2,-1 4-3,1 9 0,-1 10-3,1 10-1,-4 4-3,-6 0-3,-6 0-3,-6 0-4,-6 1-2,-2 4-2,-3 3-2,-3 3-3,-7 3-2,-9 3 0,-10 3-1,-8 4-1,-9 1 0,-6 0 3,-6 0 1,-6 0 2,-4-2 2,1-3 1,-1-3 0,1-2 2,1-6 0,3-6 0,3-6 0,4-6 0,10-6 5,19-2 9,19-3 11,19-3 10,18-7 1,19-9-7,19-10-8,19-8-7,4-4-6,-9 3-5,-10 3-4,-8 4-5,-9 2-4,-6 4-4,-6 3-3,-6 3-3,-15-2-6,-21-6-7,-22-6-7,-22-6-7,-11-9 2,0-8 11,0-10 11,0-9 10,3-5 8,6 0 3,7 0 3,6 0 4,4 4 1,4 10 0,3 10-1,3 9 1,3 6 4,3 3 10,3 3 10,4 4 10,4 13 6,6 26 4,7 24 2,6 26 3,-1 15-3,-5 6-7,-7 7-9,-5 6-7,-6 4-7,-3 4-3,-3 3-4,-2 3-4,-8-2-1,-8-6 1,-10-6 1,-9-6 2,-4-9-2,4-8-6,3-10-5,3-9-5,3-9-12,3-5-17,3-7-16,4-5-18</inkml:trace>
</inkml:ink>
</file>

<file path=ppt/ink/ink5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3"/>
    </inkml:context>
    <inkml:brush xml:id="br0">
      <inkml:brushProperty name="width" value="0.02742" units="cm"/>
      <inkml:brushProperty name="height" value="0.02742" units="cm"/>
      <inkml:brushProperty name="color" value="#00BFF3"/>
    </inkml:brush>
  </inkml:definitions>
  <inkml:trace contextRef="#ctx0" brushRef="#br0">84050 23300 802,'25'25'2,"0"0"4,0 0 5,0 0 4,0-2 2,0-3 2,0-3-1,0-2 2,0-1 0,0 3 0,0 3-1,0 4 0,0-1-8,0-3-15,0-3-16,0-2-16,0-6-8,0-6-1,0-6-2,0-6-2</inkml:trace>
</inkml:ink>
</file>

<file path=ppt/ink/ink5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3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84850 21700 537,'25'-25'0,"0"0"0,0 0 0,0 0 0,3 1 3,6 4 7,7 3 6,6 3 6,3 3 2,0 3-4,0 3-3,0 4-4,-5 4-5,-9 6-5,-10 7-6,-8 6-6,-8 4-4,-2 4-2,-3 3-2,-3 3-2,-7 1-1,-9 1 1,-10-1 2,-8 1 1,-6-4 1,1-6 1,-1-6 0,1-6 1,1-6 2,3-2 3,3-3 4,4-3 3,2-1 5,4 4 7,3 3 8,3 3 8,3 4 4,3 7 3,3 6 1,4 7 3,1 5 0,0 7-2,0 6-2,0 7-1,0 5-3,0 7-4,0 6-2,0 7-4,-4 5-2,-5 7-2,-7 6-2,-5 7-2,-4 0-1,0-2 1,0-3 0,0-3 0,0-6-4,0-5-13,0-7-10,0-5-11,1-9-8,4-9-4,3-10-4,3-8-5</inkml:trace>
</inkml:ink>
</file>

<file path=ppt/ink/ink5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3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85100 22500 633,'93'-88'11,"-11"26"7,-14 24 6,-11 26 6,-9 15 2,-3 6-1,-3 7-1,-2 6-3,-6 4-2,-6 4-3,-6 3-4,-6 3-4,-7 7-2,-6 14-1,-6 11-1,-6 14 0,-10 3-2,-12-2 1,-13-3-1,-12-3 0,-7-4-2,1-3-4,-1-3-2,1-2-4,1-6-1,3-6 1,3-6 2,4-6 1,2-12-11,4-15-22,3-15-22,3-16-22,4-8-5,7 0 17,6 0 14,7 0 15</inkml:trace>
</inkml:ink>
</file>

<file path=ppt/ink/ink5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3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84850 23000 597,'92'-44'12,"-16"13"4,-15 12 6,-15 13 5,-9 12 2,1 13 0,-1 12 0,1 13 0,-1 6-1,1 0-2,-1 0-3,1 0-2,-3 1-2,-2 4-1,-3 3-3,-3 3 0,-4-2-2,-3-6-2,-3-6 0,-2-6-1</inkml:trace>
</inkml:ink>
</file>

<file path=ppt/ink/ink5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4"/>
    </inkml:context>
    <inkml:brush xml:id="br0">
      <inkml:brushProperty name="width" value="0.03761" units="cm"/>
      <inkml:brushProperty name="height" value="0.03761" units="cm"/>
      <inkml:brushProperty name="color" value="#00BFF3"/>
    </inkml:brush>
  </inkml:definitions>
  <inkml:trace contextRef="#ctx0" brushRef="#br0">86150 21600 584,'23'-46'1,"-3"10"1,-3 10 1,-2 9 2,-3 12 7,1 16 11,-1 15 12,1 17 13,-7 11-2,-12 10-11,-13 10-13,-12 9-13,-5 2-7,3-2-3,3-3-1,4-3-2,2-7-2,4-9-2,3-10-4,3-8-1,6-9-2,9-6 0,10-6 1,10-6 0,7-10 1,6-12 3,7-13 2,6-12 3,1-5-1,-3 3-5,-3 3-5,-2 4-4,-8 10 3,-8 19 15,-10 19 13,-9 19 15,-10 10 6,-9 4 0,-10 3-1,-8 3 1,-6 1 0,1 1-1,-1-1 0,1 1 0,-6 4-3,-8 9-6,-10 10-4,-9 10-5,-9 10-5,-5 13-3,-7 12-4,-5 13-2,-4 4-3,0-3 1,0-3 1,0-2 1,4-12-5,10-19-8,10-18-9,9-19-9,13-27-9,20-34-8,18-35-7,20-33-9,8-14 2,1 10 11,-1 10 11,1 9 11</inkml:trace>
</inkml:ink>
</file>

<file path=ppt/ink/ink5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4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85550 23400 615,'90'-90'19,"-18"23"0,-19 22 1,-18 22-1,-9 10 3,4 1 5,3-1 5,3 1 5,-4 5 0,-8 14-5,-10 11-6,-9 14-5,-5 5-5,0 1-6,0-1-4,0 1-7,0-1-6,0 1-10,0-1-8,0 1-10,3-6-2,6-8 5,7-10 3,6-9 5,3-9 5,0-5 4,0-7 6,0-5 6,-7 2 4,-11 13 5,-14 12 5,-11 13 5,-11 7 1,-5 4 0,-7 3-1,-5 3-2,-6 1 0,-3 1-1,-3-1-1,-2 1-1,0-3 0,7-2 0,6-3-1,7-3 1,5-2 0,7 0 2,6 0 1,7 0 2,8-4-1,14-5-2,11-7-3,14-5-2,11-6-4,14-3-6,11-3-4,14-2-6,2-3-4,-6 1-4,-6-1-2,-6 1-5,-6 1-1,-2 3-3,-3 3-1,-3 4-2,-4 1-1,-3 0-2,-3 0 0,-2 0-1</inkml:trace>
</inkml:ink>
</file>

<file path=ppt/ink/ink5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5"/>
    </inkml:context>
    <inkml:brush xml:id="br0">
      <inkml:brushProperty name="width" value="0.04113" units="cm"/>
      <inkml:brushProperty name="height" value="0.04113" units="cm"/>
      <inkml:brushProperty name="color" value="#00BFF3"/>
    </inkml:brush>
  </inkml:definitions>
  <inkml:trace contextRef="#ctx0" brushRef="#br0">86700 22550 534,'25'-44'4,"0"13"8,0 12 8,0 13 7,4 13 6,10 17 5,10 15 3,9 16 5,2 7-1,-2 1-6,-3-1-6,-3 1-7,-4 1-3,-3 3-2,-3 3-2,-2 4-2,-8 4-3,-8 6-7,-10 7-6,-9 6-7,-15 3-3,-18 0-3,-19 0-2,-18 0-1,-14 1-6,-5 4-8,-7 3-7,-5 3-9,3-8-6,17-19-3,15-18-3,16-19-3</inkml:trace>
</inkml:ink>
</file>

<file path=ppt/ink/ink5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8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89250 22000 547,'46'-68'112,"-5"17"-26,-7 15-27,-5 16-26,0 9-14,10 3-2,10 3 0,9 4-2,1 1-3,-6 0-6,-6 0-6,-6 0-7,-6 4-7,-2 10-11,-3 10-10,-3 9-9,-10 6-1,-16 3 9,-15 3 11,-15 4 8,-11 4 9,-2 6 6,-3 7 7,-3 6 6,-1 1 4,4-3-1,3-3 1,3-2 0,1-3-1,1 1-1,-1-1-1,1 1-1,-1-3-2,1-2-1,-1-3-3,1-3-1,13-9-5,29-11-11,28-14-9,28-11-11,17-15-5,6-16-2,7-15-3,6-15-1,-2-7 1,-9 3 8,-10 3 7,-8 4 6,-9 4 6,-6 6 3,-6 7 3,-6 6 4,-12 6 8,-15 6 12,-15 7 13,-16 6 12,-12 7 6,-5 10-3,-7 10-2,-5 9-2,-4 6-3,0 3-5,0 3-5,0 4-4,-4 1-3,-5 0-1,-7 0-1,-5 0-2,-3 0-2,4 0-4,3 0-3,3 0-4,-1 1-2,-2 4-2,-3 3-3,-3 3-1,-1-2-2,4-6 2,3-6-1,3-6 2,24-13 0,48-19 2,47-18 1,47-19 1,19-8 2,-5 3-1,-7 3 0,-5 4 1,-8 4-2,-5 6-2,-7 7-3,-5 6-2,-6 3-2,-3 0-1,-3 0-2,-2 0-2,-8 0-1,-8 0-2,-10 0-1,-9 0-2,-9-4-4,-5-5-6,-7-7-8,-5-5-7,-8-6 1,-5-3 10,-7-3 11,-5-2 9,-8-8 6,-5-8 2,-7-10 2,-5-9 2,-1-2 1,6 6 2,7 7 0,6 6 0,1 4 3,-3 4 2,-3 3 4,-2 3 2,0 1 4,7 1 3,6-1 3,7 1 3,2 16 9,1 35 13,-1 35 13,1 34 13,1 17-1,3 0-14,3 0-13,4 0-15,2 4-8,4 10-4,3 10-4,3 9-3,-1 12-7,-2 16-6,-3 15-9,-3 17-8,-2 10-8,0 6-7,0 7-9,0 6-8,0-12-2,0-27 5,0-28 4,0-28 5</inkml:trace>
</inkml:ink>
</file>

<file path=ppt/ink/ink5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91075 23925 333,'157'63'167,"51"46"-1,50 47 1,49 47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35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31516 56605 790,'0'-13'-25,"0"6"23,0 6 21,0 6 23,0 5 7,0 4-10,0 3-9,0 5-10,-1 3-6,0 5-4,-2 3-3,0 4-5,-1 3-1,2 4 0,0 3 0,2 2 1,1-1-4,2-4-6,2-5-6,2-5-7,1-6-6,1-6-4,2-5-5,0-6-6,0-4 1,0-2 4,-2-3 4,0 0 4</inkml:trace>
</inkml:ink>
</file>

<file path=ppt/ink/ink5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0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92750 22600 625,'-63'0'55,"26"0"-6,24 0-5,26 0-6,18-4-3,13-5-5,12-7-2,13-5-4,10-4-3,10 0-4,10 0-3,9 0-4,1 1-3,-6 4-4,-6 3-5,-6 3-5,-10 3-4,-12 3-5,-13 3-4,-12 4-6,-7 1-4,1 0-3,-1 0-4,1 0-3</inkml:trace>
</inkml:ink>
</file>

<file path=ppt/ink/ink5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0"/>
    </inkml:context>
    <inkml:brush xml:id="br0">
      <inkml:brushProperty name="width" value="0.03452" units="cm"/>
      <inkml:brushProperty name="height" value="0.03452" units="cm"/>
      <inkml:brushProperty name="color" value="#00BFF3"/>
    </inkml:brush>
  </inkml:definitions>
  <inkml:trace contextRef="#ctx0" brushRef="#br0">93600 22550 637,'-49'1'1,"4"4"4,3 3 3,3 3 4,3 4 3,3 7 5,3 6 5,4 7 4,2 4 3,4 3-2,3 3-1,3 4 0,1 4-2,1 6-3,-1 7-2,1 6-3,1 3-3,3 0-5,3 0-4,4 0-5,-1 0-3,-3 0-2,-3 0 0,-2 0-2,-1-2-4,3-3-9,3-3-8,4-2-8</inkml:trace>
</inkml:ink>
</file>

<file path=ppt/ink/ink5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1"/>
    </inkml:context>
    <inkml:brush xml:id="br0">
      <inkml:brushProperty name="width" value="0.03666" units="cm"/>
      <inkml:brushProperty name="height" value="0.03666" units="cm"/>
      <inkml:brushProperty name="color" value="#00BFF3"/>
    </inkml:brush>
  </inkml:definitions>
  <inkml:trace contextRef="#ctx0" brushRef="#br0">94850 22300 600,'0'-36'7,"0"28"13,0 28 15,0 29 14,0 18 3,0 9-6,0 10-7,0 10-8,0 5-4,0 4-5,0 3-5,0 3-3,-2 3-3,-3 3-2,-3 3 0,-2 4-1,-5-1-5,-2-3-5,-3-3-6,-3-2-6,-4-3-5,-3 1-7,-3-1-6,-2 1-5,0-6-4,7-8-1,6-10-1,7-9-1,2-13 1,1-16 4,-1-15 4,1-15 3</inkml:trace>
</inkml:ink>
</file>

<file path=ppt/ink/ink5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1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95000 22050 665,'-7'-35'9,"-11"32"18,-14 31 19,-11 32 19,-6 16 1,4 4-14,3 3-16,3 3-14,-1-1-12,-2-2-9,-3-3-8,-3-3-9,-1-7-7,4-9-4,3-10-6,3-8-4,3-9-3,3-6 1,3-6-1,4-6 0</inkml:trace>
</inkml:ink>
</file>

<file path=ppt/ink/ink5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1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95200 21950 599,'25'28'76,"0"6"-12,0 7-9,0 6-12,1 3-6,4 0-4,3 0-4,3 0-3,-1-2-6,-2-3-8,-3-3-6,-3-2-9,-4-3-7,-3 1-9,-3-1-9,-2 1-9</inkml:trace>
</inkml:ink>
</file>

<file path=ppt/ink/ink5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2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97050 22250 605,'-50'28'10,"0"6"14,0 7 14,0 6 15,-4 7 2,-5 10-7,-7 10-8,-5 9-7,-3-1-7,4-8-6,3-10-5,3-9-7,6-7-3,9-3-2,10-3-3,10-2 0,13-6-4,19-6-3,19-6-3,19-6-3,10-6 0,4-2 2,3-3 3,3-3 3,4-4 1,7-3 0,6-3 0,7-2-1,-4-1 1,-12 3 0,-13 3 0,-12 4 0,-9-1 3,-2-3 7,-3-3 7,-3-2 7,-9-6 2,-11-6-3,-14-6-3,-11-6-2,-6-7-5,4-6-7,3-6-5,3-6-6,3-7-5,3-6-3,3-6-4,4-6-2,4-2-6,6 3-4,7 3-6,6 4-6,3 5-1,0 10 2,0 10 2,0 9 2,0 7 5,0 7 6,0 6 8,0 7 5</inkml:trace>
</inkml:ink>
</file>

<file path=ppt/ink/ink5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2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97750 21700 560,'21'26'37,"-5"4"-1,-7 3 1,-5 3 1,-3 3-1,4 3-3,3 3-1,3 4-3,-1 4-2,-2 6-3,-3 7-2,-3 6-3,-2 3-3,0 0-2,0 0-2,0 0-4,-4 0-3,-5 0-4,-7 0-6,-5 0-3,-4-4-3,0-5 1,0-7 2,0-5 1,0-8-7,0-5-11,0-7-13,0-5-13,4-17-6,10-24-1,10-26-2,9-24 1,6-13 4,3 0 13,3 0 11,4 0 12,2 3 7,4 6 3,3 7 2,3 6 3,-1 7 3,-2 10 6,-3 10 5,-3 9 5,-1 4 4,4 1 4,3-1 2,3 1 3,-1 1-1,-2 3-3,-3 3-5,-3 4-3,-1 1-8,4 0-14,3 0-12,3 0-12</inkml:trace>
</inkml:ink>
</file>

<file path=ppt/ink/ink5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3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98600 21400 562,'0'-33'3,"0"34"19,0 35 19,0 35 20,0 18 4,0 3-8,0 3-8,0 4-10,-2 7-6,-3 13-7,-3 12-6,-2 13-7,-5 7-5,-2 4-8,-3 3-5,-3 3-7,-2-4-7,0-8-8,0-10-8,0-9-8,3-15-4,6-18 0,7-19 2,6-18-1</inkml:trace>
</inkml:ink>
</file>

<file path=ppt/ink/ink5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4"/>
    </inkml:context>
    <inkml:brush xml:id="br0">
      <inkml:brushProperty name="width" value="0.03363" units="cm"/>
      <inkml:brushProperty name="height" value="0.03363" units="cm"/>
      <inkml:brushProperty name="color" value="#00BFF3"/>
    </inkml:brush>
  </inkml:definitions>
  <inkml:trace contextRef="#ctx0" brushRef="#br0">99850 22250 654,'-47'23'104,"6"-3"-24,7-3-25,6-2-23,-2 0-15,-9 7-3,-10 6-3,-8 7-4,-3 0-1,7-2 0,6-3 0,7-3-1,4-4-2,3-3-6,3-3-4,4-2-5,1 0-2,0 7 3,0 6 1,0 7 2,0-1 2,0-6 1,0-6 1,0-6 1,0-6 0,0-2 1,0-3 1,0-3 1,6-1 0,13 4 2,12 3 2,13 3 1,6 1 0,0 1 0,0-1-2,0 1-2,1-3 1,4-2-1,3-3 2,3-3-1,1-1 0,1 4-2,-1 3 0,1 3-2,-1 4-1,1 7 0,-1 6-1,1 7 0,-1-1-3,1-6-4,-1-6-5,1-6-4,-1-6-4,1-2-2,-1-3-2,1-3-3</inkml:trace>
</inkml:ink>
</file>

<file path=ppt/ink/ink5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4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100750 22200 586,'20'-21'6,"-9"10"14,-10 10 14,-8 9 12,-8 10 4,-2 14-8,-3 11-8,-3 14-8,-2 7-4,0 3-1,0 3-2,0 4-2,3-4-1,6-9-2,7-10-1,6-8-1,6-8-3,6-2-2,7-3-3,6-3-3,4-6-1,4-5-3,3-7-1,3-5-2,3-4-3,3 0-5,3 0-4,4 0-4,-1-7-5,-3-11-2,-3-14-3,-2-11-3,-5-7 1,-2 0 3,-3 0 3,-3 0 4,-4 0 5,-3 0 5,-3 0 5,-2 0 5,-8 3 4,-8 6 0,-10 7 0,-9 6 0,-7 4 2,-3 4-1,-3 3 2,-2 3 0,-6 4-4,-6 7-7,-6 6-8,-6 7-9,1 2-2,9 1 3,10-1 1,10 1 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35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32239 56731 679,'0'-17'-1,"2"-2"-2,1-1-4,0-3-1,0 2 2,0 3 8,-2 4 8,0 5 8,-3 4 5,-2 8 2,-4 6 3,-2 7 2,-2 5-2,1 3-5,-1 3-6,0 3-6,1 1-2,1 1 2,0-1 1,2 0 1,1-1 2,0-3-2,2-3 0,1-3-1,2-3-4,5-4-7,6-5-8,4-3-7,3-5-5,1-6-3,1-5-1,2-7-3,-1-2-1,1 1 2,-1 0 1,1 2 1,-2 3 1,-1 3 1,-2 4 1,-2 4 1,-2 2 3,-1 0 5,-1 0 5,0 0 5,-3 1 6,-1 4 9,-2 2 7,-1 4 8,-2-1 1,3-3-4,2-2-5,2-4-5,1-2-5,2-2-4,0-2-4,1-2-6,1-1-2,0-1-2,0-2-2,-1 0 0,0-1-2,0-1 0,-2-2-1,0 0 0,-2 0 0,-1 1 1,-1 1 1,0 1 1,-2-1 1,0 0 2,-2-1 2,0-1 1,-2 0 1,0 2-1,-2 2-1,0 3 0,-1 0 3,0 2 8,0 1 8,0 0 8,-1 3 4,-1 4 1,-3 4 1,-2 4 1,1 1-1,2 1-6,4 0-5,3 0-4,1 1-4,0 3-3,0 3-1,0 3-3,1 1-1,1-1-1,3-1-1,2 0-1,2-2 1,2 1-2,2-1 1,1 1 0,2-1-1,0-1 1,-1-1 0,1-1-1,-1 0 2,-1 0 0,-1-1 1,0 1 1,-2 0 1,1-1 0,0 1 1,0 0 0,-1 0 1,-3-1 0,-1 1 2,-2 0 0,-1-1 0,0 1-1,0 0-2,0-1-1,-1 4-2,-2 5-6,-2 7-5,-2 5-5,-3 4-3,-4 4-2,-4 3-1,-3 2-2,-2 1-3,1-2-1,0-2-4,2-2-2,2-4-1,1-7-2,2-7 0,2-7-1</inkml:trace>
</inkml:ink>
</file>

<file path=ppt/ink/ink5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5"/>
    </inkml:context>
    <inkml:brush xml:id="br0">
      <inkml:brushProperty name="width" value="0.03742" units="cm"/>
      <inkml:brushProperty name="height" value="0.03742" units="cm"/>
      <inkml:brushProperty name="color" value="#00BFF3"/>
    </inkml:brush>
  </inkml:definitions>
  <inkml:trace contextRef="#ctx0" brushRef="#br0">87900 26700 587,'56'-2'120,"13"-3"-26,12-3-27,13-2-26,6-1-16,0 3-3,0 3-5,0 4-3,-2-1-5,-3-3-6,-3-3-5,-2-2-7,-8-1-7,-8 3-7,-10 3-9,-9 4-6</inkml:trace>
</inkml:ink>
</file>

<file path=ppt/ink/ink5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5"/>
    </inkml:context>
    <inkml:brush xml:id="br0">
      <inkml:brushProperty name="width" value="0.03504" units="cm"/>
      <inkml:brushProperty name="height" value="0.03504" units="cm"/>
      <inkml:brushProperty name="color" value="#00BFF3"/>
    </inkml:brush>
  </inkml:definitions>
  <inkml:trace contextRef="#ctx0" brushRef="#br0">88900 26700 627,'-49'23'1,"4"-3"1,3-3 2,3-2 1,4 0 4,7 7 8,6 6 9,7 7 7,2 5 3,1 7-1,-1 6-1,1 7-1,-1 4-2,1 3-5,-1 3-3,1 4-4,-1 4-4,1 6-3,-1 7-4,1 6-4,1-4-5,3-11-6,3-14-6,4-11-6,5-14-10,10-11-14,10-14-16,9-11-13,2-11-1,-2-5 14,-3-7 14,-3-5 13</inkml:trace>
</inkml:ink>
</file>

<file path=ppt/ink/ink5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6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89900 26300 522,'-44'7'95,"13"17"-19,12 15-18,13 16-20,6 9-10,0 3-2,0 3-4,0 4-1,0 8-3,0 17-2,0 15-1,0 16-1,-4 12-2,-5 9-1,-7 10 0,-5 10-2,-4 4-3,0 0-5,0 0-3,0 0-6,0-5-6,0-9-11,0-10-9,0-8-11,1-12-3,4-12 4,3-13 2,3-12 4</inkml:trace>
</inkml:ink>
</file>

<file path=ppt/ink/ink5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6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89800 26450 662,'21'-27'2,"-5"-3"2,-7-3 4,-5-2 2,-9 5 7,-9 16 9,-10 15 10,-8 17 10,-6 11 1,1 10-5,-1 10-7,1 9-5,-3 6-9,-2 3-9,-3 3-11,-3 4-9,-1-3-8,4-5-5,3-7-4,3-5-6</inkml:trace>
</inkml:ink>
</file>

<file path=ppt/ink/ink5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6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89850 26550 641,'26'73'70,"4"-3"-10,3-3-7,3-2-9,3-5-7,3-2-6,3-3-5,4-3-6,-1-4-7,-3-3-8,-3-3-11,-2-2-8,-6-5-4,-6-2 0,-6-3 0,-6-3 1</inkml:trace>
</inkml:ink>
</file>

<file path=ppt/ink/ink5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7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93150 26800 618,'-52'4'7,"-3"10"15,-3 10 16,-2 9 14,-1 7 4,3 7-6,3 6-7,4 7-7,-4 4-6,-9 3-8,-10 3-7,-8 4-8,-4 2-4,3 4-2,3 3-2,4 3-2,2-5-2,4-12-1,3-13-2,3-12-3,7-9 1,14-2 3,11-3 3,14-3 1,14-6 3,20-5 0,18-7 1,20-5 1,11-1 1,7 6-1,6 7 0,7 6 0,0 4 0,-2 4-2,-3 3 0,-3 3-1,-2 1-3,0 1-3,0-1-4,0 1-4,-5-3-3,-9-2-3,-10-3-1,-8-3-4</inkml:trace>
</inkml:ink>
</file>

<file path=ppt/ink/ink5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47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92500 27700 647,'0'-47'2,"0"6"4,0 7 4,0 6 4,3 3 3,6 0 3,7 0 2,6 0 2,7 3 1,10 6-3,10 7-1,9 6-2,9 1-2,9-3 1,10-3-1,10-2 0,5 0 0,4 7-2,3 6 0,3 7 0,4 2-4,7 1-4,6-1-6,7 1-4,0-3-7,-2-2-9,-3-3-8,-3-3-9,-7-2-7,-9 0-4,-10 0-5,-8 0-5,-14 0 2,-15 0 11,-15 0 10,-16 0 9</inkml:trace>
</inkml:ink>
</file>

<file path=ppt/ink/ink5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51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97500 26300 506,'-179'3'73,"45"6"-16,43 7-14,45 6-15,10 23-6,-22 41 4,-22 40 3,-21 42 3,-1 0-1,22-36-5,22-39-5,23-36-6,11-17-6,4 7-8,3 6-7,3 7-7,17-14-5,31-30-2,32-32-1,31-30-2,15-19-2,1-2-3,-1-3-2,1-3-2,-7 1 0,-12 6 2,-13 7 2,-12 6 2,-12 6 4,-8 6 5,-10 7 4,-9 6 6,-9 9 13,-5 13 20,-7 12 20,-5 13 21,-6 10 4,-3 10-13,-3 10-13,-2 9-12,-1 2-8,3-2-3,3-3-4,4-3-3,1-1-3,0 4-2,0 3-3,0 3-1,0-2-3,0-6-2,0-6-1,0-6-2,9-12-2,19-15 0,19-15-1,19-16-2,7-15-1,-3-11-4,-3-14-4,-2-11-4,-5-6 0,-2 4 3,-3 3 2,-3 3 3,-7 3 2,-9 3 2,-10 3 2,-8 4 3,-9 2 0,-6 4 0,-6 3 1,-6 3-1,-9 4 1,-8 7 4,-10 6 2,-9 7 2,-7 5 1,-3 7-5,-3 6-3,-2 7-4,-5 5-5,-2 7-8,-3 6-7,-3 7-8,5 0-2,17-2 1,15-3 2,16-3 2,5-4-1,-2-3 0,-3-3-2,-3-2-1</inkml:trace>
</inkml:ink>
</file>

<file path=ppt/ink/ink5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52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99950 25800 593,'0'96'105,"0"-5"-22,0-7-22,0-5-22,-2-1-13,-3 6-4,-3 7-4,-2 6-3,-3 6-4,1 6-1,-1 7-3,1 6-1,-3 7-3,-2 10-3,-3 10-1,-3 9-3,-2 2-2,0-2-5,0-3-3,0-3-4,1-12-2,4-18 2,3-19 1,3-18 2,3-15-2,3-9-2,3-10-4,4-8-2</inkml:trace>
</inkml:ink>
</file>

<file path=ppt/ink/ink5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52"/>
    </inkml:context>
    <inkml:brush xml:id="br0">
      <inkml:brushProperty name="width" value="0.03265" units="cm"/>
      <inkml:brushProperty name="height" value="0.03265" units="cm"/>
    </inkml:brush>
  </inkml:definitions>
  <inkml:trace contextRef="#ctx0" brushRef="#br0">100250 25550 673,'-29'-40'8,"-5"23"14,-7 22 16,-5 22 14,-4 15 4,0 9-9,0 10-9,0 10-8,0 4-8,0 0-11,0 0-9,0 0-9,0-4-4,0-5 2,0-7 1,0-5 3,3-8-11,6-5-20,7-7-20,6-5-22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41"/>
    </inkml:context>
    <inkml:brush xml:id="br0">
      <inkml:brushProperty name="width" value="0.02258" units="cm"/>
      <inkml:brushProperty name="height" value="0.02258" units="cm"/>
      <inkml:brushProperty name="color" value="#F2395B"/>
    </inkml:brush>
  </inkml:definitions>
  <inkml:trace contextRef="#ctx0" brushRef="#br0">14781 57208 974,'-1'-15'-2,"-1"0"-3,0 2-3,-1 1-4,-1 4 2,0 6 7,0 7 6,0 8 8,-1 4 1,0 5-1,-1 3-3,-1 5-3,-2 2-1,0 2 0,-2 3-1,0 1-1,0 0 0,1-3-2,0-4 0,2-2-1,1-2-2,0-1-1,2-1-3,1-1-1,0-2-2,0-5-1,0-3 0,0-4-1,1-3-3,2-1-5,2 0-4,2-2-5,1-1 0,0-4 6,0-2 6,0-3 5,0-2 5,0 0 1,-1 0 1,1 0 3</inkml:trace>
</inkml:ink>
</file>

<file path=ppt/ink/ink5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53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100400 25550 552,'25'-18'4,"0"17"8,0 15 9,0 16 8,-2 7 4,-3 1 2,-3-1 2,-2 1 1,-1 1 0,3 3-3,3 3-1,4 4-3,1-3-2,0-5-3,0-7-4,0-5-3,0-4-15,0 0-25,0 0-26,0 0-25</inkml:trace>
</inkml:ink>
</file>

<file path=ppt/ink/ink5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54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103400 26650 501,'-29'-41'36,"-5"19"4,-7 19 3,-5 19 5,-4 12-2,0 6-5,0 7-6,0 6-6,0 7-4,0 10-3,0 10-4,0 9-3,1 4-1,4 1-2,3-1 0,3 1 0,4-7-2,7-12-1,6-13-1,7-12-1,10-10-7,16-6-10,15-6-10,17-6-11,10-13-4,6-19 5,7-18 5,6-19 4,1-8 1,-3 3-1,-3 3-2,-2 4-3,-8 5 3,-8 10 5,-10 10 5,-9 9 6,-7 12 10,-3 16 14,-3 15 16,-2 17 15,-5 5 3,-2-3-8,-3-3-8,-3-2-9,-2-1-5,0 3-3,0 3-3,0 4-4,1-1-2,4-3-3,3-3-3,3-2-2,4-8-3,7-8 0,6-10-2,7-9 0,7-9-2,9-5-3,10-7-2,10-5-3,5-11-1,4-11-2,3-14 0,3-11 0,-2-9 0,-6-3 1,-6-3 2,-6-2 1,-12 2 1,-15 9 2,-15 10 0,-16 10 1,-12 7 2,-5 6 1,-7 7 3,-5 6 1,-12 6 1,-16 6 2,-15 7 2,-15 6 0,-7 6 2,3 6-2,3 7 0,4 6-1,5 3 0,10 0-2,10 0 1,9 0-1,21-5-4,35-9-8,35-10-7,34-8-9,12-6 0,-9 1 6,-10-1 4,-8 1 7,-8 1 4,-2 3 6,-3 3 5,-3 4 4,-6 2 6,-5 4 5,-7 3 5,-5 3 5,-6 4 2,-3 7-1,-3 6-1,-2 7-2,-5 2-1,-2 1-4,-3-1-2,-3 1-4,-2-1-2,0 1-2,0-1-2,0 1-3,0 1-2,0 3-2,0 3-2,0 4-2,-5 2-2,-9 4-2,-10 3-3,-8 3-3,-8-2 0,-2-6 0,-3-6 1,-3-6-1,7-6 1,19-2-3,19-3-1,19-3-2,15-7 0,13-9 2,12-10 1,13-8 2,9-6-1,6 1-2,7-1-4,6 1-3,1-3 0,-3-2 0,-3-3 2,-2-3 0,-5-2-1,-2 0-6,-3 0-4,-3 0-6,-10 0 0,-16 0 5,-15 0 5,-15 0 5</inkml:trace>
</inkml:ink>
</file>

<file path=ppt/ink/ink5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54"/>
    </inkml:context>
    <inkml:brush xml:id="br0">
      <inkml:brushProperty name="width" value="0.04313" units="cm"/>
      <inkml:brushProperty name="height" value="0.04313" units="cm"/>
    </inkml:brush>
  </inkml:definitions>
  <inkml:trace contextRef="#ctx0" brushRef="#br0">106050 26200 510,'21'95'142,"-5"-9"-32,-7-10-33,-5-8-33,-4-1-18,0 9-3,0 10-3,0 10-3,0 10-4,0 13-3,0 12-4,0 13-4,-2 6-6,-3 0-5,-3 0-6,-2 0-6,-6-7-2,-6-11 2,-6-14 1,-6-11 2,-2-11-6,3-5-13,3-7-13,4-5-13,2-9-2,4-9 8,3-10 10,3-8 9</inkml:trace>
</inkml:ink>
</file>

<file path=ppt/ink/ink5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1:55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105400 28300 508,'-2'-46'3,"-3"10"3,-3 10 6,-2 9 4,3 9 6,14 9 10,11 10 8,14 10 8,2 7 2,-6 6-7,-6 7-7,-6 6-7,-4 4-4,1 4-3,-1 3-3,1 3-2,-3 1-3,-2 1 0,-3-1-1,-3 1-1,-2 1-2,0 3-4,0 3-4,0 4-3,-2-3-3,-3-5-1,-3-7-2,-2-5 0,6-12 0,20-16 1,18-15 2,20-15 0,13-17 1,9-15-1,10-15 0,10-16 0,-4-4-2,-16 10-3,-15 10-4,-15 9-3,18-15-4,53-36-8,53-39-8,54-36-6,4-4-5,-44 31-3,-43 32-4,-44 31-3</inkml:trace>
</inkml:ink>
</file>

<file path=ppt/ink/ink5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13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14200 850 531,'70'1'85,"-9"4"-20,-10 3-20,-8 3-20,-6-1-10,1-2-3,-1-3-4,1-3-1,-1-4-2,1-3 0,-1-3 1,1-2 0,-1-1 0,1 3-3,-1 3-2,1 4-2,-3 2-1,-2 4-1,-3 3 0,-3 3 0,-6 4 2,-5 7 4,-7 6 2,-5 7 5,-8 2 1,-5 1-1,-7-1 0,-5 1-1,-4 2 0,0 7 1,0 6 2,0 7 1,1 0 0,4-2 0,3-3-1,3-3-1,3-4-1,3-3-2,3-3-2,4-2-2,-1-3 0,-3 1-3,-3-1 0,-2 1-1,-1-1-1,3 1 1,3-1 1,4 1 1,1-1-1,0 1-4,0-1-2,0 1-3,0-1-1,0 1-1,0-1 1,0 1 0,0-1-6,0 1-13,0-1-12,0 1-13</inkml:trace>
</inkml:ink>
</file>

<file path=ppt/ink/ink5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1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14000 2750 999,'-25'23'-1,"0"-3"-4,0-3-3,0-2-3,4-6-5,10-6-6,10-6-7,9-6-6</inkml:trace>
</inkml:ink>
</file>

<file path=ppt/ink/ink5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14"/>
    </inkml:context>
    <inkml:brush xml:id="br0">
      <inkml:brushProperty name="width" value="0.03687" units="cm"/>
      <inkml:brushProperty name="height" value="0.03687" units="cm"/>
    </inkml:brush>
  </inkml:definitions>
  <inkml:trace contextRef="#ctx0" brushRef="#br0">13950 2850 596,'-44'-4'-1,"13"-5"15,12-7 16,13-5 16,12-1 5,13 6-7,12 7-5,13 6-7,4 3-5,-3 0-5,-3 0-4,-2 0-5,-1 0-2,3 0-1,3 0-1,4 0 0,-1 0-2,-3 0 0,-3 0-2,-2 0-1,-1 0-1,3 0-1,3 0-1,4 0-1,1 1 0,0 4-1,0 3 0,0 3-1,-2-1 0,-3-2 0,-3-3 0,-2-3-2,-3-2 1,1 0-1,-1 0 0,1 0 0,1 0-3,3 0-4,3 0-3,4 0-5</inkml:trace>
</inkml:ink>
</file>

<file path=ppt/ink/ink5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17"/>
    </inkml:context>
    <inkml:brush xml:id="br0">
      <inkml:brushProperty name="width" value="0.02564" units="cm"/>
      <inkml:brushProperty name="height" value="0.02564" units="cm"/>
    </inkml:brush>
  </inkml:definitions>
  <inkml:trace contextRef="#ctx0" brushRef="#br0">16800 1900 858,'48'26'73,"-3"4"-26,-3 3-25,-2 3-27,-8-1-16,-8-2-8,-10-3-9,-9-3-8</inkml:trace>
</inkml:ink>
</file>

<file path=ppt/ink/ink5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17"/>
    </inkml:context>
    <inkml:brush xml:id="br0">
      <inkml:brushProperty name="width" value="0.02906" units="cm"/>
      <inkml:brushProperty name="height" value="0.02906" units="cm"/>
    </inkml:brush>
  </inkml:definitions>
  <inkml:trace contextRef="#ctx0" brushRef="#br0">16750 2500 757,'-22'25'-13,"6"0"1,7 0 2,6 0 2,3 1 8,0 4 13,0 3 14,0 3 15,3 1 3,6 1-6,7-1-5,6 1-6,3-3-6,0-2-5,0-3-6,0-3-5,-2-2-5,-3 0-4,-3 0-5,-2 0-5</inkml:trace>
</inkml:ink>
</file>

<file path=ppt/ink/ink5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63250 7450 999,'-52'-22'-2,"-3"6"-7,-3 7-5,-2 6-5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42"/>
    </inkml:context>
    <inkml:brush xml:id="br0">
      <inkml:brushProperty name="width" value="0.02717" units="cm"/>
      <inkml:brushProperty name="height" value="0.02717" units="cm"/>
      <inkml:brushProperty name="color" value="#F2395B"/>
    </inkml:brush>
  </inkml:definitions>
  <inkml:trace contextRef="#ctx0" brushRef="#br0">14950 57276 809,'8'-29'-2,"0"4"-6,0 3-5,-1 4-4,1 3-1,0 1 4,0 1 6,0 0 4,0 2 5,-1 3 4,1 1 5,0 2 3,0 2 3,0 0-2,0 2-1,0 0 0,-1 3-2,1 6 0,0 4 0,0 5-2,0 4 1,0 1 0,0 3 0,-1 2 1,1 1-1,0 2 0,0 3-1,0 1 0,-1 0-1,-1-3-1,0-3-1,-2-3-2,1-3 0,0-1 0,1-3-2,2-1 1,0-6-1,1-10 2,2-10 1,0-10 0,1-7 0,2-7-1,0-5-1,1-6-2,1-3 0,-1-2-1,1-1 0,0 0 1,-2 1-2,-1 4 0,-2 4-1,-2 4-2,-2 4 1,-1 5 1,0 5-1,-2 5 2,-1 6-9,-4 8-14,-2 8-17,-3 8-14,-1 3-4,2 1 11,2 0 10,2-1 11,0 0 6,0-4 5,-2-3 5,0-2 4</inkml:trace>
</inkml:ink>
</file>

<file path=ppt/ink/ink5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2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21750 700 619,'-5'-46'40,"-9"10"-1,-10 10-2,-8 9-1,-4 7-4,3 7-7,3 6-6,4 7-7,-4 5-3,-9 7 0,-10 6-2,-8 7 1,-3 4-1,7 3-1,6 3 1,7 4-1,4 2 1,3 4 2,3 3 1,4 3 1,4-2 0,6-6-1,7-6-3,6-6-1,6-6-1,6-2-2,7-3-1,6-3-1,4-2-2,4 0-1,3 0 0,3 0-2,1 1 0,1 4 0,-1 3 0,1 3 1,-3-1 0,-2-2 0,-3-3 1,-3-3 0,-4-1 0,-3 4 1,-3 3 0,-2 3 0,-5 1 1,-2 1 0,-3-1 1,-3 1 0,-6-3 0,-5-2 1,-7-3 1,-5-3 0,-6-2 0,-3 0 0,-3 0-1,-2 0-1,-3 0 0,1 0-2,-1 0-1,1 0-2,-1-4 0,1-5 0,-1-7 0,1-5-1,1-11-6,3-11-14,3-14-15,4-11-14,5-7-4,10 0 6,10 0 6,9 0 5,9-2 6,9-3 5,10-3 5,10-2 5,-1 2 5,-9 9 2,-10 10 5,-8 10 2</inkml:trace>
</inkml:ink>
</file>

<file path=ppt/ink/ink5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3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22000 550 564,'0'-47'3,"0"6"6,0 7 7,0 6 6,0 12 4,0 19 2,0 19 2,0 19 1,-2 10 1,-3 4-3,-3 3-3,-2 3-2,-1 3-2,3 3-1,3 3-3,4 4-1,1 1-1,0 0-2,0 0-1,0 0-1,-2 0-3,-3 0-1,-3 0-3,-2 0-2,-1 1-1,3 4-3,3 3-2,4 3-1,1-4-2,0-8-3,0-10-1,0-9-3,-2-7 0,-3-3 1,-3-3 0,-2-2 2,0-15-3,7-25-7,6-25-6,7-25-6,7-15-1,9-2 5,10-3 5,10-3 6,2 1 3,-3 6 4,-3 7 3,-2 6 4,-3 7 5,1 10 8,-1 10 8,1 9 9,-6 9 2,-8 9-3,-10 10-3,-9 10-2,-5 5-2,0 4-1,0 3-1,0 3 0,0 1-2,0 1-3,0-1-1,0 1-3,-4 1-2,-5 3-2,-7 3-1,-5 4-3,-8-1-1,-5-3 0,-7-3-1,-5-2 0,-1-3-3,6 1-5,7-1-4,6 1-4,3-9-12,0-15-16,0-15-17,0-16-18</inkml:trace>
</inkml:ink>
</file>

<file path=ppt/ink/ink5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3"/>
    </inkml:context>
    <inkml:brush xml:id="br0">
      <inkml:brushProperty name="width" value="0.04532" units="cm"/>
      <inkml:brushProperty name="height" value="0.04532" units="cm"/>
      <inkml:brushProperty name="color" value="#00BFF3"/>
    </inkml:brush>
  </inkml:definitions>
  <inkml:trace contextRef="#ctx0" brushRef="#br0">22450 1800 485,'48'-22'47,"-3"6"-7,-3 7-9,-2 6-8,-1 4-5,3 4-2,3 3-2,4 3-2,-4 3-1,-9 3-3,-10 3-1,-8 4-1,-8 2-2,-2 4-1,-3 3-1,-3 3 0,-7 3-2,-9 3-1,-10 3-2,-8 4-1,-6-1-1,1-3 2,-1-3 0,1-2 1,1-6 1,3-6-1,3-6 0,4-6 0,8-7-1,17-6-2,15-6-1,16-6-1,10-7-2,7-6-3,6-6-1,7-6-3,4-6-3,3-2-2,3-3-3,4-3-3,-1-2-1,-3 0 2,-3 0 2,-2 0 1,-5 0 3,-2 0 5,-3 0 3,-3 0 5,-4 0 2,-3 0 1,-3 0 1,-2 0 2,-6 1 0,-6 4 2,-6 3 1,-6 3 1,-4 3 5,1 3 5,-1 3 8,1 4 6,-6 7 6,-8 13 6,-10 12 6,-9 13 6,-4 7-1,4 4-7,3 3-9,3 3-8,-2 6-5,-6 9 1,-6 10 0,-6 10 0,-1 0-1,7-5-2,6-7-3,7-5-2,4-6-1,3-3 0,3-3 0,4-2-1,1-3-1,0 1-3,0-1-3,0 1-4,6-4-1,13-6-1,12-6-2,13-6-1,6-10-2,0-12-4,0-13-4,0-12-4,0-10-1,0-6 1,0-6 1,0-6 1,-4-4 1,-5 1-2,-7-1 0,-5 1-2,-8-3 2,-5-2 5,-7-3 3,-5-3 4,-4-1 3,0 4 2,0 3 2,0 3 1,-4 6 2,-5 9 1,-7 10 0,-5 10 1,-6 7-1,-3 6 0,-3 7-2,-2 6 0,-3 6-4,1 6-7,-1 7-6,1 6-7,1 6-6,3 6-6,3 7-6,4 6-6,2-1-1,4-5 3,3-7 4,3-5 2</inkml:trace>
</inkml:ink>
</file>

<file path=ppt/ink/ink5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4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24450 1500 673,'45'6'47,"-9"13"-6,-10 12-5,-8 13-5,-8 4-5,-2-3-2,-3-3-2,-3-2-3,-2-5-2,0-2-3,0-3-3,0-3-3,0 1-3,0 6-3,0 7-4,0 6-4,3-1 1,6-5 6,7-7 4,6-5 5,-1-1 1,-5 6-4,-7 7-5,-5 6-3,-8 4-3,-5 4 0,-7 3 0,-5 3 0,-8 1-3,-5 1-8,-7-1-7,-5 1-8,-3-4-2,4-6 4,3-6 2,3-6 4,3-7-2,3-6-8,3-6-6,4-6-9</inkml:trace>
</inkml:ink>
</file>

<file path=ppt/ink/ink5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6"/>
    </inkml:context>
    <inkml:brush xml:id="br0">
      <inkml:brushProperty name="width" value="0.03288" units="cm"/>
      <inkml:brushProperty name="height" value="0.03288" units="cm"/>
      <inkml:brushProperty name="color" value="#00BFF3"/>
    </inkml:brush>
  </inkml:definitions>
  <inkml:trace contextRef="#ctx0" brushRef="#br0">26600 2100 669,'93'-24'95,"-11"4"-21,-14 3-20,-11 3-21,-4 3-12,6 3-4,7 3-4,6 4-4,1 1-2,-3 0-2,-3 0-3,-2 0-1,-5 1-5,-2 4-6,-3 3-6,-3 3-5,-6 1-3,-5 1 2,-7-1 2,-5 1 3</inkml:trace>
</inkml:ink>
</file>

<file path=ppt/ink/ink5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6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27300 1600 551,'-46'-25'0,"10"0"0,10 0 0,9 0 0,4 1 3,1 4 8,-1 3 8,1 3 7,1 6 6,3 9 6,3 10 5,4 10 5,1 10 0,0 13-8,0 12-6,0 13-8,0 7-4,0 4-3,0 3-2,0 3-2,0 9-7,0 16-12,0 15-11,0 17-11,0 11-8,0 10-7,0 10-6,0 9-7,0-15-1,0-36 0,0-39 3,0-36 1</inkml:trace>
</inkml:ink>
</file>

<file path=ppt/ink/ink5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7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29550 1000 548,'70'-21'108,"-9"10"-25,-10 10-24,-8 9-24,-9 9-15,-6 9-5,-6 10-5,-6 10-6,-6 4-2,-2 0 0,-3 0-1,-3 0 1,-9 1-3,-11 4-5,-14 3-4,-11 3-5,-7-2-1,0-6 1,0-6 2,0-6 1,3-6 1,6-2 1,7-3 1,6-3 1,3-4 1,0-3 2,0-3 2,0-2 3,7-5 2,17-2 4,15-3 4,16-3 3,10-2 1,7 0-1,6 0-1,7 0-1,2 0 0,1 0-1,-1 0 1,1 0-1,-4 4 1,-6 10 1,-6 10 1,-6 9 0,-10 6 1,-12 3-2,-13 3-2,-12 4 0,-12 1-1,-8 0-1,-10 0-1,-9 0 0,-9 3-5,-5 6-8,-7 7-8,-5 6-10,0-4-4,10-11-3,10-14-1,9-11-2,6-11-1,3-5 3,3-7 1,4-5 3,4-8 0,6-5 0,7-7 0,6-5 0,4-4 1,4 0 0,3 0 2,3 0 0</inkml:trace>
</inkml:ink>
</file>

<file path=ppt/ink/ink5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7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31800 950 530,'23'-24'0,"-3"4"0,-3 3 0,-2 3 0,-3 1 0,1 1 0,-1-1 0,1 1 0,-7-1 7,-12 1 13,-13-1 13,-12 1 15,-9 7 2,-2 16-7,-3 15-8,-3 17-7,-2 8-4,0 4-2,0 3-1,0 3-2,-2 3-1,-3 3-1,-3 3-1,-2 4-2,-1-1-1,3-3-2,3-3-2,4-2-1,4-5-3,6-2-1,7-3-1,6-3-2,4-2 0,4 0-3,3 0 0,3 0-1,7-4-2,14-5-3,11-7-4,14-5-2,10-6 0,9-3 1,10-3 3,10-2 1,5-5-4,4-2-11,3-3-11,3-3-10,1-6-6,1-5 2,-1-7 2,1-5 1,-9-1 5,-15 6 7,-15 7 6,-16 6 8,-8 1 4,0-3 3,0-3 2,0-2 1</inkml:trace>
</inkml:ink>
</file>

<file path=ppt/ink/ink5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8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32900 1550 634,'-69'3'46,"13"6"-2,12 7 0,13 6 0,7 3-4,4 0-5,3 0-6,3 0-6,1 1-3,1 4-5,-1 3-2,1 3-5,1 3-3,3 3-8,3 3-5,4 4-6,4-3-11,6-5-13,7-7-14,6-5-14</inkml:trace>
</inkml:ink>
</file>

<file path=ppt/ink/ink5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8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33300 1600 597,'-27'-19'43,"-3"13"0,-3 12-1,-2 13 0,0 6-3,7 0-6,6 0-6,7 0-6,4 3-3,3 6 2,3 7 1,4 6 1,7 1-3,13-3-8,12-3-9,13-2-9,2-5-4,-5-2-1,-7-3 0,-5-3-2,-6-2 1,-3 0 1,-3 0 2,-2 0 2,-11 0-4,-15 0-8,-15 0-9,-16 0-9,-8-2-1,0-3 5,0-3 5,0-2 5,3-5 0,6-2-3,7-3-4,6-3-3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43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16622 56550 630,'15'0'-1,"0"0"-3,-2 0-3,-1 0-2,-1 0-1,-2-2 3,-2 0 1,-2-1 4,-1-2 0,3-2 0,2-2 0,2-2 0,0-2 1,-1-1 1,0-3 3,-2-1 2,-1-2 1,-2 0-1,-2 1 2,-2-1-1,-1 2 0,0 3-1,0 3 0,0 2-1,-2 4-1,-2 1-1,-4 2-1,-2 2 0,-2 1-1,-3 0-1,-2 0 1,-1 0-1,-1 1 0,0 3 0,2 4 2,1 2-1,1 3 1,1 3-1,0 4 1,2 2-1,0 2 1,-1 3 1,-2 1 3,0 2 0,1 2 2,1 1 0,2 1 0,2 1 0,2-2 1,1-4-1,0-3 0,2-5 0,0-3-1,2-2 0,0-4-1,2-3-1,2-3-1,4-2-2,4-4-1,3-2-1,3-4-2,0-4 0,-1-3-1,1-5-1,0-2-1,1-1 0,1-1-2,2-1 0,-2 0 1,-1 3 0,-3 1 0,-1 2 2,-2 3 1,0 1 1,-2 2 1,0 2 1,-2 4 3,-1 6 5,-1 6 4,0 6 5,-1 2 1,0-1-2,0-1-2,0 0-2,-1-1-1,-1-1-2,0 1 0,-1 0-2,-1-1 0,3-3-1,2-1 0,2-2-1,2-2-1,2 0-4,2-1-4,1-2-4,2-2-2,1-4-1,2-4-1,0-3-2,1-5 2,1-3 0,1-5 3,1-3 1,-1-3 0,-3 1-3,-3 0-3,-2-1-3,-3 3 0,-1 4 5,-1 3 3,0 4 3,-3 4 3,-1 1-1,-2 2 0,-2 2 0,-1 3 4,-2 2 8,0 4 8,-1 3 7,-1 2 5,0 3-2,0 3-1,0 4-1,0 1-1,0 3-3,0 2-3,0 1-2,0 2-2,0 1-1,0 1-1,1 1-1,-2 0 0,2 1-1,-1-1 1,0 1 0,0-3 0,2-1-2,0-4-2,2-3 0,2-3-2,4-3-1,4-3-2,3-2 0,3-5-2,0-4 0,-1-5-2,1-6-1,0-2-1,-1-3-1,1-2 0,0-1-2,-2-2 0,-3-1-1,-3-1-1,-2-1 0,-3 1 0,0 1 3,-2 3 2,0 1 2,-1 1 2,0-1 1,0-1 1,0-1 2,0 0 0,0 1 2,0 1 1,0 1 1,0 1 0,2 3-1,0 1-1,2 2 0,0 2 0,1 3 3,2 1 4,0 2 2,2 2 1,2 0-1,1 1-3,3 2-1,0 1-1,-1 4-2,0 2-1,-2 4-2,-1 2-1,-1 3-1,0 3-2,-2 3-2,-1 4 0,-2 3 0,-2 4 0,-2 4 0,-2 2 0,-2-1-1,-2-2 1,-2 0-1,0-3-1,0-5 1,2-5-2,1-5 1,1-8-2,4-10 0,2-11-2,4-11 0,1-5-1,1 3 1,2 1-1,0 3 2,0 1 0,1 2 0,0 3 2,0 1-1,-1 2 1,1 2-1,0 2 0,0 3-2,-1 0 0,-1 0-2,0 0-1,-2 0-2,0 1 1,2 0-1,0 1 0,1 2 1,1-1 0,0-4 1,-1-2 0,1-3 0,-1-3 1,-2 0 0,-2-1 0,-2-1 1,-2-2 0,1-2 2,0-1 1,0-3 1,0-1 2,0-3 1,0-1 1,0-2 1,-1-1 2,0 3 1,-2 2 2,0 1 1,-1 2 2,0-1 1,0 1 3,0-1 2,0 2 2,0 5 1,0 3 3,0 4 1,0 7 5,2 8 9,0 9 7,2 10 8,-1 6 0,-1 6-9,0 6-8,-2 6-8,0 6-5,0 8-1,0 6-1,0 7-1,0 8-6,0 8-8,0 9-11,0 10-8,1 7-6,0 8 0,2 9 0,0 7-1,1-6-2,0-18-1,0-18-3,0-19-2,0-13-2,0-7-4,0-7-2,0-6-3</inkml:trace>
</inkml:ink>
</file>

<file path=ppt/ink/ink5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8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33900 1100 571,'93'26'43,"-11"4"-1,-14 3-2,-11 3 0,-7 3-2,0 3-1,0 3-1,0 4-2,-5 2-2,-9 4-5,-10 3-5,-8 3-4,-11 1-6,-8 1-5,-10-1-7,-9 1-5,-12 2-6,-11 7-9,-14 6-8,-11 7-8,-11 0-6,-5-2-3,-7-3-4,-5-3-3,3-9 0,17-11 6,15-14 4,16-11 6</inkml:trace>
</inkml:ink>
</file>

<file path=ppt/ink/ink5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9"/>
    </inkml:context>
    <inkml:brush xml:id="br0">
      <inkml:brushProperty name="width" value="0.03742" units="cm"/>
      <inkml:brushProperty name="height" value="0.03742" units="cm"/>
      <inkml:brushProperty name="color" value="#00BFF3"/>
    </inkml:brush>
  </inkml:definitions>
  <inkml:trace contextRef="#ctx0" brushRef="#br0">35500 1500 587,'37'-24'8,"26"4"13,24 3 16,26 3 14,10 3 3,-3 3-7,-3 3-8,-2 4-8,-3 1-6,1 0-4,-1 0-5,1 0-4,-4 0-2,-6 0 1,-6 0 2,-6 0 0,-10 1-9,-12 4-23,-13 3-21,-12 3-21</inkml:trace>
</inkml:ink>
</file>

<file path=ppt/ink/ink5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9"/>
    </inkml:context>
    <inkml:brush xml:id="br0">
      <inkml:brushProperty name="width" value="0.03236" units="cm"/>
      <inkml:brushProperty name="height" value="0.03236" units="cm"/>
      <inkml:brushProperty name="color" value="#00BFF3"/>
    </inkml:brush>
  </inkml:definitions>
  <inkml:trace contextRef="#ctx0" brushRef="#br0">37100 750 679,'50'4'45,"0"10"-4,0 10-4,0 9-3,1 4-5,4 1-2,3-1-3,3 1-3,-1-3-2,-2-2-3,-3-3-3,-3-3-2,-6-1-7,-5 4-14,-7 3-14,-5 3-12,-8-1-10,-5-2-6,-7-3-5,-5-3-6</inkml:trace>
</inkml:ink>
</file>

<file path=ppt/ink/ink5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9"/>
    </inkml:context>
    <inkml:brush xml:id="br0">
      <inkml:brushProperty name="width" value="0.03104" units="cm"/>
      <inkml:brushProperty name="height" value="0.03104" units="cm"/>
      <inkml:brushProperty name="color" value="#00BFF3"/>
    </inkml:brush>
  </inkml:definitions>
  <inkml:trace contextRef="#ctx0" brushRef="#br0">35750 1950 708,'143'0'102,"-11"0"-24,-14 0-23,-11 0-23,-6 1-16,4 4-8,3 3-7,3 3-9,-1-1-9,-2-2-11,-3-3-9,-3-3-11,-12-2-1,-18 0 9,-19 0 8,-18 0 9</inkml:trace>
</inkml:ink>
</file>

<file path=ppt/ink/ink5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29"/>
    </inkml:context>
    <inkml:brush xml:id="br0">
      <inkml:brushProperty name="width" value="0.0351" units="cm"/>
      <inkml:brushProperty name="height" value="0.0351" units="cm"/>
      <inkml:brushProperty name="color" value="#00BFF3"/>
    </inkml:brush>
  </inkml:definitions>
  <inkml:trace contextRef="#ctx0" brushRef="#br0">35750 2050 626,'-36'4'59,"28"10"-3,28 10-3,29 9-2,13 2-8,1-2-9,-1-3-11,1-3-9,-1 1-5,1 6 1,-1 7 0,1 6 1,-6-1-14,-8-5-31,-10-7-30,-9-5-30</inkml:trace>
</inkml:ink>
</file>

<file path=ppt/ink/ink5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1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40550 650 592,'1'-47'0,"4"6"0,3 7 0,3 6 0,-2 4 4,-6 4 7,-6 3 6,-6 3 8,-7 4 2,-6 7-2,-6 6-2,-6 7-2,-7 8-1,-6 14-1,-6 11-1,-6 14 1,-4 5-2,1 1-1,-1-1-1,1 1-1,4-3-1,9-2 0,10-3 0,10-3 0,5-4-1,4-3-2,3-3-1,3-2-1,7-3-2,14 1-1,11-1-2,14 1-1,8-3 0,7-2 0,6-3-1,7-3 2,0-1-2,-2 4-1,-3 3 0,-3 3-3,-6 1 0,-5 1 1,-7-1 0,-5 1 0,-8 1 1,-5 3 1,-7 3 0,-5 4 2,-9 1-1,-9 0 0,-10 0-1,-8 0-1,-9-2-1,-6-3 0,-6-3-2,-6-2 0,-2-5-2,3-2-3,3-3-4,4-3-3,2-6-3,4-5-3,3-7-3,3-5-2,3-6-1,3-3 1,3-3 2,4-2 0,4-6 1,6-6 1,7-6 0,6-6 1,4-2-1,4 3-2,3 3-2,3 4-2</inkml:trace>
</inkml:ink>
</file>

<file path=ppt/ink/ink5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2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41300 200 487,'21'-33'10,"-5"34"17,-7 35 19,-5 35 19,-6 16 3,-3 1-10,-3-1-10,-2 1-11,-3 4-8,1 9-3,-1 10-5,1 10-3,-1 4-3,1 0-1,-1 0-2,1 0-2,-1-4-3,1-5-6,-1-7-5,1-5-6,-1-8-4,1-5-1,-1-7-1,1-5-2,1-19-3,3-27-5,3-28-4,4-28-6,7-21 0,13-12 4,12-13 4,13-12 3,7-5 4,4 3 5,3 3 4,3 4 4,-1 7 3,-2 13 0,-3 12 1,-3 13 1,-6 7 2,-5 4 4,-7 3 4,-5 3 3,-6 10 7,-3 20 10,-3 18 8,-2 20 11,-6 5-1,-6-6-9,-6-6-9,-6-6-9,-9-1-5,-8 7-2,-10 6 0,-9 7 0,-5-1-6,0-6-8,0-6-9,0-6-8,3-6-7,6-2-2,7-3-4,6-3-3,7-9-5,10-11-7,10-14-8,9-11-6</inkml:trace>
</inkml:ink>
</file>

<file path=ppt/ink/ink5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2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42650 1250 542,'20'-19'7,"-9"13"15,-10 12 14,-8 13 14,-8 9 5,-2 6-7,-3 7-5,-3 6-6,-2 4-6,0 4-4,0 3-5,0 3-4,1 1-3,4 1 0,3-1-2,3 1-1,3-1-6,3 1-8,3-1-9,4 1-9,4-6-11,6-8-14,7-10-12,6-9-13,3-10-2,0-9 9,0-10 9,0-8 10</inkml:trace>
</inkml:ink>
</file>

<file path=ppt/ink/ink5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2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42900 1900 493,'26'-49'107,"4"4"-24,3 3-25,3 3-24,1-1-16,1-2-4,-1-3-7,1-3-4,-3-1-5,-2 4-3,-3 3-3,-3 3-2,-4 3-1,-3 3 3,-3 3 1,-2 4 3,-8 13 5,-8 26 11,-10 24 9,-9 26 10,-4 8 2,4-5-5,3-7-5,3-5-6,1-4-2,1 0-2,-1 0-2,1 0-1,1 0-1,3 0-3,3 0-1,4 0-3,1-2-3,0-3-7,0-3-6,0-2-6,6-9-11,13-12-16,12-13-17,13-12-15,1-9-2,-9-2 12,-10-3 13,-8-3 12</inkml:trace>
</inkml:ink>
</file>

<file path=ppt/ink/ink5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3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43850 950 518,'23'-24'3,"-3"4"7,-3 3 6,-2 3 8,-1 4 3,3 7 0,3 6 2,4 7 1,4 5-1,6 7-2,7 6-1,6 7-2,3 4-2,0 3 1,0 3 0,0 4-1,-4 1 0,-5 0-2,-7 0-1,-5 0-2,-8 1-3,-5 4-2,-7 3-3,-5 3-3,-11 4-5,-11 7-8,-14 6-6,-11 7-8,-11 0-1,-5-2 3,-7-3 4,-5-3 4,0-7-3,10-9-10,10-10-9,9-8-10,6-9-7,3-6-1,3-6-3,4-6-3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47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50721 33581 432,'-15'-2'-1,"1"-2"-1,1-3-1,1-3-2,1-3 1,2 0 3,2-1 3,2-1 2,1 0 2,0 2 1,0 2-1,1 3 1,0 2 6,3 6 9,4 4 9,2 6 10,3 2 2,0 3-5,1 1-6,2 3-6,-1 1-4,1 1-3,0 1-3,0 1-2,-1 1-2,1 1-2,0 1 0,0 1-1,-1 2-1,1 3 0,0 2 1,0 4-1,0 1 0,1 1 0,1-1 0,2 0 0,-1-2-1,1-4-1,0-3-2,-1-5-2,1-3-1,0-5 0,-1-3-2,1-4-1,1-5 1,3-2 0,3-6 1,3-2 2,5-8 1,7-8 3,6-8 3,8-10 2,4-7 1,3-4-1,4-5-1,2-5-1,4-5 0,7-4 0,5-3 0,7-4 0,2-2-6,2 3-9,0 2-12,2 1-10,-4 6-9,-7 11-7,-9 9-8,-7 9-7,-11 9-3,-13 7 0,-12 7 1,-12 7 0</inkml:trace>
</inkml:ink>
</file>

<file path=ppt/ink/ink5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3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45500 1500 546,'98'-24'143,"-3"4"-34,-3 3-32,-2 3-33,-3 3-19,1 3-7,-1 3-6,1 4-6,-3 1-3,-2 0 1,-3 0 1,-3 0 2,-6 1-7,-5 4-16,-7 3-17,-5 3-16,-9 3-10,-9 3-5,-10 3-4,-8 4-4</inkml:trace>
</inkml:ink>
</file>

<file path=ppt/ink/ink5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4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46150 800 547,'-24'-25'1,"4"0"3,3 0 3,3 0 2,3 10 11,3 23 18,3 22 18,4 22 18,2 15 2,4 9-16,3 10-14,3 10-16,-1 7-11,-2 6-9,-3 7-7,-3 6-10,-2 4-10,0 4-14,0 3-13,0 3-15,0-11-1,0-25 10,0-25 10,0-25 12,0-15 2,0-2-4,0-3-4,0-3-4</inkml:trace>
</inkml:ink>
</file>

<file path=ppt/ink/ink5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4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48500 800 551,'28'-44'5,"6"13"11,7 12 10,6 13 10,-1 9 3,-5 6-1,-7 7-4,-5 6-3,-4 3-2,0 0-4,0 0-2,0 0-3,0 3-4,0 6-1,0 7-4,0 6-3,-5 4 0,-9 4 0,-10 3 1,-8 3 1,-12 1-3,-12 1-5,-13-1-5,-12 1-5,-5-3-4,3-2-2,3-3-3,4-3-2,2-7 0,4-9 2,3-10 3,3-8 2,17-9 5,31-6 4,32-6 6,31-6 5,9-2 2,-12 3 1,-13 3-1,-12 4 0,-9 4 1,-2 6 0,-3 7 2,-3 6 0,-6 4 0,-5 4-1,-7 3-1,-5 3-2,-11 4-1,-11 7-1,-14 6 0,-11 7-1,-11 2-3,-5 1-1,-7-1-4,-5 1-3,-1-3-2,6-2-4,7-3-2,6-3-4,4-7 1,4-9 1,3-10 2,3-8 2,9-14-8,16-15-15,15-15-17,17-16-17,7-5-2,0 6 12,0 7 11,0 6 11</inkml:trace>
</inkml:ink>
</file>

<file path=ppt/ink/ink5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39"/>
    </inkml:context>
    <inkml:brush xml:id="br0">
      <inkml:brushProperty name="width" value="0.04716" units="cm"/>
      <inkml:brushProperty name="height" value="0.04716" units="cm"/>
      <inkml:brushProperty name="color" value="#00BFF3"/>
    </inkml:brush>
  </inkml:definitions>
  <inkml:trace contextRef="#ctx0" brushRef="#br0">50800 1300 466,'0'-47'0,"0"6"0,0 7 0,0 6 0,0 3 3,0 0 5,0 0 5,0 0 5,-8 12 7,-16 26 7,-15 24 7,-15 26 7,-9 12-1,1 0-7,-1 0-8,1 0-7,1 0-6,3 0 0,3 0-2,4 0-2,2 0-1,4 0-1,3 0-1,3 0-1,3-4-1,3-5-2,3-7-3,4-5-1,11-9-2,23-9-5,22-10-3,22-8-4,15-17-4,9-21-4,10-22-3,10-22-3,5-11-2,4 0 2,3 0 0,3 0 2,-4 3 2,-8 6 3,-10 7 3,-9 6 3,-10 6 3,-9 6 3,-10 7 1,-8 6 3,-9 9 6,-6 13 9,-6 12 10,-6 13 10,-7 9 5,-6 6 0,-6 7-1,-6 6 0,-2 1-3,3-3-4,3-3-5,4-2-5,-1-3-3,-3 1-2,-3-1-1,-2 1-2,-1-1-2,3 1-1,3-1-3,4 1-2,7-4-2,13-6-1,12-6-3,13-6-2,6-10-2,0-12-2,0-13-2,0-12-2,1-10-2,4-6-2,3-6 0,3-6-2,-2-2 1,-6 3 2,-6 3 4,-6 4 2,-6 1 2,-2 0 1,-3 0 1,-3 0 0,-6 1 2,-5 4 4,-7 3 3,-5 3 3,-9 3 1,-9 3-1,-10 3-1,-8 4-1,-8 4-1,-2 6-1,-3 7-2,-3 6 0,-4 4-5,-3 4-9,-3 3-9,-2 3-8,2 3-3,9 3 5,10 3 3,10 4 4,4 1-1,0 0-9,0 0-7,0 0-9</inkml:trace>
</inkml:ink>
</file>

<file path=ppt/ink/ink5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0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54250 1050 570,'-71'6'81,"10"13"-11,10 12-11,9 13-12,6 4-9,3-3-5,3-3-5,4-2-7,1 2-4,0 9-3,0 10-3,0 10-4,1 2-3,4-3-7,3-3-4,3-2-6,3-3-5,3 1-6,3-1-6,4 1-5,5-7-5,10-12-4,10-13-3,9-12-4,2-9 1,-2-2 6,-3-3 5,-3-3 6</inkml:trace>
</inkml:ink>
</file>

<file path=ppt/ink/ink5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1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54800 1250 549,'-25'-19'68,"0"13"-12,0 12-14,0 13-13,1 7-9,4 4-1,3 3-4,3 3-2,3 1-4,3 1-7,3-1-6,4 1-6,4-6-6,6-8-6,7-10-7,6-9-5,3-5-3,0 0 1,0 0 1,0 0 0,-4 4 13,-5 10 24,-7 10 25,-5 9 24,-4 6 9,0 3-6,0 3-7,0 4-7,0 1-5,0 0-4,0 0-5,0 0-5,0 3-3,0 6-3,0 7-4,0 6-2,-4 4-2,-5 4-4,-7 3-3,-5 3-2,-6 1-3,-3 1-2,-3-1-4,-2 1-2,-1-6-3,3-8-1,3-10-1,4-9-1,1-10-1,0-9 1,0-10 2,0-8 0,0-11 1,0-8 2,0-10 2,0-9 1,3-12 1,6-11 1,7-14 1,6-11 1,7-11 2,10-5 1,10-7 2,9-5 1,6-3 0,3 4 0,3 3-2,4 3 0,1 6-2,0 9-2,0 10-2,0 10-2,-4 7-3,-5 6-2,-7 7-2,-5 6-3</inkml:trace>
</inkml:ink>
</file>

<file path=ppt/ink/ink5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1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55700 1000 509,'70'3'35,"-9"6"0,-10 7 1,-8 6 0,-6 6 1,1 6-1,-1 7 0,1 6 0,-3 3-2,-2 0-2,-3 0-4,-3 0-3,-4 1-3,-3 4-3,-3 3-4,-2 3-3,-8 1-4,-8 1-2,-10-1-3,-9 1-4,-13 2-4,-16 7-9,-15 6-9,-15 7-7,-6-4-12,7-12-15,6-13-15,7-12-15</inkml:trace>
</inkml:ink>
</file>

<file path=ppt/ink/ink5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2"/>
    </inkml:context>
    <inkml:brush xml:id="br0">
      <inkml:brushProperty name="width" value="0.03813" units="cm"/>
      <inkml:brushProperty name="height" value="0.03813" units="cm"/>
      <inkml:brushProperty name="color" value="#00BFF3"/>
    </inkml:brush>
  </inkml:definitions>
  <inkml:trace contextRef="#ctx0" brushRef="#br0">60150 1200 576,'-30'-16'9,"-9"19"17,-10 19 18,-8 19 16,-9 12 4,-6 6-12,-6 7-11,-6 6-11,-1-1-8,7-5-2,6-7-2,7-5-4,4-6-2,3-3-4,3-3-4,4-2-5,5-3-1,10 1-1,10-1 0,9 1 0,13-6-1,20-8-2,18-10-1,20-9-2,11-7-1,7-3 2,6-3 1,7-2 2,-1-1 0,-6 3 1,-6 3 1,-6 4 0,-7 1 2,-6 0 2,-6 0 1,-6 0 3,-9-7 2,-8-11 3,-10-14 5,-9-11 3,-5-7-4,0 0-11,0 0-10,0 0-12,1-4-8,4-5-7,3-7-8,3-5-6,4-1-1,7 6 3,6 7 4,7 6 4,-1 7 5,-6 10 6,-6 10 7,-6 9 6,-2 4 3,3 1-2,3-1-2,4 1-2</inkml:trace>
</inkml:ink>
</file>

<file path=ppt/ink/ink5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2"/>
    </inkml:context>
    <inkml:brush xml:id="br0">
      <inkml:brushProperty name="width" value="0.04748" units="cm"/>
      <inkml:brushProperty name="height" value="0.04748" units="cm"/>
      <inkml:brushProperty name="color" value="#00BFF3"/>
    </inkml:brush>
  </inkml:definitions>
  <inkml:trace contextRef="#ctx0" brushRef="#br0">60800 800 463,'46'-24'-1,"-5"4"0,-7 3-1,-5 3-1,-4 3-1,0 3 2,0 3 0,0 4 1,-2 4 7,-3 6 14,-3 7 15,-2 6 14,-3 6 5,1 6-4,-1 7-3,1 6-3,-3 4-4,-2 4-5,-3 3-3,-3 3-6,-4 3-2,-3 3-1,-3 3-2,-2 4-2,-3 1-4,1 0-6,-1 0-6,1 0-6,-4-2-4,-6-3-2,-6-3-1,-6-2-3,-1-17-13,7-28-25,6-28-25,7-27-25,7-17-2,9-3 22,10-3 23,10-2 22,5 0 14,4 7 4,3 6 6,3 7 4,1 2 5,1 1 3,-1-1 4,1 1 3,-1 2 5,1 7 6,-1 6 7,1 7 5,-1 2 2,1 1-3,-1-1-5,1 1-2,-1 1-6,1 3-5,-1 3-7,1 4-5,-3 1-9,-2 0-10,-3 0-11,-3 0-11</inkml:trace>
</inkml:ink>
</file>

<file path=ppt/ink/ink5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3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61900 350 470,'-24'-19'9,"4"13"19,3 12 18,3 13 19,3 12 5,3 13-11,3 12-10,4 13-10,-1 12-7,-3 13-5,-3 12-4,-2 13-4,-3 7-3,1 4-1,-1 3-2,1 3-1,-4 7-4,-6 14-9,-6 11-7,-6 14-8,-4 2-10,1-6-12,-1-6-14,1-6-12,4-18-5,9-28 3,10-28 2,10-27 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3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52250 32100 670,'-69'21'-18,"13"-5"12,12-7 11,13-5 12,12-6 6,13-3 3,12-3 2,13-2 3,6-1-3,0 3-5,0 3-6,0 4-5,0 1-4,0 0-1,0 0-1,0 0 0,1 0-2,4 0 0,3 0-3,3 0 0,1 0-1,1 0 0,-1 0-1,1 0 0,1 0 1,3 0 0,3 0 1,4 0 0,1 0 1,0 0 0,0 0 0,0 0 0,1 0 1,4 0-1,3 0 1,3 0 0,-2 3 0,-6 6 0,-6 7 0,-6 6 0,-4 1 0,1-3 0,-1-3 1,1-2-1,-1-5 1,1-2 0,-1-3-1,1-3 1,-1-2-1,1 0 0,-1 0 0,1 0 1,1 0 0,3 0-1,3 0 1,4 0 0,1 0-1,0 0-1,0 0-2,0 0-1,1 0-1,4 0 0,3 0 1,3 0 0,-1 1 0,-2 4 1,-3 3 0,-3 3 0,-2 1 0,0 1 1,0-1 0,0 1 1,0-3 0,0-2 0,0-3 0,0-3 0,0-2 0,0 0 0,0 0 0,0 0 0,-2 0-1,-3 0 0,-3 0 0,-2 0-2,-3 0 0,1 0 0,-1 0 0,1 0-1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51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73228 29641 525,'-14'-1'3,"3"-2"5,3-2 5,2-2 6,5 0 1,6 2 1,6 3-2,6 1 0,3 0-1,3-1-4,1 0-2,3-1-3,0-1-2,1 2 0,-1 0-1,0 2 0,-1 0-2,-3 2-6,-3 0-3,-2 2-5,-4 0-4,-1 2-3,-2 0-2,-2 1-4,-4 1-1,-3 2-1,-4 0 0,-3 2-2,-5 0 1,-4 1 3,-4 1 2,-3 1 2,-3-1 3,-1-2 4,-1-4 3,-1-2 4,0-3 2,3-1 2,1 0 0,3-2 2,0 0 1,1 0 2,-1 0 0,1 0 1,0 0 1,4 0 0,3 0-1,3 0 1,2 3 3,2 4 8,2 5 7,2 6 8,2 2 2,2 2-4,2 3-2,2 2-5,-1 0-1,-1 2-3,-2 1-1,-2 1-2,0 0-1,0 1-3,2-1-1,0 0-2,0-1-2,-2-1-2,-2-3-3,-2-1-3,0-3-2,0-1-3,2-3-1,0-1-3,1-5-6,-2-8-10,0-8-10,-1-8-9,-1-5 0,2-1 10,0-3 10,2-1 11,0 0 5,0 3 4,0 3 3,0 3 2,0 2 2,2 2-1,0 2-1,2 2 0,1 0-1,5 0 2,4-1 1,4-1 2,2-1 2,1 2 3,1 1 4,1 0 4,1 2-1,3 0-3,1 2-3,3 0-3,-1 1 0,-2 0 5,-1 0 4,-3 0 4,-1 0 1,-3-2-6,-1 0-4,-2-1-5,-3-2-5,-1 2-4,-2-1-6,-2 0-5,-2-1-2,-1-2 1,0-2 2,-2-1 2,-1-3 1,-2-2 0,-2-2 2,-2-1 1,-1-1 2,-2 1 2,0 0 2,-1 2 4,-1 2 0,0 1 1,0 2 1,0 2 1,0 2 1,-1 2 3,-2 3 2,0 1 3,-2 3 2,-1 5 1,-3 6 0,-2 4 1,0 3-1,-1 3-1,1 1-2,-1 3-1,1-1-1,3 0-2,1 0 0,2-2-1,2-2-1,3-1 0,1-3-1,2-1 0,2-1-1,0-1 0,1 1-1,2 0-1,1-2-1,4-1-1,2-2-1,4-2-1,2-2-1,5-1-1,3-1 0,5 0-1,4-4-3,5-4-7,4-5-5,6-5-8,0-5-2,-2-2-2,-3-3 0,-3-2-1,-4-2 2,-2 1 3,-3 0 3,-3 3 4,-3-1 2,-5-2 0,-3 0 2,-4 0-1,-3 0 4,-1 5 8,0 3 5,-2 5 8,-1 2 6,-4 4 5,-2 2 5,-3 4 5,-3 2 2,-2 2 0,-2 2 1,-1 2-1,-1 2-1,2 3-4,2 3-3,3 4-3,0 0-4,0 1-2,0-1-4,0 1-1,1-1-4,2 1-2,2-1-2,3 1-2,0-1-2,0-1-1,0-1-1,0 0-1,0-3-2,3-1-3,2-2-1,2-2-3,2-3 0,2-1 1,2-2 1,1-2 1,3-2-2,1-4-4,3-2-5,2-3-5,0-4-1,1-2-2,-1-3 1,1-3-1,-2-4 1,-3-5 3,-3-4 2,-3-6 2,-2-3 2,-2-2 3,-2-2 2,-2-2 1,-2 0 4,1 2 5,0 2 5,0 2 4,0 4 5,0 7 7,0 7 7,0 8 6,-1 6 6,0 8 8,-2 8 6,0 8 7,-1 5-2,0 5-10,0 3-12,0 5-9,0-2-8,0-4-2,0-5-4,0-4-2,0-2-3,0 5-1,0 3-1,0 5-2,0 3-3,0 3-3,0 2-2,0 4-4,0 0-3,0-1-4,0-3-3,0-2-3,0-3-5,0-3-4,0-5-5,0-3-4,2-7-3,4-10-2,3-10-1,5-9-2,1-6 4,-1-2 10,0 0 9,-2 0 9,0 0 6,0 3 3,-1 3 2,1 3 3,-1 2 5,-1 4 8,0 3 8,-2 3 9,-2 5 5,-4 7 3,-4 9 4,-4 8 3,-2 3-3,1 0-8,-1 1-9,0-1-8,0-1-5,2-3-2,1-3-2,0-3-1,4-2-1,4-1 0,5 0-1,6-2-1,2-1 1,1-1 1,1 0 0,1-2 1,1 0 0,0 0 0,-1 0 1,1 0-1,-3 1 1,-3 3 2,-4 3 2,-4 4 1,-3 2 1,-2 2-1,-2 4 1,-2 3-1,-3 4 0,-4 5-1,-4 4-2,-3 6-1,-3 1-1,1-1-1,-1 0-2,0-1-1,0-3-5,-1-2-9,-1-4-9,-1-2-9,0-2-4,1-2-2,1 0-2,1-1 0,1-3 0,3-7 4,1-5 2,2-6 3</inkml:trace>
</inkml:ink>
</file>

<file path=ppt/ink/ink5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3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62850 800 475,'-18'-40'10,"17"23"21,15 22 21,16 22 21,10 10 2,7 1-13,6-1-14,7 1-15,0 1-9,-2 3-5,-3 3-6,-3 4-4,-4-1-3,-3-3 0,-3-3 0,-2-2 0,-6-3 0,-6 1-3,-6-1 0,-6 1-3,-12 1 1,-15 3 2,-15 3 3,-16 4 2,-10-1 0,-3-3-2,-3-3-2,-2-2-1,-5-5-3,-2-2-3,-3-3-3,-3-3-4,-1-2-2,4 0 2,3 0 1,3 0 0</inkml:trace>
</inkml:ink>
</file>

<file path=ppt/ink/ink5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43"/>
    </inkml:context>
    <inkml:brush xml:id="br0">
      <inkml:brushProperty name="width" value="0.05089" units="cm"/>
      <inkml:brushProperty name="height" value="0.05089" units="cm"/>
      <inkml:brushProperty name="color" value="#00BFF3"/>
    </inkml:brush>
  </inkml:definitions>
  <inkml:trace contextRef="#ctx0" brushRef="#br0">64350 1300 432,'-4'-38'89,"-5"26"-15,-7 24-17,-5 26-16,-3 13-8,4 4 1,3 3 1,3 3 0,3-1-2,3-2-6,3-3-4,4-3-6,2-4-3,4-3 0,3-3-1,3-2-1,10-9-2,20-12-5,18-13-3,20-12-6,5-12-5,-6-8-8,-6-10-8,-6-9-8,-7-7-2,-6-3 3,-6-3 2,-6-2 4,-9-1 2,-8 3 3,-10 3 2,-9 4 3,-9 5 3,-5 10 3,-7 10 3,-5 9 2,-8 4 1,-5 1-2,-7-1-2,-5 1-3,-6 4-2,-3 9-5,-3 10-4,-2 10-5,2 2-3,9-3-1,10-3-3,10-2-1</inkml:trace>
</inkml:ink>
</file>

<file path=ppt/ink/ink5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0"/>
    </inkml:context>
    <inkml:brush xml:id="br0">
      <inkml:brushProperty name="width" value="0.03287" units="cm"/>
      <inkml:brushProperty name="height" value="0.03287" units="cm"/>
      <inkml:brushProperty name="color" value="#00BFF3"/>
    </inkml:brush>
  </inkml:definitions>
  <inkml:trace contextRef="#ctx0" brushRef="#br0">8250 38100 669,'145'-2'122,"-9"-3"-30,-10-3-29,-8-2-30,-8-3-19,-2 1-7,-3-1-8,-3 1-8,-10 1-4,-16 3 0,-15 3-2,-15 4-1,-11 7-5,-2 13-11,-3 12-11,-3 13-10,-7 1-2,-9-9 7,-10-10 6,-8-8 6</inkml:trace>
</inkml:ink>
</file>

<file path=ppt/ink/ink5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0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8800 38300 672,'-69'73'0,"13"-3"0,12-3 0,13-2 0,7-3 7,4 1 15,3-1 16,3 1 14,3 2 3,3 7-9,3 6-9,4 7-9,1-1-7,0-6-8,0-6-5,0-6-7,0-6-5,0-2-1,0-3-2,0-3-2,1-6-7,4-5-13,3-7-14,3-5-13</inkml:trace>
</inkml:ink>
</file>

<file path=ppt/ink/ink5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0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9250 38300 633,'-22'95'93,"6"-9"-17,7-10-17,6-8-18,4-3-12,4 7-5,3 6-5,3 7-5,-1 2-6,-2 1-5,-3-1-5,-3 1-5,-2-1-6,0 1-5,0-1-5,0 1-5,-2-4-6,-3-6-3,-3-6-6,-2-6-5</inkml:trace>
</inkml:ink>
</file>

<file path=ppt/ink/ink5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0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7950 40250 631,'-71'21'3,"10"-5"6,10-7 6,9-5 6,23-4 8,38 0 7,37 0 10,38 0 7,21 0-1,7 0-10,6 0-11,7 0-11,7 0-9,9 0-11,10 0-8,10 0-11,4-4-8,0-5-8,0-7-8,0-5-9,-16-3-2,-31 4 2,-31 3 3,-31 3 2</inkml:trace>
</inkml:ink>
</file>

<file path=ppt/ink/ink5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1"/>
    </inkml:context>
    <inkml:brush xml:id="br0">
      <inkml:brushProperty name="width" value="0.03518" units="cm"/>
      <inkml:brushProperty name="height" value="0.03518" units="cm"/>
      <inkml:brushProperty name="color" value="#00BFF3"/>
    </inkml:brush>
  </inkml:definitions>
  <inkml:trace contextRef="#ctx0" brushRef="#br0">12550 38750 625,'25'46'145,"0"-5"-36,0-7-35,0-5-37,0-1-27,0 6-18,0 7-18,0 6-17,-4-1-6,-5-5 7,-7-7 6,-5-5 8</inkml:trace>
</inkml:ink>
</file>

<file path=ppt/ink/ink5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1"/>
    </inkml:context>
    <inkml:brush xml:id="br0">
      <inkml:brushProperty name="width" value="0.02849" units="cm"/>
      <inkml:brushProperty name="height" value="0.02849" units="cm"/>
      <inkml:brushProperty name="color" value="#00BFF3"/>
    </inkml:brush>
  </inkml:definitions>
  <inkml:trace contextRef="#ctx0" brushRef="#br0">12400 39550 772,'-40'3'31,"23"6"6,22 7 6,22 6 6,8-1-8,-2-5-18,-3-7-20,-3-5-18,-2-3-16,0 4-11,0 3-11,0 3-11</inkml:trace>
</inkml:ink>
</file>

<file path=ppt/ink/ink5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2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16200 37450 532,'-94'-21'7,"13"10"12,12 10 14,13 9 12,9 6 2,6 3-9,7 3-11,6 4-8,-2 2-6,-9 4 1,-10 3 0,-8 3 1,-4 3-1,3 3 0,3 3 0,4 4 0,5 2 0,10 4 0,10 3 1,9 3 0,7-1-1,7-2-2,6-3-1,7-3-2,7-4-2,9-3-2,10-3-1,10-2-4,5-3-1,4 1-2,3-1-2,3 1-2,1-4-1,1-6-1,-1-6 1,1-6 0,-4-2-1,-6 3 2,-6 3 0,-6 4 1,-9 2 2,-8 4 1,-10 3 2,-9 3 2,-7 3 2,-3 3-1,-3 3-1,-2 4 1,-9 1 0,-12 0-1,-13 0 1,-12 0-1,-7-2-1,1-3-4,-1-3-3,1-2-3,1-6-4,3-6-4,3-6-4,4-6-3,4-9-4,6-8-5,7-10-5,6-9-5,6-5 0,6 0 8,7 0 6,6 0 7,3-2 3,0-3 0,0-3-1,0-2 0</inkml:trace>
</inkml:ink>
</file>

<file path=ppt/ink/ink5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3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16350 37200 448,'25'-22'6,"0"6"10,0 7 12,0 6 10,-2 9 6,-3 13-2,-3 12-2,-2 13-1,-5 10-3,-2 10-4,-3 10-3,-3 9-4,-2 7-2,0 7-2,0 6-1,0 7-1,-4 5-1,-5 7-3,-7 6-2,-5 7-3,-3 2-1,4 1-2,3-1-2,3 1-3,1-10 0,1-19 1,-1-18 1,1-19 1,5-32-11,14-43-23,11-44-24,14-43-23,7-21-4,3 3 16,3 3 15,4 4 15,-3 8 10,-5 17 5,-7 15 5,-5 16 5,-4 10 6,0 7 9,0 6 9,0 7 8,-2 7 5,-3 9 0,-3 10 1,-2 10 1,-5 8-1,-2 10-1,-3 10-1,-3 9-1,-4 6-3,-3 3-2,-3 3-3,-2 4-2,-6-1-3,-6-3-2,-6-3-3,-6-2-3,-6-3-3,-2 1-3,-3-1-5,-3 1-3,1-12-14,6-21-26,7-22-23,6-22-25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52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79386 30189 544,'-9'-5'37,"0"6"1,-1 6 0,-1 6 0,-2 4 0,-2 3-4,-2 3-3,-1 3-3,-2 2-4,1 2-2,-1 3-4,1 1-3,-2 1-4,0 1-2,-1-1-3,-1 0-4,1-1-4,1-3-6,3-4-5,1-2-7,2-3-4,2-4-4,3-5-5,1-3-4,2-6-4,2-8-5,2-8-3,2-7-4,0-6 3,-2-3 11,-2-3 11,-1-3 11,-2 0 8,0 0 1,0 1 3,0 1 3,1 1 1,1 1 1,0 2 2,2 0 0,0 2 3,2 3 4,0 3 3,2 3 5,1 2 6,2 4 11,2 3 11,2 3 11,2 3 0,3 7-8,3 6-9,4 6-9,0 4-5,1 3 2,-1 3 1,1 3 1,1 1-2,3 2-3,3 1-4,3 1-4,1 0-10,0 2-20,1 1-19,-1 0-19,-2 0-8,-5-1 3,-5-3 3,-5-2 3,-3-3 3,-2-7 4,-2-5 5,-2-6 3</inkml:trace>
</inkml:ink>
</file>

<file path=ppt/ink/ink5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4"/>
    </inkml:context>
    <inkml:brush xml:id="br0">
      <inkml:brushProperty name="width" value="0.0525" units="cm"/>
      <inkml:brushProperty name="height" value="0.0525" units="cm"/>
      <inkml:brushProperty name="color" value="#00BFF3"/>
    </inkml:brush>
  </inkml:definitions>
  <inkml:trace contextRef="#ctx0" brushRef="#br0">17000 38600 419,'25'-24'2,"0"4"5,0 3 4,0 3 5,0 3 4,0 3 4,0 3 3,0 4 3,0 5 0,0 10-3,0 10-3,0 9-4,-2 7-2,-3 7-3,-3 6-2,-2 7-2,-6 4-2,-6 3-3,-6 3-1,-6 4-2,-6-1-2,-2-3-2,-3-3 0,-3-2-2,4-14-3,13-21-3,12-22-4,13-22-4,12-19-2,13-16 3,12-15 1,13-15 3,7-11-3,4-2-3,3-3-5,3-3-4,-4 2-1,-8 10 3,-10 10 3,-9 9 3,-10 10 5,-9 14 5,-10 11 6,-8 14 5,-9 13 9,-6 16 12,-6 15 13,-6 17 12,-4 8 4,1 4-2,-1 3-3,1 3-3,-3 1-4,-2 1-5,-3-1-5,-3 1-4,1-1-4,6 1-3,7-1-3,6 1-2,4-3-2,4-2 1,3-3 1,3-3 0,10-21-5,20-37-15,18-38-12,20-37-13,2-26-5,-12-11 5,-13-14 4,-12-11 5,-10-3 3,-6 10 0,-6 10 0,-6 9 1,-6 10 1,-2 14 4,-3 11 4,-3 14 2,-6 10 5,-5 9 5,-7 10 5,-5 10 5,-3 11 1,4 17-3,3 15-2,3 16-2,6 9-12,9 3-18,10 3-20,10 4-19,4-4-2,0-9 16,0-10 16,0-8 15,0-3 10,0 7 2,0 6 3,0 7 2,-2 5 4,-3 7 3,-3 6 4,-2 7 4,-5 4 0,-2 3 0,-3 3-1,-3 4-2,-2-4-1,0-9-1,0-10-2,0-8-1,4-11 0,10-8 5,10-10 2,9-9 5,4-5 0,1 0 1,-1 0 0,1 0-1,-1 3 0,1 6 0,-1 7-1,1 6 0,-4 7-1,-6 10-1,-6 10-2,-6 9-2,-10 10-2,-12 14-4,-13 11-3,-12 14-4,-12 5-5,-8 1-4,-10-1-6,-9 1-5,-5-6-7,0-8-7,0-10-9,0-9-8,3-10 1,6-9 7,7-10 9,6-8 7,6-9 4,6-6-1,7-6-1,6-6-1</inkml:trace>
</inkml:ink>
</file>

<file path=ppt/ink/ink5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5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20800 38000 598,'-72'10'9,"6"23"18,7 22 18,6 22 17,7 2 3,10-15-12,10-15-13,9-16-13,2-2-8,-2 13-2,-3 12-4,-3 13-2,-1 4-3,4-3-4,3-3-3,3-2-3,9-6-9,16-6-13,15-6-13,17-6-14,3-10-1,-5-12 9,-7-13 10,-5-12 10,-4-9 1,0-2-7,0-3-7,0-3-7</inkml:trace>
</inkml:ink>
</file>

<file path=ppt/ink/ink5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5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21100 38200 512,'-25'-21'5,"0"10"10,0 10 10,0 9 10,1 6 2,4 3-6,3 3-6,3 4-6,3 2-4,3 4 0,3 3-2,4 3-1,2-7-2,4-15-3,3-15-3,3-16-4,3-8-1,3 0 2,3 0 1,4 0 1,1 0-1,0 0-2,0 0-3,0 0-2,-2 0-3,-3 0-3,-3 0-3,-2 0-2,-1 0-1,3 0-1,3 0 1,4 0 0,-3 0 0,-5 0 1,-7 0 0,-5 0 1,-4 0 0,0 0 0,0 0 0,0 0 0,0 0 2,0 0 4,0 0 4,0 0 3,0 0 5,0 0 3,0 0 4,0 0 4,0 9 7,0 19 12,0 19 12,0 19 12,0 12 1,0 6-10,0 7-9,0 6-10,0 3-6,0 0-4,0 0-4,0 0-4,0 1-1,0 4 0,0 3 2,0 3 0,0-2-2,0-6-5,0-6-3,0-6-6,4-15-16,10-21-28,10-22-29,9-22-28</inkml:trace>
</inkml:ink>
</file>

<file path=ppt/ink/ink5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6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21850 37500 464,'50'-22'6,"0"6"11,0 7 12,0 6 12,0 9 4,0 13-1,0 12-1,0 13-1,0 9-3,0 6-4,0 7-5,0 6-3,-5 6-4,-9 6-2,-10 7-3,-8 6-2,-9 6-2,-6 6 0,-6 7-1,-6 6 0,-12-1-8,-15-5-13,-15-7-15,-16-5-13,-7-9-9,4-9-3,3-10-3,3-8-2,6-11-2,9-8 0,10-10 0,10-9 0</inkml:trace>
</inkml:ink>
</file>

<file path=ppt/ink/ink5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6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23150 37800 513,'-35'0'7,"32"0"14,31 0 13,32 0 14,19 0 7,10 0-1,10 0-1,9 0 0,6 0-4,3 0-8,3 0-8,4 0-8,-4 0-11,-9 0-17,-10 0-16,-8 0-16,-12-2-7,-12-3 1,-13-3 2,-12-2 1</inkml:trace>
</inkml:ink>
</file>

<file path=ppt/ink/ink5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6"/>
    </inkml:context>
    <inkml:brush xml:id="br0">
      <inkml:brushProperty name="width" value="0.04546" units="cm"/>
      <inkml:brushProperty name="height" value="0.04546" units="cm"/>
      <inkml:brushProperty name="color" value="#00BFF3"/>
    </inkml:brush>
  </inkml:definitions>
  <inkml:trace contextRef="#ctx0" brushRef="#br0">23950 37000 483,'-47'-22'25,"6"6"6,7 7 7,6 6 5,6 7 2,6 10-4,7 10-3,6 9-5,3 10-3,0 14-4,0 11-4,0 14-3,1 8-2,4 7 2,3 6 2,3 7 2,-1 10-2,-2 16-6,-3 15-7,-3 17-7,-4 5-6,-3-3-9,-3-3-7,-2-2-10,-1-19-4,3-30-2,3-32-3,4-30-1,1-19-5,0-2-5,0-3-5,0-3-6</inkml:trace>
</inkml:ink>
</file>

<file path=ppt/ink/ink5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7"/>
    </inkml:context>
    <inkml:brush xml:id="br0">
      <inkml:brushProperty name="width" value="0.03953" units="cm"/>
      <inkml:brushProperty name="height" value="0.03953" units="cm"/>
      <inkml:brushProperty name="color" value="#00BFF3"/>
    </inkml:brush>
  </inkml:definitions>
  <inkml:trace contextRef="#ctx0" brushRef="#br0">25450 36500 556,'70'-18'59,"-9"17"-2,-10 15 0,-8 16-1,-9 10-4,-6 7-8,-6 6-7,-6 7-8,-9 4-8,-8 3-6,-10 3-8,-9 4-7,-9 1-2,-5 0 3,-7 0 2,-5 0 3,-4-4-5,0-5-11,0-7-12,0-5-11,15-9-2,32-9 8,31-10 10,32-8 8,13-8 6,-3-2 4,-3-3 4,-2-3 4,-8-1 1,-8 4 2,-10 3 0,-9 3 2,-7 7-1,-3 14-1,-3 11-2,-2 14 0,-9 7-1,-12 3 0,-13 3 0,-12 4 1,-10 1-4,-6 0-5,-6 0-7,-6 0-5,-2-5-5,3-9-5,3-10-3,4-8-5,4-12-5,6-12-9,7-13-9,6-12-9,6-9 1,6-2 8,7-3 10,6-3 8</inkml:trace>
</inkml:ink>
</file>

<file path=ppt/ink/ink5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7"/>
    </inkml:context>
    <inkml:brush xml:id="br0">
      <inkml:brushProperty name="width" value="0.05406" units="cm"/>
      <inkml:brushProperty name="height" value="0.05406" units="cm"/>
      <inkml:brushProperty name="color" value="#00BFF3"/>
    </inkml:brush>
  </inkml:definitions>
  <inkml:trace contextRef="#ctx0" brushRef="#br0">27700 36600 406,'37'-35'13,"-24"32"24,-26 31 25,-24 32 24,-18 19 5,-9 10-18,-10 10-15,-8 9-17,-4 2-12,3-2-5,3-3-5,4-3-6,2-6-2,4-5-1,3-7 1,3-5-1,26-20-11,51-31-22,49-31-24,51-31-23,21-20-5,-6-5 11,-6-7 12,-6-5 11,-9 2 8,-8 13 5,-10 12 5,-9 13 5,-10 7 4,-9 4 5,-10 3 5,-8 3 4,-12 9 12,-12 16 18,-13 15 18,-12 17 18,-9 8 4,-2 4-11,-3 3-11,-3 3-11,-1-1-8,4-2-3,3-3-5,3-3-5,3-1-3,3 4-1,3 3-3,4 3-2,10-4-3,19-8-4,19-10-3,19-9-4,9-16-4,0-22-3,0-22-4,0-21-5,0-15-1,0-6 0,0-6 0,0-6-1,-5-2 3,-9 3 2,-10 3 4,-8 4 2,-11 2 4,-8 4 0,-10 3 2,-9 3 1,-12 6 1,-11 9 1,-14 10 1,-11 10 0,-12 8-1,-9 10-5,-10 10-2,-8 9-5,-4 6-1,3 3 1,3 3 2,4 4 2,5 1-5,10 0-10,10 0-9,9 0-10</inkml:trace>
</inkml:ink>
</file>

<file path=ppt/ink/ink5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8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30300 37050 564,'-46'68'110,"10"-11"-24,10-14-25,9-11-24,6-6-14,3 4-3,3 3-4,4 3-2,-1 7-2,-3 14 1,-3 11 2,-2 14 0,-3 2-3,1-6-10,-1-6-10,1-6-9,1-6-4,3-2 5,3-3 3,4-3 3,7-7-9,13-9-21,12-10-22,13-8-22</inkml:trace>
</inkml:ink>
</file>

<file path=ppt/ink/ink5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8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31050 37300 517,'-2'-47'7,"-3"6"13,-3 7 13,-2 6 14,-5 6 2,-2 6-6,-3 7-8,-3 6-7,-4 6-5,-3 6-4,-3 7-4,-2 6-4,0 6-1,7 6 0,6 7 0,7 6 1,4 1-7,3-3-11,3-3-14,4-2-12,7-8-5,13-8 2,12-10 2,13-9 2,2-5 2,-5 0 3,-7 0 1,-5 0 3,-4-2 4,0-3 5,0-3 5,0-2 5,-4 2 6,-5 9 9,-7 10 9,-5 10 7,-4 8 6,0 10 1,0 10 1,0 9 2,0 6 0,0 3-2,0 3-3,0 4-1,0 2-3,0 4-4,0 3-2,0 3-4,-2 1-4,-3 1-3,-3-1-4,-2 1-4,-3-1-4,1 1-2,-1-1-3,1 1-3,-3-3-1,-2-2-1,-3-3 0,-3-3 0,-4-6 0,-3-5-2,-3-7 0,-2-5-1,-1-6-1,3-3-1,3-3-1,4-2 0,-1-8 0,-3-8 2,-3-10 2,-2-9 3,0-10 2,7-9 0,6-10 1,7-8 0,4-12 1,3-12-1,3-13-1,4-12-1,8-13-1,17-12 2,15-13 0,16-12 1,5-2-4,-2 9-8,-3 10-9,-3 10-9,-6 13-2,-5 19 5,-7 19 6,-5 19 4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57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22440 40501 509,'-21'-8'0,"5"0"0,4 0 0,6 0 0,2-2 1,0-3 5,0-5 2,1-3 5,0 0 2,3 6 4,4 6 2,2 7 4,3 2 0,4 2-3,2 0-3,3 2-2,3-1-2,3 1-1,3 0 0,3 0-2,3-1 0,3 0-3,2-2-2,4 0-2,1-2-1,0 0-1,0-2 0,1 0-1,-3 0 1,-2 0-1,-3 2 1,-3 0 0,0 1 1,4 0 0,4 0 1,4 0 0,2 1 0,-2 0 0,0 2-1,-1 0 0,-1 0-1,0 0 1,0-2-1,0 0 1,-1-2-1,0-2-1,-1-2-1,-1-2 0,-2 0 0,0-1 0,-1 0 1,-1 0 0,-1 1 0,0 2 1,0 2 0,1 2-1,-2 2 1,0 2 1,-1 2 1,-1 2 1,-1 1-1,1 2 1,-1 0-2,0 1 1,1 1-1,-1 0 0,1-1 0,-1 1 0,0-2 0,1-2 0,-1-4-1,0-2 0,2-4-1,1 0 0,2-3-1,2-2 0,2-1 0,1-2 0,0 0-1,2-1 0,0 0 0,0 0 0,0 2 0,1 1 1,0 0-1,3 2 1,4 1 0,3 0 0,0 2 0,-1 0-1,-1 2 0,0 0 0,-2 1 0,0 0 0,-1 0 1,-2 0-1,0 0 1,-2-2-2,0 0-1,-1-1-1,-2-1 0,2 2 0,-1 0 1,0 2 0,0-1 0,0-1 1,0 0 1,0-1 1,0-1 1,1 2 1,-1 0 3,0 2 1,1 0 1,2 0-1,2 0-1,2 0 0,1 0-2,0 0-3,0 0-1,0 0-3,0-1-3,0 0-2,0-2-4,0 0-2,0 0-1,0 0 0,-1 2 0,2 0 0,-2 1-6,1-2-12,0 0-11,0-1-12,-4-2-4,-10-1 4,-8 0 3,-8-1 5</inkml:trace>
</inkml:ink>
</file>

<file path=ppt/ink/ink5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9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31900 37200 521,'115'29'91,"-18"10"-13,-19 10-14,-18 9-14,-14 4-9,-5 1-6,-7-1-5,-5 1-6,-8 2-4,-5 7-4,-7 6-3,-5 7-4,-12 5-4,-16 7-3,-15 6-3,-15 7-3,-9-1-8,1-6-11,-1-6-11,1-6-11,2-10-5,7-12 0,6-13 0,7-12 1</inkml:trace>
</inkml:ink>
</file>

<file path=ppt/ink/ink5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9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33100 37350 527,'31'-24'93,"13"4"-11,12 3-12,13 3-10,9 3-11,6 3-9,7 3-10,6 4-9,4 1-8,4 0-4,3 0-4,3 0-5,-4 0-4,-8 0-5,-10 0-4,-9 0-6,-9 1-5,-5 4-8,-7 3-7,-5 3-8</inkml:trace>
</inkml:ink>
</file>

<file path=ppt/ink/ink5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9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34500 36400 560,'-18'26'89,"17"4"-16,15 3-17,16 3-16,10 1-9,7 1-1,6-1 0,7 1-2,2-3-2,1-2-8,-1-3-5,1-3-8,-4-2-5,-6 0-9,-6 0-6,-6 0-8,-7 1-12,-6 4-17,-6 3-18,-6 3-16</inkml:trace>
</inkml:ink>
</file>

<file path=ppt/ink/ink5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5:59"/>
    </inkml:context>
    <inkml:brush xml:id="br0">
      <inkml:brushProperty name="width" value="0.03507" units="cm"/>
      <inkml:brushProperty name="height" value="0.03507" units="cm"/>
      <inkml:brushProperty name="color" value="#00BFF3"/>
    </inkml:brush>
  </inkml:definitions>
  <inkml:trace contextRef="#ctx0" brushRef="#br0">32900 38100 627,'170'-46'95,"-9"10"-16,-10 10-18,-8 9-16,-9 4-12,-6 1-7,-6-1-8,-6 1-6,-9 2-9,-8 7-7,-10 6-9,-9 7-9,-12 4-8,-11 3-8,-14 3-8,-11 4-9</inkml:trace>
</inkml:ink>
</file>

<file path=ppt/ink/ink5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0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33250 38200 569,'-38'4'79,"26"10"-4,24 10-3,26 9-2,13 6-11,4 3-17,3 3-17,3 4-16,-1-1-16,-2-3-11,-3-3-11,-3-2-13</inkml:trace>
</inkml:ink>
</file>

<file path=ppt/ink/ink5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0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35700 37050 548,'40'-24'9,"32"4"18,31 3 18,32 3 18,4 7 4,-22 14-12,-22 11-11,-21 14-11,-14 8-8,-2 7-5,-3 6-5,-3 7-4,-10 2-4,-16 1 1,-15-1 0,-15 1-1,-18 2-2,-19 7-3,-18 6-3,-19 7-4,-12-1-2,-2-6-2,-3-6 0,-3-6-1,1-6-1,6-2 2,7-3 2,6-3 1,7-6 1,10-5 3,10-7 2,9-5 2,12-11 3,16-11 3,15-14 3,17-11 3,14-11-1,17-5-3,15-7-5,16-5-3,10-3-4,7 4-1,6 3-1,7 3-2,2 3-4,1 3-9,-1 3-7,1 4-8,-4 2-6,-6 4-3,-6 3-4,-6 3-2,-12 1-1,-15 1 4,-15-1 3,-16 1 4</inkml:trace>
</inkml:ink>
</file>

<file path=ppt/ink/ink5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1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37700 36000 384,'0'-69'6,"0"13"14,0 12 12,0 13 14,1 23 6,4 34 0,3 35 0,3 35 1,-1 14-3,-2-2-8,-3-3-6,-3-3-8,-4-2-4,-3 0-3,-3 0-2,-2 0-3,-3 1-1,1 4-2,-1 3 0,1 3-2,-3 1-2,-2 1-4,-3-1-4,-3 1-5,-2-3-1,0-2-1,0-3-1,0-3-1,3-9-1,6-11-2,7-14-3,6-11-3,3-20-7,0-24-12,0-26-12,0-24-13,0-12 1,0 4 10,0 3 12,0 3 12</inkml:trace>
</inkml:ink>
</file>

<file path=ppt/ink/ink5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3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38400 36350 442,'23'-52'0,"-3"-3"0,-3-3 0,-2-2 0,-3-5 2,1-2 3,-1-3 3,1-3 5,-6 5 4,-8 17 6,-10 15 6,-9 16 7,-7 12 0,-3 9-5,-3 10-6,-2 10-4,-5 7-4,-2 6 0,-3 7-1,-3 6-1,-2 7 0,0 10-1,0 10-2,0 9 0,1 4 0,4 1-1,3-1 1,3 1 0,3-3 0,3-2 0,3-3 1,4-3 0,5-4 0,10-3-1,10-3 0,9-2-1,6-5 0,3-2-1,3-3-1,4-3 0,2-4-3,4-3-2,3-3-5,3-2-2,-2-3-2,-6 1 1,-6-1-1,-6 1 1,-4-1 1,1 1 1,-1-1 1,1 1 2,1 1 1,3 3 0,3 3 0,4 4 0,-1 1-1,-3 0-2,-3 0-1,-2 0-2,-6-2-2,-6-3-2,-6-3-1,-6-2-2,-12-1-1,-15 3 0,-15 3 0,-16 4 0,-10 1 0,-3 0 1,-3 0 0,-2 0 1,-3-4-1,1-5 0,-1-7 0,1-5-2,4-8 1,9-5-1,10-7 0,10-5 0,8-11-2,10-11-4,10-14-3,9-11-3,13-14-4,20-11-3,18-14-2,20-11-4,3 2 3,-8 19 7,-10 19 6,-9 19 6,-5 9 4,0 0-1,0 0-2,0 0 0</inkml:trace>
</inkml:ink>
</file>

<file path=ppt/ink/ink5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3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39100 35800 431,'-24'-15'7,"4"23"14,3 22 13,3 22 15,3 13 3,3 7-6,3 6-6,4 7-6,1 2-4,0 1-3,0-1-3,0 1-3,-4 2-2,-5 7 0,-7 6 0,-5 7 0,-4 4-2,0 3-2,0 3-3,0 4-2,0 2-3,0 4-1,0 3-2,0 3-2,1-5-1,4-12-1,3-13-1,3-12-2,6-26-6,9-36-12,10-39-12,10-36-13,7-25-2,6-8 8,7-10 6,6-9 8,3-2 4,0 6 2,0 7 0,0 6 3,0 7 2,0 10 6,0 10 5,0 9 6,-4 7 2,-5 7 2,-7 6 0,-5 7 0,-4 5 5,0 7 5,0 6 7,0 7 7,-4 7 2,-5 9-2,-7 10 0,-5 10-2,-4 4-2,0 0-3,0 0-4,0 0-2,-4 1-3,-5 4-1,-7 3-1,-5 3-1,-9 1-2,-9 1 1,-10-1 1,-8 1-1,-4-4-8,3-6-14,3-6-16,4-6-16,4-12-13,6-15-12,7-15-11,6-16-11</inkml:trace>
</inkml:ink>
</file>

<file path=ppt/ink/ink5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4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40650 37200 571,'-71'26'8,"10"4"15,10 3 16,9 3 15,7-1 3,7-2-10,6-3-10,7-3-10,0 1-5,-2 6-1,-3 7 1,-3 6-1,-1 4-2,4 4-5,3 3-3,3 3-5,1-2-5,1-6-6,-1-6-6,1-6-6,5-7-2,14-6 3,11-6 2,14-6 3,3-7-9,-2-6-21,-3-6-19,-3-6-21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39:59"/>
    </inkml:context>
    <inkml:brush xml:id="br0">
      <inkml:brushProperty name="width" value="0.0511" units="cm"/>
      <inkml:brushProperty name="height" value="0.0511" units="cm"/>
      <inkml:brushProperty name="color" value="#F2395B"/>
    </inkml:brush>
  </inkml:definitions>
  <inkml:trace contextRef="#ctx0" brushRef="#br0">48860 18786 430,'-20'-8'22,"8"2"14,8 1 16,8 0 16,5 2 0,0 1-13,1 0-12,2 2-14,0 1-7,1 1-2,1 3-2,1 2-3,1 1-1,0 0-3,0 0-2,-1 0-3,1 0 0,0 1-2,-1 2 0,1 0-1,-1 0 0,-1-1-1,-1 0 0,0-2 1,-2-1-1,1 0-1,0-2 1,0 0-1,0-2 1,3 1 0,2 0 1,2 0 0,0 0 0,1 0 0,-1 0-1,1 0 0,-1 0 0,1 0 0,0 0-1,-1 0 0,0-1 0,-1-1 0,0 0 1,-2-2-1,0 0 0,-1 0 0,1 0 0,0 0 1,0 0-1,3 0 1,1 0-1,3 0 0,0 0 1,-1 0-1,-1 0 0,-1 0 1,0 0-1,0-2-1,-1 0 0,1-1 0,0-1-1,1 0 0,1 0 1,1 0 0,-1 0 0,-1 2 0,-3 0-1,-1 2 1,0 0 0,3 0 0,4 0-1,2 0 0,0 0 0,-2 2 0,-1 0 0,-2 2 0,0-1 1,3 0-1,2-2 0,5 0 1,-2-2-1,-2 0-1,-3-2-1,-2 0 0,-3-2 0,1 0 0,-1-1 0,1-2 2,-1 1-2,-1-1 1,-1 0-2,-1 0-1,0 0 0,0 0 1,0 1 0,-1-1 1,0 0 0,-1 2 1,0 1-1,-2 0 1,0 0-1,1-2 2,2-1 0,0-3 1,0-1 0,-1 0-1,-1 0 1,0 1-2,-2-1 1,1 0-1,0 0 1,0 1 0,-1-1-1,-3 0 1,-1 0-1,-2 1 1,-1-1-1,0 0 1,0 0 0,0 1-1,-1-1 1,-2 0 0,-2 0 0,-2 1 0,-2-2 0,-2 0-1,-2-1-1,-1-1 0,-3-1-1,-2 2 0,-2 1-2,-1 1 1,-1 0-1,1 0 1,0 1 0,2-1 0,1 0 1,-1 0 1,0 0-1,1 1 2,-2 0-1,0 2 1,-1 2 0,-1 3 0,-1-1 1,-1 2 0,-1-1 1,-1 0-1,-1 0 1,1 2-1,-1 0 1,1 2-1,-1 0 0,-2 0 0,0 0 1,0 0 1,-1 0 0,1 0-1,1 0 1,1 0-1,0 0 1,-1 0-1,-1 0 1,-1 0-1,-1 0 0,1 2 1,-1 0-1,1 2 0,0-1 1,1-1-1,1 0 0,1-1 1,1-1 0,1 0-1,1 0 1,1 0 0,-1 0 0,-1 0 0,-3 0-1,-1 0 1,-2 0-1,1 2 1,-1 0-1,1 2 1,0-1-1,1 1 1,1 0-1,1 0 1,1 0-1,-1 0 0,1 0 0,-1 0 1,1 0-1,-1 0 0,1-1 0,-1 2 0,1-2-1,-1 1 2,0 0-1,1 0 0,0 1 1,1 0-1,1 1 1,1 2 0,1 0 0,0 1 0,2 2-1,1 0 1,0 1-1,1 1 0,-1 1 1,0 2-1,1 0 1,1 1-1,1 1 0,1 1 0,0 1 1,2 0-1,1-1 0,0 1 0,2-1 1,1 1-1,0-1 1,2 1 0,0-1-1,2-1 1,0-1-1,2 0-1,2-2 0,4 1-3,4 0-1,3-1-2,5 1-1,4 2-1,3 0-2,4 1 0,6-1-6,7-1-8,6-2-9,8-2-9,0-3-2,-7-1 6,-4-2 6,-7-2 6,-5-1 1,-3 0-1,-5 0-2,-3 0-2</inkml:trace>
</inkml:ink>
</file>

<file path=ppt/ink/ink5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4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40650 37650 462,'28'-27'52,"6"-3"-13,7-3-12,6-2-12,1-3-9,-3 1-4,-3-1-4,-2 1-4,-5 1-2,-2 3 3,-3 3 1,-3 4 2,-6 1 2,-5 0 1,-7 0 2,-5 0 1,-6 7 5,-3 17 11,-3 15 9,-2 16 10,-3 9 3,1 3-7,-1 3-5,1 4-6,-1 1-4,1 0 1,-1 0 0,1 0-1,-1 0-1,1 0-1,-1 0-3,1 0-1,1 0-2,3 0-1,3 0-2,4 0-1,4-2-9,6-3-13,7-3-14,6-2-14,4-12-13,4-19-11,3-18-11,3-19-11</inkml:trace>
</inkml:ink>
</file>

<file path=ppt/ink/ink5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4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41800 36850 490,'46'-24'6,"-5"4"10,-7 3 11,-5 3 11,-3 9 3,4 16-6,3 15-4,3 17-6,1 8-1,1 4 3,-1 3 2,1 3 3,-3 1 0,-2 1-3,-3-1-2,-3 1-4,-6-1-2,-5 1-5,-7-1-3,-5 1-4,-11 1-3,-11 3-4,-14 3-2,-11 4-4,-12 1-5,-9 0-7,-10 0-7,-8 0-7,-3-5-7,7-9-6,6-10-6,7-8-7,7-9-1,9-6 1,10-6 4,10-6 2</inkml:trace>
</inkml:ink>
</file>

<file path=ppt/ink/ink5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5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42650 37350 540,'53'0'140,"6"0"-31,7 0-30,6 0-32,4 0-19,4 0-5,3 0-5,3 0-6,-2 0-8,-6 0-11,-6 0-9,-6 0-11,-7 0-11,-6 0-15,-6 0-13,-6 0-14</inkml:trace>
</inkml:ink>
</file>

<file path=ppt/ink/ink5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5"/>
    </inkml:context>
    <inkml:brush xml:id="br0">
      <inkml:brushProperty name="width" value="0.05082" units="cm"/>
      <inkml:brushProperty name="height" value="0.05082" units="cm"/>
      <inkml:brushProperty name="color" value="#00BFF3"/>
    </inkml:brush>
  </inkml:definitions>
  <inkml:trace contextRef="#ctx0" brushRef="#br0">43400 36550 432,'-25'-24'3,"0"4"6,0 3 6,0 3 6,1 12 9,4 22 13,3 22 12,3 23 13,3 10 1,3 0-11,3 0-11,4 0-11,1 4-8,0 10-2,0 10-5,0 9-2,-2 9-6,-3 9-7,-3 10-6,-2 10-8,-6 11-6,-6 17-5,-6 15-5,-6 16-5,-2-4-8,3-21-9,3-22-9,4-22-11,2-22-1,4-22 6,3-22 6,3-21 5</inkml:trace>
</inkml:ink>
</file>

<file path=ppt/ink/ink5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5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44700 36450 484,'25'-46'0,"0"10"0,0 10 0,0 9 0,3 7 10,6 7 19,7 6 20,6 7 19,1 8 4,-3 14-10,-3 11-10,-2 14-11,-8 5-8,-8 1-6,-10-1-6,-9 1-6,-10-1-5,-9 1-2,-10-1-4,-8 1-3,-8-3-4,-2-2-4,-3-3-4,-3-3-4,-2-6-3,0-5-2,0-7-2,0-5-3,10-6 1,23-3 4,22-3 2,22-2 3,13-6 3,7-6 2,6-6 3,7-6 3,-1 2 4,-6 14 6,-6 11 7,-6 14 5,-10 8 3,-12 7 2,-13 6 2,-12 7 0,-15 5 0,-15 7-4,-15 6-3,-16 7-3,-8 0-3,0-2-2,0-3-3,0-3-2,4-6-7,10-5-14,10-7-13,9-5-13</inkml:trace>
</inkml:ink>
</file>

<file path=ppt/ink/ink5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6"/>
    </inkml:context>
    <inkml:brush xml:id="br0">
      <inkml:brushProperty name="width" value="0.05199" units="cm"/>
      <inkml:brushProperty name="height" value="0.05199" units="cm"/>
      <inkml:brushProperty name="color" value="#00BFF3"/>
    </inkml:brush>
  </inkml:definitions>
  <inkml:trace contextRef="#ctx0" brushRef="#br0">47000 36400 423,'-25'-44'0,"0"13"0,0 12 0,0 13 0,-4 9 5,-5 6 9,-7 7 11,-5 6 10,-3 7 5,4 10 1,3 10 2,3 9 1,-4 9-2,-8 9-4,-10 10-5,-9 10-5,-5 4-4,0 0-2,0 0-4,0 0-3,4-5-2,10-9-1,10-10 0,9-8-1,18-14-6,29-15-13,28-15-11,28-16-12,20-16-9,13-16-4,12-15-4,13-15-5,2-6 1,-5 7 6,-7 6 7,-5 7 6,-8 5 6,-5 7 4,-7 6 6,-5 7 4,-19 10 13,-27 16 21,-28 15 21,-28 17 21,-15 7 6,1 0-11,-1 0-9,1 0-11,1 0-5,3 0-2,3 0-1,4 0-2,4 0-4,6 0-3,7 0-4,6 0-4,13-7-4,23-11-5,22-14-6,22-11-5,7-14-4,-6-11-4,-6-14-3,-6-11-3,-4-11-3,1-5-1,-1-7-2,1-5-1,-4-6 0,-6-3 4,-6-3 4,-6-2 3,-9-1 2,-8 3 2,-10 3 0,-9 4 2,-12 7 1,-11 13-1,-14 12 1,-11 13-1,-7 9-1,0 6-3,0 7-2,0 6-3,1 4-2,4 4 0,3 3-1,3 3 0</inkml:trace>
</inkml:ink>
</file>

<file path=ppt/ink/ink5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6"/>
    </inkml:context>
    <inkml:brush xml:id="br0">
      <inkml:brushProperty name="width" value="0.04359" units="cm"/>
      <inkml:brushProperty name="height" value="0.04359" units="cm"/>
      <inkml:brushProperty name="color" value="#00BFF3"/>
    </inkml:brush>
  </inkml:definitions>
  <inkml:trace contextRef="#ctx0" brushRef="#br0">48100 36950 504,'93'0'0,"-11"0"0,-14 0 0,-11 0 0,-7 1 8,0 4 16,0 3 17,0 3 15,-5 4 4,-9 7-10,-10 6-10,-8 7-9,-9 7-6,-6 9-1,-6 10-1,-6 10-1,-12 5-2,-15 4-1,-15 3-2,-16 3-1,-7-1-5,4-2-4,3-3-6,3-3-4,6-6-4,9-5 0,10-7 1,10-5 0,18-14-6,28-18-10,28-19-11,29-18-10,8-10-5,-8 0 1,-10 0 2,-9 0 1,-9 1 3,-5 4 5,-7 3 6,-5 3 5,-6 1 3,-3 1-1,-3-1 0,-2 1 0</inkml:trace>
</inkml:ink>
</file>

<file path=ppt/ink/ink5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8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50450 37100 596,'-25'-22'5,"0"6"8,0 7 10,0 6 8,1 7 6,4 10 0,3 10 2,3 9 1,-4 10-2,-8 14-5,-10 11-6,-9 14-5,-2 3-4,6-2-3,7-3-3,6-3-3,6-6-5,6-5-7,7-7-7,6-5-7,9-9-8,13-9-10,12-10-9,13-8-9,4-8-2,-3-2 5,-3-3 7,-2-3 6,-5-6 4,-2-5 3,-3-7 4,-3-5 3</inkml:trace>
</inkml:ink>
</file>

<file path=ppt/ink/ink5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9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51000 37200 557,'-25'-22'22,"0"6"-3,0 7-1,0 6-1,-2 6 0,-3 6 4,-3 7 3,-2 6 4,-1 3-1,3 0-3,3 0-4,4 0-4,5 1-4,10 4-5,10 3-5,9 3-5,9-4-9,9-8-12,10-10-13,10-9-12,-1-2 2,-9 6 17,-10 7 15,-8 6 17,-8 3 7,-2 0-2,-3 0-1,-3 0-2,-2 7 7,0 17 15,0 15 14,0 16 17,0 9 1,0 3-9,0 3-11,0 4-9,-2 2-8,-3 4-6,-3 3-6,-2 3-5,-5-2-4,-2-6-4,-3-6-5,-3-6-2,-4-10-4,-3-12-2,-3-13-2,-2-12-1,-1-23-5,3-30-6,3-32-7,4-30-6,8-23-1,17-12 5,15-13 4,16-12 5,7-4 4,1 7 0,-1 6 2,1 7 2,-3 11 1,-2 20 4,-3 18 4,-3 20 4</inkml:trace>
</inkml:ink>
</file>

<file path=ppt/ink/ink5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09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51400 36800 502,'26'-22'5,"4"6"10,3 7 9,3 6 11,1 7 4,1 10-2,-1 10 0,1 9-1,1 7-2,3 7-4,3 6-3,4 7-4,-1 4-2,-3 3 0,-3 3-2,-2 4 0,-6 2-2,-6 4-1,-6 3-1,-6 3-3,-12 3-2,-15 3-5,-15 3-4,-16 4-5,-13 4-7,-9 6-9,-10 7-10,-8 6-8,2-10-1,16-24 7,15-26 8,17-24 7,7-12-4,0 4-15,0 3-16,0 3-16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0:04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90822 16875 688,'-1'-14'-3,"0"3"-4,-2 2-5,0 4-6,-1 0 1,0 0 3,0-1 4,0-1 4,-1-1 6,-2 2 7,-1 1 8,-3 0 7,-2 0 2,-2 0-1,-1-1-3,-3-1-3,-1 0-1,-3 2-1,-1 2-1,-3 2-1,-1 3-1,-3 6 0,-1 4-1,-2 5 1,-3 3-1,-1 1-1,-2 1-1,-2 1 0,0 1-1,2-1 0,1 1-1,3-1 1,2 1 0,0-1-1,1 1-1,1-1-1,2 1 0,1-1 0,3 1 2,1-1 0,4 1-1,3-1 0,4 1-2,5-1 0,2 1-2,2 1 0,2 1-1,2 1-1,1 0 0,0-1 1,0-1 0,0-1 1,2-1 1,4-1 0,4-1-1,3-1 1,5-1-1,4-1 0,3-1-1,4 0-1,3-3 0,1-3 0,1-3 0,1-2 0,0-3 0,2-1-1,1 0-1,1-1 1,0-3-2,2-2 0,1-4-1,0-2-1,0-3 0,0-3 0,-1-3 0,-1-3 0,-2-2 1,0-2 0,-1 0-1,-1 0 1,-1-2-1,0-1 1,0-1-1,1-1 0,-3 0 1,-2 2 0,-3 0 1,-3 1 1,-3 0 0,-4 1 1,-5-1 0,-3 1 1,-3 0 0,-2-1 0,-3 1 0,0 0 1,-4 0 0,-2 1-1,-4 0 1,-2 3-1,-3 0 1,-3 4-1,-3 3 1,-3 3-1,-2 2 0,-2 1-1,0 0-1,0 2-1,-2 1-1,-1 4-1,-1 3-2,-1 2-1,0 3-1,1 2-2,2 2-1,0 2-1,1 1-1,1 3-1,1 1-1,1 3-1,2 1-2,6-1-4,5 1-4,5 0-4,2-3 0,0-1 4,0-4 4,0-3 3</inkml:trace>
</inkml:ink>
</file>

<file path=ppt/ink/ink5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0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54500 37800 520,'-72'4'90,"6"10"-17,7 10-17,6 9-17,6 2-12,6-2-4,7-3-5,6-3-5,-7 5-3,-18 17-1,-19 15-2,-18 16-2,-6 4 0,10-6 1,10-6 1,9-6 1,10-6 0,14-2-2,11-3-2,14-3-1,14-9-1,20-11-2,18-14-2,20-11-1,10-7 0,3 0-2,3 0 1,4 0-2,-1-2 1,-3-3-1,-3-3 0,-2-2 1,-6-3 1,-6 1 5,-6-1 4,-6 1 5,-7-4 3,-6-6 0,-6-6 2,-6-6 0,-6-6 0,-2-2-4,-3-3-4,-3-3-3,-2-9-3,0-11-4,0-14-4,0-11-3,3-4-5,6 6-6,7 7-6,6 6-8,4 7-4,4 10-3,3 10-4,3 9-3</inkml:trace>
</inkml:ink>
</file>

<file path=ppt/ink/ink5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0"/>
    </inkml:context>
    <inkml:brush xml:id="br0">
      <inkml:brushProperty name="width" value="0.0482" units="cm"/>
      <inkml:brushProperty name="height" value="0.0482" units="cm"/>
      <inkml:brushProperty name="color" value="#00BFF3"/>
    </inkml:brush>
  </inkml:definitions>
  <inkml:trace contextRef="#ctx0" brushRef="#br0">55500 37350 456,'43'96'171,"-11"-5"-41,-14-7-39,-11-5-39,-7-3-23,0 4-5,0 3-3,0 3-5,-5 4-7,-9 7-8,-10 6-10,-8 7-9,-4-1-3,3-6-1,3-6 0,4-6 1</inkml:trace>
</inkml:ink>
</file>

<file path=ppt/ink/ink5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0"/>
    </inkml:context>
    <inkml:brush xml:id="br0">
      <inkml:brushProperty name="width" value="0.03215" units="cm"/>
      <inkml:brushProperty name="height" value="0.03215" units="cm"/>
      <inkml:brushProperty name="color" value="#00BFF3"/>
    </inkml:brush>
  </inkml:definitions>
  <inkml:trace contextRef="#ctx0" brushRef="#br0">55450 38200 684,'23'-46'3,"-3"10"7,-3 10 6,-2 9 7,0 2 5,7-2 5,6-3 4,7-3 4,5-1-1,7 4-7,6 3-7,7 3-6,2 4-14,1 7-22,-1 6-19,1 7-22</inkml:trace>
</inkml:ink>
</file>

<file path=ppt/ink/ink5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0"/>
    </inkml:context>
    <inkml:brush xml:id="br0">
      <inkml:brushProperty name="width" value="0.05424" units="cm"/>
      <inkml:brushProperty name="height" value="0.05424" units="cm"/>
      <inkml:brushProperty name="color" value="#00BFF3"/>
    </inkml:brush>
  </inkml:definitions>
  <inkml:trace contextRef="#ctx0" brushRef="#br0">56350 37150 405,'0'-61'12,"0"28"23,0 28 23,0 29 23,0 21 6,0 16-14,0 15-12,0 17-14,-2 11-9,-3 10-6,-3 10-6,-2 9-5,-5 15-6,-2 22-7,-3 22-7,-3 23-8,-4 10-4,-3 0-3,-3 0-4,-2 0-2,2-22-5,9-44-6,10-43-4,10-44-7,2-22-6,-3 0-10,-3 0-8,-2 0-10</inkml:trace>
</inkml:ink>
</file>

<file path=ppt/ink/ink5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2"/>
    </inkml:context>
    <inkml:brush xml:id="br0">
      <inkml:brushProperty name="width" value="0.0432" units="cm"/>
      <inkml:brushProperty name="height" value="0.0432" units="cm"/>
      <inkml:brushProperty name="color" value="#00BFF3"/>
    </inkml:brush>
  </inkml:definitions>
  <inkml:trace contextRef="#ctx0" brushRef="#br0">58700 37850 509,'-118'50'110,"17"0"-22,15 0-24,16 0-22,2 0-14,-8 0-4,-10 0-4,-9 0-4,1-2-3,13-3-2,12-3-3,13-2-2,4-3-1,-3 1-2,-3-1 0,-2 1-2,10-4 0,25-6 0,25-6 1,25-6 0,15-6 1,7-2 1,6-3 1,7-3 1,4 1 0,3 6 0,3 7-1,4 6 0,-1 4-3,-3 4-3,-3 3-4,-2 3-5,-3-1-4,1-2-5,-1-3-7,1-3-4,-1-4-6,1-3-2,-1-3-4,1-2-3,-6-5 2,-8-2 4,-10-3 6,-9-3 5,-5-1 2,0 4-1,0 3-2,0 3-1</inkml:trace>
</inkml:ink>
</file>

<file path=ppt/ink/ink5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2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59850 38200 463,'-4'-36'8,"-5"28"17,-7 28 15,-5 29 17,-3 18 4,4 9-8,3 10-8,3 10-9,3-1-5,3-9-3,3-10-3,4-8-2,4-9-3,6-6-3,7-6-3,6-6-3,6-7-1,6-6 0,7-6-1,6-6 0,4-9-5,4-8-9,3-10-11,3-9-9,1-7-4,1-3 2,-1-3 2,1-2 2,-4-6 2,-6-6 2,-6-6 3,-6-6 3,-6-6 3,-2-2 4,-3-3 4,-3-3 5,-6 1 2,-5 6 0,-7 7 1,-5 6 1,-12 4 0,-16 4 1,-15 3 2,-15 3 1,-12 6-4,-6 9-7,-6 10-8,-6 10-7,-4 8-7,1 10-5,-1 10-4,1 9-5,5 1-4,14-6-4,11-6-4,14-6-3</inkml:trace>
</inkml:ink>
</file>

<file path=ppt/ink/ink5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5"/>
    </inkml:context>
    <inkml:brush xml:id="br0">
      <inkml:brushProperty name="width" value="0.02585" units="cm"/>
      <inkml:brushProperty name="height" value="0.02585" units="cm"/>
      <inkml:brushProperty name="color" value="#F2395B"/>
    </inkml:brush>
  </inkml:definitions>
  <inkml:trace contextRef="#ctx0" brushRef="#br0">64500 8000 851,'-107'20'102,"39"-9"-56,36-10-55,39-8-56</inkml:trace>
</inkml:ink>
</file>

<file path=ppt/ink/ink5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8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2800 1900 552,'-44'139'154,"13"-22"-37,12-22-36,13-21-37,6-15-21,0-6-7,0-6-7,0-6-5,1-2-11,4 3-12,3 3-13,3 4-13</inkml:trace>
</inkml:ink>
</file>

<file path=ppt/ink/ink5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8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3100 850 458,'1'-93'0,"4"17"0,3 15 0,3 16 0,1 13 9,1 14 17,-1 11 16,1 14 18,-1 8 4,1 7-11,-1 6-10,1 7-10,-1 8-6,1 14-3,-1 11-4,1 14-1,-3 8-2,-2 7 0,-3 6 1,-3 7 0,-2 7-1,0 9-4,0 10-2,0 10-4,0 13-4,0 19-3,0 19-5,0 19-4,-2 10-3,-3 4-2,-3 3-2,-2 3-3,0-11-4,7-25-5,6-25-7,7-25-5,2-22-4,1-19-5,-1-18-2,1-19-4,-1-15 2,1-8 8,-1-10 6,1-9 8</inkml:trace>
</inkml:ink>
</file>

<file path=ppt/ink/ink5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18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3350 2300 623,'93'3'152,"-11"6"-39,-14 7-39,-11 6-40,-11 3-30,-5 0-25,-7 0-23,-5 0-24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0:05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87981 18216 529,'21'-1'-25,"-3"-1"7,-4 0 8,-4-1 8,-5-1 9,-2 2 12,-6 0 13,-2 2 11,-5 2 3,-6 6-6,-4 4-7,-5 5-7,-1 2-4,3-3-4,3-1-4,3-2-2,0 0-3,-1 3-1,-3 3-1,-1 3-2,-2 2 1,1-1-1,-1 1 0,1-1 0,-2 1 0,-2 1 1,-1 1 1,-2 1-1,-1 0 1,1 1-1,1-1 0,1 1-1,0 0-1,-1 2 0,-1 3 0,0 1-1,-1 1-1,1-2 1,1 0-1,1-1-1,0-1 1,1-1 0,0-1 1,-1-1 0,0 0 0,-3 2-2,-1 3-1,-2 1-2,-1 1 0,1 1-1,1-1 0,2 0 0,-2 1-1,-1 1 2,-3 0 0,-1 2 1,0-1 1,2-2 0,2-2 0,1-1 0,2-3 1,2-1-1,0-3 1,1-1-1,1-2 0,3 1 2,1-1 0,3 1 1,1-2 0,0-1 0,2-3-2,1-1 1,1-3-1,3-1 0,1-2 0,2-2 0,1-1 0,0 0-3,1 0-1,-1-1-1,2-2-8,4-6-12,4-6-12,4-5-12,3-6-3,3-2 4,3-3 4,4-2 6,0-3 3,1 1 4,-1-1 2,1 1 4,-1 0 3,-3 3 3,-1 1 2,-2 3 4,-3 1 3,-1 1 1,-2 0 3,-2 2 2,-2 1 1,0-1 1,-2 0-1,0 1 2,-1-1 0,0 2 1,0 1 1,0 1 2,-1 1 0,0 0 4,-2 2 1,0 1 3,-1 0 2,0 0 4,0 0 4,0 0 3,0 3 5,1 6 5,-1 6 5,0 6 5,-1 3-1,0-1-7,-2 1-6,0 0-6,-2 1-5,-2 3-1,-1 3-1,-3 3-2,0 0-1,1 0-1,1 0-3,0-2-2,1-1-1,1 3-2,-1 0-1,0 1-2,1-1-1,1-2-2,0-1 0,2-2-2,0-3 1,0-1 0,1-3 2,-1-1 0,1-1 1,2 0 1,2-1-1,2 1 1,0 0-1,0 0 2,-2-1 0,0 1 0,1-2 0,4-2 1,4-4-1,4-2-1,3-4 0,5 0 0,4-3-2,3-2 0,5-3-3,7-6-1,5-4-3,6-4-2,6-5-3,6-1-4,5-3-4,7-1-4,2 0-3,1 1-5,-1 3-3,1 2-4,-5 3 0,-9 5 6,-9 4 5,-8 6 6,-7 3-1,-3-1-7,-5 0-6,-3 0-7</inkml:trace>
</inkml:ink>
</file>

<file path=ppt/ink/ink5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0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4350 750 478,'-16'-22'9,"19"6"16,19 7 16,19 6 18,9 3 1,0 0-12,0 0-13,0 0-13,1-2-9,4-3-5,3-3-5,3-2-6,-1-1-4,-2 3-2,-3 3-2,-3 4-2,-17 11-6,-27 23-8,-28 22-8,-28 22-7,-15 7-2,1-6 7,-1-6 7,1-6 6,-1-6 4,1-2 4,-1-3 1,1-3 3,1-4 4,3-3 3,3-3 4,4-2 4,2-6 4,4-6 3,3-6 4,3-6 3,4-2 9,7 3 12,6 3 13,7 4 13,5 2 2,7 4-11,6 3-9,7 3-10,0 4-7,-2 7-3,-3 6-5,-3 7-3,-2 4-4,0 3-4,0 3-4,0 4-3,0-4-1,0-9 1,0-10 2,0-8 2,6-18-11,13-25-20,12-25-22,13-25-21,10-18-4,10-8 12,10-10 13,9-9 12,2-4 9,-2 4 5,-3 3 6,-3 3 5,-6 7 5,-5 14 4,-7 11 5,-5 14 5,-6 7 3,-3 3 5,-3 3 4,-2 4 4,-5 10 2,-2 19 2,-3 19 1,-3 19 1,-9 10-3,-11 4-8,-14 3-9,-11 3-8,-11 1-7,-5 1-7,-7-1-8,-5 1-7,-4-3-3,0-2 2,0-3 0,0-3 2,0-4 1,0-3 3,0-3 3,0-2 1,1-6 5,4-6 4,3-6 6,3-6 5,9-9 1,16-8-4,15-10-4,17-9-4,7-7-4,0-3-4,0-3-5,0-2-4,0-6-2,0-6 0,0-6 2,0-6 0,-4-2 3,-5 3 4,-7 3 5,-5 4 5,-4 2 3,0 4 1,0 3 0,0 3 2,-2 9 10,-3 16 20,-3 15 21,-2 17 19,-5 13 4,-2 13-13,-3 12-15,-3 13-13,-2 4-8,0-3-3,0-3-2,0-2-3,3-5-5,6-2-9,7-3-9,6-3-9,10-12-9,17-18-11,15-19-10,16-18-11,7-17-1,1-11 8,-1-14 9,1-11 8,-3-3 7,-2 10 9,-3 10 9,-3 9 7,-6 7 5,-5 7 4,-7 6 1,-5 7 3,-8 7 2,-5 9 1,-7 10 0,-5 10 0,-12 10 0,-16 13-2,-15 12-2,-15 13-2,-9 7-1,1 4 1,-1 3-1,1 3 0,-1-1-2,1-2-7,-1-3-5,1-3-7,1-4-3,3-3-2,3-3-1,4-2-1,4-8 4,6-8 11,7-10 11,6-9 11,17-20 8,28-27 3,28-28 5,29-28 3,13-12-2,1 7-9,-1 6-8,1 7-9,-4 5-5,-6 7 0,-6 6 0,-6 7 0,-7 7-1,-6 9 0,-6 10-1,-6 10-1,-9 13 4,-8 19 7,-10 19 7,-9 19 7,-15 12-1,-18 6-7,-19 7-9,-18 6-8,-10 1-5,0-3-1,0-3-2,0-2-1,0-6-2,0-6-3,0-6-2,0-6-4,1-10-4,4-12-5,3-13-4,3-12-5,1-13 0,1-12 3,-1-13 3,1-12 5,4-10 2,9-6 4,10-6 4,10-6 3,5-4 2,4 1 4,3-1 1,3 1 4,4 2 2,7 7 5,6 6 3,7 7 4,7 7 6,9 9 5,10 10 7,10 10 6,5 5 1,4 4-1,3 3-2,3 3-3,4 3-1,7 3 0,6 3 0,7 4-1,5 2-4,7 4-9,6 3-11,7 3-8,2 1-11,1 1-12,-1-1-12,1 1-11,-10-6-2,-19-8 9,-18-10 10,-19-9 10,-12-4 4,-2 4-1,-3 3 1,-3 3-1</inkml:trace>
</inkml:ink>
</file>

<file path=ppt/ink/ink5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0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6500 1200 481,'0'-47'0,"0"6"0,0 7 0,0 6 0,10 3 6,23 0 14,22 0 12,22 0 13,10 1 3,1 4-9,-1 3-8,1 3-8,-4 3-10,-6 3-13,-6 3-13,-6 4-12,-10 5-5,-12 10 2,-13 10 2,-12 9 2,-13 6 1,-12 3-1,-13 3-1,-12 4 0,-9-1 1,-2-3 2,-3-3 2,-3-2 3,-4-6 3,-3-6 2,-3-6 5,-2-6 2,-1-4 4,3 1 3,3-1 5,4 1 3,2-1 3,4 1 3,3-1 2,3 1 2,4 1 4,7 3 4,6 3 4,7 4 5,4 2 3,3 4-1,3 3 0,4 3-1,1 4 0,0 7-3,0 6-1,0 7-3,1 4-3,4 3-4,3 3-2,3 4-5,-1 5-3,-2 10-3,-3 10-5,-3 9-2,-2 6-7,0 3-7,0 3-8,0 4-7,0-6-7,0-11-4,0-14-6,0-11-4</inkml:trace>
</inkml:ink>
</file>

<file path=ppt/ink/ink5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1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7050 1900 546,'25'-47'0,"0"6"0,0 7 0,0 6 0,4 4 7,10 4 12,10 3 14,9 3 14,2 3 4,-2 3-5,-3 3-5,-3 4-4,-7 7-5,-9 13-5,-10 12-5,-8 13-6,-9 9-3,-6 6-2,-6 7-1,-6 6-1,-10 4-1,-12 4-1,-13 3 0,-12 3 0,-9-1-4,-2-2-5,-3-3-8,-3-3-5,-1-9-9,4-11-11,3-14-10,3-11-11,6-12-3,9-9 5,10-10 5,10-8 5,4-11 5,0-8 4,0-10 6,0-9 5,3-5 4,6 0 5,7 0 4,6 0 5,4 1 4,4 4 7,3 3 5,3 3 6,6 6 2,9 9-3,10 10-1,10 10-2,5 4 4,4 0 12,3 0 12,3 0 12,-1 3 2,-2 6-7,-3 7-6,-3 6-7,-1 3-7,4 0-5,3 0-6,3 0-7,-2 0-7,-6 0-11,-6 0-10,-6 0-11,-6-2-9,-2-3-10,-3-3-9,-3-2-10</inkml:trace>
</inkml:ink>
</file>

<file path=ppt/ink/ink5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1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8550 300 491,'3'-66'3,"6"19"6,7 19 5,6 19 5,-1 15 6,-5 13 2,-7 12 3,-5 13 4,-4 12-1,0 13-4,0 12-5,0 13-5,-5 4-9,-9-3-16,-10-3-15,-8-2-15,-8-6-7,-2-6 4,-3-6 2,-3-6 4,1-7 5,6-6 10,7-6 9,6-6 9,17-13 9,28-19 7,28-18 9,29-19 7,10-12 0,-6-2-9,-6-3-9,-6-3-8,-6-1-6,-2 4-1,-3 3-2,-3 3-1,-6 6 1,-5 9 2,-7 10 3,-5 10 3,-8 7 3,-5 6 2,-7 7 4,-5 6 2,-8 6 4,-5 6 2,-7 7 2,-5 6 2,-8 4 1,-5 4-3,-7 3-2,-5 3-2,-6 4-2,-3 7 0,-3 6 0,-2 7 0,-6 7-3,-6 9-2,-6 10-4,-6 10-3,-7 13-3,-6 19-5,-6 19-3,-6 19-4,-1 9-4,7 0-4,6 0-4,7 0-4,5-10-4,7-18-2,6-19-3,7-18-2,7-23-2,9-24 1,10-26 1,10-24 0</inkml:trace>
</inkml:ink>
</file>

<file path=ppt/ink/ink5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2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8000 2250 444,'1'-46'0,"4"10"0,3 10 0,3 9 0,1 2 4,1-2 9,-1-3 9,1-3 9,1-1 5,3 4 1,3 3 3,4 3 1,2 4 0,4 7-4,3 6-4,3 7-3,-1 5-3,-2 7-3,-3 6-2,-3 7-3,-4 4-3,-3 3-2,-3 3-2,-2 4-2,-1-1-5,3-3-4,3-3-5,4-2-6,4-8-11,6-8-17,7-10-18,6-9-19,1-13-2,-3-16 9,-3-15 12,-2-15 10,-3-6 9,1 7 5,-1 6 5,1 7 6,-4 2 5,-6 1 6,-6-1 4,-6 1 6,-7 8 12,-6 20 18,-6 18 19,-6 20 20,1 6 1,9-2-15,10-3-15,10-3-15,5-7-11,4-9-7,3-10-7,3-8-7,1-9-7,1-6-6,-1-6-7,1-6-5,-3-1-1,-2 7 7,-3 6 7,-3 7 6,-10 8 12,-16 14 15,-15 11 17,-15 14 16,-14 8 4,-8 7-11,-10 6-10,-9 7-10,-4 0-8,4-2-4,3-3-4,3-3-5,-5 2-2,-12 10-3,-13 10-3,-12 9-1,-4 1 0,7-6 3,6-6 3,7-6 2,8-9 5,14-8 4,11-10 6,14-9 5,19-12 3,29-11 4,28-14 2,28-11 3,20-9 0,13-3-4,12-3-4,13-2-5,12 0-5,13 7-7,12 6-6,13 7-8,7 4-6,4 3-6,3 3-6,3 4-6,-10 4-1,-21 6 7,-22 7 4,-22 6 7,-18 1-7,-11-3-18,-14-3-17,-11-2-19</inkml:trace>
</inkml:ink>
</file>

<file path=ppt/ink/ink5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3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2750 38850 587,'-47'4'0,"6"10"0,7 10 0,6 9 0,4 15 10,4 22 20,3 22 21,3 23 20,3 2 4,3-16-12,3-15-11,4-15-12,4-9-19,6 1-30,7-1-29,6 1-28,3-13-11,0-25 10,0-25 9,0-25 9</inkml:trace>
</inkml:ink>
</file>

<file path=ppt/ink/ink5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3"/>
    </inkml:context>
    <inkml:brush xml:id="br0">
      <inkml:brushProperty name="width" value="0.05338" units="cm"/>
      <inkml:brushProperty name="height" value="0.05338" units="cm"/>
      <inkml:brushProperty name="color" value="#F2395B"/>
    </inkml:brush>
  </inkml:definitions>
  <inkml:trace contextRef="#ctx0" brushRef="#br0">3050 37600 412,'0'-94'4,"0"13"9,0 12 10,0 13 8,1 15 7,4 19 6,3 19 4,3 19 6,3 16-1,3 17-7,3 15-8,4 16-7,1 13-5,0 14-2,0 11-2,0 14-3,-2 14-1,-3 20-2,-3 18-1,-2 20-2,-3 14-4,1 14-6,-1 11-7,1 14-6,-1 7-4,1 3-3,-1 3-3,1 4-2,-1-9-1,1-18 2,-1-19 1,1-18 3,-3-20-6,-2-18-14,-3-19-14,-3-18-14,-2-23-3,0-24 8,0-26 8,0-24 8</inkml:trace>
</inkml:ink>
</file>

<file path=ppt/ink/ink5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3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2850 39550 579,'1'-91'6,"4"19"12,3 19 11,3 19 13,3 12 4,3 6-3,3 7-1,4 6-4,7 6-2,13 6-3,12 7-3,13 6-3,4 7-7,-3 10-10,-3 10-10,-2 9-9,-6 2-6,-6-2-2,-6-3-2,-6-3-1,-6-4-6,-2-3-8,-3-3-10,-3-2-9</inkml:trace>
</inkml:ink>
</file>

<file path=ppt/ink/ink5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4"/>
    </inkml:context>
    <inkml:brush xml:id="br0">
      <inkml:brushProperty name="width" value="0.04792" units="cm"/>
      <inkml:brushProperty name="height" value="0.04792" units="cm"/>
      <inkml:brushProperty name="color" value="#F2395B"/>
    </inkml:brush>
  </inkml:definitions>
  <inkml:trace contextRef="#ctx0" brushRef="#br0">4100 38400 459,'-8'-24'10,"34"4"21,35 3 20,35 3 22,14 1 2,-2 1-13,-3-1-14,-3 1-13,-9-1-11,-11 1-6,-14-1-8,-11 1-6,-12 5-6,-9 14-4,-10 11-5,-8 14-3,-17 13-4,-21 16 1,-22 15-2,-22 17 1,-13 5-2,-3-3 1,-3-3 0,-2-2 0,-3-5 1,1-2 2,-1-3 2,1-3 3,1-6 2,3-5 5,3-7 4,4-5 5,5-8 2,10-5 3,10-7 2,9-5 3,13-9 5,20-9 9,18-10 9,20-8 10,16-9 0,16-6-9,15-6-9,17-6-8,3-4-7,-5 1-5,-7-1-5,-5 1-5,-3 1-3,4 3-5,3 3-4,3 4-3,-1 1-5,-2 0-4,-3 0-5,-3 0-4,-17-2-9,-27-3-11,-28-3-13,-28-2-11,-13-1 1,3 3 16,3 3 16,4 4 16</inkml:trace>
</inkml:ink>
</file>

<file path=ppt/ink/ink5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4"/>
    </inkml:context>
    <inkml:brush xml:id="br0">
      <inkml:brushProperty name="width" value="0.05291" units="cm"/>
      <inkml:brushProperty name="height" value="0.05291" units="cm"/>
      <inkml:brushProperty name="color" value="#F2395B"/>
    </inkml:brush>
  </inkml:definitions>
  <inkml:trace contextRef="#ctx0" brushRef="#br0">4450 37900 415,'-24'-24'2,"4"4"1,3 3 3,3 3 3,1-1 5,1-2 8,-1-3 7,1-3 9,5 5 5,14 17 3,11 15 4,14 16 3,5 12-3,1 9-6,-1 10-8,1 10-7,-6 10-5,-8 13-4,-10 12-3,-9 13-4,-10 10-3,-9 10-2,-10 10-4,-8 9-2,-12 2-1,-12-2 1,-13-3 2,-12-3 1,-7-7-8,1-9-20,-1-10-20,1-8-19,2-15-8,7-19 2,6-18 2,7-19 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24"/>
    </inkml:context>
    <inkml:brush xml:id="br0">
      <inkml:brushProperty name="width" value="0.05501" units="cm"/>
      <inkml:brushProperty name="height" value="0.05501" units="cm"/>
      <inkml:brushProperty name="color" value="#FED406"/>
    </inkml:brush>
  </inkml:definitions>
  <inkml:trace contextRef="#ctx0" brushRef="#br0">93642 31920 399,'37'-85'34,"-6"19"0,-4 19 1,-4 18 1,-6 11-2,-3 2-2,-4 4-2,-4 3-4,-3 1-2,-3-2-1,0 0-3,-3-1-1,-3-2-3,-2 0-3,-3-1-3,-3-1-3,-4 0-2,-4 1-2,-3 0-4,-5 2-1,-2 1-2,-2 2-1,-3 3-1,-1 1-2,-2 1 1,-2 2 2,-2 0 0,-2 2 2,-1 0 0,2 0 1,0 0 0,1 0 1,2 1 1,0 2 2,1 2 2,2 2 2,0 1 1,-1 3-1,1 2-1,0 2 1,1 1-2,1 1 1,3 1 1,2 1-1,0 2 1,1 1 0,0 3 1,-1 1 1,2 2 0,1 1-1,3 1 0,2 1-2,2-2-1,4-6-2,5-3-3,3-6-1,0 2-2,-6 7 0,-4 8 0,-5 9-2,-2 3 2,1 0 1,1 0 3,1 0 1,1-1 1,1-2 2,1-2 0,1-1 1,1-1 1,3 2-1,1 2 0,2 2 0,2 1-1,3 1-1,1-2-2,2 2-1,2-3 0,2-2 0,2-3 2,2-3 0,3-3-1,4 0 0,3-1-3,5-1 0,3-1-1,3 1 1,3-1 2,3 1 0,2-2 2,3-3 0,1-3-1,2-3 0,3-3 1,2-1 0,4-2-1,3-2 1,1-2 1,3-2-1,2-3 0,2 0 0,0-3 0,-2-1-1,-2 0-1,-2-1-1,-2-2 1,2 0-1,-2-1 1,1-2 1,-1-1-1,-2-1-1,-2-3 0,-1-2 0,-4-1-2,-4-1-1,-4-1 0,-3-1-2,-3-3 0,1-3 0,-1-5 1,1-3 0,-2-4 1,0-4 1,-1-4 1,-1-4 0,0-2 2,0 0-1,-1 0 1,1 0-1,-2 2 2,-3 4 0,-3 4 1,-3 4 2,-1-2 1,0-5 3,-1-6 1,1-5 2,-2-2 2,-2 4-1,-4 4 1,-2 4-1,-4 4 1,0 5-2,-3 5-1,-2 6 0,-4 0-2,-6-3-2,-5-3-2,-6-3-2,-4 1-4,1 4-2,0 3-3,-1 5-3,1 1-2,-1 2 0,1 1 0,0 1-1,-1 2 0,-1 2 0,-1 4-1,-1 3-1,-2 1 0,-2 2 1,-4 0 0,-2 2-1,-2 2-1,2 4-3,0 4-5,1 3-3,1 4-3,-2 3-2,-1 4-1,0 2-2,3 0 1,8-2 6,7-1 5,9-2 4,4-3 2,2-1-5,2-3-4,3-1-4</inkml:trace>
</inkml:ink>
</file>

<file path=ppt/ink/ink5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4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4650 39700 582,'184'48'139,"-31"-3"-31,-31-3-29,-31-2-32,-21-1-20,-9 3-12,-10 3-12,-8 4-12,-9-1-4,-6-3 4,-6-3 5,-6-2 4</inkml:trace>
</inkml:ink>
</file>

<file path=ppt/ink/ink5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5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5450 37850 424,'6'-47'0,"13"6"0,12 7 0,13 6 0,9 4 7,6 4 15,7 3 14,6 3 15,1 3 1,-3 3-10,-3 3-12,-2 4-11,-6 4-7,-6 6-4,-6 7-2,-6 6-4,-9 4-5,-8 4-7,-10 3-7,-9 3-8,-13 3-4,-16 3-2,-15 3-3,-15 4-2,-7-3 1,3-5 4,3-7 4,4-5 5,-1-6 3,-3-3 3,-3-3 4,-2-2 3,0-3 4,7 1 6,6-1 7,7 1 5,4 1 2,3 3 0,3 3-1,4 4-2,4 1 7,6 0 13,7 0 14,6 0 13,3 3 3,0 6-8,0 7-7,0 6-8,1 7-5,4 10-3,3 10-3,3 9-2,1 9-3,1 9-4,-1 10-4,1 10-3,-3 4-3,-2 0-2,-3 0-1,-3 0-2,-2-7-8,0-11-13,0-14-12,0-11-13</inkml:trace>
</inkml:ink>
</file>

<file path=ppt/ink/ink5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5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5850 38800 529,'23'-47'0,"-3"6"0,-3 7 0,-2 6 0,-1 6 4,3 6 9,3 7 9,4 6 9,2 3 6,4 0 4,3 0 4,3 0 5,-1 7-3,-2 17-8,-3 15-9,-3 16-8,-6 9-5,-5 3-3,-7 3-3,-5 4-3,-11 2-2,-11 4 2,-14 3 1,-11 3 1,-9-2-4,-3-6-5,-3-6-8,-2-6-6,-1-10-7,3-12-5,3-13-7,4-12-6,4-10-2,6-6 1,7-6 1,6-6 2,3-10-1,0-12-1,0-13-2,0-12-2,3-5 4,6 3 7,7 3 8,6 4 9,6 4 7,6 6 9,7 7 9,6 6 9,3 6 2,0 6-2,0 7-3,0 6-3,4 6 6,10 6 11,10 7 13,9 6 12,6 6 3,3 6-8,3 7-8,4 6-8,4 4-9,6 4-11,7 3-12,6 3-12,-4-1-11,-11-2-11,-14-3-13,-11-3-11,-11-6-5,-5-5 4,-7-7 1,-5-5 4</inkml:trace>
</inkml:ink>
</file>

<file path=ppt/ink/ink5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6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4800 40650 510,'-43'-24'0,"17"4"0,15 3 0,16 3 0,20 1 9,25 1 19,25-1 19,25 1 19,1 4-1,-21 9-20,-22 10-19,-22 10-20,-13 5-13,-3 4-10,-3 3-7,-2 3-9,-6 6-5,-6 9 0,-6 10-2,-6 10-1,-10 2 3,-12-3 5,-13-3 6,-12-2 5,-7-8 4,1-8 5,-1-10 3,1-9 5,-3-5 1,-2 0 1,-3 0 2,-3 0-1,1 1 2,6 4-1,7 3 1,6 3 0,4-2 5,4-6 11,3-6 11,3-6 10,12-7 9,22-6 5,22-6 5,23-6 6,16-10-3,13-12-8,12-13-9,13-12-9,7-7-9,4 1-6,3-1-7,3 1-8,-4 2-3,-8 7-1,-10 6-1,-9 7-1,-16 16 1,-22 29 3,-22 28 2,-21 28 4,-17 12 1,-8-3 1,-10-3 0,-9-2 1,-12 6 0,-11 20-1,-14 18-2,-11 20-2,-6 6-3,4-2-8,3-3-7,3-3-6,-1-1-4,-2 4 3,-3 3 2,-3 3 1,1-1-2,6-2-8,7-3-7,6-3-7,9-12-2,13-18 5,12-19 4,13-18 5</inkml:trace>
</inkml:ink>
</file>

<file path=ppt/ink/ink5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6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4350 42250 458,'23'-68'0,"-3"17"0,-3 15 0,-2 16 0,2 9 8,9 3 13,10 3 15,10 4 14,4 4 6,0 6-3,0 7-3,0 6-3,-4 4-6,-5 4-12,-7 3-10,-5 3-10,-3-4-10,4-8-5,3-10-7,3-9-7,3-7-2,3-3 2,3-3 2,4-2 1,-1-6-4,-3-6-9,-3-6-11,-2-6-10,-5 1 1,-2 9 10,-3 10 10,-3 10 10,-7 10 11,-9 13 12,-10 12 10,-8 13 12,-4 4 6,3-3-1,3-3 0,4-2-1,5-11-1,10-15-4,10-15-2,9-16-5,4-10-5,1-3-9,-1-3-9,1-2-9,-3 0-4,-2 7 0,-3 6 2,-3 7 1,-7 7 0,-9 9 3,-10 10 1,-8 10 2,-9 5 3,-6 4 6,-6 3 5,-6 3 6,-9 6 1,-8 9-2,-10 10-1,-9 10-1,-5 0-3,0-5 0,0-7-1,0-5-2,-2-4 1,-3 0 0,-3 0 1,-2 0 1,-1-2 2,3-3 3,3-3 3,4-2 3,5-5 2,10-2-1,10-3-1,9-3-1,15-9 4,22-11 9,22-14 8,23-11 8,14-7-1,10 0-9,10 0-10,9 0-9,9 0-9,9 0-11,10 0-9,10 0-9,2 3-5,-3 6 0,-3 7 0,-2 6 0,-5 3-3,-2 0-7,-3 0-7,-3 0-6,-12 0-2,-18 0 4,-19 0 2,-18 0 4</inkml:trace>
</inkml:ink>
</file>

<file path=ppt/ink/ink5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7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6900 41900 566,'4'-41'12,"10"19"24,10 19 24,9 19 23,1 10 4,-6 4-19,-6 3-19,-6 3-19,-4 4-22,1 7-25,-1 6-27,1 7-26,-4-3-8,-6-8 11,-6-10 11,-6-9 9,-4-5 9,1 0 4,-1 0 5,1 0 5</inkml:trace>
</inkml:ink>
</file>

<file path=ppt/ink/ink5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27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6600 42650 631,'-38'3'11,"26"6"23,24 7 22,26 6 22,10-1 1,-3-5-21,-3-7-21,-2-5-21</inkml:trace>
</inkml:ink>
</file>

<file path=ppt/ink/ink5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3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67850 1100 570,'-25'-22'0,"0"6"0,0 7 0,0 6 0,4 1 6,10-3 14,10-3 14,9-2 12,6-1 3,3 3-8,3 3-8,4 4-9,8-4-4,17-9-1,15-10 1,16-8-1,9-4-1,3 3-1,3 3-1,4 4 0,-3 4-3,-5 6-4,-7 7-2,-5 6-4,-8 4-4,-5 4-2,-7 3-2,-5 3-3,-12 7-11,-16 14-17,-15 11-19,-15 14-17,-11 0-4,-2-8 9,-3-10 11,-3-9 10</inkml:trace>
</inkml:ink>
</file>

<file path=ppt/ink/ink5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33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68450 1150 602,'-46'7'23,"10"17"8,10 15 8,9 16 8,6 7 3,3 1-4,3-1-5,4 1-3,1 1-7,0 3-8,0 3-8,0 4-9,1 2-3,4 4-1,3 3-1,3 3 1,-1-1-8,-2-2-12,-3-3-14,-3-3-12,-2-7-8,0-9-1,0-10-3,0-8-1</inkml:trace>
</inkml:ink>
</file>

<file path=ppt/ink/ink5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33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69750 450 526,'0'-50'1,"0"0"5,0 0 2,0 0 5,3 3 2,6 6 4,7 7 2,6 6 4,4 13 3,4 23 3,3 22 3,3 22 3,-2 15-1,-6 9-3,-6 10-6,-6 10-3,-6 5-4,-2 4-2,-3 3-3,-3 3-2,-2 4-2,0 7-2,0 6-2,0 7-1,-2 2-2,-3 1 0,-3-1 1,-2 1-1,-5 1-5,-2 3-7,-3 3-8,-3 4-9,-1-6-6,4-11-8,3-14-7,3-11-6,1-14-2,1-11 4,-1-14 3,1-11 4,-3-14 4,-2-11 5,-3-14 5,-3-11 5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25"/>
    </inkml:context>
    <inkml:brush xml:id="br0">
      <inkml:brushProperty name="width" value="0.04422" units="cm"/>
      <inkml:brushProperty name="height" value="0.04422" units="cm"/>
      <inkml:brushProperty name="color" value="#FED406"/>
    </inkml:brush>
  </inkml:definitions>
  <inkml:trace contextRef="#ctx0" brushRef="#br0">94105 31919 497,'-36'-62'2,"7"17"3,7 16 2,7 17 3,3 7 1,-1-1 2,-2 0 2,0-1 1,1 0-1,1 2-3,2 2-2,2 2-3,-2 1-1,-7-2 3,-7 0 1,-7-1 3,-4-1 1,-1 3 1,0 2 0,-2 3 1,0 1 1,2 3-3,0 3 0,1 4-1,-2 1 0,-4 3 0,-6 1 0,-4 3 1,-1 1 1,6 1-2,4 1 1,5 1-1,3 3 0,0 4-2,-1 6-1,1 5-1,1 3-1,3 2-1,3 2 0,4 1-1,0 3-1,1 0 1,-1 1-1,1 2 0,1-4 0,4-8-2,5-8 0,3-8-2,2-3 0,2 1-2,1 1 0,0 1-1,1 5 0,-2 10 1,0 9 1,-1 11 0,-1 2 1,2-7-1,1-5 1,0-6-1,3-4 0,4-2 0,4-2 1,4-1 0,5-3 1,7-2-2,7-2 0,7-1-1,6-5-1,6-6-1,6-5-1,6-6-1,3-6 0,3-4 1,2-6 0,1-4 1,3-5 0,1-3-2,3-5-2,1-3-1,2-3 0,-1 1 2,1-1 2,-1 1 1,-2 0 1,-5-1-2,-5 1-1,-5-1-1,-5 0 0,-6-2 0,-6-3 0,-5-1 2,-7-3-1,-4-4 0,-5-4 1,-4-4-1,-5-3 2,-1-2 1,-2-2 1,-2-2 2,-3 1 1,-3 3 2,-2 2 0,-4 4 2,-2 0 1,-1 0 1,-3-2 1,-2 0 1,-1-2 0,-2-2-1,0-2-1,-1-1-1,0-1 0,-1 4 0,0 2 0,1 4 0,-1 3 0,0 6 0,0 4-1,1 5 0,-2 4 0,-4 1-3,-2 3-2,-2 1-1,-4 4-1,-1 5 1,-3 4 1,-1 6 1,-4 4-3,-6 4-4,-6 4-6,-6 3-5,-5 5-4,-2 4-4,-3 3-4,-3 4-4,-1 5-3,1 5-3,1 4-3,1 6-4,6-3 3,12-8 8,11-9 8,13-9 8,5-4 1,1-1-6,-1 1-4,1 0-6</inkml:trace>
</inkml:ink>
</file>

<file path=ppt/ink/ink5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33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70000 150 632,'-24'-46'3,"4"10"8,3 10 7,3 9 7,1 10 6,1 14 4,-1 11 4,1 14 4,-4 13-1,-6 16-6,-6 15-5,-6 17-6,-7 5-7,-6-3-9,-6-3-7,-6-2-10,-1-6-5,7-6-4,6-6-4,7-6-3,4-9-7,3-8-8,3-10-10,4-9-9,2-7 0,4-3 9,3-3 8,3-2 9</inkml:trace>
</inkml:ink>
</file>

<file path=ppt/ink/ink5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34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70050 250 553,'28'71'69,"6"-5"-10,7-7-11,6-5-10,1-6-5,-3-3-2,-3-3-1,-2-2 0,2 0-3,9 7-4,10 6-3,10 7-3,-3-3-5,-11-8-5,-14-10-5,-11-9-4,-9-2-11,-3 6-14,-3 7-15,-2 6-16,-8-2-6,-8-9 0,-10-10 1,-9-8 1</inkml:trace>
</inkml:ink>
</file>

<file path=ppt/ink/ink5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35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71550 2050 580,'9'-44'80,"19"13"-13,19 12-14,19 13-14,10 6-9,4 0-3,3 0-4,3 0-3,4 0-4,7 0-1,6 0-2,7 0-2,5-2-1,7-3-3,6-3-2,7-2-1,2-3-5,1 1-5,-1-1-5,1 1-6,-1-1-3,1 1 0,-1-1-1,1 1 0,-7-3-2,-12-2-4,-13-3-3,-12-3-4,-12 1-1,-8 6 3,-10 7 3,-9 6 3</inkml:trace>
</inkml:ink>
</file>

<file path=ppt/ink/ink5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35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74550 1050 507,'6'-43'23,"13"17"10,12 15 10,13 16 10,6 9 0,0 3-8,0 3-9,0 4-8,3 1-6,6 0-2,7 0-1,6 0-1,4 3-2,4 6-1,3 7 0,3 6-1,-2 1-2,-6-3-2,-6-3-2,-6-2-2,-6-5-3,-2-2-3,-3-3-2,-3-3-3,-7-1-2,-9 4 0,-10 3 0,-8 3 0,-18 7-2,-25 14-2,-25 11-4,-25 14-2,-22 5-3,-19 1-4,-18-1-3,-19 1-4,-18 5-5,-15 14-5,-15 11-5,-16 14-7,12-7 2,41-25 6,40-25 7,42-25 6</inkml:trace>
</inkml:ink>
</file>

<file path=ppt/ink/ink5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40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78600 1350 525,'46'-50'2,"-5"0"3,-7 0 3,-5 0 3,-12 9 4,-16 19 3,-15 19 4,-15 19 4,-11 12 0,-2 6-3,-3 7-2,-3 6-2,-4 4-2,-3 4-1,-3 3 0,-2 3-2,-1 1 0,3 1-1,3-1 1,4 1-1,2-3-1,4-2-1,3-3-1,3-3-1,6-4-2,9-3-2,10-3-3,10-2-2,10-6-3,13-6-3,12-6-2,13-6-3,12-12-4,13-15-5,12-15-4,13-16-5,2-8-1,-5 0 3,-7 0 2,-5 0 3,-9 3 3,-9 6 5,-10 7 4,-8 6 4,-11 9 6,-8 13 6,-10 12 6,-9 13 6,-7 9 5,-3 6 0,-3 7 2,-2 6 2,-3 1-1,1-3-1,-1-3-1,1-2-1,-1-3-2,1 1-3,-1-1-3,1 1-2,1-1-2,3 1-2,3-1-2,4 1-2,5-7-2,10-12-1,10-13-2,9-12-3,6-13-2,3-12-6,3-13-5,4-12-5,-1-9-3,-3-2 0,-3-3-1,-2-3-1,-8-1 3,-8 4 5,-10 3 5,-9 3 5,-9 6 4,-5 9 2,-7 10 2,-5 10 3,-8 7 1,-5 6 0,-7 7 0,-5 6 1,-3 4-2,4 4-2,3 3-3,3 3-2,17-4-8,31-8-12,32-10-12,31-9-13,15-9-2,1-5 8,-1-7 6,1-5 8,-6-3 6,-8 4 5,-10 3 5,-9 3 5,-9 3 4,-5 3 3,-7 3 3,-5 4 2,-4 4 9,0 6 13,0 7 14,0 6 13,0 4 4,0 4-6,0 3-8,0 3-6,-4 4-5,-5 7-2,-7 6-3,-5 7-3,-4 5-2,0 7-3,0 6-3,0 7-3,-4 7-1,-5 9 0,-7 10-1,-5 10 0,-6 7 0,-3 6-2,-3 7-2,-2 6 0,-5 10-4,-2 17-8,-3 15-7,-3 16-7,-1 4-5,4-6-5,3-6-4,3-6-4,4-12-4,7-15-1,6-15-2,7-16-3</inkml:trace>
</inkml:ink>
</file>

<file path=ppt/ink/ink5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41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80150 1000 686,'-2'-46'7,"-3"10"14,-3 10 13,-2 9 13,-6 10 4,-6 14-9,-6 11-7,-6 14-8,-6 8-6,-2 7-6,-3 6-5,-3 7-6,-2 2-6,0 1-6,0-1-7,0 1-5,3-4-2,6-6 1,7-6 3,6-6 1,3-7-5,0-6-12,0-6-13,0-6-12</inkml:trace>
</inkml:ink>
</file>

<file path=ppt/ink/ink5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41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80200 1050 523,'70'70'91,"-9"-9"-16,-10-10-18,-8-8-18,-6-6-8,1 1 1,-1-1-1,1 1 1,-3-3-3,-2-2-5,-3-3-4,-3-3-5,-12-6-19,-18-5-35,-19-7-35,-18-5-35</inkml:trace>
</inkml:ink>
</file>

<file path=ppt/ink/ink5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45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84000 1450 616,'43'-25'3,"-11"0"7,-14 0 5,-11 0 7,-7 0 2,0 0-2,0 0-1,0 0-2,0 0-2,0 0 0,0 0-2,0 0-1,-4 1-1,-5 4 1,-7 3-1,-5 3 1,-9 7 0,-9 14 0,-10 11-1,-8 14 0,-4 7-1,3 3-1,3 3-1,4 4-1,4 1-1,6 0-1,7 0-2,6 0-2,3 0 0,0 0-1,0 0 1,0 0 0,1 1-3,4 4-2,3 3-4,3 3-3,7-7-3,14-15-5,11-15-2,14-16-4,11-10-1,14-3 1,11-3 2,14-2 1,3-6-2,-2-6-6,-3-6-4,-3-6-6</inkml:trace>
</inkml:ink>
</file>

<file path=ppt/ink/ink5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45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85350 50 528,'21'-38'8,"-5"26"18,-7 24 16,-5 26 18,-4 15 3,0 6-10,0 7-9,0 6-10,0 6-6,0 6-3,0 7-3,0 6-2,0 3-4,0 0-3,0 0-3,0 0-5,-2-2-3,-3-3-3,-3-3-4,-2-2-3,-3-3-4,1 1-3,-1-1-3,1 1-3,-3-4-3,-2-6-1,-3-6-2,-3-6-2,-1-7 0,4-6-3,3-6-2,3-6-2,-1-7 0,-2-6 1,-3-6 1,-3-6 1,-1-4 2,4 1 5,3-1 4,3 1 4</inkml:trace>
</inkml:ink>
</file>

<file path=ppt/ink/ink5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46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84700 1650 558,'-21'-16'32,"10"19"5,10 19 7,9 19 5,4 10-1,1 4-7,-1 3-8,1 3-7,-1 1-5,1 1-3,-1-1-2,1 1-3,-3-1-1,-2 1-1,-3-1-1,-3 1-1,-1-4-2,4-6-1,3-6-1,3-6-2,7-12-3,14-15-1,11-15-3,14-16-2,13-21-4,16-24-2,15-26-3,17-24-4,11-18-4,10-9-7,10-10-7,9-8-7,-10 7-1,-28 25 3,-28 25 3,-27 25 4,-14 12 3,4 1 0,3-1 1,3 1 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27"/>
    </inkml:context>
    <inkml:brush xml:id="br0">
      <inkml:brushProperty name="width" value="0.03788" units="cm"/>
      <inkml:brushProperty name="height" value="0.03788" units="cm"/>
      <inkml:brushProperty name="color" value="#FED406"/>
    </inkml:brush>
  </inkml:definitions>
  <inkml:trace contextRef="#ctx0" brushRef="#br0">95300 26885 580,'2'-15'50,"6"2"-2,4 3-3,5 1-3,6 0-2,7 0-5,7-1-3,6-1-4,4-2-3,0 0-4,0-1-3,1-1-3,-1 0-4,1 4-4,2 3-5,0 3-3,-3 2-3,-7 2-2,-9 2-2,-7 2-1,-8 2-5,-3 3-6,-6 3-7,-4 4-6,-5 1-4,-2-1-1,-4 1-2,-2 0-1,-4-3 1,-3-3 1,-5-4 2,-3-4 2,-3-4 3,-1-4 6,-1-4 6,-1-3 5,0-3 3,1 0 4,2 1 2,0-1 2,1 0 3,3-2 2,1 0 2,3-1 4,1 1 1,4 3 4,3 3 3,3 2 4,2 2 2,2-1 4,2-2 4,2 0 3,2 1 1,2 5 1,2 2-2,2 6 1,2 2-2,1 5-2,3 4-2,2 4-2,-2 4-2,-3 6-2,-4 7-4,-4 5-3,-2 2-2,-2 0-3,-1-1-4,0-1-1,-1-3-3,-2-4-2,0-4-2,-1-3-2,1-8-10,4-9-19,4-10-19,4-9-20,3-11-3,3-10 12,3-9 10,4-9 12,0-5 10,1 2 6,-1 2 8,1 2 7,-1 4 6,1 5 5,0 7 5,-1 6 5,0 4 6,-2 5 8,-3 3 9,-1 4 7,-3 7 6,-4 10 5,-4 10 4,-4 9 5,-3 6-3,-2 1-11,-2 1-11,-2 0-12,-2 4-8,-5 6-7,-4 6-8,-3 6-7,-1 0-4,3-8-1,3-6-1,3-7-1,2-7-1,4-6-2,3-5 0,3-6-2,3-6-1,6-4-2,4-6-2,5-4-1,2-2 0,-1 2 3,0 2 4,-2 3 2,-3 2 6,-4 7 10,-6 6 9,-4 6 9,-3 2 4,0-3-1,0-1-3,1-2-1,0-2-2,2-1-2,2-1-1,2 0-3,2-2 0,3-1-3,4 0-1,2-2-2,3 1-2,0 0-2,1 1-2,1 2-3,-1 1 0,-2 1 1,-4 3 1,-3 2 1,-1 1 1,-2 1 2,0 1 0,-2 1 2,-1 1 0,-4 0 1,-2-1-1,-3 1 0,-2-2 0,0-1 0,0-2 0,1-3 0,-1-1-1,2-2-2,1-2-3,1-2-1,-2-3-2,0-4-3,-3-4-3,-1-4-3,-2-3 0,2-3 1,1-3 1,1-3 1,0-2 0,2 1-1,1-1 0,0 1 0,3 0 2,1 4 6,2 3 7,2 3 5,1 2 6,0 0 4,0 2 5,0 1 5,0 2 1,0 4-2,0 4-3,0 4-2,-1 2-3,0 0-5,-2-1-4,0 1-5</inkml:trace>
</inkml:ink>
</file>

<file path=ppt/ink/ink5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2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41800 39850 597,'-18'-22'9,"17"6"18,15 7 19,16 6 17,12 3 4,9 0-12,10 0-11,10 0-12,4 0-8,0 0-7,0 0-5,0 0-6,1 0-7,4 0-9,3 0-9,3 0-9,-4 0-6,-8 0-2,-10 0-3,-9 0-2,-9 3-3,-5 6-1,-7 7-3,-5 6-2</inkml:trace>
</inkml:ink>
</file>

<file path=ppt/ink/ink5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3"/>
    </inkml:context>
    <inkml:brush xml:id="br0">
      <inkml:brushProperty name="width" value="0.03521" units="cm"/>
      <inkml:brushProperty name="height" value="0.03521" units="cm"/>
      <inkml:brushProperty name="color" value="#F2395B"/>
    </inkml:brush>
  </inkml:definitions>
  <inkml:trace contextRef="#ctx0" brushRef="#br0">42600 39950 624,'-90'28'36,"23"6"2,22 7 3,22 6 3,12 3-3,3 0-6,3 0-6,4 0-6,1 3-3,0 6-1,0 7-1,0 6-1,0 4-5,0 4-10,0 3-8,0 3-11,0-1-2,0-2 3,0-3 3,0-3 4,3-10-8,6-16-20,7-15-20,6-15-20</inkml:trace>
</inkml:ink>
</file>

<file path=ppt/ink/ink5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3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43450 39500 515,'25'-38'10,"0"26"17,0 24 20,0 26 17,-2 16 4,-3 10-11,-3 10-11,-2 9-12,-5 9-7,-2 9-5,-3 10-5,-3 10-5,-4 13-2,-3 19 1,-3 19 1,-2 19 0,-3 7-4,1-3-8,-1-3-10,1-2-8,-3-11-8,-2-15-4,-3-15-5,-3-16-4,-1-18-4,4-18 1,3-19-1,3-18-1</inkml:trace>
</inkml:ink>
</file>

<file path=ppt/ink/ink5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3"/>
    </inkml:context>
    <inkml:brush xml:id="br0">
      <inkml:brushProperty name="width" value="0.02892" units="cm"/>
      <inkml:brushProperty name="height" value="0.02892" units="cm"/>
      <inkml:brushProperty name="color" value="#F2395B"/>
    </inkml:brush>
  </inkml:definitions>
  <inkml:trace contextRef="#ctx0" brushRef="#br0">43500 39600 760,'-2'-105'21,"-3"41"9,-3 40 10,-2 42 10,-8 25-3,-8 14-15,-10 11-14,-9 14-16,-4 2-9,4-6-3,3-6-3,3-6-2,4-9-5,7-8-8,6-10-8,7-9-8,2-7-2,1-3 5,-1-3 3,1-2 5</inkml:trace>
</inkml:ink>
</file>

<file path=ppt/ink/ink5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3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43600 39250 567,'70'0'42,"-9"0"0,-10 0-1,-8 0 0,-6 4-3,1 10-4,-1 10-5,1 9-5,-1 2-2,1-2 1,-1-3 0,1-3 0,-3-1-3,-2 4-4,-3 3-6,-3 3-5,-2 3-10,0 3-14,0 3-14,0 4-14,-4-3-5,-5-5 4,-7-7 6,-5-5 4</inkml:trace>
</inkml:ink>
</file>

<file path=ppt/ink/ink5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4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47050 39600 617,'-47'-24'25,"6"4"-6,7 3-7,6 3-6,-1 6 3,-5 9 12,-7 10 13,-5 10 12,-4 7 3,0 6-9,0 7-8,0 6-8,1 1-6,4-3-2,3-3-3,3-2-2,1-5-4,1-2-6,-1-3-7,1-3-6,2-2-2,7 0 3,6 0 2,7 0 3,4 1 2,3 4 5,3 3 2,4 3 4,4-1 2,6-2-2,7-3 1,6-3-2,7-1-1,10 4-1,10 3-2,9 3-2,4-1-4,1-2-7,-1-3-7,1-3-7,-3-4-2,-2-3 0,-3-3 1,-3-2 0,-6-5-1,-5-2-6,-7-3-5,-5-3-5,-6-1 1,-3 4 4,-3 3 5,-2 3 5</inkml:trace>
</inkml:ink>
</file>

<file path=ppt/ink/ink5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4"/>
    </inkml:context>
    <inkml:brush xml:id="br0">
      <inkml:brushProperty name="width" value="0.03657" units="cm"/>
      <inkml:brushProperty name="height" value="0.03657" units="cm"/>
      <inkml:brushProperty name="color" value="#F2395B"/>
    </inkml:brush>
  </inkml:definitions>
  <inkml:trace contextRef="#ctx0" brushRef="#br0">46850 40100 601,'96'0'112,"-5"0"-27,-7 0-26,-5 0-26,-1 0-14,6 0 0,7 0-2,6 0 0,3 0-3,0 0-5,0 0-4,0 0-4,0 1-2,0 4 2,0 3 1,0 3 2,-4 1-2,-5 1-2,-7-1-3,-5 1-4,-9 1-2,-9 3-4,-10 3-3,-8 4-4</inkml:trace>
</inkml:ink>
</file>

<file path=ppt/ink/ink5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5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52700 39900 505,'-24'-47'0,"4"6"0,3 7 0,3 6 0,-5 7 7,-12 10 14,-13 10 13,-12 9 15,-4 6 2,7 3-9,6 3-8,7 4-9,4 2-6,3 4-3,3 3-3,4 3-3,-3 3-2,-5 3-2,-7 3-3,-5 4-1,-3 1-2,4 0 3,3 0 0,3 0 2,3-2 0,3-3 0,3-3 0,4-2-1,8-5-1,17-2-2,15-3-3,16-3-1,10-9-4,7-11-5,6-14-4,7-11-4,4-9-2,3-3 1,3-3 1,4-2 0,-4 0 1,-9 7 3,-10 6 2,-8 7 2,-8 4 7,-2 3 12,-3 3 10,-3 4 13,-7 4 4,-9 6-3,-10 7-2,-8 6-3,-6 6-2,1 6-1,-1 7-3,1 6-1,1 1-2,3-3-3,3-3-2,4-2-3,5-5-1,10-2-3,10-3-2,9-3-2,7-15-6,7-24-13,6-26-13,7-24-11,-4-10-3,-12 6 6,-13 7 8,-12 6 6,-9 3 6,-2 0 3,-3 0 2,-3 0 4,-2 3 3,0 6 0,0 7 3,0 6 1,-4 6 3,-5 6 2,-7 7 4,-5 6 2,-4 3 2,0 0-1,0 0 1,0 0 0,7 0 0,17 0-2,15 0-1,16 0-1,7 0-1,1 0 0,-1 0 0,1 0-1,-1 1 0,1 4 0,-1 3 0,1 3 0,-4 9 1,-6 16 2,-6 15 1,-6 17 2,-7 5-1,-6-3-1,-6-3-1,-6-2-3,-6-6-1,-2-6 0,-3-6-1,-3-6-1,5-9-4,17-8-6,15-10-7,16-9-7,10-9-2,7-5 0,6-7 0,7-5 1,0-4-1,-2 0-1,-3 0 0,-3 0-1,-6 1 1,-5 4 5,-7 3 4,-5 3 4</inkml:trace>
</inkml:ink>
</file>

<file path=ppt/ink/ink5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6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54100 39150 474,'25'-41'20,"0"19"11,0 19 10,0 19 10,-2 12 3,-3 6-6,-3 7-7,-2 6-5,-5 7-6,-2 10-2,-3 10-3,-3 9-3,-2 4-3,0 1-1,0-1-1,0 1-3,0 2-2,0 7-2,0 6-4,0 7-4,-4 4-3,-5 3-6,-7 3-6,-5 4-5,-3-3-6,4-5-7,3-7-5,3-5-7,-1-11-5,-2-11-3,-3-14-3,-3-11-3</inkml:trace>
</inkml:ink>
</file>

<file path=ppt/ink/ink5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6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53550 40600 509,'45'29'114,"-9"10"-25,-10 10-27,-8 9-26,-8 7-14,-2 7-2,-3 6-1,-3 7-1,-2 5-1,0 7-1,0 6-1,0 7 0,-2-1-3,-3-6-3,-3-6-3,-2-6-3,-1-10-1,3-12 0,3-13 3,4-12 0,10-21-2,19-28-3,19-28-4,19-27-5,7-19 0,-3-5 4,-3-7 2,-2-5 4,-3-3-3,1 4-7,-1 3-8,1 3-8,-3 3-6,-2 3-6,-3 3-4,-3 4-6,-6 7 1,-5 13 7,-7 12 7,-5 13 6,-6 6 2,-3 0-4,-3 0-3,-2 0-5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29"/>
    </inkml:context>
    <inkml:brush xml:id="br0">
      <inkml:brushProperty name="width" value="0.03162" units="cm"/>
      <inkml:brushProperty name="height" value="0.03162" units="cm"/>
      <inkml:brushProperty name="color" value="#FED406"/>
    </inkml:brush>
  </inkml:definitions>
  <inkml:trace contextRef="#ctx0" brushRef="#br0">95868 27208 695,'-35'-2'-28,"8"-2"10,7-4 10,8-2 11,5-4 4,-1-3 0,0-5-1,0-3-1,1-6 0,0-5 1,2-6 1,1-6 1,1-5 1,3-3-2,4-5 0,2-4-2,4 0 0,6 3-1,4 2-1,5 4-1,2 6 1,-1 8 0,-1 9 0,-1 10 1,0 4 2,3 2 4,1 2 5,3 3 3,-1 5 3,-2 10-1,-1 10 0,-3 9 1,-2 7-2,-4 5 0,-5 3 0,-3 4-2,-5 4-2,-4 2-2,-6 3-4,-4 4-3,-5 0-5,-3 0-5,-5-2-7,-3 0-5,-2-4-6,1-2-4,1-5-5,1-4-3,3-5-2,5-7 1,4-7 2,6-7 2,1-4 1,0-1 1,-1 0 1,-1-1 1</inkml:trace>
</inkml:ink>
</file>

<file path=ppt/ink/ink5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7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57900 39950 469,'-7'-43'9,"-11"17"18,-14 15 19,-11 16 18,-7 12 3,0 9-13,0 10-13,0 10-12,0 7-9,0 6-4,0 7-5,0 6-4,0 3-3,0 0 0,0 0 0,0 0 1,4-4-2,10-5 0,10-7-3,9-5 0,10-9-3,14-9-3,11-10-4,14-8-3,10-15-3,9-19-2,10-18-3,10-19-2,5-7-1,4 7 1,3 6 1,3 7 1,-5 4 2,-12 3 3,-13 3 2,-12 4 2,-9 4 5,-2 6 5,-3 7 7,-3 6 5,-6 7 8,-5 10 10,-7 10 10,-5 9 10,-4 4 1,0 1-8,0-1-7,0 1-8,0-1-4,0 1-3,0-1-2,0 1-2,4-3-4,10-2-5,10-3-7,9-3-6,4-9-2,1-11 1,-1-14 1,1-11 2,-1-11-2,1-5-3,-1-7-4,1-5-3,-4-6-1,-6-3 1,-6-3 1,-6-2 2,-6 0 2,-2 7 0,-3 6 1,-3 7 2,-9 2-1,-11 1 1,-14-1-1,-11 1 0,-7 4-5,0 9-10,0 10-12,0 10-10</inkml:trace>
</inkml:ink>
</file>

<file path=ppt/ink/ink5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7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59450 39650 439,'-21'-16'11,"10"19"21,10 19 22,9 19 21,2 13 5,-2 10-13,-3 10-12,-3 9-13,-2 6-9,0 3-4,0 3-5,0 4-5,0 7-5,0 13-2,0 12-5,0 13-2,-4 7-4,-5 4-1,-7 3-2,-5 3-3,-1-10 0,6-21 0,7-22 1,6-22 1,1-15-8,-3-5-16,-3-7-17,-2-5-16</inkml:trace>
</inkml:ink>
</file>

<file path=ppt/ink/ink5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7"/>
    </inkml:context>
    <inkml:brush xml:id="br0">
      <inkml:brushProperty name="width" value="0.0405" units="cm"/>
      <inkml:brushProperty name="height" value="0.0405" units="cm"/>
      <inkml:brushProperty name="color" value="#F2395B"/>
    </inkml:brush>
  </inkml:definitions>
  <inkml:trace contextRef="#ctx0" brushRef="#br0">59400 39500 543,'-2'-40'11,"-3"23"22,-3 22 23,-2 22 22,-8 13 4,-8 7-16,-10 6-14,-9 7-16,-7 4-13,-3 3-8,-3 3-10,-2 4-10,-1-3-8,3-5-9,3-7-7,4-5-9,4-8-6,6-5-3,7-7-4,6-5-4</inkml:trace>
</inkml:ink>
</file>

<file path=ppt/ink/ink5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6:58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59550 39450 476,'48'0'7,"-3"0"13,-3 0 14,-2 0 14,-1 3 7,3 6 1,3 7 0,4 6 1,-1 6-4,-3 6-8,-3 7-8,-2 6-8,-5 1-10,-2-3-12,-3-3-11,-3-2-12,-4-3-4,-3 1 4,-3-1 2,-2 1 4</inkml:trace>
</inkml:ink>
</file>

<file path=ppt/ink/ink5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17:28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67350 59650 439,'-24'-24'0,"4"4"0,3 3 0,3 3 0,6 1 9,9 1 17,10-1 18,10 1 17,5 1 3,4 3-8,3 3-9,3 4-10,4 4-6,7 6-4,6 7-3,7 6-4,-1-1-5,-6-5-7,-6-7-7,-6-5-7,-1-1-4,7 6-2,6 7 0,7 6-1,-1 1 1,-6-3 0,-6-3 2,-6-2 2,-4-5 1,1-2 1,-1-3 2,1-3 2,4-2 2,9 0 1,10 0 2,10 0 2,10-2 1,13-3-1,12-3-2,13-2 0,7-3 0,4 1 2,3-1 2,3 1 2,-4-1 1,-8 1 0,-10-1-1,-9 1 1,-10 2-3,-9 7-4,-10 6-4,-8 7-5,-11 5-2,-8 7 1,-10 6 0,-9 7 2,-5 0-1,0-2 1,0-3 1,0-3 0,3-4 2,6-3 2,7-3 2,6-2 3,9-6 0,13-6-1,12-6 0,13-6-2,10-6 0,10-2-1,10-3 0,9-3-1,2 1 0,-2 6 0,-3 7 0,-3 6-1,-6 6 1,-5 6-1,-7 7 0,-5 6 1,-4 3-1,0 0 1,0 0-1,0 0 1,1-2-1,4-3 2,3-3 0,3-2 0,6-8 1,9-8-1,10-10 0,10-9 0,8-5 0,10 0-1,10 0 0,9 0 0,1 3 0,-6 6 0,-6 7 2,-6 6 0,-7 3 1,-6 0 0,-6 0 0,-6 0 0,-7 3 0,-6 6 1,-6 7-1,-6 6 1,-2-1-1,3-5-1,3-7 0,4-5-1,2-6-1,4-3 1,3-3-2,3-2 0,4-6 0,7-6 0,6-6 0,7-6 0,0-1 0,-2 7 0,-3 6 1,-3 7 0,-4 2 0,-3 1 0,-3-1 1,-2 1-1,-1 2 1,3 7 0,3 6 1,4 7-1,-4 2 1,-9 1 0,-10-1 1,-8 1-1,-3-3 1,7-2 0,6-3 0,7-3 1,4-4 0,3-3 1,3-3-1,4-2 1,-1-3 0,-3 1-1,-3-1 1,-2 1-1,-5 1 1,-2 3-1,-3 3 0,-3 4 0,-4 2 0,-3 4-1,-3 3-1,-2 3-1,-5 1 1,-2 1-1,-3-1 1,-3 1 1,2-3-1,10-2-3,10-3-3,9-3-1,4-2-2,1 0 1,-1 0 1,1 0 1,5-2 0,14-3 0,11-3 0,14-2-1,5-3 1,1 1 1,-1-1 1,1 1 0,-4 1 1,-6 3 0,-6 3-1,-6 4 0,-9 1 0,-8 0 1,-10 0 0,-9 0 0,-7 1 0,-3 4 0,-3 3 1,-2 3 0,-1-1 0,3-2 0,3-3-1,4-3-1,2-2 1,4 0-1,3 0-1,3 0 1,3-2 0,3-3 0,3-3 0,4-2 1,-1-1-1,-3 3 1,-3 3-1,-2 4 0,-6 1-1,-6 0 1,-6 0 0,-6 0 1,-2 1 0,3 4 0,3 3 2,4 3-1,5-1 1,10-2 0,10-3 0,9-3-1,6-2 0,3 0-1,3 0-1,4 0-1,2-4-1,4-5 0,3-7-1,3-5 1,-1-3-1,-2 4 1,-3 3 0,-3 3 1,-7 3-1,-9 3-1,-10 3-1,-8 4-1,-11 1-1,-8 0 0,-10 0 1,-9 0 1,-9 0 0,-5 0 1,-7 0 0,-5 0 0,-4 1 1,0 4 1,0 3 0,0 3 2,0-1 0,0-2 0,0-3 0,0-3 0,3-2 2,6 0 0,7 0 2,6 0 2,3 1-1,0 4 1,0 3-2,0 3 1,1 1-2,4 1 1,3-1-1,3 1 1,-1-1-1,-2 1 1,-3-1 1,-3 1 0,-4-3 0,-3-2-2,-3-3-2,-2-3 0,-1-1-3,3 4-2,3 3-2,4 3-3,1-1 0,0-2 0,0-3 1,0-3 1,1-2 0,4 0 1,3 0 0,3 0 1,-1 0 0,-2 0 2,-3 0 0,-3 0 1,-6 0 1,-5 0 0,-7 0 0,-5 0 1,-3 0-1,4 0 0,3 0 0,3 0-1,1 1 1,1 4 0,-1 3 3,1 3 0,1-1 1,3-2 0,3-3-1,4-3 1,2-2 0,4 0-1,3 0 1,3 0-1,3-2-1,3-3 0,3-3-1,4-2-1,-4-1 0,-9 3 1,-10 3-1,-8 4 1,-9 1 0,-6 0 1,-6 0 0,-6 0 0,-6 0 0,-2 0-1,-3 0-1,-3 0-1,-4 3-5,-3 6-7,-3 7-9,-2 6-8</inkml:trace>
</inkml:ink>
</file>

<file path=ppt/ink/ink5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2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64850 10700 999,'-260'64'-57,"82"-22"9,81-22 10,82-21 10</inkml:trace>
</inkml:ink>
</file>

<file path=ppt/ink/ink5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4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11150 3200 533,'-111'-2'5,"28"-3"10,28-3 11,29-2 9,19-1 5,14 3-2,11 3 0,14 4-2,8 1-2,7 0-4,6 0-4,7 0-4,4 0-2,3 0-3,3 0-3,4 0-2,4-4-3,6-5 0,7-7-3,6-5-1,1-3 0,-3 4 1,-3 3 1,-2 3 1,-5 1-5,-2 1-7,-3-1-10,-3 1-9,-6 1-5,-5 3 0,-7 3 0,-5 4-2,-4 1 0,0 0-2,0 0-2,0 0-2,-2 0-1,-3 0 0,-3 0 0,-2 0 0,-6-2 2,-6-3 5,-6-3 6,-6-2 4</inkml:trace>
</inkml:ink>
</file>

<file path=ppt/ink/ink5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4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12250 3350 526,'-47'0'3,"6"0"6,7 0 7,6 0 6,6 3 5,6 6 4,7 7 4,6 6 4,3 6 1,0 6-5,0 7-3,0 6-5,0 6-2,0 6-3,0 7-1,0 6-3,0 6-2,0 6-3,0 7-3,0 6-2,0 3-2,0 0 0,0 0 0,0 0 0,0 12-7,0 26-17,0 24-15,0 26-16,0 8-7,0-5 1,0-7 1,0-5 1,3-19 3,6-27 7,7-28 6,6-28 7,1-18 4,-3-6 4,-3-6 3,-2-6 4</inkml:trace>
</inkml:ink>
</file>

<file path=ppt/ink/ink5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5"/>
    </inkml:context>
    <inkml:brush xml:id="br0">
      <inkml:brushProperty name="width" value="0.03918" units="cm"/>
      <inkml:brushProperty name="height" value="0.03918" units="cm"/>
    </inkml:brush>
  </inkml:definitions>
  <inkml:trace contextRef="#ctx0" brushRef="#br0">15300 3400 561,'-29'-18'119,"-5"17"-28,-7 15-27,-5 16-28,-6 9-15,-3 3-3,-3 3-1,-2 4-3,-9 4-2,-12 6-1,-13 7-3,-12 6-1,-4 1-3,7-3-2,6-3-3,7-2-3,2-3-2,1 1 0,-1-1 0,1 1 0,4-4 0,9-6 0,10-6 0,10-6 0,5-6 1,4-2 3,3-3 3,3-3 3,15-7 1,29-9 1,28-10 2,28-8 0,15-6 1,4 1-2,3-1 0,3 1-2,4 1 0,7 3-1,6 3-1,7 4-1,4 5-2,3 10-7,3 10-6,4 9-6,2 2-4,4-2-4,3-3-4,3-3-4,-2-4-3,-6-3-3,-6-3-3,-6-2-4,-15-3 2,-21 1 4,-22-1 5,-22 1 4</inkml:trace>
</inkml:ink>
</file>

<file path=ppt/ink/ink5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6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17250 3050 524,'-22'-18'11,"6"17"18,7 15 17,6 16 18,1 10 3,-3 7-11,-3 6-11,-2 7-11,-3 2-8,1 1-2,-1-1-3,1 1-4,1 2-3,3 7-3,3 6-4,4 7-3,1 4-5,0 3-4,0 3-6,0 4-4,-2 2-4,-3 4-5,-3 3-3,-2 3-5,-1-5-2,3-12-2,3-13-3,4-12-1,2-10 0,4-6 2,3-6 3,3-6 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5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72150 29350 560,'-97'98'138,"6"-3"-33,7-3-33,6-2-32,1 2-18,-3 9-4,-3 10-2,-2 10-4,-6 7-4,-6 6-2,-6 7-3,-6 6-4,-1-1-2,7-5-2,6-7-2,7-5-1,5-11-1,7-11 0,6-14-1,7-11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29"/>
    </inkml:context>
    <inkml:brush xml:id="br0">
      <inkml:brushProperty name="width" value="0.03075" units="cm"/>
      <inkml:brushProperty name="height" value="0.03075" units="cm"/>
      <inkml:brushProperty name="color" value="#FED406"/>
    </inkml:brush>
  </inkml:definitions>
  <inkml:trace contextRef="#ctx0" brushRef="#br0">98150 28881 715,'30'-13'4,"-3"3"13,-3 4 13,-3 4 13,-3 3 2,-3 2-6,-2 2-7,-4 2-7,-1 1-6,2 3-4,0 2-5,1 2-5,-2 1-7,-4 3-10,-6 2-11,-4 1-10,-3 1-8,-2-3-7,0-1-5,-1-2-6</inkml:trace>
</inkml:ink>
</file>

<file path=ppt/ink/ink5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7"/>
    </inkml:context>
    <inkml:brush xml:id="br0">
      <inkml:brushProperty name="width" value="0.03654" units="cm"/>
      <inkml:brushProperty name="height" value="0.03654" units="cm"/>
    </inkml:brush>
  </inkml:definitions>
  <inkml:trace contextRef="#ctx0" brushRef="#br0">18550 2800 602,'-47'25'131,"6"0"-31,7 0-31,6 0-32,-1 9-18,-5 19-3,-7 19-4,-5 19-4,-6 9-4,-3 0-2,-3 0-4,-2 0-4,-1-2 0,3-3 0,3-3 0,4-2 1,4-9 0,6-12 0,7-13 1,6-12 0,12-10 1,19-6 4,19-6 2,19-6 4,10-9 0,4-8 0,3-10-2,3-9-1,3-5-1,3 0 1,3 0-1,4 0 1,1 1-4,0 4-7,0 3-9,0 3-8,-5 1-4,-9 1 0,-10-1-1,-8 1 0,-8 1-1,-2 3 1,-3 3 1,-3 4 0</inkml:trace>
</inkml:ink>
</file>

<file path=ppt/ink/ink5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7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18700 2900 526,'-24'-41'9,"4"19"16,3 19 18,3 19 17,1 18 4,1 19-8,-1 19-10,1 19-8,-1 10-7,1 4-4,-1 3-5,1 3-4,1 1-4,3 1-4,3-1-3,4 1-3,1 2-7,0 7-8,0 6-8,0 7-7,0-1-8,0-6-4,0-6-6,0-6-5,0-13 0,0-19 5,0-18 6,0-19 5,1-12 3,4-2 0,3-3-1,3-3 0</inkml:trace>
</inkml:ink>
</file>

<file path=ppt/ink/ink5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7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19650 3350 502,'-2'-38'34,"-3"26"3,-3 24 3,-2 26 3,-5 15-2,-2 6-4,-3 7-4,-3 6-5,-1 3-3,4 0-2,3 0-2,3 0-2,1-2-2,1-3-1,-1-3-1,1-2-1,1-6-1,3-6-1,3-6-2,4-6-1,2-4-2,4 1-4,3-1-3,3 1-4,6-6-4,9-8 0,10-10-3,10-9-1,4-9-3,0-5-1,0-7-1,0-5-3,1-8 0,4-5 1,3-7 1,3-5 1,-4-8 1,-8-5-2,-10-7 0,-9-5-2,-9-6 3,-5-3 3,-7-3 3,-5-2 5,-8-1 2,-5 3 3,-7 3 3,-5 4 2,-6 5 1,-3 10-1,-3 10 1,-2 9-1,-3 9 1,1 9 2,-1 10 1,1 10 2,1 5-2,3 4-1,3 3-4,4 3-2,2 3-4,4 3-3,3 3-4,3 4-5,10 1-3,20 0-6,18 0-4,20 0-5,6-4-1,-2-5 4,-3-7 4,-3-5 2,-6-6 3,-5-3 1,-7-3 1,-5-2 1</inkml:trace>
</inkml:ink>
</file>

<file path=ppt/ink/ink5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8"/>
    </inkml:context>
    <inkml:brush xml:id="br0">
      <inkml:brushProperty name="width" value="0.04444" units="cm"/>
      <inkml:brushProperty name="height" value="0.04444" units="cm"/>
    </inkml:brush>
  </inkml:definitions>
  <inkml:trace contextRef="#ctx0" brushRef="#br0">20650 3300 495,'42'-18'8,"-16"17"16,-15 15 16,-15 16 17,-9 7 4,1 1-9,-1-1-8,1 1-8,-1 2-6,1 7-4,-1 6-4,1 7-4,1 2-2,3 1-1,3-1-2,4 1 0,1-3-3,0-2-1,0-3-3,0-3-2,7-4-4,17-3-3,15-3-4,16-2-4,4-8-2,-6-8-1,-6-10-2,-6-9-1,-4-9-1,1-5-1,-1-7-1,1-5-1,-1-6-1,1-3 2,-1-3 2,1-2 2,-4-6 0,-6-6 1,-6-6 1,-6-6 0,-6-6 1,-2-2 4,-3-3 3,-3-3 2,-6-2 4,-5 0 4,-7 0 5,-5 0 3,-6 4 1,-3 10 0,-3 10-2,-2 9-2,-5 7 0,-2 7-1,-3 6-1,-3 7 0,-6 4-2,-5 3-4,-7 3-2,-5 4-2,-1 5-4,6 10 0,7 10-3,6 9-1,7 2-6,10-2-9,10-3-10,9-3-10</inkml:trace>
</inkml:ink>
</file>

<file path=ppt/ink/ink5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8"/>
    </inkml:context>
    <inkml:brush xml:id="br0">
      <inkml:brushProperty name="width" value="0.04508" units="cm"/>
      <inkml:brushProperty name="height" value="0.04508" units="cm"/>
    </inkml:brush>
  </inkml:definitions>
  <inkml:trace contextRef="#ctx0" brushRef="#br0">22500 2050 487,'-22'-25'-15,"6"0"16,7 0 15,6 0 16,3 7 8,0 17 1,0 15 1,0 16 1,0 9-1,0 3-2,0 3-3,0 4-3,0 5-4,0 10-3,0 10-3,0 9-4,-2 7-3,-3 7-3,-3 6-4,-2 7-2,-1 5-3,3 7-2,3 6-2,4 7-1,1 4-5,0 3-9,0 3-9,0 4-9,-4 1-3,-5 0 0,-7 0 1,-5 0 0,-1-7 1,6-11-2,7-14 0,6-11-2,3-14 2,0-11 4,0-14 4,0-11 3,1-11 2,4-5 0,3-7-1,3-5 0</inkml:trace>
</inkml:ink>
</file>

<file path=ppt/ink/ink5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39"/>
    </inkml:context>
    <inkml:brush xml:id="br0">
      <inkml:brushProperty name="width" value="0.03944" units="cm"/>
      <inkml:brushProperty name="height" value="0.03944" units="cm"/>
    </inkml:brush>
  </inkml:definitions>
  <inkml:trace contextRef="#ctx0" brushRef="#br0">23800 2450 557,'-2'-43'8,"-3"17"15,-3 15 17,-2 16 15,-8 12 4,-8 9-10,-10 10-10,-9 10-8,-7 7-8,-3 6-5,-3 7-4,-2 6-5,-3 3-3,1 0-2,-1 0-1,1 0-2,1-2-1,3-3-2,3-3-1,4-2-1,2-6-2,4-6 0,3-6-1,3-6-1,7-6 1,14-2 4,11-3 2,14-3 4,13-4 2,16-3 4,15-3 3,17-2 4,7 0 0,0 7-2,0 6-1,0 7-2,0 5-3,0 7-7,0 6-7,0 7-6,0 0-2,0-2 0,0-3 2,0-3 2,-4-6-6,-5-5-10,-7-7-10,-5-5-11</inkml:trace>
</inkml:ink>
</file>

<file path=ppt/ink/ink5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0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6050 9850 559,'-40'1'-31,"23"4"34,22 3 34,22 3 33,15-1 9,9-2-17,10-3-16,10-3-16,-1-2-12,-9 0-6,-10 0-7,-8 0-6,-6 0-5,1 0-5,-1 0-4,1 0-4,-3 3-2,-2 6 1,-3 7 1,-3 6 0,-7 3 3,-9 0 2,-10 0 4,-8 0 2,-8 0 2,-2 0 2,-3 0 1,-3 0 1,-1 0 4,4 0 7,3 0 7,3 0 7,1 3 4,1 6-1,-1 7 0,1 6 0,-1 6-1,1 6-2,-1 7-2,1 6-3,-1 4-1,1 4-4,-1 3-2,1 3-4,1 3-1,3 3-2,3 3-1,4 4-3,1 1-2,0 0-4,0 0-5,0 0-5,1-4-1,4-5 1,3-7 0,3-5 2,-1-9-5,-2-9-11,-3-10-12,-3-8-11,-2-8-2,0-2 4,0-3 5,0-3 5,-2-4 5,-3-3 7,-3-3 7,-2-2 6</inkml:trace>
</inkml:ink>
</file>

<file path=ppt/ink/ink5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1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5650 12650 592,'-69'0'2,"13"0"3,12 0 4,13 0 4,12-2 6,13-3 10,12-3 9,13-2 8,9-3 2,6 1-8,7-1-7,6 1-8,9 1-6,13 3-3,12 3-3,13 4-3,9 1-2,6 0 2,7 0 0,6 0 1,3 0-8,0 0-14,0 0-14,0 0-16,-5 1-6,-9 4 3,-10 3 3,-8 3 4,-14 1-1,-15 1-2,-15-1-3,-16 1-2</inkml:trace>
</inkml:ink>
</file>

<file path=ppt/ink/ink5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1"/>
    </inkml:context>
    <inkml:brush xml:id="br0">
      <inkml:brushProperty name="width" value="0.03057" units="cm"/>
      <inkml:brushProperty name="height" value="0.03057" units="cm"/>
    </inkml:brush>
  </inkml:definitions>
  <inkml:trace contextRef="#ctx0" brushRef="#br0">9100 11400 719,'3'68'119,"6"-11"-33,7-14-32,6-11-32,1-7-24,-3 0-12,-3 0-15,-2 0-12,-3 0-5,1 0 8,-1 0 7,1 0 7,-3 0 1,-2 0-4,-3 0-4,-3 0-5</inkml:trace>
</inkml:ink>
</file>

<file path=ppt/ink/ink5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1"/>
    </inkml:context>
    <inkml:brush xml:id="br0">
      <inkml:brushProperty name="width" value="0.02923" units="cm"/>
      <inkml:brushProperty name="height" value="0.02923" units="cm"/>
    </inkml:brush>
  </inkml:definitions>
  <inkml:trace contextRef="#ctx0" brushRef="#br0">8950 12300 752,'71'68'125,"-5"-11"-43,-7-14-41,-5-11-43,-9-7-28,-9 0-13,-10 0-14,-8 0-12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0"/>
    </inkml:context>
    <inkml:brush xml:id="br0">
      <inkml:brushProperty name="width" value="0.04784" units="cm"/>
      <inkml:brushProperty name="height" value="0.04784" units="cm"/>
      <inkml:brushProperty name="color" value="#FED406"/>
    </inkml:brush>
  </inkml:definitions>
  <inkml:trace contextRef="#ctx0" brushRef="#br0">97800 28544 459,'8'-7'50,"2"2"-10,0 3-9,1 1-8,0 3-5,0 7-1,-2 6-1,-1 6 0,-1 3-2,-4 2 0,-3 3-2,-2 1-2,-2 2 0,-2-1-1,0 0 0,-1 1-1,-1-3-1,0-6 1,0-3 1,0-6-1,3-7-1,6-8-5,6-10-3,6-8-5,4-9-5,3-8-3,3-10-5,3-8-4,3-4-2,1 2 2,2 2 1,3 2 2,-1 3 1,-2 4-1,-1 4 2,-3 4-1,-2 4 3,-5 5 5,-3 5 3,-4 5 5,-4 3 4,-1 3 5,-2 1 4,-2 2 5,-1 3 4,2 4 5,0 4 4,2 4 4,-2 2 1,-1 2-5,-2 0-4,-2 1-5,-2 2-6,-2 0-7,-2 1-8,-1 1-8,-2 0-3,0-1 1,0-1 0,0 0 0,4-4-3,8-4-10,8-6-9,8-4-10,0-1 4,-5 6 16,-6 4 16,-6 6 15,-6 3 10,-6 5 0,-6 3 2,-5 5 1,-4 1 0,2-1-2,1-1 0,1-1-2,0 1-1,-1 5 0,-1 3 0,-1 4 0,1 0-2,5-5-1,3-5-1,4-5-3,3-4 0,2-1-2,3-2-1,1-2-2,2-3-1,3-3-2,4-2-2,2-4-3,3-4-1,1-8-3,3-6-1,2-7-1,0-5-2,1-3 0,0-2 0,-1-4 0,-1-2-2,-2-1-4,-4 0-4,-3-2-2,-2 1-2,-2 0 1,-2 1 2,-2 2 2,-2 0 2,0 0 1,-2-1 3,0 1 1,-1 0 3,0 2 0,0 0 1,0 1 1,1 2 4,0 3 11,2 3 8,1 4 9,0 2 8,0 5 4,0 3 4,0 4 5,1 5 0,3 6-2,4 6-4,2 6-4,2 5-1,1 7-3,2 5-2,0 6-1,2 5-2,3 5-1,3 2 1,3 5-2,2 4-2,-1 4-6,0 4-6,1 3-5,-1 4-5,1 1-2,-1 3-1,1 1-3,-2-1-3,-1-5-6,-3-5-7,-1-5-5,-3-6-4,-1-8-3,-2-8-3,-2-7-2</inkml:trace>
</inkml:ink>
</file>

<file path=ppt/ink/ink5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2"/>
    </inkml:context>
    <inkml:brush xml:id="br0">
      <inkml:brushProperty name="width" value="0.0383" units="cm"/>
      <inkml:brushProperty name="height" value="0.0383" units="cm"/>
    </inkml:brush>
  </inkml:definitions>
  <inkml:trace contextRef="#ctx0" brushRef="#br0">12800 9850 574,'76'0'131,"4"0"-29,3 0-30,3 0-30,1-2-16,1-3-7,-1-3-4,1-2-6,-6-1-3,-8 3-3,-10 3-2,-9 4-3,-7 1-3,-3 0-3,-3 0-3,-2 0-3,-6 4-12,-6 10-17,-6 10-19,-6 9-19,-7 1-1,-6-6 16,-6-6 16,-6-6 15</inkml:trace>
</inkml:ink>
</file>

<file path=ppt/ink/ink5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3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12000 10950 582,'-49'23'1,"4"-3"2,3-3 2,3-2 1,3-5 4,3-2 5,3-3 4,4-3 5,13-7 4,26-9 4,24-10 3,26-8 5,16-4-1,10 3-6,10 3-5,9 4-5,7 2-5,7 4-4,6 3-5,7 3-5,7 3 0,9 3 2,10 3 2,10 4 3,-4 1-9,-16 0-16,-15 0-19,-15 0-17,-14-2-6,-8-3 4,-10-3 4,-9-2 6,-12-1 4,-11 3 6,-14 3 6,-11 4 5,-9-1 3,-3-3-1,-3-3-2,-2-2 0</inkml:trace>
</inkml:ink>
</file>

<file path=ppt/ink/ink5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3"/>
    </inkml:context>
    <inkml:brush xml:id="br0">
      <inkml:brushProperty name="width" value="0.03968" units="cm"/>
      <inkml:brushProperty name="height" value="0.03968" units="cm"/>
    </inkml:brush>
  </inkml:definitions>
  <inkml:trace contextRef="#ctx0" brushRef="#br0">13550 8900 554,'-88'-122'24,"26"56"7,24 57 6,26 56 7,13 35 0,4 17-5,3 15-6,3 16-5,-1 9-4,-2 3-2,-3 3-1,-3 4-3,-4 7-1,-3 13-1,-3 12-2,-2 13-3,-3 18-1,1 26-3,-1 24-3,1 26-2,1 2-5,3-18-3,3-19-4,4-18-5,5-21-6,10-22-9,10-22-10,9-21-9,2-18-3,-2-12 1,-3-13 3,-3-12 2,-6-15 5,-5-15 7,-7-15 8,-5-16 8,-3-10 3,4-3 1,3-3 1,3-2 1</inkml:trace>
</inkml:ink>
</file>

<file path=ppt/ink/ink5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3"/>
    </inkml:context>
    <inkml:brush xml:id="br0">
      <inkml:brushProperty name="width" value="0.03164" units="cm"/>
      <inkml:brushProperty name="height" value="0.03164" units="cm"/>
    </inkml:brush>
  </inkml:definitions>
  <inkml:trace contextRef="#ctx0" brushRef="#br0">13450 11150 695,'18'-24'3,"-11"4"7,-14 3 7,-11 3 7,-9 9 3,-3 16 0,-3 15-1,-2 17 0,-5 11-2,-2 10-2,-3 10-1,-3 9-3,-4 6-2,-3 3-4,-3 3-2,-2 4-4,-1-4-1,3-9-1,3-10-1,4-8 0,4-9-5,6-6-9,7-6-11,6-6-9</inkml:trace>
</inkml:ink>
</file>

<file path=ppt/ink/ink5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3"/>
    </inkml:context>
    <inkml:brush xml:id="br0">
      <inkml:brushProperty name="width" value="0.03203" units="cm"/>
      <inkml:brushProperty name="height" value="0.03203" units="cm"/>
    </inkml:brush>
  </inkml:definitions>
  <inkml:trace contextRef="#ctx0" brushRef="#br0">13400 11600 686,'70'4'4,"-9"10"8,-10 10 7,-8 9 7,-6 7 4,1 7-2,-1 6-2,1 7-2,1 0 0,3-2 3,3-3 2,4-3 2,2-4-6,4-3-17,3-3-14,3-2-17,-1-6-10,-2-6-5,-3-6-6,-3-6-6</inkml:trace>
</inkml:ink>
</file>

<file path=ppt/ink/ink5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4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15250 9400 522,'4'-91'38,"10"19"-2,10 19-3,9 19-2,10 12-3,14 6-1,11 7-4,14 6-1,3 1-4,-2-3-5,-3-3-4,-3-2-5,-7 2-5,-9 9-3,-10 10-3,-8 10-5,-15 10-3,-19 13-3,-18 12-4,-19 13-4,-13 1 2,-6-9 5,-6-10 6,-6-8 6,-1-6 4,7 1 2,6-1 2,7 1 3,2 1 3,1 3 7,-1 3 5,1 4 6,1 2 4,3 4-2,3 3-1,4 3 0,4 1-2,6 1-1,7-1-2,6 1-1,1-3-3,-3-2-3,-3-3-4,-2-3-2,-1-4-4,3-3-5,3-3-3,4-2-4,11-12-10,23-19-15,22-18-14,22-19-14,10-15-5,1-8 8,-1-10 7,1-9 8,-6-2 6,-8 6 7,-10 7 7,-9 6 7,-7 6 6,-3 6 7,-3 7 6,-2 6 6,-6 4 4,-6 4 2,-6 3 1,-6 3 2,-9 4 3,-8 7 6,-10 6 6,-9 7 5,-7 5 3,-3 7-3,-3 6-1,-2 7-2,-5 5-5,-2 7-5,-3 6-6,-3 7-6,-6 0-3,-5-2-1,-7-3-1,-5-3 0,-4 1-3,0 6-4,0 7-5,0 6-5,-2 1-1,-3-3-1,-3-3 1,-2-2-1,-3-3 2,1 1 3,-1-1 2,1 1 2,4-4 2,9-6 1,10-6 0,10-6 2,24-13 3,41-19 7,40-18 7,42-19 6,24-12 2,9-2-5,10-3-6,10-3-4,5 1-6,4 6-3,3 7-6,3 6-4,-7 6-6,-15 6-7,-15 7-9,-16 6-8,-13 3-3,-9 0 0,-10 0 1,-8 0 0,-11 0 2,-8 0 0,-10 0 1,-9 0 0</inkml:trace>
</inkml:ink>
</file>

<file path=ppt/ink/ink5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4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16050 9800 564,'-27'-46'5,"-3"10"9,-3 10 9,-2 9 9,2 13 7,9 20 1,10 18 2,10 20 3,5 16-2,4 16-7,3 15-6,3 17-6,1 17-5,1 23-3,-1 22-3,1 22-3,-1 18-5,1 16-8,-1 15-7,1 17-8,-1-6-9,1-24-11,-1-26-10,1-24-12,-3-31-4,-2-33 5,-3-35 5,-3-34 5</inkml:trace>
</inkml:ink>
</file>

<file path=ppt/ink/ink5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5"/>
    </inkml:context>
    <inkml:brush xml:id="br0">
      <inkml:brushProperty name="width" value="0.036" units="cm"/>
      <inkml:brushProperty name="height" value="0.036" units="cm"/>
    </inkml:brush>
  </inkml:definitions>
  <inkml:trace contextRef="#ctx0" brushRef="#br0">18050 8900 611,'-4'-85'63,"-5"32"-7,-7 31-5,-5 32-5,-8 24-7,-5 19-3,-7 19-5,-5 19-4,-4 10-7,0 4-6,0 3-8,0 3-8,4-7-5,10-15-4,10-15-3,9-16-4,10-13-3,14-9-4,11-10-4,14-8-4,3-8 1,-2-2 7,-3-3 6,-3-3 6,-4 5 5,-3 17 7,-3 15 4,-2 16 6,-8 5 3,-8-2-1,-10-3 0,-9-3-1,-5-2 0,0 0 0,0 0 0,0 0 0,3-2-1,6-3-1,7-3-1,6-2-1,3-1 0,0 3-1,0 3 1,0 4-1,3 2 1,6 4 1,7 3 1,6 3 0,-1 4 0,-5 7-1,-7 6-2,-5 7-1,-6-3 0,-3-8-1,-3-10 0,-2-9 0,-3-15-5,1-18-10,-1-19-9,1-18-10,8-26-6,20-31-3,18-31-3,20-31-3,2-2 2,-12 28 7,-13 28 8,-12 29 8,-5 10 3,3-6 0,3-6 0,4-6-1</inkml:trace>
</inkml:ink>
</file>

<file path=ppt/ink/ink5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6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18700 8700 561,'92'-133'58,"-16"34"-10,-15 35-10,-15 35-8,-11 21-6,-2 9-1,-3 10-1,-3 10 0,-4 10-3,-3 13-4,-3 12-4,-2 13-4,-6 7-3,-6 4-5,-6 3-4,-6 3-4,-7 1-1,-6 1 1,-6-1 2,-6 1 0,-6-6-1,-2-8-5,-3-10-5,-3-9-5,-1-9-4,4-5-4,3-7-3,3-5-4,3-8 1,3-5 6,3-7 6,4-5 6,2-6 5,4-3 4,3-3 6,3-2 3,3 2 13,3 9 20,3 10 20,4 10 20,-1 8 4,-3 10-15,-3 10-13,-2 9-13,-5 4-9,-2 1-2,-3-1-3,-3 1-3,-1-4-4,4-6-7,3-6-7,3-6-5,14-18-12,25-28-15,25-28-14,25-27-16,9-15-2,-6 0 12,-6 0 10,-6 0 10,-1 0 8,7 0 4,6 0 3,7 0 3,-6 7 8,-15 17 11,-15 15 11,-16 16 12,-12 12 7,-5 9 2,-7 10 4,-5 10 2,-9 8-1,-9 10-3,-10 10-4,-8 9-4,-9 7-6,-6 7-10,-6 6-11,-6 7-9,-2-3-6,3-8-1,3-10 0,4-9-3,10-13-4,19-16-10,19-15-9,19-15-10,13-9 3,10 1 13,10-1 14,9 1 14,-7 10 8,-21 22 5,-22 22 4,-22 23 4,-16 6 0,-9-5-6,-10-7-5,-8-5-6,-6-3-2,1 4-1,-1 3 0,1 3-1,2-2 2,7-6 1,6-6 2,7-6 1,8-6 4,14-2 2,11-3 3,14-3 3,10-7-1,9-9-5,10-10-6,10-8-4,7-9-6,6-6-5,7-6-6,6-6-5,-2-2-1,-9 3 0,-10 3 1,-8 4 1,-9 1 0,-6 0-4,-6 0-2,-6 0-3,-6 0 1,-2 0 7,-3 0 8,-3 0 5,-4 1 5,-3 4 2,-3 3 0,-2 3 2,-3 1 2,1 1 4,-1-1 3,1 1 3,-1 2 4,1 7 7,-1 6 5,1 7 6,1 5 3,3 7-1,3 6 0,4 7-1,-1 4-1,-3 3-1,-3 3-3,-2 4-1,-5 4-4,-2 6-3,-3 7-5,-3 6-4,-4 3-2,-3 0 0,-3 0-1,-2 0 0,-5-4-2,-2-5-5,-3-7-3,-3-5-4,1-8-2,6-5 0,7-7 1,6-5 1,15-19-9,26-27-20,24-28-18,26-28-20,13-13-2,4 3 16,3 3 15,3 4 16,-2 5 9,-6 10 5,-6 10 5,-6 9 5,-9 9 3,-8 9 5,-10 10 2,-9 10 5,-5 7 2,0 6 0,0 7 1,0 6 1,-4 3 0,-5 0 1,-7 0 2,-5 0-1,-1-4-6,6-5-14,7-7-14,6-5-15</inkml:trace>
</inkml:ink>
</file>

<file path=ppt/ink/ink5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6"/>
    </inkml:context>
    <inkml:brush xml:id="br0">
      <inkml:brushProperty name="width" value="0.0371" units="cm"/>
      <inkml:brushProperty name="height" value="0.0371" units="cm"/>
    </inkml:brush>
  </inkml:definitions>
  <inkml:trace contextRef="#ctx0" brushRef="#br0">20050 9350 593,'50'-96'7,"0"10"15,0 10 14,0 9 15,-4 13 3,-5 20-8,-7 18-7,-5 20-8,-8 13-6,-5 9-4,-7 10-5,-5 10-5,-6 10-1,-3 13 1,-3 12 1,-2 13 1,-8 2-12,-8-5-24,-10-7-24,-9-5-25,-7-8-7,-3-5 9,-3-7 10,-2-5 10,-1-6 9,3-3 8,3-3 9,4-2 8,13-9 12,26-12 14,24-13 13,26-12 15,15-10 7,6-6 1,7-6 0,6-6 0,1-1-3,-3 7-8,-3 6-7,-2 7-8,-6 4-7,-6 3-9,-6 3-9,-6 4-9,-7 4-10,-6 6-15,-6 7-15,-6 6-14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0"/>
    </inkml:context>
    <inkml:brush xml:id="br0">
      <inkml:brushProperty name="width" value="0.04831" units="cm"/>
      <inkml:brushProperty name="height" value="0.04831" units="cm"/>
      <inkml:brushProperty name="color" value="#FED406"/>
    </inkml:brush>
  </inkml:definitions>
  <inkml:trace contextRef="#ctx0" brushRef="#br0">100240 29230 455,'-2'-27'27,"-2"9"3,-4 8 3,-2 10 3,-3 7 3,-2 5 1,-1 7 1,-3 6 3,-1 5-3,-3 6-4,-2 6-5,-1 6-6,-2 3-3,1 0-4,0 0-3,-1 0-4,1-2-1,3-4 0,1-4 0,3-4 1,2-4-8,5-7-16,3-5-15,4-7-15,2-6-14,2-10-11,0-8-11,2-9-11</inkml:trace>
</inkml:ink>
</file>

<file path=ppt/ink/ink5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7"/>
    </inkml:context>
    <inkml:brush xml:id="br0">
      <inkml:brushProperty name="width" value="0.05023" units="cm"/>
      <inkml:brushProperty name="height" value="0.05023" units="cm"/>
    </inkml:brush>
  </inkml:definitions>
  <inkml:trace contextRef="#ctx0" brushRef="#br0">20600 10150 437,'-90'46'12,"23"-5"4,22-7 2,22-5 4,10-1 1,1 6 1,-1 7-1,1 6 1,2 1-1,7-3 0,6-3 0,7-2-1,4 2-1,3 9-1,3 10-1,4 10-1,-1 5-1,-3 4-1,-3 3 0,-2 3-2,-3 3 0,1 3 0,-1 3 0,1 4-1,-1-4-1,1-9 0,-1-10-1,1-8-1,-3-4 0,-2 3-1,-3 3 0,-3 4 0,-6-4-1,-5-9-1,-7-10-1,-5-8-1,-6-8-2,-3-2-1,-3-3-1,-2-3-3,-8-2-1,-8 0-3,-10 0-2,-9 0-2,-7-4-2,-3-5-2,-3-7-2,-2-5-3,-9-8-3,-12-5-7,-13-7-7,-12-5-7,2-6-6,20-3-6,18-3-7,20-2-6</inkml:trace>
</inkml:ink>
</file>

<file path=ppt/ink/ink5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9"/>
    </inkml:context>
    <inkml:brush xml:id="br0">
      <inkml:brushProperty name="width" value="0.03224" units="cm"/>
      <inkml:brushProperty name="height" value="0.03224" units="cm"/>
    </inkml:brush>
  </inkml:definitions>
  <inkml:trace contextRef="#ctx0" brushRef="#br0">25500 9350 682,'46'21'55,"-5"-5"-8,-7-7-9,-5-5-9,0-4-4,10 0-3,10 0-1,9 0-2,9-2-2,9-3-3,10-3-3,10-2-3,0-1-2,-5 3-2,-7 3-3,-5 4-1,-11 2-11,-11 4-21,-14 3-20,-11 3-21,-17 4-3,-18 7 13,-19 6 14,-18 7 12,-9-1 10,4-6 6,3-6 6,3-6 6</inkml:trace>
</inkml:ink>
</file>

<file path=ppt/ink/ink5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9"/>
    </inkml:context>
    <inkml:brush xml:id="br0">
      <inkml:brushProperty name="width" value="0.03501" units="cm"/>
      <inkml:brushProperty name="height" value="0.03501" units="cm"/>
    </inkml:brush>
  </inkml:definitions>
  <inkml:trace contextRef="#ctx0" brushRef="#br0">25850 9750 628,'-47'21'-2,"6"-5"-4,7-7-3,6-5-4,6 2 9,6 13 22,7 12 22,6 13 22,3 7 4,0 4-11,0 3-11,0 3-13,1 7-7,4 14-4,3 11-3,3 14-4,-1 10-4,-2 9-4,-3 10-3,-3 10-5,-2 0-2,0-5 1,0-7 2,0-5 0,0-11-5,0-11-12,0-14-10,0-11-12</inkml:trace>
</inkml:ink>
</file>

<file path=ppt/ink/ink5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9"/>
    </inkml:context>
    <inkml:brush xml:id="br0">
      <inkml:brushProperty name="width" value="0.03229" units="cm"/>
      <inkml:brushProperty name="height" value="0.03229" units="cm"/>
    </inkml:brush>
  </inkml:definitions>
  <inkml:trace contextRef="#ctx0" brushRef="#br0">25600 10750 681,'93'-115'-2,"-11"23"4,-14 22 2,-11 22 4,-6 13 3,4 7 6,3 6 6,3 7 4,-1 4 2,-2 3-3,-3 3-2,-3 4-4,-2 4-1,0 6-2,0 7-1,0 6-1,-4 3-2,-5 0-2,-7 0-1,-5 0-1,-8 1-2,-5 4-1,-7 3-2,-5 3-2,-11 6-1,-11 9-3,-14 10-2,-11 10-1,-11 7-3,-5 6-2,-7 7-1,-5 6-2,-4-1-1,0-5-1,0-7-1,0-5-1,3-11-2,6-11-6,7-14-4,6-11-4,6-12-3,6-9 0,7-10 1,6-8 1,6-9 3,6-6 5,7-6 7,6-6 5</inkml:trace>
</inkml:ink>
</file>

<file path=ppt/ink/ink5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49"/>
    </inkml:context>
    <inkml:brush xml:id="br0">
      <inkml:brushProperty name="width" value="0.03266" units="cm"/>
      <inkml:brushProperty name="height" value="0.03266" units="cm"/>
    </inkml:brush>
  </inkml:definitions>
  <inkml:trace contextRef="#ctx0" brushRef="#br0">25750 10800 673,'92'26'60,"-16"4"-10,-15 3-9,-15 3-10,-6 4-5,7 7 0,6 6 0,7 7-1,4 5-3,3 7-9,3 6-7,4 7-7,-3-1-9,-5-6-9,-7-6-10,-5-6-9,-9-9-5,-9-8-2,-10-10-2,-8-9-1,-6-7 2,1-3 7,-1-3 7,1-2 6</inkml:trace>
</inkml:ink>
</file>

<file path=ppt/ink/ink5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0"/>
    </inkml:context>
    <inkml:brush xml:id="br0">
      <inkml:brushProperty name="width" value="0.03273" units="cm"/>
      <inkml:brushProperty name="height" value="0.03273" units="cm"/>
    </inkml:brush>
  </inkml:definitions>
  <inkml:trace contextRef="#ctx0" brushRef="#br0">27700 8500 672,'6'-47'0,"13"6"2,12 7 2,13 6 0,2 13 6,-5 23 7,-7 22 8,-5 22 8,-9 18-1,-9 16-10,-10 15-10,-8 17-11,-9 7-9,-6 0-9,-6 0-10,-6 0-9,-4-8-3,1-16 3,-1-15 2,1-15 3,-1-12 4,1-6 5,-1-6 6,1-6 6,1-7 5,3-6 4,3-6 5,4-6 4,8-9 8,17-8 10,15-10 11,16-9 10,10-7 2,7-3-5,6-3-7,7-2-5,4-3-7,3 1-9,3-1-7,4 1-9,-3 2-4,-5 7-2,-7 6-1,-5 7-2,-8 4-2,-5 3-2,-7 3-2,-5 4-2,-9 4 2,-9 6 6,-10 7 4,-8 6 6,-11 7 5,-8 10 2,-10 10 4,-9 9 4,-7 7 1,-3 7 2,-3 6 0,-2 7 2,-6 5-1,-6 7 0,-6 6-1,-6 7-1,-4 10-2,1 16-4,-1 15-4,1 17-4,-4 7-5,-6 0-5,-6 0-4,-6 0-6,-1-7-2,7-11-1,6-14 1,7-11-2,7-18-2,9-22-8,10-22-8,10-21-6,8-18-2,10-12 4,10-13 5,9-12 4</inkml:trace>
</inkml:ink>
</file>

<file path=ppt/ink/ink5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0"/>
    </inkml:context>
    <inkml:brush xml:id="br0">
      <inkml:brushProperty name="width" value="0.03695" units="cm"/>
      <inkml:brushProperty name="height" value="0.03695" units="cm"/>
    </inkml:brush>
  </inkml:definitions>
  <inkml:trace contextRef="#ctx0" brushRef="#br0">27000 10750 595,'46'-90'29,"-5"23"-1,-7 22-4,-5 22-1,-3 12-2,4 3-1,3 3 0,3 4-1,-1 2 1,-2 4 0,-3 3 2,-3 3 2,-1 9 0,4 16 0,3 15 0,3 17-1,-2 7-3,-6 0-7,-6 0-7,-6 0-6,-2-5-6,3-9-3,3-10-2,4-8-3,2-11-4,4-8-8,3-10-7,3-9-7,-1-12-5,-2-11-2,-3-14-1,-3-11-3,-4-4 4,-3 6 7,-3 7 9,-2 6 7</inkml:trace>
</inkml:ink>
</file>

<file path=ppt/ink/ink5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1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28150 10650 580,'0'-40'33,"0"23"2,0 22 4,0 22 2,0 10-3,0 1-7,0-1-8,0 1-8,1-3-8,4-2-9,3-3-9,3-3-10,3-4-4,3-3 1,3-3 0,4-2 1,2-8-1,4-8-3,3-10-2,3-9-2,1-7 0,1-3 4,-1-3 2,1-2 4,-1-3 4,1 1 3,-1-1 5,1 1 3,-4 2 4,-6 7 5,-6 6 5,-6 7 4,-7 8 8,-6 14 12,-6 11 11,-6 14 13,-9 7-1,-8 3-12,-10 3-12,-9 4-12,-10 4-8,-9 6-1,-10 7-3,-8 6-3,-6 4-3,1 4-3,-1 3-3,1 3-4,2-5-1,7-12 3,6-13 3,7-12 1,5-10 4,7-6 1,6-6 4,7-6 2,18-7 4,31-6 8,32-6 7,31-6 8,23-6-1,16-2-6,15-3-7,17-3-6,-1 1-5,-16 6-3,-15 7-1,-15 6-2,-9 1-9,1-3-12,-1-3-14,1-2-13,-9-5-10,-15-2-4,-15-3-7,-16-3-4</inkml:trace>
</inkml:ink>
</file>

<file path=ppt/ink/ink5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5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30400 9350 624,'9'-88'34,"19"26"1,19 24-1,19 26 0,5 12-3,-5 0-7,-7 0-7,-5 0-6,-3 0-6,4 0-4,3 0-5,3 0-4,-2 0-3,-6 0 0,-6 0 0,-6 0-1,-9 3-1,-8 6-3,-10 7-2,-9 6-4,-7 3 2,-3 0 7,-3 0 6,-2 0 8,-1 1 2,3 4 2,3 3-1,4 3 0,-1 4 4,-3 7 8,-3 6 6,-2 7 7,-3 2 3,1 1 0,-1-1-1,1 1 0,-1 1-3,1 3-5,-1 3-5,1 4-4,1-1-5,3-3-4,3-3-5,4-2-3,1-6-4,0-6-2,0-6-2,0-6-2,4-10-8,10-12-11,10-13-12,9-12-12,4-12-1,1-8 8,-1-10 10,1-9 8,-1-5 7,1 0 3,-1 0 4,1 0 4,-3 1 3,-2 4 4,-3 3 4,-3 3 4,-1 4 4,4 7 4,3 6 4,3 7 5,1 2 0,1 1 0,-1-1-2,1 1-2,-9 1-7,-15 3-14,-15 3-15,-16 4-15</inkml:trace>
</inkml:ink>
</file>

<file path=ppt/ink/ink5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5"/>
    </inkml:context>
    <inkml:brush xml:id="br0">
      <inkml:brushProperty name="width" value="0.0329" units="cm"/>
      <inkml:brushProperty name="height" value="0.0329" units="cm"/>
    </inkml:brush>
  </inkml:definitions>
  <inkml:trace contextRef="#ctx0" brushRef="#br0">30300 9700 668,'-90'-18'6,"23"17"12,22 15 13,22 16 11,15 10 3,9 7-5,10 6-5,10 7-6,5 4-5,4 3-4,3 3-4,3 4-5,-2-1-3,-6-3-3,-6-3-3,-6-2-4,-6-3-4,-2 1-7,-3-1-6,-3 1-7,-2-4-5,0-6-5,0-6-3,0-6-5,-4-7-1,-5-6 2,-7-6 2,-5-6 3,-3-4 5,4 1 7,3-1 7,3 1 8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0"/>
    </inkml:context>
    <inkml:brush xml:id="br0">
      <inkml:brushProperty name="width" value="0.02337" units="cm"/>
      <inkml:brushProperty name="height" value="0.02337" units="cm"/>
      <inkml:brushProperty name="color" value="#FED406"/>
    </inkml:brush>
  </inkml:definitions>
  <inkml:trace contextRef="#ctx0" brushRef="#br0">100550 27129 941,'9'-9'0,"3"-2"2,4-2 1,2-2 1,0 2 2,-1 3 3,-2 4 2,-2 4 3,-3 5-4,-1 8-12,-2 6-10,-2 7-11,-2 2-7,0-5-2,-2-3-3,0-4-2</inkml:trace>
</inkml:ink>
</file>

<file path=ppt/ink/ink5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5"/>
    </inkml:context>
    <inkml:brush xml:id="br0">
      <inkml:brushProperty name="width" value="0.03449" units="cm"/>
      <inkml:brushProperty name="height" value="0.03449" units="cm"/>
    </inkml:brush>
  </inkml:definitions>
  <inkml:trace contextRef="#ctx0" brushRef="#br0">29750 11050 637,'-91'23'15,"19"-3"0,19-3 0,19-2 0,18-5 4,19-2 7,19-3 6,19-3 8,15-4 0,13-3-5,12-3-6,13-2-5,12-1-5,13 3-4,12 3-4,13 4-3,6 1-4,0 0-3,0 0-4,0 0-2,-4 3-5,-5 6-5,-7 7-6,-5 6-5,-12-1-6,-16-5-2,-15-7-5,-15-5-3,-12-4-1,-6 0 0,-6 0 1,-6 0 1</inkml:trace>
</inkml:ink>
</file>

<file path=ppt/ink/ink5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6"/>
    </inkml:context>
    <inkml:brush xml:id="br0">
      <inkml:brushProperty name="width" value="0.04033" units="cm"/>
      <inkml:brushProperty name="height" value="0.04033" units="cm"/>
    </inkml:brush>
  </inkml:definitions>
  <inkml:trace contextRef="#ctx0" brushRef="#br0">33450 8100 545,'-52'-36'63,"-3"28"-6,-3 28-8,-2 29-6,-3 19-8,1 14-8,-1 11-7,1 14-8,-4 8-7,-6 7-5,-6 6-4,-6 7-6,1-3-1,9-8 1,10-10 1,10-9 1,8-15-4,10-18-11,10-19-11,9-18-11,10-17-2,14-11 3,11-14 6,14-11 4,5-7 6,1 0 5,-1 0 7,1 0 5,-3 4 11,-2 10 15,-3 10 16,-3 9 15,-4 9 6,-3 9-3,-3 10-3,-2 10-3,-5 4-4,-2 0-4,-3 0-6,-3 0-5,-2 3-2,0 6-1,0 7 0,0 6-1,-2 1-2,-3-3-3,-3-3-4,-2-2-4,-3-5-3,1-2-1,-1-3-4,1-3-1,-1-4-9,1-3-15,-1-3-14,1-2-14,1-12-8,3-19-1,3-18-1,4-19-2</inkml:trace>
</inkml:ink>
</file>

<file path=ppt/ink/ink5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6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33100 9400 481,'73'-93'-3,"-3"17"7,-3 15 5,-2 16 8,-1 9 1,3 3-3,3 3-2,4 4-2,-1 2-4,-3 4-2,-3 3-5,-2 3-2,-8 3-2,-8 3 1,-10 3 1,-9 4 1,-5 4 1,0 6 1,0 7 0,0 6 2,-2 6 2,-3 6 4,-3 7 4,-2 6 5,-5 1 1,-2-3 1,-3-3 0,-3-2 0,-1-1-1,4 3 0,3 3-1,3 4-1,-1 2 0,-2 4 0,-3 3 0,-3 3 1,-2 4 0,0 7-2,0 6 0,0 7-2,0 2-1,0 1 0,0-1-1,0 1 0,0-3 0,0-2-2,0-3 0,0-3-2,0-6-2,0-5-3,0-7-3,0-5-3,0-6-6,0-3-8,0-3-10,0-2-8,-7-11-4,-11-15 0,-14-15 1,-11-16-1,-6-8 1,4 0-1,3 0 1,3 0-1,3 0 2,3 0 1,3 0 2,4 0 1</inkml:trace>
</inkml:ink>
</file>

<file path=ppt/ink/ink5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6"/>
    </inkml:context>
    <inkml:brush xml:id="br0">
      <inkml:brushProperty name="width" value="0.02881" units="cm"/>
      <inkml:brushProperty name="height" value="0.02881" units="cm"/>
    </inkml:brush>
  </inkml:definitions>
  <inkml:trace contextRef="#ctx0" brushRef="#br0">33150 9850 763,'25'-24'4,"0"4"6,0 3 7,0 3 8,0 3 1,0 3-3,0 3-3,0 4-3,1 4-2,4 6-1,3 7-2,3 6-2,-4 7 0,-8 10-1,-10 10 0,-9 9 0,-10 4-4,-9 1-3,-10-1-6,-8 1-5,-6-6-2,1-8-3,-1-10 0,1-9-2,-1-9 0,1-5 1,-1-7 1,1-5 1,2-9 3,7-9 3,6-10 3,7-8 4,7-9 1,9-6 0,10-6-1,10-6 1,8-4-3,10 1-2,10-1-3,9 1-2,1 4-4,-6 9-4,-6 10-5,-6 10-3,-6 5-2,-2 4 0,-3 3 1,-3 3 1</inkml:trace>
</inkml:ink>
</file>

<file path=ppt/ink/ink5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7"/>
    </inkml:context>
    <inkml:brush xml:id="br0">
      <inkml:brushProperty name="width" value="0.03314" units="cm"/>
      <inkml:brushProperty name="height" value="0.03314" units="cm"/>
    </inkml:brush>
  </inkml:definitions>
  <inkml:trace contextRef="#ctx0" brushRef="#br0">35400 9100 663,'98'-71'97,"-3"10"-18,-3 10-16,-2 9-19,-3 6-14,1 3-12,-1 3-12,1 4-14,-6 4-8,-8 6-8,-10 7-7,-9 6-8,-13 7-1,-16 10 2,-15 10 3,-15 9 4,-15 7 1,-12 7 1,-13 6 1,-12 7 0,-15 7 3,-15 9 4,-15 10 2,-16 10 4,-4-3 3,10-11 2,10-14 4,9-11 2,6-9 2,3-3 2,3-3 2,4-2 1,5-5 5,10-2 4,10-3 6,9-3 5,18-4 8,29-3 9,28-3 10,28-2 9,18-11-1,10-15-11,10-15-11,9-16-11,-1-5-8,-8 6-2,-10 7-3,-9 6-3,-7 4-4,-3 4-7,-3 3-8,-2 3-6,-5 1-5,-2 1-2,-3-1-1,-3 1-2,-12-3-4,-18-2-6,-19-3-7,-18-3-6,-14-4 1,-5-3 9,-7-3 7,-5-2 10,0-1 5,10 3 4,10 3 4,9 4 3,2 1 3,-2 0 1,-3 0 0,-3 0 1</inkml:trace>
</inkml:ink>
</file>

<file path=ppt/ink/ink5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7"/>
    </inkml:context>
    <inkml:brush xml:id="br0">
      <inkml:brushProperty name="width" value="0.0322" units="cm"/>
      <inkml:brushProperty name="height" value="0.0322" units="cm"/>
    </inkml:brush>
  </inkml:definitions>
  <inkml:trace contextRef="#ctx0" brushRef="#br0">35750 8800 683,'-68'-68'3,"17"17"5,15 15 4,16 16 4,9 13 6,3 14 6,3 11 6,4 14 7,1 11-1,0 14-6,0 11-9,0 14-6,1 7-6,4 3-3,3 3-3,3 4-3,1-1-4,1-3-5,-1-3-5,1-2-5,-3-6-4,-2-6-4,-3-6-3,-3-6-3,-1-9-3,4-8-4,3-10-4,3-9-3</inkml:trace>
</inkml:ink>
</file>

<file path=ppt/ink/ink5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7"/>
    </inkml:context>
    <inkml:brush xml:id="br0">
      <inkml:brushProperty name="width" value="0.03204" units="cm"/>
      <inkml:brushProperty name="height" value="0.03204" units="cm"/>
    </inkml:brush>
  </inkml:definitions>
  <inkml:trace contextRef="#ctx0" brushRef="#br0">36300 8300 686,'0'-40'21,"0"23"3,0 22 4,0 22 3,0 19 0,0 20-3,0 18-3,0 20-3,1 8-1,4 1-2,3-1 0,3 1-1,-1-3-3,-2-2-6,-3-3-7,-3-3-5,-4-7-7,-3-9-10,-3-10-8,-2-8-10,-6-8-5,-6-2 1,-6-3-1,-6-3-1,-2-9 4,3-11 5,3-14 5,4-11 7,2-6 4,4 4 3,3 3 3,3 3 4</inkml:trace>
</inkml:ink>
</file>

<file path=ppt/ink/ink5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7"/>
    </inkml:context>
    <inkml:brush xml:id="br0">
      <inkml:brushProperty name="width" value="0.03645" units="cm"/>
      <inkml:brushProperty name="height" value="0.03645" units="cm"/>
    </inkml:brush>
  </inkml:definitions>
  <inkml:trace contextRef="#ctx0" brushRef="#br0">35000 9900 603,'-110'48'5,"32"-3"11,31-3 11,32-2 10,18-1 5,6 3-2,7 3-1,6 4-2,9 4-3,13 6-5,12 7-6,13 6-4,6 1-4,0-3-2,0-3-3,0-2-3,3-8-4,6-8-6,7-10-8,6-9-7,3-12-7,0-11-9,0-14-9,0-11-9,-8-7-1,-16 0 6,-15 0 5,-15 0 7,-9 0 3,1 0 3,-1 0 3,1 0 2</inkml:trace>
</inkml:ink>
</file>

<file path=ppt/ink/ink5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8"/>
    </inkml:context>
    <inkml:brush xml:id="br0">
      <inkml:brushProperty name="width" value="0.03277" units="cm"/>
      <inkml:brushProperty name="height" value="0.03277" units="cm"/>
    </inkml:brush>
  </inkml:definitions>
  <inkml:trace contextRef="#ctx0" brushRef="#br0">37550 8100 671,'18'-13'9,"-11"26"19,-14 24 19,-11 26 19,-12 18 1,-9 13-17,-10 12-15,-8 13-17,-3 1-11,7-9-5,6-10-7,7-8-6,5-12-5,7-12-4,6-13-5,7-12-3,10-12-2,16-8 2,15-10 1,17-9 2,5-5 3,-3 0 5,-3 0 5,-2 0 5,-5 4 3,-2 10 4,-3 10 2,-3 9 2,-4 6 4,-3 3 1,-3 3 3,-2 4 2,-9 2 1,-12 4 2,-13 3 2,-12 3 1,-7 1 0,1 1-3,-1-1-1,1 1-2,4-6-1,9-8-1,10-10 0,10-9-1,4-2-3,0 6-4,0 7-6,0 6-4,0-1-3,0-5-2,0-7-2,0-5-1,-2-12-9,-3-16-14,-3-15-14,-2-15-14,-1-9 0,3 1 13,3-1 14,4 1 14</inkml:trace>
</inkml:ink>
</file>

<file path=ppt/ink/ink5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8"/>
    </inkml:context>
    <inkml:brush xml:id="br0">
      <inkml:brushProperty name="width" value="0.03153" units="cm"/>
      <inkml:brushProperty name="height" value="0.03153" units="cm"/>
    </inkml:brush>
  </inkml:definitions>
  <inkml:trace contextRef="#ctx0" brushRef="#br0">38350 7900 697,'23'-25'4,"-3"0"7,-3 0 8,-2 0 7,-1 3 4,3 6-1,3 7 0,4 6-1,-1 6-1,-3 6-2,-3 7-3,-2 6-3,-5 10-3,-2 17-5,-3 15-5,-3 16-6,-9 7-5,-11 1-9,-14-1-8,-11 1-8,-7-3-5,0-2-2,0-3-2,0-3-2,0-6 0,0-5 4,0-7 3,0-5 4,3-8 8,6-5 13,7-7 12,6-5 14,9-8 8,13-5 3,12-7 3,13-5 4,16-9 1,23-9-1,22-10 0,22-8-1,10-9-4,1-6-8,-1-6-7,1-6-8,-7 1-8,-12 9-9,-13 10-8,-12 10-8,-12 8-5,-8 10 3,-10 10 1,-9 9 2,-9 6-2,-5 3-4,-7 3-5,-5 4-4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1"/>
    </inkml:context>
    <inkml:brush xml:id="br0">
      <inkml:brushProperty name="width" value="0.05576" units="cm"/>
      <inkml:brushProperty name="height" value="0.05576" units="cm"/>
      <inkml:brushProperty name="color" value="#FED406"/>
    </inkml:brush>
  </inkml:definitions>
  <inkml:trace contextRef="#ctx0" brushRef="#br0">100874 28094 394,'30'-22'8,"0"5"-3,-1 3-4,-1 4-4,-1 3 5,1 1 12,-1 0 13,1 2 12,-2 0 1,-3 2-8,-3 0-8,-3 2-8,-3 1-9,-2 2-8,-4 2-7,-3 2-8,-3 1-5,-6 3-3,-4 2-3,-5 2-2,-3-1-1,-2-1 4,0-2 1,-1-2 4,-1-1 4,-3-1 4,-1 1 6,-3 0 6,1 0 4,3 0 6,3 0 5,3-1 5,2 2 4,0 0 5,2 1 4,1 2 4,1 0 0,2 3-4,2 1-3,3 3-4,0 3 0,2 3 1,0 4 3,2 5 2,-1 4 1,-2 8 0,-2 6-1,-2 8-1,-1 4-2,-2 3-4,0 3-4,-1 3-4,-1-2-3,0-5-2,0-6-1,1-6-3,-1-4-1,0-2-3,0-2-4,1-2-1,-2 1-7,-2 4-7,-1 3-8,-3 5-9,-1 0-5,1-6-3,-1-4-3,1-6-2,0-5 0,0-7 5,2-7 6,1-7 6,1-6-1,2-4-5,3-6-5,1-4-6</inkml:trace>
</inkml:ink>
</file>

<file path=ppt/ink/ink5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2:58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38850 9200 440,'-90'92'1,"23"-16"6,22-15 7,22-15 7,12-6 4,3 7 1,3 6 0,4 7 1,2 4-2,4 3-1,3 3-4,3 4-2,1 1-1,1 0 0,-1 0 1,1 0 0,-1 1 1,1 4 1,-1 3 1,1 3 0,-1 1 1,1 1 0,-1-1 0,1 1-2,-3-3 0,-2-2-3,-3-3-2,-3-3-2,-4-6-3,-3-5-3,-3-7-2,-2-5-3,-12-1-4,-19 6-3,-18 7-5,-19 6-4,-18-1-8,-15-5-12,-15-7-12,-16-5-13,1-9-6,19-9-2,19-10 0,19-8-2</inkml:trace>
</inkml:ink>
</file>

<file path=ppt/ink/ink5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1"/>
    </inkml:context>
    <inkml:brush xml:id="br0">
      <inkml:brushProperty name="width" value="0.03118" units="cm"/>
      <inkml:brushProperty name="height" value="0.03118" units="cm"/>
    </inkml:brush>
  </inkml:definitions>
  <inkml:trace contextRef="#ctx0" brushRef="#br0">5650 16100 705,'50'0'40,"0"0"0,0 0-1,0 0-1,3-2-3,6-3-5,7-3-5,6-2-5,3-3-6,0 1-4,0-1-7,0 1-4,-2 1-3,-3 3-3,-3 3 0,-2 4-2,-8 1-5,-8 0-7,-10 0-6,-9 0-8,-9 3-5,-5 6-3,-7 7-2,-5 6-3</inkml:trace>
</inkml:ink>
</file>

<file path=ppt/ink/ink5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1"/>
    </inkml:context>
    <inkml:brush xml:id="br0">
      <inkml:brushProperty name="width" value="0.03139" units="cm"/>
      <inkml:brushProperty name="height" value="0.03139" units="cm"/>
    </inkml:brush>
  </inkml:definitions>
  <inkml:trace contextRef="#ctx0" brushRef="#br0">6250 16350 700,'-111'45'-4,"28"-9"8,28-10 8,29-8 8,13-3 5,1 7-1,-1 6 0,1 7 1,1 5-1,3 7-3,3 6-1,4 7-3,1 7 0,0 9 0,0 10 0,0 10 1,0 0-5,0-5-7,0-7-10,0-5-7,0-6-4,0-3 0,0-3 1,0-2 0,4-12-6,10-19-13,10-18-12,9-19-12,2-13-2,-2-6 11,-3-6 10,-3-6 10</inkml:trace>
</inkml:ink>
</file>

<file path=ppt/ink/ink5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1"/>
    </inkml:context>
    <inkml:brush xml:id="br0">
      <inkml:brushProperty name="width" value="0.03254" units="cm"/>
      <inkml:brushProperty name="height" value="0.03254" units="cm"/>
    </inkml:brush>
  </inkml:definitions>
  <inkml:trace contextRef="#ctx0" brushRef="#br0">6650 16500 676,'-24'-38'22,"4"26"7,3 24 5,3 26 6,3 15 0,3 6-6,3 7-6,4 6-6,1 3-3,0 0-4,0 0-1,0 0-3,0 3-2,0 6-4,0 7-3,0 6-4,0 1-5,0-3-7,0-3-7,0-2-7,0-6-1,0-6 3,0-6 4,0-6 4,0-9-3,0-8-11,0-10-10,0-9-11</inkml:trace>
</inkml:ink>
</file>

<file path=ppt/ink/ink5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1"/>
    </inkml:context>
    <inkml:brush xml:id="br0">
      <inkml:brushProperty name="width" value="0.03532" units="cm"/>
      <inkml:brushProperty name="height" value="0.03532" units="cm"/>
    </inkml:brush>
  </inkml:definitions>
  <inkml:trace contextRef="#ctx0" brushRef="#br0">5150 18600 622,'-79'17'-4,"45"-16"21,43-15 19,45-15 20,25-7 6,10 3-11,10 3-11,9 4-9,7 4-8,7 6-2,6 7-4,7 6-2,4 3-6,3 0-5,3 0-8,4 0-6,-6 1-9,-11 4-12,-14 3-11,-11 3-12,-15 1-1,-16 1 8,-15-1 8,-15 1 8,-11-1 5,-2 1-2,-3-1 1,-3 1-2</inkml:trace>
</inkml:ink>
</file>

<file path=ppt/ink/ink5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3"/>
    </inkml:context>
    <inkml:brush xml:id="br0">
      <inkml:brushProperty name="width" value="0.03619" units="cm"/>
      <inkml:brushProperty name="height" value="0.03619" units="cm"/>
    </inkml:brush>
  </inkml:definitions>
  <inkml:trace contextRef="#ctx0" brushRef="#br0">11200 16350 607,'46'-68'67,"-5"17"-14,-7 15-12,-5 16-13,5 5-8,19-2 0,19-3-1,19-3-2,7 1-1,-3 6-5,-3 7-5,-2 6-4,-6 4-4,-6 4-7,-6 3-5,-6 3-6,-10 3-4,-12 3-3,-13 3-3,-12 4-2,-10 1-2,-6 0 0,-6 0 1,-6 0 1,-9 1 2,-8 4 3,-10 3 3,-9 3 4,-5-1 4,0-2 3,0-3 4,0-3 3,0-6 3,0-5 0,0-7 1,0-5 1,1-1 2,4 6 3,3 7 4,3 6 3,3 1 2,3-3 2,3-3 1,4-2 2,2 0 1,4 7-1,3 6-1,3 7 0,1 4 2,1 3 2,-1 3 3,1 4 3,-1 1 1,1 0-1,-1 0-2,1 0-1,1 1-4,3 4-5,3 3-6,4 3-6,1-4-5,0-8-6,0-10-6,0-9-6,7-9-4,17-5-3,15-7-2,16-5-3,9-12-2,3-16 2,3-15 1,4-15 1,2-9 3,4 1 4,3-1 5,3 1 4,-2 1 3,-6 3 3,-6 3 2,-6 4 2,-9 5 3,-8 10 3,-10 10 2,-9 9 3,-12 12 8,-11 16 17,-14 15 15,-11 17 15,-12 8 2,-9 4-14,-10 3-12,-8 3-14,-9 3-7,-6 3-2,-6 3-2,-6 4-2,-6 1-4,-2 0-5,-3 0-5,-3 0-6,-2-2-2,0-3 0,0-3 0,0-2 0,1-5 1,4-2 4,3-3 2,3-3 2,6-7 4,9-9 1,10-10 3,10-8 2,22-11 4,39-8 7,36-10 6,39-9 7,22-7 0,10-3-8,10-3-6,9-2-8,6 0-4,3 7-3,3 6-2,4 7-2,-4 4-3,-9 3-4,-10 3-3,-8 4-4,-11 2-4,-8 4-4,-10 3-4,-9 3-4,-12 1-3,-11 1-1,-14-1-1,-11 1-1,-14-1 0,-11 1 0,-14-1 0,-11 1 0</inkml:trace>
</inkml:ink>
</file>

<file path=ppt/ink/ink5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3"/>
    </inkml:context>
    <inkml:brush xml:id="br0">
      <inkml:brushProperty name="width" value="0.03704" units="cm"/>
      <inkml:brushProperty name="height" value="0.03704" units="cm"/>
    </inkml:brush>
  </inkml:definitions>
  <inkml:trace contextRef="#ctx0" brushRef="#br0">12050 17050 593,'-46'-133'9,"10"34"14,10 35 14,9 35 14,6 24 2,3 16-9,3 15-10,4 17-9,2 21-5,4 28-1,3 28 0,3 29-1,-1 16-2,-2 7-2,-3 6-3,-3 7-2,-2 8-5,0 14-4,0 11-6,0 14-6,-2 14-4,-3 20-5,-3 18-4,-2 20-4,-1-4-1,3-25 2,3-25 1,4-25 2,1-35 2,0-43 0,0-44 1,0-43 1,1-23-1,4 1-6,3-1-5,3 1-5</inkml:trace>
</inkml:ink>
</file>

<file path=ppt/ink/ink5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8"/>
    </inkml:context>
    <inkml:brush xml:id="br0">
      <inkml:brushProperty name="width" value="0.0348" units="cm"/>
      <inkml:brushProperty name="height" value="0.0348" units="cm"/>
    </inkml:brush>
  </inkml:definitions>
  <inkml:trace contextRef="#ctx0" brushRef="#br0">19400 16250 632,'-49'6'31,"4"13"-1,3 12-3,3 13-2,-1 10-1,-2 10-1,-3 10 1,-3 9-2,-1 9 0,4 9-2,3 10-3,3 10-1,4 0-2,7-5-1,6-7-1,7-5-1,4-3-1,3 4-1,3 3-1,4 3-2,5-5-2,10-12-7,10-13-5,9-12-5,7-10-6,7-6-5,6-6-4,7-6-6,5-9-3,7-8-4,6-10-3,7-9-4,-4-7 3,-12-3 7,-13-3 7,-12-2 7,-9-5 6,-2-2 2,-3-3 3,-3-3 3</inkml:trace>
</inkml:ink>
</file>

<file path=ppt/ink/ink5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8"/>
    </inkml:context>
    <inkml:brush xml:id="br0">
      <inkml:brushProperty name="width" value="0.03286" units="cm"/>
      <inkml:brushProperty name="height" value="0.03286" units="cm"/>
    </inkml:brush>
  </inkml:definitions>
  <inkml:trace contextRef="#ctx0" brushRef="#br0">20200 16900 669,'98'-2'109,"-3"-3"-26,-3-3-24,-2-2-25,-1-1-14,3 3-7,3 3-4,4 4-5,1-1-8,0-3-7,0-3-8,0-2-8,-4 0-5,-5 7-2,-7 6-2,-5 7-1,-8 0-1,-5-2 1,-7-3 2,-5-3 1,-8-2 3,-5 0 4,-7 0 4,-5 0 5,-6-2 3,-3-3 3,-3-3 4,-2-2 3</inkml:trace>
</inkml:ink>
</file>

<file path=ppt/ink/ink5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9"/>
    </inkml:context>
    <inkml:brush xml:id="br0">
      <inkml:brushProperty name="width" value="0.03429" units="cm"/>
      <inkml:brushProperty name="height" value="0.03429" units="cm"/>
    </inkml:brush>
  </inkml:definitions>
  <inkml:trace contextRef="#ctx0" brushRef="#br0">22000 16000 641,'4'-44'80,"10"13"-15,10 12-15,9 13-15,6 10-9,3 10-3,3 10-1,4 9-2,2 4-4,4 1-4,3-1-5,3 1-4,1 1-7,1 3-5,-1 3-7,1 4-7,-6-1-5,-8-3-5,-10-3-6,-9-2-5,-9-5-1,-5-2 3,-7-3 3,-5-3 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1"/>
    </inkml:context>
    <inkml:brush xml:id="br0">
      <inkml:brushProperty name="width" value="0.05624" units="cm"/>
      <inkml:brushProperty name="height" value="0.05624" units="cm"/>
      <inkml:brushProperty name="color" value="#FED406"/>
    </inkml:brush>
  </inkml:definitions>
  <inkml:trace contextRef="#ctx0" brushRef="#br0">101300 29209 391,'16'-23'0,"1"3"2,1 1 2,2 3 1,1 1 1,2 2 3,4 2 1,4 3 3,0 0 2,0 2 4,1 0 4,-1 2 4,1 0 1,2 0-3,3 0-2,1 0-3,-1 0-3,-3 1-5,-5-2-5,-3 2-6,-8-2-10,-7-2-17,-10-2-18,-8-2-17,-5-1-1,1 1 14,-1-1 14,0 0 16,0 0 7,1 1 2,-1-1 1,0 0 3,1 1 3,0 1 9,2 0 6,1 2 9,1 0 4,2 1 4,2-1 2,2 0 4,2 2 4,2 4 6,2 4 5,2 4 7,-2 6-2,-5 11-10,-4 9-8,-5 11-8,-4 4-7,0 0-1,-1 0-2,-1 0-2,1-3-1,2-2-3,4-5-1,3-4-3,2-2-2,2-1-5,2-1-3,2-1-4,3-3-3,5-3-2,5-5-2,6-3-1,2-4-2,3-2-1,1-4-1,3-2 0,1-2 0,4 0 2,3 0 0,3 0 1,0-1 0,-2-1 0,-2 0-1,-2-1 0,-2-1-1,-5 0 1,-4 0-1,-3 0 1,-8 0-4,-10 0-8,-12 0-8,-10 1-8,-5-2 0,1-1 7,1 0 8,1-1 8,2-1 1,2 0-3,4 0-4,3 1-5</inkml:trace>
</inkml:ink>
</file>

<file path=ppt/ink/ink5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9"/>
    </inkml:context>
    <inkml:brush xml:id="br0">
      <inkml:brushProperty name="width" value="0.0326" units="cm"/>
      <inkml:brushProperty name="height" value="0.0326" units="cm"/>
    </inkml:brush>
  </inkml:definitions>
  <inkml:trace contextRef="#ctx0" brushRef="#br0">20000 18000 674,'-83'-5'21,"34"-9"3,35-10 4,35-8 3,27-6 1,22 1-2,22-1-2,23 1-2,11 1-2,4 3-2,3 3-2,3 4-3,-1 4-4,-2 6-5,-3 7-7,-3 6-4,-6 4-6,-5 4-3,-7 3-3,-5 3-3,-9 1-6,-9 1-4,-10-1-6,-8 1-5,-11-3-2,-8-2 1,-10-3 1,-9-3 1,-7-1 3,-3 4 6,-3 3 6,-2 3 5</inkml:trace>
</inkml:ink>
</file>

<file path=ppt/ink/ink5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09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20300 17950 600,'-50'0'0,"0"0"-2,0 0-1,0 0-1,4-2 5,10-3 14,10-3 12,9-2 13,9-1 3,9 3-4,10 3-5,10 4-5,7 2-3,6 4-1,7 3 0,6 3 0,6 6-3,6 9-4,7 10-3,6 10-5,7 7-3,10 6-3,10 7-1,9 6-3,4-2-7,1-9-14,-1-10-13,1-8-14,-10-11-7,-19-8-4,-18-10-2,-19-9-3</inkml:trace>
</inkml:ink>
</file>

<file path=ppt/ink/ink5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1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40550 9700 565,'-40'-2'18,"23"-3"10,22-3 10,22-2 9,16-3 2,14 1-6,11-1-7,14 1-6,10 1-5,9 3-2,10 3-2,10 4-4,5 1-1,4 0-2,3 0-1,3 0-2,1 1-6,1 4-8,-1 3-10,1 3-8,-3 1-8,-2 1-2,-3-1-4,-3 1-4,-6-4-1,-5-6 2,-7-6 2,-5-6 2,-11-4 1,-11 1 0,-14-1 0,-11 1 1</inkml:trace>
</inkml:ink>
</file>

<file path=ppt/ink/ink5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1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43000 8600 575,'50'0'54,"0"0"-6,0 0-6,0 0-5,3 3-6,6 6-3,7 7-4,6 6-5,-1 3-2,-5 0-2,-7 0-2,-5 0-2,2 4-2,13 10 1,12 10 0,13 9 0,2 1-2,-5-6-1,-7-6-2,-5-6-1,-8-4-3,-5 1-1,-7-1-1,-5 1-2,-9-1 0,-9 1 2,-10-1 1,-8 1 2,-8-1 1,-2 1 0,-3-1 2,-3 1 0,-9-3-1,-11-2 0,-14-3-2,-11-3-1,-11 1-1,-5 6-3,-7 7-3,-5 6-2,-9 4-3,-9 4-4,-10 3-3,-8 3-5,-6 1-4,1 1-5,-1-1-5,1 1-5,8-6-4,20-8-1,18-10-1,20-9-2</inkml:trace>
</inkml:ink>
</file>

<file path=ppt/ink/ink5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4"/>
    </inkml:context>
    <inkml:brush xml:id="br0">
      <inkml:brushProperty name="width" value="0.03558" units="cm"/>
      <inkml:brushProperty name="height" value="0.03558" units="cm"/>
    </inkml:brush>
  </inkml:definitions>
  <inkml:trace contextRef="#ctx0" brushRef="#br0">27250 16100 618,'-41'-22'7,"19"6"13,19 7 15,19 6 13,16 3 5,17 0-5,15 0-5,16 0-5,10-2-6,7-3-8,6-3-8,7-2-7,0-3-5,-2 1-2,-3-1 0,-3 1-2,-10 2-5,-16 7-13,-15 6-12,-15 7-11,-12 5-7,-6 7-3,-6 6-1,-6 7-4,-7-1 4,-6-6 8,-6-6 8,-6-6 8</inkml:trace>
</inkml:ink>
</file>

<file path=ppt/ink/ink5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4"/>
    </inkml:context>
    <inkml:brush xml:id="br0">
      <inkml:brushProperty name="width" value="0.03153" units="cm"/>
      <inkml:brushProperty name="height" value="0.03153" units="cm"/>
    </inkml:brush>
  </inkml:definitions>
  <inkml:trace contextRef="#ctx0" brushRef="#br0">27950 16300 697,'-68'1'-6,"17"4"0,15 3 1,16 3 1,7 1 5,1 1 11,-1-1 11,1 1 10,1 2 5,3 7-2,3 6-1,4 7-2,1 7-3,0 9-4,0 10-4,0 10-5,0 5-5,0 4-6,0 3-8,0 3-6,1 1-6,4 1-5,3-1-4,3 1-5,-1-9-1,-2-15-1,-3-15 2,-3-16 0</inkml:trace>
</inkml:ink>
</file>

<file path=ppt/ink/ink5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4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29500 15400 574,'0'51'6,"0"4"12,0 3 13,0 3 11,0 3 4,0 3-3,0 3-5,0 4-4,0 7-3,0 13-4,0 12-3,0 13-4,0 12-2,0 13-2,0 12-3,0 13-2,-4 6-4,-5 0-6,-7 0-6,-5 0-6,-4-5-6,0-9-6,0-10-7,0-8-6,1-15-4,4-19-2,3-18 0,3-19-3</inkml:trace>
</inkml:ink>
</file>

<file path=ppt/ink/ink5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5"/>
    </inkml:context>
    <inkml:brush xml:id="br0">
      <inkml:brushProperty name="width" value="0.03252" units="cm"/>
      <inkml:brushProperty name="height" value="0.03252" units="cm"/>
    </inkml:brush>
  </inkml:definitions>
  <inkml:trace contextRef="#ctx0" brushRef="#br0">29450 15250 676,'0'-71'4,"0"10"7,0 10 8,0 9 7,-2 12 5,-3 16 2,-3 15 2,-2 17 2,-6 16-2,-6 19-6,-6 19-7,-6 19-5,-6 7-5,-2-3-4,-3-3-4,-3-2-3,-1-5-5,4-2-6,3-3-5,3-3-5,4-9-6,7-11-6,6-14-7,7-11-5</inkml:trace>
</inkml:ink>
</file>

<file path=ppt/ink/ink5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5"/>
    </inkml:context>
    <inkml:brush xml:id="br0">
      <inkml:brushProperty name="width" value="0.03218" units="cm"/>
      <inkml:brushProperty name="height" value="0.03218" units="cm"/>
    </inkml:brush>
  </inkml:definitions>
  <inkml:trace contextRef="#ctx0" brushRef="#br0">29650 15250 683,'71'48'44,"-5"-3"-2,-7-3-2,-5-2-1,-6-3-2,-3 1-3,-3-1-3,-2 1-3,-5 1-9,-2 3-17,-3 3-15,-3 4-17,-6-1-5,-5-3 5,-7-3 5,-5-2 5</inkml:trace>
</inkml:ink>
</file>

<file path=ppt/ink/ink5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6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34050 15450 583,'-71'3'113,"10"6"-28,10 7-27,9 6-27,1 4-15,-6 4 0,-6 3-2,-6 3 0,-6 3-5,-2 3-6,-3 3-7,-3 4-7,-1 1-4,4 0-1,3 0-1,3 0 0,3-2 0,3-3 4,3-3 1,4-2 3,4-5 3,6-2 2,7-3 1,6-3 3,9-4 6,13-3 10,12-3 9,13-2 11,7 3 1,4 14-8,3 11-8,3 14-6,3 2-7,3-6-2,3-6-3,4-6-4,1-4-3,0 1-4,0-1-3,0 1-4,0-3-5,0-2-8,0-3-6,0-3-6,-5-2-6,-9 0-1,-10 0-2,-8 0-3,-6-2 4,1-3 8,-1-3 8,1-2 8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2"/>
    </inkml:context>
    <inkml:brush xml:id="br0">
      <inkml:brushProperty name="width" value="0.03889" units="cm"/>
      <inkml:brushProperty name="height" value="0.03889" units="cm"/>
      <inkml:brushProperty name="color" value="#FED406"/>
    </inkml:brush>
  </inkml:definitions>
  <inkml:trace contextRef="#ctx0" brushRef="#br0">103200 29947 565,'1'-21'40,"4"7"0,2 5 1,4 6 0,1 4 0,3 4 0,1 2-2,3 4 0,0 2-4,-1 3-6,-1 3-7,0 3-6,-3 0-8,-1-3-6,-2-3-6,-2-2-8</inkml:trace>
</inkml:ink>
</file>

<file path=ppt/ink/ink5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7"/>
    </inkml:context>
    <inkml:brush xml:id="br0">
      <inkml:brushProperty name="width" value="0.03105" units="cm"/>
      <inkml:brushProperty name="height" value="0.03105" units="cm"/>
    </inkml:brush>
  </inkml:definitions>
  <inkml:trace contextRef="#ctx0" brushRef="#br0">33200 16200 708,'46'-22'-13,"-5"6"17,-7 7 17,-5 6 17,3 4 6,17 4-4,15 3-5,16 3-5,12 3-4,9 3-4,10 3-3,10 4-4,2 1-5,-3 0-10,-3 0-7,-2 0-9,-3 0-8,1 0-7,-1 0-8,1 0-7,-6-4-2,-8-5 5,-10-7 5,-9-5 4,-12-4 4,-11 0 5,-14 0 4,-11 0 4</inkml:trace>
</inkml:ink>
</file>

<file path=ppt/ink/ink5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8"/>
    </inkml:context>
    <inkml:brush xml:id="br0">
      <inkml:brushProperty name="width" value="0.03436" units="cm"/>
      <inkml:brushProperty name="height" value="0.03436" units="cm"/>
    </inkml:brush>
  </inkml:definitions>
  <inkml:trace contextRef="#ctx0" brushRef="#br0">37000 14750 640,'-52'-5'8,"47"-9"18,47-10 16,48-8 18,20-4 1,-2 3-11,-3 3-13,-3 4-13,-7 2-9,-9 4-7,-10 3-8,-8 3-5,-11 4-8,-8 7-7,-10 6-6,-9 7-8,-10 4 1,-9 3 7,-10 3 6,-8 4 8,-9 4 5,-6 6 4,-6 7 5,-6 6 5,-9 4 3,-8 4 0,-10 3 1,-9 3 0,-2 1 2,6 1 2,7-1 2,6 1 2,3-1 1,0 1-1,0-1 1,0 1-1,3-3-3,6-2-4,7-3-6,6-3-6,4-6-4,4-5-6,3-7-6,3-5-6,7-6-3,14-3 1,11-3 0,14-2 0,13-9-2,16-12-2,15-13-4,17-12-2,7-9-1,0-2 3,0-3 3,0-3 2,-7 1 3,-11 6 3,-14 7 2,-11 6 4,-11 3 3,-5 0 4,-7 0 5,-5 0 5,-11 4 7,-11 10 11,-14 10 11,-11 9 11,-11 7 3,-5 7-5,-7 6-6,-5 7-4,-8 4-5,-5 3-3,-7 3-3,-5 4-4,-3 1-2,4 0-5,3 0-3,3 0-4,-2 0-3,-6 0-3,-6 0 0,-6 0-3,-1 0 0,7 0 2,6 0 3,7 0 1,7-4 4,9-5 1,10-7 3,10-5 2,13-9 2,19-9 0,19-10 0,19-8 0,16-9 0,17-6-1,15-6-1,16-6 0,7-2-3,1 3-6,-1 3-6,1 4-5,-4 4-5,-6 6-3,-6 7-2,-6 6-3,-10 3-2,-12 0-1,-13 0 0,-12 0-1,-12-4-2,-8-5 0,-10-7-1,-9-5 0</inkml:trace>
</inkml:ink>
</file>

<file path=ppt/ink/ink5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8"/>
    </inkml:context>
    <inkml:brush xml:id="br0">
      <inkml:brushProperty name="width" value="0.03621" units="cm"/>
      <inkml:brushProperty name="height" value="0.03621" units="cm"/>
    </inkml:brush>
  </inkml:definitions>
  <inkml:trace contextRef="#ctx0" brushRef="#br0">37700 15050 607,'-47'-68'-3,"6"17"9,7 15 10,6 16 10,6 13 5,6 14-2,7 11 0,6 14-1,4 14 0,4 20 1,3 18 2,3 20 1,1 6-1,1-2-5,-1-3-6,1-3-4,-3 16-5,-2 39-5,-3 36-6,-3 39-4,-2 16-4,0-3-3,0-3-4,0-2-3,0-15-6,0-25-9,0-25-9,0-25-9,0-27-2,0-28 5,0-28 6,0-27 4,1-17 6,4-3 4,3-3 5,3-2 4</inkml:trace>
</inkml:ink>
</file>

<file path=ppt/ink/ink5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9"/>
    </inkml:context>
    <inkml:brush xml:id="br0">
      <inkml:brushProperty name="width" value="0.03117" units="cm"/>
      <inkml:brushProperty name="height" value="0.03117" units="cm"/>
    </inkml:brush>
  </inkml:definitions>
  <inkml:trace contextRef="#ctx0" brushRef="#br0">39350 14100 705,'1'-46'5,"4"10"10,3 10 11,3 9 9,-7 18 4,-15 29-2,-15 28-3,-16 28-2,-10 15-5,-3 4-6,-3 3-7,-2 3-6,2-5-7,9-12-3,10-13-6,10-12-3,11-12-8,17-8-8,15-10-9,16-9-9,5-5 1,-2 0 11,-3 0 10,-3 0 11,-6 3 8,-5 6 3,-7 7 4,-5 6 4,-9 4 3,-9 4 1,-10 3 1,-8 3 2,-4 1 1,3 1 2,3-1 3,4 1 1,1-1 0,0 1-3,0-1-2,0 1-3,3-6-2,6-8-2,7-10-2,6-9-2,3-5-1,0 0 0,0 0 0,0 0 1,4-11-12,10-22-23,10-22-24,9-21-23,2-9-3,-2 7 17,-3 6 17,-3 7 17</inkml:trace>
</inkml:ink>
</file>

<file path=ppt/ink/ink5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19"/>
    </inkml:context>
    <inkml:brush xml:id="br0">
      <inkml:brushProperty name="width" value="0.03218" units="cm"/>
      <inkml:brushProperty name="height" value="0.03218" units="cm"/>
    </inkml:brush>
  </inkml:definitions>
  <inkml:trace contextRef="#ctx0" brushRef="#br0">39850 14500 683,'20'-60'23,"-9"32"3,-10 31 4,-8 32 2,-8 16-3,-2 4-10,-3 3-11,-3 3-9,-1-2-7,4-6 0,3-6-1,3-6 0,9-7-2,16-6 0,15-6-1,17-6 0,3-4 1,-5 1 3,-7-1 4,-5 1 3,-8 1 1,-5 3 0,-7 3-1,-5 4-1,-9 4 0,-9 6-1,-10 7 1,-8 6-1,-9 4 0,-6 4 0,-6 3 0,-6 3-1,-4-2 1,1-6 0,-1-6 0,1-6 1,1-6 1,3-2 2,3-3 1,4-3 3,10-4 3,19-3 4,19-3 5,19-2 5,15-8 0,13-8-2,12-10-4,13-9-3,6-4-2,0 4-4,0 3-2,0 3-2,-7 3-4,-11 3-2,-14 3-2,-11 4-4,-14-1-7,-11-3-12,-14-3-12,-11-2-13,-9-3 0,-3 1 13,-3-1 11,-2 1 13,0-1 8,7 1 3,6-1 5,7 1 3,2-1 5,1 1 3,-1-1 3,1 1 5,4 1 6,9 3 9,10 3 9,10 4 9,0 5 1,-5 10-6,-7 10-7,-5 9-5,-9 6-9,-9 3-9,-10 3-10,-8 4-8,-8 1-7,-2 0-3,-3 0-2,-3 0-3,-1-4-2,4-5-1,3-7 0,3-5-1,14-6 0,25-3 1,25-3 0,25-2 1,12-5 3,1-2 4,-1-3 5,1-3 5,-3-4 2,-2-3-1,-3-3 0,-3-2 0,-6-3-1,-5 1-1,-7-1-1,-5 1-2,-6-3-4,-3-2-9,-3-3-8,-2-3-8,-3-1-1,1 4 5,-1 3 7,1 3 5</inkml:trace>
</inkml:ink>
</file>

<file path=ppt/ink/ink5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0"/>
    </inkml:context>
    <inkml:brush xml:id="br0">
      <inkml:brushProperty name="width" value="0.04248" units="cm"/>
      <inkml:brushProperty name="height" value="0.04248" units="cm"/>
    </inkml:brush>
  </inkml:definitions>
  <inkml:trace contextRef="#ctx0" brushRef="#br0">40750 14000 517,'46'-36'7,"-5"28"14,-7 28 13,-5 29 13,-12 18 1,-16 9-15,-15 10-14,-15 10-13,-11 0-10,-2-5-3,-3-7-4,-3-5-4,1-9-1,6-9 2,7-10 2,6-8 1,12-9 3,19-6 2,19-6 4,19-6 3,13-9 1,10-8-2,10-10-2,9-9-2,1-5-1,-6 0 1,-6 0 1,-6 0 0,-7 3-1,-6 6-5,-6 7-4,-6 6-4,-12 6-3,-15 6 0,-15 7 0,-16 6 0,-8 3 4,0 0 8,0 0 8,0 0 9,-2 1 6,-3 4 4,-3 3 4,-2 3 4,2 3 3,9 3-1,10 3 1,10 4 0,4 1-2,0 0-2,0 0-2,0 0-4,0 3-1,0 6-2,0 7-2,0 6-1,-2 4-1,-3 4 0,-3 3 0,-2 3 1,-3 3-2,1 3 0,-1 3-1,1 4-2,-1-1 0,1-3 0,-1-3 0,1-2 0,-1-8-1,1-8 0,-1-10-2,1-9-1,-7-12-2,-12-11-2,-13-14-4,-12-11-1,-10-9-5,-6-3-3,-6-3-6,-6-2-4,-9-9-5,-8-12-4,-10-13-4,-9-12-4,-7-9-1,-3-2 4,-3-3 3,-2-3 4,11 4 0,29 13-4,28 12-5,28 13-3</inkml:trace>
</inkml:ink>
</file>

<file path=ppt/ink/ink5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0"/>
    </inkml:context>
    <inkml:brush xml:id="br0">
      <inkml:brushProperty name="width" value="0.02566" units="cm"/>
      <inkml:brushProperty name="height" value="0.02566" units="cm"/>
    </inkml:brush>
  </inkml:definitions>
  <inkml:trace contextRef="#ctx0" brushRef="#br0">42550 13600 857,'25'-21'-67,"0"10"32,0 10 31,0 9 33,0 9 15,0 9-1,0 10 0,0 10-2,-4 2-8,-5-3-17,-7-3-18,-5-2-17,-3-5-11,4-2-4,3-3-3,3-3-4,3-6 1,3-5 5,3-7 7,4-5 4</inkml:trace>
</inkml:ink>
</file>

<file path=ppt/ink/ink5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1"/>
    </inkml:context>
    <inkml:brush xml:id="br0">
      <inkml:brushProperty name="width" value="0.02573" units="cm"/>
      <inkml:brushProperty name="height" value="0.02573" units="cm"/>
    </inkml:brush>
  </inkml:definitions>
  <inkml:trace contextRef="#ctx0" brushRef="#br0">43600 13350 854,'-27'51'-66,"-3"4"31,-3 3 32,-2 3 32,-8 6 13,-8 9-7,-10 10-7,-9 10-7,-5 4-6,0 0-6,0 0-5,0 0-6,0-4-3,0-5 0,0-7-2,0-5 0,6-11 1,13-11-1,12-14 2,13-11 1,16-12-2,23-9-3,22-10-4,22-8-3,18-14-2,16-15 1,15-15 1,17-16 0,2-4 0,-9 10 1,-10 10 1,-8 9 1,-12 9 1,-12 9 2,-13 10 1,-12 10 3,-12 8 3,-8 10 2,-10 10 2,-9 9 4,-15 9 0,-18 9 1,-19 10 0,-18 10 0,-12 4 0,-3 0-2,-3 0-1,-2 0 0,-3-2-2,1-3-1,-1-3-1,1-2-1,5-8-1,14-8 1,11-10 0,14-9-1,8-7 2,7-3 1,6-3 1,7-2 1,13-8 2,22-8 0,22-10 0,23-9 2,11-5-1,4 0-1,3 0-1,3 0 0,-4 0-3,-8 0-1,-10 0-3,-9 0-2,-7 1-1,-3 4 0,-3 3 1,-2 3 1,-5 1-1,-2 1-1,-3-1-1,-3 1-2,-4-1 2,-3 1 1,-3-1 2,-2 1 2,-5-3 1,-2-2 1,-3-3 0,-3-3 0,-4-1 1,-3 4 0,-3 3 0,-2 3-1,-1-1 1,3-2 0,3-3 0,4-3 0,1-2 0,0 0 0,0 0 0,0 0 0,1 6 2,4 13 1,3 12 4,3 13 2,3 6 5,3 0 4,3 0 5,4 0 6,-1 0 2,-3 0-1,-3 0 0,-2 0-1,-3 1-1,1 4-3,-1 3-3,1 3-3,-3 1-3,-2 1-5,-3-1-5,-3 1-5,-7 1-5,-9 3-4,-10 3-5,-8 4-3,-4-1-3,3-3 3,3-3 0,4-2 2,1-8-4,0-8-7,0-10-7,0-9-8,0-5 0,0 0 10,0 0 8,0 0 8</inkml:trace>
</inkml:ink>
</file>

<file path=ppt/ink/ink5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43300 14650 999,'43'75'-86,"-11"0"22,-14 0 22,-11 0 21,-9-4 12,-3-5 3,-3-7 1,-2-5 2,-8-4 1,-8 0 1,-10 0 0,-9 0 0,-4-4 1,4-5 0,3-7-1,3-5 1,1-6 0,1-3 0,-1-3 0,1-2 0,1-3 0,3 1 0,3-1 0,4 1 0</inkml:trace>
</inkml:ink>
</file>

<file path=ppt/ink/ink5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2"/>
    </inkml:context>
    <inkml:brush xml:id="br0">
      <inkml:brushProperty name="width" value="0.02925" units="cm"/>
      <inkml:brushProperty name="height" value="0.02925" units="cm"/>
    </inkml:brush>
  </inkml:definitions>
  <inkml:trace contextRef="#ctx0" brushRef="#br0">41700 15700 752,'-35'1'1,"32"4"4,31 3 3,32 3 3,18 6 4,6 9 6,7 10 6,6 10 4,6 5 3,6 4-4,7 3-3,6 3-4,1-1-9,-3-2-16,-3-3-18,-2-3-16,-3-6-10,1-5-3,-1-7-4,1-5-1,-10-8 3,-19-5 11,-18-7 12,-19-5 11,-10-6 7,1-3 2,-1-3 2,1-2 3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2"/>
    </inkml:context>
    <inkml:brush xml:id="br0">
      <inkml:brushProperty name="width" value="0.02932" units="cm"/>
      <inkml:brushProperty name="height" value="0.02932" units="cm"/>
      <inkml:brushProperty name="color" value="#FED406"/>
    </inkml:brush>
  </inkml:definitions>
  <inkml:trace contextRef="#ctx0" brushRef="#br0">91318 31900 750,'-25'0'52,"13"2"-2,12 0-4,14 2-1,4 0-11,-1 0-15,-2-1-15,-3 1-17,-1 1-11,-2 0-8,-2 1-6,-2 2-8</inkml:trace>
</inkml:ink>
</file>

<file path=ppt/ink/ink5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2"/>
    </inkml:context>
    <inkml:brush xml:id="br0">
      <inkml:brushProperty name="width" value="0.03284" units="cm"/>
      <inkml:brushProperty name="height" value="0.03284" units="cm"/>
    </inkml:brush>
  </inkml:definitions>
  <inkml:trace contextRef="#ctx0" brushRef="#br0">44700 13650 669,'1'-47'0,"4"6"0,3 7 0,3 6 0,6 4-3,9 4-8,10 3-7,10 3-6,4 1 2,0 1 16,0-1 13,0 1 15,-4 5 4,-5 14-9,-7 11-8,-5 14-8,-9 10-3,-9 9 1,-10 10 1,-8 10 2,-14 5-4,-15 4-7,-15 3-7,-16 3-7,-12 3-2,-5 3 4,-7 3 4,-5 4 4,-3-3 3,4-5 2,3-7 3,3-5 2,6-9 3,9-9 5,10-10 6,10-8 4,10-8 4,13-2 1,12-3 2,13-3 2,13-6-1,17-5-4,15-7-3,16-5-3,12-8-6,9-5-7,10-7-7,10-5-7,0-6-4,-5-3 0,-7-3-2,-5-2-1,-8-3 0,-5 1 3,-7-1 3,-5 1 2,-11-1 2,-11 1 3,-14-1 2,-11 1 2,-9-1 2,-3 1 0,-3-1 1,-2 1 0,-5 2 1,-2 7 0,-3 6-1,-3 7 1,-2 4 0,0 3 0,0 3 0,0 4 0,3 5 5,6 10 8,7 10 10,6 9 9,3 9 4,0 9 1,0 10 1,0 10-1,1 7 1,4 6-1,3 7-1,3 6 0,-1 3-3,-2 0-4,-3 0-5,-3 0-5,-2 0-5,0 0-8,0 0-8,0 0-8,-2-8-3,-3-16 3,-3-15 1,-2-15 2,-3-18-9,1-19-20,-1-18-20,1-19-20,1-12-2,3-2 18,3-3 17,4-3 18,-1 1 9,-3 6 4,-3 7 3,-2 6 4</inkml:trace>
</inkml:ink>
</file>

<file path=ppt/ink/ink5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3"/>
    </inkml:context>
    <inkml:brush xml:id="br0">
      <inkml:brushProperty name="width" value="0.03425" units="cm"/>
      <inkml:brushProperty name="height" value="0.03425" units="cm"/>
    </inkml:brush>
  </inkml:definitions>
  <inkml:trace contextRef="#ctx0" brushRef="#br0">44750 15200 642,'-27'-61'-26,"-3"28"10,-3 28 10,-2 29 11,-5 15 5,-2 3 2,-3 3 2,-3 4 1,-1 1 1,4 0 0,3 0 0,3 0 0,10-7-4,20-11-6,18-14-9,20-11-6,17-17-7,20-18-5,18-19-5,20-18-5,6-14-1,-2-5 6,-3-7 4,-3-5 5,-4-9 4,-3-9 3,-3-10 3,-2-8 3,-8 0 1,-8 14 1,-10 11 1,-9 14 0,-7 11 1,-3 14 2,-3 11 0,-2 14 3,-8 16 8,-8 22 16,-10 22 16,-9 23 15,-4 6 3,4-5-14,3-7-13,3-5-12,1-3-8,1 4 1,-1 3-1,1 3 0,-1 1-4,1 1-6,-1-1-9,1 1-6,-3-1-5,-2 1-3,-3-1-1,-3 1-4,-7 1-3,-9 3-6,-10 3-5,-8 4-7,-6-3 1,1-5 6,-1-7 6,1-5 6,2-6 5,7-3 4,6-3 5,7-2 4,7-8 2,9-8 1,10-10 1,10-9 1,2-1 0,-3 10 1,-3 10 0,-2 9 1,-6 7 1,-6 7 3,-6 6 1,-6 7 3,-4 0 0,1-2-2,-1-3 0,1-3-2,-4-2 0,-6 0 2,-6 0 2,-6 0 1,-2-2 0,3-3-3,3-3-3,4-2-3,8-5-2,17-2-4,15-3-3,16-3-4,10-4 0,7-3 0,6-3 3,7-2 0,-3-3 2,-8 1 0,-10-1 2,-9 1 1,-5 1 2,0 3 3,0 3 3,0 4 4,-8 4 2,-16 6-1,-15 7 0,-15 6 1,-11 6-2,-2 6-1,-3 7-2,-3 6-2,-2 1-1,0-3 1,0-3 2,0-2 0,1-5-1,4-2 1,3-3-2,3-3 0,4-2 1,7 0 4,6 0 2,7 0 4,15-5 0,25-9-6,25-10-4,25-8-5,10-9-5,-2-6-7,-3-6-7,-3-6-6,-6-2 0,-5 3 3,-7 3 5,-5 4 5,-6 4 4,-3 6 3,-3 7 4,-2 6 3,-6 1 4,-6-3 6,-6-3 5,-6-2 6,-4 0 2,1 7-2,-1 6 0,1 7-2,-4 5 2,-6 7 7,-6 6 5,-6 7 6,-6 4 0,-2 3-4,-3 3-4,-3 4-4,-6 4-5,-5 6-3,-7 7-3,-5 6-3,-8 7-4,-5 10-4,-7 10-2,-5 9-5,-8 9-2,-5 9-1,-7 10-3,-5 10-1,-3-1-5,4-9-9,3-10-9,3-8-9,4-12-5,7-12-3,6-13-4,7-12-3,8-13 4,14-12 10,11-13 11,14-12 11</inkml:trace>
</inkml:ink>
</file>

<file path=ppt/ink/ink5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3"/>
    </inkml:context>
    <inkml:brush xml:id="br0">
      <inkml:brushProperty name="width" value="0.03107" units="cm"/>
      <inkml:brushProperty name="height" value="0.03107" units="cm"/>
    </inkml:brush>
  </inkml:definitions>
  <inkml:trace contextRef="#ctx0" brushRef="#br0">45500 15900 708,'70'4'91,"-9"10"-19,-10 10-19,-8 9-20,-4 6-13,3 3-6,3 3-7,4 4-5,-1 1-12,-3 0-15,-3 0-16,-2 0-15</inkml:trace>
</inkml:ink>
</file>

<file path=ppt/ink/ink5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4"/>
    </inkml:context>
    <inkml:brush xml:id="br0">
      <inkml:brushProperty name="width" value="0.04224" units="cm"/>
      <inkml:brushProperty name="height" value="0.04224" units="cm"/>
    </inkml:brush>
  </inkml:definitions>
  <inkml:trace contextRef="#ctx0" brushRef="#br0">47400 14500 520,'29'-22'6,"10"6"11,10 7 12,9 6 11,4 9 5,1 13-2,-1 12-1,1 13-2,-3 9-4,-2 6-4,-3 7-5,-3 6-5,-2 4-3,0 4-2,0 3-2,0 3-1,-5 1-3,-9 1-2,-10-1-1,-8 1-3,-8-3-3,-2-2-3,-3-3-3,-3-3-4,-10 1-3,-16 6-2,-15 7-2,-15 6-2,-23 9-4,-28 13-7,-28 12-6,-27 13-7,-1-9 0,28-27 8,28-28 6,29-28 8,13-15-1,1 1-9,-1-1-9,1 1-10</inkml:trace>
</inkml:ink>
</file>

<file path=ppt/ink/ink5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61850 9950 999,'-127'-110'-48,"47"32"5,47 31 7,48 32 5,22 15 6,1 0 5,-1 0 6,1 0 6</inkml:trace>
</inkml:ink>
</file>

<file path=ppt/ink/ink5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1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8750 25650 601,'93'-25'58,"-11"0"-7,-14 0-5,-11 0-7,-1 0-3,13 0-2,12 0-3,13 0-1,10-4-4,10-5-6,10-7-5,9-5-6,-1 2-6,-8 13-6,-10 12-7,-9 13-6,-10 7-5,-9 4-4,-10 3-2,-8 3-4,-12 4-1,-12 7-1,-13 6-2,-12 7 0,-9 0-1,-2-2-1,-3-3-2,-3-3-2</inkml:trace>
</inkml:ink>
</file>

<file path=ppt/ink/ink5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1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10200 24500 557,'-46'-47'3,"10"6"5,10 7 5,9 6 6,1 18 6,-6 32 5,-6 31 7,-6 32 5,-7 19 2,-6 10-3,-6 10-3,-6 9-3,-6 9-4,-2 9-5,-3 10-6,-3 10-4,-2 2-6,0-3-5,0-3-6,0-2-4,3-5-2,6-2 0,7-3 0,6-3 1,7-12-7,10-18-16,10-19-15,9-18-16</inkml:trace>
</inkml:ink>
</file>

<file path=ppt/ink/ink5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1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9600 26550 618,'43'-19'32,"-11"13"2,-14 12 2,-11 13 3,-6 9-1,4 6-3,3 7-2,3 6-4,1 3-3,1 0-3,-1 0-3,1 0-4,-1 4-5,1 10-4,-1 10-4,1 9-6,-4 7-5,-6 7-5,-6 6-6,-6 7-4,-4-7-7,1-19-5,-1-18-6,1-19-6,-3-15-3,-2-8 3,-3-10 2,-3-9 1</inkml:trace>
</inkml:ink>
</file>

<file path=ppt/ink/ink5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1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9650 27150 494,'21'-25'0,"-5"0"0,-7 0 0,-5 0 0,-1-2 0,6-3 0,7-3 0,6-2 0,1 0 0,-3 7 0,-3 6 0,-2 7 0,3-3 2,14-8 7,11-10 5,14-9 6,5-1 2,1 10 1,-1 10-1,1 9 1,-1 4-3,1 1-3,-1-1-3,1 1-4,-4 1-3,-6 3-6,-6 3-4,-6 4-5,-6 1-2,-2 0 1,-3 0 0,-3 0 1,-12 0-5,-18 0-11,-19 0-11,-18 0-12,-9-5-1,4-9 11,3-10 11,3-8 10,3-4 7,3 3 3,3 3 2,4 4 2,2 2 5,4 4 3,3 3 5,3 3 5,4 10 9,7 20 13,6 18 15,7 20 14,0 8 2,-2 1-12,-3-1-11,-3 1-11,-1 7-6,4 16-4,3 15-1,3 17-3,-1 7-3,-2 0-2,-3 0-2,-3 0-3,1-4-2,6-5-1,7-7-1,6-5-2,4-12-3,4-16-5,3-15-6,3-15-5,3-14-1,3-8 1,3-10 3,4-9 2,4-9-5,6-5-15,7-7-12,6-5-15,-2-6-6,-9-3 1,-10-3 2,-8-2 2</inkml:trace>
</inkml:ink>
</file>

<file path=ppt/ink/ink5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2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12500 25500 603,'-22'-19'4,"6"13"11,7 12 8,6 13 10,3 10 2,0 10-4,0 10-5,0 9-4,0 7-1,0 7 6,0 6 3,0 7 5,1 7-1,4 9-7,3 10-9,3 10-6,-1 7-9,-2 6-7,-3 7-9,-3 6-7,-2-1-11,0-5-11,0-7-11,0-5-11,1-17-2,4-24 9,3-26 9,3-24 8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3"/>
    </inkml:context>
    <inkml:brush xml:id="br0">
      <inkml:brushProperty name="width" value="0.04476" units="cm"/>
      <inkml:brushProperty name="height" value="0.04476" units="cm"/>
      <inkml:brushProperty name="color" value="#FED406"/>
    </inkml:brush>
  </inkml:definitions>
  <inkml:trace contextRef="#ctx0" brushRef="#br0">91855 30881 491,'-13'-16'-3,"6"0"14,6 1 16,6-1 14,4-1 4,3-1-8,4-3-7,2-1-7,1-2-5,1 1 0,0-1-2,-1 1 0,1 1-2,0 4 1,-1 5-1,1 3 1,0 4-1,3 4 0,1 4 0,3 4 0,0 5 0,-1 5 0,-1 7-1,-1 5-1,-2 5-1,-3 1 0,-3 2-1,-2 2-1,-4 0-1,-1-1-1,-2-3-3,-2-1-2,-2-1-2,-2 4-3,-2 3-4,-2 3-4,-2-2-2,0-6-3,-1-6-1,-2-5-3,1-5-3,-1-3-4,0-2-5,0-4-4,0-5-1,0-8-1,0-8 2,1-7-1,-1-4 4,2 2 6,0 3 6,2 1 6,1 2 1,0 1-5,2 0-5,0 2-5</inkml:trace>
</inkml:ink>
</file>

<file path=ppt/ink/ink5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2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13550 25350 605,'0'-63'8,"0"26"18,0 24 16,0 26 17,-4 21 3,-5 19-10,-7 19-10,-5 19-11,-8 9-7,-5 0-6,-7 0-4,-5 0-5,-1-5-4,6-9-3,7-10-2,6-8-2,4-9-2,4-6 1,3-6 1,3-6-1,12-4 2,22 1 1,22-1 1,23 1 1,11-7 0,4-12-5,3-13-3,3-12-3,-1-9-5,-2-2-2,-3-3-4,-3-3-4,-7 1-1,-9 6 0,-10 7 0,-8 6 1,-8 1-2,-2-3-4,-3-3-2,-3-2-3</inkml:trace>
</inkml:ink>
</file>

<file path=ppt/ink/ink5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2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13850 25600 572,'-25'-21'8,"0"10"16,0 10 16,0 9 16,3 12 4,6 16-7,7 15-9,6 17-7,3 10-6,0 6-6,0 7-4,0 6-6,-2 6-6,-3 6-4,-3 7-7,-2 6-5,-1 6-1,3 6 4,3 7 2,4 6 4,1-7-6,0-18-15,0-19-16,0-18-15,0-17-9,0-11-1,0-14-2,0-11-2</inkml:trace>
</inkml:ink>
</file>

<file path=ppt/ink/ink5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3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15150 25800 471,'-27'-22'3,"-3"6"7,-3 7 7,-2 6 7,-1 7 4,3 10 2,3 10 1,4 9 2,2 9-1,4 9-5,3 10-3,3 10-5,1 5-2,1 4-1,-1 3 0,1 3 0,-1-4-2,1-8 1,-1-10-2,1-9 0,2-7-2,7-3-2,6-3-3,7-2-3,7-8-1,9-8-2,10-10-1,10-9-1,5-12-4,4-11-5,3-14-5,3-11-5,-1-11-5,-2-5-2,-3-7-3,-3-5-3,-7-1 1,-9 6 2,-10 7 5,-8 6 3,-11 3 3,-8 0 3,-10 0 3,-9 0 3,-9 4 4,-5 10 4,-7 10 6,-5 9 5,-4 6 2,0 3 0,0 3 0,0 4-1,3 1 0,6 0 0,7 0 0,6 0 0,9 1-3,13 4-5,12 3-4,13 3-6,12-2-1,13-6-1,12-6 0,13-6 0,2-4 0,-5 1 1,-7-1 0,-5 1 1,-6 1 1,-3 3 5,-3 3 3,-2 4 3,-5 2 5,-2 4 3,-3 3 5,-3 3 4,-6 3 3,-5 3 2,-7 3 2,-5 4 2,-3 2 1,4 4-1,3 3-1,3 3-1,-1 3-1,-2 3-2,-3 3-3,-3 4-3,-4 2-2,-3 4-1,-3 3 0,-2 3-2,-1 1-1,3 1-1,3-1-2,4 1-2,1-4-1,0-6-3,0-6-1,0-6-4,4-9 1,10-8 0,10-10 1,9-9 1,6-10-3,3-9-7,3-10-6,4-8-8,-1-9-4,-3-6-1,-3-6-2,-2-6 0,-6-2 1,-6 3 4,-6 3 3,-6 4 5,-7 1 3,-6 0 4,-6 0 4,-6 0 3,-9 1 2,-8 4 0,-10 3 1,-9 3-1,-5 4 0,0 7-1,0 6-2,0 7-2,-2 5-2,-3 7-3,-3 6-3,-2 7-4,2 5-2,9 7 0,10 6 0,10 7-1</inkml:trace>
</inkml:ink>
</file>

<file path=ppt/ink/ink5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4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17200 24800 433,'-22'-15'10,"6"23"19,7 22 18,6 22 20,3 16 4,0 14-9,0 11-10,0 14-9,0 7-8,0 3-5,0 3-5,0 4-5,0 5-4,0 10-1,0 10-1,0 9-2,0-1-2,0-8-4,0-10-3,0-9-5,0-1-9,0 10-15,0 10-16,0 9-16,0-8-5,0-25 3,0-25 3,0-25 4,3-21 4,6-15 9,7-15 6,6-16 7,1-10 4,-3-3 1,-3-3 0,-2-2 1</inkml:trace>
</inkml:ink>
</file>

<file path=ppt/ink/ink5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4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18200 25950 538,'1'-72'2,"4"6"6,3 7 4,3 6 6,-5 13 8,-12 23 13,-13 22 12,-12 22 13,-10 15 0,-6 9-11,-6 10-11,-6 10-12,-6 2-9,-2-3-9,-3-3-8,-3-2-8,-1-5-5,4-2 0,3-3 0,3-3-1,7-4 2,14-3 2,11-3 2,14-2 3,16-1 3,22 3 5,22 3 4,23 4 3,14-4 2,10-9-4,10-10-4,9-8-3,1-4-6,-6 3-9,-6 3-9,-6 4-9,-4-1-7,1-3-6,-1-3-5,1-2-4,-9-5-2,-15-2 4,-15-3 5,-16-3 3,-8-1 5,0 4 4,0 3 3,0 3 6</inkml:trace>
</inkml:ink>
</file>

<file path=ppt/ink/ink5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4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20200 24000 654,'46'-19'89,"-5"13"-15,-7 12-16,-5 13-16,-4 10-12,0 10-6,0 10-8,0 9-6,-2 2-7,-3-2-9,-3-3-6,-2-3-8,-5-2-3,-2 0 3,-3 0 3,-3 0 2</inkml:trace>
</inkml:ink>
</file>

<file path=ppt/ink/ink5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6"/>
    </inkml:context>
    <inkml:brush xml:id="br0">
      <inkml:brushProperty name="width" value="0.04905" units="cm"/>
      <inkml:brushProperty name="height" value="0.04905" units="cm"/>
      <inkml:brushProperty name="color" value="#F2395B"/>
    </inkml:brush>
  </inkml:definitions>
  <inkml:trace contextRef="#ctx0" brushRef="#br0">21350 23700 448,'23'-46'4,"-3"10"6,-3 10 8,-2 9 7,-5 9 5,-2 9 2,-3 10 2,-3 10 1,-6 10-2,-5 13-9,-7 12-7,-5 13-8,-9 6-7,-9 0-4,-10 0-3,-8 0-5,-9 1-3,-6 4 1,-6 3-2,-6 3 0,-4-1 0,1-2-1,-1-3-1,1-3-1,-3-4 1,-2-3 2,-3-3 2,-3-2 1,5-9 2,17-12 2,15-13 2,16-12 1,27-16 7,42-19 11,40-18 10,41-19 12,12-7 2,-16 7-5,-15 6-7,-15 7-6,-7 4-4,3 3-1,3 3 0,4 4-2,4 1-1,6 0-1,7 0-1,6 0-2,-1 1 0,-5 4-1,-7 3-1,-5 3-2,-9 3-7,-9 3-14,-10 3-14,-8 4-15,-14 4-4,-15 6 4,-15 7 6,-16 6 5,-12 4 4,-5 4 3,-7 3 3,-5 3 3,-11 6 2,-11 9 2,-14 10 1,-11 10 1,-7 2 2,0-3 4,0-3 2,0-2 3,1-5 3,4-2 0,3-3 0,3-3 1,6-6 1,9-5 1,10-7 1,10-5 1,7-4 3,6 0 6,7 0 6,6 0 4,4 0 5,4 0 2,3 0 3,3 0 2,1 1 1,1 4-2,-1 3 0,1 3-2,1 3-2,3 3-2,3 3-4,4 4-2,-3 2-3,-5 4-1,-7 3-1,-5 3-1,-1 3-2,6 3-2,7 3-3,6 4-1,1-3-3,-3-5 0,-3-7-3,-2-5 0,3-12-7,14-16-12,11-15-11,14-15-12,7-15-3,3-12 2,3-13 5,4-12 3,4-10 2,6-6 4,7-6 1,6-6 4,-2 2 3,-9 14 4,-10 11 6,-8 14 5,-8 8 9,-2 7 10,-3 6 13,-3 7 11,-6 8 5,-5 14 1,-7 11-1,-5 14-1,-6 7-3,-3 3-9,-3 3-8,-2 4-8,-3-1-5,1-3-2,-1-3-3,1-2-1,12-19-8,25-30-10,25-32-12,25-30-12,9-14-2,-6 7 6,-6 6 7,-6 7 7,-7 7 5,-6 9 3,-6 10 5,-6 10 3,-7 10 8,-6 13 12,-6 12 11,-6 13 13,-9 9 3,-8 6-5,-10 7-5,-9 6-4,-5 3-6,0 0-4,0 0-5,0 0-6,10-11-9,23-22-15,22-22-15,22-21-15,8-14-3,-2-2 8,-3-3 8,-3-3 8,-6 1 7,-5 6 7,-7 7 7,-5 6 7,-8 12 10,-5 19 14,-7 19 14,-5 19 14,-4 7 1,0-3-11,0-3-13,0-2-13,6-9-14,13-12-19,12-13-19,13-12-18,4-13-6,-3-12 9,-3-13 8,-2-12 9,-3-10 5,1-6 3,-1-6 2,1-6 4,-3-2 4,-2 3 3,-3 3 5,-3 4 3,-6 5 3,-5 10-2,-7 10-1,-5 9-1,-4 12 10,0 16 23,0 15 21,0 17 22,0 13 5,0 13-11,0 12-11,0 13-11,0 15-8,0 19-5,0 19-4,0 19-4,0 10-6,0 4-10,0 3-8,0 3-8,0 14-13,0 25-14,0 25-14,0 25-15,0-7-3,0-36 11,0-39 11,0-36 9,-4-25 4,-5-8-2,-7-10-2,-5-9-3</inkml:trace>
</inkml:ink>
</file>

<file path=ppt/ink/ink5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6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24200 26500 644,'90'50'103,"-18"0"-19,-19 0-20,-18 0-20,-14-2-15,-5-3-9,-7-3-9,-5-2-11,-11 3-8,-11 14-10,-14 11-10,-11 14-10,-4-1-7,6-12-6,7-13-7,6-12-6</inkml:trace>
</inkml:ink>
</file>

<file path=ppt/ink/ink5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7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28450 23650 476,'118'-2'124,"-11"-3"-28,-14-3-27,-11-2-29,-9-1-18,-3 3-9,-3 3-9,-2 4-10,-14 5-1,-21 10 5,-22 10 6,-22 9 6,-8 6 3,6 3 2,7 3 3,6 4 1,1 4 1,-3 6-3,-3 7-3,-2 6-2,-1 6-2,3 6-2,3 7-2,4 6-1,1 6-6,0 6-9,0 7-9,0 6-9,1 1-8,4-3-8,3-3-8,3-2-8,-1-9-1,-2-12 5,-3-13 4,-3-12 6,-1-13 5,4-12 7,3-13 7,3-12 6</inkml:trace>
</inkml:ink>
</file>

<file path=ppt/ink/ink5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7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28450 25850 604,'-49'0'6,"4"0"-2,3 0 1,3 0-1,20 0 10,38 0 21,37 0 23,38 0 20,20-4 1,3-5-21,3-7-20,4-5-21,2-3-18,4 4-13,3 3-13,3 3-15,-1 1-7,-2 1-5,-3-1-4,-3 1-4,-15-1 4,-24 1 10,-26-1 11,-24 1 10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3"/>
    </inkml:context>
    <inkml:brush xml:id="br0">
      <inkml:brushProperty name="width" value="0.04148" units="cm"/>
      <inkml:brushProperty name="height" value="0.04148" units="cm"/>
      <inkml:brushProperty name="color" value="#FED406"/>
    </inkml:brush>
  </inkml:definitions>
  <inkml:trace contextRef="#ctx0" brushRef="#br0">92523 29955 530,'5'-39'15,"-4"17"16,-6 17 17,-4 16 17,-4 13 3,-1 9-10,-3 9-10,-2 8-10,-1 5-8,-3 0-6,-1 0-5,-3 0-5,0-2-6,1-3-5,1-2-5,1-4-5,2-3-7,3-3-9,3-5-8,3-4-9,3-6-8,4-9-9,4-8-9,4-9-8</inkml:trace>
</inkml:ink>
</file>

<file path=ppt/ink/ink5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8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30850 23650 597,'71'-2'135,"-5"-3"-33,-7-3-31,-5-2-32,5-5-18,19-2-5,19-3-5,19-3-4,1 1-7,-16 6-6,-15 7-7,-15 6-8,-17 9-8,-15 13-12,-15 12-11,-16 13-11,-16 4 0,-16-3 8,-15-3 10,-15-2 9,-4-6 6,9-6 6,10-6 5,10-6 5</inkml:trace>
</inkml:ink>
</file>

<file path=ppt/ink/ink5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9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30500 24300 597,'-94'25'0,"13"0"0,12 0 0,13 0 0,9-2 3,6-3 7,7-3 7,6-2 7,17-8 6,28-8 5,28-10 7,29-9 6,22-7-1,20-3-6,18-3-7,20-2-6,8-1-7,1 3-7,-1 3-6,1 4-8,-6 2-6,-8 4-7,-10 3-7,-9 3-7,-15 1-2,-18 1 4,-19-1 4,-18 1 3,-14-1-5,-5 1-13,-7-1-15,-5 1-13</inkml:trace>
</inkml:ink>
</file>

<file path=ppt/ink/ink5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9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31350 22400 498,'-69'-46'3,"13"10"7,12 10 7,13 9 7,7 18 6,4 29 6,3 28 6,3 28 7,3 20 0,3 13-6,3 12-4,4 13-5,4 10-5,6 10-5,7 10-4,6 9-5,-1 13-3,-5 20-4,-7 18-3,-5 20-3,-3 5-2,4-6 3,3-6 0,3-6 2,3-18-6,3-28-13,3-28-12,4-27-12,-1-25-6,-3-18 4,-3-19 1,-2-18 4</inkml:trace>
</inkml:ink>
</file>

<file path=ppt/ink/ink5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9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31100 24600 635,'23'-91'-10,"-3"19"2,-3 19 3,-2 19 2,-8 19 12,-8 23 21,-10 22 21,-9 22 21,-12 15 2,-11 9-15,-14 10-14,-11 10-17,-6 2-11,4-3-11,3-3-11,3-2-10,6-9-3,9-12 1,10-13 3,10-12 2</inkml:trace>
</inkml:ink>
</file>

<file path=ppt/ink/ink5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39"/>
    </inkml:context>
    <inkml:brush xml:id="br0">
      <inkml:brushProperty name="width" value="0.02901" units="cm"/>
      <inkml:brushProperty name="height" value="0.02901" units="cm"/>
      <inkml:brushProperty name="color" value="#F2395B"/>
    </inkml:brush>
  </inkml:definitions>
  <inkml:trace contextRef="#ctx0" brushRef="#br0">31350 25050 758,'95'4'4,"-9"10"7,-10 10 7,-8 9 8,-8 4 4,-2 1-1,-3-1 1,-3 1-1,-2 1-3,0 3-6,0 3-8,0 4-6,0-4-9,0-9-13,0-10-12,0-8-12</inkml:trace>
</inkml:ink>
</file>

<file path=ppt/ink/ink5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0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32850 23100 528,'4'-74'3,"10"4"5,10 3 7,9 3 5,7 6 5,7 9 2,6 10 3,7 10 3,0 5-1,-2 4-4,-3 3-4,-3 3-4,-6 7-4,-5 14-5,-7 11-4,-5 14-4,-8 7-5,-5 3-4,-7 3-4,-5 4-3,-6-1-4,-3-3-2,-3-3-1,-2-2-1,-5-5-1,-2-2 0,-3-3 1,-3-3 1,-2-4 2,0-3 6,0-3 6,0-2 5,0 2 4,0 9 4,0 10 2,0 10 3,0 5 5,0 4 4,0 3 6,0 3 6,0-1 0,0-2-2,0-3-3,0-3-3,1-1-3,4 4-5,3 3-3,3 3-5,10-5-6,20-12-10,18-13-8,20-12-9,13-15-7,9-15-6,10-15-4,10-16-5,-1-7 0,-9 4 6,-10 3 7,-8 3 6,-8 3 6,-2 3 6,-3 3 6,-3 4 6,-15 8 13,-24 17 18,-26 15 19,-24 16 18,-18 10 3,-9 7-13,-10 6-15,-8 7-13,-6 2-9,1 1-1,-1-1-2,1 1-2,-3 1-3,-2 3-4,-3 3-4,-3 4-3,1-3-2,6-5 3,7-7 4,6-5 2,9-6 2,13-3 1,12-3 1,13-2 1,21-6-1,32-6-4,31-6-3,32-6-5,19-12-2,10-15-4,10-15-1,9-16-4,2-7-2,-2 4-3,-3 3-4,-3 3-2,-10 3-2,-16 3 2,-15 3 2,-15 4 2,-12 2-1,-6 4-2,-6 3 0,-6 3-3,-7-1-3,-6-2-6,-6-3-6,-6-3-6,-7-2 3,-6 0 9,-6 0 10,-6 0 11,-6 1 5,-2 4 2,-3 3 2,-3 3 2</inkml:trace>
</inkml:ink>
</file>

<file path=ppt/ink/ink5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0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33600 23600 453,'-47'-68'0,"6"17"0,7 15 0,6 16 0,4 5 3,4-2 6,3-3 6,3-3 6,1 4 8,1 13 10,-1 12 9,1 13 10,1 15 1,3 19-9,3 19-7,4 19-9,2 16-6,4 17-4,3 15-5,3 16-3,3 20-2,3 25-1,3 25-1,4 25 1,-1 12-15,-3 1-28,-3-1-27,-2 1-29,-3-26-7,1-49 9,-1-51 12,1-49 9</inkml:trace>
</inkml:ink>
</file>

<file path=ppt/ink/ink5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1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34800 22900 653,'-2'-43'8,"-3"17"15,-3 15 16,-2 16 15,-3 13 0,1 14-16,-1 11-16,1 14-16,-3 3-10,-2-2-4,-3-3-2,-3-3-4,1-2-2,6 0-3,7 0-2,6 0-3,3-4 0,0-5 2,0-7 2,0-5 0,3-6 3,6-3 2,7-3 1,6-2 2,-1 0 2,-5 7-1,-7 6 2,-5 7 0,-6 2 1,-3 1 2,-3-1 2,-2 1 3,-3-3 1,1-2 0,-1-3 1,1-3 1,-1-2 3,1 0 7,-1 0 6,1 0 7,2 1 3,7 4 1,6 3-1,7 3 0,2 1-1,1 1 0,-1-1 0,1 1-1,-1 1-2,1 3-2,-1 3-2,1 4-3,-3 2-2,-2 4-2,-3 3-2,-3 3-2,-4-4-4,-3-8-3,-3-10-6,-2-9-3,-1-20-8,3-27-10,3-28-11,4-28-10,5-13-4,10 3 4,10 3 3,9 4 4,1 5 3,-6 10 4,-6 10 3,-6 9 4</inkml:trace>
</inkml:ink>
</file>

<file path=ppt/ink/ink5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2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35500 22550 629,'23'-61'34,"-3"28"6,-3 28 8,-2 29 8,-8 19-5,-8 14-14,-10 11-16,-9 14-14,-9 5-11,-5 1-8,-7-1-8,-5 1-7,-1-6-5,6-8-3,7-10-3,6-9-2,4-10 0,4-9 5,3-10 3,3-8 4,6-11 6,9-8 7,10-10 7,10-9 7,4 2 8,0 17 11,0 15 11,0 16 11,-5 9 2,-9 3-4,-10 3-4,-8 4-5,-9 2-2,-6 4 1,-6 3 0,-6 3 1,-1-2-3,7-6-6,6-6-6,7-6-6,7-13-8,9-19-9,10-18-10,10-19-9,10-15-5,13-8-3,12-10-2,13-9-3,4-1 3,-3 10 6,-3 10 7,-2 9 6,-8 7 6,-8 7 5,-10 6 5,-9 7 4,-12 11 7,-11 20 8,-14 18 6,-11 20 9,-11 8 4,-5 1 4,-7-1 4,-5 1 2,-4-4-5,0-6-16,0-6-14,0-6-16,1-4-7,4 1 0,3-1 0,3 1 1,3-3 1,3-2 2,3-3 3,4-3 1,8-6 3,17-5 2,15-7 3,16-5 2,10-8 1,7-5 1,6-7-1,7-5 0,0-4-6,-2 0-10,-3 0-11,-3 0-11,-6-2-4,-5-3 0,-7-3 1,-5-2 1,-8-1 2,-5 3 2,-7 3 3,-5 4 2,-4-1 4,0-3 5,0-3 5,0-2 6,-2 3 14,-3 14 24,-3 11 24,-2 14 24,-3 7 4,1 3-16,-1 3-17,1 4-16,-1 1-10,1 0-7,-1 0-5,1 0-5,-6 4-4,-8 10-2,-10 10-3,-9 9-1,-4 4-1,4 1 3,3-1 2,3 1 2,12-9-12,22-15-29,22-15-29,23-16-28,11-10-2,4-3 25,3-3 24,3-2 25,-1 0 14,-2 7 6,-3 6 6,-3 7 5,-6 5 6,-5 7 7,-7 6 6,-5 7 7,-6 0 1,-3-2-4,-3-3-5,-2-3-5</inkml:trace>
</inkml:ink>
</file>

<file path=ppt/ink/ink5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2"/>
    </inkml:context>
    <inkml:brush xml:id="br0">
      <inkml:brushProperty name="width" value="0.02948" units="cm"/>
      <inkml:brushProperty name="height" value="0.02948" units="cm"/>
      <inkml:brushProperty name="color" value="#F2395B"/>
    </inkml:brush>
  </inkml:definitions>
  <inkml:trace contextRef="#ctx0" brushRef="#br0">36300 22900 746,'21'-25'0,"-5"0"0,-7 0 0,-5 0 0,-3 1 4,4 4 10,3 3 8,3 3 10,-2 14 4,-6 25-1,-6 25-1,-6 25 0,-9 10-7,-8-2-13,-10-3-12,-9-3-13,-4-6-6,4-5 3,3-7 3,3-5 1,7-8 1,14-5 1,11-7-1,14-5 1,13-9 0,16-9 3,15-10 2,17-8 2,7-8 0,0-2-5,0-3-4,0-3-4,-5 1-4,-9 6-4,-10 7-5,-8 6-4,-9 4-2,-6 4 3,-6 3 2,-6 3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70400 29800 554,'-22'-27'0,"6"-3"0,7-3 0,6-2-1,6 2 8,6 9 17,7 10 15,6 10 16,3 8 3,0 10-11,0 10-9,0 9-11,0 4-5,0 1-4,0-1-1,0 1-3,0 1 0,0 3-1,0 3 0,0 4 0,3 4-2,6 6-3,7 7-2,6 6-4,4 6-1,4 6-3,3 7-2,3 6-2,1 3-4,1 0-6,-1 0-7,1 0-6,-3 0-6,-2 0-8,-3 0-7,-3 0-6,-6-10-1,-5-18 5,-7-19 6,-5-18 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3"/>
    </inkml:context>
    <inkml:brush xml:id="br0">
      <inkml:brushProperty name="width" value="0.05159" units="cm"/>
      <inkml:brushProperty name="height" value="0.05159" units="cm"/>
      <inkml:brushProperty name="color" value="#FED406"/>
    </inkml:brush>
  </inkml:definitions>
  <inkml:trace contextRef="#ctx0" brushRef="#br0">93947 29875 426,'0'-12'21,"0"8"9,0 8 7,0 8 9,0 6 0,2 5-7,0 5-7,2 5-7,-1 2-8,-2 2-5,-2 1-8,-2 0-6,-1-1-5,0-5-3,0-5-4,0-5-3,0-4-4,0-3-2,0-3-3,1-2-3,-2-5-1,2-5 2,-1-4 1,0-5 2,0-4 1,2 0 1,0-1 1,2-1 1,0-1 2,2 1 4,0-1 4,2 0 5,1 0 5,3-1 4,4-1 7,2-1 4,2 0 4,1 1 1,1 0 2,2 2 1,-2 1 2,1 1 2,-2 1 2,-1 1 1,-1 1-2,-1 2-4,-1 2-7,0 2-4,-4 0-11,-5-4-15,-4-2-14,-5-3-16,-3-2-4,0-1 8,0-2 7,0 1 8,2-3 5,1 0 4,2-1 5,2-1 3,1 1 6,0 3 7,0 3 7,0 3 8,0 2 5,0 0 3,0 2 4,0 1 3,0 3 3,2 8 6,0 6 4,2 7 4,-1 5 0,1 3-9,0 3-6,0 3-9,-1 2-4,0 1-1,-1 0-2,-2 2-2,0 0-1,2 1-3,1-1-4,0 0-2,0 1-2,0 1-2,-2 0-1,0 2-3,-2-1 0,0-2 0,-2-1 1,0-3-1,0-3-4,0-3-13,1-5-10,2-3-11,0-6-12,2-6-11,1-8-11,0-6-11,1-3 2,0 0 13,0 2 15,0 1 13</inkml:trace>
</inkml:ink>
</file>

<file path=ppt/ink/ink5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2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36700 23600 488,'-27'25'2,"-3"0"2,-3 0 3,-2 0 3,2 3 3,9 6 3,10 7 2,10 6 3,4 3 1,0 0 1,0 0 0,0 0 0,1 3 0,4 6-1,3 7 1,3 6-1,1 1-1,1-3-1,-1-3 0,1-2 0,-3-1-2,-2 3-1,-3 3-2,-3 4-1,-2 1-1,0 0 1,0 0-1,0 0 1,-4-4-1,-5-5-2,-7-7-3,-5-5-2,-8-6-4,-5-3-3,-7-3-6,-5-2-4,-8-3-5,-5 1-4,-7-1-4,-5 1-6,-6-4 1,-3-6 4,-3-6 3,-2-6 5,3-4-6,14 1-17,11-1-15,14 1-16</inkml:trace>
</inkml:ink>
</file>

<file path=ppt/ink/ink5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2"/>
    </inkml:context>
    <inkml:brush xml:id="br0">
      <inkml:brushProperty name="width" value="0.0286" units="cm"/>
      <inkml:brushProperty name="height" value="0.0286" units="cm"/>
      <inkml:brushProperty name="color" value="#F2395B"/>
    </inkml:brush>
  </inkml:definitions>
  <inkml:trace contextRef="#ctx0" brushRef="#br0">38050 25050 769,'1'-46'10,"4"10"20,3 10 20,3 9 21,3 2-14,3-2-45,3-3-45,4-3-46</inkml:trace>
</inkml:ink>
</file>

<file path=ppt/ink/ink5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3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41450 22650 557,'-15'-22'7,"23"6"15,22 7 15,22 6 14,23-2 6,25-9-3,25-10-4,25-8-3,9-3-6,-6 7-9,-6 6-8,-6 7-9,-10 4-10,-12 3-10,-13 3-11,-12 4-10,-16 7-10,-19 13-7,-18 12-9,-19 13-8,-15 4 0,-8-3 4,-10-3 5,-9-2 6</inkml:trace>
</inkml:ink>
</file>

<file path=ppt/ink/ink5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3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42550 22900 577,'-90'1'2,"23"4"6,22 3 4,22 3 5,10 3 5,1 3 7,-1 3 4,1 4 7,1 5 1,3 10-3,3 10-2,4 9-3,-1 6-4,-3 3-3,-3 3-5,-2 4-3,-1 2-6,3 4-7,3 3-6,4 3-8,2 1-9,4 1-11,3-1-12,3 1-11,3-9-6,3-15-1,3-15 0,4-16 0</inkml:trace>
</inkml:ink>
</file>

<file path=ppt/ink/ink5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4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43750 21700 473,'23'-90'3,"-3"23"5,-3 22 5,-2 22 6,-1 13 6,3 7 7,3 6 8,4 7 7,-1 13 1,-3 22-7,-3 22-7,-2 23-6,-3 20-3,1 23 1,-1 22 0,1 22 1,-3 8-2,-2-2-5,-3-3-5,-3-3-5,-2-4-3,0-3-3,0-3-1,0-2-2,-4-5-4,-5-2-4,-7-3-4,-5-3-4,-6-7-10,-3-9-14,-3-10-14,-2-8-14,0-17-4,7-21 10,6-22 9,7-22 9,2-11 7,1 0 3,-1 0 4,1 0 3</inkml:trace>
</inkml:ink>
</file>

<file path=ppt/ink/ink5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4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44050 21150 642,'-52'-32'27,"-3"39"10,-3 36 8,-2 39 9,-1 19 1,3 4-8,3 3-7,4 3-8,2-2-12,4-6-20,3-6-17,3-6-19</inkml:trace>
</inkml:ink>
</file>

<file path=ppt/ink/ink5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4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44100 21250 614,'71'0'34,"-5"0"-2,-7 0-2,-5 0-2,-8 0-4,-5 0-3,-7 0-4,-5 0-4,2 3 1,13 6 3,12 7 6,13 6 4,4 9 1,-3 13-2,-3 12-2,-2 13-1,-8 1-19,-8-9-33,-10-10-35,-9-8-33</inkml:trace>
</inkml:ink>
</file>

<file path=ppt/ink/ink5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5"/>
    </inkml:context>
    <inkml:brush xml:id="br0">
      <inkml:brushProperty name="width" value="0.04863" units="cm"/>
      <inkml:brushProperty name="height" value="0.04863" units="cm"/>
      <inkml:brushProperty name="color" value="#F2395B"/>
    </inkml:brush>
  </inkml:definitions>
  <inkml:trace contextRef="#ctx0" brushRef="#br0">45800 22550 452,'50'-18'38,"0"17"1,0 15 1,0 16 0,-4 12-1,-5 9-3,-7 10-3,-5 10-3,-6 4-5,-3 0-4,-3 0-6,-2 0-6,-6 3-3,-6 6-2,-6 7-2,-6 6-1,-7-4-1,-6-11-1,-6-14 0,-6-11 0,12-18-1,31-22-3,32-22-2,31-21-3,15-20-1,1-15-1,-1-15 0,1-16-1,-3-8-1,-2 0-1,-3 0-2,-3 0-2,-7-2 1,-9-3 1,-10-3 1,-8-2 2,-9-1 1,-6 3 0,-6 3 1,-6 4-1,-7 7 2,-6 13 4,-6 12 3,-6 13 4,-6 10 4,-2 10 2,-3 10 4,-3 9 2,-4 6 3,-3 3 2,-3 3 2,-2 4 3,-3 7 2,1 13 1,-1 12 0,1 13 2,1 7 0,3 4-1,3 3-1,4 3 0,2 3-2,4 3-1,3 3-2,3 4 0,4 1-4,7 0-2,6 0-3,7 0-3,7-4-4,9-5-4,10-7-5,10-5-5,5-4-4,4 0-4,3 0-4,3 0-3,-1-4-2,-2-5 3,-3-7 2,-3-5 2</inkml:trace>
</inkml:ink>
</file>

<file path=ppt/ink/ink5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5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48550 21250 467,'1'103'91,"4"6"-11,3 7-11,3 6-10,-1 4-10,-2 4-8,-3 3-8,-3 3-7,-2 6-6,0 9-1,0 10-2,0 10-3,-7 0-4,-11-5-6,-14-7-5,-11-5-7,-7-6-7,0-3-8,0-3-8,0-2-8,3-14-4,6-21-1,7-22-1,6-22-1,3-19-2,0-16 0,0-15-2,0-15 0</inkml:trace>
</inkml:ink>
</file>

<file path=ppt/ink/ink5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5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48650 21050 657,'-4'-65'56,"-5"23"-9,-7 22-8,-5 22-8,-8 19-5,-5 20 2,-7 18 1,-5 20 0,-8 11-3,-5 7-7,-7 6-9,-5 7-7,-3 0-8,4-2-6,3-3-7,3-3-6,6-9-5,9-11-2,10-14-3,10-11-2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4"/>
    </inkml:context>
    <inkml:brush xml:id="br0">
      <inkml:brushProperty name="width" value="0.0497" units="cm"/>
      <inkml:brushProperty name="height" value="0.0497" units="cm"/>
      <inkml:brushProperty name="color" value="#FED406"/>
    </inkml:brush>
  </inkml:definitions>
  <inkml:trace contextRef="#ctx0" brushRef="#br0">94950 30817 442,'29'-48'34,"-5"12"-3,-5 13-2,-5 13-3,-3 7-1,-2 4-3,-2 2-3,-2 4-1,-3 3-1,-3 5 1,-2 5 1,-3 5 1,-3 3-2,0-1-2,-1 0-2,-1 1-4,-1-3-1,2-3 1,1-5 0,0-3 0,5-5-3,6-6-8,8-6-8,6-6-7,5-5-6,5-3-5,3-5-3,5-3-4,0-2 0,-2 1 3,-2 1 4,-1 1 4,-4 3 5,-3 3 3,-4 4 6,-5 4 3,-3 6 9,-4 6 13,-4 8 12,-4 6 13,-2 3 5,0-1-3,0-1-3,0-1-2,1 0-3,0 2-4,2 0-3,1 1-4,0 0-3,0-1-2,0-1-2,0-1-1,2-1-3,5 0-4,5-2-3,6-1-3,1-3-3,-1-4-3,-1-6-3,-1-4-4,0-5-2,0-6 0,-1-4-2,1-4-1,-2-5 0,-1 1 1,-2-2 1,-2-1 0,-2 1 3,-2 1 2,-3 3 2,0 1 2,-5 3 2,-2 3 0,-5 3 0,-4 3 0,-5 5-3,-7 6-5,-7 7-5,-6 8-6,-2 3-4,7 1-4,6 1-4,5 1-4,5 0-3,1-3-3,2-1-2,3-2-4</inkml:trace>
</inkml:ink>
</file>

<file path=ppt/ink/ink5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6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48900 21050 550,'95'3'71,"-9"6"-5,-10 7-5,-8 6-4,-8 6-6,-2 6-6,-3 7-7,-3 6-6,-6 6-10,-5 6-16,-7 7-13,-5 6-16,-6-1-16,-3-5-16,-3-7-18,-2-5-17</inkml:trace>
</inkml:ink>
</file>

<file path=ppt/ink/ink5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6"/>
    </inkml:context>
    <inkml:brush xml:id="br0">
      <inkml:brushProperty name="width" value="0.05229" units="cm"/>
      <inkml:brushProperty name="height" value="0.05229" units="cm"/>
      <inkml:brushProperty name="color" value="#F2395B"/>
    </inkml:brush>
  </inkml:definitions>
  <inkml:trace contextRef="#ctx0" brushRef="#br0">51900 21650 420,'23'-90'0,"-3"23"0,-3 22 0,-2 22 0,-1 4 1,3-12 3,3-13 2,4-12 2,-10 2 8,-22 20 12,-22 18 13,-21 20 11,-15 19 3,-6 22-10,-6 22-9,-6 23-9,-2 11-5,3 4-1,3 3-1,4 3-1,5-1-1,10-2-3,10-3-1,9-3-3,7-4-2,7-3-1,6-3-1,7-2-2,5-9-1,7-12-2,6-13-1,7-12-2,11-13-4,20-12-6,18-13-6,20-12-7,11-16-2,7-19 4,6-18 3,7-19 3,0-10-2,-2 1-9,-3-1-8,-3 1-8,-9 4 0,-11 9 8,-14 10 10,-11 10 9,-11 8 8,-5 10 7,-7 10 7,-5 9 8,-11 10 8,-11 14 9,-14 11 10,-11 14 10,-6 8 2,4 7-5,3 6-7,3 7-4,1 2-6,1 1-5,-1-1-5,1 1-5,1-1-3,3 1-3,3-1-2,4 1-2,4-3-5,6-2-6,7-3-6,6-3-7,4-12-3,4-18 0,3-19 0,3-18 0,4-17 0,7-11 0,6-14 0,7-11-1,0-11 2,-2-5 3,-3-7 3,-3-5 4,-7-3 3,-9 4 1,-10 3 1,-8 3 3,-8 6 1,-2 9 1,-3 10 3,-3 10 0,-9 10 1,-11 13-3,-14 12-2,-11 13-2,-11 7-4,-5 4-3,-7 3-5,-5 3-4,-1 1-2,6 1 2,7-1 1,6 1 2</inkml:trace>
</inkml:ink>
</file>

<file path=ppt/ink/ink5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7"/>
    </inkml:context>
    <inkml:brush xml:id="br0">
      <inkml:brushProperty name="width" value="0.05412" units="cm"/>
      <inkml:brushProperty name="height" value="0.05412" units="cm"/>
      <inkml:brushProperty name="color" value="#F2395B"/>
    </inkml:brush>
  </inkml:definitions>
  <inkml:trace contextRef="#ctx0" brushRef="#br0">54100 20600 406,'1'-43'7,"4"17"15,3 15 15,3 16 15,1 15 4,1 16-5,-1 15-4,1 17-5,-3 11-4,-2 10-2,-3 10-4,-3 9-1,-2 9-4,0 9-3,0 10-3,0 10-4,-2 13-3,-3 19-4,-3 19-4,-2 19-5,-6 1-1,-6-16 2,-6-15 1,-6-15 1,-1-15 1,7-12-2,6-13 0,7-12-1,2-15-12,1-15-26,-1-15-24,1-16-26</inkml:trace>
</inkml:ink>
</file>

<file path=ppt/ink/ink5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7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54000 20550 525,'1'-68'7,"4"17"13,3 15 13,3 16 13,-2 15 7,-6 16-1,-6 15 1,-6 17-2,-12 11-3,-15 10-9,-15 10-9,-16 9-8,-10 4-8,-3 1-8,-3-1-7,-2 1-9,-1-4-2,3-6 4,3-6 2,4-6 3,7-9-12,13-8-28,12-10-27,13-9-28</inkml:trace>
</inkml:ink>
</file>

<file path=ppt/ink/ink5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7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54400 20550 497,'115'4'74,"-18"10"-7,-19 10-5,-18 9-6,-10 6-6,0 3-3,0 3-4,0 4-5,-4 2-6,-5 4-11,-7 3-9,-5 3-11,-6-2-11,-3-6-9,-3-6-10,-2-6-10</inkml:trace>
</inkml:ink>
</file>

<file path=ppt/ink/ink5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49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5900 33100 506,'45'-4'-42,"-9"-5"12,-10-7 13,-8-5 12,-8-4 8,-2 0 2,-3 0 2,-3 0 1,-2 0 2,0 0 2,0 0 1,0 0 1,-4 4 3,-5 10 4,-7 10 4,-5 9 4,-8 13 0,-5 20-2,-7 18-1,-5 20-3,-4 11-1,0 7-3,0 6-3,0 7-2,3 0-1,6-2 0,7-3-1,6-3 1,3-4 0,0-3-1,0-3-2,0-2 0,3-6-2,6-6-3,7-6-2,6-6-2,7-9-3,10-8 0,10-10-1,9-9-2,9-9-1,9-5-2,10-7-2,10-5-2,5-12-2,4-16-3,3-15-2,3-15-2,4-12-2,7-6-1,6-6-1,7-6-1,-3-4 1,-8 1 3,-10-1 2,-9 1 3,-9-1 2,-5 1 0,-7-1 0,-5 1 1,-9 7 4,-9 16 8,-10 15 6,-8 17 7,-11 14 10,-8 17 12,-10 15 10,-9 16 13,-4 10 1,4 7-8,3 6-8,3 7-8,1 4-5,1 3-4,-1 3-3,1 4-2,1-1-4,3-3-1,3-3-2,4-2-1,1-3-3,0 1-3,0-1-4,0 1-1,7-6-5,17-8-5,15-10-4,16-9-4,5-13-3,-2-16 0,-3-15 1,-3-15 0,-4-12 1,-3-6 1,-3-6 0,-2-6 2,-3-6 0,1-2 1,-1-3 1,1-3 1,-4-6 2,-6-5 5,-6-7 3,-6-5 5,-9-4 2,-8 0 1,-10 0 1,-9 0 0,-9 6 0,-5 13-2,-7 12-2,-5 13-3,-4 10-3,0 10-4,0 10-6,0 9-5,1 10-1,4 14 1,3 11 1,3 14 1,1 5-3,1 1-6,-1-1-8,1 1-6</inkml:trace>
</inkml:ink>
</file>

<file path=ppt/ink/ink5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0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8750 32700 506,'50'21'126,"0"-5"-24,0-7-26,0-5-25,1-6-16,4-3-5,3-3-6,3-2-7,4-5-4,7-2-3,6-3-4,7-3-3,4-2-3,3 0-2,3 0-3,4 0-3,-3 0 0,-5 0 0,-7 0 2,-5 0 0,-8 3-3,-5 6-11,-7 7-9,-5 6-10,-19 3-9,-27 0-9,-28 0-7,-28 0-10,-10 0 4,9 0 16,10 0 15,10 0 16</inkml:trace>
</inkml:ink>
</file>

<file path=ppt/ink/ink5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0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9900 32100 502,'-27'-24'-2,"-3"4"-3,-3 3-3,-2 3-5,-3-1 3,1-2 6,-1-3 7,1-3 7,2-2 5,7 0 2,6 0 2,7 0 2,2 7 8,1 17 12,-1 15 12,1 16 13,2 13 0,7 14-14,6 11-12,7 14-12,0 21-9,-2 31-3,-3 32-2,-3 31-4,-2 15-2,0 1-2,0-1-2,0 1-2,-2-6-2,-3-8-6,-3-10-4,-2-9-4,0-18-3,7-24-1,6-26 0,7-24-2,5-21-2,7-16-2,6-15-3,7-15-3,4-23-3,3-28-3,3-28-2,4-27-3,-1-11 1,-3 10 5,-3 10 6,-2 9 4,-5 6 3,-2 3 1,-3 3 2,-3 4 0</inkml:trace>
</inkml:ink>
</file>

<file path=ppt/ink/ink5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1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10650 31200 622,'1'-111'4,"4"28"10,3 28 10,3 29 8,3 16 6,3 7 1,3 6 2,4 7 1,-1 5-2,-3 7-7,-3 6-5,-2 7-7,-3 7-6,1 9-8,-1 10-9,1 10-7,-1 0-7,1-5-8,-1-7-8,1-5-7,1-9-7,3-9-5,3-10-5,4-8-5</inkml:trace>
</inkml:ink>
</file>

<file path=ppt/ink/ink5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1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11750 30650 614,'43'3'61,"-11"6"-5,-14 7-5,-11 6-5,-9 7-7,-3 10-7,-3 10-7,-2 9-8,-9 9-3,-12 9-1,-13 10 0,-12 10-1,-10 5-6,-6 4-10,-6 3-12,-6 3-10,-4-2-9,1-6-7,-1-6-6,1-6-5,4-12-2,9-15 5,10-15 4,10-16 4,7-12 7,6-5 8,7-7 7,6-5 9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8"/>
    </inkml:context>
    <inkml:brush xml:id="br0">
      <inkml:brushProperty name="width" value="0.03837" units="cm"/>
      <inkml:brushProperty name="height" value="0.03837" units="cm"/>
      <inkml:brushProperty name="color" value="#FED406"/>
    </inkml:brush>
  </inkml:definitions>
  <inkml:trace contextRef="#ctx0" brushRef="#br0">100586 33751 573,'-15'-7'3,"2"2"8,3 2 7,1 2 6,4 0 5,6 0 1,6-2 0,6 0 1,7-2 1,9 0-1,8-1-1,10-1 0,5-2-1,4 0-3,2-2-2,3 0-3,1-1-5,-2-1-6,-2-1-8,-2-2-8,-5 2-7,-6 3-8,-8 3-9,-6 2-8,-8 4-7,-9 4-5,-8 4-7,-9 4-6,-8 1 3,-4-3 10,-5-1 12,-5-2 10,0-2 8,5 0 4,4-1 5,6-2 4</inkml:trace>
</inkml:ink>
</file>

<file path=ppt/ink/ink5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2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10550 32300 519,'-19'-88'9,"13"26"10,12 24 11,13 26 10,6 21 5,0 19-1,0 19 0,0 19-1,-4 10-3,-5 4-6,-7 3-6,-5 3-6,-4 3-5,0 3-6,0 3-5,0 4-4,-2-4-6,-3-9-4,-3-10-4,-2-8-6,2-20-6,9-28-11,10-28-11,10-27-9,10-28-2,13-24 7,12-26 9,13-24 8,6-9 6,0 10 4,0 10 5,0 9 5,-2 12 4,-3 16 4,-3 15 5,-2 17 4,-8 10 5,-8 6 7,-10 7 7,-9 6 6,-7 10 7,-3 17 6,-3 15 5,-2 16 7,-9 12-3,-12 9-11,-13 10-10,-12 10-12,-10 5-6,-6 4-5,-6 3-4,-6 3-3,-1-4-6,7-8-7,6-10-8,7-9-6,4-10-3,3-9 2,3-10 2,4-8 1,4-11 3,6-8 0,7-10 1,6-9 2,7-10 0,10-9 0,10-10 2,9-8 0,6-4 3,3 3 2,3 3 2,4 4 4,-1 5 1,-3 10 3,-3 10 3,-2 9 2,-8 9 2,-8 9 4,-10 10 2,-9 10 4,-7 7 1,-3 6 2,-3 7 1,-2 6 1,-8 7 0,-8 10-4,-10 10-1,-9 9-4,-4 1-3,4-6-4,3-6-3,3-6-5,1-7-4,1-6-5,-1-6-4,1-6-6,1-9-3,3-8-1,3-10-2,4-9 0,2-1 7,4 10 15,3 10 16,3 9 15,3 4 9,3 1 3,3-1 1,4 1 3,1-1 0,0 1-3,0-1-3,0 1-2,1 4-3,4 9-4,3 10-3,3 10-3,-1 2-3,-2-3-1,-3-3-1,-3-2-1,-4-6-2,-3-6-4,-3-6-3,-2-6-3,8-21-12,22-34-17,22-35-19,23-33-18,10-18-3,0 0 10,0 0 12,0 0 10,-7 6 8,-11 13 5,-14 12 5,-11 13 6,-12 18 12,-9 26 21,-10 24 21,-8 26 21,-8 12 3,-2 0-13,-3 0-14,-3 0-13,-2-2-9,0-3-1,0-3-2,0-2-3,9-8-12,19-8-24,19-10-25,19-9-24,5-7-5,-5-3 15,-7-3 16,-5-2 15,-6-3 9,-3 1 5,-3-1 2,-2 1 5,-3-1 2,1 1 1,-1-1 1,1 1 0,-1-1 1,1 1 0,-1-1-1,1 1 0</inkml:trace>
</inkml:ink>
</file>

<file path=ppt/ink/ink5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2"/>
    </inkml:context>
    <inkml:brush xml:id="br0">
      <inkml:brushProperty name="width" value="0.04857" units="cm"/>
      <inkml:brushProperty name="height" value="0.04857" units="cm"/>
      <inkml:brushProperty name="color" value="#F2395B"/>
    </inkml:brush>
  </inkml:definitions>
  <inkml:trace contextRef="#ctx0" brushRef="#br0">13100 31300 452,'23'-27'0,"-3"-3"0,-3-3 0,-2-2 0,-3-1 4,1 3 5,-1 3 6,1 4 6,-6 15 6,-8 28 5,-10 28 4,-9 29 6,-7 13-3,-3 1-8,-3-1-9,-2 1-8,0-4-6,7-6-3,6-6-3,7-6-3,10-7-4,16-6-5,15-6-5,17-6-5,7-7-1,0-6 3,0-6 2,0-6 3,-4-1 3,-5 7 2,-7 6 2,-5 7 3,-9 5 2,-9 7 3,-10 6 2,-8 7 2,-12 5 3,-12 7 0,-13 6 1,-12 7 1,-7-1 0,1-6-1,-1-6 0,1-6-2,-1-7-1,1-6-4,-1-6-2,1-6-3,4-10-3,9-12-5,10-13-5,10-12-4,8-13-3,10-12-1,10-13-2,9-12-1,10-10 1,14-6 2,11-6 2,14-6 2,5 4 1,1 16 2,-1 15 1,1 17 2,-6 8 4,-8 4 8,-10 3 8,-9 3 8,-7 7 9,-3 14 7,-3 11 10,-2 14 7,-9 10 0,-12 9-9,-13 10-8,-12 10-10,-10 5-5,-6 4-3,-6 3-3,-6 3-3,-2-1-2,3-2-1,3-3-2,4-3-1,2-9 0,4-11 0,3-14 1,3-11 1,12-12 0,22-9-2,22-10-2,23-8-1,17-12-3,17-12-4,15-13-4,16-12-5,2-5-1,-8 3 1,-10 3 1,-9 4 1,-10 5 1,-9 10 3,-10 10 3,-8 9 2,-11 9 8,-8 9 17,-10 10 14,-9 10 16,-10 8 4,-9 10-10,-10 10-8,-8 9-8,-6 2-7,1-2-2,-1-3-2,1-3-4,-4 4 0,-6 13-1,-6 12 0,-6 13 1,-9 7-2,-8 4-2,-10 3-3,-9 3-1,-7 3-3,-3 3 0,-3 3 0,-2 4-2,-6 2-3,-6 4-4,-6 3-5,-6 3-4,1-2-5,9-6-6,10-6-7,10-6-5,10-13-1,13-19 7,12-18 5,13-19 7</inkml:trace>
</inkml:ink>
</file>

<file path=ppt/ink/ink5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3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12300 34000 611,'23'-24'2,"-3"4"2,-3 3 3,-2 3 3,-1 3 8,3 3 10,3 3 11,4 4 11,4 5 2,6 10-7,7 10-8,6 9-7,3 9-6,0 9-5,0 10-5,0 10-5,-4 0-8,-5-5-12,-7-7-10,-5-5-11,-4-6-11,0-3-10,0-3-11,0-2-10</inkml:trace>
</inkml:ink>
</file>

<file path=ppt/ink/ink5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3"/>
    </inkml:context>
    <inkml:brush xml:id="br0">
      <inkml:brushProperty name="width" value="0.02956" units="cm"/>
      <inkml:brushProperty name="height" value="0.02956" units="cm"/>
      <inkml:brushProperty name="color" value="#F2395B"/>
    </inkml:brush>
  </inkml:definitions>
  <inkml:trace contextRef="#ctx0" brushRef="#br0">15000 34550 744,'21'48'96,"-5"-3"-22,-7-3-24,-5-2-23,-8 0-18,-5 7-16,-7 6-16,-5 7-14,-4-3-9,0-8-3,0-10-3,0-9-3</inkml:trace>
</inkml:ink>
</file>

<file path=ppt/ink/ink5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4"/>
    </inkml:context>
    <inkml:brush xml:id="br0">
      <inkml:brushProperty name="width" value="0.03953" units="cm"/>
      <inkml:brushProperty name="height" value="0.03953" units="cm"/>
      <inkml:brushProperty name="color" value="#F2395B"/>
    </inkml:brush>
  </inkml:definitions>
  <inkml:trace contextRef="#ctx0" brushRef="#br0">15750 33400 556,'35'-118'4,"23"17"9,22 15 8,22 16 9,5 15 2,-8 16-6,-10 15-3,-9 17-6,-10 14-2,-9 17-2,-10 15-1,-8 16-2,-11 13 1,-8 14 2,-10 11 2,-9 14 2,-13 5 0,-16 1-1,-15-1-3,-15 1-2,-12-4-1,-6-6-2,-6-6-1,-6-6-1,-2-7-1,3-6-3,3-6-1,4-6-1,5-13-11,10-19-17,10-18-17,9-19-19,9-16-4,9-12 9,10-13 9,10-12 9,5-7 7,4 1 7,3-1 7,3 1 7,4 4 6,7 9 5,6 10 6,7 10 5,0 7 7,-2 6 9,-3 7 9,-3 6 8,1 4 3,6 4-4,7 3-6,6 3-4,3 4-1,0 7 3,0 6 3,0 7 3,-2 2-2,-3 1-6,-3-1-6,-2 1-7,-1 1-7,3 3-9,3 3-8,4 4-8,-1-3-16,-3-5-21,-3-7-21,-2-5-21</inkml:trace>
</inkml:ink>
</file>

<file path=ppt/ink/ink5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5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16800 33600 430,'48'-158'31,"-3"34"-1,-3 35 0,-2 35-2,3 16-1,14 1-1,11-1 0,14 1-1,10 1-2,9 3-2,10 3-3,10 4-2,-4 1-2,-16 0-1,-15 0-2,-15 0 0,-9 3-8,1 6-12,-1 7-12,1 6-13,-10-1-7,-19-5-2,-18-7-2,-19-5-1,-13-6 3,-6-3 10,-6-3 9,-6-2 10,-6-8 6,-2-8 4,-3-10 4,-3-9 4,1-2 2,6 6 1,7 7 0,6 6 1,3 7 1,0 10 1,0 10 2,0 9 2,1 13 9,4 20 18,3 18 16,3 20 17,6 14 2,9 14-14,10 11-15,10 14-15,4 10-8,0 9-3,0 10-3,0 10-2,-2 5-6,-3 4-6,-3 3-8,-2 3-7,-5-2-4,-2-6 0,-3-6 0,-3-6-1,-4-12-1,-3-15-2,-3-15-2,-2-16-1,-5-15-1,-2-11 1,-3-14 0,-3-11 2,-4-11 0,-3-5 2,-3-7 1,-2-5 1,-3-6 2,1-3 2,-1-3 2,1-2 2,-1-8 2,1-8 1,-1-10 3,1-9 2,4-7 0,9-3 1,10-3-2,10-2 1,8-3-1,10 1 0,10-1-1,9 1 0,10 1-2,14 3-5,11 3-5,14 4-4,-3 4-3,-15 6 0,-15 7 0,-16 6 1,-8 3-2,0 0-1,0 0-1,0 0-1</inkml:trace>
</inkml:ink>
</file>

<file path=ppt/ink/ink5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5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19350 32100 503,'6'-47'61,"13"6"-9,12 7-10,13 6-10,10 4-6,10 4-6,10 3-5,9 3-4,2 1-6,-2 1-5,-3-1-6,-3 1-6,-7 2-3,-9 7-2,-10 6-1,-8 7-1,-9 5-3,-6 7-5,-6 6-5,-6 7-4,-15 2-1,-21 1 5,-22-1 4,-22 1 5,-11-1 4,0 1 5,0-1 3,0 1 5,3-3 3,6-2 1,7-3 1,6-3 2,3-2 7,0 0 11,0 0 12,0 0 11,3 3 6,6 6 0,7 7-2,6 6 0,6 7-2,6 10-4,7 10-5,6 9-4,3 9-2,0 9-2,0 10-2,0 10-1,0 5-3,0 4-3,0 3-4,0 3-4,0 3-4,0 3-7,0 3-6,0 4-6,0-6-7,0-11-5,0-14-7,0-11-5,-2-15-4,-3-16 0,-3-15 1,-2-15-1</inkml:trace>
</inkml:ink>
</file>

<file path=ppt/ink/ink5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6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19550 33600 571,'45'-68'0,"-9"17"0,-10 15 0,-8 16 0,0 1 2,14-12 2,11-13 4,14-12 3,5-2 7,1 9 10,-1 10 12,1 10 9,-4 8 4,-6 10-7,-6 10-5,-6 9-6,-7 10-6,-6 14-5,-6 11-7,-6 14-5,-10 8-5,-12 7-3,-13 6-4,-12 7-2,-13 2-4,-12 1-4,-13-1-4,-12 1-3,-4-7-7,7-12-8,6-13-8,7-12-8,4-12-3,3-8 4,3-10 4,4-9 3,4-12 3,6-11 5,7-14 3,6-11 4,7-7 4,10 0 5,10 0 4,9 0 5,6 3 3,3 6 1,3 7 1,4 6 0,2 6 8,4 6 11,3 7 13,3 6 12,3 7 8,3 10 4,3 10 2,4 9 3,4 6-2,6 3-11,7 3-9,6 4-11,3-3-8,0-5-9,0-7-9,0-5-8,-2-8-10,-3-5-9,-3-7-9,-2-5-10,-8-4-5,-8 0-1,-10 0-2,-9 0 0</inkml:trace>
</inkml:ink>
</file>

<file path=ppt/ink/ink5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6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21250 31300 535,'21'-25'0,"-5"0"0,-7 0 0,-5 0 0,2-5 8,13-9 16,12-10 16,13-8 16,4 8 2,-3 29-12,-3 28-10,-2 28-12,-9 20-10,-12 13-10,-13 12-10,-12 13-9,-12 9-6,-8 6-3,-10 7-3,-9 6-3,-7-2 0,-3-9-1,-3-10 2,-2-8 0,3-12 1,14-12 3,11-13 3,14-12 2,5-10 4,1-6 8,-1-6 7,1-6 7,4-9 5,9-8 3,10-10 3,10-9 3,13-10-1,19-9-4,19-10-4,19-8-6,5-4-3,-5 3-4,-7 3-2,-5 4-4,-8 5-1,-5 10 3,-7 10 1,-5 9 4,-14 13 9,-18 20 19,-19 18 20,-18 20 17,-15 14 5,-9 14-13,-10 11-10,-8 14-13,-9 10-7,-6 9-5,-6 10-5,-6 10-4,-7 8-6,-6 10-6,-6 10-7,-6 9-7,-4 2-5,1-2-2,-1-3-2,1-3-2,2-6-3,7-5-4,6-7-5,7-5-3,7-12-3,9-16 0,10-15 0,10-15 0,8-18 3,10-19 6,10-18 6,9-19 7</inkml:trace>
</inkml:ink>
</file>

<file path=ppt/ink/ink5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6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21100 33000 541,'23'-43'10,"-3"17"21,-3 15 21,-2 16 21,-1 12 3,3 9-13,3 10-12,4 10-13,-1 5-11,-3 4-7,-3 3-7,-2 3-9,-1-2-7,3-6-8,3-6-10,4-6-8,4-9-7,6-8-6,7-10-7,6-9-5,-1-9 0,-5-5 5,-7-7 7,-5-5 6,-4-4 4,0 0 4,0 0 4,0 0 3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8"/>
    </inkml:context>
    <inkml:brush xml:id="br0">
      <inkml:brushProperty name="width" value="0.03651" units="cm"/>
      <inkml:brushProperty name="height" value="0.03651" units="cm"/>
      <inkml:brushProperty name="color" value="#FED406"/>
    </inkml:brush>
  </inkml:definitions>
  <inkml:trace contextRef="#ctx0" brushRef="#br0">101610 33185 602,'-29'-29'1,"9"5"1,5 5 3,8 5 0,4 5 8,2 6 12,2 6 13,2 6 11,1 6 3,0 7-7,0 7-6,0 7-8,-2 3-5,-2 0-5,-4 0-3,-2 1-4,-1-3-5,0-2-5,2-3-4,1-3-5,3-7-13,7-9-21,7-10-22,8-10-21,0-4-1,-5 0 16,-5 2 16,-5 1 18,-1-1 10,2 0 3,2-1 4,2-1 4</inkml:trace>
</inkml:ink>
</file>

<file path=ppt/ink/ink5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7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22000 33200 475,'6'40'74,"13"-18"-20,12-19-20,13-18-20,4-9-13,-3 4-5,-3 3-4,-2 3-6,-5 9 0,-2 16 4,-3 15 3,-3 17 5,-10 7 2,-16 0 3,-15 0 2,-15 0 2,-14 1 1,-8 4-1,-10 3 0,-9 3-1,-5-1 0,0-2 0,0-3 0,0-3 0,-4-2 1,-5 0-1,-7 0 0,-5 0 0,0-4 1,10-5 3,10-7 3,9-5 2,21-6 6,35-3 6,35-3 8,34-2 7,23-8 1,13-8-8,12-10-6,13-9-7,1-4-8,-9 4-12,-10 3-12,-8 3-11,-8 3-10,-2 3-10,-3 3-8,-3 4-9,-7 2 0,-9 4 7,-10 3 8,-8 3 8</inkml:trace>
</inkml:ink>
</file>

<file path=ppt/ink/ink5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7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23250 32300 564,'7'-47'6,"17"6"12,15 7 13,16 6 11,13 3 6,14 0-1,11 0-1,14 0 0,5 1-5,1 4-5,-1 3-7,1 3-7,-6 3-6,-8 3-8,-10 3-9,-9 4-6,-10 5-10,-9 10-10,-10 10-10,-8 9-10,-12 4-7,-12 1-4,-13-1-3,-12 1-3</inkml:trace>
</inkml:ink>
</file>

<file path=ppt/ink/ink5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7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23900 32400 587,'-46'1'0,"10"4"0,10 3 0,9 3 0,4 1 7,1 1 13,-1-1 15,1 1 13,1 4 5,3 9-6,3 10-6,4 10-6,1 7-4,0 6-4,0 7-3,0 6-4,0 4-4,0 4-8,0 3-8,0 3-6,0 1-10,0 1-12,0-1-11,0 1-13,3-9-6,6-15 0,7-15-1,6-16 0</inkml:trace>
</inkml:ink>
</file>

<file path=ppt/ink/ink5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8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24350 32600 567,'46'53'131,"-5"6"-29,-7 7-29,-5 6-30,-8 4-19,-5 4-8,-7 3-8,-5 3-9,-8 1-7,-5 1-7,-7-1-5,-5 1-7,-8-3-5,-5-2-4,-7-3-4,-5-3-4,-8-7 0,-5-9 2,-7-10 2,-5-8 3,-6-9 3,-3-6 6,-3-6 4,-2-6 7,0-6 3,7-2 3,6-3 4,7-3 2,7-2 3,9 0-1,10 0 2,10 0 0,-1 0 0,-9 0 1,-10 0 0,-8 0 0,-1 0 4,9 0 9,10 0 10,10 0 9,19-7 10,32-11 10,31-14 12,32-11 11,21-3-1,13 10-12,12 10-13,13 9-12,6 6-11,0 3-12,0 3-11,0 4-12,-2 1-12,-3 0-13,-3 0-13,-2 0-13,-15 1-5,-25 4 4,-25 3 3,-25 3 3</inkml:trace>
</inkml:ink>
</file>

<file path=ppt/ink/ink5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9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25850 31700 546,'-24'-25'0,"4"0"0,3 0 0,3 0 0,12 0 9,22 0 15,22 0 17,23 0 17,13-2 2,6-3-11,7-3-10,6-2-11,4 0-8,4 7-6,3 6-6,3 7-7,-7 2-4,-15 1-6,-15-1-6,-16 1-5,-23 8-5,-27 20-5,-28 18-6,-28 20-5,-13 5 3,3-6 10,3-6 10,4-6 9,2-2 11,4 3 10,3 3 9,3 4 10,1-1 5,1-3 1,-1-3 1,1-2 0,2-1-4,7 3-7,6 3-6,7 4-8,4-1-8,3-3-8,3-3-7,4-2-9,5-6-6,10-6-5,10-6-5,9-6-5,10-9-2,14-8 1,11-10 1,14-9 0,5-9 3,1-5 4,-1-7 3,1-5 3,-4-3 6,-6 4 8,-6 3 7,-6 3 8,-7 4 6,-6 7 5,-6 6 6,-6 7 4,-16 8 10,-25 14 13,-25 11 13,-25 14 13,-16 8 0,-6 7-13,-6 6-13,-6 7-13,-4 0-9,1-2-5,-1-3-6,1-3-5,-4 1-6,-6 6-5,-6 7-7,-6 6-7,-2 1-1,3-3 0,3-3 1,4-2 1,8-8 3,17-8 5,15-10 6,16-9 5,16-9 5,20-5 1,18-7 3,20-5 2,21-9 1,25-9-3,25-10-2,25-8-2,14-6-2,3 1-6,3-1-3,4 1-4,-3 1-4,-5 3-2,-7 3-2,-5 4-2,-9 1-4,-9 0-5,-10 0-6,-8 0-4,-9 1-3,-6 4 1,-6 3 0,-6 3 0,-12-1 2,-15-2 1,-15-3 2,-16-3 2</inkml:trace>
</inkml:ink>
</file>

<file path=ppt/ink/ink5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9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27000 30750 518,'-4'-49'0,"-5"4"-1,-7 3 1,-5 3 0,-3 3 3,4 3 8,3 3 7,3 4 7,3 11 7,3 23 5,3 22 4,4 22 6,2 23-1,4 25-6,3 25-5,3 25-6,3 15-4,3 7-4,3 6-4,4 7-3,1 16-2,0 29-2,0 28-1,0 28-2,-2 15-3,-3 4-9,-3 3-8,-2 3-8,-3-13-2,1-28 1,-1-28 2,1-27 2,-1-23-6,1-16-14,-1-15-13,1-15-13,-1-20-2,1-21 9,-1-22 9,1-22 10</inkml:trace>
</inkml:ink>
</file>

<file path=ppt/ink/ink5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9"/>
    </inkml:context>
    <inkml:brush xml:id="br0">
      <inkml:brushProperty name="width" value="0.03148" units="cm"/>
      <inkml:brushProperty name="height" value="0.03148" units="cm"/>
      <inkml:brushProperty name="color" value="#F2395B"/>
    </inkml:brush>
  </inkml:definitions>
  <inkml:trace contextRef="#ctx0" brushRef="#br0">27200 32950 698,'-54'9'54,"-5"19"-3,-7 19-4,-5 19-3,-4 10-6,0 4-9,0 3-8,0 3-9,3-2-6,6-6-8,7-6-6,6-6-6,7-9-7,10-8-8,10-10-7,9-9-9</inkml:trace>
</inkml:ink>
</file>

<file path=ppt/ink/ink5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9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27250 33500 717,'135'70'8,"-27"-9"15,-28-10 16,-28-8 16,-12-8 2,7-2-13,6-3-13,7-3-12,4-6-12,3-5-14,3-7-13,4-5-13</inkml:trace>
</inkml:ink>
</file>

<file path=ppt/ink/ink5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3:59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28700 31050 614,'1'-46'0,"4"10"0,3 10 0,3 9 0,1 2 4,1-2 9,-1-3 9,1-3 9,2-2 3,7 0-1,6 0-1,7 0-1,4 4-2,3 10-2,3 10-3,4 9-1,-3 12-2,-5 16-2,-7 15-1,-5 17-1,-9 13-9,-9 13-18,-10 12-17,-8 13-17,-14 4-8,-15-3 2,-15-3 0,-16-2 3,-2-12 1,13-19 5,12-18 3,13-19 4</inkml:trace>
</inkml:ink>
</file>

<file path=ppt/ink/ink5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00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28600 32300 534,'117'-24'19,"-16"4"0,-15 3 1,-15 3 2,-12 3 0,-6 3 1,-6 3 1,-6 4 1,-7 8 0,-6 17-2,-6 15-2,-6 16-2,-6 9 0,-2 3 1,-3 3 1,-3 4 2,-6 2-2,-5 4-1,-7 3-4,-5 3-3,-3-5-1,4-12-1,3-13 0,3-12 0,7-24-11,14-34-17,11-35-20,14-33-18,7-23-7,3-9 5,3-10 6,4-8 5,-1-8 5,-3-2 6,-3-3 4,-2-3 5,-3-4 3,1-3 2,-1-3 2,1-2 1,1 2 4,3 9 6,3 10 6,4 10 6,-1 10 6,-3 13 9,-3 12 7,-2 13 7,-1 12 8,3 13 4,3 12 5,4 13 5,1 15 1,0 19-3,0 19-4,0 19-2,-7 15-8,-11 13-13,-14 12-12,-11 13-13,-7 4-5,0-3 2,0-3 0,0-2 1,0-9-6,0-12-16,0-13-14,0-12-15,3-12-5,6-8 7,7-10 6,6-9 6,3-10 4,0-9 3,0-10 1,0-8 2,-2-4 2,-3 3 1,-3 3 3,-2 4 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39"/>
    </inkml:context>
    <inkml:brush xml:id="br0">
      <inkml:brushProperty name="width" value="0.04235" units="cm"/>
      <inkml:brushProperty name="height" value="0.04235" units="cm"/>
      <inkml:brushProperty name="color" value="#FED406"/>
    </inkml:brush>
  </inkml:definitions>
  <inkml:trace contextRef="#ctx0" brushRef="#br0">101400 33043 519,'14'-49'6,"-3"10"2,-2 11 3,-4 11 3,-1 10 5,0 10 7,0 10 7,0 9 8,-2 6-1,-2 3-7,-4 1-7,-2 3-9,-3-1-6,-2 0-6,-1-1-6,-3-1-7,-1-1-5,1-2-5,-1 0-5,0-1-6,1-2-1,-1-5 0,0-3 2,1-4 0,0-4 3,2-1 6,2-2 4,3-2 6,2-3 5,4-2 6,4-4 6,4-2 5,2-1 3,1 2-2,2 2-1,0 3-1,0 0-1,-1 1 1,0 2-1,-2 0 2,-1 2-1,0 2-1,-2 2-1,0 2 0,-3 0-1,-1-1 1,-2-1 0,-1 0 0,-1 0 0,3 1 2,4 3 1,2 2 1,3 1 0,0-1-2,1 1-1,2 0-3,-2 0-2,-3 5-3,-2 2-2,-4 3-4,-2 1-1,-2 1 0,-2-1 1,-2 0 1,-1-1-1,-1-5-2,-2-3-2,0-4-2,-1-4-2,-1-3-1,-2-2 0,0-4-1,1-3-1,1-4 1,2-4-1,2-3 1,1-5 0,1-3 0,-1-5 1,0-3 0,-1-2 0,0-1-1,-1 1-1,-1 0-1,-1 1 2,0 5 2,0 3 3,1 5 3,-2 2 3,0 4 5,-1 3 4,-1 2 5,1 4 5,4 2 7,4 4 7,4 2 7,3 2-2,0 0-11,2 0-12,0 0-11,3-2-7,4-3 0,3-2 0,5-4-1,5-2-2,5-3-1,6-4-4,7-2-1,3-1-1,2-1 2,2 0 2,2 1 2,-1 0 1,-4 4 1,-4 3 1,-4 2 1,-4 3 2,-7 2 4,-5 2 4,-7 2 4,-6 4 4,-8 4 3,-8 5 5,-7 5 4,-7 3-1,-3-1-4,-5 1-7,-3-1-4,-2-1-3,1-1 1,1-2 0,2-2 0,2-3 0,5-3-1,5-3-2,5-2 0,4-3-1,8-1 2,4 0 1,8-1 2,4-3-1,7-2-3,5-4-3,7-2-3,2-1-1,0 2 0,0 2 1,1 3 1,-3 0-1,-4 2-2,-3 0-3,-5 2-2,-3 1-2,-4 4-1,-4 2-1,-5 3-2,-5 3-2,-10 2 1,-8 1-2,-8 3 1,-8 1-1,-5 3 2,-5 1 1,-4 3 2,-2-1 2,2-1 4,2-3 3,2-1 3,0-2 2,-1-1 0,0-1-2,-1 0-1,2-3 4,7-3 7,7-3 7,7-2 7,12-4 7,16-4 6,17-4 5,17-4 6,10-3-1,4-1-8,4-3-6,4-2-8,2 0-6,3 1-7,2 1-6,1 1-6,-2 2-5,-7 2-5,-6 4-5,-7 3-4,-6 1-5,-2 2-6,-3 0-7,-4 2-6,-3 0 0,-5 0 3,-5 0 6,-4 0 3</inkml:trace>
</inkml:ink>
</file>

<file path=ppt/ink/ink5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01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31100 30450 556,'25'-27'0,"0"-3"0,0-3 2,0-2-1,-7 6 8,-11 20 15,-14 18 15,-11 20 14,-12 14 2,-9 14-11,-10 11-10,-8 14-11,-8 5-9,-2 1-7,-3-1-6,-3 1-6,-1-3-3,4-2 2,3-3 3,3-3 3,6-9-1,9-11-2,10-14-4,10-11-3,7-1 2,6 13 8,7 12 7,6 13 8,3 4 4,0-3 1,0-3 0,0-2 0,-2-3-2,-3 1-5,-3-1-6,-2 1-5,-3-3-1,1-2 1,-1-3 2,1-3 2,5-15-12,14-24-24,11-26-23,14-24-25,11-18-5,14-9 14,11-10 12,14-8 14,3-4 10,-2 3 8,-3 3 7,-3 4 9,-6 4 7,-5 6 8,-7 7 8,-5 6 7,-15 17 9,-22 28 9,-22 28 11,-21 29 9,-20 19-2,-15 14-14,-15 11-16,-16 14-13,-7 0-10,4-8-4,3-10-4,3-9-4,6-9 0,9-5 2,10-7 2,10-5 3,7-6 4,6-3 4,7-3 4,6-2 5,15-9 1,26-12-4,24-13-3,26-12-3,15-15-6,6-15-10,7-15-8,6-16-8,-2-4-4,-9 10 2,-10 10 1,-8 9 3,-9 7 2,-6 7 4,-6 6 2,-6 7 4,-16 11 11,-25 20 22,-25 18 21,-25 20 21,-15 10 4,-2 3-14,-3 3-13,-3 4-13,-2 2-12,0 4-9,0 3-11,0 3-10,3-1-7,6-2-3,7-3-5,6-3-3,7-9-5,10-11-5,10-14-4,9-11-6</inkml:trace>
</inkml:ink>
</file>

<file path=ppt/ink/ink5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01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30750 32750 464,'20'75'74,"-9"0"-16,-10 0-17,-8 0-17,-6-2-8,1-3-2,-1-3 0,1-2-1,1-5-1,3-2-1,3-3 0,4-3-1,4-4-1,6-3 0,7-3 0,6-2-1,6-6-1,6-6-2,7-6-3,6-6-2,6-6-2,6-2-2,7-3 1,6-3-2,3-2 0,0 0 1,0 0 0,0 0 2,0 0 2,0 0 4,0 0 4,0 0 4,-4-2 2,-5-3 0,-7-3 0,-5-2 0,-4-6 0,0-6 1,0-6 0,0-6 2,-5-7-2,-9-6 0,-10-6-3,-8-6-1,-8-9-2,-2-8-2,-3-10-2,-3-9-2,-2-13-4,0-16-5,0-15-4,0-15-4,0 5-2,0 29 4,0 28 4,0 28 2,-2 14-12,-3 0-27,-3 0-27,-2 0-28</inkml:trace>
</inkml:ink>
</file>

<file path=ppt/ink/ink5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04"/>
    </inkml:context>
    <inkml:brush xml:id="br0">
      <inkml:brushProperty name="width" value="0.05093" units="cm"/>
      <inkml:brushProperty name="height" value="0.05093" units="cm"/>
      <inkml:brushProperty name="color" value="#F2395B"/>
    </inkml:brush>
  </inkml:definitions>
  <inkml:trace contextRef="#ctx0" brushRef="#br0">40100 30750 432,'23'-50'30,"-3"0"-1,-3 0-1,-2 0-1,-5 0-2,-2 0-3,-3 0-2,-3 0-3,-2 0-2,0 0-2,0 0 0,0 0-2,0 1-1,0 4-1,0 3 0,0 3-2,-5-4-1,-9-8-1,-10-10-2,-8-9-2,-4-1 0,3 10 0,3 10 0,4 9 1,-3 6 1,-5 3 0,-7 3 0,-5 4 1,-4 2 0,0 4 1,0 3-1,0 3 1,-4 4 0,-5 7 0,-7 6 0,-5 7 0,-6 8 0,-3 14 0,-3 11 0,-2 14 0,-5 8 0,-2 7-1,-3 6-1,-3 7-1,-6 11 1,-5 20 0,-7 18 2,-5 20 1,-1 8 2,6 1 0,7-1 0,6 1 2,6-3 0,6-2 2,7-3 0,6-3 2,9-4 0,13-3-2,12-3 0,13-2-1,9-6-1,6-6-3,7-6-1,6-6-2,10-6-2,17-2-2,15-3 0,16-3-1,12-6-1,9-5 0,10-7 0,10-5 1,7-14-3,6-18-5,7-19-6,6-18-6,7-20-5,10-18-6,10-19-6,9-18-5,2-12-1,-2-3 4,-3-3 5,-3-2 5,-13 3 4,-22 14 4,-22 11 5,-21 14 4,-17 7-2,-8 3-8,-10 3-10,-9 4-8</inkml:trace>
</inkml:ink>
</file>

<file path=ppt/ink/ink5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1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41450 31900 469,'15'-66'56,"-18"19"-5,-19 19-4,-18 19-4,-9 13-6,4 10-7,3 10-5,3 9-7,-1 7-4,-2 7-1,-3 6 0,-3 7-2,-1 5-2,4 7-1,3 6-2,3 7-1,1 0-1,1-2 0,-1-3 1,1-3 0,2-2 0,7 0 0,6 0 0,7 0-1,4-5 0,3-9-1,3-10-2,4-8-2,8-9-1,17-6-4,15-6-3,16-6-4,5-9-1,-2-8 2,-3-10 1,-3-9 2,-1-10 0,4-9 0,3-10 0,3-8-2,1-8 1,1-2 1,-1-3 0,1-3 0,1-2 0,3 0-1,3 0-2,4 0-1,-6 3 0,-11 6 0,-14 7 1,-11 6 1,-12 17 9,-9 28 20,-10 28 19,-8 29 20,-8 15 3,-2 3-12,-3 3-11,-3 4-13,1-4-8,6-9-3,7-10-2,6-8-4,3-6-2,0 1-1,0-1 1,0 1-2,3 1-2,6 3-3,7 3-6,6 4-3,4-7-3,4-16 0,3-15-1,3-15 0,3-15 0,3-12-1,3-13 0,4-12 0,-1-7 1,-3 1 1,-3-1 1,-2 1 1,-5-1 2,-2 1 1,-3-1 2,-3 1 2,-6-1 1,-5 1 2,-7-1 1,-5 1 1,-6 2 2,-3 7 1,-3 6 0,-2 7 2,-6 7 0,-6 9 0,-6 10-2,-6 10-1,-7 7-2,-6 6-1,-6 7-3,-6 6-1,-4 7-5,1 10-4,-1 10-4,1 9-6,4 1-6,9-6-9,10-6-10,10-6-8</inkml:trace>
</inkml:ink>
</file>

<file path=ppt/ink/ink5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2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43800 30000 495,'23'26'106,"-3"4"-23,-3 3-21,-2 3-23,-3 12-11,1 22-2,-1 22-2,1 23-1,-3 10-2,-2 0-2,-3 0-3,-3 0-2,-1 1-3,4 4 0,3 3-3,3 3-1,-2 3-2,-6 3-3,-6 3-4,-6 4-4,-6 5 0,-2 10 1,-3 10 2,-3 9 1,-1 1-3,4-6-9,3-6-7,3-6-9,-1-13-5,-2-19-2,-3-18-3,-3-19-2,-1-16 0,4-12 3,3-13 3,3-12 3,-1-12 2,-2-8 3,-3-10 3,-3-9 2,-1-9 2,4-5 1,3-7 3,3-5 1</inkml:trace>
</inkml:ink>
</file>

<file path=ppt/ink/ink5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2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43900 29700 608,'-7'-35'10,"-11"32"19,-14 31 18,-11 32 20,-7 21 3,0 13-12,0 12-12,0 13-13,1 4-11,4-3-12,3-3-12,3-2-11,3-11-10,3-15-10,3-15-9,4-16-9</inkml:trace>
</inkml:ink>
</file>

<file path=ppt/ink/ink5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3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44250 29650 486,'26'25'29,"4"0"5,3 0 5,3 0 6,3 4 2,3 10-4,3 10-3,4 9-3,-1 6-3,-3 3-1,-3 3-2,-2 4-2,-3-1-3,1-3-7,-1-3-5,1-2-6,-4-6-4,-6-6-3,-6-6-1,-6-6-1,-7-4-18,-6 1-29,-6-1-31,-6 1-31</inkml:trace>
</inkml:ink>
</file>

<file path=ppt/ink/ink5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6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49050 30400 527,'125'-25'140,"0"0"-29,0 0-30,0 0-30,-5 3-18,-9 6-7,-10 7-9,-8 6-7,-9 1-6,-6-3-8,-6-3-5,-6-2-7</inkml:trace>
</inkml:ink>
</file>

<file path=ppt/ink/ink5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6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49700 30350 591,'-46'3'-2,"10"6"10,10 7 10,9 6 10,4 7 5,1 10 1,-1 10 2,1 9 1,1 7-1,3 7-3,3 6-2,4 7-3,-1 0-4,-3-2-2,-3-3-4,-2-3-3,-1-6-6,3-5-8,3-7-9,4-5-7,5-9-11,10-9-13,10-10-12,9-8-14,2-11-3,-2-8 9,-3-10 6,-3-9 8</inkml:trace>
</inkml:ink>
</file>

<file path=ppt/ink/ink5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6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50200 30500 548,'21'-36'8,"-5"28"16,-7 28 17,-5 29 15,-4 16 5,0 7-10,0 6-8,0 7-8,0 0-7,0-2-4,0-3-2,0-3-4,-2-2-3,-3 0-3,-3 0-4,-2 0-3,-1-4-7,3-5-12,3-7-13,4-5-11,-1-8-7,-3-5-2,-3-7 0,-2-5-2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40"/>
    </inkml:context>
    <inkml:brush xml:id="br0">
      <inkml:brushProperty name="width" value="0.04527" units="cm"/>
      <inkml:brushProperty name="height" value="0.04527" units="cm"/>
      <inkml:brushProperty name="color" value="#FED406"/>
    </inkml:brush>
  </inkml:definitions>
  <inkml:trace contextRef="#ctx0" brushRef="#br0">103707 33247 485,'1'-24'4,"2"1"6,2-1 7,2 1 6,0 5 5,-1 14 3,-1 12 1,0 13 3,-3 8 1,-4 3-1,-4 3-1,-4 3-1,-2 0-2,-1 0-4,-1-1-4,-1-1-3,0-3-4,4-4-1,3-3-2,2-5-2,4-2-2,4-3-2,4-1-1,4-2-2,3-3-3,3-2-5,3-4-3,4-2-4,0-4-4,3-2-3,0-4-3,1-2-3,0-3-2,1-2 0,-1-1 0,0-3 0,-1 0 1,-4 1 1,-5 1 3,-3 1 2,-3 0 1,-3 0 1,-1 1 2,-2-1 0,-2 1 0,-2 1 0,-2 0-2,-2 2 0,-1 0 1,-2 1 3,0-1 3,-1 0 3,-1 1 3,0 1 5,0 0 4,0 2 3,1 1 9,-1 0 12,0 2 12,0 1 12,0 1 3,2 6-8,1 2-7,0 5-8,0 5-5,-3 7-1,-4 7-3,-2 7-3,-4 4-2,-3 2-5,-5 2-3,-3 3-4,-2 1-4,1 5-6,1 4-3,1 4-6,2 0-4,1-3-6,3-2-6,1-4-5,4-4-5,5-8-5,4-6-3,6-7-5,3-7 1,4-7 4,2-6 4,4-8 4,0-5 6,1-3 4,0-5 7,0-4 5,-1-2 6,1-3 5,0-1 6,0-3 6,0 0 3,3-1-1,2 1 0,1 0 0,4 0 3,1 1 9,4 1 8,3 1 8,3 0 1,3-2-5,3 0-4,3 0-6,1-1-3,0 3-4,0 1-3,0 3-3,-3 2-2,-5 4-2,-7 4-1,-5 5-1,-6 2-1,-3 4 1,-4 2 0,-4 4 0,-4 2 1,-4 3 3,-4 3 3,-4 3 2,-4 3 2,-3 3 0,-5 3 2,-3 3 0,-3 2 0,1-1-1,-1 0-1,1 1-1,0-2-3,1 0-7,1-1-5,1-1-6,1-1-5,2-3-7,3-1-5,1-3-7,2-2-3,-1-2-5,0-4-2,1-3-4,-1-3 1,2-2 4,1-4 6,1-2 4,1-3 3,2-2 3,2-2 2,2-1 3,1-2 1,0 0 2,0 0 2,1 1 2</inkml:trace>
</inkml:ink>
</file>

<file path=ppt/ink/ink5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27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48750 32400 484,'-47'23'1,"6"-3"3,7-3 2,6-2 2,10-6 11,17-6 17,15-6 18,16-6 18,15-4 2,16 1-14,15-1-12,17 1-14,10 1-7,6 3-4,7 3-3,6 4-3,1 1-6,-3 0-10,-3 0-8,-2 0-10,-3 0-7,1 0-6,-1 0-4,1 0-5,-4-2-5,-6-3-1,-6-3-3,-6-2-3,-10-3 1,-12 1 4,-13-1 3,-12 1 3</inkml:trace>
</inkml:ink>
</file>

<file path=ppt/ink/ink5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2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53400 29050 592,'-46'-2'-9,"10"-3"6,10-3 5,9-2 6,10-1 10,14 3 15,11 3 13,14 4 15,10 1 2,9 0-9,10 0-10,10 0-10,4-4-8,0-5-8,0-7-8,0-5-8,-2-3-3,-3 4-1,-3 3 0,-2 3 0,-12 9-9,-19 16-18,-18 15-17,-19 17-19,-15 3 0,-8-5 14,-10-7 14,-9-5 15,-4-3 12,4 4 7,3 3 9,3 3 8,1 3 5,1 3 1,-1 3 2,1 4 1,1 1 1,3 0-2,3 0 0,4 0-1,2 1-2,4 4-1,3 3-3,3 3-3,3-2-2,3-6-6,3-6-3,4-6-5,-1-4-3,-3 1-3,-3-1-3,-2 1-2,3-4-4,14-6-8,11-6-6,14-6-8,5-10-1,1-12 4,-1-13 4,1-12 3,-3-5 2,-2 3 3,-3 3 2,-3 4 3</inkml:trace>
</inkml:ink>
</file>

<file path=ppt/ink/ink5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3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54650 29400 629,'18'-18'7,"-11"17"12,-14 15 14,-11 16 12,-9 7 3,-3 1-7,-3-1-9,-2 1-7,-3 1-5,1 3-5,-1 3-2,1 4-5,-6 4-3,-8 6-4,-10 7-2,-9 6-5,-7 6-2,-3 6-3,-3 7-3,-2 6-3,-5-1-1,-2-5 0,-3-7 1,-3-5-1,2-6 3,10-3 2,10-3 4,9-2 3,7-9 2,7-12 3,6-13 2,7-12 1,16-13 7,29-12 9,28-13 8,28-12 10,17-5 2,6 3-7,7 3-6,6 4-6,3 2-6,0 4-3,0 3-5,0 3-3,-2 1-5,-3 1-3,-3-1-5,-2 1-3,-6 1-2,-6 3 3,-6 3 2,-6 4 2,-6-3-4,-2-5-12,-3-7-12,-3-5-11,-7-4-4,-9 0 4,-10 0 3,-8 0 5,-8 0 5,-2 0 7,-3 0 7,-3 0 6</inkml:trace>
</inkml:ink>
</file>

<file path=ppt/ink/ink5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3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54350 29550 562,'-24'-24'0,"4"4"0,3 3 0,3 3 0,-2 1 2,-6 1 4,-6-1 4,-6 1 4,-2 4 6,3 9 11,3 10 11,4 10 9,4 14 3,6 23-8,7 22-7,6 22-7,3 19-6,0 20-4,0 18-5,0 20-3,0 13-6,0 9-4,0 10-7,0 10-4,0 7-3,0 6 0,0 7 1,0 6 0,0-7-6,0-18-14,0-19-14,0-18-13,1-26-6,4-31 3,3-31 4,3-31 2</inkml:trace>
</inkml:ink>
</file>

<file path=ppt/ink/ink5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4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55450 28800 626,'-5'-36'9,"-9"28"20,-10 28 18,-8 29 19,-8 15 3,-2 3-14,-3 3-15,-3 4-13,2-3-10,10-5-7,10-7-5,9-5-7,10-9-8,14-9-9,11-10-9,14-8-10,5-8-3,1-2 6,-1-3 4,1-3 4,-3-1 4,-2 4 2,-3 3 1,-3 3 2,-7 4 2,-9 7 1,-10 6 3,-8 7 1,-11 7 3,-8 9 1,-10 10 4,-9 10 1,-4 0 4,4-5 3,3-7 5,3-5 4,4-8 2,7-5 0,6-7 0,7-5 1,5-3-1,7 4 0,6 3 1,7 3 0,2 4 0,1 7 0,-1 6-1,1 7 1,-3 4-1,-2 3-3,-3 3-2,-3 4-1,-2-3-3,0-5-3,0-7-3,0-5-2,1-14-7,4-18-8,3-19-9,3-18-9,3-15-5,3-9 0,3-10 0,4-8 0,-1-4 3,-3 3 5,-3 3 7,-2 4 5,-1 1 4,3 0 1,3 0 2,4 0 2</inkml:trace>
</inkml:ink>
</file>

<file path=ppt/ink/ink5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4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55900 28950 612,'25'-27'3,"0"-3"5,0-3 5,0-2 6,0 2 7,0 9 12,0 10 11,0 10 11,-4 8-1,-5 10-13,-7 10-12,-5 9-14,-6 7-10,-3 7-7,-3 6-8,-2 7-7,-6 0-3,-6-2 2,-6-3 2,-6-3 1,-2-6-2,3-5-7,3-7-7,4-5-7,8-11-2,17-11 2,15-14 3,16-11 1,5-4 4,-2 6 7,-3 7 7,-3 6 7,-4 6 4,-3 6 2,-3 7 2,-2 6 3,-8 4 1,-8 4 2,-10 3 2,-9 3 2,-7 4 0,-3 7-1,-3 6-1,-2 7-1,-5 0 0,-2-2 0,-3-3 1,-3-3 1,1-4 0,6-3-1,7-3-1,6-2 0,12-6-2,19-6-3,19-6-3,19-6-4,9-9-5,0-8-8,0-10-9,0-9-7,-2-7-4,-3-3 2,-3-3 1,-2-2 1,-6-3 1,-6 1 2,-6-1 2,-6 1 1,-6-1 2,-2 1 5,-3-1 3,-3 1 5,-2 1 4,0 3 5,0 3 4,0 4 6,-5 10 10,-9 19 17,-10 19 17,-8 19 17,-8 12 1,-2 6-15,-3 7-15,-3 6-16,-7 6-10,-9 6-7,-10 7-7,-8 6-6,-4 1-6,3-3-4,3-3-5,4-2-5,8-9-3,17-12-1,15-13-1,16-12-2,12-12 0,9-8 0,10-10 0,10-9 0,10-7 4,13-3 7,12-3 7,13-2 7,7-3 4,4 1-2,3-1 1,3 1-2,-4 1 0,-8 3 0,-10 3 0,-9 4 0,-9 4 7,-5 6 17,-7 7 15,-5 6 15,-6 3 6,-3 0-5,-3 0-5,-2 0-6</inkml:trace>
</inkml:ink>
</file>

<file path=ppt/ink/ink5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5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56500 28800 472,'23'-25'4,"-3"0"9,-3 0 9,-2 0 8,-1 3 3,3 6-2,3 7-2,4 6-3,-3 7-2,-5 10-4,-7 10-4,-5 9-3,-6 9-6,-3 9-5,-3 10-7,-2 10-6,-6 4-5,-6 0-2,-6 0-4,-6 0-2,-4-4 0,1-5 1,-1-7 1,1-5 2,10-14 3,22-18 2,22-19 4,23-18 2,13-12 2,6-3-2,7-3 1,6-2-2,-1 0-1,-5 7-2,-7 6-3,-5 7-1,-11 7 0,-11 9 4,-14 10 3,-11 10 5,-9 4 3,-3 0 5,-3 0 4,-2 0 5,-5 3 5,-2 6 6,-3 7 6,-3 6 7,-1 4 1,4 4-1,3 3-4,3 3-1,1 1-4,1 1-2,-1-1-3,1 1-2,1 1-2,3 3 2,3 3 0,4 4 2,1 4-1,0 6-1,0 7-1,0 6-2,0-1-2,0-5 0,0-7-2,0-5-1,0-6 0,0-3-2,0-3-1,0-2-1,0-6-1,0-6-1,0-6-1,0-6 0,-5-2-4,-9 3-4,-10 3-7,-8 4-4,-11-4-5,-8-9-1,-10-10-2,-9-8-3,-15-6 1,-18 1 1,-19-1 1,-18 1 2,2-3 3,26-2 2,24-3 4,26-3 4,12-2-8,0 0-17,0 0-17,0 0-18</inkml:trace>
</inkml:ink>
</file>

<file path=ppt/ink/ink5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6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6050 38900 583,'-69'21'3,"13"-5"4,12-7 6,13-5 5,7-1 4,4 6 3,3 7 3,3 6 2,15 4 3,29 4 2,28 3 2,28 3 2,17-4-3,6-8-7,7-10-7,6-9-8,6-5-4,6 0-2,7 0-3,6 0-3,-2-2-3,-9-3-7,-10-3-7,-8-2-7,-12-3-5,-12 1-2,-13-1-3,-12 1-3,-12-1-2,-8 1-1,-10-1 0,-9 1-1,-9-3 0,-5-2 3,-7-3 3,-5-3 1,-6-1 5,-3 4 5,-3 3 6,-2 3 6,-5 1 4,-2 1 1,-3-1 1,-3 1 2</inkml:trace>
</inkml:ink>
</file>

<file path=ppt/ink/ink5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7750 38600 587,'-25'-27'0,"0"-3"0,0-3 0,0-2 0,0-1 0,0 3-2,0 3-1,0 4 0,0-1 0,0-3 2,0-3 3,0-2 2,1-1 3,4 3 4,3 3 3,3 4 4,-2 8 5,-6 17 7,-6 15 8,-6 16 7,-4 16 1,1 20-8,-1 18-5,1 20-7,-6 16-5,-8 16-1,-10 15-3,-9 17-1,-10 8-5,-9 4-6,-10 3-9,-8 3-6,-3-1-5,7-2-2,6-3-3,7-3-1,11-12-2,20-18-4,18-19-2,20-18-3,13-23-5,9-24-6,10-26-6,10-24-6</inkml:trace>
</inkml:ink>
</file>

<file path=ppt/ink/ink5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7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6650 40250 563,'45'51'65,"-9"4"-11,-10 3-13,-8 3-11,-8 4-6,-2 7-3,-3 6-2,-3 7-1,-1 4-5,4 3-8,3 3-8,3 4-7,-1-6-6,-2-11-4,-3-14-3,-3-11-5,-1-22-4,4-27-7,3-28-4,3-28-7,3-21 3,3-12 10,3-13 10,4-12 10,4-4 7,6 7 1,7 6 4,6 7 1,4 8 3,4 14 1,3 11 2,3 14 1,-2 10 7,-6 9 12,-6 10 11,-6 10 11,-6 8 4,-2 10-4,-3 10-5,-3 9-3,-4 15-3,-3 22-1,-3 22-1,-2 23 0,-5 6-2,-2-5-3,-3-7-4,-3-5-2,-4-9-3,-3-9-1,-3-10-2,-2-8 0,6-29-13,20-47-21,18-47-23,20-46-23,2-17-9,-12 17 6,-13 15 3,-12 16 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40"/>
    </inkml:context>
    <inkml:brush xml:id="br0">
      <inkml:brushProperty name="width" value="0.04055" units="cm"/>
      <inkml:brushProperty name="height" value="0.04055" units="cm"/>
      <inkml:brushProperty name="color" value="#FED406"/>
    </inkml:brush>
  </inkml:definitions>
  <inkml:trace contextRef="#ctx0" brushRef="#br0">104200 35354 542,'0'-31'2,"2"3"3,0 1 3,2 3 3,0 2 4,2 3 3,0 3 2,1 2 3,2 4 2,2 3 2,2 2 0,1 4 1,2 2 2,2 2 1,0 2 3,1 2 2,2 4-2,5 7-5,3 7-5,5 7-5,2 5-8,4 4-10,3 4-12,2 4-9,1-1-4,-2-4 4,-2-5 4,-1-6 5,-5-4-10,-8-7-20,-6-5-21,-6-6-21</inkml:trace>
</inkml:ink>
</file>

<file path=ppt/ink/ink5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7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8950 38200 615,'92'-44'8,"-16"13"17,-15 12 16,-15 13 17,-9 10 4,1 10-8,-1 10-8,1 9-8,-3 6-9,-2 3-12,-3 3-11,-3 4-10,-6 5-10,-5 10-7,-7 10-7,-5 9-8,-12 4-3,-16 1-1,-15-1-2,-15 1-1,-11-4 1,-2-6 2,-3-6 1,-3-6 2,-2-6 4,0-2 8,0-3 7,0-3 7,3-6 7,6-5 4,7-7 5,6-5 6,7-6 1,10-3-1,10-3 0,9-2-2,10-5 5,14-2 11,11-3 12,14-3 11,11-6 4,14-5-4,11-7-4,14-5-3,8-8-6,7-5-9,6-7-7,7-5-9,-4-1-6,-12 6-2,-13 7-2,-12 6-4,-10 4-6,-6 4-13,-6 3-12,-6 3-12,-13-1-5,-19-2-1,-18-3 1,-19-3 1</inkml:trace>
</inkml:ink>
</file>

<file path=ppt/ink/ink5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7"/>
    </inkml:context>
    <inkml:brush xml:id="br0">
      <inkml:brushProperty name="width" value="0.03574" units="cm"/>
      <inkml:brushProperty name="height" value="0.03574" units="cm"/>
      <inkml:brushProperty name="color" value="#F2395B"/>
    </inkml:brush>
  </inkml:definitions>
  <inkml:trace contextRef="#ctx0" brushRef="#br0">9300 38900 615,'-68'-36'5,"17"28"10,15 28 11,16 29 9,10 19 6,7 14 0,6 11 1,7 14 0,0 5-3,-2 1-6,-3-1-7,-3 1-7,-1 1-6,4 3-6,3 3-7,3 4-5,-1 2-6,-2 4-1,-3 3-4,-3 3-1,-1-8-6,4-19-8,3-18-8,3-19-8</inkml:trace>
</inkml:ink>
</file>

<file path=ppt/ink/ink5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8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9400 39450 592,'-140'54'19,"23"10"3,22 10 1,22 9 2,12 4 0,3 1-1,3-1-2,4 1-1,4-6-2,6-8-4,7-10-2,6-9-3,12-15-4,19-18-4,19-19-5,19-18-4,18-23-5,19-24-4,19-26-5,19-24-4,9-13-4,0 0-2,0 0-4,0 0-2,-8 6 1,-16 13 5,-15 12 7,-15 13 5,-14 12 7,-8 13 8,-10 12 7,-9 13 8,-7 10 6,-3 10 5,-3 10 4,-2 9 5,-5 10 2,-2 14 1,-3 11 1,-3 14 0,-4 7-1,-3 3-2,-3 3-3,-2 4-3,-3-4-4,1-9-4,-1-10-6,1-8-3,8-12-7,20-12-8,18-13-7,20-12-8,6-10-3,-2-6 2,-3-6 1,-3-6 3,-6-1 2,-5 7 1,-7 6 3,-5 7 3,-8 7 2,-5 9 6,-7 10 5,-5 10 4,-11 8 2,-11 10 0,-14 10 0,-11 9 0,-6 2-1,4-2-1,3-3 0,3-3-2,1-4-1,1-3-1,-1-3-1,1-2-1,2-5-2,7-2-3,6-3-1,7-3-3,10-7-3,16-9-2,15-10-4,17-8-2,8-9-1,4-6 2,3-6 1,3-6 1,-1-4 2,-2 1-1,-3-1 1,-3 1 1,-4 1 1,-3 3 2,-3 3 2,-2 4 3,-5 2 4,-2 4 3,-3 3 5,-3 3 4,-4 6 6,-3 9 8,-3 10 7,-2 10 8,-5 5 1,-2 4-5,-3 3-5,-3 3-6,-7 4-3,-9 7-2,-10 6-3,-8 7-1,-9 7-4,-6 9-5,-6 10-5,-6 10-6,-10 11-2,-12 17 0,-13 15 0,-12 16-1,-9 12-1,-2 9-2,-3 10-1,-3 10-2,1-1-3,6-9-2,7-10-3,6-8-2,7-15-5,10-19-3,10-18-6,9-19-3,9-21-3,9-21 1,10-22 0,10-22 1</inkml:trace>
</inkml:ink>
</file>

<file path=ppt/ink/ink5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8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9600 40350 669,'73'95'124,"-3"-9"-29,-3-10-31,-2-8-29,-3-1-22,1 9-15,-1 10-14,1 10-15,-6-6-11,-8-18-9,-10-19-9,-9-18-10</inkml:trace>
</inkml:ink>
</file>

<file path=ppt/ink/ink5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3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11750 41250 333,'157'63'167,"51"46"-1,50 47 1,49 47 0</inkml:trace>
</inkml:ink>
</file>

<file path=ppt/ink/ink5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62100 15450 999,'-19'-105'-6,"13"41"-12,12 40-12,13 42-12</inkml:trace>
</inkml:ink>
</file>

<file path=ppt/ink/ink5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5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19550 38400 561,'-19'-22'8,"13"6"15,12 7 17,13 6 15,9 3 4,6 0-11,7 0-9,6 0-10,3 0-5,0 0-1,0 0-1,0 0-1,3 0-2,6 0-5,7 0-5,6 0-4,1 0-4,-3 0-5,-3 0-2,-2 0-5,-1-2-1,3-3-2,3-3-2,4-2-1,-4-1-1,-9 3 1,-10 3 0,-8 4 0,-11 5-3,-8 10-6,-10 10-6,-9 9-6</inkml:trace>
</inkml:ink>
</file>

<file path=ppt/ink/ink5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6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20500 38700 635,'-49'1'1,"4"4"3,3 3 3,3 3 2,3 1 4,3 1 3,3-1 5,4 1 3,4 2 3,6 7 0,7 6 1,6 7 0,4 5-1,4 7-4,3 6-2,3 7-4,1 5-3,1 7 0,-1 6-2,1 7 0,-3 7-3,-2 9-3,-3 10-2,-3 10-3,-1 2-9,4-3-11,3-3-13,3-2-13,1-11-5,1-15 5,-1-15 3,1-16 3</inkml:trace>
</inkml:ink>
</file>

<file path=ppt/ink/ink5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6"/>
    </inkml:context>
    <inkml:brush xml:id="br0">
      <inkml:brushProperty name="width" value="0.04037" units="cm"/>
      <inkml:brushProperty name="height" value="0.04037" units="cm"/>
      <inkml:brushProperty name="color" value="#00BFF3"/>
    </inkml:brush>
  </inkml:definitions>
  <inkml:trace contextRef="#ctx0" brushRef="#br0">22150 37600 544,'3'-43'9,"6"17"18,7 15 17,6 16 18,3 15 3,0 16-12,0 15-11,0 17-11,1 13-8,4 13-3,3 12-2,3 13-3,-2 13-3,-6 17-1,-6 15-2,-6 16-1,-6 12-3,-2 9-4,-3 10-2,-3 10-4,-4 0-4,-3-5-6,-3-7-5,-2-5-6,-5-12-3,-2-16-3,-3-15-2,-3-15-3,-1-18 0,4-19 1,3-18 2,3-19 1,-1-18 0,-2-15 0,-3-15-1,-3-16 0</inkml:trace>
</inkml:ink>
</file>

<file path=ppt/ink/ink5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6"/>
    </inkml:context>
    <inkml:brush xml:id="br0">
      <inkml:brushProperty name="width" value="0.03392" units="cm"/>
      <inkml:brushProperty name="height" value="0.03392" units="cm"/>
      <inkml:brushProperty name="color" value="#00BFF3"/>
    </inkml:brush>
  </inkml:definitions>
  <inkml:trace contextRef="#ctx0" brushRef="#br0">22100 37600 648,'0'-71'27,"0"10"-1,0 10-3,0 9 0,-2 13 0,-3 20 7,-3 18 5,-2 20 5,-6 17-2,-6 20-8,-6 18-8,-6 20-9,-4 10-5,1 3-2,-1 3-1,1 4-3,-1-3-4,1-5-10,-1-7-10,1-5-8,2-14-9,7-18-7,6-19-6,7-18-7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40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104720 32486 603,'-7'-15'0,"-1"-1"3,0 1 1,0-1 3,3 5 11,6 10 22,6 10 22,6 10 23,4 7-2,5 6-26,3 6-26,5 6-24,-1 0-13,-3-6 1,-5-5 3,-3-7 1,-3-4-13,-1-3-25,-1-3-28,0-2-25</inkml:trace>
</inkml:ink>
</file>

<file path=ppt/ink/ink5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6"/>
    </inkml:context>
    <inkml:brush xml:id="br0">
      <inkml:brushProperty name="width" value="0.03571" units="cm"/>
      <inkml:brushProperty name="height" value="0.03571" units="cm"/>
      <inkml:brushProperty name="color" value="#00BFF3"/>
    </inkml:brush>
  </inkml:definitions>
  <inkml:trace contextRef="#ctx0" brushRef="#br0">22450 37700 616,'29'25'5,"10"0"11,10 0 11,9 0 11,2 1 4,-2 4-3,-3 3-2,-3 3-2,-2 3-3,0 3-3,0 3-3,0 4-3,-2-1-4,-3-3-8,-3-3-7,-2-2-6,-8-3-8,-8 1-8,-10-1-7,-9 1-9,-5-3-8,0-2-9,0-3-9,0-3-9</inkml:trace>
</inkml:ink>
</file>

<file path=ppt/ink/ink5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7"/>
    </inkml:context>
    <inkml:brush xml:id="br0">
      <inkml:brushProperty name="width" value="0.03561" units="cm"/>
      <inkml:brushProperty name="height" value="0.03561" units="cm"/>
      <inkml:brushProperty name="color" value="#00BFF3"/>
    </inkml:brush>
  </inkml:definitions>
  <inkml:trace contextRef="#ctx0" brushRef="#br0">25950 38000 617,'-13'18'9,"26"-11"18,24-14 17,26-11 18,16-9 3,10-3-10,10-3-11,9-2-11,4-1-10,1 3-8,-1 3-10,1 4-8,-7 4-6,-12 6-3,-13 7-2,-12 6-3,-12 7-9,-8 10-14,-10 10-16,-9 9-14,-15 2-1,-18-2 12,-19-3 14,-18-3 13,-10-4 9,0-3 5,0-3 5,0-2 5,0-5 3,0-2 2,0-3 0,0-3 2,0 1 0,0 6 3,0 7 1,0 6 1,3 4 6,6 4 9,7 3 9,6 3 9,4 1 4,4 1-1,3-1 0,3 1-1,3 2-2,3 7-6,3 6-4,4 7-5,1 4-4,0 3-4,0 3-4,0 4-3,0 4-2,0 6 2,0 7 2,0 6 1,0-1-5,0-5-9,0-7-11,0-5-9,0-11-8,0-11-5,0-14-4,0-11-5,3-14 0,6-11 3,7-14 4,6-11 2</inkml:trace>
</inkml:ink>
</file>

<file path=ppt/ink/ink5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8"/>
    </inkml:context>
    <inkml:brush xml:id="br0">
      <inkml:brushProperty name="width" value="0.03129" units="cm"/>
      <inkml:brushProperty name="height" value="0.03129" units="cm"/>
      <inkml:brushProperty name="color" value="#00BFF3"/>
    </inkml:brush>
  </inkml:definitions>
  <inkml:trace contextRef="#ctx0" brushRef="#br0">27150 38200 703,'0'140'101,"0"-18"-22,0-19-24,0-18-22,1-9-16,4 4-8,3 3-7,3 3-7,-1 1-3,-2 1 2,-3-1 2,-3 1 2,-6-3-5,-5-2-12,-7-3-14,-5-3-12,-3-7-5,4-9 2,3-10 2,3-8 3,1-9 4,1-6 8,-1-6 6,1-6 9</inkml:trace>
</inkml:ink>
</file>

<file path=ppt/ink/ink5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8"/>
    </inkml:context>
    <inkml:brush xml:id="br0">
      <inkml:brushProperty name="width" value="0.03245" units="cm"/>
      <inkml:brushProperty name="height" value="0.03245" units="cm"/>
      <inkml:brushProperty name="color" value="#00BFF3"/>
    </inkml:brush>
  </inkml:definitions>
  <inkml:trace contextRef="#ctx0" brushRef="#br0">26250 40100 677,'-91'21'2,"19"-5"4,19-7 4,19-5 3,18-4 7,19 0 9,19 0 9,19 0 9,15-2 0,13-3-8,12-3-8,13-2-8,10-3-9,10 1-10,10-1-10,9 1-10,6 1-6,3 3-1,3 3-3,4 4-3,-10 1 2,-22 0 3,-22 0 4,-21 0 3,-15 0-2,-6 0-8,-6 0-10,-6 0-8</inkml:trace>
</inkml:ink>
</file>

<file path=ppt/ink/ink5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9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30950 37300 605,'-29'-29'8,"45"-5"16,43-7 16,45-5 15,14 0 4,-11 10-12,-14 10-11,-11 9-11,-9 4-9,-3 1-7,-3-1-6,-2 1-6,-6 1-6,-6 3-4,-6 3-5,-6 4-4,-7 4-2,-6 6 1,-6 7 2,-6 6 1,-9 3 1,-8 0 3,-10 0 3,-9 0 1,-9 1 4,-5 4 3,-7 3 2,-5 3 4,-6 3 3,-3 3 3,-3 3 3,-2 4 3,-3 4 1,1 6 2,-1 7 1,1 6 0,1 3 2,3 0 0,3 0 2,4 0 2,4 1-4,6 4-5,7 3-6,6 3-7,4-4-4,4-8-4,3-10-4,3-9-2,7-10-4,14-9-3,11-10-1,14-8-3,11-15-2,14-19-2,11-18-2,14-19-2,7-13 0,3-6 0,3-6 1,4-6 2,-1-1 2,-3 7 5,-3 6 5,-2 7 5,-9 7 4,-12 9 1,-13 10 3,-12 10 1,-16 11 10,-19 17 14,-18 15 16,-19 16 16,-13 12 3,-6 9-5,-6 10-6,-6 10-6,-4 4-7,1 0-5,-1 0-5,1 0-6,-3 0-5,-2 0-5,-3 0-3,-3 0-5,-6 0-1,-5 0 0,-7 0 1,-5 0 1,-3-4-1,4-5-4,3-7-3,3-5-3,6-6-1,9-3 3,10-3 2,10-2 3,24-12 6,41-19 10,40-18 11,42-19 10,22-8 3,7 3-6,6 3-5,7 4-7,8-3-6,14-5-8,11-7-10,14-5-8,-6 0-8,-21 10-8,-22 10-9,-22 9-9,-16 4-1,-9 1 4,-10-1 5,-8 1 5,-12-1 3,-12 1 4,-13-1 2,-12 1 3,-13 1 4,-12 3 2,-13 3 4,-12 4 3,-5-1 3,3-3 1,3-3 3,4-2 1,1-3 1,0 1 1,0-1 0,0 1 0</inkml:trace>
</inkml:ink>
</file>

<file path=ppt/ink/ink5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49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31850 37700 635,'-4'-49'1,"-5"4"2,-7 3 4,-5 3 1,-4 7 6,0 14 8,0 11 8,0 14 9,1 14 1,4 20-5,3 18-6,3 20-5,3 16-3,3 16-4,3 15-2,4 17-2,4 14-3,6 17 1,7 15-1,6 16 0,3 15-4,0 16-9,0 15-7,0 17-8,-2 5-8,-3-3-10,-3-3-9,-2-2-8,-5-23-4,-2-41 5,-3-40 4,-3-40 4</inkml:trace>
</inkml:ink>
</file>

<file path=ppt/ink/ink5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0"/>
    </inkml:context>
    <inkml:brush xml:id="br0">
      <inkml:brushProperty name="width" value="0.02565" units="cm"/>
      <inkml:brushProperty name="height" value="0.02565" units="cm"/>
      <inkml:brushProperty name="color" value="#00BFF3"/>
    </inkml:brush>
  </inkml:definitions>
  <inkml:trace contextRef="#ctx0" brushRef="#br0">33850 37150 857,'-47'0'0,"6"0"0,7 0 0,6 0 0,-2 4 4,-9 10 9,-10 10 9,-8 9 8,-3 7 0,7 7-7,6 6-9,7 7-8,7-3-6,9-8 0,10-10-2,10-9-2,10-7-1,13-3 0,12-3-1,13-2-1,4-1 0,-3 3 1,-3 3 1,-2 4 0,-6 2 2,-6 4 0,-6 3 1,-6 3 0,-7 4 0,-6 7 1,-6 6 0,-6 7 0,-9 4 0,-8 3 1,-10 3 1,-9 4 0,-1-3 0,10-5-2,10-7-1,9-5-1,4-8 0,1-5 0,-1-7 0,1-5 2,7-3 1,16 4 3,15 3 2,17 3 4,3 3 0,-5 3-2,-7 3-1,-5 4-3,-8 1 0,-5 0 1,-7 0 0,-5 0 0,-4-2-1,0-3-1,0-3-3,0-2-1,3-19-6,6-30-9,7-32-11,6-30-9,1-12-2,-3 9 5,-3 10 5,-2 10 5,-1 4 3,3 0 3,3 0 1,4 0 3</inkml:trace>
</inkml:ink>
</file>

<file path=ppt/ink/ink5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1"/>
    </inkml:context>
    <inkml:brush xml:id="br0">
      <inkml:brushProperty name="width" value="0.03048" units="cm"/>
      <inkml:brushProperty name="height" value="0.03048" units="cm"/>
      <inkml:brushProperty name="color" value="#00BFF3"/>
    </inkml:brush>
  </inkml:definitions>
  <inkml:trace contextRef="#ctx0" brushRef="#br0">34650 36500 721,'21'-38'5,"-5"26"7,-7 24 9,-5 26 8,-4 16 1,0 10-6,0 10-6,0 9-6,-4-2-8,-5-12-6,-7-13-8,-5-12-8,3-10-3,17-6-1,15-6 0,16-6 1,9-9 2,3-8 5,3-10 5,4-9 6,-7 1 3,-16 13 3,-15 12 2,-15 13 2,-17 12 0,-15 13-1,-15 12-1,-16 13-2,-8 7 2,0 4 4,0 3 4,0 3 4,4-2 1,10-6-3,10-6-2,9-6-2,7-9-3,7-8-2,6-10-3,7-9-3,8-7-1,14-3-3,11-3-1,14-2-3,7-6 0,3-6 2,3-6 1,4-6 1,-1-2 0,-3 3 2,-3 3-1,-2 4 2,-5 1-3,-2 0-2,-3 0-4,-3 0-2,-4-4-2,-3-5 2,-3-7 2,-2-5 1,-3-3 1,1 4-3,-1 3-1,1 3-2,1-2-1,3-6-1,3-6 0,4-6-1,-3-2 1,-5 3 2,-7 3 1,-5 4 2,-9 5 3,-9 10 4,-10 10 5,-8 9 5,-6 4 2,1 1-1,-1-1-1,1 1-1,1 1 4,3 3 6,3 3 6,4 4 8,4 1 3,6 0 2,7 0 3,6 0 1,6-2-2,6-3-4,7-3-6,6-2-5,3-3-4,0 1-1,0-1-2,0 1-2,0-1-4,0 1-4,0-1-6,0 1-5,-4 2-4,-5 7-4,-7 6-3,-5 7-4,-8 5-1,-5 7 1,-7 6 1,-5 7 1,-9 2 1,-9 1 3,-10-1 1,-8 1 3,-4-3 1,3-2-1,3-3 1,4-3-1,1-4 3,0-3 5,0-3 5,0-2 4,3-6 6,6-6 3,7-6 6,6-6 3,15-7 3,26-6-3,24-6-3,26-6-1,12-10-4,0-12-8,0-13-5,0-12-7,-2-4-8,-3 7-8,-3 6-9,-2 7-8,-9 5-3,-12 7 2,-13 6 3,-12 7 1</inkml:trace>
</inkml:ink>
</file>

<file path=ppt/ink/ink5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1"/>
    </inkml:context>
    <inkml:brush xml:id="br0">
      <inkml:brushProperty name="width" value="0.03112" units="cm"/>
      <inkml:brushProperty name="height" value="0.03112" units="cm"/>
      <inkml:brushProperty name="color" value="#00BFF3"/>
    </inkml:brush>
  </inkml:definitions>
  <inkml:trace contextRef="#ctx0" brushRef="#br0">34600 38650 706,'0'115'64,"0"-18"-11,0-19-12,0-18-11,0-12-7,0-3-3,0-3-3,0-2-3,0-3-3,0 1-1,0-1-4,0 1-1,7-12-13,17-21-22,15-22-22,16-22-21,1-10-4,-12 4 14,-13 3 15,-12 3 14</inkml:trace>
</inkml:ink>
</file>

<file path=ppt/ink/ink5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1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35650 37100 528,'26'-69'1,"4"13"0,3 12 2,3 13 0,-4 18 3,-8 26 3,-10 24 5,-9 26 4,-12 12-2,-11 0-8,-14 0-9,-11 0-7,-9-2-5,-3-3 2,-3-3 0,-2-2 2,-1-5 0,3-2 1,3-3 1,4-3 0,4-4 4,6-3 7,7-3 5,6-2 6,15-9 3,26-12 1,24-13 0,26-12 1,12-12-3,0-8-7,0-10-7,0-9-6,-4-2-5,-5 6-4,-7 7-3,-5 6-3,-11 10-4,-11 17-1,-14 15-2,-11 16-1,-11 10 7,-5 7 17,-7 6 16,-5 7 18,-3 5 7,4 7 0,3 6-1,3 7-2,3 0-1,3-2-4,3-3-3,4-3-3,4 2-2,6 10-2,7 10-3,6 9-1,-1 1-1,-5-6-1,-7-6 0,-5-6-1,-3-4-1,4 1-2,3-1-2,3 1-2,-1-4-2,-2-6-1,-3-6-2,-3-6-1,-7-6 0,-9-2 1,-10-3 0,-8-3 1,-9-4-1,-6-3-1,-6-3-2,-6-2-2,-7-6-3,-6-6-7,-6-6-6,-6-6-7,-7-6-4,-6-2-3,-6-3-3,-6-3-2,-4-9-2,1-11-1,-1-14 0,1-11-2,8-6 4,20 4 6,18 3 6,20 3 6,10 1 3,3 1 2,3-1 0,4 1 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4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106600 36775 333,'49'20'167,"16"14"-1,16 15 1,16 15 0</inkml:trace>
</inkml:ink>
</file>

<file path=ppt/ink/ink5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37225 37475 333,'157'63'167,"51"46"-1,50 47 1,49 47 0</inkml:trace>
</inkml:ink>
</file>

<file path=ppt/ink/ink5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3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37550 37450 533,'-69'0'0,"13"0"0,12 0 0,13 0 0,10-2 8,10-3 14,10-3 16,9-2 15,13-1 4,20 3-6,18 3-5,20 4-7,14-1-4,14-3-5,11-3-5,14-2-3,7-5-5,3-2-5,3-3-4,4-3-5,-3-2-4,-5 0-7,-7 0-6,-5 0-7,-9 1-4,-9 4-5,-10 3-4,-8 3-4,-14 1-2,-15 1 4,-15-1 2,-16 1 2,-15 1 2,-11 3 0,-14 3 0,-11 4 1,-14 2 1,-11 4 2,-14 3 2,-11 3 2,-9 1 3,-3 1 4,-3-1 5,-2 1 3,-3-4 4,1-6 0,-1-6 1,1-6 0,2-7 2,7-6-1,6-6 1,7-6-1,4-4 2,3 1 1,3-1 3,4 1 0,5 1 4,10 3 2,10 3 3,9 4 2,4 2 2,1 4-3,-1 3 0,1 3-3,-3 6 6,-2 9 13,-3 10 12,-3 10 13,-1 10 2,4 13-10,3 12-8,3 13-10,-2 10-5,-6 10-4,-6 10-4,-6 9-2,-6 9-4,-2 9-3,-3 10-2,-3 10-3,-2 14-5,0 23-7,0 22-7,0 22-7,1 7-2,4-6 2,3-6 1,3-6 3,4-20-1,7-30-2,6-32-2,7-30-3,4-23-4,3-12-6,3-13-7,4-12-6</inkml:trace>
</inkml:ink>
</file>

<file path=ppt/ink/ink5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3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38250 38100 594,'25'-46'66,"0"10"-11,0 10-9,0 9-11,6 6-6,13 3-3,12 3-2,13 4-3,4 1-3,-3 0-2,-3 0-4,-2 0-2,-5 3-3,-2 6 0,-3 7-3,-3 6 0,-7 6-3,-9 6-4,-10 7-2,-8 6-4,-17 7-1,-21 10-1,-22 10 2,-22 9-1,-15 4 2,-5 1 1,-7-1 2,-5 1 2,0-6 2,10-8 1,10-10 3,9-9 1,7-9 3,7-5 1,6-7 3,7-5 1,15-8 1,25-5 0,25-7 0,25-5 0,20-12-4,16-16-10,15-15-7,17-15-10,10-12-8,6-6-10,7-6-8,6-6-9,-7 2-3,-18 14 4,-19 11 3,-18 14 5,-15 5 5,-9 1 7,-10-1 6,-8 1 7</inkml:trace>
</inkml:ink>
</file>

<file path=ppt/ink/ink5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4"/>
    </inkml:context>
    <inkml:brush xml:id="br0">
      <inkml:brushProperty name="width" value="0.02878" units="cm"/>
      <inkml:brushProperty name="height" value="0.02878" units="cm"/>
      <inkml:brushProperty name="color" value="#00BFF3"/>
    </inkml:brush>
  </inkml:definitions>
  <inkml:trace contextRef="#ctx0" brushRef="#br0">40600 36350 764,'23'-69'0,"-3"13"0,-3 12 0,-2 13 0,3 7-2,14 4-6,11 3-4,14 3-6,5 6 9,1 9 22,-1 10 22,1 10 21,-4 7 6,-6 6-14,-6 7-13,-6 6-12,-9 4-12,-8 4-9,-10 3-11,-9 3-9,-13 3-9,-16 3-9,-15 3-8,-15 4-9,-12-1 1,-6-3 7,-6-3 9,-6-2 7,-2-6 7,3-6 6,3-6 3,4-6 6,4-6 5,6-2 5,7-3 5,6-3 5,13-2 9,23 0 12,22 0 12,22 0 11,16-5 0,14-9-14,11-10-12,14-8-14,5-9-11,1-6-7,-1-6-9,1-6-8,-6-2-6,-8 3-3,-10 3-4,-9 4-3,-9 2-1,-5 4 2,-7 3 3,-5 3 3</inkml:trace>
</inkml:ink>
</file>

<file path=ppt/ink/ink5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5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41100 36950 560,'-25'-24'-2,"0"4"-1,0 3-3,0 3-2,0 7 8,0 14 17,0 11 17,0 14 17,3 10 5,6 9-8,7 10-8,6 10-7,4 5-6,4 4-3,3 3-4,3 3-4,-1 10-5,-2 20-6,-3 18-7,-3 20-7,-4 6-5,-3-2-4,-3-3-4,-2-3-5,-3-13-1,1-22 1,-1-22 2,1-21 1,1-32-3,3-41-7,3-40-7,4-40-7,1-25 2,0-5 10,0-7 11,0-5 10,0 2 6,0 13 2,0 12 3,0 13 3,-2 12 2,-3 13 3,-3 12 2,-2 13 3,-9 18 6,-12 26 10,-13 24 10,-12 26 9,-5 13 2,3 4-7,3 3-9,4 3-7,2-2-5,4-6-3,3-6-4,3-6-3,9-16-4,16-25-7,15-25-6,17-25-6,16-25-2,19-25 3,19-25 1,19-25 2,10-13-1,4 1-3,3-1-5,3 1-5,-2 2 1,-6 7 5,-6 6 4,-6 7 5,-6 7 5,-2 9 7,-3 10 7,-3 10 7,-9 10 2,-11 13-2,-14 12-2,-11 13-3,-15 16 5,-16 23 12,-15 22 11,-15 22 12,-9 10 0,1 1-13,-1-1-14,1 1-12,4-3-6,9-2 0,10-3 1,10-3 1,16-7-5,26-9-9,24-10-8,26-8-9,8-9-4,-5-6 3,-7-6 2,-5-6 2,-11-2 4,-11 3 3,-14 3 4,-11 4 3,-15 5 4,-16 10 2,-15 10 1,-15 9 3,-12 6 2,-6 3-1,-6 3 1,-6 4 1,-4-1 0,1-3-1,-1-3-1,1-2-1,2-3-1,7 1 0,6-1-1,7 1 0,13-7-4,22-12-4,22-13-6,23-12-5,14-10-2,10-6 4,10-6 2,9-6 3,1-1 2,-6 7 1,-6 6 2,-6 7 1,-9 2 1,-8 1 2,-10-1 1,-9 1 2,-13 5 6,-16 14 12,-15 11 10,-15 14 11,-7 2 4,3-6-4,3-6-5,4-6-5,1 1-10,0 9-16,0 10-16,0 10-17,0-1-4,0-9 9,0-10 9,0-8 7,-2-3 6,-3 7 3,-3 6 2,-2 7 3,-1 0 0,3-2 0,3-3-2,4-3 1,1-1-1,0 4 0,0 3 0,0 3 1,6-8-6,13-19-10,12-18-10,13-19-11,6-7-2,0 7 7,0 6 5,0 7 7,0 2 4,0 1 3,0-1 2,0 1 3,-4 4 5,-5 9 6,-7 10 7,-5 10 8,-8 4 2,-5 0-1,-7 0-1,-5 0-1,-6 6-1,-3 13-2,-3 12-1,-2 13-1,-6 7-2,-6 4-3,-6 3-3,-6 3-3,-6 4-2,-2 7-2,-3 6-3,-3 7-1,-12 10-3,-18 16-4,-19 15-4,-18 17-4,-6 5-2,10-3 0,10-3 1,9-2-1,6-3 0,3 1-3,3-1-2,4 1-2,5-13-2,10-25-3,10-25-2,9-25-2,10-25-2,14-25 1,11-25-1,14-25-1</inkml:trace>
</inkml:ink>
</file>

<file path=ppt/ink/ink5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5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39950 39050 700,'25'-22'0,"0"6"0,0 7 0,0 6 0,3 1 4,6-3 9,7-3 8,6-2 10,6 2 1,6 9-2,7 10-4,6 10-3,6 7-1,6 6 1,7 7 2,6 6 2,1 1-8,-3-3-16,-3-3-15,-2-2-17,-8-5-6,-8-2 7,-10-3 4,-9-3 7,-9-2-4,-5 0-10,-7 0-12,-5 0-10</inkml:trace>
</inkml:ink>
</file>

<file path=ppt/ink/ink5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5"/>
    </inkml:context>
    <inkml:brush xml:id="br0">
      <inkml:brushProperty name="width" value="0.02249" units="cm"/>
      <inkml:brushProperty name="height" value="0.02249" units="cm"/>
      <inkml:brushProperty name="color" value="#00BFF3"/>
    </inkml:brush>
  </inkml:definitions>
  <inkml:trace contextRef="#ctx0" brushRef="#br0">43450 39500 978,'18'-44'21,"-11"13"-22,-14 12-25,-11 13-23</inkml:trace>
</inkml:ink>
</file>

<file path=ppt/ink/ink5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8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8950 45800 624,'7'-68'4,"17"17"6,15 15 8,16 16 6,2 9 4,-8 3 0,-10 3 2,-9 4 0,-5 7 0,0 13-2,0 12-1,0 13-1,-4 9-3,-5 6-3,-7 7-3,-5 6-3,-4 13-3,0 23-5,0 22-5,0 22-4,0 1-2,0-19 0,0-18 0,0-19 0,0-16 0,0-12 0,0-13 1,0-12-1,3-24 2,6-34 1,7-35 1,6-33 1,9-18-2,13 0-9,12 0-9,13 0-7,4 1-6,-3 4-2,-3 3-3,-2 3-2,-5 4-1,-2 7 3,-3 6 1,-3 7 2,-7 7 3,-9 9 7,-10 10 6,-8 10 5</inkml:trace>
</inkml:ink>
</file>

<file path=ppt/ink/ink5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8"/>
    </inkml:context>
    <inkml:brush xml:id="br0">
      <inkml:brushProperty name="width" value="0.02962" units="cm"/>
      <inkml:brushProperty name="height" value="0.02962" units="cm"/>
      <inkml:brushProperty name="color" value="#00BFF3"/>
    </inkml:brush>
  </inkml:definitions>
  <inkml:trace contextRef="#ctx0" brushRef="#br0">10450 45400 742,'21'48'-5,"-5"-3"16,-7-3 16,-5-2 16,-4 0 4,0 7-8,0 6-8,0 7-8,0 2-6,0 1-5,0-1-3,0 1-6,0-3-3,0-2-4,0-3-3,0-3-5,0-6-6,0-5-8,0-7-10,0-5-9</inkml:trace>
</inkml:ink>
</file>

<file path=ppt/ink/ink5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8"/>
    </inkml:context>
    <inkml:brush xml:id="br0">
      <inkml:brushProperty name="width" value="0.03459" units="cm"/>
      <inkml:brushProperty name="height" value="0.03459" units="cm"/>
      <inkml:brushProperty name="color" value="#00BFF3"/>
    </inkml:brush>
  </inkml:definitions>
  <inkml:trace contextRef="#ctx0" brushRef="#br0">11500 44850 636,'46'1'-1,"-5"4"-1,-7 3-1,-5 3-1,-6 10 6,-3 20 15,-3 18 14,-2 20 14,-5 10 4,-2 3-7,-3 3-9,-3 4-7,-9 2-5,-11 4-4,-14 3-2,-11 3-4,-9 3 0,-3 3 1,-3 3 2,-2 4 1,-5 2-4,-2 4-9,-3 3-11,-3 3-8,-2-4-8,0-8-4,0-10-4,0-9-4,3-15 0,6-18 6,7-19 5,6-18 5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43"/>
    </inkml:context>
    <inkml:brush xml:id="br0">
      <inkml:brushProperty name="width" value="0.04255" units="cm"/>
      <inkml:brushProperty name="height" value="0.04255" units="cm"/>
      <inkml:brushProperty name="color" value="#FED406"/>
    </inkml:brush>
  </inkml:definitions>
  <inkml:trace contextRef="#ctx0" brushRef="#br0">89407 30715 517,'7'-38'3,"-1"3"6,0 3 8,-2 4 5,-1 4 5,-4 10 4,-2 9 3,-3 8 4,-3 7-1,-2 6-2,-2 4-3,-1 5-4,-3 3-2,-2 3-1,-2 1-3,-1 2-2,-1 2-2,-1 1-3,1 0-2,-1 2-3,-1 2-2,-1 2-2,-2 4-2,-3 3-1,0 1-5,2 1-5,0 2-4,1 0-6,2-1-2,5-4 2,3-4 1,4-4 1,3-4-2,3-5-7,1-5-7,2-5-6,2-6-4,2-7-1,2-6 0,2-8-1,1-6 2,0-5 4,0-7 3,0-5 4,0-2 4,0 3 6,-1 3 6,1 3 5</inkml:trace>
</inkml:ink>
</file>

<file path=ppt/ink/ink5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9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11750 46750 560,'29'75'0,"10"0"0,10 0 0,9 0 0,2 0 7,-2 0 14,-3 0 13,-3 0 14,-2-2 5,0-3-5,0-3-5,0-2-5,-2-5-5,-3-2-5,-3-3-4,-2-3-6,-5-6-3,-2-5-3,-3-7-2,-3-5-2,-10-11-14,-16-11-21,-15-14-24,-15-11-23,-7-7-7,3 0 9,3 0 9,4 0 9</inkml:trace>
</inkml:ink>
</file>

<file path=ppt/ink/ink5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4:59"/>
    </inkml:context>
    <inkml:brush xml:id="br0">
      <inkml:brushProperty name="width" value="0.03454" units="cm"/>
      <inkml:brushProperty name="height" value="0.03454" units="cm"/>
      <inkml:brushProperty name="color" value="#00BFF3"/>
    </inkml:brush>
  </inkml:definitions>
  <inkml:trace contextRef="#ctx0" brushRef="#br0">14150 44900 636,'110'-29'9,"23"-5"17,22-7 17,22-5 17,-4 0 3,-28 10-11,-28 10-11,-27 9-12,-22 4-8,-11 1-8,-14-1-6,-11 1-8,-6 2-10,4 7-14,3 6-15,3 7-13,-4 4-4,-8 3 10,-10 3 9,-9 4 9,-7 1 3,-3 0-2,-3 0-2,-2 0-2</inkml:trace>
</inkml:ink>
</file>

<file path=ppt/ink/ink5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0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14300 45300 581,'-44'4'4,"13"10"14,12 10 14,13 9 13,7 9 4,4 9-5,3 10-4,3 10-6,-1 10-4,-2 13-3,-3 12-3,-3 13-5,-2 12-2,0 13-3,0 12-3,0 13-3,0 6-5,0 0-8,0 0-7,0 0-8,0 7-3,0 17 0,0 15 0,0 16 0,-2-7 2,-3-28 1,-3-28 2,-2-27 2</inkml:trace>
</inkml:ink>
</file>

<file path=ppt/ink/ink5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0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15000 45850 654,'56'-47'5,"13"6"9,12 7 10,13 6 10,1 6 3,-9 6-1,-10 7-3,-8 6-1,-11 7-3,-8 10-7,-10 10-5,-9 9-6,-10 10-4,-9 14-3,-10 11-2,-8 14-3,-15 13-2,-19 16-2,-18 15-2,-19 17-2,-10 2-1,1-9 0,-1-10 0,1-8 0,2-15-2,7-19-4,6-18-4,7-19-4,4-18-2,3-15-2,3-15 0,4-16-1,2-15 0,4-11 0,3-14 0,3-11 0,6-7 3,9 0 6,10 0 5,10 0 5,5 6 5,4 13 5,3 12 5,3 13 5,6 9 7,9 6 8,10 7 10,10 6 8,7 6 4,6 6-2,7 7-1,6 6-2,4 4-3,4 4-5,3 3-4,3 3-6,3 3-5,3 3-6,3 3-7,4 4-6,-4-3-8,-9-5-10,-10-7-10,-8-5-10,-9-6-8,-6-3-5,-6-3-6,-6-2-5</inkml:trace>
</inkml:ink>
</file>

<file path=ppt/ink/ink5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1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17150 43700 575,'25'-66'0,"0"19"0,0 19 0,0 19 0,0 10 1,0 4 1,0 3 3,0 3 2,-2 9 2,-3 16 6,-3 15 3,-2 17 5,-8 13-3,-8 13-10,-10 12-11,-9 13-10,-10 2-7,-9-5 0,-10-7-3,-8-5-1,-8-8 1,-2-5 2,-3-7 3,-3-5 2,1-8 4,6-5 4,7-7 5,6-5 5,7-8 3,10-5 4,10-7 4,9-5 3,9-8 1,9-5 0,10-7 0,10-5-2,14-14 2,23-18 2,22-19 1,22-18 3,10-12-2,1-3-10,-1-3-7,1-2-9,-6 3-5,-8 14-4,-10 11-2,-9 14-3,-15 19 1,-18 29 6,-19 28 6,-18 28 6,-20 17 6,-18 6 7,-19 7 7,-18 6 7,-14 6 3,-5 6-1,-7 7-1,-5 6-1,-4 7-3,0 10-5,0 10-4,0 9-5,-4 10-3,-5 14 1,-7 11 0,-5 14 0,-1-4-5,6-19-9,7-18-10,6-19-10,7-18-7,10-15-3,10-15-3,9-16-4</inkml:trace>
</inkml:ink>
</file>

<file path=ppt/ink/ink5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1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16400 46000 537,'50'9'9,"0"19"16,0 19 17,0 19 18,-2 5 4,-3-5-6,-3-7-7,-2-5-7,-3-6-6,1-3-8,-1-3-8,1-2-6,2-8-12,7-8-16,6-10-14,7-9-14,2-13-8,1-16 2,-1-15 1,1-15 2,-1-12 2,1-6 0,-1-6 1,1-6 1,-6 4 3,-8 16 5,-10 15 5,-9 17 4,-12 17 6,-11 23 5,-14 22 6,-11 22 6,-7 12 11,0 3 15,0 3 16,0 4 17,3-4 4,6-9-8,7-10-6,6-8-7,9-11-10,13-8-12,12-10-12,13-9-12,7-13-8,4-16-5,3-15-4,3-15-6,-1-7-2,-2 3 0,-3 3 0,-3 4-1,-6 5 2,-5 10 3,-7 10 4,-5 9 4,-12 12 4,-16 16 6,-15 15 6,-15 17 5,-12 10 6,-6 6 6,-6 7 4,-6 6 6,-7 3 0,-6 0-4,-6 0-4,-6 0-5,-4 1-4,1 4-2,-1 3-4,1 3-3,-3-1-1,-2-2 1,-3-3 0,-3-3 1,4-7 2,13-9 3,12-10 4,13-8 2,10-8 4,10-2 3,10-3 3,9-3 2,12-6 0,16-5-4,15-7-4,17-5-5,16-6-1,19-3 0,19-3 1,19-2-1,10-5-4,4-2-9,3-3-11,3-3-8,-1-1-9,-2 4-9,-3 3-7,-3 3-8,-7 1-3,-9 1 4,-10-1 2,-8 1 2,-14 1 6,-15 3 8,-15 3 8,-16 4 7</inkml:trace>
</inkml:ink>
</file>

<file path=ppt/ink/ink5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2"/>
    </inkml:context>
    <inkml:brush xml:id="br0">
      <inkml:brushProperty name="width" value="0.03728" units="cm"/>
      <inkml:brushProperty name="height" value="0.03728" units="cm"/>
      <inkml:brushProperty name="color" value="#00BFF3"/>
    </inkml:brush>
  </inkml:definitions>
  <inkml:trace contextRef="#ctx0" brushRef="#br0">19400 45200 590,'-16'-50'9,"19"0"19,19 0 18,19 0 18,13 4 4,10 10-15,10 10-13,9 9-14,7 6-8,7 3 0,6 3-1,7 4-1,-3 4-10,-8 6-15,-10 7-18,-9 6-16,-12 1-11,-11-3-4,-14-3-3,-11-2-4,-9-3 3,-3 1 13,-3-1 11,-2 1 12</inkml:trace>
</inkml:ink>
</file>

<file path=ppt/ink/ink5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2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20250 45150 577,'-77'26'0,"-3"4"-1,-3 3-1,-2 3-1,5-1 6,16-2 11,15-3 11,17-3 11,10-2 6,6 0-1,7 0 1,6 0 0,3 4-2,0 10-6,0 10-4,0 9-6,0 6-5,0 3-4,0 3-3,0 4-5,1 1-5,4 0-3,3 0-6,3 0-3,1-4-9,1-5-12,-1-7-11,1-5-11,1-12-6,3-16 1,3-15 1,4-15 0</inkml:trace>
</inkml:ink>
</file>

<file path=ppt/ink/ink5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2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20600 45250 599,'-66'51'103,"19"4"-18,19 3-19,19 3-19,9 1-13,0 1-8,0-1-8,0 1-8,1 1-4,4 3-2,3 3-3,3 4-1,-1 2-4,-2 4-7,-3 3-7,-3 3-7,-2-2-6,0-6-4,0-6-4,0-6-5,-4-9-1,-5-8 1,-7-10 1,-5-9 2,-8-5 4,-5 0 5,-7 0 6,-5 0 6,-1-2 5,6-3 3,7-3 4,6-2 3,1-3 2,-3 1 1,-3-1 0,-2 1 1</inkml:trace>
</inkml:ink>
</file>

<file path=ppt/ink/ink5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2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19650 47100 553,'-94'45'0,"13"-9"-1,12-10-1,13-8 0,9-8 0,6-2 0,7-3 1,6-3 0,-2 1 2,-9 6 2,-10 7 3,-8 6 4,-1 1 2,9-3 4,10-3 4,10-2 3,18-9 7,28-12 6,28-13 9,29-12 7,21-9 0,16-2-9,15-3-8,17-3-8,10 2-7,6 10-6,7 10-5,6 9-5,1 6-13,-3 3-16,-3 3-18,-2 4-17,-11 1-7,-15 0 6,-15 0 6,-16 0 4,-16 0 6,-16 0 7,-15 0 6,-15 0 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7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76950 29600 648,'-2'57'4,"-3"17"9,-3 15 8,-2 16 10,-3 5 3,1-2 0,-1-3 1,1-3-1,-1-4-2,1-3-4,-1-3-5,1-2-5,1-8-5,3-8-4,3-10-5,4-9-5,5-12-3,10-11 2,10-14 0,9-11 2,9-7-2,9 0-2,10 0-2,10 0-2,4-5-3,0-9-3,0-10-2,0-8-3,-2-6 0,-3 1 3,-3-1 1,-2 1 3,-8 1-2,-8 3-8,-10 3-6,-9 4-6,-9-3-4,-5-5 2,-7-7 1,-5-5 1,-4-6 5,0-3 6,0-3 6,0-2 7,-5-6 4,-9-6 2,-10-6 1,-8-6 1,-3 2 2,7 14 3,6 11 4,7 14 2,2 8 5,1 7 4,-1 6 4,1 7 5,-1 5 2,1 7 2,-1 6 2,1 7 1,-3 8 0,-2 14-3,-3 11-2,-3 14-3,-6 10-1,-5 9-1,-7 10 0,-5 10-2,-6 7-1,-3 6-5,-3 7-4,-2 6-3,-5 4-4,-2 4-6,-3 3-4,-3 3-4,1-2-8,6-6-7,7-6-9,6-6-8,7-13-2,10-19 4,10-18 4,9-19 4,4-12 1,1-2-1,-1-3-2,1-3-1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8:43"/>
    </inkml:context>
    <inkml:brush xml:id="br0">
      <inkml:brushProperty name="width" value="0.03976" units="cm"/>
      <inkml:brushProperty name="height" value="0.03976" units="cm"/>
      <inkml:brushProperty name="color" value="#FED406"/>
    </inkml:brush>
  </inkml:definitions>
  <inkml:trace contextRef="#ctx0" brushRef="#br0">88775 31134 553,'-21'-36'13,"5"9"2,4 7 3,6 9 2,4 6 5,4 8 7,4 6 9,4 7 7,5 7 1,7 7-7,7 7-5,7 6-7,2 4-6,-2 0-3,-2 0-6,-1 0-4,2 7-6,8 12-6,8 12-8,8 14-6,0-2-9,-8-17-10,-8-17-10,-7-16-10,-7-10-6,-4-3 2,-3-4 1,-4-1 1</inkml:trace>
</inkml:ink>
</file>

<file path=ppt/ink/ink5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3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22800 44750 541,'32'-71'7,"17"10"14,15 10 14,16 9 14,7 6 3,1 3-9,-1 3-8,1 4-8,-1 2-9,1 4-7,-1 3-8,1 3-6,-7 3-4,-12 3 1,-13 3 0,-12 4 1,-15 11 0,-15 23-2,-15 22 0,-16 22-3,-10 8 3,-3-2 7,-3-3 5,-2-3 6,-1-2 3,3 0-1,3 0-1,4 0-1,2 0 2,4 0 6,3 0 4,3 0 6,4-2-1,7-3-8,6-3-7,7-2-8,5-8-4,7-8 0,6-10 1,7-9-1,5-9-2,7-5-3,6-7-2,7-5-4,2-9-2,1-9-4,-1-10-2,1-8-4,-3-6-2,-2 1-1,-3-1-2,-3 1 0</inkml:trace>
</inkml:ink>
</file>

<file path=ppt/ink/ink5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3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23100 45800 517,'-49'21'1,"4"-5"2,3-7 1,3-5 3,1-4 4,1 0 5,-1 0 7,1 0 5,4 6 5,9 13 4,10 12 2,10 13 4,4 12-1,0 13-8,0 12-6,0 13-7,3 6-5,6 0 0,7 0-1,6 0-2,7-4-1,10-5 0,10-7-1,9-5-1,9-11-3,9-11-6,10-14-6,10-11-6,4-14-6,0-11-3,0-14-6,0-11-4,0-12-6,0-9-6,0-10-7,0-8-6,-8-4 0,-16 3 10,-15 3 8,-15 4 8,-11 4 6,-2 6 0,-3 7 1,-3 6 1</inkml:trace>
</inkml:ink>
</file>

<file path=ppt/ink/ink5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4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25600 43950 524,'25'-69'0,"0"13"0,0 12 0,0 13 0,6 7 7,13 4 15,12 3 14,13 3 15,2 7 1,-5 14-11,-7 11-13,-5 14-12,-8 10-5,-5 9-2,-7 10-1,-5 10 0,-11 10-5,-11 13-10,-14 12-8,-11 13-9,-14 2-9,-11-5-6,-14-7-8,-11-5-6,-12-6 1,-9-3 10,-10-3 10,-8-2 9,-6-6 7,1-6 4,-1-6 3,1-6 4,4-7 4,9-6 5,10-6 5,10-6 4,11-7 6,17-6 7,15-6 7,16-6 7,12-9 1,9-8-2,10-10-3,10-9-3,11-7-4,17-3-5,15-3-5,16-2-5,10-5-4,7-2 1,6-3 0,7-3-1,-1-1-4,-6 4-11,-6 3-10,-6 3-9,-9 4-7,-8 7-4,-10 6-4,-9 7-2,-15 2-1,-18 1 2,-19-1 4,-18 1 3,-12-4 4,-3-6 7,-3-6 6,-2-6 7,-3-2 5,1 3 5,-1 3 4,1 4 6,2 2 4,7 4 4,6 3 3,7 3 5,2 10 3,1 20 3,-1 18 5,1 20 4,1 13 1,3 9-1,3 10 0,4 10-1,-1 7-2,-3 6-7,-3 7-5,-2 6-5,-1 4-5,3 4-3,3 3-3,4 3-3,2-1-3,4-2-3,3-3-5,3-3-3,1-12-1,1-18-1,-1-19 0,1-18 1,-1-29-13,1-37-26,-1-38-24,1-37-25,-3-12-2,-2 17 21,-3 15 21,-3 16 21,-2 7 12,0 1 6,0-1 4,0 1 5</inkml:trace>
</inkml:ink>
</file>

<file path=ppt/ink/ink5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5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25650 45850 485,'-5'-43'0,"-9"17"0,-10 15 0,-8 16 0,-8 15 0,-2 16 0,-3 15 0,-3 17 0,-2 10 4,0 6 9,0 7 8,0 6 9,1 3 3,4 0-5,3 0-3,3 0-5,4-7-2,7-11-3,6-14-1,7-11-3,18-29-5,31-44-8,32-43-9,31-44-8,18-29-4,7-11 1,6-14 2,7-11 2,-3-3-2,-8 10-4,-10 10-5,-9 9-4,-10 10 0,-9 14 6,-10 11 6,-8 14 5,-8 10 7,-2 9 7,-3 10 8,-3 10 6,-10 14 12,-16 23 13,-15 22 14,-15 22 14,-7 10 0,3 1-12,3-1-15,4 1-12,5-3-10,10-2-3,10-3-4,9-3-5,4-4-1,1-3-1,-1-3-1,1-2-1,-4 0-3,-6 7-7,-6 6-8,-6 7-8,-12 5-1,-15 7 3,-15 6 3,-16 7 3,-10 0 2,-3-2 2,-3-3 1,-2-3 1,-1-4 2,3-3 2,3-3 2,4-2 1,15-11 4,28-15 6,28-15 5,29-16 5,15-12 2,3-5-4,3-7-3,4-5-4,-4 2-2,-9 13-1,-10 12 1,-8 13-2,-9 9 0,-6 6-2,-6 7-2,-6 6-2,-10 6 1,-12 6 4,-13 7 3,-12 6 3,-9 4 2,-2 4-2,-3 3-1,-3 3-1,-2-1-2,0-2 1,0-3 0,0-3 0,1-4 0,4-3 2,3-3 3,3-2 1,17-14-2,31-21-3,32-22-5,31-22-5,15-13-1,1-3-1,-1-3 2,1-2-1,-6 3-3,-8 14-8,-10 11-8,-9 14-7,-9 7 1,-5 3 11,-7 3 10,-5 4 11,-11 10 9,-11 19 9,-14 19 8,-11 19 8,-9 7 2,-3-3-2,-3-3-4,-2-2-2,-5 0-2,-2 7-3,-3 6-2,-3 7-2,-6 5-1,-5 7-2,-7 6-1,-5 7-1,-8 7-3,-5 9-4,-7 10-5,-5 10-3,-11 10-5,-11 13-6,-14 12-6,-11 13-7,-6 6-5,4 0-3,3 0-4,3 0-2,9-13-4,16-24 0,15-26-1,17-24-2,13-26 1,13-24 3,12-26 2,13-24 2</inkml:trace>
</inkml:ink>
</file>

<file path=ppt/ink/ink5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5"/>
    </inkml:context>
    <inkml:brush xml:id="br0">
      <inkml:brushProperty name="width" value="0.03173" units="cm"/>
      <inkml:brushProperty name="height" value="0.03173" units="cm"/>
      <inkml:brushProperty name="color" value="#00BFF3"/>
    </inkml:brush>
  </inkml:definitions>
  <inkml:trace contextRef="#ctx0" brushRef="#br0">26250 46900 693,'71'53'112,"-5"6"-27,-7 7-26,-5 6-27,0 3-18,10 0-9,10 0-11,9 0-8,-4-7-14,-15-11-16,-15-14-15,-16-11-16</inkml:trace>
</inkml:ink>
</file>

<file path=ppt/ink/ink5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5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28050 45900 565,'-27'20'7,"47"-9"14,47-10 14,48-8 15,28-9 1,14-6-13,11-6-12,14-6-13,-1-1-10,-12 7-8,-13 6-8,-12 7-8,-13 4-4,-12 3 1,-13 3-1,-12 4 1,-15 2 1,-15 4 5,-15 3 3,-16 3 3,-12 4 9,-5 7 10,-7 6 12,-5 7 12,-8 0 5,-5-2 1,-7-3-1,-5-3 0,-4-1-1,0 4-4,0 3-3,0 3-3,-4 7-4,-5 14-2,-7 11-4,-5 14-4,-3 3-3,4-2-5,3-3-4,3-3-4,-1-2-3,-2 0 0,-3 0-1,-3 0 0,-2-4-3,0-5-6,0-7-6,0-5-5,1-9-3,4-9 1,3-10 0,3-8 1,1-11 1,1-8 1,-1-10 0,1-9 2,2-20-1,7-27 1,6-28 0,7-28 0,4-6 3,3 20 3,3 18 4,4 20 3,-1 11 4,-3 7 1,-3 6 3,-2 7 0</inkml:trace>
</inkml:ink>
</file>

<file path=ppt/ink/ink5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6"/>
    </inkml:context>
    <inkml:brush xml:id="br0">
      <inkml:brushProperty name="width" value="0.03461" units="cm"/>
      <inkml:brushProperty name="height" value="0.03461" units="cm"/>
      <inkml:brushProperty name="color" value="#00BFF3"/>
    </inkml:brush>
  </inkml:definitions>
  <inkml:trace contextRef="#ctx0" brushRef="#br0">29300 44500 635,'18'-33'9,"-11"34"19,-14 35 17,-11 35 19,-7 16 1,0 1-13,0-1-14,0 1-14,-5 4-9,-9 9-3,-10 10-4,-8 10-4,-9 5-3,-6 4-5,-6 3-3,-6 3-4,-4 1-2,1 1-1,-1-1-1,1 1-1,2-9-1,7-15-4,6-15-3,7-16-4,10-15-3,16-11-4,15-14-4,17-11-4,7-14 1,0-11 5,0-14 7,0-11 5</inkml:trace>
</inkml:ink>
</file>

<file path=ppt/ink/ink5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6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29000 45750 688,'25'93'65,"0"-11"-8,0-14-6,0-11-8,4-7-7,10 0-8,10 0-10,9 0-8,1 0-7,-6 0-4,-6 0-5,-6 0-4,-6-4-12,-2-5-19,-3-7-18,-3-5-19</inkml:trace>
</inkml:ink>
</file>

<file path=ppt/ink/ink5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6"/>
    </inkml:context>
    <inkml:brush xml:id="br0">
      <inkml:brushProperty name="width" value="0.03038" units="cm"/>
      <inkml:brushProperty name="height" value="0.03038" units="cm"/>
      <inkml:brushProperty name="color" value="#00BFF3"/>
    </inkml:brush>
  </inkml:definitions>
  <inkml:trace contextRef="#ctx0" brushRef="#br0">27950 44750 724,'10'-35'9,"23"32"17,22 31 19,22 32 18,12 15-1,3 0-19,3 0-20,4 0-19,-9-8-9,-18-16 1,-19-15-1,-18-15 1,-10-7-10,0 3-20,0 3-21,0 4-20</inkml:trace>
</inkml:ink>
</file>

<file path=ppt/ink/ink5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6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31700 43500 605,'26'-41'77,"4"19"-20,3 19-19,3 19-19,4 12-7,7 6 5,6 7 4,7 6 6,2 3 1,1 0-2,-1 0 0,1 0-2,-3-2-6,-2-3-14,-3-3-11,-3-2-14,-9 0-12,-11 7-12,-14 6-12,-11 7-12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0:31"/>
    </inkml:context>
    <inkml:brush xml:id="br0">
      <inkml:brushProperty name="width" value="0.03163" units="cm"/>
      <inkml:brushProperty name="height" value="0.03163" units="cm"/>
      <inkml:brushProperty name="color" value="#F2395B"/>
    </inkml:brush>
  </inkml:definitions>
  <inkml:trace contextRef="#ctx0" brushRef="#br0">26500 10900 695,'14'2'122,"-1"4"-32,-2 4-32,-2 3-31,-2 2-20,0-1-8,-2-1-8,0 0-8,-1-2-7,1-1-2,2 0-4,0-2-2,1-1-1,0-2 5,0-3 3,0 0 4</inkml:trace>
</inkml:ink>
</file>

<file path=ppt/ink/ink5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7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31650 44900 490,'-47'21'0,"6"-5"0,7-7 0,6-5 0,15-6 6,26-3 12,24-3 12,26-2 13,15-5 3,6-2-8,7-3-7,6-3-8,1-1-7,-3 4-7,-3 3-9,-2 3-7,-9 6-6,-12 9-2,-13 10-3,-12 10-3,-15 8-1,-15 10-1,-15 10 0,-16 9 0,-16 6 0,-16 3 0,-15 3 1,-15 4 1,-11 1 2,-2 0 4,-3 0 5,-3 0 3,-1-4 5,4-5 3,3-7 3,3-5 4,7-8 1,14-5-2,11-7-2,14-5-2,19-8 8,29-5 16,28-7 16,28-5 17,14-8 2,0-5-13,0-7-12,0-5-13,6-6-8,13-3-4,12-3-5,13-2-3,-1 0-6,-11 7-6,-14 6-7,-11 7-5,-14 2-3,-11 1 1,-14-1 1,-11 1 1,-18-4-5,-22-6-9,-22-6-10,-21-6-9,-12-2 1,1 3 11,-1 3 12,1 4 12,1 1 9,3 0 5,3 0 7,4 0 7,4 1 2,6 4 2,7 3 1,6 3 0,4 9 8,4 16 13,3 15 13,3 17 14,3 7 2,3 0-11,3 0-11,4 0-11,1 1-8,0 4-5,0 3-7,0 3-5,0 1-4,0 1-3,0-1-1,0 1-2,0-3-6,0-2-7,0-3-7,0-3-9,-2-2-8,-3 0-9,-3 0-8,-2 0-9,-8-4 1,-8-5 11,-10-7 13,-9-5 11,-9-3 7,-5 4 6,-7 3 4,-5 3 5,-4-1 3,0-2 2,0-3 1,0-3 2,0-2 2,0 0 5,0 0 5,0 0 4,6-4 3,13-5 2,12-7 3,13-5 1,12-4 6,13 0 11,12 0 10,13 0 10,13-2 1,17-3-9,15-3-8,16-2-9,12-3-7,9 1-6,10-1-7,10 1-6,8-1-7,10 1-5,10-1-7,9 1-6,2 1-7,-2 3-10,-3 3-9,-3 4-8,-4 1-5,-3 0 2,-3 0 2,-2 0 2,-14 0 4,-21 0 6,-22 0 7,-22 0 6,-13 1 3,-3 4 0,-3 3-1,-2 3 0</inkml:trace>
</inkml:ink>
</file>

<file path=ppt/ink/ink5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5:0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35050 46700 333,'157'63'167,"51"46"-1,50 47 1,49 47 0</inkml:trace>
</inkml:ink>
</file>

<file path=ppt/ink/ink5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0"/>
    </inkml:context>
    <inkml:brush xml:id="br0">
      <inkml:brushProperty name="width" value="0.04189" units="cm"/>
      <inkml:brushProperty name="height" value="0.04189" units="cm"/>
      <inkml:brushProperty name="color" value="#00BFF3"/>
    </inkml:brush>
  </inkml:definitions>
  <inkml:trace contextRef="#ctx0" brushRef="#br0">49400 36750 525,'0'-47'1,"0"6"5,0 7 3,0 6 3,-7 4 6,-11 4 6,-14 3 8,-11 3 6,-6 9 1,4 16-8,3 15-6,3 17-7,-2 10-3,-6 6-3,-6 7-1,-6 6-3,-2 4 0,3 4-3,3 3-1,4 3-1,4-1-1,6-2 0,7-3 2,6-3-1,3-4 1,0-3 1,0-3 0,0-2 0,6-6 0,13-6-2,12-6-2,13-6-2,10-12-1,10-15-1,10-15-2,9-16-1,7-12-2,7-5-2,6-7-3,7-5-1,-3-3-2,-8 4 0,-10 3 0,-9 3 0,-2-2 1,6-6 0,7-6 2,6-6 2,-4 2 1,-11 14 4,-14 11 4,-11 14 3,-7 11 8,0 14 13,0 11 12,0 14 14,-4 7 1,-5 3-10,-7 3-11,-5 4-9,-4 1-7,0 0 1,0 0-2,0 0 0,0-2-1,0-3-4,0-3-4,0-2-2,4-5-3,10-2-1,10-3-1,9-3-2,4-7 0,1-9 1,-1-10 1,1-8 2,-1-9 0,1-6 0,-1-6-2,1-6 0,-3-6 0,-2-2 0,-3-3 1,-3-3-1,-2-1 1,0 4 1,0 3 1,0 3 0,-2-1 1,-3-2-1,-3-3 0,-2-3 0,-5-1 0,-2 4 3,-3 3 1,-3 3 2,-4 1 1,-3 1-1,-3-1-1,-2 1-1,-6 4-2,-6 9-2,-6 10-3,-6 10-2,-9 5-2,-8 4-1,-10 3-2,-9 3-1,-7 4-3,-3 7-2,-3 6-4,-2 7-2,2 4-1,9 3 0,10 3 2,10 4 0,7-4-2,6-9-8,7-10-6,6-8-8</inkml:trace>
</inkml:ink>
</file>

<file path=ppt/ink/ink5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2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51300 37200 561,'25'-24'89,"0"4"-21,0 3-20,0 3-21,4 4-11,10 7-1,10 6-1,9 7-1,-2 4-2,-12 3-2,-13 3-2,-12 4-3,-7 1-2,1 0-1,-1 0 0,1 0-2,-3 1-1,-2 4 1,-3 3-1,-3 3 1,-7 1-1,-9 1-1,-10-1-2,-8 1-2,-4-3-1,3-2 2,3-3-1,4-3 2,-3-1-1,-5 4-2,-7 3-2,-5 3-2,-3-1 1,4-2 3,3-3 2,3-3 2,3-4 3,3-3 0,3-3 2,4-2 1,7-3 5,13 1 9,12-1 10,13 1 8,10-4 3,10-6-6,10-6-5,9-6-5,4-2-6,1 3-5,-1 3-6,1 4-4,-1-1-6,1-3-5,-1-3-6,1-2-6,-3-1-5,-2 3-7,-3 3-4,-3 4-7,-4 1 1,-3 0 6,-3 0 5,-2 0 6,-5 0 2,-2 0-2,-3 0-3,-3 0-3</inkml:trace>
</inkml:ink>
</file>

<file path=ppt/ink/ink5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2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53350 34950 519,'1'-38'52,"4"26"-3,3 24-4,3 26-3,3 16-4,3 10-5,3 10-5,4 9-5,-3 7-3,-5 7-1,-7 6-2,-5 7 0,-3 2-2,4 1 0,3-1 0,3 1-1,-1 1-2,-2 3-2,-3 3-2,-3 4-4,-2-1-1,0-3-2,0-3-1,0-2-2,-2-3 0,-3 1 0,-3-1 1,-2 1 1,-1-3-5,3-2-14,3-3-11,4-3-14,-3-4-4,-5-3 3,-7-3 3,-5-2 3,-3-8 1,4-8 2,3-10 0,3-9 1,1-10 2,1-9 6,-1-10 5,1-8 4</inkml:trace>
</inkml:ink>
</file>

<file path=ppt/ink/ink5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3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52700 37500 503,'3'-61'11,"6"28"16,7 28 15,6 29 15,1 16 3,-3 7-8,-3 6-9,-2 7-8,-3 4-7,1 3-3,-1 3-4,1 4-3,-1 1-4,1 0-1,-1 0-2,1 0-1,-1 0-3,1 0-1,-1 0 0,1 0-3,-1-4 0,1-5-2,-1-7-2,1-5-1,4-9-1,9-9 2,10-10 1,10-8 1,7-20 1,6-28 0,7-28 1,6-27-1,6-23-1,6-16-6,7-15-5,6-15-4,-1-4-2,-5 9 1,-7 10 1,-5 10 2,-3 2-8,4-3-14,3-3-14,3-2-16,-7 11-3,-15 29 6,-15 28 6,-16 28 7</inkml:trace>
</inkml:ink>
</file>

<file path=ppt/ink/ink5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6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43400 44850 545,'-4'-47'-29,"-5"6"20,-7 7 18,-5 6 20,-6 4 7,-3 4-8,-3 3-7,-2 3-6,-5 3-5,-2 3-1,-3 3-1,-3 4-2,-4 7 0,-3 13-1,-3 12 1,-2 13-1,-5 9 1,-2 6 3,-3 7 1,-3 6 3,1 4 1,6 4 0,7 3-1,6 3 1,4 1-1,4 1-2,3-1-1,3 1-2,4-1-1,7 1 1,6-1 1,7 1 0,4-7-1,3-12-1,3-13-2,4-12-2,4-9-1,6-2 0,7-3 0,6-3-1,7-6-1,10-5 0,10-7-1,9-5 0,9-12-1,9-16-3,10-15-2,10-15-2,5-12-1,4-6 0,3-6 0,3-6 0,-2-1-1,-6 7-2,-6 6-1,-6 7-1,-7 4-1,-6 3 3,-6 3 1,-6 4 2,-9 5 2,-8 10 3,-10 10 2,-9 9 3,-9 13 7,-5 20 12,-7 18 12,-5 20 12,-6 6 2,-3-2-9,-3-3-8,-2-3-9,-3-4-5,1-3-1,-1-3-3,1-2-2,1-1-2,3 3-2,3 3-1,4 4-3,8-6 0,17-11-1,15-14 0,16-11-1,4-12-1,-6-9-2,-6-10 0,-6-8-1,-4-8-1,1-2-1,-1-3-1,1-3 0,-3-6-1,-2-5 0,-3-7 1,-3-5-1,-6-3 0,-5 4 2,-7 3 2,-5 3 0,-6 6 1,-3 9 2,-3 10 0,-2 10 2,-6 5 0,-6 4-1,-6 3 1,-6 3-1,-7 3 0,-6 3 0,-6 3-1,-6 4-1,-6 4-1,-2 6-5,-3 7-2,-3 6-5,1 4-3,6 4-5,7 3-5,6 3-4,7-1-3,10-2-2,10-3 0,9-3-2</inkml:trace>
</inkml:ink>
</file>

<file path=ppt/ink/ink5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7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44900 45400 497,'92'0'56,"-16"0"-9,-15 0-10,-15 0-11,-9 1-4,1 4-3,-1 3-2,1 3-1,-3 7-1,-2 14-1,-3 11-1,-3 14 0,-9 5-1,-11 1-4,-14-1-3,-11 1-2,-12-1-2,-9 1-1,-10-1-2,-8 1 0,-6-1-1,1 1-1,-1-1 1,1 1-1,-1-4 1,1-6 0,-1-6 1,1-6 0,2-7 2,7-6 3,6-6 2,7-6 3,18-9 5,31-8 7,32-10 6,31-9 8,12-4-1,-6 4-7,-6 3-6,-6 3-7,-1 1-8,7 1-6,6-1-7,7 1-7,-1-1-6,-6 1-5,-6-1-5,-6 1-5,-7-1-3,-6 1-2,-6-1-2,-6 1-1,-6-3-1,-2-2 0,-3-3-1,-3-3 1</inkml:trace>
</inkml:ink>
</file>

<file path=ppt/ink/ink5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7"/>
    </inkml:context>
    <inkml:brush xml:id="br0">
      <inkml:brushProperty name="width" value="0.05228" units="cm"/>
      <inkml:brushProperty name="height" value="0.05228" units="cm"/>
      <inkml:brushProperty name="color" value="#00BFF3"/>
    </inkml:brush>
  </inkml:definitions>
  <inkml:trace contextRef="#ctx0" brushRef="#br0">47250 43450 420,'21'-27'2,"-5"-3"1,-7-3 4,-5-2 2,-1 2 6,6 9 11,7 10 11,6 10 9,1 11 3,-3 17-5,-3 15-6,-2 16-6,-3 13-4,1 14-1,-1 11-3,1 14-3,-3 11-1,-2 14-1,-3 11-1,-3 14-2,-2 5 0,0 1-2,0-1-2,0 1 0,0 1-1,0 3-2,0 3 0,0 4-2,0 10-1,0 19-4,0 19-2,0 19-4,-5 1-4,-9-16-4,-10-15-5,-8-15-4,-4-17-3,3-15 0,3-15 0,4-16 0,1-18-1,0-18-2,0-19-1,0-18-2,0-20-3,0-18-3,0-19-3,0-18-4,1-10-1,4 0 3,3 0 3,3 0 2</inkml:trace>
</inkml:ink>
</file>

<file path=ppt/ink/ink5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7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47400 43050 562,'-2'-68'6,"-3"17"13,-3 15 14,-2 16 12,-5 13 4,-2 14-3,-3 11-4,-3 14-4,-4 11-5,-3 14-5,-3 11-4,-2 14-6,-5 11-3,-2 14-2,-3 11-1,-3 14-3,-2 0-3,0-8-5,0-10-3,0-9-6,1-10-8,4-9-11,3-10-13,3-8-11,4-11-4,7-8 5,6-10 6,7-9 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5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71940 33022 618,'-8'-35'0,"2"9"0,0 9 0,2 9 0,1 4 9,2 0 16,2 0 16,2 0 17,2 2 4,4 4-11,2 4-10,3 4-9,1 2-9,-4 1-5,-3 1-6,-2 2-5,-3-1-5,-1 1-2,0 0-1,-1-1-3,-1 1-2,0 0-5,0-1-4,0 1-3,0-2-9,2-1-13,0-2-12,1-2-12,2-4-2,0-4 10,2-6 11,0-4 10,0-3 8,0 1 6,-2-1 5,0 0 7</inkml:trace>
</inkml:ink>
</file>

<file path=ppt/ink/ink5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18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47550 43200 434,'25'23'2,"0"-3"4,0-3 5,0-2 3,0-1 4,0 3 6,0 3 5,0 4 5,3 4 3,6 6 3,7 7 2,6 6 2,3 3-1,0 0-5,0 0-4,0 0-5,-2 0-4,-3 0-4,-3 0-4,-2 0-4,-3-2-2,1-3 0,-1-3 0,1-2 0,-12-9-18,-21-12-38,-22-13-37,-22-12-38</inkml:trace>
</inkml:ink>
</file>

<file path=ppt/ink/ink5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5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66100 10550 999,'-90'-65'-6,"23"23"-13,22 22-11,22 22-12</inkml:trace>
</inkml:ink>
</file>

<file path=ppt/ink/ink5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6:55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58750 1850 556,'0'-32'5,"0"39"11,0 36 10,0 39 10,0 11 2,0-11-7,0-14-7,0-11-7,-2 5-4,-3 26 0,-3 24-1,-2 26 0,-1 16-1,3 10 0,3 10-1,4 9 0,-1 4-1,-3 1 0,-3-1-2,-2 1 0,-3-4 0,1-6 1,-1-6 0,1-6 0,1 1 0,3 9-2,3 10-2,4 10-2,2 5-1,4 4 1,3 3 1,3 3 0,1-2 0,1-6-1,-1-6-1,1-6-1,-3-4 0,-2 1 1,-3-1-1,-3 1 0,-2-1 1,0 1 0,0-1 1,0 1 0,0-3 0,0-2 1,0-3 1,0-3 0,0-10 0,0-16 0,0-15 0,0-15-1,-2 2-1,-3 22 1,-3 22 0,-2 23-1,-1 6 1,3-5-1,3-7 0,4-5 0,1-8-1,0-5 1,0-7-1,0-5 1,0-6-1,0-3-3,0-3-1,0-2-2,1-5-1,4-2-1,3-3 0,3-3-1,1-2 0,1 0 2,-1 0 1,1 0 1,-1 6 1,1 13 0,-1 12 1,1 13 0,-3-2 0,-2-16 1,-3-15 0,-3-15 0,-2-18 1,0-19 0,0-18 0,0-19 2,0 3-1,0 25 0,0 25-1,0 25-1,-2 15 0,-3 7 1,-3 6-1,-2 7 0,-1 2 0,3 1 0,3-1 1,4 1-1,-1-3 1,-3-2-1,-3-3 1,-2-3 0,-1-4 0,3-3 0,3-3-1,4-2 0,1-6 0,0-6 0,0-6-2,0-6 0,0-4-1,0 1 2,0-1-1,0 1 1,0 5 1,0 14 0,0 11 0,0 14 1,0-11-1,0-30 2,0-32-1,0-30 0,0-8 1,0 20-1,0 18 0,0 20 0,0 10-1,0 3 0,0 3 1,0 4-1,0 1 0,0 0 1,0 0-1,0 0 0,0 0 1,0 0-1,0 0 1,0 0 0,0 1-1,0 4 1,0 3-1,0 3 1,0 1-1,0 1 1,0-1 0,0 1 1,0-1-1,0 1 1,0-1-1,0 1 1,0-1-1,0 1 0,0-1 1,0 1-1,-2 1 1,-3 3-1,-3 3 0,-2 4 0,-1-1 1,3-3-1,3-3 0,4-2 0,1-9 0,0-12 0,0-13 0,0-12 0,1-2 0,4 9 0,3 10 0,3 10 0,-1 0 0,-2-5-1,-3-7 1,-3-5 0,-2-3-1,0 4 1,0 3-1,0 3 1,0 3-1,0 3 1,0 3 0,0 4 0,0 4-1,0 6 1,0 7 0,0 6 0,0 1 0,0-3 0,0-3 0,0-2 0,-2-5 0,-3-2 0,-3-3 0,-2-3 1,-3-2-1,1 0 0,-1 0 0,1 0 0,1-4 0,3-5 0,3-7 0,4-5 0,1 8 0,0 26 0,0 24-1,0 26 1,-2 5 0,-3-11 0,-3-14-1,-2-11 1,-3-11 0,1-5-1,-1-7 1,1-5-2,-1-4 1,1 0 0,-1 0 0,1 0 1,1 0 0,3 0-1,3 0 1,4 0-1,1 6 1,0 13 0,0 12 0,0 13 0,0 1-1,0-9 0,0-10-2,0-8-2,0-6 0,0 1 1,0-1 1,0 1 0,0 1 1,0 3-1,0 3 0,0 4 0,0 2 0,0 4 0,0 3 0,0 3 1,0 1-1,0 1 1,0-1 1,0 1 0,0-3 0,0-2-1,0-3 1,0-3 0,-2-6-1,-3-5 1,-3-7-1,-2-5 1,-1-3-1,3 4 0,3 3 0,4 3 0,1 4 0,0 7 0,0 6 1,0 7 0,0-3-1,0-8-1,0-10-2,0-9-2,0-7 1,0-3 1,0-3 0,0-2 3,0-1 0,0 3-1,0 3 0,0 4 0,0-1 1,0-3 1,0-3 1,0-2 2,0-12 1,0-19-1,0-18-1,0-19-1,0-10 1,0 1-1,0-1 0,0 1 0,0 22-1,0 48 1,0 47-1,0 47 0,-2 10-1,-3-24 1,-3-26 0,-2-24 0,-3-13 0,1 0 0,-1 0 0,1 0 1,-1 1-1,1 4 0,-1 3-1,1 3 1,-1 6-1,1 9 1,-1 10 0,1 10 0,-1 2-1,1-3 1,-1-3 1,1-2-1,-1-5 0,1-2 1,-1-3 1,1-3-1,1-6 1,3-5 0,3-7-2,4-5 1,-1 0-1,-3 10 0,-3 10 0,-2 9-1,-1 9 1,3 9-1,3 10 1,4 10-1,-1-4 0,-3-16 0,-3-15 0,-2-15 0,-3-9 0,1 1 1,-1-1 0,1 1 0,1 1 0,3 3 1,3 3-1,4 4 0,1 1 0,0 0 1,0 0 0,0 0 1,0 0-1,0 0 1,0 0-1,0 0 1,0-4-1,0-5-1,0-7 0,0-5-1,0-3 0,0 4 1,0 3-1,0 3 1,-2 6 1,-3 9-1,-3 10 1,-2 10 1,-3 4-1,1 0 1,-1 0 0,1 0 0,1-2 0,3-3 0,3-3 0,4-2-1,1-1 1,0 3 1,0 3 1,0 4 1,-2 5-1,-3 10 1,-3 10-2,-2 9 0,-3 2 0,1-2 0,-1-3-1,1-3 1,-3-7 0,-2-9 0,-3-10-1,-3-8 0,-1-8 0,4-2 0,3-3 0,3-3-1,1-4 0,1-3-1,-1-3 1,1-2-1,1-3 0,3 1 0,3-1-1,4 1 1,1-3-1,0-2 1,0-3-1,0-3 1,0-2 0,0 0-1,0 0-1,0 0-2,1 0 0,4 0 0,3 0-2,3 0 0,-1-4 0,-2-5 0,-3-7 1,-3-5 1,-2-6 0,0-3-1,0-3 1,0-2-1,0-11-1,0-15 1,0-15-1,0-16-1,-5-13 0,-9-9 0,-10-10-1,-8-8-1,-8-17 0,-2-21-1,-3-22-2,-3-22-1,1-4-1,6 17-1,7 15-1,6 16 0</inkml:trace>
</inkml:ink>
</file>

<file path=ppt/ink/ink5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0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64700 3300 500,'-47'-24'70,"6"4"-15,7 3-16,6 3-15,1 3-10,-3 3-3,-3 3-4,-2 4-3,-6 4-1,-6 6 1,-6 7 1,-6 6 1,-4 4-1,1 4 0,-1 3-3,1 3 0,-1 1 0,1 1 1,-1-1 1,1 1 1,2 1 1,7 3 2,6 3 1,7 4 1,2 1 2,1 0-1,-1 0 0,1 0 0,4-2 0,9-3 0,10-3 0,10-2-1,5-3-1,4 1 0,3-1-2,3 1-2,7 1 0,14 3 0,11 3-1,14 4 0,5-1-1,1-3 1,-1-3-2,1-2 1,-1-3-2,1 1-1,-1-1-1,1 1-3,-3-1 1,-2 1 0,-3-1 2,-3 1 0,-6-3 2,-5-2 0,-7-3 1,-5-3 2,-4-1-1,0 4 1,0 3-1,0 3 0,-4 1 0,-5 1 1,-7-1 0,-5 1 1,-8 1-1,-5 3 1,-7 3-2,-5 4 0,-9 1-1,-9 0 0,-10 0 0,-8 0-1,-6-2-1,1-3 1,-1-3-1,1-2 1,-3-5-2,-2-2-1,-3-3-2,-3-3-1,-2-4-3,0-3-3,0-3-3,0-2-3,4-11-6,10-15-5,10-15-8,9-16-6,10-12-3,14-5 3,11-7 3,14-5 2,10-4 2,9 0 2,10 0 1,10 0 2,0 6 3,-5 13 2,-7 12 5,-5 13 2</inkml:trace>
</inkml:ink>
</file>

<file path=ppt/ink/ink5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0"/>
    </inkml:context>
    <inkml:brush xml:id="br0">
      <inkml:brushProperty name="width" value="0.04664" units="cm"/>
      <inkml:brushProperty name="height" value="0.04664" units="cm"/>
    </inkml:brush>
  </inkml:definitions>
  <inkml:trace contextRef="#ctx0" brushRef="#br0">65250 2700 471,'0'51'85,"0"4"-16,0 3-15,0 3-16,0 6-8,0 9-4,0 10-2,0 10-4,-2 4 0,-3 0-1,-3 0 1,-2 0 1,-5 1-2,-2 4-2,-3 3-2,-3 3-2,-2 1-3,0 1-1,0-1-3,0 1-2,3-4-2,6-6 0,7-6-2,6-6-1,1-2-1,-3 3-1,-3 3-3,-2 4-1,-1-1 0,3-3-2,3-3 0,4-2 0,1-19-4,0-30-6,0-32-6,0-30-5,0-20-2,0-6 3,0-6 4,0-6 4,3-2 2,6 3 2,7 3 2,6 4 2,3 1 1,0 0 2,0 0 2,0 0 2,1 1 2,4 4 2,3 3 3,3 3 2,-1 4 5,-2 7 4,-3 6 6,-3 7 6,-1 5 3,4 7 3,3 6 2,3 7 2,-1 4-1,-2 3-4,-3 3-5,-3 4-4,-6 5-4,-5 10-2,-7 10-3,-5 9-2,-6 4-2,-3 1-3,-3-1-2,-2 1-2,-6-3-2,-6-2-5,-6-3-4,-6-3-3,-6-2-3,-2 0-3,-3 0-3,-3 0-2,-1-5-4,4-9-4,3-10-4,3-8-5,3-9-4,3-6-4,3-6-3,4-6-4</inkml:trace>
</inkml:ink>
</file>

<file path=ppt/ink/ink5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1"/>
    </inkml:context>
    <inkml:brush xml:id="br0">
      <inkml:brushProperty name="width" value="0.05098" units="cm"/>
      <inkml:brushProperty name="height" value="0.05098" units="cm"/>
    </inkml:brush>
  </inkml:definitions>
  <inkml:trace contextRef="#ctx0" brushRef="#br0">66250 4950 431,'137'1'90,"-24"4"-19,-26 3-18,-24 3-17,-18 6-13,-9 9-3,-10 10-4,-8 10-5,-11 5-3,-8 4-4,-10 3-3,-9 3-4,-7 3-2,-3 3-2,-3 3 0,-2 4-2,-3-4-1,1-9 0,-1-10 0,1-8-1,13-18 2,29-25 7,28-25 5,28-25 6,14-11 1,0 3-4,0 3-5,0 4-5,-4 2-3,-5 4-4,-7 3-3,-5 3-4,-6 1-1,-3 1 2,-3-1 2,-2 1 2,-3-4-2,1-6-4,-1-6-5,1-6-5,-3-1 0,-2 7 4,-3 6 5,-3 7 5,-4 2 5,-3 1 6,-3-1 7,-2 1 6,-6 12 12,-6 25 16,-6 25 17,-6 25 16,-6 14 3,-2 3-12,-3 3-12,-3 4-12,-2-1-8,0-3-4,0-3-3,0-2-5,3-3-1,6 1-2,7-1-1,6 1-2,4-3-1,4-2-1,3-3-1,3-3-2,9-9-2,16-11-5,15-14-3,17-11-5,3-17-3,-5-18-3,-7-19-3,-5-18-4,-6-10-1,-3 0 2,-3 0 0,-2 0 2,-5-4 0,-2-5 3,-3-7 0,-3-5 3,-6-4 0,-5 0 1,-7 0 2,-5 0 0,-8 4 3,-5 10 3,-7 10 3,-5 9 3,-6 9 4,-3 9 0,-3 10 3,-2 10 1,-5 5 0,-2 4-1,-3 3-3,-3 3-1,-2 7-5,0 14-9,0 11-7,0 14-9,3 5-3,6 1 3,7-1 2,6 1 3,6-3-3,6-2-9,7-3-8,6-3-9</inkml:trace>
</inkml:ink>
</file>

<file path=ppt/ink/ink5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2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68200 4750 501,'48'-22'37,"-3"6"0,-3 7 2,-2 6 1,-5 6-2,-2 6-6,-3 7-5,-3 6-5,-6 6-4,-5 6-1,-7 7-2,-5 6-1,-9 6-3,-9 6-6,-10 7-7,-8 6-5,-4 3-3,3 0 1,3 0 0,4 0 2,2-4 1,4-5 5,3-7 4,3-5 3,7-9 4,14-9 4,11-10 4,14-8 4,7-8 0,3-2-3,3-3-3,4-3-3,-1 4-3,-3 13 1,-3 12-1,-2 13 0,-11 10-2,-15 10-3,-15 10-4,-16 9-4,-13 6-1,-9 3 0,-10 3 1,-8 4 0,-4-3-1,3-5-6,3-7-5,4-5-4,2-8-7,4-5-8,3-7-7,3-5-8,3-11-4,3-11-3,3-14-1,4-11-2</inkml:trace>
</inkml:ink>
</file>

<file path=ppt/ink/ink5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2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69900 4750 559,'-93'31'9,"17"13"16,15 12 18,16 13 16,10 1 4,7-9-12,6-10-10,7-8-12,2-3-6,1 7-3,-1 6-2,1 7-2,1 2-2,3 1-3,3-1-2,4 1-2,1-1-5,0 1-4,0-1-6,0 1-4,3-4-3,6-6 3,7-6 1,6-6 3,4-9-8,4-8-15,3-10-16,3-9-16</inkml:trace>
</inkml:ink>
</file>

<file path=ppt/ink/ink5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3"/>
    </inkml:context>
    <inkml:brush xml:id="br0">
      <inkml:brushProperty name="width" value="0.05037" units="cm"/>
      <inkml:brushProperty name="height" value="0.05037" units="cm"/>
    </inkml:brush>
  </inkml:definitions>
  <inkml:trace contextRef="#ctx0" brushRef="#br0">70000 5450 436,'-43'-5'34,"17"-9"1,15-10 0,16-8 0,12-8-1,9-2-7,10-3-6,10-3-5,2-1-5,-3 4-4,-3 3-3,-2 3-3,-6 3-3,-6 3-2,-6 3-3,-6 4-2,-4 1 0,1 0 1,-1 0 2,1 0 1,-4 6 6,-6 13 9,-6 12 9,-6 13 9,-6 10 4,-2 10-2,-3 10-2,-3 9-1,-1 4-3,4 1-2,3-1-4,3 1-2,3-1-3,3 1 1,3-1-1,4 1 0,1-3-2,0-2-1,0-3-2,0-3-1,3-4-2,6-3-2,7-3-2,6-2-1,7-12-16,10-19-31,10-18-31,9-19-31,-4-10-4,-15 1 22,-15-1 23,-16 1 23</inkml:trace>
</inkml:ink>
</file>

<file path=ppt/ink/ink5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3"/>
    </inkml:context>
    <inkml:brush xml:id="br0">
      <inkml:brushProperty name="width" value="0.0527" units="cm"/>
      <inkml:brushProperty name="height" value="0.0527" units="cm"/>
    </inkml:brush>
  </inkml:definitions>
  <inkml:trace contextRef="#ctx0" brushRef="#br0">70850 4450 417,'68'-66'55,"-11"19"-7,-14 19-7,-11 19-8,-4 13-3,6 10 1,7 10 0,6 9 0,1 6 0,-3 3-1,-3 3-1,-2 4-2,-5 4-1,-2 6-3,-3 7-2,-3 6-2,-7 4-3,-9 4-4,-10 3-2,-8 3-4,-11 6 0,-8 9 0,-10 10 2,-9 10 1,-10 5-6,-9 4-11,-10 3-14,-8 3-11,-4-7-9,3-15-6,3-15-5,4-16-5,7-15-3,13-11 0,12-14 1,13-11 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71368 32543 598,'21'-8'2,"-5"2"5,-4 1 5,-6 1 4,-2 1 6,0 3 4,0 4 4,0 2 6,-1 3-1,-2 4-5,-2 2-6,-2 3-4,-4 4-6,-4 5-5,-5 5-5,-5 5-6,-4 1-2,-1-2-1,-3-2 0,-1-1-1,0-4-1,3-3-3,3-5-2,3-3-3,2-4-2,1-3-2,1-3-3,1-2-1,1-3-1,2 0 1,3-2 3,1 0 0,1-2 3,0 0 3,0-2 3,0 0 3,2 1 13,2 6 22,4 4 22,3 5 22,0 3 4,-1 2-16,0 0-15,-2 1-15,0 1-11,-2 1-5,0 1-6,-1 1-5,-2 1-6,0-1-3,-2 1-4,0-1-4,-1-1-1,2-1 0,1-2 3,1-3 0,1-6-5,6-12-13,2-11-12,5-13-13,3-6-1,3-1 12,3-1 11,4 0 11,0 0 8,1 5 4,-1 4 3,1 3 4,-2 4 5,-1 3 6,-3 3 7,-1 2 5,-2 4 3,-2 1 3,-3 2 0,-1 2 2,-2 2 0,0 2-1,-2 2-2,0 1-1,-2 3-2,-1 2-5,0 2-3,-1 1-4,-4 2-3,-2 2-3,-5 0-2,-4 1-3,-1 0-2,-1-1-4,0-1-4,1-1-3,-1-1-2,0-2 0,1-3-1,-1-1-1,1-2 2,2-2 2,3-2 4,1-2 2,4-2 4,6-4 5,6-2 5,5-3 4,4-2 2,0 2-1,0 1-1,-1 0-1,0 3-1,-3 1-3,-1 2-3,-2 2-2,-4 4-3,-6 7-3,-6 7-4,-5 8-3,-6 2-1,-2 0 0,-3 1 0,-3-1 1,-2 0 0,-1-3-1,-1-1-1,0-3 0,-2-2 0,1-2 1,0-4 0,-1-3 1,1-2 2,1 0 0,2-2 3,0 0 0,2-2 3,2-1 2,4 0 3,3-1 2,3-1 3,1 0 0,2 0 2,2 0 2,2 0-2,1 3-3,0 2-4,2 2-3,0 1-2,2 2-2,0 0-2,2 1 0,0 0 0,2-2 2,0-2 2,2-2 3</inkml:trace>
</inkml:ink>
</file>

<file path=ppt/ink/ink5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3"/>
    </inkml:context>
    <inkml:brush xml:id="br0">
      <inkml:brushProperty name="width" value="0.04216" units="cm"/>
      <inkml:brushProperty name="height" value="0.04216" units="cm"/>
    </inkml:brush>
  </inkml:definitions>
  <inkml:trace contextRef="#ctx0" brushRef="#br0">72350 4950 521,'-33'1'34,"34"4"10,35 3 9,35 3 9,19-1 0,7-2-10,6-3-11,7-3-10,0-4-6,-2-3-3,-3-3-3,-3-2-2,-6-1-5,-5 3-8,-7 3-6,-5 4-8,-9 1-7,-9 0-9,-10 0-10,-8 0-7</inkml:trace>
</inkml:ink>
</file>

<file path=ppt/ink/ink5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4"/>
    </inkml:context>
    <inkml:brush xml:id="br0">
      <inkml:brushProperty name="width" value="0.04509" units="cm"/>
      <inkml:brushProperty name="height" value="0.04509" units="cm"/>
    </inkml:brush>
  </inkml:definitions>
  <inkml:trace contextRef="#ctx0" brushRef="#br0">73150 4350 487,'-46'-24'4,"10"4"5,10 3 7,9 3 6,4 7 6,1 14 6,-1 11 6,1 14 5,1 8 2,3 7-3,3 6-5,4 7-3,1 5-4,0 7-4,0 6-3,0 7-4,0 7-4,0 9-4,0 10-5,0 10-4,0 8-3,0 10-4,0 10-4,0 9-2,0 1-9,0-6-12,0-6-14,0-6-14,-2-18-6,-3-28-1,-3-28 0,-2-27-2</inkml:trace>
</inkml:ink>
</file>

<file path=ppt/ink/ink5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4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74950 3950 572,'-18'-44'4,"17"13"8,15 12 9,16 13 7,10 7 5,7 4-1,6 3-1,7 3-1,0 6-2,-2 9-2,-3 10-3,-3 10-3,-9 5-3,-11 4-4,-14 3-4,-11 3-4,-15 3-4,-16 3-4,-15 3-3,-15 4-5,-9-3-2,1-5-2,-1-7-3,1-5-1,-1-6-1,1-3 2,-1-3 0,1-2 2,15-6 5,31-6 7,32-6 8,31-6 8,18-7 3,7-6 0,6-6 0,7-6 0,-1-1-1,-6 7 0,-6 6-2,-6 7 0,-9 7-1,-8 9 0,-10 10 1,-9 10-1,-10 8 1,-9 10-1,-10 10 0,-8 9 0,-14 6-1,-15 3 0,-15 3 0,-16 4 0,-10 1-3,-3 0-5,-3 0-6,-2 0-5,2-8-5,9-16-4,10-15-6,10-15-4,11-20-9,17-21-13,15-22-13,16-22-12</inkml:trace>
</inkml:ink>
</file>

<file path=ppt/ink/ink5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5"/>
    </inkml:context>
    <inkml:brush xml:id="br0">
      <inkml:brushProperty name="width" value="0.04641" units="cm"/>
      <inkml:brushProperty name="height" value="0.04641" units="cm"/>
    </inkml:brush>
  </inkml:definitions>
  <inkml:trace contextRef="#ctx0" brushRef="#br0">77700 4150 473,'-2'-49'2,"-3"4"3,-3 3 2,-2 3 4,-6 3 6,-6 3 8,-6 3 8,-6 4 9,-6 5 3,-2 10-4,-3 10-4,-3 9-4,-2 9-3,0 9-4,0 10-2,0 10-5,-2 4-1,-3 0-2,-3 0 0,-2 0-2,-1 3-1,3 6-2,3 7-1,4 6-1,1 4-2,0 4-1,0 3-1,0 3-2,3 1-1,6 1-4,7-1-1,6 1-3,7-3-2,10-2-1,10-3-2,9-3-1,10-6-4,14-5-5,11-7-5,14-5-4,8-11-3,7-11 3,6-14 2,7-11 1,5-7-2,7 0-8,6 0-9,7 0-7,-7-2 1,-19-3 9,-18-3 9,-19-2 9,-10-3 7,1 1 4,-1-1 4,1 1 4</inkml:trace>
</inkml:ink>
</file>

<file path=ppt/ink/ink5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5"/>
    </inkml:context>
    <inkml:brush xml:id="br0">
      <inkml:brushProperty name="width" value="0.03216" units="cm"/>
      <inkml:brushProperty name="height" value="0.03216" units="cm"/>
    </inkml:brush>
  </inkml:definitions>
  <inkml:trace contextRef="#ctx0" brushRef="#br0">78600 4800 684,'0'-69'-25,"0"13"19,0 12 19,0 13 17,-4 10 8,-5 10 0,-7 10-2,-5 9-1,-6 7-2,-3 7-3,-3 6-4,-2 7-3,0 2-4,7 1-6,6-1-4,7 1-6,2-3-5,1-2-8,-1-3-8,1-3-7,4-4-8,9-3-12,10-3-10,10-2-11,4-5 2,0-2 13,0-3 13,0-3 15</inkml:trace>
</inkml:ink>
</file>

<file path=ppt/ink/ink5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5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78700 4700 566,'-29'-21'-40,"-5"10"29,-7 10 31,-5 9 29,-1 7 11,6 7-8,7 6-8,6 7-7,4 2-7,4 1-3,3-1-3,3 1-3,3 1-2,3 3-2,3 3 0,4 4-1,5-4-2,10-9-1,10-10-2,9-8-1,4-3-6,1 7-11,-1 6-9,1 7-10,-7 4-1,-12 3 6,-13 3 6,-12 4 7,-7-3 4,1-5 1,-1-7 1,1-5 1,-3-6 1,-2-3 0,-3-3 0,-3-2-1,-2-6-10,0-6-22,0-6-23,0-6-21,0-4-2,0 1 17,0-1 19,0 1 16,1-1 11,4 1 4,3-1 3,3 1 4</inkml:trace>
</inkml:ink>
</file>

<file path=ppt/ink/ink5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7"/>
    </inkml:context>
    <inkml:brush xml:id="br0">
      <inkml:brushProperty name="width" value="0.0376" units="cm"/>
      <inkml:brushProperty name="height" value="0.0376" units="cm"/>
    </inkml:brush>
  </inkml:definitions>
  <inkml:trace contextRef="#ctx0" brushRef="#br0">77950 4550 585,'-49'4'5,"4"10"11,3 10 11,3 9 10,4 4 3,7 1-5,6-1-4,7 1-5,2-3-3,1-2-2,-1-3-1,1-3-2,-3 1-1,-2 6 0,-3 7-1,-3 6 0,1 3-1,6 0-3,7 0-2,6 0-1,3 0-5,0 0-7,0 0-7,0 0-6,9-5-6,19-9-6,19-10-7,19-8-5,5-8-1,-5-2 2,-7-3 4,-5-3 4,-8-2 0,-5 0-2,-7 0-3,-5 0-3</inkml:trace>
</inkml:ink>
</file>

<file path=ppt/ink/ink5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7"/>
    </inkml:context>
    <inkml:brush xml:id="br0">
      <inkml:brushProperty name="width" value="0.04074" units="cm"/>
      <inkml:brushProperty name="height" value="0.04074" units="cm"/>
    </inkml:brush>
  </inkml:definitions>
  <inkml:trace contextRef="#ctx0" brushRef="#br0">79200 4550 539,'71'4'92,"-5"10"-15,-7 10-15,-5 9-13,-11 4-9,-11 1-6,-14-1-3,-11 1-5,-9 1-6,-3 3-5,-3 3-5,-2 4-5,-9 2-8,-12 4-6,-13 3-8,-12 3-8,-5 1-6,3 1-7,3-1-6,4 1-7,2-6-3,4-8 1,3-10-1,3-9 1</inkml:trace>
</inkml:ink>
</file>

<file path=ppt/ink/ink5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8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80900 4550 515,'-35'0'20,"32"0"18,31 0 18,32 0 19,18 0 2,6 0-14,7 0-14,6 0-13,4 0-11,4 0-5,3 0-7,3 0-5,-2-2-5,-6-3-2,-6-3-1,-6-2-2,-7-1-8,-6 3-13,-6 3-13,-6 4-13,-9 2-9,-8 4-5,-10 3-5,-9 3-5</inkml:trace>
</inkml:ink>
</file>

<file path=ppt/ink/ink5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8"/>
    </inkml:context>
    <inkml:brush xml:id="br0">
      <inkml:brushProperty name="width" value="0.03864" units="cm"/>
      <inkml:brushProperty name="height" value="0.03864" units="cm"/>
    </inkml:brush>
  </inkml:definitions>
  <inkml:trace contextRef="#ctx0" brushRef="#br0">82300 4000 569,'75'-19'141,"0"13"-33,0 12-31,0 13-33,-2 7-19,-3 4-7,-3 3-6,-2 3-7,-5-1-5,-2-2-8,-3-3-6,-3-3-7,-7 1-9,-9 6-14,-10 7-12,-8 6-13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7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71250 35897 556,'16'14'-11,"-1"-1"5,1-2 4,0-2 6,0-1 1,1 0 1,1-1 0,1 1 0,1 0 3,0 0 4,-1 0 5,1 0 4,-2-1 3,-1 1-3,-2 0 0,-3 0-3,0 0 0,0 0 0,0-1 0,0 1-1,-1 0 0,1-2 1,0-1 0,0 0 0,-1-1 1,1 0 1,0-1 0,0 1 2,-1 1-3,1 0-5,0 1-5,0 2-4,-1-3-7,-1-6-5,-1-6-6,0-6-6,-2-2-5,-1 1-4,0 1-4,-2 0-5,0 1 0,-2-3 3,0-2 3,-2-1 3,0-1 3,0 1 2,0 0 3,0 2 2,0 2 4,0 1 7,0 2 6,0 2 7,1 2 7,4 1 10,2 0 9,4 2 8,1 0 4,3 2-4,2 0-3,1 2-3,1 2-8,-2 4-12,-3 4-11,-1 3-13,-4 4-8,-4 3-5,-6 3-4,-4 3-5,-3-1-6,0-7-7,1-5-9,-1-6-7,0-4 2,0-2 11,0-2 11,0-2 12</inkml:trace>
</inkml:ink>
</file>

<file path=ppt/ink/ink5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8"/>
    </inkml:context>
    <inkml:brush xml:id="br0">
      <inkml:brushProperty name="width" value="0.03874" units="cm"/>
      <inkml:brushProperty name="height" value="0.03874" units="cm"/>
    </inkml:brush>
  </inkml:definitions>
  <inkml:trace contextRef="#ctx0" brushRef="#br0">80950 5250 567,'-40'20'8,"23"-9"17,22-10 15,22-8 16,12-6 4,3 1-11,3-1-10,4 1-10,11-1-5,23 1-1,22-1-2,22 1-1,8 1-3,-2 3-5,-3 3-5,-3 4-4,-7 2-9,-9 4-11,-10 3-10,-8 3-12,-12 1-6,-12 1-2,-13-1-1,-12 1-2</inkml:trace>
</inkml:ink>
</file>

<file path=ppt/ink/ink5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8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81100 5300 519,'-43'4'10,"17"10"20,15 10 19,16 9 20,13 6 3,14 3-13,11 3-14,14 4-13,7 2-8,3 4-2,3 3-2,4 3-3,-4-2-4,-9-6-3,-10-6-4,-8-6-4</inkml:trace>
</inkml:ink>
</file>

<file path=ppt/ink/ink5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09"/>
    </inkml:context>
    <inkml:brush xml:id="br0">
      <inkml:brushProperty name="width" value="0.03833" units="cm"/>
      <inkml:brushProperty name="height" value="0.03833" units="cm"/>
    </inkml:brush>
  </inkml:definitions>
  <inkml:trace contextRef="#ctx0" brushRef="#br0">84150 4250 573,'112'1'5,"-24"4"8,-26 3 9,-24 3 9,-12 4 8,4 7 5,3 6 7,3 7 5,-2 4-2,-6 3-11,-6 3-11,-6 4-11,-15 4-10,-21 6-7,-22 7-6,-22 6-8,-15 1-4,-5-3 2,-7-3 0,-5-2 0,-3-5-3,4-2-8,3-3-9,3-3-7,4-6-1,7-5 8,6-7 9,7-5 7,7-8 7,9-5 2,10-7 4,10-5 3,13-6 5,19-3 4,19-3 6,19-2 5,10-3 3,4 1-1,3-1 1,3 1 0,4-1-1,7 1-1,6-1-2,7 1-2,2-1-5,1 1-10,-1-1-8,1 1-10,-6 1-8,-8 3-4,-10 3-6,-9 4-5</inkml:trace>
</inkml:ink>
</file>

<file path=ppt/ink/ink5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0"/>
    </inkml:context>
    <inkml:brush xml:id="br0">
      <inkml:brushProperty name="width" value="0.0459" units="cm"/>
      <inkml:brushProperty name="height" value="0.0459" units="cm"/>
    </inkml:brush>
  </inkml:definitions>
  <inkml:trace contextRef="#ctx0" brushRef="#br0">86650 3400 479,'-29'-22'3,"-5"6"6,-7 7 5,-5 6 7,-9 9 5,-9 13 6,-10 12 7,-8 13 5,-1 7 0,9 4-5,10 3-7,10 3-5,5 1-4,4 1-1,3-1-2,3 1-2,6-1-1,9 1-1,10-1-2,10 1 0,5-4-2,4-6-2,3-6-2,3-6-1,6-4-2,9 1-2,10-1-1,10 1-3,4-1 0,0 1-2,0-1 0,0 1-1,-2-3 0,-3-2 1,-3-3 1,-2-3 0,-5-1 2,-2 4 0,-3 3 1,-3 3 1,-12 4 1,-18 7 0,-19 6-1,-18 7 1,-10-1-1,0-6-3,0-6-1,0-6-4,-2-6-2,-3-2-5,-3-3-5,-2-3-5,-3-4-1,1-3 2,-1-3 2,1-2 1,2-5-2,7-2-8,6-3-8,7-3-8,7-7 0,9-9 7,10-10 7,10-8 7</inkml:trace>
</inkml:ink>
</file>

<file path=ppt/ink/ink5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0"/>
    </inkml:context>
    <inkml:brush xml:id="br0">
      <inkml:brushProperty name="width" value="0.05453" units="cm"/>
      <inkml:brushProperty name="height" value="0.05453" units="cm"/>
    </inkml:brush>
  </inkml:definitions>
  <inkml:trace contextRef="#ctx0" brushRef="#br0">87000 2400 403,'-22'-36'28,"6"28"12,7 28 12,6 29 11,3 18 2,0 9-10,0 10-8,0 10-10,0 11-5,0 17-4,0 15-4,0 16-2,0 4-3,0-6-2,0-6-1,0-6-2,-4-7-2,-5-6-2,-7-6-3,-5-6-1,-4-7-3,0-6-5,0-6-3,0-6-4,0-2-2,0 3 0,0 3-1,0 4 0,7-24-9,17-50-17,15-50-17,16-50-16,10-24-3,7 4 13,6 3 15,7 3 12,0 6 10,-2 9 5,-3 10 5,-3 10 5,-4 10 6,-3 13 8,-3 12 8,-2 13 8,-5 6 6,-2 0 4,-3 0 4,-3 0 4,-4 4-1,-3 10-4,-3 10-4,-2 9-6,-5 6-4,-2 3-3,-3 3-5,-3 4-4,-2-1-2,0-3 0,0-3-2,0-2 0,-5 0-2,-9 7-3,-10 6-4,-8 7-4,-11 2-4,-8 1-6,-10-1-5,-9 1-7,-4-3-4,4-2-4,3-3-3,3-3-5,6-9 0,9-11 3,10-14 4,10-11 2</inkml:trace>
</inkml:ink>
</file>

<file path=ppt/ink/ink5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1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88450 4400 512,'-91'95'175,"19"-9"-43,19-10-43,19-8-44,12-8-25,6-2-5,7-3-6,6-3-7,3-2-5,0 0-8,0 0-6,0 0-8,4-2-4,10-3-3,10-3-3,9-2-3</inkml:trace>
</inkml:ink>
</file>

<file path=ppt/ink/ink5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1"/>
    </inkml:context>
    <inkml:brush xml:id="br0">
      <inkml:brushProperty name="width" value="0.05033" units="cm"/>
      <inkml:brushProperty name="height" value="0.05033" units="cm"/>
    </inkml:brush>
  </inkml:definitions>
  <inkml:trace contextRef="#ctx0" brushRef="#br0">88800 4900 437,'50'-49'54,"0"4"-7,0 3-8,0 3-8,0-2-8,0-6-7,0-6-9,0-6-9,-2-4-3,-3 1 0,-3-1 0,-2 1 0,-6 2-1,-6 7-3,-6 6-2,-6 7-2,-6 4-1,-2 3 3,-3 3 2,-3 4 2,-7 15 6,-9 28 12,-10 28 11,-8 29 11,-4 11 4,3-2-4,3-3-4,4-3-5,2-1 0,4 4 1,3 3 1,3 3 2,3-2-1,3-6-2,3-6-2,4-6-3,2-7-2,4-6-2,3-6-3,3-6-3,9-7-5,16-6-11,15-6-9,17-6-10,-1-10-10,-16-12-9,-15-13-9,-15-12-10</inkml:trace>
</inkml:ink>
</file>

<file path=ppt/ink/ink5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1"/>
    </inkml:context>
    <inkml:brush xml:id="br0">
      <inkml:brushProperty name="width" value="0.04968" units="cm"/>
      <inkml:brushProperty name="height" value="0.04968" units="cm"/>
    </inkml:brush>
  </inkml:definitions>
  <inkml:trace contextRef="#ctx0" brushRef="#br0">90050 3850 442,'25'-22'23,"0"6"4,0 7 2,0 6 4,3 9 2,6 13-1,7 12-1,6 13 0,4 6 0,4 0-2,3 0-1,3 0-1,-4 3-1,-8 6-2,-10 7-1,-9 6-1,-9 3-2,-5 0-3,-7 0-2,-5 0-2,-15 4-5,-22 10-8,-22 10-9,-21 9-8,-14-1-6,-2-8-6,-3-10-6,-3-9-6,5-12-8,17-11-11,15-14-13,16-11-11</inkml:trace>
</inkml:ink>
</file>

<file path=ppt/ink/ink5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2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91400 4600 534,'-33'0'10,"34"0"22,35 0 21,35 0 20,13 0 5,-6 0-15,-6 0-14,-6 0-15,2 0-9,14 0-5,11 0-5,14 0-6,3 0-5,-2 0-4,-3 0-4,-3 0-6,-10 0-6,-16 0-8,-15 0-8,-15 0-8,-17 1-7,-15 4-8,-15 3-6,-16 3-8,-8-1 4,0-2 13,0-3 13,0-3 14</inkml:trace>
</inkml:ink>
</file>

<file path=ppt/ink/ink5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2"/>
    </inkml:context>
    <inkml:brush xml:id="br0">
      <inkml:brushProperty name="width" value="0.0443" units="cm"/>
      <inkml:brushProperty name="height" value="0.0443" units="cm"/>
    </inkml:brush>
  </inkml:definitions>
  <inkml:trace contextRef="#ctx0" brushRef="#br0">92200 3900 496,'-46'-24'6,"10"4"13,10 3 12,9 3 13,6 12 6,3 22 1,3 22-1,4 23 0,1 16-3,0 13-9,0 12-9,0 13-8,0 7-5,0 4 0,0 3-1,0 3-1,-4 4-7,-5 7-14,-7 6-14,-5 7-12,-3-6-12,4-15-6,3-15-7,3-16-7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7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71995 35490 731,'-13'-8'5,"4"2"10,6 0 11,5 2 9,3 1 5,5 2-3,4 2-1,4 2-2,3 3-7,3 4-14,3 3-13,3 5-12,0 1-10,-3-1-3,-4 0-6,-1-2-3,-4-3-5,-3-5-2,-3-4-4,-2-6-3</inkml:trace>
</inkml:ink>
</file>

<file path=ppt/ink/ink5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3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93850 3250 506,'28'50'148,"6"0"-33,7 0-32,6 0-33,1 0-19,-3 0-6,-3 0-7,-2 0-5,-6 0-6,-6 0-4,-6 0-4,-6 0-4,-12 1-3,-15 4 0,-15 3 0,-16 3 1,-12 1-3,-5 1-1,-7-1-4,-5 1-2,-1-6-1,6-8 3,7-10 2,6-9 2,20-4 3,34 4 5,35 3 4,35 3 4,14-1 3,-2-2-1,-3-3 2,-3-3-1,-7 1 2,-9 6 0,-10 7 2,-8 6 0,-9 4 1,-6 4-1,-6 3 0,-6 3-1,-12 4-2,-15 7-1,-15 6-3,-16 7-2,-12 0-3,-5-2-4,-7-3-3,-5-3-5,-4-6 0,0-5 0,0-7 1,0-5 2,6-8-5,13-5-9,12-7-11,13-5-9,10-12-6,10-16-1,10-15 0,9-15-1,4-7 4,1 3 7,-1 3 9,1 4 7,-1-1 6,1-3 2,-1-3 2,1-2 3</inkml:trace>
</inkml:ink>
</file>

<file path=ppt/ink/ink5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3"/>
    </inkml:context>
    <inkml:brush xml:id="br0">
      <inkml:brushProperty name="width" value="0.04757" units="cm"/>
      <inkml:brushProperty name="height" value="0.04757" units="cm"/>
    </inkml:brush>
  </inkml:definitions>
  <inkml:trace contextRef="#ctx0" brushRef="#br0">95850 3900 462,'12'-33'13,"-24"34"25,-26 35 25,-24 35 26,-15 18 3,-3 3-20,-3 3-19,-2 4-19,-1-1-13,3-3-5,3-3-4,4-2-6,5-6-1,10-6 1,10-6 1,9-6 1,15-9-6,22-8-10,22-10-11,23-9-12,16-13-7,13-16-2,12-15-3,13-15-2,7-14 2,4-8 7,3-10 6,3-9 7,-7 1 4,-15 13 3,-15 12 3,-16 13 3,-12 9 4,-5 6 6,-7 7 6,-5 6 6,-8 7 8,-5 10 10,-7 10 12,-5 9 10,-4 7 1,0 7-8,0 6-9,0 7-7,-2 4-8,-3 3-3,-3 3-6,-2 4-4,-3-4-3,1-9-2,-1-10-1,1-8 0,8-14-3,20-15-2,18-15-2,20-16-2,10-16-6,3-16-9,3-15-10,4-15-9,-1-12-3,-3-6 5,-3-6 4,-2-6 4,-8 1 4,-8 9 5,-10 10 3,-9 10 5,-9 7 3,-5 6 3,-7 7 3,-5 6 3,-12 7 2,-16 10-1,-15 10 0,-15 9 0,-12 9-3,-6 9-3,-6 10-4,-6 10-4,2 4-4,14 0-5,11 0-3,14 0-5</inkml:trace>
</inkml:ink>
</file>

<file path=ppt/ink/ink5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4"/>
    </inkml:context>
    <inkml:brush xml:id="br0">
      <inkml:brushProperty name="width" value="0.04168" units="cm"/>
      <inkml:brushProperty name="height" value="0.04168" units="cm"/>
    </inkml:brush>
  </inkml:definitions>
  <inkml:trace contextRef="#ctx0" brushRef="#br0">97150 4750 527,'70'23'84,"-9"-3"-12,-10-3-12,-8-2-12,-6 0-9,1 7-2,-1 6-5,1 7-3,-6 5-4,-8 7-6,-10 6-6,-9 7-5,-12 2-4,-11 1-1,-14-1-4,-11 1-1,-12-1-3,-9 1-5,-10-1-3,-8 1-5,-1-4-2,9-6 0,10-6 1,10-6 0,7-7 2,6-6 3,7-6 3,6-6 3,13-7-1,23-6-4,22-6-4,22-6-5,8-6-2,-2-2-2,-3-3 0,-3-3-2,-6-1-1,-5 4-4,-7 3-3,-5 3-3</inkml:trace>
</inkml:ink>
</file>

<file path=ppt/ink/ink5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6"/>
    </inkml:context>
    <inkml:brush xml:id="br0">
      <inkml:brushProperty name="width" value="0.04287" units="cm"/>
      <inkml:brushProperty name="height" value="0.04287" units="cm"/>
    </inkml:brush>
  </inkml:definitions>
  <inkml:trace contextRef="#ctx0" brushRef="#br0">97750 4600 513,'-29'-21'106,"-5"10"-21,-7 10-21,-5 9-21,-4 12-13,0 16-3,0 15-3,0 17-3,-2 13-2,-3 13-1,-3 12-2,-2 13-2,3 2-2,14-5-6,11-7-4,14-5-6,11-9-2,14-9 1,11-10 2,14-8 0,11-8-7,14-2-17,11-3-17,14-3-17,-3-9-7,-15-11 1,-15-14 3,-16-11 1</inkml:trace>
</inkml:ink>
</file>

<file path=ppt/ink/ink5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6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98350 4750 526,'20'-47'35,"-9"6"-6,-10 7-6,-8 6-5,-8 6-2,-2 6 3,-3 7 4,-3 6 2,-2 6-1,0 6-5,0 7-5,0 6-6,-4 6-3,-5 6 0,-7 7-1,-5 6 0,0-1-1,10-5 1,10-7 1,9-5 0,12-6-3,16-3-4,15-3-6,17-2-6,5-5-5,-3-2-7,-3-3-6,-2-3-7,-5-4-2,-2-3 4,-3-3 4,-3-2 4,-6 6 16,-5 20 28,-7 18 28,-5 20 29,-4 11 7,0 7-14,0 6-14,0 7-14,0 5-9,0 7-3,0 6-4,0 7-2,-2 2-6,-3 1-5,-3-1-7,-2 1-7,-5-6-5,-2-8-5,-3-10-5,-3-9-5,-2-12-1,0-11 4,0-14 3,0-11 3,-2-9 0,-3-3-2,-3-3-3,-2-2-3,-3-3 1,1 1 2,-1-1 4,1 1 3,-1-4 3,1-6 4,-1-6 4,1-6 3,4-12 2,9-15 1,10-15-1,10-16 1,7-15 0,6-11 1,7-14 0,6-11 1,9-9 0,13-3 1,12-3-1,13-2 1,7 2-4,4 9-10,3 10-8,3 10-9,-7 13-2,-15 19 6,-15 19 5,-16 19 4,-8 9 2,0 0-5,0 0-5,0 0-3</inkml:trace>
</inkml:ink>
</file>

<file path=ppt/ink/ink5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17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99250 4250 500,'70'1'7,"-9"4"11,-10 3 13,-8 3 13,-4 7 4,3 14-3,3 11-2,4 14-4,-1 7-3,-3 3-3,-3 3-4,-2 4-3,-5 2-3,-2 4-2,-3 3-2,-3 3-3,-7 3-4,-9 3-4,-10 3-7,-8 4-4,-14 1-6,-15 0-8,-15 0-6,-16 0-8,-7-7-5,4-11-3,3-14-4,3-11-4,4-9-2,7-3-2,6-3-1,7-2-3</inkml:trace>
</inkml:ink>
</file>

<file path=ppt/ink/ink5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3"/>
    </inkml:context>
    <inkml:brush xml:id="br0">
      <inkml:brushProperty name="width" value="0.03738" units="cm"/>
      <inkml:brushProperty name="height" value="0.03738" units="cm"/>
    </inkml:brush>
  </inkml:definitions>
  <inkml:trace contextRef="#ctx0" brushRef="#br0">59000 4500 588,'-38'-27'-4,"26"-3"18,24-3 19,26-2 18,15-1 4,6 3-9,7 3-9,6 4-9,4 2-6,4 4-4,3 3-5,3 3-3,-4 4-5,-8 7-4,-10 6-3,-9 7-5,-10 4-4,-9 3-4,-10 3-5,-8 4-5,-6 1-1,1 0 0,-1 0 0,1 0 1,-6 0 0,-8 0 3,-10 0 2,-9 0 3,-7 0 2,-3 0 6,-3 0 3,-2 0 6,-3 1 4,1 4 4,-1 3 4,1 3 5,-1 1 2,1 1 1,-1-1 1,1 1 0,2 2 1,7 7 0,6 6 1,7 7 0,2 2-1,1 1 0,-1-1-2,1 1-2,1 2 0,3 7-1,3 6-1,4 7 0,1 2-3,0 1-8,0-1-6,0 1-6,0 1-6,0 3-4,0 3-3,0 4-4,0-4-4,0-9-5,0-10-4,0-8-6,0-11 0,0-8 1,0-10 3,0-9 1,0-5 4,0 0 4,0 0 5,0 0 3</inkml:trace>
</inkml:ink>
</file>

<file path=ppt/ink/ink5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3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58500 7250 627,'-40'-4'21,"23"-5"10,22-7 9,22-5 10,16-3 2,14 4-8,11 3-6,14 3-8,8 1-5,7 1-7,6-1-4,7 1-7,0 1-4,-2 3-7,-3 3-5,-3 4-6,-4 1-4,-3 0-3,-3 0-3,-2 0-3,-9 0-2,-12 0-4,-13 0-4,-12 0-2,-9 1-1,-2 4 2,-3 3 1,-3 3 1</inkml:trace>
</inkml:ink>
</file>

<file path=ppt/ink/ink5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3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60550 6250 623,'46'48'160,"-5"-3"-43,-7-3-45,-5-2-45,-4-1-27,0 3-11,0 3-12,0 4-11,-4-3-6,-5-5 1,-7-7 1,-5-5 2,-3-4-2,4 0-2,3 0-3,3 0-2</inkml:trace>
</inkml:ink>
</file>

<file path=ppt/ink/ink5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60500 7250 999,'-18'-21'0,"17"10"-2,15 10-2,16 9-1,4 4-5,-6 1-10,-6-1-10,-6 1-9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7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74075 33445 592,'-8'-7'0,"2"0"0,1 2 1,0 1 0,0 2 5,0 5 10,-1 6 9,-1 4 10,-2 4 2,0 1-8,-2 3-8,0 1-7,0 2-7,-1 1-5,0 1-5,0 1-5,1-1-2,3-5 0,1-3 0,2-4 2,1-3 0,0-1 2,0-1 0,0 0 3,2-1-1,2-1 1,4 1-1,2 0-1,2 0 2,0 0 3,0 0 3,0-1 3,-1 2 1,-1 2 1,-1 2 0,0 1 0,-2 3 1,0 3-2,-2 4-1,0 2 0,-3 2 2,-4 2 6,-4 2 7,-3 3 6,-3-1 1,0 0-1,1-1-4,-1-1-1,2-3-3,2-3-4,4-5-2,3-3-3,1-3-3,0-1-4,0-1-4,0 0-4,1-5-11,2-8-20,2-8-20,2-8-19,2-7-5,2-9 12,1-7 12,3-8 12,0 0 9,0 8 9,-2 8 7,0 7 7</inkml:trace>
</inkml:ink>
</file>

<file path=ppt/ink/ink5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4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59950 16850 511,'-41'1'7,"19"4"16,19 3 14,19 3 16,16-1 4,17-2-4,15-3-7,16-3-4,7-4-6,1-3-5,-1-3-6,1-2-5,2-3-4,7 1-4,6-1-2,7 1-3,-6 1-2,-15 3-1,-15 3-1,-16 4-1,-7 4-14,4 6-25,3 7-26,3 6-24,-7 3-6,-15 0 14,-15 0 15,-16 0 14</inkml:trace>
</inkml:ink>
</file>

<file path=ppt/ink/ink5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4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60700 17350 602,'-27'23'2,"-3"-3"4,-3-3 4,-2-2 5,-1 0 3,3 7 4,3 6 4,4 7 4,2 5 3,4 7 3,3 6 1,3 7 3,3 4-2,3 3-8,3 3-6,4 4-8,-1 1-6,-3 0-5,-3 0-7,-2 0-4,-1-4-4,3-5 1,3-7 0,4-5 1,5-9-9,10-9-17,10-10-17,9-8-16,1-11-5,-6-8 11,-6-10 10,-6-9 11</inkml:trace>
</inkml:ink>
</file>

<file path=ppt/ink/ink5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5"/>
    </inkml:context>
    <inkml:brush xml:id="br0">
      <inkml:brushProperty name="width" value="0.04073" units="cm"/>
      <inkml:brushProperty name="height" value="0.04073" units="cm"/>
    </inkml:brush>
  </inkml:definitions>
  <inkml:trace contextRef="#ctx0" brushRef="#br0">61300 17500 540,'-4'-44'4,"-5"13"11,-7 12 8,-5 13 10,-4 9 5,0 6 1,0 7-1,0 6 1,1 7-1,4 10-5,3 10-3,3 9-5,3 4-2,3 1-1,3-1-2,4 1-1,-1 1-5,-3 3-7,-3 3-9,-2 4-7,-1-1-9,3-3-8,3-3-9,4-2-10,-1-6-5,-3-6-2,-3-6-3,-2-6-2,-5-7 3,-2-6 9,-3-6 7,-3-6 9</inkml:trace>
</inkml:ink>
</file>

<file path=ppt/ink/ink5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5"/>
    </inkml:context>
    <inkml:brush xml:id="br0">
      <inkml:brushProperty name="width" value="0.04159" units="cm"/>
      <inkml:brushProperty name="height" value="0.04159" units="cm"/>
    </inkml:brush>
  </inkml:definitions>
  <inkml:trace contextRef="#ctx0" brushRef="#br0">59950 18900 528,'-69'21'0,"13"-5"0,12-7 0,13-5 0,6-4 4,0 0 5,0 0 6,0 0 6,6-2 9,13-3 9,12-3 11,13-2 9,12-1 1,13 3-12,12 3-11,13 4-11,10 1-6,10 0-2,10 0-2,9 0-2,10 0-9,14 0-14,11 0-14,14 0-16,3 0-9,-2 0-5,-3 0-5,-3 0-4,-17 0 2,-27 0 6,-28 0 8,-28 0 6</inkml:trace>
</inkml:ink>
</file>

<file path=ppt/ink/ink5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5"/>
    </inkml:context>
    <inkml:brush xml:id="br0">
      <inkml:brushProperty name="width" value="0.03239" units="cm"/>
      <inkml:brushProperty name="height" value="0.03239" units="cm"/>
    </inkml:brush>
  </inkml:definitions>
  <inkml:trace contextRef="#ctx0" brushRef="#br0">63350 18150 679,'45'25'155,"-9"0"-50,-10 0-50,-8 0-49,-8 1-29,-2 4-6,-3 3-6,-3 3-6,-4-1-4,-3-2-3,-3-3-2,-2-3-3</inkml:trace>
</inkml:ink>
</file>

<file path=ppt/ink/ink5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6"/>
    </inkml:context>
    <inkml:brush xml:id="br0">
      <inkml:brushProperty name="width" value="0.03109" units="cm"/>
      <inkml:brushProperty name="height" value="0.03109" units="cm"/>
    </inkml:brush>
  </inkml:definitions>
  <inkml:trace contextRef="#ctx0" brushRef="#br0">62850 18900 707,'-21'23'9,"10"-3"16,10-3 17,9-2 17,7-1 1,7 3-14,6 3-13,7 4-15,2-1-20,1-3-27,-1-3-27,1-2-28</inkml:trace>
</inkml:ink>
</file>

<file path=ppt/ink/ink5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8"/>
    </inkml:context>
    <inkml:brush xml:id="br0">
      <inkml:brushProperty name="width" value="0.0377" units="cm"/>
      <inkml:brushProperty name="height" value="0.0377" units="cm"/>
    </inkml:brush>
  </inkml:definitions>
  <inkml:trace contextRef="#ctx0" brushRef="#br0">67950 16850 583,'-2'-46'0,"-3"10"0,-3 10 0,-2 9 0,-8 7 5,-8 7 11,-10 6 10,-9 7 10,-2 7 3,6 9-6,7 10-6,6 10-6,1 4-4,-3 0-3,-3 0-1,-2 0-4,-6 4 1,-6 10 0,-6 10 2,-6 9 1,-1 4 1,7 1-1,6-1 1,7 1-1,4-6 0,3-8-1,3-10-2,4-9 0,5-5-2,10 0-3,10 0-2,9 0-2,9-4-2,9-5 0,10-7 0,10-5 0,4-4 0,0 0-2,0 0 1,0 0-2,0 1 0,0 4 0,0 3-1,0 3 0,-7 1 0,-11 1 0,-14-1 2,-11 1 1,-9 1 0,-3 3 1,-3 3 0,-2 4 1,-6 1-1,-6 0 0,-6 0-1,-6 0 0,-7-2-2,-6-3-4,-6-3-5,-6-2-4,-1-8-2,7-8 0,6-10 1,7-9 1,4-7-3,3-3-4,3-3-5,4-2-4,4-6-1,6-6 3,7-6 5,6-6 3,3-4 2,0 1-2,0-1 0,0 1-2</inkml:trace>
</inkml:ink>
</file>

<file path=ppt/ink/ink5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29"/>
    </inkml:context>
    <inkml:brush xml:id="br0">
      <inkml:brushProperty name="width" value="0.04146" units="cm"/>
      <inkml:brushProperty name="height" value="0.04146" units="cm"/>
    </inkml:brush>
  </inkml:definitions>
  <inkml:trace contextRef="#ctx0" brushRef="#br0">68500 16300 530,'0'73'79,"0"-3"-14,0-3-15,0-2-15,0 3-8,0 14-3,0 11-3,0 14-2,-2 5-2,-3 1-1,-3-1-1,-2 1-1,-5 2 0,-2 7-1,-3 6 0,-3 7 0,-2-1-2,0-6-3,0-6-3,0-6-2,-2-6-2,-3-2 0,-3-3 2,-2-3 0,2-10-4,9-16-5,10-15-6,10-15-7,7-21-5,6-25-3,7-25-4,6-25-3,9-18 0,13-8 4,12-10 3,13-9 3,4 1 4,-3 13 3,-3 12 4,-2 13 4,-6 9 3,-6 6 3,-6 7 5,-6 6 3,-6 9 5,-2 13 8,-3 12 6,-3 13 7,-6 7 2,-5 4-4,-7 3-4,-5 3-4,-8 3-3,-5 3-3,-7 3-2,-5 4-3,-6 2-1,-3 4-2,-3 3-1,-2 3-1,-5-1-4,-2-2-6,-3-3-8,-3-3-6,1-6-6,6-5-5,7-7-5,6-5-6</inkml:trace>
</inkml:ink>
</file>

<file path=ppt/ink/ink5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0"/>
    </inkml:context>
    <inkml:brush xml:id="br0">
      <inkml:brushProperty name="width" value="0.04705" units="cm"/>
      <inkml:brushProperty name="height" value="0.04705" units="cm"/>
    </inkml:brush>
  </inkml:definitions>
  <inkml:trace contextRef="#ctx0" brushRef="#br0">69500 18250 467,'23'-24'1,"-3"4"4,-3 3 1,-2 3 4,0 1 3,7 1 5,6-1 5,7 1 5,2 2 0,1 7-3,-1 6-4,1 7-4,-6 5-3,-8 7-3,-10 6-4,-9 7-2,-12 7-2,-11 9-1,-14 10-1,-11 10-1,-7 4 0,0 0-1,0 0 1,0 0-1,3-4-1,6-5 1,7-7-2,6-5 1,9-9 0,13-9 2,12-10 3,13-8 2,12-14 1,13-15-2,12-15 0,13-16-1,7-12-4,4-5-9,3-7-7,3-5-9,-2-3-4,-6 4 3,-6 3 2,-6 3 2,-7 4 1,-6 7 0,-6 6 1,-6 7 0,-6 2 4,-2 1 6,-3-1 5,-3 1 7,-6 1 5,-5 3 7,-7 3 5,-5 4 6,-6 10 8,-3 19 11,-3 19 10,-2 19 11,-5 10 0,-2 4-12,-3 3-11,-3 3-12,-1 1-7,4 1-3,3-1-4,3 1-3,3-1-1,3 1 0,3-1 0,4 1 1,10-15-5,19-28-7,19-28-9,19-27-9,4-19-3,-9-5 0,-10-7 1,-8-5 0,-6-6 1,1-3 1,-1-3 1,1-2 0,-6-1 3,-8 3 3,-10 3 3,-9 4 3,-7 5 3,-3 10 1,-3 10 1,-2 9 2,-6 9-1,-6 9-5,-6 10-5,-6 10-4,-6 8-2,-2 10 1,-3 10 1,-3 9 1,1 4-6,6 1-14,7-1-13,6 1-13</inkml:trace>
</inkml:ink>
</file>

<file path=ppt/ink/ink5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0"/>
    </inkml:context>
    <inkml:brush xml:id="br0">
      <inkml:brushProperty name="width" value="0.03579" units="cm"/>
      <inkml:brushProperty name="height" value="0.03579" units="cm"/>
    </inkml:brush>
  </inkml:definitions>
  <inkml:trace contextRef="#ctx0" brushRef="#br0">71000 18250 614,'89'3'109,"-22"6"-25,-22 7-23,-21 6-25,-15 4-15,-6 4-6,-6 3-4,-6 3-7,-6 3-4,-2 3-3,-3 3-3,-3 4-4,-2-3-1,0-5 1,0-7 0,0-5 1,6-6 2,13-3 4,12-3 4,13-2 3,7-3 3,4 1-1,3-1 0,3 1 0,1-1-1,1 1 2,-1-1 0,1 1 0,-6 4 1,-8 9-1,-10 10 0,-9 10-1,-9 7-1,-5 6 1,-7 7 0,-5 6 1,-8 4-3,-5 4-3,-7 3-3,-5 3-4,-4-2-3,0-6-6,0-6-4,0-6-5,1-7-5,4-6-6,3-6-7,3-6-7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8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74500 33786 631,'43'-29'23,"-8"7"-1,-7 5-1,-8 7-1,-4 2 0,3 2 0,1 0 1,3 2 1,0 1-1,-1 0-4,-1 2-4,-1 0-4,-1 1-4,-2 0-5,-3 0-6,-1 0-4,-3-1-10,-2-2-14,-4-2-14,-2-1-14,-4-5 0,0-2 15,-3-5 15,-2-3 15,0-2 7,2 1 2,2 1 0,2 1 2,1 1 4,-2 2 9,0 2 7,-2 3 8,1 3 10,0 6 13,2 6 13,1 6 12,-2 4 0,-2 5-13,-4 4-14,-2 3-12,-2 4-9,-2 1-6,0 2-4,-1 3-6,-2-1-4,-3 0-7,-3-1-6,-3-1-6,0-2-1,5-3 1,3-4 2,4-1 2,3-4 3,3-1 2,1-2 3,2-2 4,5-4 2,8-5 2,7-4 3,9-6 2,4-3 1,3-1-1,1-3-2,3-2 0,-2 1-2,-4 1-3,-3 2-3,-5 2-4,-4 4-7,-4 4-9,-6 6-11,-4 4-9,-6 4-6,-2 1 2,-5 3 0,-4 2 2,0-1 3,1-3 9,2-3 8,2-2 7</inkml:trace>
</inkml:ink>
</file>

<file path=ppt/ink/ink5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1"/>
    </inkml:context>
    <inkml:brush xml:id="br0">
      <inkml:brushProperty name="width" value="0.04014" units="cm"/>
      <inkml:brushProperty name="height" value="0.04014" units="cm"/>
    </inkml:brush>
  </inkml:definitions>
  <inkml:trace contextRef="#ctx0" brushRef="#br0">72600 17900 548,'-74'7'8,"4"17"18,3 15 18,3 16 17,9 9 4,16 3-9,15 3-9,17 4-9,5 1-7,-3 0-5,-3 0-5,-2 0-6,-1 4-5,3 10-7,3 10-5,4 9-6,1-1-2,0-8 2,0-10 2,0-9 3,1-10-12,4-9-27,3-10-26,3-8-28</inkml:trace>
</inkml:ink>
</file>

<file path=ppt/ink/ink5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1"/>
    </inkml:context>
    <inkml:brush xml:id="br0">
      <inkml:brushProperty name="width" value="0.04713" units="cm"/>
      <inkml:brushProperty name="height" value="0.04713" units="cm"/>
    </inkml:brush>
  </inkml:definitions>
  <inkml:trace contextRef="#ctx0" brushRef="#br0">72800 18450 466,'-24'23'2,"4"-3"4,3-3 5,3-2 3,7-3 6,14 1 10,11-1 8,14 1 9,5-6-1,1-8-10,-1-10-10,1-9-11,-3-9-7,-2-5-6,-3-7-6,-3-5-6,-2-3-3,0 4 1,0 3-1,0 3 1,-8 12 8,-16 22 15,-15 22 17,-15 23 15,-4 10 4,9 0-8,10 0-8,10 0-8,2 4-5,-3 10-1,-3 10-1,-2 9-2,-1 2-4,3-2-7,3-3-5,4-3-8,2-6-5,4-5-5,3-7-5,3-5-4</inkml:trace>
</inkml:ink>
</file>

<file path=ppt/ink/ink5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1"/>
    </inkml:context>
    <inkml:brush xml:id="br0">
      <inkml:brushProperty name="width" value="0.04689" units="cm"/>
      <inkml:brushProperty name="height" value="0.04689" units="cm"/>
    </inkml:brush>
  </inkml:definitions>
  <inkml:trace contextRef="#ctx0" brushRef="#br0">73700 17700 469,'25'-46'0,"0"10"0,0 10 0,0 9 0,0 6 3,0 3 7,0 3 6,0 4 7,1 2 5,4 4 5,3 3 4,3 3 4,1 6 1,1 9-2,-1 10-3,1 10-2,-1 5-4,1 4-2,-1 3-5,1 3-3,-6 3-3,-8 3-4,-10 3-2,-9 4-2,-10 2-3,-9 4 0,-10 3-1,-8 3-1,-11 6-3,-8 9-8,-10 10-7,-9 10-6,-7 0-9,-3-5-9,-3-7-9,-2-5-10,5-14-5,16-18 0,15-19-2,17-18 0</inkml:trace>
</inkml:ink>
</file>

<file path=ppt/ink/ink5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2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74800 17950 563,'-16'-24'8,"19"4"16,19 3 17,19 3 16,10 1 4,4 1-8,3-1-10,3 1-7,9-1-7,16 1-4,15-1-3,17 1-5,5-1-4,-3 1-6,-3-1-6,-2 1-7,-9 1-7,-12 3-7,-13 3-8,-12 4-7</inkml:trace>
</inkml:ink>
</file>

<file path=ppt/ink/ink5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2"/>
    </inkml:context>
    <inkml:brush xml:id="br0">
      <inkml:brushProperty name="width" value="0.04274" units="cm"/>
      <inkml:brushProperty name="height" value="0.04274" units="cm"/>
    </inkml:brush>
  </inkml:definitions>
  <inkml:trace contextRef="#ctx0" brushRef="#br0">75750 16950 514,'-46'9'11,"10"19"20,10 19 22,9 19 20,7 13 5,7 10-12,6 10-12,7 9-11,0 6-11,-2 3-8,-3 3-9,-3 4-10,-4 4-5,-3 6-3,-3 7-4,-2 6-2,-3 3-6,1 0-8,-1 0-8,1 0-7,-1-15-8,1-27-10,-1-28-10,1-28-9</inkml:trace>
</inkml:ink>
</file>

<file path=ppt/ink/ink5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2"/>
    </inkml:context>
    <inkml:brush xml:id="br0">
      <inkml:brushProperty name="width" value="0.04219" units="cm"/>
      <inkml:brushProperty name="height" value="0.04219" units="cm"/>
    </inkml:brush>
  </inkml:definitions>
  <inkml:trace contextRef="#ctx0" brushRef="#br0">77400 16650 521,'3'-46'0,"6"10"0,7 10 0,6 9 0,6 9 11,6 9 22,7 10 22,6 10 21,-4 11 4,-11 17-17,-14 15-16,-11 16-17,-12 9-8,-9 3-3,-10 3-1,-8 4-2,-8-1-8,-2-3-12,-3-3-15,-3-2-13,2-9-4,10-12 3,10-13 4,9-12 4,10-9 3,14-2 5,11-3 4,14-3 3,7-4 4,3-3 2,3-3 3,4-2 1,-3-1 3,-5 3 1,-7 3 2,-5 4 1,-8 4 1,-5 6 3,-7 7 0,-5 6 2,-11 6 2,-11 6 0,-14 7 0,-11 6 1,-11 3 0,-5 0-2,-7 0 0,-5 0-2,-3-2-4,4-3-7,3-3-8,3-2-6,6-8-6,9-8-1,10-10-2,10-9-1</inkml:trace>
</inkml:ink>
</file>

<file path=ppt/ink/ink5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3"/>
    </inkml:context>
    <inkml:brush xml:id="br0">
      <inkml:brushProperty name="width" value="0.05361" units="cm"/>
      <inkml:brushProperty name="height" value="0.05361" units="cm"/>
    </inkml:brush>
  </inkml:definitions>
  <inkml:trace contextRef="#ctx0" brushRef="#br0">79400 16800 410,'-25'-44'4,"0"13"8,0 12 8,0 13 8,-2 9 6,-3 6 4,-3 7 4,-2 6 4,-5 10 0,-2 17-6,-3 15-5,-3 16-5,-4 10-5,-3 7-3,-3 6-3,-2 7-3,-1 0-3,3-2-1,3-3-1,4-3-2,4-6-1,6-5-2,7-7-2,6-5-3,13-9-3,23-9-8,22-10-7,22-8-6,15-18-6,9-25-6,10-25-6,10-25-5,0-13-1,-5 1 5,-7-1 3,-5 1 5,-8 2 5,-5 7 6,-7 6 7,-5 7 6,-8 5 8,-5 7 12,-7 6 10,-5 7 12,-9 8 7,-9 14 5,-10 11 5,-8 14 4,-8 7-1,-2 3-9,-3 3-7,-3 4-9,-2 2-6,0 4-3,0 3-4,0 3-4,3-1-2,6-2 1,7-3 1,6-3 0,9-4-3,13-3-5,12-3-7,13-2-5,9-14-3,6-21 1,7-22 1,6-22 0,4-15 1,4-5-2,3-7-2,3-5-1,-2-6 0,-6-3 1,-6-3 0,-6-2 2,-10 0 0,-12 7 0,-13 6 2,-12 7 0,-10 2 1,-6 1 0,-6-1 1,-6 1-1,-9 5 0,-8 14-1,-10 11-2,-9 14 0,-12 10-1,-11 9 1,-14 10 0,-11 10 0,2 4 2,19 0 1,19 0 2,19 0 1,9-2-6,0-3-14,0-3-14,0-2-15</inkml:trace>
</inkml:ink>
</file>

<file path=ppt/ink/ink5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4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81650 17700 626,'-94'121'8,"13"-5"16,12-7 16,13-5 16,10-12 4,10-16-10,10-15-8,9-15-10,6-6-8,3 7-5,3 6-7,4 7-5,8-1-12,17-6-15,15-6-15,16-6-16,5-15-5,-2-21 3,-3-22 4,-3-22 5,-6-7 3,-5 10 5,-7 10 4,-5 9 5</inkml:trace>
</inkml:ink>
</file>

<file path=ppt/ink/ink5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4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82050 18150 535,'-4'-44'5,"-5"13"10,-7 12 10,-5 13 10,-3 9 2,4 6-5,3 7-5,3 6-5,-1 4-4,-2 4-3,-3 3-1,-3 3-2,4-1-6,13-2-9,12-3-11,13-3-9,6-9-7,0-11-4,0-14-3,0-11-4,-2-1 12,-3 13 27,-3 12 27,-2 13 27,-3 10 10,1 10-7,-1 10-7,1 9-7,-3 6-7,-2 3-7,-3 3-6,-3 4-7,-4 2-4,-3 4-1,-3 3-2,-2 3-1,-5 3-3,-2 3-3,-3 3-3,-3 4-4,-4-4-2,-3-9-3,-3-10-2,-2-8-2,-3-11-2,1-8-2,-1-10 0,1-9-2,-1-16-1,1-22-2,-1-22-2,1-21-1,7-20-1,16-15 1,15-15-1,17-16 1,8-5-1,4 6 1,3 7-1,3 6 1,-1 10 2,-2 17 3,-3 15 4,-3 16 4</inkml:trace>
</inkml:ink>
</file>

<file path=ppt/ink/ink5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4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82750 17450 528,'46'-24'3,"-5"4"8,-7 3 6,-5 3 8,-3 7 6,4 14 3,3 11 5,3 14 4,-1 11-1,-2 14-3,-3 11-5,-3 14-4,-6 5-4,-5 1-3,-7-1-3,-5 1-3,-11-1-3,-11 1-4,-14-1-2,-11 1-4,-9 1-3,-3 3-1,-3 3-1,-2 4-3,-3-3-5,1-5-11,-1-7-10,1-5-9,4-11-11,9-11-8,10-14-10,10-11-9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8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74592 35600 544,'-7'16'84,"2"-1"-18,2 1-17,2 0-19,1 1-10,-2 3-3,0 3-5,-1 3-4,-2 0-2,0-1 0,-2-3-2,0-1 0,0-3-2,0-3-4,2-2-3,1-4-2,2-3-3,5-2-1,6-4 0,4-2 0,5-5-3,5-4-4,5-5-3,5-5-4,1-3-2,0 1 3,-1-1 0,-1 1 2,-3 1 4,-5 6 7,-5 5 8,-5 5 6,-4 5 10,-2 6 13,-4 5 13,-2 7 11,-4 3 4,-2 1-7,-4 1-6,-2 2-8,-2-1-5,1 1-6,-1-1-5,0 1-7,1-2-2,1-3-1,0-3 0,2-3-1,3-3-6,4-2-8,6-4-10,4-2-9,4-5-8,3-2-6,3-5-6,3-4-5,0 0 2,-4 3 9,-5 2 9,-3 4 10,-3 0 2,0 0-4,-2-1-5,0-1-4</inkml:trace>
</inkml:ink>
</file>

<file path=ppt/ink/ink5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5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83650 17600 583,'4'-46'0,"10"10"0,10 10 0,9 9 0,9 4 7,9 1 12,10-1 12,10 1 13,5-1 6,4 1-3,3-1-2,3 1-2,-1 1-4,-2 3-6,-3 3-6,-3 4-6,-9 4-11,-11 6-14,-14 7-15,-11 6-16,-11 6-12,-5 6-10,-7 7-11,-5 6-10</inkml:trace>
</inkml:ink>
</file>

<file path=ppt/ink/ink5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5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84850 16500 564,'28'-22'0,"6"6"0,7 7 0,6 6 0,6 9 11,6 13 22,7 12 22,6 13 23,-1 4 2,-5-3-15,-7-3-16,-5-2-15,-6-1-14,-3 3-10,-3 3-10,-2 4-11,-6 1-8,-6 0-4,-6 0-6,-6 0-5,-6-2-3,-2-3-1,-3-3 0,-3-2-1,-6-6-2,-5-6 0,-7-6-2,-5-6-1</inkml:trace>
</inkml:ink>
</file>

<file path=ppt/ink/ink5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5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83850 18150 593,'-68'23'0,"17"-3"0,15-3 0,16-2 0,18-6 7,22-6 12,22-6 14,23-6 13,14-4 4,10 1-3,10-1-5,9 1-2,4-1-5,1 1-5,-1-1-4,1 1-5,-7 4-10,-12 9-19,-13 10-17,-12 10-18</inkml:trace>
</inkml:ink>
</file>

<file path=ppt/ink/ink5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5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83800 18450 550,'-41'0'9,"19"0"21,19 0 19,19 0 20,15 3 4,13 6-10,12 7-11,13 6-10,2 6-11,-5 6-10,-7 7-11,-5 6-10,-8-1-9,-5-5-11,-7-7-9,-5-5-10</inkml:trace>
</inkml:ink>
</file>

<file path=ppt/ink/ink5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7"/>
    </inkml:context>
    <inkml:brush xml:id="br0">
      <inkml:brushProperty name="width" value="0.03774" units="cm"/>
      <inkml:brushProperty name="height" value="0.03774" units="cm"/>
    </inkml:brush>
  </inkml:definitions>
  <inkml:trace contextRef="#ctx0" brushRef="#br0">86000 17600 582,'92'1'11,"-16"4"19,-15 3 21,-15 3 21,-12 4 2,-6 7-14,-6 6-14,-6 7-16,-6 2-10,-2 1-7,-3-1-8,-3 1-7,-9 2-4,-11 7-3,-14 6-2,-11 7-2,-11 0-2,-5-2 0,-7-3-1,-5-3 0,-6-4 0,-3-3 2,-3-3 1,-2-2 3,3-5 2,14-2 5,11-3 4,14-3 4,21-6 7,31-5 10,32-7 10,31-5 10,17-6-4,3-3-18,3-3-19,4-2-19,-1-3-15,-3 1-11,-3-1-11,-2 1-12,-8-1 0,-8 1 9,-10-1 10,-9 1 10,-9-1 7,-5 1 5,-7-1 6,-5 1 4</inkml:trace>
</inkml:ink>
</file>

<file path=ppt/ink/ink5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7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88200 16900 525,'-2'-71'0,"-3"10"0,-3 10 0,-2 9 0,-12 7 4,-19 7 9,-18 6 8,-19 7 8,-10 10 5,1 16-1,-1 15-1,1 17 0,2 10-2,7 6-4,6 7-2,7 6-4,7 3-1,9 0 1,10 0 1,10 0 0,5-2-2,4-3-2,3-3-3,3-2-3,7-5-3,14-2 0,11-3-2,14-3-1,7-2-1,3 0-1,3 0-2,4 0-2,2 0-1,4 0-1,3 0-2,3 0-2,-5 1 0,-12 4-1,-13 3-1,-12 3 0,-12 1 1,-8 1 1,-10-1 2,-9 1 2,-10 1 1,-9 3 1,-10 3-1,-8 4 2,-8-3-2,-2-5 0,-3-7-2,-3-5-1,1-8-4,6-5-5,7-7-6,6-5-6,7-12-6,10-16-6,10-15-7,9-15-6,9-9-1,9 1 5,10-1 6,10 1 5</inkml:trace>
</inkml:ink>
</file>

<file path=ppt/ink/ink5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7"/>
    </inkml:context>
    <inkml:brush xml:id="br0">
      <inkml:brushProperty name="width" value="0.04849" units="cm"/>
      <inkml:brushProperty name="height" value="0.04849" units="cm"/>
    </inkml:brush>
  </inkml:definitions>
  <inkml:trace contextRef="#ctx0" brushRef="#br0">88800 16150 453,'-4'170'142,"-5"-9"-32,-7-10-30,-5-8-31,-4-4-18,0 3-5,0 3-4,0 4-6,-4-1-3,-5-3 0,-7-3 0,-5-2-1,-4-8-2,0-8-3,0-10-4,0-9-5,3-13-1,6-16-2,7-15-1,6-15-1,9-18-7,13-19-10,12-18-11,13-19-11,12-15-3,13-8 6,12-10 6,13-9 5,4-2 5,-3 6 6,-3 7 4,-2 6 7,-5 7 4,-2 10 6,-3 10 5,-3 9 6,-6 7 2,-5 7-2,-7 6-1,-5 7-1,-8 8 1,-5 14 8,-7 11 5,-5 14 6,-9 5 2,-9 1-4,-10-1-5,-8 1-3,-9-1-5,-6 1-3,-6-1-4,-6 1-3,-4-1-3,1 1-1,-1-1 0,1 1-1,4-6-7,9-8-13,10-10-12,10-9-12</inkml:trace>
</inkml:ink>
</file>

<file path=ppt/ink/ink5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8"/>
    </inkml:context>
    <inkml:brush xml:id="br0">
      <inkml:brushProperty name="width" value="0.04738" units="cm"/>
      <inkml:brushProperty name="height" value="0.04738" units="cm"/>
    </inkml:brush>
  </inkml:definitions>
  <inkml:trace contextRef="#ctx0" brushRef="#br0">90300 17350 464,'-27'-19'4,"-3"13"10,-3 12 8,-2 13 10,-5 9 5,-2 6 4,-3 7 3,-3 6 3,-1 6-2,4 6-5,3 7-5,3 6-6,3 4-4,3 4-2,3 3-4,4 3-2,2 1-3,4 1 1,3-1-2,3 1 0,3-3-6,3-2-14,3-3-12,4-3-13,4-9-7,6-11-3,7-14-1,6-11-3</inkml:trace>
</inkml:ink>
</file>

<file path=ppt/ink/ink5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8"/>
    </inkml:context>
    <inkml:brush xml:id="br0">
      <inkml:brushProperty name="width" value="0.0502" units="cm"/>
      <inkml:brushProperty name="height" value="0.0502" units="cm"/>
    </inkml:brush>
  </inkml:definitions>
  <inkml:trace contextRef="#ctx0" brushRef="#br0">90350 18200 438,'-21'-25'55,"10"0"-5,10 0-6,9 0-6,9 0-5,9 0-5,10 0-5,10 0-4,5-4-6,4-5-4,3-7-5,3-5-6,-1-3-2,-2 4-1,-3 3-1,-3 3-2,-15 14 1,-24 25 1,-26 25 2,-24 25 1,-9 12 6,10 1 11,10-1 12,9 1 10,4 2 4,1 7-5,-1 6-4,1 7-5,1-1-4,3-6-3,3-6-3,4-6-4,1-6-4,0-2-5,0-3-6,0-3-4,4-10-11,10-16-16,10-15-15,9-15-16,2-15-5,-2-12 7,-3-13 8,-3-12 6</inkml:trace>
</inkml:ink>
</file>

<file path=ppt/ink/ink5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8"/>
    </inkml:context>
    <inkml:brush xml:id="br0">
      <inkml:brushProperty name="width" value="0.05036" units="cm"/>
      <inkml:brushProperty name="height" value="0.05036" units="cm"/>
    </inkml:brush>
  </inkml:definitions>
  <inkml:trace contextRef="#ctx0" brushRef="#br0">91600 17200 436,'25'-43'8,"0"17"13,0 15 16,0 16 14,0 15 6,0 16-3,0 15-2,0 17-3,0 7-4,0 0-6,0 0-7,0 0-5,-4 1-5,-5 4-3,-7 3-2,-5 3-3,-8-1-3,-5-2-4,-7-3-6,-5-3-3,-12 1-5,-16 6-2,-15 7-4,-15 6-3,-11-1-7,-2-5-12,-3-7-10,-3-5-12,4-11-6,13-11-1,12-14-2,13-11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9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76903 33187 634,'10'-6'51,"3"6"-2,5 4-2,4 6-2,0 2-3,0 1-6,-1 1-6,0 2-5,-2-1-6,-1 1-9,-1 0-7,-1-1-8,-2 1-8,-4 0-6,-5-1-7,-2 1-6,-5 0-4,0 1-5,-3 1-3,-2 1-3,-3 0 0,-4-3 5,-3-1 5,-5-2 5,-2-2 5,-3-1 6,-1 0 6,-2-2 6,-2 0 4,-1 0 1,-1 0 1,-1-1 1,0 1 1,0 0 0,-1 0 1,1 0-1,1 0 3,1-1 5,3 1 4,2 0 5,3 0 3,5 0 3,4 0 4,6-1 2,8 1 7,12-2 8,11-1 9,13 0 9,6-2-2,4-2-11,3-2-11,2-2-11,0-2-9,-2 0-8,-3-1-8,-3-2-8,-4 1-9,-2 1-9,-3 0-10,-3 2-10,-4 1-2,-5 0 4,-5 1 5,-5 2 5,-4-1 2,-4 0-1,-4-2-1,-4 0 0,-1-1 2,1 0 8,0 0 6,2 1 7</inkml:trace>
</inkml:ink>
</file>

<file path=ppt/ink/ink5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9"/>
    </inkml:context>
    <inkml:brush xml:id="br0">
      <inkml:brushProperty name="width" value="0.0387" units="cm"/>
      <inkml:brushProperty name="height" value="0.0387" units="cm"/>
    </inkml:brush>
  </inkml:definitions>
  <inkml:trace contextRef="#ctx0" brushRef="#br0">92100 18200 568,'43'-46'11,"39"10"21,36 10 21,39 9 22,7 4 3,-22 1-14,-22-1-15,-21 1-14,-7 1-13,9 3-10,10 3-12,10 4-10,-4 2-8,-16 4-7,-15 3-5,-15 3-5</inkml:trace>
</inkml:ink>
</file>

<file path=ppt/ink/ink5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39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93350 17200 504,'-68'-24'0,"17"4"0,15 3 0,16 3 0,7 1 7,1 1 15,-1-1 14,1 1 15,1 12 6,3 25-2,3 25-2,4 25-2,1 15-6,0 7-7,0 6-8,0 7-8,0 4-7,0 3-5,0 3-6,0 4-6,-5 4-10,-9 6-12,-10 7-14,-8 6-13,-3-10-2,7-24 9,6-26 9,7-24 9,2-15-1,1-3-8,-1-3-9,1-2-10</inkml:trace>
</inkml:ink>
</file>

<file path=ppt/ink/ink5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0"/>
    </inkml:context>
    <inkml:brush xml:id="br0">
      <inkml:brushProperty name="width" value="0.0391" units="cm"/>
      <inkml:brushProperty name="height" value="0.0391" units="cm"/>
    </inkml:brush>
  </inkml:definitions>
  <inkml:trace contextRef="#ctx0" brushRef="#br0">94300 17150 562,'7'-68'2,"17"17"4,15 15 4,16 16 3,5 15 11,-2 16 16,-3 15 15,-3 17 17,-7 10 0,-9 6-15,-10 7-17,-8 6-15,-14 3-11,-15 0-7,-15 0-7,-16 0-6,-13-2-5,-9-3-5,-10-3-4,-8-2-4,-1-8-1,9-8 4,10-10 3,10-9 3,25-9 4,45-5 5,43-7 5,45-5 5,14-3 3,-11 4 1,-14 3 1,-11 3 0,-14 4 1,-11 7 1,-14 6 1,-11 7 0,-11 5 0,-5 7 0,-7 6-1,-5 7 0,-12 2-1,-16 1-1,-15-1-1,-15 1-1,-11 1-2,-2 3-2,-3 3-1,-3 4-3,-2-1-4,0-3-8,0-3-8,0-2-8,6-8-7,13-8-4,12-10-5,13-9-5,12-13-1,13-16 1,12-15 2,13-15 2,4-9 5,-3 1 9,-3-1 10,-2 1 8</inkml:trace>
</inkml:ink>
</file>

<file path=ppt/ink/ink5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0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96350 17200 445,'0'-47'0,"0"6"0,0 7 0,0 6 0,-5 7 9,-9 10 16,-10 10 17,-8 9 17,-11 15 2,-8 22-10,-10 22-12,-9 23-11,-4 10-5,4 0 1,3 0 2,3 0 2,3-4-1,3-5-4,3-7-4,4-5-3,5-8-4,10-5-4,10-7-4,9-5-3,21-14-10,35-18-12,35-19-14,34-18-13,15-15-5,-3-9 4,-3-10 4,-2-8 3,-9-3 5,-12 7 5,-13 6 5,-12 7 4,-15 10 7,-15 16 5,-15 15 5,-16 17 7,-15 11 10,-11 10 13,-14 10 13,-11 9 14,-4 2 5,6-2-5,7-3-3,6-3-4,6-4-5,6-3-5,7-3-6,6-2-4,12-6-6,19-6-6,19-6-7,19-6-5,9-10-7,0-12-7,0-13-7,0-12-7,-4-10-4,-5-6 0,-7-6-1,-5-6 1,-9-6 0,-9-2 3,-10-3 3,-8-3 2,-8 1 3,-2 6 2,-3 7 2,-3 6 3,-6 6 2,-5 6 3,-7 7 3,-5 6 3,-1 3 4,6 0 5,7 0 5,6 0 6,10 3 0,17 6-1,15 7-2,16 6-2,5 3-1,-2 0 3,-3 0 0,-3 0 2,-4 3 1,-3 6 0,-3 7 0,-2 6 1,-8 9-2,-8 13-2,-10 12-4,-9 13-2,-12 6-1,-11 0-2,-14 0-1,-11 0 0,-9-2-1,-3-3 1,-3-3-1,-2-2 2,3-6-3,14-6-2,11-6-4,14-6-3,14-7-1,20-6 0,18-6 1,20-6 1,11-7-2,7-6-5,6-6-5,7-6-5,0-4-7,-2 1-7,-3-1-9,-3 1-6,-9-3-2,-11-2 5,-14-3 6,-11-3 6</inkml:trace>
</inkml:ink>
</file>

<file path=ppt/ink/ink5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2"/>
    </inkml:context>
    <inkml:brush xml:id="br0">
      <inkml:brushProperty name="width" value="0.03981" units="cm"/>
      <inkml:brushProperty name="height" value="0.03981" units="cm"/>
    </inkml:brush>
  </inkml:definitions>
  <inkml:trace contextRef="#ctx0" brushRef="#br0">99300 17750 552,'-27'-21'8,"-3"10"14,-3 10 15,-2 9 16,0 6 1,7 3-10,6 3-10,7 4-11,0 7-3,-2 13 3,-3 12 4,-3 13 4,-2 7-3,0 4-7,0 3-7,0 3-7,1-1-6,4-2-2,3-3-5,3-3-2,3-6-7,3-5-8,3-7-9,4-5-9,8-11-5,17-11-1,15-14-3,16-11 0,2-9 2,-8-3 7,-10-3 7,-9-2 8,-5-5 5,0-2 1,0-3 3,0-3 3</inkml:trace>
</inkml:ink>
</file>

<file path=ppt/ink/ink5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3"/>
    </inkml:context>
    <inkml:brush xml:id="br0">
      <inkml:brushProperty name="width" value="0.04208" units="cm"/>
      <inkml:brushProperty name="height" value="0.04208" units="cm"/>
    </inkml:brush>
  </inkml:definitions>
  <inkml:trace contextRef="#ctx0" brushRef="#br0">100000 18050 522,'-29'-22'20,"-5"6"1,-7 7 2,-5 6 1,-3 6 1,4 6 0,3 7 2,3 6 0,4 3 0,7 0-4,6 0-3,7 0-3,5 1-5,7 4-4,6 3-6,7 3-5,5-4-5,7-8-7,6-10-6,7-9-6,0-5-4,-2 0-2,-3 0-2,-3 0-1,-6 6 7,-5 13 18,-7 12 17,-5 13 17,-4 6 10,0 0 3,0 0 3,0 0 3,0 1-1,0 4-5,0 3-3,0 3-4,1 4-5,4 7-2,3 6-4,3 7-4,-2 2-2,-6 1-4,-6-1-2,-6 1-3,-9-1-2,-8 1-4,-10-1-3,-9 1-3,-4-6-3,4-8-3,3-10-2,3-9-2,-1-10-1,-2-9 1,-3-10 3,-3-8 0,-1-12 2,4-12-2,3-13-1,3-12-1,7-12 2,14-8 5,11-10 4,14-9 4,10-10 2,9-9 0,10-10 1,10-8-1,5-3-1,4 7-5,3 6-3,3 7-4,-2 7-6,-6 9-4,-6 10-7,-6 10-4,-7 7-2,-6 6 3,-6 7 4,-6 6 3</inkml:trace>
</inkml:ink>
</file>

<file path=ppt/ink/ink5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3"/>
    </inkml:context>
    <inkml:brush xml:id="br0">
      <inkml:brushProperty name="width" value="0.04108" units="cm"/>
      <inkml:brushProperty name="height" value="0.04108" units="cm"/>
    </inkml:brush>
  </inkml:definitions>
  <inkml:trace contextRef="#ctx0" brushRef="#br0">100650 17700 535,'70'-22'0,"-9"6"0,-10 7 0,-8 6 0,-3 9 9,7 13 19,6 12 19,7 13 18,-3 9 4,-8 6-11,-10 7-10,-9 6-12,-10 6-7,-9 6-4,-10 7-4,-8 6-4,-14 4-6,-15 4-9,-15 3-9,-16 3-9,-10 1-4,-3 1-1,-3-1-2,-2 1 0,2-10-9,9-19-16,10-18-15,10-19-17</inkml:trace>
</inkml:ink>
</file>

<file path=ppt/ink/ink5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83300 8550 999,'-244'-66'-63,"63"19"16,62 19 16,63 19 16,32 7 7,4-3-2,3-3-1,3-2-3</inkml:trace>
</inkml:ink>
</file>

<file path=ppt/ink/ink5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7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81550 8100 426,'-18'-19'74,"17"13"-7,15 12-9,16 13-8,4 13-7,-6 17-5,-6 15-6,-6 16-5,-6 13-4,-2 14-1,-3 11-1,-3 14-2,-2 8-2,0 7-1,0 6-1,0 7-3,-5 7 0,-9 9-3,-10 10 0,-8 10-3,-4 8-2,3 10-7,3 10-6,4 9-6,4-2-6,6-12-8,7-13-8,6-12-7,4-18-3,4-21 2,3-22 2,3-22 2,3-21 3,3-18 4,3-19 4,4-18 3</inkml:trace>
</inkml:ink>
</file>

<file path=ppt/ink/ink5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8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82900 9750 541,'0'-71'5,"0"10"8,0 10 9,0 9 9,-7 13 5,-11 20 4,-14 18 3,-11 20 4,-9 13-2,-3 9-8,-3 10-7,-2 10-7,-6 4-7,-6 0-4,-6 0-6,-6 0-6,-2-2-2,3-3-2,3-3-1,4-2-2,4-3 1,6 1 2,7-1 2,6 1 3,7-4 1,10-6 0,10-6 1,9-6 1,12-7 0,16-6 4,15-6 1,17-6 3,14-4 0,17 1-2,15-1-2,16 1-2,7-1-5,1 1-4,-1-1-7,1 1-6,-4-1-3,-6 1-2,-6-1-2,-6 1-2,-9-1-4,-8 1-4,-10-1-5,-9 1-5,-9-1-2,-5 1-1,-7-1-1,-5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7"/>
    </inkml:context>
    <inkml:brush xml:id="br0">
      <inkml:brushProperty name="width" value="0.03196" units="cm"/>
      <inkml:brushProperty name="height" value="0.03196" units="cm"/>
      <inkml:brushProperty name="color" value="#F2395B"/>
    </inkml:brush>
  </inkml:definitions>
  <inkml:trace contextRef="#ctx0" brushRef="#br0">77150 31450 688,'3'48'58,"6"-3"-7,7-3-8,6-2-8,6-3-5,6 1-5,7-1-2,6 1-5,3-1-4,0 1-4,0-1-6,0 1-4,-2-4-6,-3-6-8,-3-6-6,-2-6-8,-5-4-2,-2 1 2,-3-1 3,-3 1 2,-2-6-2,0-8-7,0-10-9,0-9-8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39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77760 34147 530,'-36'-21'29,"9"7"3,7 5 2,9 6 3,4 4 1,2 2 0,2 2-1,2 2 0,1 3-2,2 5-4,0 5-5,2 5-4,0 4-3,0 5-2,-1 3-3,2 4-3,-2 6-3,-1 10-4,0 8-4,-2 9-3,0 6-5,-2 4-7,0 4-6,-1 4-6,-1 1-6,2-2-2,0-2-4,2-1-4,0-9-2,0-14 0,0-13 0,0-13-1,0-10 4,0-3 6,0-5 6,0-3 6</inkml:trace>
</inkml:ink>
</file>

<file path=ppt/ink/ink5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8"/>
    </inkml:context>
    <inkml:brush xml:id="br0">
      <inkml:brushProperty name="width" value="0.05224" units="cm"/>
      <inkml:brushProperty name="height" value="0.05224" units="cm"/>
      <inkml:brushProperty name="color" value="#F2395B"/>
    </inkml:brush>
  </inkml:definitions>
  <inkml:trace contextRef="#ctx0" brushRef="#br0">83550 10400 421,'-24'-24'2,"4"4"4,3 3 4,3 3 4,3 6 9,3 9 12,3 10 12,4 10 13,-1 8 2,-3 10-8,-3 10-7,-2 9-7,-1 12-6,3 16-4,3 15-3,4 17-4,1 13-2,0 13-5,0 12-3,0 13-3,-2 10-5,-3 10-6,-3 10-6,-2 9-5,-3-1-7,1-8-8,-1-10-9,1-9-7,1-15-7,3-18-5,3-19-4,4-18-5,2-20 1,4-18 9,3-19 7,3-18 8</inkml:trace>
</inkml:ink>
</file>

<file path=ppt/ink/ink5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8"/>
    </inkml:context>
    <inkml:brush xml:id="br0">
      <inkml:brushProperty name="width" value="0.04496" units="cm"/>
      <inkml:brushProperty name="height" value="0.04496" units="cm"/>
      <inkml:brushProperty name="color" value="#F2395B"/>
    </inkml:brush>
  </inkml:definitions>
  <inkml:trace contextRef="#ctx0" brushRef="#br0">83350 10550 489,'-19'-68'15,"13"17"5,12 15 4,13 16 5,9 9 3,6 3 3,7 3 1,6 4 3,3 2-1,0 4-4,0 3-4,0 3-4,-2 3-2,-3 3-3,-3 3-1,-2 4-3,-6 5-1,-6 10-2,-6 10-1,-6 9-1,-9 7-3,-8 7-4,-10 6-4,-9 7-3,-12 7-8,-11 9-7,-14 10-9,-11 10-9,-7 0-3,0-5 0,0-7-1,0-5 1,4-12-3,10-16-6,10-15-6,9-15-6</inkml:trace>
</inkml:ink>
</file>

<file path=ppt/ink/ink5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49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84900 10950 504,'1'54'133,"4"10"-26,3 10-26,3 9-25,-1 2-17,-2-2-8,-3-3-7,-3-3-8,-2-2-8,0 0-7,0 0-10,0 0-7,0 0-8,0 0-9,0 0-8,0 0-8</inkml:trace>
</inkml:ink>
</file>

<file path=ppt/ink/ink5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0"/>
    </inkml:context>
    <inkml:brush xml:id="br0">
      <inkml:brushProperty name="width" value="0.03012" units="cm"/>
      <inkml:brushProperty name="height" value="0.03012" units="cm"/>
      <inkml:brushProperty name="color" value="#F2395B"/>
    </inkml:brush>
  </inkml:definitions>
  <inkml:trace contextRef="#ctx0" brushRef="#br0">86000 9750 730,'-41'-24'3,"19"4"8,19 3 8,19 3 6,9 3 3,0 3-3,0 3-1,0 4-4,6 1 0,13 0-1,12 0 0,13 0 0,4 0-3,-3 0-4,-3 0-5,-2 0-4,-3 0-7,1 0-8,-1 0-9,1 0-7,-6 1-7,-8 4-5,-10 3-6,-9 3-4,-9 4 1,-5 7 8,-7 6 8,-5 7 8,-6-1 6,-3-6 4,-3-6 5,-2-6 3,-3-4 4,1 1 0,-1-1 1,1 1 0</inkml:trace>
</inkml:ink>
</file>

<file path=ppt/ink/ink5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0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85950 10550 795,'-63'21'2,"26"-5"4,24-7 3,26-5 4,19-6 3,17-3 3,15-3 2,16-2 3,7-1-1,1 3-7,-1 3-6,1 4-5,-4 2-2,-6 4 4,-6 3 4,-6 3 4,-6 1-11,-2 1-23,-3-1-24,-3 1-25,-6-3-4,-5-2 14,-7-3 14,-5-3 16</inkml:trace>
</inkml:ink>
</file>

<file path=ppt/ink/ink5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0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88250 9250 458,'-24'-47'0,"4"6"0,3 7 0,3 6 0,3 10 10,3 17 18,3 15 20,4 16 18,2 12 5,4 9-12,3 10-10,3 10-12,-1 5-6,-2 4-3,-3 3-2,-3 3-3,-2 6-2,0 9-4,0 10-3,0 10-4,0 13-6,0 19-12,0 19-11,0 19-10,0 13-7,0 10-2,0 10-1,0 9-3,1-5-2,4-19-2,3-18-2,3-19-2,1-21 1,1-21 6,-1-22 5,1-22 5</inkml:trace>
</inkml:ink>
</file>

<file path=ppt/ink/ink5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88400 8850 575,'1'-72'0,"4"6"0,3 7 0,3 6 0,10 6 4,20 6 9,18 7 8,20 6 9,3 10 3,-8 17-3,-10 15-2,-9 16-2,-9 12 0,-5 9 1,-7 10 1,-5 10 2,-8 7-1,-5 6-2,-7 7-4,-5 6-2,-8 3-5,-5 0-6,-7 0-7,-5 0-7,-9-2-6,-9-3-5,-10-3-5,-8-2-7,-6-5 0,1-2 1,-1-3 4,1-3 1,2-9-3,7-11-9,6-14-10,7-11-9,4-11-2,3-5 9,3-7 8,4-5 8</inkml:trace>
</inkml:ink>
</file>

<file path=ppt/ink/ink5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1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89700 7750 665,'25'-24'0,"0"4"0,0 3 0,0 3 0,7 4 4,17 7 9,15 6 8,16 7 9,-2 8 2,-19 14-7,-18 11-4,-19 14-7,-16 3-1,-12-2 0,-13-3 2,-12-3 0,-9-4-3,-2-3-10,-3-3-9,-3-2-10,2-5-3,10-2 2,10-3 1,9-3 1,9-6 3,9-5 2,10-7 3,10-5 3,7-4 3,6 0 4,7 0 4,6 0 5,3 1 4,0 4 3,0 3 2,0 3 5,-5 6-1,-9 9-3,-10 10-2,-8 10-3,-12 7-3,-12 6-2,-13 7-2,-12 6-3,-12 4 0,-8 4-1,-10 3 1,-9 3-1,-5-1-11,0-2-24,0-3-25,0-3-23,7-9-5,17-11 15,15-14 16,16-11 15</inkml:trace>
</inkml:ink>
</file>

<file path=ppt/ink/ink5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2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91050 10000 449,'-27'-16'-4,"-3"19"10,-3 19 9,-2 19 9,-6 9 4,-6 0-2,-6 0-1,-6 0-3,-4 3 0,1 6 0,-1 7-1,1 6 1,1 3-2,3 0-1,3 0-3,4 0-1,7-4-1,13-5-2,12-7 0,13-5-1,16-12-4,23-16-8,22-15-8,22-15-7,16-15-6,14-12-2,11-13-4,14-12-3,0-5 0,-8 3 2,-10 3 3,-9 4 2,-12 4 3,-11 6 2,-14 7 2,-11 6 3,-14 9 10,-11 13 17,-14 12 17,-11 13 17,-11 7 5,-5 4-7,-7 3-5,-5 3-8,-4 1-3,0 1-2,0-1-1,0 1-2,1 4-1,4 9-3,3 10-2,3 10-3,3-1-1,3-9 0,3-10-2,4-8 0,4-6-2,6 1-4,7-1-4,6 1-3,13-10-8,23-19-10,22-18-11,22-19-10,5-12-4,-8-2 5,-10-3 5,-9-3 4,-10-4 4,-9-3 4,-10-3 4,-8-2 3,-9-1 4,-6 3 1,-6 3 2,-6 4 2,-7 4 2,-6 6 3,-6 7 2,-6 6 3,-10 4 1,-12 4-1,-13 3-2,-12 3 0,-9 6-4,-2 9-6,-3 10-5,-3 10-7,-1 5-2,4 4-3,3 3-2,3 3-2,7-2 1,14-6 1,11-6 3,14-6 2</inkml:trace>
</inkml:ink>
</file>

<file path=ppt/ink/ink5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3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93800 10250 531,'76'-44'124,"4"13"-25,3 12-24,3 13-23,1 6-16,1 0-6,-1 0-7,1 0-7,-3 1-6,-2 4-7,-3 3-5,-3 3-6,-6 1-9,-5 1-11,-7-1-11,-5 1-11,-11 1-3,-11 3 6,-14 3 5,-11 4 5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0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77283 35050 521,'-30'0'4,"3"2"8,3 0 7,3 2 9,0 1 3,0 6-1,-1 2 0,0 5-2,-2 3-1,0 3-3,1 3-4,-1 3-3,1 1-2,-1-2-1,1 0 0,-1 0 0,2-3 0,1-2-2,3-1 0,1-2-2,7-5-3,12-7-6,12-6-8,11-8-6,9-7-4,5-7 0,4-9-1,6-7 0,1-3-1,-2 1-1,-2 3-2,-2 2-2,-3 3 2,-6 5 5,-4 5 3,-5 5 5,-4 3 3,-5 2 2,-3 2 3,-4 2 1,-2 4 10,0 4 15,0 5 16,-1 6 15,0 2 2,-2 3-12,-2 2-13,-2 1-13,-2 3-8,0 1-3,-2 3-3,0 1-3,-1-1-4,0-5-3,0-5-2,1-5-4,2-9-8,7-14-11,7-13-12,8-14-11,2-6-2,1 5 9,-1 4 9,1 3 7,-2 5 9,-1 3 5,-3 4 7,-1 5 6,-3 4 10,-2 4 11,-4 5 13,-3 6 12,-2 3 4,-2 2-6,-2 1-6,-2 3-5,-2 3-4,-2 3-3,-1 5-3,-3 3-3,0 0-3,2-3-3,2-4-3,3-5-3,0-1-4,2 0-3,0 0-5,2-1-5,3-2-9,7-6-16,7-6-15,8-6-16,1-5-4,-2-4 11,-1-4 9,-2-3 9,-4-1 6,-3 3 5,-4 3 3,-4 3 3</inkml:trace>
</inkml:ink>
</file>

<file path=ppt/ink/ink5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3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93800 10950 603,'-35'45'18,"32"-9"13,31-10 14,32-8 14,18-8 1,6-2-8,7-3-11,6-3-8,4-1-9,4 4-6,3 3-7,3 3-6,-4 1-8,-8 1-9,-10-1-7,-9 1-9,-9-1-4,-5 1 1,-7-1 1,-5 1 0</inkml:trace>
</inkml:ink>
</file>

<file path=ppt/ink/ink5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4"/>
    </inkml:context>
    <inkml:brush xml:id="br0">
      <inkml:brushProperty name="width" value="0.05222" units="cm"/>
      <inkml:brushProperty name="height" value="0.05222" units="cm"/>
      <inkml:brushProperty name="color" value="#F2395B"/>
    </inkml:brush>
  </inkml:definitions>
  <inkml:trace contextRef="#ctx0" brushRef="#br0">96650 9450 421,'-4'-36'8,"-5"28"18,-7 28 16,-5 29 17,-6 16 6,-3 7-8,-3 6-7,-2 7-6,-5 5-6,-2 7-4,-3 6-4,-3 7-4,-1 2-3,4 1-4,3-1-4,3 1-3,3 4-3,3 9 0,3 10-2,4 10-1,4-6-8,6-18-11,7-19-14,6-18-12,7-18-9,10-16-8,10-15-7,9-15-6,2-12-1,-2-6 8,-3-6 8,-3-6 6</inkml:trace>
</inkml:ink>
</file>

<file path=ppt/ink/ink5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4"/>
    </inkml:context>
    <inkml:brush xml:id="br0">
      <inkml:brushProperty name="width" value="0.05509" units="cm"/>
      <inkml:brushProperty name="height" value="0.05509" units="cm"/>
      <inkml:brushProperty name="color" value="#F2395B"/>
    </inkml:brush>
  </inkml:definitions>
  <inkml:trace contextRef="#ctx0" brushRef="#br0">97450 10200 399,'-91'50'78,"19"0"-9,19 0-10,19 0-8,10 1-8,4 4-6,3 3-7,3 3-6,3-1-5,3-2-3,3-3-2,4-3-4,13-10-4,26-16-8,24-15-8,26-15-8,8-14-5,-5-8 0,-7-10-2,-5-9 0,-9-7-2,-9-3 0,-10-3-1,-8-2-1,-11 0 2,-8 7 4,-10 6 5,-9 7 5,-10 4 2,-9 3 1,-10 3 2,-8 4 2,-8 2 2,-2 4 6,-3 3 5,-3 3 5,1 3 3,6 3 1,7 3 1,6 4 1,10-1 0,17-3-2,15-3-2,16-2 0,12-5-5,9-2-8,10-3-6,10-3-8,2 1-4,-3 6 1,-3 7 0,-2 6 0,-6 4 2,-6 4 4,-6 3 5,-6 3 4,-7 4 5,-6 7 4,-6 6 5,-6 7 4,-7 4 4,-6 3 0,-6 3 2,-6 4 2,-4 1 1,1 0 2,-1 0 2,1 0 3,-1 0-1,1 0-3,-1 0-3,1 0-4,1 0-3,3 0-3,3 0-3,4 0-4,10-5 0,19-9 0,19-10 0,19-8 1,7-12-6,-3-12-16,-3-13-15,-2-12-14,-6-10-5,-6-6 7,-6-6 6,-6-6 6,-6-4 4,-2 1 1,-3-1 2,-3 1 0,-7-1 2,-9 1 4,-10-1 1,-8 1 4,-8 1 3,-2 3 3,-3 3 3,-3 4 4,-4 5 1,-3 10-1,-3 10 0,-2 9-1,-3 6 1,1 3 0,-1 3 2,1 4 1,1 4-1,3 6-3,3 7-3,4 6-3,10 3-8,19 0-12,19 0-13,19 0-13,10-4-2,4-5 9,3-7 7,3-5 8,-4-4 6,-8 0 3,-10 0 3,-9 0 3</inkml:trace>
</inkml:ink>
</file>

<file path=ppt/ink/ink5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5"/>
    </inkml:context>
    <inkml:brush xml:id="br0">
      <inkml:brushProperty name="width" value="0.05138" units="cm"/>
      <inkml:brushProperty name="height" value="0.05138" units="cm"/>
      <inkml:brushProperty name="color" value="#F2395B"/>
    </inkml:brush>
  </inkml:definitions>
  <inkml:trace contextRef="#ctx0" brushRef="#br0">99650 9950 428,'67'1'11,"-16"4"24,-15 3 24,-15 3 23,-11 7 4,-2 14-14,-3 11-14,-3 14-15,-1 3-9,4-2-6,3-3-5,3-3-5,4-6-6,7-5-4,6-7-5,7-5-6,8-9-4,14-9-6,11-10-5,14-8-6,-3-11-2,-15-8 0,-15-10-1,-16-9 1,-16-9 2,-16-5 4,-15-7 4,-15-5 3,-11 0-2,-2 10-7,-3 10-8,-3 9-9,-2 9-3,0 9-3,0 10-1,0 10-2</inkml:trace>
</inkml:ink>
</file>

<file path=ppt/ink/ink5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6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92450 13150 453,'-2'-63'11,"-3"26"23,-3 24 22,-2 26 22,-1 16 5,3 10-14,3 10-14,4 9-14,1 21-9,0 35-4,0 35-5,0 34-5,-4 13-6,-5-5-6,-7-7-6,-5-5-7,-1-6-6,6-3-7,7-3-7,6-2-7,3-9-5,0-12-5,0-13-6,0-12-4,1-18 1,4-21 8,3-22 8,3-22 8</inkml:trace>
</inkml:ink>
</file>

<file path=ppt/ink/ink5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92350 13000 481,'0'-91'4,"0"19"10,0 19 9,0 19 8,4 10 6,10 4 1,10 3 1,9 3 1,9 4-1,9 7-5,10 6-4,10 7-3,0 7-3,-5 9 0,-7 10-2,-5 10 0,-8 4-1,-5 0-5,-7 0-3,-5 0-3,-8 3-3,-5 6-4,-7 7-2,-5 6-4,-14 4-2,-18 4 1,-19 3-1,-18 3-1,-12 4-1,-3 7-3,-3 6-3,-2 7-3,-1-3-1,3-8 0,3-10 0,4-9 1,10-10-6,19-9-13,19-10-11,19-8-12</inkml:trace>
</inkml:ink>
</file>

<file path=ppt/ink/ink5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7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94450 13650 486,'-24'-24'-3,"4"4"3,3 3 4,3 3 2,-1 3 4,-2 3 6,-3 3 6,-3 4 4,-6 7 4,-5 13 0,-7 12 1,-5 13 0,-6 10 0,-3 10-3,-3 10-2,-2 9-1,-1 4-3,3 1-2,3-1-1,4 1-3,2-4-2,4-6 0,3-6-1,3-6-1,10-10-4,20-12-7,18-13-7,20-12-6,19-16-5,22-19-1,22-18 0,23-19-2,8-8-1,-3 3 2,-3 3 0,-2 4 0,-11 2 0,-15 4-4,-15 3-2,-16 3-3,-15 9 3,-11 16 8,-14 15 9,-11 17 7,-11 10 10,-5 6 7,-7 7 9,-5 6 9,-3 1 3,4-3-2,3-3-2,3-2-2,1-1-2,1 3-3,-1 3-2,1 4-3,10-4-2,22-9-4,22-10-3,23-8-4,8-11-6,-3-8-6,-3-10-8,-2-9-8,-3-9-4,1-5 0,-1-7-1,1-5 0,-4-6 0,-6-3 2,-6-3 2,-6-2 1,-9-1 4,-8 3 3,-10 3 3,-9 4 5,-10 2 2,-9 4 2,-10 3 2,-8 3 1,-9 6 3,-6 9 0,-6 10 2,-6 10 2,-2 7-3,3 6-5,3 7-6,4 6-5,4 4-7,6 4-7,7 3-7,6 3-7,4-1-4,4-2 2,3-3 1,3-3 1</inkml:trace>
</inkml:ink>
</file>

<file path=ppt/ink/ink5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7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96550 13400 589,'-49'0'3,"4"0"9,3 0 7,3 0 8,12 0 8,22 0 10,22 0 9,23 0 10,16 0-4,13 0-15,12 0-15,13 0-16,4 0-12,-3 0-8,-3 0-10,-2 0-8,-8 3-3,-8 6 2,-10 7 3,-9 6 3,-12 4-4,-11 4-11,-14 3-10,-11 3-11,-9-2-2,-3-6 9,-3-6 9,-2-6 7</inkml:trace>
</inkml:ink>
</file>

<file path=ppt/ink/ink5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7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96400 14150 637,'-68'1'0,"17"4"0,15 3 0,16 3 0,12-1 8,9-2 14,10-3 15,10-3 16,11-2 2,17 0-9,15 0-9,16 0-9,9 1-6,3 4-2,3 3-2,4 3-3,-1 1-13,-3 1-26,-3-1-26,-2 1-25,-11-3-6,-15-2 12,-15-3 12,-16-3 12</inkml:trace>
</inkml:ink>
</file>

<file path=ppt/ink/ink5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7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98450 13000 463,'-2'-46'0,"-3"10"0,-3 10 0,-2 9 0,-5 9 11,-2 9 23,-3 10 24,-3 10 22,-2 10 5,0 13-14,0 12-15,0 13-13,1 9-11,4 6-6,3 7-7,3 6-6,3 4-6,3 4-6,3 3-4,4 3-5,1-2-10,0-6-13,0-6-14,0-6-13,1-12-3,4-15 10,3-15 8,3-16 8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1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80910 33590 413,'-27'-4'-23,"9"10"26,8 8 26,10 9 26,4 4 8,0 1-10,0-1-10,0 0-11,-1 1-6,1-1-5,0 1-3,0-1-3,-1 0-5,-2 1-2,-2-1-4,-2 1-3,-2 1-4,-2 2-6,-1 4-5,-3 3-6,0-6-6,0-11-10,2-14-9,1-12-8,1-10-1,2-4 7,2-5 8,2-4 8,1-3 7,2 1 5,0 1 5,2 1 6,1 2 5,1 5 5,3 3 6,2 5 5,2 2 2,3 0 1,4 2-2,2 1 1,1 0 3,1 2 5,-1 1 6,1 0 6,-2 2 0,-1 0-6,-2 2-7,-3 0-4,0 2-8,2 0-5,0 2-7,1 0-7,-1 0-7,-3-2-7,-2-2-7,-4-2-9,-2-3 0,-2-2 3,-3-3 6,0-3 4,-2-3 5,0-3 4,0-4 6,0-1 4,0-3 2,0 1 2,0-1 1,0 1 0,-1 0 3,-1 1 1,0 1 3,-1 1 3,-1 2 3,2 1 4,0 3 5,2 1 3,-1 2 7,0 2 9,-2 3 8,0 1 9,0 4 0,0 6-8,2 6-9,0 6-7,1 5-6,0 5 0,0 5-2,0 4-1,0 4-1,0 1-2,0 0-2,0 2-1,0 1-2,0 1 0,0 0 0,0 2-2,0 3-2,-2 6-5,0 5-5,-2 7-4,0 3-9,1-1-12,-1 1-10,0-1-11,0-3-6,0-6-1,0-8 0,0-6-1,1-7 1,0-8 1,2-6 3,0-6 1</inkml:trace>
</inkml:ink>
</file>

<file path=ppt/ink/ink5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7:58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99250 13450 505,'-88'-15'58,"26"23"1,24 22 0,26 22 1,12 12-4,0 3-9,0 3-9,0 4-10,4-6-6,10-11-3,10-14-4,9-11-3,6-9-4,3-3-1,3-3-3,4-2-1,1-11-5,0-15-5,0-15-6,0-16-6,0-10-1,0-3 3,0-3 4,0-2 2,-7-1 1,-11 3-2,-14 3-3,-11 4-1,-9 1-1,-3 0 5,-3 0 3,-2 0 4,-9 4 2,-12 10 1,-13 10 1,-12 9 0,-10 6 1,-6 3-1,-6 3-1,-6 4 0,4 2-1,16 4 2,15 3 0,17 3 2,7 1-10,0 1-21,0-1-20,0 1-21</inkml:trace>
</inkml:ink>
</file>

<file path=ppt/ink/ink5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5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70450 24050 556,'-66'31'4,"19"13"9,19 12 10,19 13 8,9 9 3,0 6-1,0 7-2,0 6-1,-2 9-3,-3 13-3,-3 12-2,-2 13-4,-5 10-1,-2 10-1,-3 10 0,-3 9-2,-2 6 1,0 3 1,0 3 2,0 4 1,1 5-4,4 10-7,3 10-10,3 9-8,4-7-8,7-21-10,6-22-9,7-22-10,4-24-3,3-24 2,3-26 2,4-24 2,1-23 2,0-18 5,0-19 4,0-18 3,-2-9 5,-3 4 4,-3 3 4,-2 3 5</inkml:trace>
</inkml:ink>
</file>

<file path=ppt/ink/ink5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5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71200 26100 534,'23'-46'0,"-3"10"0,-3 10 0,-2 9 0,-3 1 0,1-6 0,-1-6 0,1-6 0,1-6 5,3-2 9,3-3 9,4-3 10,-4 8 6,-9 23 1,-10 22 1,-8 22 3,-11 15-4,-8 9-8,-10 10-7,-9 10-8,-7 5-4,-3 4 0,-3 3 1,-2 3-1,-5-2-3,-2-6-6,-3-6-7,-3-6-7,1-6-3,6-2-1,7-3 0,6-3-1,4-4 1,4-3 4,3-3 3,3-2 4,15-8 5,29-8 9,28-10 8,28-9 9,14-5 0,0 0-4,0 0-7,0 0-5,1 0-5,4 0-6,3 0-6,3 0-5,-2 1-5,-6 4-1,-6 3-4,-6 3-2,-4 4-5,1 7-9,-1 6-8,1 7-8</inkml:trace>
</inkml:ink>
</file>

<file path=ppt/ink/ink5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6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72350 26400 488,'-46'-24'6,"10"4"12,10 3 13,9 3 11,4 7 7,1 14 0,-1 11 1,1 14 0,-1 8-4,1 7-6,-1 6-8,1 7-7,1 2-5,3 1-3,3-1-2,4 1-4,1 5-3,0 14-5,0 11-7,0 14-4,0 21-6,0 31-5,0 32-5,0 31-5,-2 18-2,-3 7 3,-3 6 2,-2 7 2,-1-7-3,3-19-7,3-18-7,4-19-8,2-27 0,4-34 7,3-35 6,3-33 7</inkml:trace>
</inkml:ink>
</file>

<file path=ppt/ink/ink5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6"/>
    </inkml:context>
    <inkml:brush xml:id="br0">
      <inkml:brushProperty name="width" value="0.03552" units="cm"/>
      <inkml:brushProperty name="height" value="0.03552" units="cm"/>
      <inkml:brushProperty name="color" value="#F2395B"/>
    </inkml:brush>
  </inkml:definitions>
  <inkml:trace contextRef="#ctx0" brushRef="#br0">72000 26600 619,'6'-49'4,"13"4"9,12 3 9,13 3 8,7 4 3,4 7 0,3 6-2,3 7-1,-1 4-1,-2 3-3,-3 3-3,-3 4-2,-4 2-2,-3 4-2,-3 3-2,-2 3-1,-6 6-4,-6 9-3,-6 10-4,-6 10-3,-9 8-2,-8 10-2,-10 10-1,-9 9-1,-10 6-3,-9 3-5,-10 3-3,-8 4-6,-6 1-5,1 0-8,-1 0-9,1 0-7,4-10 1,9-18 8,10-19 10,10-18 8,5-10 5,4 0 1,3 0-1,3 0 0</inkml:trace>
</inkml:ink>
</file>

<file path=ppt/ink/ink5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7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73500 27250 584,'70'0'144,"-9"0"-32,-10 0-34,-8 0-33,-9 7-22,-6 17-11,-6 15-10,-6 16-12,-9 10-4,-8 7 2,-10 6 0,-9 7 3,-7-3-2,-3-8-1,-3-10-2,-2-9-3,-3-9 0,1-5 3,-1-7 3,1-5 1,2-4 4,7 0 3,6 0 3,7 0 3,10-4 2,16-5 0,15-7 0,17-5 0,8-8-5,4-5-13,3-7-11,3-5-11,1-3-6,1 4 0,-1 3 1,1 3 0,-6 1 3,-8 1 5,-10-1 5,-9 1 6</inkml:trace>
</inkml:ink>
</file>

<file path=ppt/ink/ink5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8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75250 26200 616,'-21'-46'4,"10"10"8,10 10 9,9 9 7,12 4 6,16 1 2,15-1 2,17 1 3,8 1-2,4 3-6,3 3-4,3 4-5,-1 2-5,-2 4-6,-3 3-4,-3 3-6,-6 3-4,-5 3-7,-7 3-5,-5 4-7,-11 2-1,-11 4 1,-14 3 1,-11 3 2,-9 1-5,-3 1-10,-3-1-11,-2 1-10,-5-4-1,-2-6 7,-3-6 7,-3-6 6</inkml:trace>
</inkml:ink>
</file>

<file path=ppt/ink/ink5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8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75200 27200 662,'-40'-2'8,"23"-3"16,22-3 16,22-2 17,18-3 1,16 1-9,15-1-11,17 1-11,7 1-8,0 3-8,0 3-8,0 4-7,-2 4-1,-3 6 4,-3 7 5,-2 6 4,-9 1-6,-12-3-19,-13-3-18,-12-2-17,-9-5-9,-2-2 2,-3-3 2,-3-3 2</inkml:trace>
</inkml:ink>
</file>

<file path=ppt/ink/ink5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8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77850 26800 463,'51'0'88,"4"0"-18,3 0-18,3 0-19,6-2-8,9-3 0,10-3 2,10-2 0,11-5-1,17-2-1,15-3-3,16-3-2,10-1-2,7 4-2,6 3-2,7 3-3,2 3-1,1 3-1,-1 3-2,1 4-1,-1 1-2,1 0-2,-1 0-4,1 0-3,1 0-2,3 0-2,3 0-2,4 0-2,1 0-1,0 0-2,0 0-2,0 0-2,1 1 0,4 4 1,3 3 1,3 3 0,-4-2 1,-8-6-3,-10-6-1,-9-6-1,-13-4-2,-16 1 0,-15-1-2,-15 1-2,-20-1 3,-21 1 4,-22-1 4,-22 1 5</inkml:trace>
</inkml:ink>
</file>

<file path=ppt/ink/ink5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9"/>
    </inkml:context>
    <inkml:brush xml:id="br0">
      <inkml:brushProperty name="width" value="0.04559" units="cm"/>
      <inkml:brushProperty name="height" value="0.04559" units="cm"/>
      <inkml:brushProperty name="color" value="#F2395B"/>
    </inkml:brush>
  </inkml:definitions>
  <inkml:trace contextRef="#ctx0" brushRef="#br0">79800 23250 482,'-22'-69'0,"6"13"0,7 12 0,6 13 0,1 7 0,-3 4 0,-3 3 0,-2 3 0,-1 10 11,3 20 23,3 18 21,4 20 23,-1 14 4,-3 14-15,-3 11-14,-2 14-15,-5 10-9,-2 9-5,-3 10-5,-3 10-6,-1 19-3,4 32-6,3 31-3,3 32-6,3 11-5,3-5-8,3-7-8,4-5-7,1-15-7,0-22-3,0-22-3,0-21-4,1-21 1,4-19 8,3-18 6,3-19 7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1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82400 35228 565,'9'-15'0,"1"1"0,3 1 0,2 0 0,0 3 8,-1 3 15,-1 2 16,0 4 15,-2 3 3,-3 6-10,-1 4-11,-2 5-10,-1 4-8,-2 3-2,0 3-5,-2 3-3,-1 0-2,-2-1 0,-2-3 0,-1-1-1,-1-3 2,4-3 1,2-3 3,4-3 1,2-4 1,5-6-4,4-6-3,4-6-3,2-4-6,1-1-6,1-3-8,1-2-7,-1 0-4,-1 1-2,-2 1-3,-2 1-1,-3 1-4,-1 2-8,-2 3-8,-2 1-7</inkml:trace>
</inkml:ink>
</file>

<file path=ppt/ink/ink5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09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79450 23000 523,'1'-69'0,"4"13"0,3 12 0,3 13 0,6 7 5,9 4 11,10 3 10,10 3 10,8 3 4,10 3-2,10 3-3,9 4-3,2 5-2,-2 10-4,-3 10-2,-3 9-3,-9 6-2,-11 3-1,-14 3 0,-11 4-1,-9 4-1,-3 6-5,-3 7-3,-2 6-3,-8 4-1,-8 4 2,-10 3 2,-9 3 3,-13 4-4,-16 7-10,-15 6-9,-15 7-8,-12 4-10,-6 3-6,-6 3-9,-6 4-6,5-9-2,20-18 6,18-19 6,20-18 5,8-12 3,1-3 0,-1-3 0,1-2 0</inkml:trace>
</inkml:ink>
</file>

<file path=ppt/ink/ink5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1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81400 24550 535,'-4'-44'49,"-5"13"-10,-7 12-9,-5 13-10,-4 9-3,0 6 0,0 7 3,0 6 0,-4 4 1,-5 4-2,-7 3-1,-5 3-2,-3 6-1,4 9-1,3 10-1,3 10 0,1 4-1,1 0-1,-1 0 0,1 0 0,1-2-1,3-3-1,3-3 0,4-2-2,4-6 0,6-6 0,7-6 0,6-6 0,13-12-4,23-15-8,22-15-9,22-16-8,10-13-5,1-9 0,-1-10-2,1-8 0,-4-8-1,-6-2 2,-6-3 0,-6-3 2,-7 2 2,-6 10 4,-6 10 4,-6 9 3,-12 15 10,-15 22 15,-15 22 13,-16 23 15,-7 10 5,4 0-4,3 0-5,3 0-4,1 0-4,1 0-4,-1 0-5,1 0-5,1-2-2,3-3-3,3-3-2,4-2-2,2-3-2,4 1-2,3-1 0,3 1-3,3-9 0,3-15-2,3-15-2,4-16-1,2-13-3,4-9-1,3-10-3,3-8-2,-1-6-1,-2 1 2,-3-1 1,-3 1 2,-4 1 0,-3 3 2,-3 3-1,-2 4 1,-6 1 0,-6 0-4,-6 0-1,-6 0-3,-6 6-3,-2 13-3,-3 12-5,-3 13-3,-2 9-3,0 6 0,0 7-2,0 6 0</inkml:trace>
</inkml:ink>
</file>

<file path=ppt/ink/ink5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1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82050 25250 574,'137'-44'32,"-24"13"-3,-26 12-5,-24 13-3,-15 7 1,-3 4 5,-3 3 5,-2 3 5,-8 7 1,-8 14-6,-10 11-6,-9 14-5,-9 8-5,-5 7-3,-7 6-3,-5 7-3,-8-1-2,-5-6-1,-7-6 0,-5-6 0,-1-7-1,6-6 1,7-6-1,6-6 1,13-9-1,23-8-1,22-10 0,22-9-1,12-12-4,3-11-7,3-14-6,4-11-7,-1-6-3,-3 4 3,-3 3 0,-2 3 3,-9 3-7,-12 3-14,-13 3-14,-12 4-15</inkml:trace>
</inkml:ink>
</file>

<file path=ppt/ink/ink5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1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81450 21700 632,'6'-50'2,"13"0"6,12 0 4,13 0 5,6 6 5,0 13 7,0 12 7,0 13 7,-5 18 0,-9 26-5,-10 24-5,-8 26-6,-12 10-5,-12-3-5,-13-3-7,-12-2-5,-5-8-4,3-8-3,3-10-3,4-9-3,2-9-1,4-5 1,3-7 2,3-5 1,4-4 2,7 0 0,6 0 0,7 0 1,7-4 1,9-5 2,10-7 0,10-5 2,5-3 1,4 4 1,3 3 2,3 3 1,-2 4-1,-6 7 1,-6 6-2,-6 7-1,-10 5-3,-12 7-2,-13 6-4,-12 7-3,-18 11-6,-21 20-10,-22 18-10,-22 20-10,-4-6-1,17-28 8,15-28 7,16-27 8,9-14 0,3 4-8,3 3-6,4 3-8</inkml:trace>
</inkml:ink>
</file>

<file path=ppt/ink/ink5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2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79300 28300 477,'1'-90'7,"4"23"13,3 22 13,3 22 14,-1 26 5,-2 31-3,-3 32-2,-3 31-2,-4 15-4,-3 1-5,-3-1-4,-2 1-5,-5 4-4,-2 9-5,-3 10-3,-3 10-5,-1 18-2,4 28-3,3 28-2,3 29-2,3 7-1,3-12 0,3-13 2,4-12-1,2-13-6,4-12-18,3-13-15,3-12-17,3-16-7,3-19 1,3-18 3,4-19 2,-1-18 3,-3-15 6,-3-15 5,-2-16 5</inkml:trace>
</inkml:ink>
</file>

<file path=ppt/ink/ink5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2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79150 28450 553,'3'-69'0,"6"13"0,7 12 0,6 13 0,6 7 1,6 4 0,7 3 1,6 3 2,-1 3 4,-5 3 8,-7 3 9,-5 4 9,3 1 4,17 0-2,15 0 0,16 0-2,4 3-2,-6 6-3,-6 7-4,-6 6-3,-9 6-2,-8 6-1,-10 7-2,-9 6-1,-12 9-2,-11 13-4,-14 12-5,-11 13-2,-15 9-5,-16 6-4,-15 7-3,-15 6-4,-7 1-1,3-3 3,3-3 2,4-2 3,4-6-6,6-6-16,7-6-16,6-6-15,6-12-5,6-15 5,7-15 5,6-16 4</inkml:trace>
</inkml:ink>
</file>

<file path=ppt/ink/ink5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3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80700 27600 588,'0'-47'2,"0"6"5,0 7 4,0 6 5,4 3 5,10 0 3,10 0 5,9 0 4,4 3 1,1 6-1,-1 7-2,1 6 0,-4 9-4,-6 13-4,-6 12-5,-6 13-4,-7 9-3,-6 6 0,-6 7 1,-6 6-1,-9 3-2,-8 0-6,-10 0-4,-9 0-5,-4-4-5,4-5-2,3-7-5,3-5-2,3-8-1,3-5 3,3-7 2,4-5 2,8-8 3,17-5 2,15-7 1,16-5 3,9-4 2,3 0 5,3 0 4,4 0 4,-3 4 3,-5 10 1,-7 10 1,-5 9 2,-15 9-1,-22 9-6,-22 10-5,-21 10-5,-14 5-6,-2 4-9,-3 3-8,-3 3-9,4-7-5,13-15-2,12-15-2,13-16-3,6-8 1,0 0 2,0 0 4,0 0 4</inkml:trace>
</inkml:ink>
</file>

<file path=ppt/ink/ink5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4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82100 29350 462,'-50'28'67,"0"6"-14,0 7-12,0 6-14,-2 6-7,-3 6-1,-3 7-1,-2 6-1,0 3-1,7 0 0,6 0-1,7 0 0,4-2-1,3-3 0,3-3-1,4-2 0,13-11-4,26-15-6,24-15-7,26-16-7,10-15-5,-3-11-3,-3-14-2,-2-11-3,0-11-2,7-5 0,6-7-2,7-5 0,-3 0 3,-8 10 5,-10 10 6,-9 9 5,-9 9 8,-5 9 13,-7 10 11,-5 10 12,-9 13 6,-9 19 1,-10 19 0,-8 19 1,-4 7-4,3-3-6,3-3-7,4-2-8,2-5-3,4-2-4,3-3-1,3-3-2,4-7-2,7-9 0,6-10-1,7-8-1,8-15-4,14-19-7,11-18-8,14-19-8,-1-10-3,-12 1 5,-13-1 3,-12 1 3,-10 1 4,-6 3 1,-6 3 2,-6 4 2,-9 2 0,-8 4 0,-10 3 0,-9 3-2,-10 4-1,-9 7-4,-10 6-3,-8 7-2,-9 7-5,-6 9-4,-6 10-3,-6 10-5,2 2-3,14-3-2,11-3-1,14-2-2</inkml:trace>
</inkml:ink>
</file>

<file path=ppt/ink/ink5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4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85650 26600 567,'17'-49'10,"34"4"22,35 3 20,35 3 22,11 6 3,-8 9-15,-10 10-14,-9 10-14,-7 5-11,-3 4-9,-3 3-7,-2 3-9,-14 6-16,-21 9-26,-22 10-25,-22 10-26,-13-1-3,-3-9 22,-3-10 19,-2-8 22</inkml:trace>
</inkml:ink>
</file>

<file path=ppt/ink/ink5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5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85500 27400 621,'-36'-4'7,"28"-5"12,28-7 13,29-5 13,18-3 5,9 4-6,10 3-4,10 3-5,7 3-5,6 3-8,7 3-6,6 4-7,-1 2-4,-5 4 1,-7 3 2,-5 3-1,-8 1-4,-5 1-10,-7-1-11,-5 1-11,-11-3-10,-11-2-10,-14-3-11,-11-3-10,-9-6 2,-3-5 13,-3-7 14,-2-5 13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2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84463 33865 473,'24'-1'50,"3"0"-7,1-2-7,3 0-7,0-1-5,2 2-4,1 0-3,1 2-4,-2 1-3,-1 4-3,-5 2-2,-1 4-4,-5 0 0,-5 1 1,-5 0 2,-5 0 0,-3 1 3,-4 3 3,-2 3 1,-3 3 4,-4 3 1,-2 1 1,-3 3 0,-3 1 2,-2 1-2,1 1-1,-1-1-2,0 0-1,1-1-2,-1-3-1,0-3 1,1-3-1,0-2-2,2-2-3,3-3-4,1-1-3,2-6-9,0-10-10,2-10-12,1-9-12,4-10-5,8-9 1,7-9 1,9-8 0,4-3 4,1 1 3,1 2 4,1 2 3,-1 3 5,-3 2 3,-3 4 4,-2 2 3,-4 4 6,-1 4 5,-3 3 7,0 5 6,-4 3 2,-1 3-3,-2 3-3,-2 3-4,-1 6 11,-2 8 24,0 9 23,-2 10 23,-1 6 6,-3 5-12,-4 4-12,-2 6-13,-3 3-8,-3 2-8,-3 3-6,-3 1-6,-3 1-5,-1 0-2,-2 0-1,-3 0-3,2-1-3,1-2-9,5-2-7,2-2-8,3-4-9,6-5-13,5-7-12,5-5-12,2-6-1,2-6 8,0-6 8,2-6 10,0-3 7,2 0 6,0 0 7,2 0 7,0 0 2,2-1-2,0-2-3,1 0-2</inkml:trace>
</inkml:ink>
</file>

<file path=ppt/ink/ink5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5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88500 25350 455,'-2'-68'0,"-3"17"0,-3 15 0,-2 16 0,-1 4 3,3-6 6,3-6 6,4-6 6,-4 7 8,-9 22 11,-10 22 10,-8 23 11,-6 17 1,1 17-11,-1 15-9,1 16-10,-4 13-6,-6 14-4,-6 11-3,-6 14-3,-6 5-3,-2 1-2,-3-1-2,-3 1-3,1 1-2,6 3-2,7 3 0,6 4-3,9-9-1,13-18-2,12-19-2,13-18-1,15-21-1,19-22 1,19-22 0,19-21 1,13-24-5,10-25-7,10-25-8,9-25-8,1-16-3,-6-6 2,-6-6 3,-6-6 3,-13 2 2,-19 14 2,-18 11 4,-19 14 2,-15 8 3,-8 7 3,-10 6 3,-9 7 4,-13 7 1,-16 9 1,-15 10 1,-15 10 0,-11 7 2,-2 6 5,-3 7 4,-3 6 4,1 6 1,6 6-4,7 7-3,6 6-5,9 3-5,13 0-6,12 0-6,13 0-7</inkml:trace>
</inkml:ink>
</file>

<file path=ppt/ink/ink5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5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89050 26000 464,'0'-49'0,"0"4"0,0 3 0,0 3 0,-4 15 12,-5 29 26,-7 28 25,-5 28 25,-8 15 3,-5 4-19,-7 3-19,-5 3-20,-3 1-11,4 1-4,3-1-3,3 1-3,6-4-4,9-6-2,10-6-2,10-6-4,7-7-2,6-6-3,7-6-3,6-6-4,10-9-3,17-8-5,15-10-3,16-9-5,10-10 0,7-9 1,6-10 3,7-8 2,-4-6-2,-12 1-4,-13-1-6,-12 1-4,-12 2-2,-8 7-1,-10 6 0,-9 7-1,-10 2 5,-9 1 6,-10-1 8,-8 1 6,-6-1 6,1 1 2,-1-1 3,1 1 2</inkml:trace>
</inkml:ink>
</file>

<file path=ppt/ink/ink5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6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89500 25800 492,'-69'-90'6,"13"23"13,12 22 13,13 22 12,7 15 5,4 9-1,3 10-3,3 10-2,1 11-3,1 17-5,-1 15-3,1 16-5,1 13-4,3 14-2,3 11-4,4 14-3,-1 16-5,-3 22-5,-3 22-8,-2 23-5,-6 16-9,-6 13-12,-6 12-12,-6 13-11,-1-21-7,7-53-4,6-53-2,7-52-3</inkml:trace>
</inkml:ink>
</file>

<file path=ppt/ink/ink5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7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95000 23450 553,'28'-46'0,"6"10"0,7 10 0,6 9 0,6 7 7,6 7 13,7 6 14,6 7 13,-4 4 3,-11 3-8,-14 3-8,-11 4-8,-9 4-5,-3 6-2,-3 7-3,-2 6-2,-6 7-2,-6 10-3,-6 10-1,-6 9-3,-9 4-1,-8 1-3,-10-1-3,-9 1-2,-5-3-4,0-2-6,0-3-5,0-3-6,-2-6-4,-3-5 0,-3-7-3,-2-5 0,0-11 0,7-11 3,6-14 2,7-11 2,4-12 1,3-9-1,3-10-3,4-8 0,2-11 1,4-8 6,3-10 6,3-9 6,3-4 3,3 4 2,3 3 1,4 3 1,2 1 1,4 1 2,3-1 2,3 1 2,1 4 3,1 9 5,-1 10 6,1 10 4,-1 5 5,1 4 1,-1 3 3,1 3 2,-3 6 3,-2 9 3,-3 10 4,-3 10 2,-2 13 0,0 19-7,0 19-6,0 19-5,0 16-6,0 17-4,0 15-4,0 16-4,0 13-4,0 14-7,0 11-5,0 14-6,-2 5-7,-3 1-7,-3-1-7,-2 1-8,-1-21-2,3-41 3,3-40 4,4-40 2,1-23 1,0-3-4,0-3-3,0-2-4</inkml:trace>
</inkml:ink>
</file>

<file path=ppt/ink/ink5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8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96450 24900 526,'-160'96'84,"32"-5"-14,31-7-17,32-5-16,13-4-9,-3 0-3,-3 0-3,-2 0-3,2-4-2,9-5-1,10-7-1,10-5 0,8-6-4,10-3-4,10-3-6,9-2-6,12-11-2,16-15 0,15-15-1,17-16-1,8-15-3,4-11-4,3-14-7,3-11-4,-1-3-2,-2 10 2,-3 10 2,-3 9 2,-9 6 1,-11 3 2,-14 3 0,-11 4 2,-9 7 10,-3 13 20,-3 12 19,-2 13 20,-3 10 5,1 10-10,-1 10-10,1 9-10,-6 2-6,-8-2-3,-10-3-3,-9-3-2,-2-4-3,6-3 0,7-3 0,6-2-1,12-11-5,19-15-6,19-15-7,19-16-7,5-10-2,-5-3 2,-7-3 2,-5-2 2,-6-3 2,-3 1 0,-3-1 0,-2 1 0,-6-4 2,-6-6 1,-6-6 3,-6-6 1,-6-2 1,-2 3 1,-3 3-1,-3 4 1,-4 2 0,-3 4-1,-3 3 1,-2 3 0,-5 4-1,-2 7-3,-3 6-2,-3 7-2,-4 5-4,-3 7-4,-3 6-5,-2 7-5,-3 7-3,1 9-2,-1 10-2,1 10-2,2-1 1,7-9 5,6-10 5,7-8 4</inkml:trace>
</inkml:ink>
</file>

<file path=ppt/ink/ink5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8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97550 25600 586,'25'-22'0,"0"6"0,0 7 0,0 6 0,6 3 9,13 0 19,12 0 17,13 0 18,-2 6 2,-16 13-12,-15 12-14,-15 13-14,-14 6-6,-8 0-2,-10 0 1,-9 0-2,-9 1-4,-5 4-8,-7 3-6,-5 3-9,-3-2-2,4-6 0,3-6 2,3-6 2,15-7-2,29-6-4,28-6-4,28-6-4,12-7-3,-3-6-3,-3-6-3,-2-6-2,-8-4-2,-8 1-1,-10-1-1,-9 1 0</inkml:trace>
</inkml:ink>
</file>

<file path=ppt/ink/ink5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9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93000 27800 542,'-118'0'0,"17"0"0,15 0 0,16 0 0,10 0 4,7 0 11,6 0 9,7 0 9,13 0 4,22 0-2,22 0-3,23 0-3,17-2-1,17-3-1,15-3 0,16-2 0,16-1-1,20 3-3,18 3-3,20 4-1,13 1-4,9 0-2,10 0-2,10 0-3,5-2-4,4-3-4,3-3-4,3-2-4,3-5-4,3-2-5,3-3-3,4-3-4,-6-4-1,-11-3 3,-14-3 2,-11-2 2,-15-1 0,-16 3-3,-15 3-4,-15 4-3,-17 2-2,-15 4 0,-15 3 1,-16 3-1,-21 4 0,-24 7 0,-26 6 1,-24 7-1,-15 2 3,-3 1 7,-3-1 5,-2 1 6</inkml:trace>
</inkml:ink>
</file>

<file path=ppt/ink/ink5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9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95200 28350 491,'-49'0'6,"4"0"11,3 0 12,3 0 12,4 3 4,7 6-1,6 7-3,7 6-1,4 7-3,3 10-3,3 10-4,4 9-4,1 10-2,0 14-2,0 11-2,0 14-2,0 13-3,0 16-4,0 15-5,0 17-4,-2 16-5,-3 19-7,-3 19-7,-2 19-7,-1 4-3,3-9-2,3-10 1,4-8-2,1-11-3,0-8-6,0-10-7,0-9-7,0-20 1,0-27 7,0-28 8,0-28 8,0-18 5,0-6 3,0-6 2,0-6 3</inkml:trace>
</inkml:ink>
</file>

<file path=ppt/ink/ink5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19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94900 28650 576,'4'-49'3,"10"4"5,10 3 6,9 3 5,4 6 5,1 9 4,-1 10 5,1 10 3,2 5 1,7 4-1,6 3-1,7 3-2,0 6-3,-2 9-5,-3 10-4,-3 10-5,-7 5-4,-9 4-3,-10 3-5,-8 3-4,-15 3-4,-19 3-8,-18 3-5,-19 4-8,-13 2-2,-6 4 1,-6 3 1,-6 3 1,-2-2-1,3-6-2,3-6-2,4-6-3,7-10-2,13-12-1,12-13-1,13-12-1</inkml:trace>
</inkml:ink>
</file>

<file path=ppt/ink/ink5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20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96800 29000 475,'-30'31'57,"-9"13"-4,-10 12-6,-8 13-4,-3 6-5,7 0-6,6 0-7,7 0-5,4-4-4,3-5-1,3-7-1,4-5-1,18-17-6,34-24-13,35-26-11,35-24-12,11-13-6,-8 0 1,-10 0 0,-9 0 0,-9 4 3,-5 10 5,-7 10 4,-5 9 6,-6 6 5,-3 3 9,-3 3 9,-2 4 8,-9 5 5,-12 10-1,-13 10-1,-12 9 1,-9 4-1,-2 1 2,-3-1 0,-3 1 1,-4 2 1,-3 7 2,-3 6 1,-2 7 2,2-1 1,9-6-3,10-6-1,10-6-3,14-9-1,23-8-4,22-10-2,22-9-3,8-10-5,-2-9-4,-3-10-6,-3-8-5,-4-4-3,-3 3 2,-3 3 0,-2 4 0,-11-1-1,-15-3-5,-15-3-4,-16-2-5,-18 0-1,-18 7 2,-19 6 0,-18 7 2,-10 0 1,0-2 2,0-3 0,0-3 2,6-4-3,13-3-4,12-3-5,13-2-5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2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86200 34800 515,'14'0'6,"-1"2"12,-2 0 12,-2 2 12,-2 1 4,-2 1-5,-2 3-5,-2 2-4,-1 3-3,0 4 0,0 3-2,0 5 0,0 1-2,0 1-4,0-1-3,0 0-3,0-1-5,2-4-5,0-5-6,2-3-5,1-5-5,3-6-7,3-6-5,4-6-6,2-5-4,1-2-3,3-3-1,1-3-3,1 0 2,-3 1 3,-1 3 4,-2 1 4,-2 2 6,-1 4 5,-1 3 7,0 3 6,-3 3 9,-3 6 11,-2 4 10,-4 5 11,-1 4 4,0 3-3,0 3-2,0 3-2,-1 1-3,-2-1-1,-2-1-1,-1-1-1,-1-2-3,2-2-4,2-4-5,2-3-3,2-7-16,4-12-26,2-12-25,4-11-26,-1-5-7,-1 3 11,-2 3 12,-2 3 12,-1 3 8,0 1 9,0 3 6,0 1 8</inkml:trace>
</inkml:ink>
</file>

<file path=ppt/ink/ink5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20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98350 27450 602,'60'-46'9,"23"10"20,22 10 19,22 9 19,1 6 4,-19 3-12,-18 3-14,-19 4-11,-13 2-12,-6 4-10,-6 3-11,-6 3-9,-6 4-5,-2 7 3,-3 6 3,-3 7 1,-7 4-8,-9 3-20,-10 3-20,-8 4-21,-8-3-3,-2-5 14,-3-7 13,-3-5 13</inkml:trace>
</inkml:ink>
</file>

<file path=ppt/ink/ink5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21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98150 28400 676,'25'-24'4,"0"4"7,0 3 8,0 3 7,4 1 4,10 1-1,10-1 0,9 1-1,7 1-1,7 3 0,6 3 0,7 4-1,2 1-4,1 0-8,-1 0-9,1 0-9,-4 1-8,-6 4-8,-6 3-9,-6 3-9,-9 1-4,-8 1-4,-10-1-2,-9 1-2</inkml:trace>
</inkml:ink>
</file>

<file path=ppt/ink/ink5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21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100500 26700 482,'-71'98'155,"10"-3"-37,10-3-38,9-2-38,2-3-20,-2 1-4,-3-1-5,-3 1-3,1-3-3,6-2 1,7-3 1,6-3 0,6-7-1,6-9-2,7-10-1,6-8-2,7-9-1,10-6-1,10-6 0,9-6 0,13-7-3,20-6-2,18-6-3,20-6-3,8-4-4,1 1-4,-1-1-4,1 1-4,-3-1-1,-2 1 2,-3-1 3,-3 1 3,-9 1-3,-11 3-6,-14 3-7,-11 4-6,-17 2-3,-18 4 1,-19 3 2,-18 3 1,-10-1 3,0-2 7,0-3 7,0-3 7</inkml:trace>
</inkml:ink>
</file>

<file path=ppt/ink/ink5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21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101000 26700 478,'0'-91'0,"0"19"0,0 19 0,0 19 0,-2 7 3,-3-3 7,-3-3 6,-2-2 7,-3 14 12,1 35 16,-1 35 16,1 34 18,-1 24-3,1 17-19,-1 15-19,1 16-21,-1 13-11,1 14-6,-1 11-5,1 14-4,-3 8-9,-2 7-10,-3 6-10,-3 7-12,-6-3-5,-5-8-2,-7-10-1,-5-9-2,-1-23 0,6-33 5,7-35 2,6-34 4</inkml:trace>
</inkml:ink>
</file>

<file path=ppt/ink/ink5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27"/>
    </inkml:context>
    <inkml:brush xml:id="br0">
      <inkml:brushProperty name="width" value="0.03102" units="cm"/>
      <inkml:brushProperty name="height" value="0.03102" units="cm"/>
      <inkml:brushProperty name="color" value="#00BFF3"/>
    </inkml:brush>
  </inkml:definitions>
  <inkml:trace contextRef="#ctx0" brushRef="#br0">65950 33950 709,'1'-69'94,"4"13"-15,3 12-13,3 13-14</inkml:trace>
</inkml:ink>
</file>

<file path=ppt/ink/ink5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30"/>
    </inkml:context>
    <inkml:brush xml:id="br0">
      <inkml:brushProperty name="width" value="0.0447" units="cm"/>
      <inkml:brushProperty name="height" value="0.0447" units="cm"/>
      <inkml:brushProperty name="color" value="#00BFF3"/>
    </inkml:brush>
  </inkml:definitions>
  <inkml:trace contextRef="#ctx0" brushRef="#br0">69900 34100 492,'1'118'94,"4"-11"-20,3-14-20,3-11-22,-1-4-11,-2 6-2,-3 7-3,-3 6-2,-4 9-2,-3 13-1,-3 12-2,-2 13-1,-1 6-1,3 0-4,3 0-2,4 0-3,-1-7-1,-3-11 0,-3-14 0,-2-11 1,-3-15-1,1-16-3,-1-15-1,1-15-3,-1-18 0,1-19-1,-1-18 0,1-19-1,4-21 0,9-21 1,10-22-1,10-22 1,10-19 0,13-16-1,12-15-2,13-15 1,6-3-1,0 14 1,0 11 1,0 14 2,0 13 0,0 16 0,0 15 1,0 17 0,-5 11 1,-9 10 4,-10 10 4,-8 9 3,-8 7 3,-2 7 3,-3 6 5,-3 7 2,-4 7 5,-3 9 5,-3 10 4,-2 10 6,-3 5-1,1 4-3,-1 3-5,1 3-4,-3 6-3,-2 9-3,-3 10-1,-3 10-2,-2 7-2,0 6-1,0 7 0,0 6-1,0 4-2,0 4-2,0 3-3,0 3-1,0 3-2,0 3 0,0 3 1,0 4 0,1-4-3,4-9-10,3-10-10,3-8-8,1-11-7,1-8-7,-1-10-5,1-9-5</inkml:trace>
</inkml:ink>
</file>

<file path=ppt/ink/ink5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33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68650 37600 574,'-85'0'8,"32"0"15,31 0 15,32 0 16,29 0 3,28 0-10,28 0-9,29 0-11,16-4-6,7-5-2,6-7-2,7-5-3,8-3-1,14 4-2,11 3-2,14 3-1,11 1-2,14 1-1,11-1-2,14 1-1,5-1-1,1 1 0,-1-1 1,1 1-1,-3 1-1,-2 3-2,-3 3-4,-3 4-3,-1 1-4,4 0-2,3 0-5,3 0-2,-4-2-3,-8-3-1,-10-3-1,-9-2-1,-12-3 1,-11 1 0,-14-1 2,-11 1 2,-17 1 0,-18 3 0,-19 3 2,-18 4 0,-21-1-1,-22-3-2,-22-3-1,-21-2-2</inkml:trace>
</inkml:ink>
</file>

<file path=ppt/ink/ink5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34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70400 38500 525,'1'-41'78,"4"19"-14,3 19-14,3 19-15,1 12-8,1 6-2,-1 7-2,1 6-3,-1 13-1,1 23 1,-1 22 0,1 22 1,-4 7-1,-6-6-4,-6-6-4,-6-6-3,-6-1-3,-2 7-1,-3 6-2,-3 7-2,-2-3-1,0-8-3,0-10-3,0-9-3,1-13-1,4-16-1,3-15-1,3-15-1,6-25-3,9-30-6,10-32-7,10-30-6,8-23-1,10-12 5,10-13 4,9-12 5,9-10 3,9-6 0,10-6 0,10-6 2,4 1 1,0 9 2,0 10 2,0 10 3,-4 11 3,-5 17 4,-7 15 5,-5 16 4,-12 23 6,-16 31 7,-15 32 6,-15 31 7,-11 20 3,-2 9-2,-3 10-2,-3 10-1,-6 2-2,-5-3-4,-7-3-3,-5-2-4,-1-6-3,6-6-2,7-6-3,6-6-3,3-4-4,0 1-4,0-1-5,0 1-5,0-4-2,0-6 0,0-6 1,0-6 0,4-9-7,10-8-14,10-10-14,9-9-14</inkml:trace>
</inkml:ink>
</file>

<file path=ppt/ink/ink5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43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73150 35800 480,'1'-116'-14,"4"19"6,3 19 5,3 19 6,-1 12 3,-2 6 2,-3 7 2,-3 6 1,-6 4 4,-5 4 7,-7 3 7,-5 3 7,-6 9 1,-3 16-4,-3 15-6,-2 17-5,-1 10-3,3 6-2,3 7-3,4 6-2,-1 4-1,-3 4-1,-3 3 0,-2 3 0,-3-1 0,1-2-2,-1-3 0,1-3-2,2-7 0,7-9 1,6-10 0,7-8 1,7-8-2,9-2-4,10-3-3,10-3-5,10-13-3,13-22-2,12-22-4,13-21-3,6-14-1,0-2-2,0-3 0,0-3 0,-4 1 0,-5 6 2,-7 7 3,-5 6 2,-8 6 3,-5 6 2,-7 7 3,-5 6 3,-8 10 8,-5 17 11,-7 15 11,-5 16 12,-6 9 4,-3 3-6,-3 3-6,-2 4-5,-1-1-4,3-3-3,3-3-3,4-2-3,1-3-2,0 1 0,0-1 1,0 1-1,0-1-1,0 1-5,0-1-3,0 1-5,4-4-2,10-6 0,10-6 1,9-6 0,6-10-1,3-12-2,3-13 0,4-12-2,2-10 0,4-6-1,3-6-1,3-6-1,-2-6 1,-6-2-1,-6-3-1,-6-3 1,-7-2 0,-6 0 0,-6 0 1,-6 0 0,-6 3 1,-2 6 5,-3 7 2,-3 6 3,-7 7 3,-9 10 1,-10 10 0,-8 9 2,-8 6-1,-2 3-3,-3 3-3,-3 4-4,-2 8-5,0 17-9,0 15-9,0 16-9,3 5-2,6-2 2,7-3 2,6-3 4,4-6 1,4-5 0,3-7-1,3-5 0</inkml:trace>
</inkml:ink>
</file>

<file path=ppt/ink/ink5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44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74150 35950 570,'70'-24'23,"-9"4"3,-10 3 3,-8 3 2,-4 3 3,3 3-1,3 3 1,4 4 0,-1 4-2,-3 6-4,-3 7-5,-2 6-3,-8 7-3,-8 10-2,-10 10-2,-9 9-1,-7 4-3,-3 1-2,-3-1-1,-2 1-3,-6-1-3,-6 1-1,-6-1-2,-6 1-2,12-12-2,31-21 0,32-22 0,31-22-2,12-10-1,-6 4-2,-6 3-3,-6 3-3,-6 3-2,-2 3-5,-3 3-2,-3 4-5,-7 4-4,-9 6-8,-10 7-6,-8 6-7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3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87900 33144 420,'10'-14'48,"4"1"-5,3 2-6,5 2-6,3 1-4,2-2-1,5 0-2,1-1-3,3-1-2,1 1-4,1-1-4,0 0-4,0 1-3,-3 2-3,-3 3-2,-3 1-3,-7 2-2,-11 2-1,-11 2-2,-10 2-1,-6 2 3,-1 3 6,-2 4 6,1 2 7,-4 3 4,-2 3 3,-2 3 3,-4 3 1,-1 1 2,1 1-3,1-1-3,1 1-1,1-1-2,1 1-2,1-1-1,1 1-1,2-3-2,5-2-1,3-3-3,4-2-1,6-5-7,8-3-12,8-4-11,8-4-13,3-4-3,1-6 2,-1-4 4,1-5 3,-2-1 3,-1 2 5,-3 4 4,-1 3 4,-4 4 11,-8 8 17,-7 6 18,-6 8 16,-4 3 5,-2 1-8,0 0-7,-1 3-8,0-1-7,-1 1-4,0-1-4,0 1-4,1-2-3,-1-3-2,0-3-1,1-3-1,0-7-10,4-10-19,3-11-19,3-11-18,2-7-6,6-1 10,2-2 8,5-2 9,2-4 4,0-6 2,-1-6 0,1-6 2,-1-1 3,0 1 6,-2 2 7,-1 2 6,0 3 4,0 5 2,0 2 2,0 5 2,0 4 3,1 4 5,2 3 3,0 5 5,1 3 3,0 5 3,-1 3 2,1 4 3,0 4 4,0 2 3,-1 4 6,1 3 3,0 4 2,2 7 1,0 7-2,1 7 0,1 6-2,1 6-3,2 6-5,0 6-3,-1 4-2,1 2-2,-2 2-1,-1 1-2,0 4-3,2 4-6,0 3-5,1 4-5,-1 1-8,-1-1-7,-2-3-7,-2-1-9,-1-5-7,1-7-8,1-6-9,1-8-8,0-6 1,-4-7 8,-3-7 8,-2-7 9</inkml:trace>
</inkml:ink>
</file>

<file path=ppt/ink/ink5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45"/>
    </inkml:context>
    <inkml:brush xml:id="br0">
      <inkml:brushProperty name="width" value="0.04788" units="cm"/>
      <inkml:brushProperty name="height" value="0.04788" units="cm"/>
      <inkml:brushProperty name="color" value="#00BFF3"/>
    </inkml:brush>
  </inkml:definitions>
  <inkml:trace contextRef="#ctx0" brushRef="#br0">73300 39450 459,'17'-19'6,"-16"13"11,-15 12 11,-15 13 12,-9 7 2,1 4-6,-1 3-7,1 3-7,1 3-4,3 3 0,3 3-2,4 4 0,-1 1-1,-3 0 2,-3 0 1,-2 0 1,2-2-1,9-3-2,10-3-3,10-2-3,14-9-3,23-12-4,22-13-3,22-12-4,10-13-3,1-12-5,-1-13-3,1-12-4,-4-4-2,-6 7 0,-6 6 0,-6 7 1,-9 5 1,-8 7 3,-10 6 3,-9 7 3,-9 8 6,-5 14 10,-7 11 10,-5 14 8,-6 7 5,-3 3-1,-3 3-2,-2 4-1,-1-1-2,3-3-1,3-3-3,4-2-1,1-3-2,0 1-1,0-1-1,0 1-1,4-1-2,10 1-3,10-1-4,9 1-3,6-10-3,3-19-3,3-18-4,4-19-4,1-12-1,0-2-1,0-3 1,0-3-1,-2-1 1,-3 4 1,-3 3 1,-2 3 0,-11-1 2,-15-2 3,-15-3 2,-16-3 3,-10 2 1,-3 10 0,-3 10 0,-2 9 0,-6 6-2,-6 3-4,-6 3-4,-6 4-3,-4 4-2,1 6 1,-1 7 0,1 6 1,4 1-7,9-3-15,10-3-15,10-2-14</inkml:trace>
</inkml:ink>
</file>

<file path=ppt/ink/ink5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45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76800 37100 583,'232'-25'137,"-33"0"-32,-35 0-30,-34 0-32,-23 1-18,-8 4-8,-10 3-6,-9 3-7,-10 4-9,-9 7-7,-10 6-9,-8 7-8,-11 5-7,-8 7-3,-10 6-4,-9 7-4,-9 2-1,-5 1 3,-7-1 2,-5 1 2,-4-4 4,0-6 7,0-6 7,0-6 5</inkml:trace>
</inkml:ink>
</file>

<file path=ppt/ink/ink5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46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76850 38000 588,'-57'0'9,"39"0"20,36 0 18,39 0 19,21-2 3,6-3-12,7-3-12,6-2-13,3-1-10,0 3-4,0 3-7,0 4-4,-2 1-8,-3 0-8,-3 0-8,-2 0-9,-8 0-7,-8 0-8,-10 0-9,-9 0-8,-7-2-1,-3-3 6,-3-3 5,-2-2 6</inkml:trace>
</inkml:ink>
</file>

<file path=ppt/ink/ink5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46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79500 36100 481,'21'-69'7,"-5"13"13,-7 12 13,-5 13 13,-4 20 7,0 28-2,0 28 0,0 29 0,-7 13-6,-11 1-8,-14-1-9,-11 1-9,-9 1-4,-3 3-2,-3 3 1,-2 4-2,-3-3-1,1-5-4,-1-7-2,1-5-4,2-9-3,7-9 1,6-10-1,7-8-1,19-9 0,35-6 2,35-6 0,34-6 2,18-7-1,4-6-2,3-6-2,3-6-2,-4-2-3,-8 3-4,-10 3-4,-9 4-3,-7 1-3,-3 0 0,-3 0-1,-2 0-1,-8 3-6,-8 6-9,-10 7-10,-9 6-11</inkml:trace>
</inkml:ink>
</file>

<file path=ppt/ink/ink5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46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79600 36150 502,'-69'-91'4,"13"19"7,12 19 8,13 19 8,9 19 7,6 23 7,7 22 6,6 22 8,3 18-2,0 16-8,0 15-8,0 17-9,0 11-6,0 10-4,0 10-5,0 9-4,-2 15-2,-3 22 1,-3 22 1,-2 23 0,-5 17-8,-2 17-14,-3 15-15,-3 16-15,-1-23-4,4-58 8,3-60 7,3-59 7,1-32-2,1-3-13,-1-3-11,1-2-13</inkml:trace>
</inkml:ink>
</file>

<file path=ppt/ink/ink5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0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89350 35700 451,'3'-60'6,"6"32"9,7 31 11,6 32 9,-1 21 4,-5 13-6,-7 12-5,-5 13-5,-4 10-3,0 10-3,0 10-1,0 9-2,-4 1-2,-5-6 0,-7-6-1,-5-6-1,-6 2 0,-3 14 1,-3 11 1,-2 14 1,0-6-2,7-21-4,6-22-4,7-22-5,4-13-2,3-3 0,3-3-2,4-2 0,4-25-4,6-43-3,7-44-4,6-43-5,6-26 0,6-6 4,7-6 4,6-6 3,9-10 2,13-12-3,12-13 0,13-12-3,6-9 0,0-2 2,0-3 0,0-3 3,-2 4 1,-3 13 3,-3 12 2,-2 13 2,-8 13 3,-8 17 1,-10 15 3,-9 16 2,-9 15 1,-5 16 0,-7 15 0,-5 17 1,-4 19 4,0 26 9,0 24 8,0 26 10,-4 18 1,-5 13-6,-7 12-5,-5 13-6,-4 7-4,0 4-1,0 3-2,0 3-2,-2-2-1,-3-6-1,-3-6-1,-2-6-2,-1-2-1,3 3-2,3 3-1,4 4-1,1-1-2,0-3-3,0-3-1,0-2-2,1-6-2,4-6-2,3-6-1,3-6-2,3-6 0,3-2 1,3-3 2,4-3 1,-1-6-9,-3-5-20,-3-7-20,-2-5-20</inkml:trace>
</inkml:ink>
</file>

<file path=ppt/ink/ink5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1"/>
    </inkml:context>
    <inkml:brush xml:id="br0">
      <inkml:brushProperty name="width" value="0.03612" units="cm"/>
      <inkml:brushProperty name="height" value="0.03612" units="cm"/>
      <inkml:brushProperty name="color" value="#00BFF3"/>
    </inkml:brush>
  </inkml:definitions>
  <inkml:trace contextRef="#ctx0" brushRef="#br0">91700 35900 609,'-19'-36'-4,"13"28"-7,12 28-8,13 29-6,4 8-2,-3-8 6,-3-10 7,-2-9 5,-1-5 11,3 0 17,3 0 17,4 0 16,2 1 0,4 4-15,3 3-17,3 3-16,3-5-10,3-12-4,3-13-6,4-12-4,2-12-3,4-8-2,3-10-1,3-9-2,-1-5 2,-2 0 6,-3 0 6,-3 0 5,-7 4 4,-9 10 1,-10 10 1,-8 9 1,-12 9 7,-12 9 10,-13 10 12,-12 10 10,-7 5 4,1 4-3,-1 3-3,1 3-5,-3 6-3,-2 9-7,-3 10-5,-3 10-5,-1 0-4,4-5 0,3-7-1,3-5 0,3-6-2,3-3-2,3-3-4,4-2-3,2-5 0,4-2-1,3-3 0,3-3 0,6-6 0,9-5 0,10-7 0,10-5-1,5-4 2,4 0 0,3 0 2,3 0 1,1 0-1,1 0-2,-1 0-2,1 0-2,-9 4 1,-15 10 5,-15 10 5,-16 9 6,-15 7 2,-11 7-1,-14 6 1,-11 7-1,-6 2 0,4 1-1,3-1 0,3 1 0,3-4-2,3-6-1,3-6-3,4-6-1,5-6-3,10-2-2,10-3-2,9-3-3,12-10-5,16-16-7,15-15-7,17-15-7,7-7-1,0 3 6,0 3 6,0 4 6,0 4 6,0 6 4,0 7 5,0 6 4,-4 3 7,-5 0 6,-7 0 9,-5 0 6,-4 4 4,0 10-3,0 10-3,0 9-1,-2 4-1,-3 1 2,-3-1 1,-2 1 3,-3-3-1,1-2-4,-1-3-4,1-3-4,1-4-3,3-3 0,3-3-2,4-2-1,2-8-2,4-8-4,3-10-2,3-9-3,-4-9-2,-8-5 2,-10-7 0,-9-5 1,-1-4-1,10 0-1,10 0-1,9 0-2,4 1-1,1 4 0,-1 3-1,1 3 0,-1 4 0,1 7 2,-1 6 2,1 7 1,-1 4 1,1 3 3,-1 3 1,1 4 2,-1 1 1,1 0 0,-1 0 1,1 0 0,-3 3 1,-2 6 3,-3 7 2,-3 6 3,-9 3-4,-11 0-8,-14 0-10,-11 0-9,-11-2-9,-5-3-10,-7-3-9,-5-2-9,-4-5-5,0-2 1,0-3 2,0-3 1,-2-9 5,-3-11 11,-3-14 10,-2-11 11,-1-7 6,3 0 1,3 0 3,4 0 2,4 1 1,6 4 1,7 3 0,6 3 0,4 4 4,4 7 5,3 6 6,3 7 7,6 4 3,9 3 3,10 3 3,10 4 2,7 1 0,6 0-3,7 0-4,6 0-3,4 1-4,4 4-6,3 3-5,3 3-4,1 1-9,1 1-11,-1-1-10,1 1-10,-7-1-4,-12 1 4,-13-1 4,-12 1 4</inkml:trace>
</inkml:ink>
</file>

<file path=ppt/ink/ink5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2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94450 35950 676,'-18'-25'4,"17"0"7,15 0 8,16 0 8,12 3 4,9 6 1,10 7 0,10 6 1,8 1-1,10-3-3,10-3-2,9-2-3,-1-1-7,-8 3-12,-10 3-10,-9 4-11,-10 5-8,-9 10-2,-10 10-3,-8 9-2,-12 6-5,-12 3-6,-13 3-7,-12 4-6,-10-3 3,-6-5 11,-6-7 12,-6-5 12,-2-6 6,3-3 3,3-3 2,4-2 3</inkml:trace>
</inkml:ink>
</file>

<file path=ppt/ink/ink5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2"/>
    </inkml:context>
    <inkml:brush xml:id="br0">
      <inkml:brushProperty name="width" value="0.03332" units="cm"/>
      <inkml:brushProperty name="height" value="0.03332" units="cm"/>
      <inkml:brushProperty name="color" value="#00BFF3"/>
    </inkml:brush>
  </inkml:definitions>
  <inkml:trace contextRef="#ctx0" brushRef="#br0">94400 36750 660,'-74'25'0,"4"0"0,3 0 0,3 0 0,14-4 7,25-5 14,25-7 14,25-5 14,20-6 3,16-3-8,15-3-7,17-2-9,10-1-5,6 3-5,7 3-5,6 4-4,1 1-5,-3 0-8,-3 0-6,-2 0-6,-8 0-11,-8 0-11,-10 0-14,-9 0-12,-12 0-1,-11 0 10,-14 0 10,-11 0 10,-7 1 8,0 4 6,0 3 6,0 3 6</inkml:trace>
</inkml:ink>
</file>

<file path=ppt/ink/ink5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2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97150 34800 550,'0'-40'9,"0"23"16,0 22 18,0 22 17,-7 15 4,-11 9-10,-14 10-10,-11 10-9,-12 10-8,-9 13-5,-10 12-5,-8 13-5,-6 6-4,1 0 0,-1 0 0,1 0-2,4-8 0,9-16-4,10-15-4,10-15-2,10-12-1,13-6 2,12-6 0,13-6 2,10-9 1,10-8 1,10-10 0,9-9 1,12-5-1,16 0 0,15 0-1,17 0 0,10-2-3,6-3-2,7-3-3,6-2-2,-1-3-2,-5 1 1,-7-1 0,-5 1 1,-6 1-3,-3 3-9,-3 3-7,-2 4-9,-9 2-2,-12 4 2,-13 3 2,-12 3 2,-15-2 0,-15-6 0,-15-6-1,-16-6-2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3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88939 34440 466,'-8'-19'58,"0"10"1,0 10 0,0 10 1,-2 6-3,-5 5-9,-5 4-9,-5 3-8,-4 4-7,-3 2-3,-3 4-4,-3 3-3,-1 0-3,0 0-1,0-1 0,-1-1-2,3-4-2,4-4-5,3-5-3,5-5-6,4-6-12,5-8-22,4-8-20,6-8-22,3-4-5,2 0 12,2 0 12,2 1 11</inkml:trace>
</inkml:ink>
</file>

<file path=ppt/ink/ink5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3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97450 34800 574,'-24'-50'0,"4"0"0,3 0 0,3 0 1,1 4 1,1 10 5,-1 10 4,1 9 3,-1 15 9,1 22 11,-1 22 13,1 23 10,-1 19 2,1 19-10,-1 19-9,1 19-10,-1 19-7,1 23-7,-1 22-7,1 22-5,-4 12-10,-6 3-10,-6 3-12,-6 4-10,-1-4-5,7-9 5,6-10 2,7-8 5,2-26-2,1-41-6,-1-40-6,1-40-6</inkml:trace>
</inkml:ink>
</file>

<file path=ppt/ink/ink5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4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66750 43150 501,'-47'18'8,"6"39"16,7 36 16,6 39 15,4 16 4,4-3-11,3-3-9,3-2-10,-1-8-6,-2-8-4,-3-10-3,-3-9-3,-4-7-2,-3-3-1,-3-3 0,-2-2-2,-3-1 0,1 3-4,-1 3-1,1 4-3,18-29-7,38-59-12,37-60-14,38-58-12,15-28-2,-6 7 7,-6 6 8,-6 7 9,-2 2 4,3 1 4,3-1 4,4 1 2,-9 10 4,-18 22 5,-19 22 4,-18 23 5,-12 24 6,-3 28 7,-3 28 7,-2 29 9,-6 13 1,-6 1-3,-6-1-3,-6 1-4,-2-3-3,3-2-3,3-3-5,4-3-3,1-2-2,0 0-3,0 0-2,0 0-2,0-2-2,0-3-5,0-3-2,0-2-5,3-5-6,6-2-10,7-3-11,6-3-9,6-9-7,6-11 0,7-14-2,6-11 0,-1-9 1,-5-3 5,-7-3 5,-5-2 5</inkml:trace>
</inkml:ink>
</file>

<file path=ppt/ink/ink5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4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69500 43400 528,'-47'1'2,"6"4"5,7 3 3,6 3 5,3 4 4,0 7 4,0 6 4,0 7 5,-2 8 1,-3 14 1,-3 11-2,-2 14 1,-3 7-3,1 3-2,-1 3-4,1 4-2,-1 2-4,1 4-1,-1 3-2,1 3-2,1-4-2,3-8-1,3-10-2,4-9-1,4-9-5,6-5-10,7-7-9,6-5-10,7-11-3,10-11 0,10-14 1,9-11 0,13-14-2,20-11-3,18-14-6,20-11-3,5-11-1,-6-5 2,-6-7 2,-6-5 3,-12 2 4,-15 13 7,-15 12 6,-16 13 8</inkml:trace>
</inkml:ink>
</file>

<file path=ppt/ink/ink5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5"/>
    </inkml:context>
    <inkml:brush xml:id="br0">
      <inkml:brushProperty name="width" value="0.0485" units="cm"/>
      <inkml:brushProperty name="height" value="0.0485" units="cm"/>
      <inkml:brushProperty name="color" value="#00BFF3"/>
    </inkml:brush>
  </inkml:definitions>
  <inkml:trace contextRef="#ctx0" brushRef="#br0">69850 44550 453,'23'-24'1,"-3"4"2,-3 3 1,-2 3 2,-8 7 9,-8 14 16,-10 11 16,-9 14 15,-7 8 4,-3 7-10,-3 6-11,-2 7-9,-3 0-7,1-2-2,-1-3-3,1-3-3,4-2-2,9 0-1,10 0-3,10 0 0,8-5-8,10-9-14,10-10-11,9-8-14,4-6-3,1 1 9,-1-1 6,1 1 9,1-4 3,3-6 2,3-6 0,4-6 0,-1-7 1,-3-6-1,-3-6-1,-2-6-1,-5-2 0,-2 3 1,-3 3 0,-3 4 2,-2-1 0,0-3 1,0-3 1,0-2 0,0-6 1,0-6 1,0-6-1,0-6 2,-2-7-1,-3-6 1,-3-6 1,-2-6 0,-5 1-1,-2 9 0,-3 10-1,-3 10-1,-7 8 1,-9 10 1,-10 10 3,-8 9 1,-9 13-1,-6 20-3,-6 18-4,-6 20-3,-2 10-4,3 3-2,3 3-2,4 4-3,4-4 0,6-9 2,7-10 3,6-8 2</inkml:trace>
</inkml:ink>
</file>

<file path=ppt/ink/ink5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6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71700 44000 629,'100'0'9,"0"0"18,0 0 19,0 0 18,1 0 3,4 0-12,3 0-12,3 0-11,-8 1-13,-19 4-11,-18 3-11,-19 3-12,-10 4-12,1 7-13,-1 6-14,1 7-13,-7 0 0,-12-2 11,-13-3 11,-12-3 13,-7-2 7,1 0 3,-1 0 4,1 0 4</inkml:trace>
</inkml:ink>
</file>

<file path=ppt/ink/ink5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6"/>
    </inkml:context>
    <inkml:brush xml:id="br0">
      <inkml:brushProperty name="width" value="0.03165" units="cm"/>
      <inkml:brushProperty name="height" value="0.03165" units="cm"/>
      <inkml:brushProperty name="color" value="#00BFF3"/>
    </inkml:brush>
  </inkml:definitions>
  <inkml:trace contextRef="#ctx0" brushRef="#br0">71750 45000 695,'-41'0'5,"19"0"10,19 0 12,19 0 9,16-2 5,17-3-2,15-3-3,16-2-2,10-5-4,7-2-9,6-3-7,7-3-7,0 1-11,-2 6-11,-3 7-13,-3 6-10,-12 3-9,-18 0-4,-19 0-3,-18 0-4</inkml:trace>
</inkml:ink>
</file>

<file path=ppt/ink/ink5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6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73950 43750 491,'-25'78'140,"0"6"-32,0 7-33,0 6-32,1 3-18,4 0-3,3 0-2,3 0-2,3-5-2,3-9-3,3-10-2,4-8-2,5-12-3,10-12-3,10-13-4,9-12-4,9-19-3,9-25-6,10-25-6,10-25-5,0-16-2,-5-6 0,-7-6 0,-5-6 1,-9-2 0,-9 3 3,-10 3 2,-8 4 2,-9 5 2,-6 10 5,-6 10 3,-6 9 4,-7 9 4,-6 9 2,-6 10 3,-6 10 3,-6 7-1,-2 6-6,-3 7-6,-3 6-4,-4 10-6,-3 17-5,-3 15-4,-2 16-6,3 2-3,14-8 2,11-10 0,14-9 0</inkml:trace>
</inkml:ink>
</file>

<file path=ppt/ink/ink5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6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74450 44250 630,'48'48'43,"-3"-3"1,-3-3 0,-2-2 1,-1 0-2,3 7-3,3 6-3,4 7-4,-1 0-8,-3-2-11,-3-3-13,-2-3-10,-6-6-8,-6-5-2,-6-7-1,-6-5-1</inkml:trace>
</inkml:ink>
</file>

<file path=ppt/ink/ink5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7"/>
    </inkml:context>
    <inkml:brush xml:id="br0">
      <inkml:brushProperty name="width" value="0.04598" units="cm"/>
      <inkml:brushProperty name="height" value="0.04598" units="cm"/>
      <inkml:brushProperty name="color" value="#00BFF3"/>
    </inkml:brush>
  </inkml:definitions>
  <inkml:trace contextRef="#ctx0" brushRef="#br0">76150 43200 478,'-25'-47'3,"0"6"7,0 7 6,0 6 7,-2 4 4,-3 4 3,-3 3 3,-2 3 3,-3 1-1,1 1-5,-1-1-4,1 1-4,-3 4-2,-2 9-3,-3 10-1,-3 10-1,-1 7-2,4 6-3,3 7-2,3 6-2,4 1-1,7-3 1,6-3 2,7-2 0,5 2 0,7 9-1,6 10-2,7 10-1,5 2-2,7-3 1,6-3-2,7-2 1,4-3-1,3 1 1,3-1 1,4 1 1,-1-1 0,-3 1 1,-3-1 0,-2 1-1,-5-1 1,-2 1 0,-3-1-1,-3 1 1,-6-1-1,-5 1 0,-7-1 0,-5 1-1,-8-3 0,-5-2-2,-7-3 0,-5-3-2,-8-2-2,-5 0 0,-7 0-1,-5 0-2,-6-5 0,-3-9 1,-3-10-1,-2-8 1,0-8 1,7-2-1,6-3 1,7-3 0,4-9 2,3-11 2,3-14 3,4-11 3,7-11 1,13-5-4,12-7-2,13-5-2,12-11-4,13-11-3,12-14-4,13-11-4,9-9-2,6-3-2,7-3-3,6-2-1,-4 5-3,-11 16-5,-14 15-3,-11 17-5,-11 13-3,-5 13-3,-7 12-1,-5 13-3</inkml:trace>
</inkml:ink>
</file>

<file path=ppt/ink/ink5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8"/>
    </inkml:context>
    <inkml:brush xml:id="br0">
      <inkml:brushProperty name="width" value="0.05112" units="cm"/>
      <inkml:brushProperty name="height" value="0.05112" units="cm"/>
      <inkml:brushProperty name="color" value="#00BFF3"/>
    </inkml:brush>
  </inkml:definitions>
  <inkml:trace contextRef="#ctx0" brushRef="#br0">86850 42050 430,'-21'-18'8,"10"17"18,10 15 17,9 16 18,2 7 2,-2 1-12,-3-1-10,-3 1-13,-4 7-6,-3 16-4,-3 15-3,-2 17-3,-9 8-2,-12 4 0,-13 3 1,-12 3 0,-5 1-1,3 1-2,3-1-1,4 1-2,2-9-1,4-15-1,3-15 0,3-16-2,10-21-2,20-24-6,18-26-6,20-24-6,16-24-4,16-22-1,15-22-3,17-21-1,10-10-1,6 3 2,7 3 2,6 4 1,1 7 2,-3 13 1,-3 12 3,-2 13 2,-11 12 4,-15 13 8,-15 12 6,-16 13 7,-13 13 8,-9 17 8,-10 15 9,-8 16 8,-9 12 2,-6 9-5,-6 10-4,-6 10-5,-4 4-3,1 0-2,-1 0-2,1 0-2,1 0-3,3 0-2,3 0-4,4 0-3,1 0-3,0 0-2,0 0-4,0 0-1,0-2-2,0-3 0,0-3 1,0-2 0,4-8-9,10-8-21,10-10-20,9-9-20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3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89350 32777 635,'30'-6'46,"-1"2"4,-3 4 5,-1 3 4,-3 4-4,-3 9-11,-3 7-13,-2 9-11,-4 3-15,-1 0-19,-2 0-19,-2 1-18,-1-4-9,0-6 0,0-5-1,0-6 1</inkml:trace>
</inkml:ink>
</file>

<file path=ppt/ink/ink5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8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89800 42500 459,'-94'6'90,"13"13"-17,12 12-16,13 13-17,6 7-10,0 4-3,0 3-4,0 3-4,0 3-2,0 3-1,0 3-2,0 4-1,3-3-1,6-5-1,7-7 0,6-5-1,6-6 0,6-3-3,7-3-2,6-2-1,7-6-3,10-6-3,10-6-4,9-6-2,10-12-5,14-15-4,11-15-6,14-16-4,7-12-3,3-5 0,3-7 1,4-5-1,-3-1 2,-5 6 2,-7 7 2,-5 6 1,-11 7 7,-11 10 9,-14 10 9,-11 9 10,-14 10 5,-11 14 4,-14 11 3,-11 14 3,-7 5 1,0 1 1,0-1 0,0 1-1,1 1-1,4 3-3,3 3-4,3 4-4,3 1-1,3 0-1,3 0-1,4 0 0,2-2-2,4-3-3,3-3-1,3-2-4,4-6-1,7-6-5,6-6-2,7-6-3,4-9-2,3-8-1,3-10-2,4-9-1,1-10 0,0-9 1,0-10-1,0-8 0,0-6 1,0 1 1,0-1 0,0 1 2,-4 1 0,-5 3 3,-7 3 2,-5 4 2,-15 2 2,-22 4 2,-22 3 2,-21 3 2,-14 6-2,-2 9-4,-3 10-4,-3 10-4,-1 5-5,4 4-8,3 3-6,3 3-7,6 3-6,9 3-4,10 3-4,10 4-5</inkml:trace>
</inkml:ink>
</file>

<file path=ppt/ink/ink5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9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90950 43150 590,'29'-22'8,"10"6"16,10 7 16,9 6 17,-1 6 1,-8 6-9,-10 7-12,-9 6-10,-9 4-7,-5 4-4,-7 3-3,-5 3-4,-6 4-3,-3 7-3,-3 6-4,-2 7-3,-9 2-3,-12 1-2,-13-1-2,-12 1-3,-7-3 0,1-2 0,-1-3 1,1-3 1,1-7 2,3-9 1,3-10 3,4-8 2,13-8 7,26-2 11,24-3 12,26-3 12,16-2 1,10 0-11,10 0-12,9 0-9,2-2-12,-2-3-11,-3-3-10,-3-2-10,-2-3-8,0 1-1,0-1-1,0 1-3,-7-1 1,-11 1 3,-14-1 3,-11 1 3</inkml:trace>
</inkml:ink>
</file>

<file path=ppt/ink/ink5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9"/>
    </inkml:context>
    <inkml:brush xml:id="br0">
      <inkml:brushProperty name="width" value="0.03113" units="cm"/>
      <inkml:brushProperty name="height" value="0.03113" units="cm"/>
      <inkml:brushProperty name="color" value="#00BFF3"/>
    </inkml:brush>
  </inkml:definitions>
  <inkml:trace contextRef="#ctx0" brushRef="#br0">92000 42500 706,'-21'-24'0,"10"4"0,10 3 0,9 3 0,20-1 9,31-2 18,32-3 18,31-3 19,12 1-1,-6 6-17,-6 7-18,-6 6-16,-10 4-15,-12 4-9,-13 3-9,-12 3-10,-12 4-6,-8 7-2,-10 6-2,-9 7-3</inkml:trace>
</inkml:ink>
</file>

<file path=ppt/ink/ink5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8:59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92200 43050 624,'-36'0'9,"28"0"19,28 0 19,29 0 19,18 0 3,9 0-13,10 0-13,10 0-13,4 0-11,0 0-10,0 0-10,0 0-10,-2 0-9,-3 0-8,-3 0-8,-2 0-8,-11 0-3,-15 0 3,-15 0 2,-16 0 3</inkml:trace>
</inkml:ink>
</file>

<file path=ppt/ink/ink5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00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94250 41350 510,'92'-66'8,"-16"19"14,-15 19 16,-15 19 15,-11 16 3,-2 17-8,-3 15-7,-3 16-9,-9 10-5,-11 7-3,-14 6-3,-11 7-4,-15 4-5,-16 3-5,-15 3-7,-15 4-6,-6-6-4,7-11-1,6-14-2,7-11-2,7-9 1,9-3 2,10-3 3,10-2 2,10-5 3,13-2 5,12-3 3,13-3 5,9-6 1,6-5 1,7-7-1,6-5 0,3 2-1,0 13-2,0 12-1,0 13-2,-7 4-1,-11-3 2,-14-3 2,-11-2 2,-12 0 0,-9 7 1,-10 6 1,-8 7 1,-8 4-1,-2 3-1,-3 3-2,-3 4-1,-4-1-6,-3-3-8,-3-3-11,-2-2-9,0-6-7,7-6-8,6-6-5,7-6-8</inkml:trace>
</inkml:ink>
</file>

<file path=ppt/ink/ink5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00"/>
    </inkml:context>
    <inkml:brush xml:id="br0">
      <inkml:brushProperty name="width" value="0.03916" units="cm"/>
      <inkml:brushProperty name="height" value="0.03916" units="cm"/>
      <inkml:brushProperty name="color" value="#00BFF3"/>
    </inkml:brush>
  </inkml:definitions>
  <inkml:trace contextRef="#ctx0" brushRef="#br0">94750 43000 561,'114'70'140,"-22"-9"-33,-22-10-34,-21-8-33,-14-6-18,-2 1-3,-3-1-2,-3 1-3,-6-1-7,-5 1-14,-7-1-13,-5 1-12,-8-3-14,-5-2-11,-7-3-12,-5-3-13</inkml:trace>
</inkml:ink>
</file>

<file path=ppt/ink/ink5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01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95900 41650 474,'73'-69'0,"-3"13"0,-3 12 0,-2 13 0,-6 9 5,-6 6 9,-6 7 9,-6 6 10,1 4 6,9 4 5,10 3 3,10 3 5,0 6-2,-5 9-7,-7 10-9,-5 10-6,-11 8-6,-11 10-2,-14 10-2,-11 9-2,-9 4-3,-3 1-3,-3-1-2,-2 1-3,-11-1-3,-15 1-4,-15-1-2,-16 1-4,-7-6 0,4-8 0,3-10 0,3-9 1,4-7-1,7-3-3,6-3-4,7-2-2,11-6 3,20-6 11,18-6 9,20-6 12,13-7 2,9-6-4,10-6-4,10-6-4,5-6-5,4-2-4,3-3-5,3-3-4,3-1-2,3 4 0,3 3-1,4 3 0,-4 3 2,-9 3 0,-10 3 2,-8 4 1,-8 1 1,-2 0 0,-3 0 0,-3 0 0,-15 1-11,-24 4-22,-26 3-20,-24 3-22</inkml:trace>
</inkml:ink>
</file>

<file path=ppt/ink/ink5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5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60200 49200 536,'-7'-52'7,"-11"47"16,-14 47 14,-11 48 15,-6 27 5,4 9-6,3 10-5,3 10-7,3 0-5,3-5-5,3-7-5,4-5-5,4-14-4,6-18-3,7-19-4,6-18-2,7-15-3,10-9-1,10-10-3,9-8-1,9-12-3,9-12-4,10-13-2,10-12-3,5-13-3,4-12 0,3-13-2,3-12 0,-4-9 1,-8-2 2,-10-3 1,-9-3 3,-9-2 2,-5 0 1,-7 0 2,-5 0 0,-8 1 4,-5 4 3,-7 3 3,-5 3 5,-8 6 1,-5 9 0,-7 10-1,-5 10-1,-6 8 0,-3 10-1,-3 10-1,-2 9-1,-5 12-1,-2 16 0,-3 15 0,-3 17-1,-2 7-7,0 0-16,0 0-15,0 0-15,4-4-7,10-5 4,10-7 3,9-5 4</inkml:trace>
</inkml:ink>
</file>

<file path=ppt/ink/ink5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6"/>
    </inkml:context>
    <inkml:brush xml:id="br0">
      <inkml:brushProperty name="width" value="0.02856" units="cm"/>
      <inkml:brushProperty name="height" value="0.02856" units="cm"/>
      <inkml:brushProperty name="color" value="#00BFF3"/>
    </inkml:brush>
  </inkml:definitions>
  <inkml:trace contextRef="#ctx0" brushRef="#br0">62650 47800 770,'-15'-16'7,"23"19"15,22 19 14,22 19 16,8 7-2,-2-3-14,-3-3-15,-3-2-16,-7-3-13,-9 1-13,-10-1-14,-8 1-12,-6-3-3,1-2 9,-1-3 7,1-3 9,-4-4 3,-6-3 0,-6-3 0,-6-2 0</inkml:trace>
</inkml:ink>
</file>

<file path=ppt/ink/ink5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6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62200 48600 578,'-46'1'0,"10"4"0,10 3 0,9 3 0,1 4 2,-6 7 6,-6 6 5,-6 7 5,-1 0 4,7-2 5,6-3 4,7-3 4,4 1 0,3 6-3,3 7-5,4 6-3,1 4-4,0 4-5,0 3-3,0 3-4,-4 1-2,-5 1 1,-7-1 2,-5 1 0,5-13-7,19-25-18,19-25-18,19-25-17,10-16-3,4-6 13,3-6 11,3-6 12,-4-1 8,-8 7 4,-10 6 4,-9 7 3,-7 10 8,-3 16 11,-3 15 11,-2 17 12,-6 7-1,-6 0-10,-6 0-10,-6 0-12,2-4-3,14-5 4,11-7 2,14-5 4,7-8 1,3-5-3,3-7-1,4-5-3,1-4-6,0 0-7,0 0-8,0 0-8,0 0-4,0 0 0,0 0-1,0 0 0,-4 0 1,-5 0 1,-7 0 1,-5 0 2,-9 6-4,-9 13-9,-10 12-9,-8 13-8,-9 7-2,-6 4 9,-6 3 7,-6 3 7,-2-2 7,3-6 4,3-6 5,4-6 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5"/>
    </inkml:context>
    <inkml:brush xml:id="br0">
      <inkml:brushProperty name="width" value="0.05252" units="cm"/>
      <inkml:brushProperty name="height" value="0.05252" units="cm"/>
      <inkml:brushProperty name="color" value="#F2395B"/>
    </inkml:brush>
  </inkml:definitions>
  <inkml:trace contextRef="#ctx0" brushRef="#br0">90980 33461 418,'-15'-13'8,"1"8"14,1 7 14,1 6 15,-2 6 3,-2 5-11,-3 5-9,-3 5-9,-3 3-9,-3-1-4,-3 0-6,-3 0-6,1-1-4,4-5-6,3-3-5,5-5-5,5-3-7,10-6-9,9-5-8,8-4-9,4-3 1,-1 0 10,-1 0 10,0 0 10,-2 1 9,-1 0 9,-1 2 9,0 0 9,-2 3 7,-1 2 6,0 4 5,-2 2 7,0 2 3,-2 3-2,0 2 0,-2 2-2,0 0-1,-2 1-2,0-1-4,-2 1-2,0-1-3,1-1-3,-2-1-3,2-1-3,-1-1-4,0 0-3,0-2-4,0-1-3,2-5-11,2-10-17,3-10-18,4-9-17,1-5-4,0 3 10,-1 1 9,1 3 9,0 1 7,0 3 6,0 1 4,0 2 4,-1 2 7,1 3 8,0 1 6,0 2 8,-1 3 9,-1 4 11,0 4 11,-2 4 12,0 2 0,0 3-10,0 1-9,0 3-10,-1 0-5,0-3-4,-2-1-3,0-2-3,-1-1-3,0 3-6,0 2-4,0 2-5,1-6-8,2-13-12,2-12-12,2-13-10,1-5-4,3 3 6,2 3 6,2 3 5,0 3 6,-1 3 8,-1 3 7,0 2 6,-3 4 7,-1 5 6,-2 2 5,-2 5 6,-3 4 4,-4 4 5,-4 3 5,-4 5 4,-1 1-1,1-1-4,0-1-6,2-1-5,2-4-11,6-8-15,4-8-15,6-8-17,3-6-6,3-3 1,3-5 2,3-3 1,1-2 3,-3 3 5,-1 1 5,-2 3 5,-2 1 5,-1 2 5,-1 2 5,0 3 5,-2 1 2,1 2-1,0 2-1,0 3 0,-1 0 4,-1 2 12,0 0 11,-2 2 12,0 2 5,0 4 1,-1 3 0,1 5 1,0 3-2,2 1-3,0 3-3,2 1-3,-1 2-1,1-1-3,0 1 0,0-1-2,-2 1-3,-1 1-2,-2 1-3,-2 1-2,-2 0-4,-2-3-2,-2-1-4,-2-3-3,-3-1-3,-4-1-2,-4-1-4,-3 0-3,-4-3-1,-1-3-1,-3-3 0,-1-2-1,0-3 0,3-1 0,3 0-1,3-1 0,2-4 0,4-2 0,3-5 0,2-4-1,4-3 1,2-1 0,4-3 0,2-1 1,5-2-1,6-1-3,5-1-3,7-1-4,1 1 0,-2 3 0,-1 3 0,-3 3 1,-2 3-3,-4 2-9,-5 4-7,-3 3-7</inkml:trace>
</inkml:ink>
</file>

<file path=ppt/ink/ink5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7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62650 49200 644,'-25'23'1,"0"-3"1,0-3 0,0-2 2,0-3 2,0 1 6,0-1 5,0 1 6,0 2 2,0 7 0,0 6 1,0 7 1,-2 7-2,-3 9 0,-3 10-3,-2 10-1,-5 4-2,-2 0-3,-3 0-2,-3 0-3,-4 1-1,-3 4-2,-3 3-1,-2 3-2,0-2-3,7-6-5,6-6-5,7-6-6,11-12-11,20-15-17,18-15-17,20-16-17,6-12 0,-2-5 15,-3-7 14,-3-5 17</inkml:trace>
</inkml:ink>
</file>

<file path=ppt/ink/ink5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7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62450 49950 526,'23'-21'4,"-3"10"7,-3 10 9,-2 9 8,-3 9 2,1 9-1,-1 10-1,1 10-2,-3 8-1,-2 10 2,-3 10 2,-3 9 0,-2 2 0,0-2-2,0-3-2,0-3-2,4-7-3,10-9-1,10-10-1,9-8-3,7-9-5,7-6-8,6-6-10,7-6-8,7-6-9,9-2-9,10-3-9,10-3-8,-3-6-4,-11-5 2,-14-7 2,-11-5 2,-9-6 4,-3-3 5,-3-3 7,-2-2 6</inkml:trace>
</inkml:ink>
</file>

<file path=ppt/ink/ink5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7"/>
    </inkml:context>
    <inkml:brush xml:id="br0">
      <inkml:brushProperty name="width" value="0.0287" units="cm"/>
      <inkml:brushProperty name="height" value="0.0287" units="cm"/>
      <inkml:brushProperty name="color" value="#00BFF3"/>
    </inkml:brush>
  </inkml:definitions>
  <inkml:trace contextRef="#ctx0" brushRef="#br0">63850 48250 766,'-18'-47'6,"17"6"10,15 7 11,16 6 10,12 6 3,9 6-5,10 7-7,10 6-5,4 3-8,0 0-9,0 0-9,0 0-9,-2 3-7,-3 6-4,-3 7-6,-2 6-3,-8-1-3,-8-5 0,-10-7 1,-9-5-1</inkml:trace>
</inkml:ink>
</file>

<file path=ppt/ink/ink5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8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64950 47650 550,'0'-47'0,"0"6"0,0 7 0,0 6 0,-2 3 1,-3 0 3,-3 0 3,-2 0 3,-9 14 8,-12 28 13,-13 28 15,-12 29 14,-12 16 1,-8 7-12,-10 6-11,-9 7-13,-2 2-7,6 1-4,7-1-3,6 1-4,9-7-4,13-12-5,12-13-4,13-12-5,20-13-5,28-12-5,28-13-4,29-12-6,16-16-1,7-19 5,6-18 3,7-19 5,-6-4 2,-15 14 2,-15 11 2,-16 14 1,-21 13 3,-24 16 4,-26 15 4,-24 17 4,-12 3 2,4-5 0,3-7 1,3-5-1,-10 6 1,-21 23 1,-22 22 3,-22 22 0,-5 4 1,13-12-1,12-13-1,13-12-2,13-12-1,17-8 1,15-10 0,16-9 0,13-10-1,14-9-2,11-10-1,14-8-2,11-8 0,14-2 0,11-3 2,14-3 0,3-1 1,-2 4 0,-3 3 1,-3 3-1,-7 9 2,-9 16 1,-10 15 2,-8 17 1,-15 7 2,-19 0 1,-18 0 0,-19 0 1,-12 6-1,-2 13 0,-3 12 0,-3 13-2,4-2-1,13-16-2,12-15-1,13-15-2,6-9-1,0 1-2,0-1 0,0 1-1,3-1-2,6 1-2,7-1-2,6 1-3,1 1 0,-3 3-1,-3 3 0,-2 4 1,-6-1-1,-6-3 3,-6-3 0,-6-2 2,-7-3 0,-6 1 1,-6-1-1,-6 1 1,-6-6 1,-2-8 1,-3-10 2,-3-9 1,-2-10 0,0-9 1,0-10 1,0-8 0,4-9-1,10-6 0,10-6-1,9-6 0,10-10-1,14-12-2,11-13 0,14-12-2,13-7-4,16 1-5,15-1-8,17 1-6,8 1-6,4 3-7,3 3-5,3 4-8,-10 10 0,-21 19 6,-22 19 4,-22 19 5</inkml:trace>
</inkml:ink>
</file>

<file path=ppt/ink/ink5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9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66350 47600 507,'4'-68'0,"10"17"0,10 15 0,9 16 0,7 16 6,7 20 14,6 18 14,7 20 13,-4 5 0,-12-6-10,-13-6-12,-12-6-10,-9 2-12,-2 14-9,-3 11-11,-3 14-9,-9 3-6,-11-2-2,-14-3-1,-11-3-2,-9-7 2,-3-9 5,-3-10 4,-2-8 4,-1-9 5,3-6 4,3-6 3,4-6 4,-1-7 3,-3-6 0,-3-6 1,-2-6 1,2-4 2,9 1 3,10-1 3,10 1 3,4-1 3,0 1 6,0-1 5,0 1 5,0 4 0,0 9-1,0 10-4,0 10-2,-2 10 0,-3 13 0,-3 12 2,-2 13 0,0 4-1,7-3-2,6-3-3,7-2-3,11-11-4,20-15-4,18-15-4,20-16-5,17-18-3,20-18-1,18-19-1,20-18-2,6-7-1,-2 6-2,-3 7-3,-3 6-1,-12 9 0,-18 13 3,-19 12 4,-18 13 2,-18 12 3,-16 13 3,-15 12 2,-15 13 3,-25 15 1,-30 19 1,-32 19-1,-30 19 0,-17 10 1,1 4 2,-1 3 2,1 3 1,4-8-2,9-19-6,10-18-6,10-19-5,8-15 0,10-8 6,10-10 7,9-9 7,27-13 4,48-16 1,47-15 2,47-15 1,26-9-2,6 1-5,7-1-4,6 1-6,-1 1-3,-5 3 0,-7 3 0,-5 4-1,-11 1-2,-11 0-7,-14 0-5,-11 0-7,-26-2-6,-37-3-7,-38-3-6,-37-2-8,-18-3 2,4 1 8,3-1 8,3 1 10,6 1 6,9 3 6,10 3 5,10 4 6,5 10 13,4 19 17,3 19 20,3 19 18,4 12 3,7 6-13,6 7-12,7 6-13,2 4-8,1 4-3,-1 3-3,1 3-4,-1 3-4,1 3-9,-1 3-6,1 4-9,-3-1-4,-2-3-3,-3-3-3,-3-2-2,-7-5-1,-9-2 0,-10-3 1,-8-3 0,-8-10 0,-2-16 0,-3-15 0,-3-15-1,-2-15 3,0-12 4,0-13 4,0-12 5,1-12 3,4-8 3,3-10 2,3-9 4,6-4 2,9 4 2,10 3 3,10 3 3,13 1 1,19 1-2,19-1 1,19 1-2,13-3 0,10-2-1,10-3-1,9-3 0,4-1-7,1 4-14,-1 3-14,1 3-12,-6 3-7,-8 3 3,-10 3 1,-9 4 3,-12 2 4,-11 4 5,-14 3 5,-11 3 7,-9 4 3,-3 7 3,-3 6 3,-2 7 3,-8 15 13,-8 25 24,-10 25 24,-9 25 24,-5 12 5,0 1-13,0-1-12,0 1-12,3-3-11,6-2-6,7-3-8,6-3-7,3-7-5,0-9 1,0-10-2,0-8 1,6-14-16,13-15-28,12-15-28,13-16-29,1-8-6,-9 0 18,-10 0 17,-8 0 17,-6-2 10,1-3 5,-1-3 5,1-2 3</inkml:trace>
</inkml:ink>
</file>

<file path=ppt/ink/ink5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9"/>
    </inkml:context>
    <inkml:brush xml:id="br0">
      <inkml:brushProperty name="width" value="0.05395" units="cm"/>
      <inkml:brushProperty name="height" value="0.05395" units="cm"/>
      <inkml:brushProperty name="color" value="#00BFF3"/>
    </inkml:brush>
  </inkml:definitions>
  <inkml:trace contextRef="#ctx0" brushRef="#br0">67650 48250 407,'21'-94'3,"-5"13"4,-7 12 5,-5 13 5,-4 9 4,0 6 0,0 7 3,0 6 0,0 10 5,0 17 7,0 15 8,0 16 7,1 21 1,4 29-6,3 28-6,3 28-6,-1 31-4,-2 34-5,-3 35-4,-3 35-4,-2 29-3,0 25-3,0 25-3,0 25-2,1 17-8,4 9-13,3 10-12,3 10-13,4-21-12,7-50-10,6-50-11,7-50-10,-1-49 1,-6-46 17,-6-47 16,-6-47 15,-4-24 10,1 1 4,-1-1 4,1 1 2</inkml:trace>
</inkml:ink>
</file>

<file path=ppt/ink/ink5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19"/>
    </inkml:context>
    <inkml:brush xml:id="br0">
      <inkml:brushProperty name="width" value="0.03655" units="cm"/>
      <inkml:brushProperty name="height" value="0.03655" units="cm"/>
      <inkml:brushProperty name="color" value="#00BFF3"/>
    </inkml:brush>
  </inkml:definitions>
  <inkml:trace contextRef="#ctx0" brushRef="#br0">67350 49050 601,'-16'-47'9,"19"6"18,19 7 19,19 6 17,10 10 4,4 17-9,3 15-9,3 16-10,1 10-12,1 7-13,-1 6-15,1 7-14,-7-1-10,-12-6-9,-13-6-8,-12-6-9,-7-6-3,1-2 0,-1-3 0,1-3 0</inkml:trace>
</inkml:ink>
</file>

<file path=ppt/ink/ink5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20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68600 48550 501,'25'-47'3,"0"6"4,0 7 4,0 6 5,0 4 6,0 4 10,0 3 9,0 3 8,0 6 0,0 9-8,0 10-10,0 10-10,-4 7-7,-5 6-8,-7 7-8,-5 6-6,-8 4-7,-5 4-6,-7 3-5,-5 3-5,-1-4-2,6-8 1,7-10 1,6-9 2,6-9 3,6-5 3,7-7 4,6-5 4,4-4 3,4 0 1,3 0 3,3 0 1,-4 6 5,-8 13 12,-10 12 10,-9 13 10,-15 9 4,-18 6-3,-19 7-4,-18 6-3,-9 3-3,4 0-3,3 0-2,3 0-2,3-5 0,3-9 2,3-10 3,4-8 3,7-6-1,13 1-5,12-1-4,13 1-4,15-6-4,19-8-1,19-10-1,19-9-2,10-5-2,4 0-2,3 0-3,3 0-2,-4-2-1,-8-3-1,-10-3 0,-9-2 0,-10 2 1,-9 9 1,-10 10 3,-8 10 1,-11 5 2,-8 4 1,-10 3 0,-9 3 1,-12 3 1,-11 3 1,-14 3 2,-11 4 1,-9 2-1,-3 4-1,-3 3-2,-2 3-2,-3-1-1,1-2 0,-1-3 1,1-3 0,-1-6 2,1-5 2,-1-7 3,1-5 1,4-4 4,9 0 3,10 0 3,10 0 3,18-5 2,28-9 3,28-10 1,29-8 3,21-6-4,16 1-6,15-1-7,17 1-6,7-1-9,0 1-6,0-1-8,0 1-7,-4 4-8,-5 9-8,-7 10-8,-5 10-7,-11 0-3,-11-5 5,-14-7 4,-11-5 5,-9-3 5,-3 4 6,-3 3 6,-2 3 7</inkml:trace>
</inkml:ink>
</file>

<file path=ppt/ink/ink5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20"/>
    </inkml:context>
    <inkml:brush xml:id="br0">
      <inkml:brushProperty name="width" value="0.02846" units="cm"/>
      <inkml:brushProperty name="height" value="0.02846" units="cm"/>
      <inkml:brushProperty name="color" value="#00BFF3"/>
    </inkml:brush>
  </inkml:definitions>
  <inkml:trace contextRef="#ctx0" brushRef="#br0">70900 49650 772,'73'-40'8,"-3"23"14,-3 22 15,-2 22 16,-8 13-2,-8 7-16,-10 6-16,-9 7-17,-10 2-13,-9 1-13,-10-1-12,-8 1-12,-6-6-4,1-8 4,-1-10 5,1-9 3</inkml:trace>
</inkml:ink>
</file>

<file path=ppt/ink/ink5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20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70750 50700 527,'-47'0'10,"6"0"21,7 0 20,6 0 21,10 0 4,17 0-10,15 0-12,16 0-10,13 1-11,14 4-10,11 3-12,14 3-10,2 3-11,-6 3-12,-6 3-12,-6 4-12,-10 1-9,-12 0-7,-13 0-5,-12 0-7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7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78250 29550 680,'-21'-25'4,"10"0"8,10 0 7,9 0 8,9 3 3,9 6-3,10 7-4,10 6-3,4 4-3,0 4-5,0 3-5,0 3-4,-4 4-4,-5 7-1,-7 6-1,-5 7-2,-8 7 0,-5 9 3,-7 10 2,-5 10 2,-9 5 3,-9 4 3,-10 3 3,-8 3 2,-9 3 2,-6 3 0,-6 3 0,-6 4 0,-4 1-2,1 0-2,-1 0-4,1 0-2,-1-4-3,1-5-4,-1-7-1,1-5-4,1-6-5,3-3-8,3-3-8,4-2-8,4-9-6,6-12-6,7-13-4,6-12-5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6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94654 32705 537,'5'-13'32,"-4"6"-1,-6 6 0,-4 6-1,-4 6-2,-3 5-6,-3 7-4,-3 5-6,-1 3-2,2-1-2,3-1-2,1-1-1,3-3-2,2-3-4,4-4-4,3-5-4,3-2-3,6-2-4,4-2-2,5-2-3,2-2 1,0 1 4,-2 0 6,-1 0 5,-1 2 5,-2 2 4,-2 3 4,-2 3 5,-2 3 3,2 2 2,-2 1 1,1 3 3,-2 1 1,-4 1 0,-4 1 2,-3 1 0,-3 1-1,0 0-2,0 2-2,1 1-2,-1-1-2,0-1-2,0-3-1,1-1-2,0-3-2,4-1-2,2-3-1,4-1-3,1-2-3,0 0-5,0-2-6,0-1-6,1-3-7,4-4-7,2-6-7,4-4-8,0-5-2,1-6 2,0-4 3,0-4 2,-1-3 4,-1 2 6,-1 3 5,0 1 5,-1 2 2,0 1 1,-1 1 0,1 1 0</inkml:trace>
</inkml:ink>
</file>

<file path=ppt/ink/ink5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3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78900 47450 568,'-49'73'81,"4"-3"-11,3-3-11,3-2-11,3-3-9,3 1-7,3-1-7,4 1-6,1 1-5,0 3 0,0 3-2,0 4-1,1 1-4,4 0-7,3 0-5,3 0-8,1-4-5,1-5-5,-1-7-5,1-5-5,5-9-5,14-9-2,11-10-5,14-8-3,5-11 1,1-8 6,-1-10 5,1-9 5,-3-5 5,-2 0 4,-3 0 3,-3 0 4</inkml:trace>
</inkml:ink>
</file>

<file path=ppt/ink/ink5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79550 47900 439,'-24'25'61,"4"0"-12,3 0-10,3 0-10,3 1-7,3 4-1,3 3-3,4 3-1,1 3-1,0 3-2,0 3-1,0 4-1,0 2 0,0 4 0,0 3-1,0 3 1,0-2-1,0-6 0,0-6 0,0-6-1,7-12-2,17-15-7,15-15-6,16-16-5,9-13-4,3-9 0,3-10-1,4-8 0,-4-8-1,-9-2 0,-10-3-1,-8-3 0,-9 2 1,-6 10 3,-6 10 3,-6 9 4,-9 6 1,-8 3 1,-10 3 1,-9 4 1,-9 2 1,-5 4 3,-7 3 2,-5 3 2,-3 3 1,4 3 0,3 3 1,3 4-1,3 4 0,3 6-1,3 7-1,4 6-1,10-2-3,19-9-6,19-10-6,19-8-6,12-8-1,6-2 0,7-3 1,6-3 2,1-1 1,-3 4 3,-3 3 4,-2 3 3,-6 3 2,-6 3 0,-6 3 2,-6 4 1,-7 4 2,-6 6 3,-6 7 3,-6 6 4,-4 3 2,1 0 1,-1 0 3,1 0 2,-3 3 1,-2 6 2,-3 7 2,-3 6 1,-2 1 0,0-3-4,0-3-4,0-2-3,3-3-3,6 1-4,7-1-2,6 1-4,9-4-2,13-6-3,12-6-2,13-6-2,2-10-3,-5-12-3,-7-13-1,-5-12-4,-8-9 0,-5-2 1,-7-3-1,-5-3 2,-8-4 1,-5-3 3,-7-3 2,-5-2 4,-6-1 1,-3 3 0,-3 3 0,-2 4-1,-6 4 2,-6 6 1,-6 7 2,-6 6 2,-4 6 1,1 6 1,-1 7-1,1 6 1,-1 4 0,1 4-2,-1 3-1,1 3-1,8-1-4,20-2-8,18-3-6,20-3-6,13-4-4,9-3 2,10-3 3,10-2 1,0-3 2,-5 1 2,-7-1 2,-5 1 3,-8 1 1,-5 3 4,-7 3 2,-5 4 3,-4 1 6,0 0 11,0 0 9,0 0 11,0 4 6,0 10 0,0 10 1,0 9 2,-4 4-3,-5 1-5,-7-1-5,-5 1-5,-4 2-3,0 7-1,0 6 0,0 7 0,-2 0-3,-3-2-1,-3-3-3,-2-3-3,2-4-3,9-3-4,10-3-4,10-2-4,7-12-4,6-19-3,7-18-3,6-19-4,1-13-2,-3-6-1,-3-6-1,-2-6-1,-5-6 2,-2-2 2,-3-3 3,-3-3 3,-6 1 2,-5 6 1,-7 7 3,-5 6 1,-9 6 0,-9 6 1,-10 7 0,-8 6 0,-9 6-3,-6 6-5,-6 7-5,-6 6-5,-1 6-3,7 6-2,6 7-1,7 6-1,5 3-1,7 0-1,6 0 0,7 0-1</inkml:trace>
</inkml:ink>
</file>

<file path=ppt/ink/ink5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5"/>
    </inkml:context>
    <inkml:brush xml:id="br0">
      <inkml:brushProperty name="width" value="0.05086" units="cm"/>
      <inkml:brushProperty name="height" value="0.05086" units="cm"/>
    </inkml:brush>
  </inkml:definitions>
  <inkml:trace contextRef="#ctx0" brushRef="#br0">83350 46650 432,'-25'168'165,"0"-11"-37,0-14-37,0-11-36,1-7-22,4 0-7,3 0-6,3 0-6,3-2-4,3-3-1,3-3 0,4-2-2,1-6-8,0-6-20,0-6-19,0-6-19,1-10-6,4-12 4,3-13 6,3-12 4</inkml:trace>
</inkml:ink>
</file>

<file path=ppt/ink/ink5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5"/>
    </inkml:context>
    <inkml:brush xml:id="br0">
      <inkml:brushProperty name="width" value="0.04689" units="cm"/>
      <inkml:brushProperty name="height" value="0.04689" units="cm"/>
    </inkml:brush>
  </inkml:definitions>
  <inkml:trace contextRef="#ctx0" brushRef="#br0">84100 47250 469,'15'-16'10,"-18"19"20,-19 19 20,-18 19 20,-14 10 2,-5 4-18,-7 3-16,-5 3-18,-3-1-10,4-2-4,3-3-2,3-3-4,3-4-1,3-3 0,3-3 1,4-2-1,4-5 1,6-2-1,7-3 1,6-3 0,12-4 4,19-3 9,19-3 8,19-2 8,9-3 2,0 1-6,0-1-4,0 1-6,1 1-6,4 3-7,3 3-5,3 4-8,-1 1-8,-2 0-9,-3 0-11,-3 0-10,-4 0-3,-3 0 7,-3 0 4,-2 0 7,-5-2 0,-2-3-5,-3-3-6,-3-2-4</inkml:trace>
</inkml:ink>
</file>

<file path=ppt/ink/ink5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6"/>
    </inkml:context>
    <inkml:brush xml:id="br0">
      <inkml:brushProperty name="width" value="0.04979" units="cm"/>
      <inkml:brushProperty name="height" value="0.04979" units="cm"/>
    </inkml:brush>
  </inkml:definitions>
  <inkml:trace contextRef="#ctx0" brushRef="#br0">85200 47450 441,'0'-38'10,"0"26"18,0 24 19,0 26 19,-4 16 3,-5 10-13,-7 10-13,-5 9-12,-3-1-9,4-8-5,3-10-5,3-9-4,12-20-10,22-27-17,22-28-16,23-28-16,6-15-3,-5 1 12,-7-1 10,-5 1 10,-8 5 9,-5 14 5,-7 11 5,-5 14 5,-6 10 8,-3 9 11,-3 10 10,-2 10 12,-6 7 2,-6 6-7,-6 7-7,-6 6-6,-6 4-6,-2 4-6,-3 3-6,-3 3-5,-2-4-11,0-8-13,0-10-15,0-9-13,3-12-3,6-11 9,7-14 8,6-11 10,6-14 5,6-11 4,7-14 4,6-11 3,6-4 4,6 6 4,7 7 3,6 6 4,1 7 4,-3 10 3,-3 10 3,-2 9 3,0 6 1,7 3-3,6 3-2,7 4-2,2 1-2,1 0-1,-1 0-3,1 0-1,-3 0-3,-2 0-3,-3 0-4,-3 0-4,-4-2-1,-3-3-2,-3-3-1,-2-2 0,-5-5-2,-2-2 1,-3-3 0,-3-3 0,-4-6-1,-3-5 1,-3-7 1,-2-5-1,-5-6 2,-2-3 1,-3-3 2,-3-2 2,-6-6 1,-5-6 1,-7-6 1,-5-6 0,-4-4 2,0 1 1,0-1 2,0 1 1,0 4 3,0 9 4,0 10 3,0 10 4,0 8 2,0 10-2,0 10 0,0 9-2,1 12 4,4 16 11,3 15 10,3 17 9,1 13 3,1 13-5,-1 12-7,1 13-5,1 9-5,3 6-4,3 7-3,4 6-4,1 4-4,0 4 0,0 3-2,0 3-2,0 6-2,0 9-3,0 10-2,0 10-2,-2 2-4,-3-3-3,-3-3-4,-2-2-3,-1-6-2,3-6 2,3-6 1,4-6 1,-1-13-2,-3-19-5,-3-18-5,-2-19-5,-8-19-2,-8-19-1,-10-18 1,-9-19-1,-5-21 2,0-21 5,0-22 3,0-22 5,4-15 4,10-5 6,10-7 6,9-5 5,9-3 3,9 4 0,10 3 0,10 3-1,8 7-2,10 14-6,10 11-5,9 14-6,2 8-5,-2 7-3,-3 6-4,-3 7-4,-6 5-2,-5 7 1,-7 6 0,-5 7 0</inkml:trace>
</inkml:ink>
</file>

<file path=ppt/ink/ink5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7"/>
    </inkml:context>
    <inkml:brush xml:id="br0">
      <inkml:brushProperty name="width" value="0.04853" units="cm"/>
      <inkml:brushProperty name="height" value="0.04853" units="cm"/>
    </inkml:brush>
  </inkml:definitions>
  <inkml:trace contextRef="#ctx0" brushRef="#br0">90500 46600 453,'-4'-65'11,"-5"23"21,-7 22 22,-5 22 22,-8 24 3,-5 29-14,-7 28-15,-5 28-15,-4 12-9,0-3-5,0-3-6,0-2-5,3-6-2,6-6 0,7-6-1,6-6 1,7-10 0,10-12-2,10-13-1,9-12-1,9-10 0,9-6 0,10-6 0,10-6 0,5-6-1,4-2-6,3-3-4,3-3-6,4-6-3,7-5-4,6-7-4,7-5-4,2-6-5,1-3-6,-1-3-7,1-2-7,-9-1-1,-15 3 3,-15 3 4,-16 4 3,-12-3 5,-5-5 5,-7-7 7,-5-5 5,-6-6 5,-3-3 3,-3-3 5,-2-2 3,-5-5 3,-2-2 0,-3-3 1,-3-3 1,-1 2 0,4 10 1,3 10 0,3 9-1,-1 7 2,-2 7 0,-3 6 1,-3 7 1,-1 2 5,4 1 12,3-1 10,3 1 11,-1 10 8,-2 22 6,-3 22 5,-3 23 6,-2 11-3,0 4-10,0 3-11,0 3-10,-4 10-8,-5 20-4,-7 18-4,-5 20-6,-1 10-5,6 3-8,7 3-9,6 4-7,3 4-11,0 6-14,0 7-13,0 6-13,3-18-1,6-40 15,7-40 12,6-41 15,3-23 6,0-2 0,0-3-1,0-3 0</inkml:trace>
</inkml:ink>
</file>

<file path=ppt/ink/ink5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8"/>
    </inkml:context>
    <inkml:brush xml:id="br0">
      <inkml:brushProperty name="width" value="0.05238" units="cm"/>
      <inkml:brushProperty name="height" value="0.05238" units="cm"/>
    </inkml:brush>
  </inkml:definitions>
  <inkml:trace contextRef="#ctx0" brushRef="#br0">91700 47550 420,'0'-69'1,"0"13"3,0 12 3,0 13 2,-5 20 8,-9 28 9,-10 28 10,-8 29 11,-6 10 0,1-6-10,-1-6-10,1-6-9,10-12-13,22-15-14,22-15-15,23-16-13,13-15-4,6-11 6,7-14 6,6-11 7,-2-3 6,-9 10 7,-10 10 6,-8 9 7,-12 15 8,-12 22 9,-13 22 10,-12 23 10,-9 6 1,-2-5-5,-3-7-5,-3-5-5,7-12-13,19-16-19,19-15-20,19-15-19,10-14-7,4-8 7,3-10 5,3-9 7,-4-4 5,-8 4 4,-10 3 3,-9 3 5,-7 7 12,-3 14 21,-3 11 23,-2 14 21,0 2 0,7-6-22,6-6-23,7-6-23,0-1-11,-2 7 0,-3 6 2,-3 7 0,-6 5 3,-5 7 7,-7 6 7,-5 7 7,-4 2 7,0 1 8,0-1 7,0 1 7,6-7 0,13-12-12,12-13-11,13-12-11,4-9-6,-3-2-1,-3-3-2,-2-3-2,-5-4-4,-2-3-6,-3-3-7,-3-2-7,-7-3 2,-9 1 7,-10-1 7,-8 1 9,-8 1 5,-2 3 5,-3 3 4,-3 4 4,-4 2 2,-3 4 0,-3 3 0,-2 3-1,-5 6 3,-2 9 5,-3 10 5,-3 10 5,5 5-3,17 4-10,15 3-13,16 3-10,10-4-7,7-8-4,6-10-3,7-9-4,5-9-4,7-5-4,6-7-7,7-5-4,0-6-1,-2-3 3,-3-3 3,-3-2 3,-4-5 4,-3-2 5,-3-3 4,-2-3 5,-5-6 5,-2-5 1,-3-7 4,-3-5 2,-2-6 1,0-3 1,0-3 1,0-2 0,-4 0 4,-5 7 7,-7 6 6,-5 7 8,-3 7 7,4 9 10,3 10 9,3 10 9,-1 13 1,-2 19-5,-3 19-7,-3 19-6,-2 15-4,0 13-2,0 12-2,0 13-2,0 9-2,0 6-5,0 7-4,0 6-4,-2 9-8,-3 13-13,-3 12-12,-2 13-11,-1-12-5,3-33 6,3-35 5,4-34 6,-1-18-9,-3 1-23,-3-1-22,-2 1-23</inkml:trace>
</inkml:ink>
</file>

<file path=ppt/ink/ink5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9"/>
    </inkml:context>
    <inkml:brush xml:id="br0">
      <inkml:brushProperty name="width" value="0.04205" units="cm"/>
      <inkml:brushProperty name="height" value="0.04205" units="cm"/>
    </inkml:brush>
  </inkml:definitions>
  <inkml:trace contextRef="#ctx0" brushRef="#br0">96800 46650 523,'-10'-69'0,"-18"13"0,-19 12 0,-18 13 0,-15 15 8,-9 19 16,-10 19 16,-8 19 16,5 4 3,22-9-12,22-10-12,23-8-11,3 2-5,-11 16-2,-14 15 0,-11 17-1,-1 5 0,13-3-1,12-3 0,13-2-1,9-6-1,6-6-2,7-6-2,6-6-3,10-6-1,17-2-3,15-3-1,16-3-2,12-4-2,9-3-1,10-3-1,10-2-2,0-1 0,-5 3 1,-7 3 0,-5 4 0,-11 2 1,-11 4 1,-14 3 1,-11 3 0,-11 1 2,-5 1 3,-7-1 2,-5 1 2,-12 2 3,-16 7-1,-15 6 1,-15 7 1,-12 0-2,-6-2-1,-6-3-3,-6-3-3,-4-2-2,1 0-5,-1 0-4,1 0-5,4-5-5,9-9-5,10-10-6,10-8-5,13-15-7,19-19-10,19-18-10,19-19-8</inkml:trace>
</inkml:ink>
</file>

<file path=ppt/ink/ink5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39"/>
    </inkml:context>
    <inkml:brush xml:id="br0">
      <inkml:brushProperty name="width" value="0.04499" units="cm"/>
      <inkml:brushProperty name="height" value="0.04499" units="cm"/>
    </inkml:brush>
  </inkml:definitions>
  <inkml:trace contextRef="#ctx0" brushRef="#br0">97700 45500 489,'-25'-21'6,"0"10"14,0 10 12,0 9 14,0 17 5,0 25-5,0 25-4,0 25-4,1 15-3,4 7-4,3 6-3,3 7-4,-1 4-2,-2 3-3,-3 3-2,-3 4-3,-2-3-2,0-5-2,0-7-2,0-5-2,-2-8-3,-3-5-2,-3-7-4,-2-5-3,-1-12-3,3-16-4,3-15-4,4-15-3,7-23-5,13-28-5,12-28-5,13-27-6,13-17 1,17-3 6,15-3 7,16-2 6,7-1 4,1 3 4,-1 3 3,1 4 3,-6 8 4,-8 17 3,-10 15 3,-9 16 3,-10 16 8,-9 20 15,-10 18 13,-8 20 15,-12 10 0,-12 3-11,-13 3-12,-12 4-11,-9-1-8,-2-3-2,-3-3-3,-3-2-3,-4-5-3,-3-2-3,-3-3-4,-2-3-4,0-6-4,7-5-6,6-7-7,7-5-7</inkml:trace>
</inkml:ink>
</file>

<file path=ppt/ink/ink5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0"/>
    </inkml:context>
    <inkml:brush xml:id="br0">
      <inkml:brushProperty name="width" value="0.05225" units="cm"/>
      <inkml:brushProperty name="height" value="0.05225" units="cm"/>
    </inkml:brush>
  </inkml:definitions>
  <inkml:trace contextRef="#ctx0" brushRef="#br0">98100 47400 421,'70'-68'5,"-9"17"10,-10 15 10,-8 16 11,-8 10 3,-2 7-4,-3 6-4,-3 7-3,-9 8-5,-11 14-4,-14 11-6,-11 14-4,-12 7-4,-9 3 0,-10 3 0,-8 4-2,-3-1 0,7-3-1,6-3-1,7-2 1,22-17-5,42-28-5,40-28-6,41-27-6,16-19-3,-5-5-3,-7-7 0,-5-5-2,-6-6 0,-3-3 3,-3-3 2,-2-2 3,-9 3 3,-12 14 4,-13 11 4,-12 14 5,-12 7 7,-8 3 14,-10 3 12,-9 4 14,-7 11 5,-3 23 0,-3 22 0,-2 22-1,-5 12-2,-2 3-4,-3 3-4,-3 4-3,-1 1-5,4 0-5,3 0-5,3 0-6,3-4-3,3-5-2,3-7 0,4-5-1,13-15-4,26-22-6,24-22-7,26-21-7,8-20-4,-5-15-1,-7-15-2,-5-16-2,-9-12 1,-9-5 3,-10-7 2,-8-5 2,-11 2 2,-8 13 3,-10 12 1,-9 13 2,-7 9 0,-3 6 1,-3 7 1,-2 6-1,-6 6-1,-6 6-4,-6 7-3,-6 6-4,-4 9-2,1 13-3,-1 12 0,1 13-2,2 6-1,7 0-2,6 0 0,7 0-1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7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95200 32450 562,'29'-42'-3,"-5"11"7,-5 11 8,-5 11 7,0 5 5,2-2 2,3 0 2,3-1 3,2-1 0,1 0-4,1 0-3,1 1-3,0-1-4,-1 2-2,-1 0-4,-1 2-3,-2 1 0,-3 0 0,-3 2 1,-2 0 1,-3-1-11,-1-4-25,-1-4-22,0-3-25,-4-3-3,-2-2 15,-6 0 15,-2-1 16,-2 0 10,2 1 5,2 1 6,2 1 5,1 1 3,-2 2 3,-1 3 2,0 1 2,-1 1 3,0 2 5,0 1 4,1 1 3,-1 1 7,2 3 5,0 4 7,2 2 6,-1 3 1,0 2-5,-2 2-5,0 1-5,-1 3-4,0 1-4,0 3-3,0 2-4,-1 1-3,-4 4-2,-2 3-3,-3 3-3,-2 0-2,-2 0-1,0-1-3,-1-1 0,0-2-4,-1-1-4,0-3-6,1-1-4,0-3-2,1-3-2,0-3 0,2-3-1,1-2 1,1-2 1,1-2 3,0-2 1,4-3 4,5-1 3,4-2 4,5-1 3,6-3 4,4-2 3,5-2 3,5-2 4,3 0 0,1 2-2,1 3-1,1 1-3,-1 1-2,-3 0-3,-4 0-3,-1 0-3,-4 1-3,-3 2-3,-3 2-4,-2 2-2,-4 2-3,-3 2-2,-2 2-2,-3 2-2,-3 0 0,-2 1 1,-2 0 2,-2 0 1,0-1 1,1-1 1,0-1 2,2 0 1</inkml:trace>
</inkml:ink>
</file>

<file path=ppt/ink/ink5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0"/>
    </inkml:context>
    <inkml:brush xml:id="br0">
      <inkml:brushProperty name="width" value="0.04434" units="cm"/>
      <inkml:brushProperty name="height" value="0.04434" units="cm"/>
    </inkml:brush>
  </inkml:definitions>
  <inkml:trace contextRef="#ctx0" brushRef="#br0">100350 47050 496,'46'3'7,"-5"6"14,-7 7 14,-5 6 14,-9 7 3,-9 10-6,-10 10-8,-8 9-6,-8 2-6,-2-2-2,-3-3-4,-3-3-3,1-4-4,6-3-6,7-3-6,6-2-5,13-6-4,23-6 2,22-6 0,22-6 0,8-2 3,-2 3 3,-3 3 5,-3 4 3,-7 2 3,-9 4 3,-10 3 2,-8 3 2,-12 4 1,-12 7-2,-13 6-1,-12 7-1,-16 7-6,-19 9-10,-18 10-11,-19 10-10,-18 10-5,-15 13 3,-15 12 2,-16 13 2,2-5-8,23-22-18,22-22-18,22-21-18</inkml:trace>
</inkml:ink>
</file>

<file path=ppt/ink/ink5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4"/>
    </inkml:context>
    <inkml:brush xml:id="br0">
      <inkml:brushProperty name="width" value="0.03705" units="cm"/>
      <inkml:brushProperty name="height" value="0.03705" units="cm"/>
    </inkml:brush>
  </inkml:definitions>
  <inkml:trace contextRef="#ctx0" brushRef="#br0">68550 53750 593,'-19'-44'0,"13"13"0,12 12 0,13 13 0,12 10 13,13 10 26,12 10 27,13 9 25,6 9-1,0 9-26,0 10-29,0 10-27,-7 4-21,-11 0-16,-14 0-15,-11 0-16,-11-7-3,-5-11 12,-7-14 10,-5-11 12,-4-7 4,0 0-3,0 0-2,0 0-3</inkml:trace>
</inkml:ink>
</file>

<file path=ppt/ink/ink5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6"/>
    </inkml:context>
    <inkml:brush xml:id="br0">
      <inkml:brushProperty name="width" value="0.04644" units="cm"/>
      <inkml:brushProperty name="height" value="0.04644" units="cm"/>
    </inkml:brush>
  </inkml:definitions>
  <inkml:trace contextRef="#ctx0" brushRef="#br0">68950 55050 473,'-47'0'5,"6"0"8,7 0 9,6 0 9,6 14 3,6 28-1,7 28-3,6 29-1,3 15-3,0 3-4,0 3-5,0 4-3,-2-3-4,-3-5 0,-3-7-2,-2-5 0,-1-9-2,3-9-1,3-10-1,4-8-1,8-25-1,17-36-5,15-39-3,16-36-3,7-28-4,1-15-3,-1-15-4,1-16-2,-6-10-3,-8-3 0,-10-3-1,-9-2 1,-4-9-2,4-12 0,3-13-2,3-12 0,1-1 1,1 14 2,-1 11 5,1 14 2,-1 16 4,1 22 3,-1 22 4,1 23 3,-3 14 3,-2 10 5,-3 10 5,-3 9 3,-1 10 8,4 14 12,3 11 10,3 14 12,-1 10 2,-2 9-8,-3 10-5,-3 10-8,-6 8-5,-5 10-3,-7 10-5,-5 9-3,-4 2-3,0-2-3,0-3-3,0-3-3,-4-4-1,-5-3 1,-7-3 0,-5-2 1,-4-6-10,0-6-20,0-6-19,0-6-20,1-16-6,4-25 8,3-25 8,3-25 7,1-13 7,1 1 7,-1-1 6,1 1 7,-1 2 6,1 7 7,-1 6 8,1 7 6,1 13 11,3 22 12,3 22 14,4 23 13,1 10 1,0 0-11,0 0-10,0 0-11,0-2-9,0-3-4,0-3-5,0-2-5,4-9-8,10-12-12,10-13-10,9-12-12,10-13-5,14-12 0,11-13 1,14-12-1,2-5 4,-6 3 5,-6 3 6,-6 4 5,-7 5 6,-6 10 5,-6 10 5,-6 9 5,-15 12 10,-21 16 17,-22 15 16,-22 17 16,-13 8 3,-3 4-11,-3 3-11,-2 3-11,-5 3-9,-2 3-6,-3 3-6,-3 4-7,1 1-5,6 0-5,7 0-4,6 0-6,4-5-2,4-9-3,3-10 0,3-8-2,7-3 8,14 7 19,11 6 17,14 7 19,3 4 7,-2 3-5,-3 3-5,-3 4-5,-4 2-4,-3 4-4,-3 3-4,-2 3-3,-5-2-5,-2-6-3,-3-6-5,-3-6-4,7-23-12,19-36-19,19-39-20,19-36-20,9-25-3,0-8 15,0-10 15,0-9 14,0-2 10,0 6 6,0 7 4,0 6 6,-2 9 4,-3 13 3,-3 12 2,-2 13 3,-5 10 0,-2 10 0,-3 10 0,-3 9-1,-2 6 4,0 3 12,0 3 10,0 4 11,0 11 4,0 23-2,0 22-2,0 22-1,-4 10-3,-5 1-4,-7-1-2,-5 1-4,-3 1-1,4 3-2,3 3-1,3 4-1,-1-1-1,-2-3 0,-3-3-1,-3-2 0,-2-6-1,0-6-4,0-6-2,0-6-4,-4-7-3,-5-6-4,-7-6-6,-5-6-3,-6-12-7,-3-15-7,-3-15-8,-2-16-7,-5-16-4,-2-16 1,-3-15-1,-3-15 1,-1-12 3,4-6 5,3-6 5,3-6 5,7-1 4,14 7 3,11 6 3,14 7 4,7 8 3,3 14 4,3 11 4,4 14 3,1 8 5,0 7 6,0 6 5,0 7 6,-2 8 2,-3 14-4,-3 11-3,-2 14-3,-8 13-3,-8 16-3,-10 15-4,-9 17-3,-7 3-3,-3-5-3,-3-7-2,-2-5-2,6-12-12,20-16-19,18-15-19,20-15-19</inkml:trace>
</inkml:ink>
</file>

<file path=ppt/ink/ink5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6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71450 53850 565,'62'-24'7,"26"4"14,24 3 13,26 3 15,-3 3 1,-27 3-8,-28 3-9,-28 4-9,-18 4-9,-6 6-8,-6 7-9,-6 6-8,-12 7-6,-15 10-5,-15 10-5,-16 9-3,-13 2-2,-9-2 4,-10-3 4,-8-3 3,-4-4 3,3-3 1,3-3 2,4-2 1,5-6 5,10-6 5,10-6 6,9-6 6,17-10 9,25-12 13,25-13 12,25-12 14,14-5 0,3 3-9,3 3-11,4 4-10,-1 4-8,-3 6-7,-3 7-7,-2 6-7,-12 12-6,-19 19-6,-18 19-7,-19 19-5,-18 7-4,-15-3-2,-15-3 0,-16-2-1,-10-5 2,-3-2 2,-3-3 5,-2-3 3,-3-4 4,1-3 4,-1-3 3,1-2 5,2-5 5,7-2 6,6-3 5,7-3 7,5-4 4,7-3 1,6-3 3,7-2 3,22-9 3,42-12 5,40-13 6,41-12 6,21-7-4,4 1-11,3-1-12,3 1-11,1 1-8,1 3-4,-1 3-4,1 4-4,-7 4-5,-12 6-6,-13 7-6,-12 6-7,-13 3-4,-12 0-4,-13 0-3,-12 0-3</inkml:trace>
</inkml:ink>
</file>

<file path=ppt/ink/ink5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7"/>
    </inkml:context>
    <inkml:brush xml:id="br0">
      <inkml:brushProperty name="width" value="0.04554" units="cm"/>
      <inkml:brushProperty name="height" value="0.04554" units="cm"/>
    </inkml:brush>
  </inkml:definitions>
  <inkml:trace contextRef="#ctx0" brushRef="#br0">72050 53050 483,'-46'-69'0,"10"13"0,10 12 0,9 13 0,4 20 11,1 28 24,-1 28 22,1 29 24,2 24 4,7 22-15,6 22-15,7 23-15,2 27-10,1 34-8,-1 35-6,1 35-8,-3 19-4,-2 7-2,-3 6-2,-3 7 0,1 2-10,6 1-14,7-1-16,6 1-15,-1-29-4,-5-56 7,-7-56 7,-5-56 7,-3-37 2,4-15-4,3-15-3,3-16-3</inkml:trace>
</inkml:ink>
</file>

<file path=ppt/ink/ink5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7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72650 55200 568,'-71'25'0,"10"0"0,10 0 0,9 0 0,-15 14 9,-36 28 19,-39 28 18,-36 29 20,-7 4 1,25-19-15,25-18-15,25-19-14,17-13-8,9-6 0,10-6 0,10-6 1,16-9-2,26-8-4,24-10-3,26-9-4,22-13-1,23-16 0,22-15 0,22-15 1,8-11-7,-2-2-12,-3-3-12,-3-3-12,-10 2-8,-16 10-1,-15 10-2,-15 9-3,-14 6 3,-8 3 4,-10 3 5,-9 4 5</inkml:trace>
</inkml:ink>
</file>

<file path=ppt/ink/ink5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7"/>
    </inkml:context>
    <inkml:brush xml:id="br0">
      <inkml:brushProperty name="width" value="0.03812" units="cm"/>
      <inkml:brushProperty name="height" value="0.03812" units="cm"/>
    </inkml:brush>
  </inkml:definitions>
  <inkml:trace contextRef="#ctx0" brushRef="#br0">73000 54200 577,'25'-22'7,"0"6"16,0 7 15,0 6 15,-2 7 3,-3 10-10,-3 10-9,-2 9-10,-5 9-8,-2 9-6,-3 10-6,-3 10-6,-9 8-5,-11 10-4,-14 10-5,-11 9-4,-6-1-3,4-8-1,3-10-1,3-9-2,14-21 2,25-31 5,25-31 5,25-31 4,12-15 4,1 4 4,-1 3 3,1 3 5,-4 4 1,-6 7 1,-6 6 1,-6 7 0,-7 7 0,-6 9-3,-6 10-2,-6 10-1,-13 11-3,-19 17 0,-18 15-2,-19 16 0,-12 7-2,-2 1-3,-3-1-2,-3 1-2,-2-4-1,0-6 2,0-6 1,0-6 0,3-9 1,6-8 0,7-10-2,6-9 0,6-7 6,6-3 13,7-3 13,6-2 14,12-8 3,19-8-4,19-10-5,19-9-6,12-5-4,6 0-5,7 0-5,6 0-5,3 1-2,0 4-1,0 3 1,0 3 0,-5 1-5,-9 1-11,-10-1-11,-8 1-11,-8-1-11,-2 1-11,-3-1-12,-3 1-11,-9-1 2,-11 1 17,-14-1 17,-11 1 17</inkml:trace>
</inkml:ink>
</file>

<file path=ppt/ink/ink5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8"/>
    </inkml:context>
    <inkml:brush xml:id="br0">
      <inkml:brushProperty name="width" value="0.05627" units="cm"/>
      <inkml:brushProperty name="height" value="0.05627" units="cm"/>
    </inkml:brush>
  </inkml:definitions>
  <inkml:trace contextRef="#ctx0" brushRef="#br0">73150 54800 390,'-24'-80'2,"4"41"22,3 40 24,3 42 22,-1 25 6,-2 14-10,-3 11-11,-3 14-9,-1 10-9,4 9-5,3 10-6,3 10-5,1 2-3,1-3-1,-1-3-1,1-2-1,2-11-1,7-15-3,6-15-3,7-16-3,7-15-3,9-11-2,10-14-2,10-11-3,7-11-5,6-5-7,7-7-6,6-5-7,3-11-7,0-11-6,0-14-6,0-11-6,-7-4-4,-11 6-1,-14 7-2,-11 6 0</inkml:trace>
</inkml:ink>
</file>

<file path=ppt/ink/ink5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48"/>
    </inkml:context>
    <inkml:brush xml:id="br0">
      <inkml:brushProperty name="width" value="0.05495" units="cm"/>
      <inkml:brushProperty name="height" value="0.05495" units="cm"/>
    </inkml:brush>
  </inkml:definitions>
  <inkml:trace contextRef="#ctx0" brushRef="#br0">75850 53800 400,'43'6'99,"-11"13"-22,-14 12-20,-11 13-21,-7 16-12,0 23-3,0 22-3,0 22-3,-7 16-2,-11 14-2,-14 11-1,-11 14-2,-6-1 0,4-12 1,3-13 0,3-12 0,3-12-2,3-8-5,3-10-6,4-9-6,11-32-5,23-53-8,22-53-8,22-52-7,12-33-1,3-8 5,3-10 5,4-9 4,7-15 3,13-18 2,12-19 1,13-18 1,-1 5 2,-11 32 3,-14 31 2,-11 32 3,-11 21 5,-5 13 8,-7 12 8,-5 13 8,-8 12 8,-5 13 8,-7 12 8,-5 13 9,-8 12 0,-5 13-7,-7 12-8,-5 13-7,-4 6-7,0 0-4,0 0-5,0 0-4,0 14-3,0 28 1,0 28 1,0 29 0,0 8 0,0-8-2,0-10-2,0-9-2,-2-10-1,-3-9 1,-3-10 1,-2-8 0,-1-3-6,3 7-16,3 6-15,4 7-15,2-3-10,4-8-4,3-10-5,3-9-5,3-12 2,3-11 8,3-14 6,4-11 9</inkml:trace>
</inkml:ink>
</file>

<file path=ppt/ink/ink5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0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78850 54700 547,'-35'-15'6,"-18"23"12,-19 22 13,-18 22 12,-6 12 4,10 3-4,10 3-4,9 4-5,9-1-3,9-3-3,10-3-4,10-2-2,2-1-3,-3 3-2,-3 3-2,-2 4-2,3-1-3,14-3-2,11-3-4,14-2-4,10-8-1,9-8 1,10-10 1,10-9-1,10-9-5,13-5-16,12-7-13,13-5-15,-2-4-5,-16 0 2,-15 0 4,-15 0 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7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95600 34500 589,'13'23'114,"-5"-1"-30,-4-1-28,-5-1-30,-3-1-16,2-3-4,0-1-3,2-2-3,1-2-2,1-3 0,4-1 0,0-2 0,4-2-4,4-2-5,4-2-6,3-2-6,2-1-2,-1 1 3,-1-2 3,0 2 3,-3-1 1,-1 2 0,-2 0 1,-3 2 0,-2 1 5,-2 3 8,-4 4 9,-2 2 9,-4 3 5,-4 0 0,-4 1 2,-3 1 1,-4 1 1,-2 0 2,-2-1 1,-1 1 1,0-2-2,3-1-4,3-2-4,2-2-5,5-2-6,6-2-12,6-3-9,6 0-11,5-5-6,2-6-5,3-6-3,3-5-4,0-3-2,-1 2 1,-2 3 1,-2 1 1,-3 2 3,-1 1 2,-2 1 4,-2 0 3</inkml:trace>
</inkml:ink>
</file>

<file path=ppt/ink/ink5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0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79500 54500 600,'-47'1'0,"6"4"0,7 3 0,6 3 0,-2 9 9,-9 16 18,-10 15 18,-8 17 18,2 3 3,16-5-13,15-7-13,17-5-13,7-4-7,0 0-4,0 0-3,0 0-4,4-5-3,10-9-2,10-10-2,9-8-3,6-4-2,3 3 0,3 3-1,4 4 0,-1-1-2,-3-3-2,-3-3-4,-2-2-2,-8 0-2,-8 7 2,-10 6 1,-9 7 2,-9 2 1,-5 1 4,-7-1 2,-5 1 4,-9 1 2,-9 3-2,-10 3 1,-8 4-1,-6-3-3,1-5-3,-1-7-3,1-5-5,4-8-4,9-5-6,10-7-7,10-5-6,7-8-3,6-5 1,7-7-1,6-5 0</inkml:trace>
</inkml:ink>
</file>

<file path=ppt/ink/ink5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0"/>
    </inkml:context>
    <inkml:brush xml:id="br0">
      <inkml:brushProperty name="width" value="0.02615" units="cm"/>
      <inkml:brushProperty name="height" value="0.02615" units="cm"/>
    </inkml:brush>
  </inkml:definitions>
  <inkml:trace contextRef="#ctx0" brushRef="#br0">81250 53550 841,'-94'0'0,"13"0"0,12 0 0,13 0 0,7 0 4,4 0 8,3 0 9,3 0 8,4 3 1,7 6-4,6 7-5,7 6-5</inkml:trace>
</inkml:ink>
</file>

<file path=ppt/ink/ink5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1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79900 53600 470,'-2'56'127,"-3"13"-23,-3 12-25,-2 13-24,-3 10-15,1 10-7,-1 10-6,1 9-7,-1 6-5,1 3-3,-1 3-5,1 4-4,-1-3-1,1-5 0,-1-7-1,1-5 1,-1-14-2,1-18-8,-1-19-5,1-18-7,4-25-5,9-27-4,10-28-3,10-28-4,10-23 0,13-15 7,12-15 4,13-16 6,4-2 4,-3 13 1,-3 12 1,-2 13 1,-6 10 4,-6 10 6,-6 10 7,-6 9 5,-6 15 7,-2 22 3,-3 22 6,-3 23 3,-10 13 2,-16 6-3,-15 7-4,-15 6-3,-11 3-4,-2 0-7,-3 0-7,-3 0-6,-1-4-6,4-5-7,3-7-7,3-5-6</inkml:trace>
</inkml:ink>
</file>

<file path=ppt/ink/ink5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2"/>
    </inkml:context>
    <inkml:brush xml:id="br0">
      <inkml:brushProperty name="width" value="0.05213" units="cm"/>
      <inkml:brushProperty name="height" value="0.05213" units="cm"/>
    </inkml:brush>
  </inkml:definitions>
  <inkml:trace contextRef="#ctx0" brushRef="#br0">80650 54800 421,'25'-27'3,"0"-3"4,0-3 5,0-2 6,1 0 2,4 7 2,3 6 2,3 7 2,1 4-1,1 3-2,-1 3-2,1 4-2,-4 8-3,-6 17-4,-6 15-4,-6 16-3,-10 10-2,-12 7-1,-13 6 0,-12 7-1,-9 4 0,-2 3 0,-3 3 0,-3 4 0,-1-6 0,4-11 3,3-14 1,3-11 1,12-17 1,22-18-3,22-19-1,23-18-2,14-18-3,10-16-3,10-15-3,9-15-5,2-12-3,-2-6-3,-3-6-4,-3-6-3,-6 2-2,-5 14 3,-7 11 2,-5 14 2,-9 10 4,-9 9 6,-10 10 6,-8 10 6,-11 11 10,-8 17 14,-10 15 14,-9 16 14,-5 10 4,0 7-6,0 6-6,0 7-6,3 2-5,6 1-4,7-1-5,6 1-3,3-1-3,0 1-2,0-1-2,0 1-1,3-4-4,6-6-3,7-6-4,6-6-5,9-13-5,13-19-9,12-18-7,13-19-8,4-21-2,-3-21 3,-3-22 3,-2-22 3,-9-13 3,-12-3 1,-13-3 2,-12-2 2,-9 5 3,-2 16 1,-3 15 4,-3 17 1,-10 19 5,-16 26 3,-15 24 5,-15 26 3,-6 18 1,7 13-4,6 12-4,7 13-4,7 2-3,9-5-4,10-7-2,10-5-3,8-8 0,10-5 2,10-7 4,9-5 1,4-6 3,1-3-1,-1-3 1,1-2 1,-4-1-1,-6 3 0,-6 3 1,-6 4-1,-4 4 3,1 6 6,-1 7 6,1 6 5,-3 3 4,-2 0-2,-3 0-2,-3 0 0,-2-2-1,0-3-1,0-3 0,0-2-1,6-6-1,13-6-2,12-6-3,13-6-2,9-4-2,6 1 0,7-1-1,6 1 0,-2 1 0,-9 3-1,-10 3 0,-8 4-2,-11 7 1,-8 13-1,-10 12 0,-9 13 0,-16 9-1,-22 6-4,-22 7-3,-21 6-2,-12 1-5,1-3-5,-1-3-3,1-2-6,1-6-3,3-6-4,3-6-3,4-6-3,7-9 0,13-8 5,12-10 5,13-9 5</inkml:trace>
</inkml:ink>
</file>

<file path=ppt/ink/ink5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2"/>
    </inkml:context>
    <inkml:brush xml:id="br0">
      <inkml:brushProperty name="width" value="0.04531" units="cm"/>
      <inkml:brushProperty name="height" value="0.04531" units="cm"/>
    </inkml:brush>
  </inkml:definitions>
  <inkml:trace contextRef="#ctx0" brushRef="#br0">83200 53850 485,'62'-15'9,"26"23"20,24 22 18,26 22 19,-1 10 5,-24 1-12,-26-1-10,-24 1-11,-17 5-7,-5 14-3,-7 11-3,-5 14-4,-8 5-4,-5 1-4,-7-1-5,-5 1-5,-14 1-5,-18 3-7,-19 3-8,-18 4-8,-14-3-7,-5-5-8,-7-7-8,-5-5-8,3-14-3,17-18 0,15-19 1,16-18 1</inkml:trace>
</inkml:ink>
</file>

<file path=ppt/ink/ink5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2"/>
    </inkml:context>
    <inkml:brush xml:id="br0">
      <inkml:brushProperty name="width" value="0.03369" units="cm"/>
      <inkml:brushProperty name="height" value="0.03369" units="cm"/>
    </inkml:brush>
  </inkml:definitions>
  <inkml:trace contextRef="#ctx0" brushRef="#br0">84550 54000 652,'78'-32'10,"56"-11"20,57-14 19,56-11 21,-2 2 1,-59 19-17,-60 19-16,-58 19-16,-31 12-19,1 6-17,-1 7-20,1 6-19,-6 4-8,-8 4 1,-10 3 2,-9 3 1</inkml:trace>
</inkml:ink>
</file>

<file path=ppt/ink/ink5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3"/>
    </inkml:context>
    <inkml:brush xml:id="br0">
      <inkml:brushProperty name="width" value="0.03774" units="cm"/>
      <inkml:brushProperty name="height" value="0.03774" units="cm"/>
    </inkml:brush>
  </inkml:definitions>
  <inkml:trace contextRef="#ctx0" brushRef="#br0">84800 54700 582,'-30'-2'11,"41"-3"22,40-3 21,42-2 22,24-5 1,9-2-17,10-3-19,10-3-17,0-1-11,-5 4-2,-7 3-1,-5 3-3,-9 1-7,-9 1-15,-10-1-13,-8 1-16,-12-1-9,-12 1-6,-13-1-6,-12 1-6</inkml:trace>
</inkml:ink>
</file>

<file path=ppt/ink/ink5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3"/>
    </inkml:context>
    <inkml:brush xml:id="br0">
      <inkml:brushProperty name="width" value="0.04742" units="cm"/>
      <inkml:brushProperty name="height" value="0.04742" units="cm"/>
    </inkml:brush>
  </inkml:definitions>
  <inkml:trace contextRef="#ctx0" brushRef="#br0">88700 54250 463,'-57'0'60,"39"0"-5,36 0-5,39 0-4,25-2-5,17-3-7,15-3-5,16-2-7,21-3-2,29 1 2,28-1 2,28 1 2,20-3-1,13-2-4,12-3-4,13-3-4,10-1-3,10 4-1,10 3-3,9 3-1,6 1-4,3 1-4,3-1-5,4 1-5,-1-3-4,-3-2-4,-3-3-4,-2-3-4,-6-1-3,-6 4 1,-6 3 0,-6 3 0,-13 1 1,-19 1 4,-18-1 3,-19 1 3,-15-1 2,-8 1-1,-10-1 0,-9 1 0,-15 1 0,-18 3 2,-19 3 2,-18 4 1,-21-1-1,-22-3-4,-22-3-4,-21-2-3</inkml:trace>
</inkml:ink>
</file>

<file path=ppt/ink/ink5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4"/>
    </inkml:context>
    <inkml:brush xml:id="br0">
      <inkml:brushProperty name="width" value="0.03738" units="cm"/>
      <inkml:brushProperty name="height" value="0.03738" units="cm"/>
    </inkml:brush>
  </inkml:definitions>
  <inkml:trace contextRef="#ctx0" brushRef="#br0">90150 51100 588,'110'3'153,"-27"6"-38,-28 7-36,-28 6-38,-18 7-24,-6 10-11,-6 10-11,-6 9-11,-10 6-7,-12 3-1,-13 3-3,-12 4-2,-5-4-1,3-9 3,3-10 1,4-8 2,19-9 6,39-6 10,36-6 11,39-6 11,13-6 3,-9-2-1,-10-3-2,-8-3-3,-9 2 0,-6 10 0,-6 10 1,-6 9 0,-12 10 0,-15 14 1,-15 11 0,-16 14 0,-15 3-1,-11-2-3,-14-3-2,-11-3-4,-6-4 0,4-3 1,3-3 1,3-2 0,4-5-3,7-2-9,6-3-8,7-3-8,5-6-9,7-5-6,6-7-7,7-5-7</inkml:trace>
</inkml:ink>
</file>

<file path=ppt/ink/ink5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4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90850 52600 605,'89'115'142,"-22"-18"-33,-22-19-30,-21-18-33,-12-12-28,1-3-25,-1-3-26,1-2-25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8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97050 32325 469,'17'-21'45,"3"3"-5,3 4-4,3 5-5,2 0-3,3 0-3,1-1-4,3-1-2,0-1-3,0 2-4,0 1-2,1 0-4,-3 2-2,-1-1-5,-5 0-2,-1 0-4,-5 1-6,-3 0-6,-5 2-6,-3 1-7,-3-1-3,0 0 3,-2-2 3,0 0 1,-3-1 4,-4 0 1,-4 1 4,-4-1 2,-3-1 2,-3-2 2,-4-2 1,-1-1 2,-1-3 1,4 0 2,5-1 2,3-1 1,2 0 2,0 1-1,0 1-1,0 1 1,1 1 2,-1 2 6,0 2 6,0 3 6,1 3 13,0 8 17,2 6 18,1 7 18,0 7 2,2 7-14,0 7-16,2 6-14,0 6-9,0 2-5,0 4-3,0 2-5,0 9-5,0 15-8,0 14-6,0 16-7,-2 5-8,-2-2-10,-4-1-9,-2-2-9,-1-6-6,2-10 0,3-10-2,1-10 0,1-11 1,0-14 1,0-14 3,0-13 1</inkml:trace>
</inkml:ink>
</file>

<file path=ppt/ink/ink5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4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91750 51400 589,'48'-24'0,"-3"4"0,-3 3 0,-2 3 0,-5 3 4,-2 3 9,-3 3 8,-3 4 9,-2 7 5,0 13 4,0 12 2,0 13 4,-4 10-4,-5 10-10,-7 10-9,-5 9-10,-9 7-5,-9 7-2,-10 6-2,-8 7 0,-4-4-2,3-12 2,3-13 1,4-12 0,7-10 2,13-6 0,12-6 2,13-6 0,13-12 0,17-15-2,15-15-3,16-16-2,5-12-6,-2-5-11,-3-7-11,-3-5-11,-9 0-6,-11 10-1,-14 10-3,-11 9-1</inkml:trace>
</inkml:ink>
</file>

<file path=ppt/ink/ink5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5"/>
    </inkml:context>
    <inkml:brush xml:id="br0">
      <inkml:brushProperty name="width" value="0.04595" units="cm"/>
      <inkml:brushProperty name="height" value="0.04595" units="cm"/>
    </inkml:brush>
  </inkml:definitions>
  <inkml:trace contextRef="#ctx0" brushRef="#br0">93700 51400 478,'-35'-2'14,"-18"47"27,-19 47 27,-18 48 27,-3 10 4,17-25-23,15-25-20,16-25-22,1-4-14,-12 20-7,-13 18-7,-12 20-7,-5 2-8,3-12-6,3-13-7,4-12-8,7-10-6,13-6-5,12-6-6,13-6-4</inkml:trace>
</inkml:ink>
</file>

<file path=ppt/ink/ink5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5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92450 51650 506,'-2'-46'0,"-3"10"0,-3 10 0,-2 9 0,3 12 12,14 16 21,11 15 24,14 17 22,7 13 4,3 13-14,3 12-15,4 13-14,1 6-11,0 0-9,0 0-7,0 0-9,1-2-9,4-3-13,3-3-12,3-2-12,-5-11-7,-12-15 2,-13-15 0,-12-16 0,-5-8 0,3 0 1,3 0-2,4 0 1</inkml:trace>
</inkml:ink>
</file>

<file path=ppt/ink/ink5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6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94100 51050 516,'54'-21'10,"10"10"21,10 10 20,9 9 21,-4 9 2,-15 9-14,-15 10-15,-16 10-14,-13 8-12,-9 10-5,-10 10-8,-8 9-5,-15 6-4,-19 3 2,-18 3 1,-19 4 1,-10 2-1,1 4-5,-1 3-5,1 3-4,4-8 0,9-19 1,10-18 3,10-19 2,14-13 6,23-6 9,22-6 11,22-6 9,19-9 2,20-8-4,18-10-5,20-9-4,6-7-9,-2-3-14,-3-3-12,-3-2-12,-7-1-12,-9 3-7,-10 3-7,-8 4-9,-9 2 1,-6 4 6,-6 3 9,-6 3 6</inkml:trace>
</inkml:ink>
</file>

<file path=ppt/ink/ink5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6"/>
    </inkml:context>
    <inkml:brush xml:id="br0">
      <inkml:brushProperty name="width" value="0.03654" units="cm"/>
      <inkml:brushProperty name="height" value="0.03654" units="cm"/>
    </inkml:brush>
  </inkml:definitions>
  <inkml:trace contextRef="#ctx0" brushRef="#br0">95450 51500 602,'0'-47'0,"0"6"0,0 7 0,0 6 0,12 3 8,26 0 18,24 0 16,26 0 18,18 1 4,13 4-9,12 3-9,13 3-9,2 3-9,-5 3-9,-7 3-8,-5 4-10,-12 1-9,-16 0-14,-15 0-13,-15 0-12</inkml:trace>
</inkml:ink>
</file>

<file path=ppt/ink/ink5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6"/>
    </inkml:context>
    <inkml:brush xml:id="br0">
      <inkml:brushProperty name="width" value="0.04327" units="cm"/>
      <inkml:brushProperty name="height" value="0.04327" units="cm"/>
    </inkml:brush>
  </inkml:definitions>
  <inkml:trace contextRef="#ctx0" brushRef="#br0">96350 50600 508,'-24'-46'0,"4"10"0,3 10 0,3 9 0,3 15 11,3 22 24,3 22 23,4 23 22,1 14 5,0 10-16,0 10-16,0 9-15,-2 10-12,-3 14-6,-3 11-8,-2 14-8,-6 7-9,-6 3-13,-6 3-14,-6 4-12,-1-12-4,7-24 7,6-26 7,7-24 6,2-20-1,1-11-10,-1-14-10,1-11-9</inkml:trace>
</inkml:ink>
</file>

<file path=ppt/ink/ink5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6"/>
    </inkml:context>
    <inkml:brush xml:id="br0">
      <inkml:brushProperty name="width" value="0.04785" units="cm"/>
      <inkml:brushProperty name="height" value="0.04785" units="cm"/>
    </inkml:brush>
  </inkml:definitions>
  <inkml:trace contextRef="#ctx0" brushRef="#br0">97300 51250 459,'-30'-7'12,"-9"39"23,-10 36 23,-8 39 23,2 11 4,16-11-15,15-14-16,17-11-14,10-11-11,6-5-8,7-7-5,6-5-8,6-11-2,6-11 1,7-14 0,6-11 1,6-17-5,6-18-10,7-19-10,6-18-11,1-14-5,-3-5 1,-3-7 0,-2-5 0,-9-4 4,-12 0 4,-13 0 6,-12 0 5,-10 6 4,-6 13 3,-6 12 3,-6 13 3,-12 12 0,-15 13-2,-15 12-1,-16 13-2,-10 10-3,-3 10-6,-3 10-4,-2 9-6,6 2 0,20-2 3,18-3 4,20-3 4,6-4-1,-2-3-8,-3-3-7,-3-2-7</inkml:trace>
</inkml:ink>
</file>

<file path=ppt/ink/ink5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7"/>
    </inkml:context>
    <inkml:brush xml:id="br0">
      <inkml:brushProperty name="width" value="0.03812" units="cm"/>
      <inkml:brushProperty name="height" value="0.03812" units="cm"/>
    </inkml:brush>
  </inkml:definitions>
  <inkml:trace contextRef="#ctx0" brushRef="#br0">97950 51700 577,'0'70'11,"0"-9"23,0-10 24,0-8 22,4-4 2,10 3-17,10 3-17,9 4-18,2-1-16,-2-3-14,-3-3-16,-3-2-15,-2-6-14,0-6-12,0-6-12,0-6-12</inkml:trace>
</inkml:ink>
</file>

<file path=ppt/ink/ink5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7"/>
    </inkml:context>
    <inkml:brush xml:id="br0">
      <inkml:brushProperty name="width" value="0.04805" units="cm"/>
      <inkml:brushProperty name="height" value="0.04805" units="cm"/>
    </inkml:brush>
  </inkml:definitions>
  <inkml:trace contextRef="#ctx0" brushRef="#br0">99350 50950 457,'-4'-50'3,"-5"0"4,-7 0 6,-5 0 5,-9 3 4,-9 6 5,-10 7 3,-8 6 5,-6 6 2,1 6 0,-1 7 1,1 6-1,1 6-2,3 6-5,3 7-4,4 6-4,5 6-3,10 6-2,10 7-1,9 6-1,6 3-3,3 0-1,3 0-2,4 0-1,4 3-2,6 6-1,7 7-1,6 6-2,7 4 0,10 4-3,10 3-2,9 3-2,1 1-1,-6 1 0,-6-1 0,-6 1 0,-7-1 0,-6 1 0,-6-1-2,-6 1 1,-7-3-3,-6-2-1,-6-3-2,-6-3-2,-12-7 0,-15-9 0,-15-10 2,-16-8 1,-8-11 0,0-8 1,0-10 1,0-9-1,7-12 2,17-11 1,15-14 1,16-11 2,10-17 1,7-18 1,6-19 1,7-18 1,11-12 0,20-3-2,18-3-2,20-2-1,10 2-4,3 9-7,3 10-5,4 10-7,-7 14-1,-16 23 4,-15 22 3,-15 22 4,-11 8 0,-2-2-6,-3-3-4,-3-3-5</inkml:trace>
</inkml:ink>
</file>

<file path=ppt/ink/ink5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8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93850 54500 494,'50'-47'0,"0"6"0,0 7 0,0 6 0,3 13 11,6 23 22,7 22 22,6 22 23,-10 10-1,-24 1-19,-26-1-21,-24 1-21,-20 4-11,-11 9-3,-14 10-4,-11 10-2,-7-1-2,0-9 2,0-10 1,0-8 1,18-12 5,39-12 9,36-13 8,39-12 10,14-7 0,-5 1-7,-7-1-7,-5 1-8,-8 2-4,-5 7-2,-7 6 0,-5 7-3,-9 7 1,-9 9 0,-10 10 2,-8 10 0,-12 5 0,-12 4-3,-13 3-1,-12 3-1,-12 3-5,-8 3-7,-10 3-6,-9 4-7,-2 1-5,6 0-4,7 0-4,6 0-5,7-8 1,10-16 7,10-15 7,9-15 6,6-11 1,3-2-5,3-3-5,4-3-5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49"/>
    </inkml:context>
    <inkml:brush xml:id="br0">
      <inkml:brushProperty name="width" value="0.05523" units="cm"/>
      <inkml:brushProperty name="height" value="0.05523" units="cm"/>
      <inkml:brushProperty name="color" value="#F2395B"/>
    </inkml:brush>
  </inkml:definitions>
  <inkml:trace contextRef="#ctx0" brushRef="#br0">97238 33515 398,'-1'-15'0,"-2"-1"2,-2 0 1,-2 1 2,-2 0 4,-2 4 8,-1 3 7,-3 3 9,-1 2 1,-1 3-4,-2 4-6,1 2-4,-4 4-4,-2 6-2,-3 4-3,-2 5-2,-3 3-1,-1 1-1,-1 0-1,-1 2 0,1 0 0,3-3-1,4-2 1,2-1-1,3-3-1,5-1-2,3-2-1,4-2-2,5-3-2,6-3 0,6-3-2,6-2 0,7-5-3,11-6-3,9-6-3,10-6-2,6-4-5,3-5-4,4-3-4,2-4-5,0-2-1,-3 1 5,-3 1 3,-2 1 4,-4 1 3,-4 2 6,-4 0 4,-4 1 5,-4 2 5,-3 3 5,-5 3 5,-4 3 6,-3 2 1,-2 4-1,-4 3-3,-3 3-1,-1 2 5,0 3 12,-1 4 12,1 2 12,0 3 3,0 4-7,-1 2-6,1 3-7,1 3-4,1 1-3,3 3-3,2 1-2,0 2-3,-1 3-1,-1 1-3,-1 3-1,-1 0-3,-2 0-3,-3 0-4,-1 1-2,-1-2-3,-2 0 0,-1-1-1,0-1 0,-2-2-2,-2-1-3,-2-3-4,-2-1-3,-2-3-3,-2-3-1,-2-3-2,-1-3-2,-3-3-1,-2-2-1,-2-4 0,-1-2-1,-3-4 1,-3-2 2,-3-4 1,-3-2 2,-2-4 0,-1-3-2,-1-5-2,0-3-3,0-4-1,3-1 0,3-2 0,3-3 0,3 1 1,3 0 1,3 1 2,3 1 1,2 2 3,4 1 5,2 3 6,4 1 4,2 3 3,2 3 3,2 3 1,2 3 2,0 4 5,-1 8 10,-1 6 9,0 8 9,-4 4 1,-4 5-5,-5 3-6,-5 5-7,-4 0-4,-2-2-2,-1-1-2,-3-2-2,1-3-2,1 0-2,2-1-2,3 0 0,3-3-4,6-3-5,6-3-4,6-2-5,6-6-4,7-7-1,7-6-3,7-7-2,4-5-1,1-1 0,1-3-1,0-1 0,0 0 2,-3 5 4,-4 3 4,-1 5 5,-6 2 1,-3 2 1,-6 2-1,-5 2 0,-3 3 9,0 2 18,-2 4 16,0 2 17,-1 3 7,1 3-5,2 4-6,0 2-4,1 1-12,2 1-19,0 0-18,1-1-18</inkml:trace>
</inkml:ink>
</file>

<file path=ppt/ink/ink5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9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99000 53600 565,'90'-24'13,"32"4"27,31 3 26,32 3 26,-6 4 1,-40 7-25,-40 6-25,-41 7-24,-26 7-24,-8 9-23,-10 10-24,-9 10-24,-9-3-7,-5-11 11,-7-14 10,-5-11 10</inkml:trace>
</inkml:ink>
</file>

<file path=ppt/ink/ink5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39:59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98900 54100 592,'-49'23'0,"4"-3"0,3-3 0,3-2 0,3-3 3,3 1 7,3-1 7,4 1 7,13-3 4,26-2 3,24-3 3,26-3 3,15-4 1,6-3 1,7-3 1,6-2 1,1-1-6,-3 3-13,-3 3-13,-2 4-14,-6 1-12,-6 0-11,-6 0-11,-6 0-13,-9 0-5,-8 0-1,-10 0 0,-9 0-1</inkml:trace>
</inkml:ink>
</file>

<file path=ppt/ink/ink5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0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101050 53150 564,'123'-66'30,"-3"19"-2,-3 19-4,-2 19-3,-15 15 2,-25 13 7,-25 12 7,-25 13 7,-16 6 0,-6 0-4,-6 0-6,-6 0-6,-10 1-6,-12 4-7,-13 3-8,-12 3-8,-2-4-3,9-8 0,10-10 1,10-9 0,-9 2-2,-24 17-5,-26 15-6,-24 16-5,-7 4-2,13-6 2,12-6 3,13-6 1,13-9 5,17-8 7,15-10 5,16-9 7,16-10 6,20-9 5,18-10 4,20-8 5,13-9 1,9-6-6,10-6-5,10-6-5,4-1-7,0 7-6,0 6-7,0 7-7,-7 4-7,-11 3-6,-14 3-7,-11 4-6,-11 1-4,-5 0 1,-7 0 1,-5 0 0</inkml:trace>
</inkml:ink>
</file>

<file path=ppt/ink/ink5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0"/>
    </inkml:context>
    <inkml:brush xml:id="br0">
      <inkml:brushProperty name="width" value="0.03169" units="cm"/>
      <inkml:brushProperty name="height" value="0.03169" units="cm"/>
    </inkml:brush>
  </inkml:definitions>
  <inkml:trace contextRef="#ctx0" brushRef="#br0">102100 53600 694,'1'70'137,"4"-9"-40,3-10-41,3-8-40,1-6-32,1 1-22,-1-1-22,1 1-22</inkml:trace>
</inkml:ink>
</file>

<file path=ppt/ink/ink5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0"/>
    </inkml:context>
    <inkml:brush xml:id="br0">
      <inkml:brushProperty name="width" value="0.05072" units="cm"/>
      <inkml:brushProperty name="height" value="0.05072" units="cm"/>
    </inkml:brush>
  </inkml:definitions>
  <inkml:trace contextRef="#ctx0" brushRef="#br0">103050 52000 433,'0'-47'0,"0"6"0,0 7 0,0 6 0,-8 13 10,-16 23 18,-15 22 20,-15 22 18,-7 18 5,3 16-9,3 15-9,4 17-10,5 3-6,10-5-5,10-7-5,9-5-4,6-4-4,3 0-3,3 0-3,4 0-4,5-7-3,10-11-2,10-14-5,9-11-2,10-11-5,14-5-7,11-7-6,14-5-7,11-8-3,14-5-2,11-7 0,14-5-2,2-6-1,-6-3-3,-6-3-1,-6-2-3,-9-6 0,-8-6 3,-10-6 3,-9-6 2,-13-2 4,-16 3 4,-15 3 6,-15 4 4,-9 1 3,1 0 3,-1 0 2,1 0 3</inkml:trace>
</inkml:ink>
</file>

<file path=ppt/ink/ink5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1"/>
    </inkml:context>
    <inkml:brush xml:id="br0">
      <inkml:brushProperty name="width" value="0.04504" units="cm"/>
      <inkml:brushProperty name="height" value="0.04504" units="cm"/>
    </inkml:brush>
  </inkml:definitions>
  <inkml:trace contextRef="#ctx0" brushRef="#br0">103850 52250 488,'-47'-24'0,"6"4"0,7 3 0,6 3 0,3 1 7,0 1 14,0-1 15,0 1 13,1 5 6,4 14-6,3 11-4,3 14-5,1 11-5,1 14-3,-1 11-4,1 14-4,-4 10-4,-6 9-1,-6 10-4,-6 10-1,-4 11-3,1 17-4,-1 15-3,1 16-3,-4 20-8,-6 25-8,-6 25-11,-6 25-9,1-7-5,9-36 0,10-39-1,10-36 1,4-28-3,0-15-5,0-15-5,0-16-6</inkml:trace>
</inkml:ink>
</file>

<file path=ppt/ink/ink5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3"/>
    </inkml:context>
    <inkml:brush xml:id="br0">
      <inkml:brushProperty name="width" value="0.0455" units="cm"/>
      <inkml:brushProperty name="height" value="0.0455" units="cm"/>
    </inkml:brush>
  </inkml:definitions>
  <inkml:trace contextRef="#ctx0" brushRef="#br0">62900 57900 483,'23'-68'0,"-3"17"0,-3 15 0,-2 16 0,0 5 3,7-2 7,6-3 7,7-3 7,0 2 2,-2 10-2,-3 10-1,-3 9-2,-6 13-1,-5 20 1,-7 18 1,-5 20 0,-6 10 0,-3 3-1,-3 3-1,-2 4-2,-8 2-1,-8 4-3,-10 3-2,-9 3-2,-7 1-1,-3 1 1,-3-1 0,-2 1 2,-6 1-4,-6 3-6,-6 3-8,-6 4-5,-4-3-5,1-5 0,-1-7-1,1-5-1,-1-14-1,1-18 1,-1-19 0,1-18 1,2-20 0,7-18 0,6-19 1,7-18 0,2-20 2,1-18 1,-1-19 1,1-18 2,4-9 2,9 4 2,10 3 1,10 3 3,7 4 1,6 7 2,7 6 2,6 7 2,6 8 3,6 14 1,7 11 4,6 14 2,7 11 4,10 14 7,10 11 7,9 14 7,4 11 1,1 14-5,-1 11-4,1 14-4,2 7-4,7 3-4,6 3-3,7 4-4,5 2-5,7 4-7,6 3-7,7 3-7,5 1-8,7 1-7,6-1-10,7 1-7,-7-6-2,-19-8 6,-18-10 7,-19-9 5,-15-9 0,-8-5-8,-10-7-8,-9-5-7</inkml:trace>
</inkml:ink>
</file>

<file path=ppt/ink/ink5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4"/>
    </inkml:context>
    <inkml:brush xml:id="br0">
      <inkml:brushProperty name="width" value="0.03472" units="cm"/>
      <inkml:brushProperty name="height" value="0.03472" units="cm"/>
    </inkml:brush>
  </inkml:definitions>
  <inkml:trace contextRef="#ctx0" brushRef="#br0">65900 58850 633,'-222'93'88,"56"-11"-13,57-14-14,56-11-15,31-6-10,6 4-8,7 3-9,6 3-9,3 4-6,0 7-7,0 6-5,0 7-7,0 0-4,0-2-5,0-3-5,0-3-3,6-7-5,13-9-2,12-10-3,13-8-3,2-11 1,-5-8 5,-7-10 5,-5-9 4</inkml:trace>
</inkml:ink>
</file>

<file path=ppt/ink/ink5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5"/>
    </inkml:context>
    <inkml:brush xml:id="br0">
      <inkml:brushProperty name="width" value="0.03605" units="cm"/>
      <inkml:brushProperty name="height" value="0.03605" units="cm"/>
    </inkml:brush>
  </inkml:definitions>
  <inkml:trace contextRef="#ctx0" brushRef="#br0">66900 58750 610,'-25'-22'2,"0"6"3,0 7 5,0 6 3,-4 6 4,-5 6 5,-7 7 4,-5 6 5,-3 4 2,4 4 0,3 3-1,3 3 0,4 1-3,7 1-3,6-1-4,7 1-4,7 1-3,9 3-4,10 3-4,10 4-2,7-3-5,6-5-1,7-7-4,6-5-2,1-3-2,-3 4 1,-3 3 0,-2 3 1,-6 3 0,-6 3 0,-6 3 1,-6 4 0,-6-1 1,-2-3 1,-3-3 1,-3-2 2,-6-3 0,-5 1 1,-7-1 0,-5 1 1,-8 1 0,-5 3-2,-7 3-1,-5 4 0,-4-3-5,0-5-8,0-7-6,0-5-7,3-6-5,6-3-3,7-3-3,6-2-3,4-6 2,4-6 6,3-6 6,3-6 6,3-6 3,3-2 3,3-3 0,4-3 2</inkml:trace>
</inkml:ink>
</file>

<file path=ppt/ink/ink5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5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67050 58350 548,'1'-69'0,"4"13"0,3 12 0,3 13 0,4 9 6,7 6 12,6 7 11,7 6 11,-1 12 4,-6 19-6,-6 19-5,-6 19-5,-6 10-5,-2 4 0,-3 3-2,-3 3-2,-2 4-2,0 7-1,0 6-1,0 7-2,-4 4-1,-5 3 1,-7 3 0,-5 4 0,-4-6-3,0-11-4,0-14-5,0-11-4,6-23-10,13-31-12,12-31-14,13-31-13,9-20-2,6-5 10,7-7 9,6-5 9,4 0 8,4 10 6,3 10 7,3 9 6,-4 7 5,-8 7 4,-10 6 5,-9 7 3,-7 7 3,-3 9 0,-3 10 1,-2 10 1,-6 8 0,-6 10-2,-6 10 0,-6 9-1,-9 2-1,-8-2-4,-10-3-1,-9-3-4,-5-1-2,0 4-2,0 3-3,0 3-2,1-2-5,4-6-7,3-6-5,3-6-7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52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102250 34850 465,'16'15'134,"-1"-1"-24,1-1-23,0 0-24,-2-2-17,-1 1-10,-2 0-9,-2 0-10,-1-1-7,0 1-5,0 0-6,-1 0-5,1 0-14,0 1-19,0 1-22,0 2-20,-3-2-5,-2-3 10,-6-3 9,-2-2 11</inkml:trace>
</inkml:ink>
</file>

<file path=ppt/ink/ink5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6"/>
    </inkml:context>
    <inkml:brush xml:id="br0">
      <inkml:brushProperty name="width" value="0.04615" units="cm"/>
      <inkml:brushProperty name="height" value="0.04615" units="cm"/>
    </inkml:brush>
  </inkml:definitions>
  <inkml:trace contextRef="#ctx0" brushRef="#br0">67950 59300 476,'92'-24'6,"-16"4"13,-15 3 12,-15 3 12,-11 6 3,-2 9-8,-3 10-7,-3 10-7,-7 7-6,-9 6-4,-10 7-4,-8 6-3,-9 6-4,-6 6 0,-6 7-2,-6 6-1,-2-4-2,3-11 0,3-14-3,4-11 0,8-11-3,17-5-4,15-7-3,16-5-3,10-12-3,7-16-1,6-15-1,7-15-2,0-7 1,-2 3 2,-3 3 2,-3 4 3,-6 2 3,-5 4 3,-7 3 5,-5 3 3,-8 10 11,-5 20 19,-7 18 18,-5 20 18,-6 10 4,-3 3-9,-3 3-11,-2 4-10,-1-1-7,3-3-3,3-3-4,4-2-2,2-3-4,4 1-3,3-1-3,3 1-4,10-10-5,20-19-6,18-18-8,20-19-6,5-18-5,-6-15-2,-6-15-1,-6-16-1,-7-7-1,-6 4 2,-6 3 1,-6 3 2,-7 7 3,-6 14 4,-6 11 5,-6 14 4,-15 13 4,-21 16 3,-22 15 2,-22 17 2,-7 10 3,10 6 1,10 7 1,9 6 1,12-1-1,16-5-5,15-7-6,17-5-4,10-8-3,6-5 1,7-7 1,6-5 0,1-4 1,-3 0 2,-3 0 1,-2 0 3,-6 7 3,-6 17 5,-6 15 5,-6 16 4,-6 7 3,-2 1-1,-3-1-1,-3 1-1,-2-1-1,0 1-1,0-1-1,0 1-2,1-3-1,4-2-2,3-3-1,3-3-3,3-4-2,3-3-1,3-3-2,4-2-3,-1-1 0,-3 3-1,-3 3 1,-2 4-2,-5 1-1,-2 0-6,-3 0-5,-3 0-5,-9 1-1,-11 4 0,-14 3 1,-11 3 0,-9-2-1,-3-6-4,-3-6-6,-2-6-3,2-7-4,9-6 1,10-6 1,10-6-1</inkml:trace>
</inkml:ink>
</file>

<file path=ppt/ink/ink5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6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69950 58900 555,'28'-22'0,"6"6"0,7 7 0,6 6 0,4 7 8,4 10 17,3 10 16,3 9 17,-4 7 4,-8 7-10,-10 6-8,-9 7-8,-7 4-8,-3 3-2,-3 3-5,-2 4-3,-9 4-5,-12 6-4,-13 7-6,-12 6-4,-13 6-6,-12 6-8,-13 7-7,-12 6-8,-5-1-4,3-5 0,3-7-2,4-5-1,7-12-2,13-16-6,12-15-5,13-15-5</inkml:trace>
</inkml:ink>
</file>

<file path=ppt/ink/ink5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7"/>
    </inkml:context>
    <inkml:brush xml:id="br0">
      <inkml:brushProperty name="width" value="0.02599" units="cm"/>
      <inkml:brushProperty name="height" value="0.02599" units="cm"/>
    </inkml:brush>
  </inkml:definitions>
  <inkml:trace contextRef="#ctx0" brushRef="#br0">71300 59900 846,'3'-49'0,"6"4"0,7 3 0,6 3 0,18-4 3,32-8 6,31-10 7,32-9 5,8 4 2,-11 19-2,-14 19-2,-11 19-3,-11 9-3,-5 0-4,-7 0-6,-5 0-3,-11 4-8,-11 10-9,-14 10-11,-11 9-8,-12 4-6,-9 1 3,-10-1 0,-8 1 1</inkml:trace>
</inkml:ink>
</file>

<file path=ppt/ink/ink5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7"/>
    </inkml:context>
    <inkml:brush xml:id="br0">
      <inkml:brushProperty name="width" value="0.02545" units="cm"/>
      <inkml:brushProperty name="height" value="0.02545" units="cm"/>
    </inkml:brush>
  </inkml:definitions>
  <inkml:trace contextRef="#ctx0" brushRef="#br0">71600 60450 864,'-47'21'0,"6"-5"1,7-7-1,6-5 1,7-6 2,10-3 3,10-3 3,9-2 4,17-5 2,25-2 3,25-3 2,25-3 3,15-4-4,7-3-11,6-3-11,7-2-11,-4 2-8,-12 9-6,-13 10-6,-12 10-7,-15 4 0,-15 0 5,-15 0 6,-16 0 4</inkml:trace>
</inkml:ink>
</file>

<file path=ppt/ink/ink5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7"/>
    </inkml:context>
    <inkml:brush xml:id="br0">
      <inkml:brushProperty name="width" value="0.03775" units="cm"/>
      <inkml:brushProperty name="height" value="0.03775" units="cm"/>
    </inkml:brush>
  </inkml:definitions>
  <inkml:trace contextRef="#ctx0" brushRef="#br0">75550 58000 582,'29'-75'0,"10"0"0,10 0 0,9 0 0,17 10 10,25 23 19,25 22 19,25 22 19,-7 13 2,-36 7-14,-39 6-16,-36 7-15,-23 8-8,-6 14-2,-6 11-1,-6 14-1,-13 7-3,-19 3-2,-18 3-3,-19 4-2,-10-4-4,1-9-4,-1-10-4,1-8-3,5-11-2,14-8 2,11-10 2,14-9 1,16-9 2,22-5 0,22-7 1,23-5 0,16-9-2,13-9-3,12-10-5,13-8-4,4-4-4,-3 3-8,-3 3-6,-2 4-7,-11 2 0,-15 4 6,-15 3 8,-16 3 6,-10 1 5,-3 1 3,-3-1 2,-2 1 3</inkml:trace>
</inkml:ink>
</file>

<file path=ppt/ink/ink5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8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76900 58100 627,'45'28'134,"-9"6"-32,-10 7-33,-8 6-32,-6 1-20,1-3-7,-1-3-7,1-2-6,-1-5-9,1-2-11,-1-3-10,1-3-10,1-4-7,3-3-3,3-3-5,4-2-3</inkml:trace>
</inkml:ink>
</file>

<file path=ppt/ink/ink5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8"/>
    </inkml:context>
    <inkml:brush xml:id="br0">
      <inkml:brushProperty name="width" value="0.04128" units="cm"/>
      <inkml:brushProperty name="height" value="0.04128" units="cm"/>
    </inkml:brush>
  </inkml:definitions>
  <inkml:trace contextRef="#ctx0" brushRef="#br0">77950 56900 532,'-25'-22'5,"0"6"10,0 7 10,0 6 10,0 9 4,0 13 0,0 12-2,0 13-1,3 10-1,6 10-1,7 10-3,6 9 0,6 2-4,6-2-3,7-3-5,6-3-5,7-6-3,10-5-4,10-7-3,9-5-5,4-9-3,1-9-3,-1-10-4,1-8-4,-1-8-7,1-2-11,-1-3-13,1-3-10,-6-6-6,-8-5 2,-10-7 2,-9-5 2</inkml:trace>
</inkml:ink>
</file>

<file path=ppt/ink/ink5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8"/>
    </inkml:context>
    <inkml:brush xml:id="br0">
      <inkml:brushProperty name="width" value="0.04267" units="cm"/>
      <inkml:brushProperty name="height" value="0.04267" units="cm"/>
    </inkml:brush>
  </inkml:definitions>
  <inkml:trace contextRef="#ctx0" brushRef="#br0">78850 56900 515,'-24'-46'3,"4"10"8,3 10 5,3 9 8,-2 6 8,-6 3 11,-6 3 11,-6 4 11,-4 11-1,1 23-11,-1 22-10,1 22-13,-3 16-8,-2 14-7,-3 11-7,-3 14-7,-4 10-9,-3 9-11,-3 10-13,-2 10-11,-1-4-3,3-16 5,3-15 6,4-15 5,4-18-1,6-19-8,7-18-9,6-19-8</inkml:trace>
</inkml:ink>
</file>

<file path=ppt/ink/ink5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8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74150 60000 526,'-68'-2'0,"17"-3"0,15-3 0,16-2 0,12-5 8,9-2 17,10-3 16,10-3 17,14-1 3,23 4-8,22 3-9,22 3-8,16 1-6,14 1-3,11-1-3,14 1-2,11 1-4,14 3-5,11 3-4,14 4-5,8-1-4,7-3-6,6-3-5,7-2-6,7-6 0,9-6 5,10-6 5,10-6 5,-1-1-2,-9 7-7,-10 6-8,-8 7-8,-22 4-5,-30 3-3,-32 3-3,-30 4-3,-28 5-1,-21 10-1,-22 10 1,-22 9 1,-16 1 2,-9-6 8,-10-6 7,-8-6 6,-8-4 6,-2 1 2,-3-1 3,-3 1 3</inkml:trace>
</inkml:ink>
</file>

<file path=ppt/ink/ink5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09"/>
    </inkml:context>
    <inkml:brush xml:id="br0">
      <inkml:brushProperty name="width" value="0.039" units="cm"/>
      <inkml:brushProperty name="height" value="0.039" units="cm"/>
    </inkml:brush>
  </inkml:definitions>
  <inkml:trace contextRef="#ctx0" brushRef="#br0">76950 59650 564,'37'-61'26,"-24"28"13,-26 28 14,-24 29 14,-17 16-1,-5 7-13,-7 6-14,-5 7-15,-1 4-7,6 3-3,7 3-2,6 4-2,6-4-3,6-9-2,7-10-2,6-8-2,6-4-3,6 3 1,7 3-2,6 4-1,6-3 0,6-5 0,7-7 0,6-5 0,7-6 0,10-3-3,10-3-2,9-2-2,10-6-2,14-6-3,11-6-1,14-6-2,7-9-5,3-8-5,3-10-6,4-9-6,-4-4-2,-9 4 3,-10 3 1,-8 3 3,-14 3 2,-15 3 5,-15 3 4,-16 4 5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52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102005 35900 411,'-13'1'12,"6"2"21,6 2 22,6 2 23,3 1 5,2 3-13,0 2-11,1 2-13,1 0-8,2 1-7,0 0-5,1 0-7,0-1-4,-1-1-3,-1-1-5,0-1-2,-2-1-6,1 0-5,0-2-5,0 0-6</inkml:trace>
</inkml:ink>
</file>

<file path=ppt/ink/ink5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0"/>
    </inkml:context>
    <inkml:brush xml:id="br0">
      <inkml:brushProperty name="width" value="0.0383" units="cm"/>
      <inkml:brushProperty name="height" value="0.0383" units="cm"/>
    </inkml:brush>
  </inkml:definitions>
  <inkml:trace contextRef="#ctx0" brushRef="#br0">77700 59650 574,'-115'0'3,"23"0"6,22 0 5,22 0 6,10 3 6,1 6 6,-1 7 6,1 6 5,1 7 1,3 10-6,3 10-5,4 9-6,2 12-3,4 16-3,3 15-2,3 17-2,1 8-4,1 4-8,-1 3-8,1 3-8,-3 1-9,-2 1-11,-3-1-11,-3 1-12,-1-15-6,4-28 2,3-28 0,3-27 1</inkml:trace>
</inkml:ink>
</file>

<file path=ppt/ink/ink5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0"/>
    </inkml:context>
    <inkml:brush xml:id="br0">
      <inkml:brushProperty name="width" value="0.04086" units="cm"/>
      <inkml:brushProperty name="height" value="0.04086" units="cm"/>
    </inkml:brush>
  </inkml:definitions>
  <inkml:trace contextRef="#ctx0" brushRef="#br0">80900 58950 538,'-60'12'11,"-18"26"24,-19 24 22,-18 26 23,-4 8 3,13-5-17,12-7-19,13-5-16,7-4-12,4 0-4,3 0-4,3 0-5,1 1-9,1 4-15,-1 3-15,1 3-16,5-5-6,14-12 0,11-13 1,14-12 1</inkml:trace>
</inkml:ink>
</file>

<file path=ppt/ink/ink5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0"/>
    </inkml:context>
    <inkml:brush xml:id="br0">
      <inkml:brushProperty name="width" value="0.04304" units="cm"/>
      <inkml:brushProperty name="height" value="0.04304" units="cm"/>
    </inkml:brush>
  </inkml:definitions>
  <inkml:trace contextRef="#ctx0" brushRef="#br0">79700 59000 511,'-18'-19'11,"17"13"24,15 12 22,16 13 23,10 12 4,7 13-15,6 12-17,7 13-15,0 9-11,-2 6-7,-3 7-7,-3 6-6,-1 3-6,4 0-3,3 0-4,3 0-3,-1-4-10,-2-5-12,-3-7-14,-3-5-13,-7-11-6,-9-11 1,-10-14 1,-8-11 2</inkml:trace>
</inkml:ink>
</file>

<file path=ppt/ink/ink5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1"/>
    </inkml:context>
    <inkml:brush xml:id="br0">
      <inkml:brushProperty name="width" value="0.04265" units="cm"/>
      <inkml:brushProperty name="height" value="0.04265" units="cm"/>
    </inkml:brush>
  </inkml:definitions>
  <inkml:trace contextRef="#ctx0" brushRef="#br0">81900 58800 515,'-4'-38'12,"-5"26"22,-7 24 23,-5 26 22,-8 16 4,-5 10-17,-7 10-16,-5 9-17,-1 2-11,6-2-7,7-3-6,6-3-8,6-7-7,6-9-7,7-10-7,6-8-7,10-11-6,17-8-6,15-10-4,16-9-5,9-13-1,3-16 6,3-15 5,4-15 6,-4-7 2,-9 3 1,-10 3 1,-8 4 1,-9 4 3,-6 6 7,-6 7 6,-6 6 6,-9 9 18,-8 13 29,-10 12 28,-9 13 29,-4 7 5,4 4-21,3 3-19,3 3-19,7-2-15,14-6-9,11-6-9,14-6-9,10-9-10,9-8-7,10-10-9,10-9-9,0-5-5,-5 0 0,-7 0-2,-5 0-1,-8 0 3,-5 0 6,-7 0 7,-5 0 6,-6 0 4,-3 0 2,-3 0 2,-2 0 1,-6 0 5,-6 0 7,-6 0 8,-6 0 6,-7 0 6,-6 0 2,-6 0 2,-6 0 2,12 4 0,31 10 0,32 10-2,31 9-1,9 6-7,-12 3-15,-13 3-15,-12 4-13,-9-1-7,-2-3 1,-3-3 2,-3-2 1,-6-1 4,-5 3 8,-7 3 6,-5 4 7,-4 2 8,0 4 9,0 3 8,0 3 9,6 1 6,13 1 0,12-1 3,13 1 0,4-6-5,-3-8-13,-3-10-14,-2-9-13,-3-7-7,1-3 0,-1-3 0,1-2 0,-3-8-3,-2-8-6,-3-10-7,-3-9-6,-9-4 1,-11 4 7,-14 3 7,-11 3 8,-11-1 6,-5-2 7,-7-3 5,-5-3 7,-1 1 2,6 6-1,7 7-1,6 6 0,9 3-11,13 0-20,12 0-19,13 0-20,6 1-8,0 4 6,0 3 5,0 3 6</inkml:trace>
</inkml:ink>
</file>

<file path=ppt/ink/ink5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2"/>
    </inkml:context>
    <inkml:brush xml:id="br0">
      <inkml:brushProperty name="width" value="0.05043" units="cm"/>
      <inkml:brushProperty name="height" value="0.05043" units="cm"/>
    </inkml:brush>
  </inkml:definitions>
  <inkml:trace contextRef="#ctx0" brushRef="#br0">84700 57750 436,'45'-46'0,"-9"10"0,-10 10 0,-8 9 0,-9 7 10,-6 7 19,-6 6 21,-6 7 19,-4 5 3,1 7-15,-1 6-14,1 7-15,1 2-9,3 1-2,3-1-2,4 1-3,7-4-13,13-6-22,12-6-23,13-6-24,4-7-6,-3-6 11,-3-6 9,-2-6 11,-9-4 15,-12 1 21,-13-1 21,-12 1 22,-10 4 9,-6 9 0,-6 10-1,-6 10-1,-2 10-1,3 13-2,3 12-4,4 13-2,-4 9-3,-9 6-4,-10 7-2,-8 6-5,-11 9-1,-8 13-2,-10 12-1,-9 13-1,-12 20-2,-11 28 1,-14 28-1,-11 29 1,-7 13-8,0 1-12,0-1-13,0 1-13,12-20-8,26-36-3,24-39-2,26-36-4,19-31-2,17-21-3,15-22-3,16-22-3</inkml:trace>
</inkml:ink>
</file>

<file path=ppt/ink/ink5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2"/>
    </inkml:context>
    <inkml:brush xml:id="br0">
      <inkml:brushProperty name="width" value="0.03877" units="cm"/>
      <inkml:brushProperty name="height" value="0.03877" units="cm"/>
    </inkml:brush>
  </inkml:definitions>
  <inkml:trace contextRef="#ctx0" brushRef="#br0">84300 60150 567,'0'-36'12,"0"28"23,0 28 23,0 29 24,4 7 2,10-12-19,10-13-18,9-12-19,6-9-13,3-2-8,3-3-9,4-3-7,-3-6-4,-5-5-3,-7-7 0,-5-5-2,-6-4-1,-3 0 0,-3 0-1,-2 0 0,-6-2 3,-6-3 8,-6-3 6,-6-2 7,-9-3 3,-8 1-2,-10-1-2,-9 1-2,-5 4-1,0 9 2,0 10 1,0 10 2,0 7 0,0 6 0,0 7 0,0 6 1</inkml:trace>
</inkml:ink>
</file>

<file path=ppt/ink/ink5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2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85750 59200 574,'1'-46'0,"4"10"0,3 10 0,3 9 0,10 4 7,20 1 15,18-1 13,20 1 15,11 1 7,7 3-2,6 3 0,7 4-1,-1 1-8,-6 0-16,-6 0-15,-6 0-16,-10 4-6,-12 10 4,-13 10 4,-12 9 4</inkml:trace>
</inkml:ink>
</file>

<file path=ppt/ink/ink5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2"/>
    </inkml:context>
    <inkml:brush xml:id="br0">
      <inkml:brushProperty name="width" value="0.03817" units="cm"/>
      <inkml:brushProperty name="height" value="0.03817" units="cm"/>
    </inkml:brush>
  </inkml:definitions>
  <inkml:trace contextRef="#ctx0" brushRef="#br0">85900 59650 576,'-40'0'10,"23"0"22,22 0 20,22 0 21,19-2 4,20-3-13,18-3-13,20-2-13,8 0-16,1 7-17,-1 6-19,1 7-18,-12 2-7,-21 1 5,-22-1 3,-22 1 4,-11-1-3,0 1-10,0-1-12,0 1-10</inkml:trace>
</inkml:ink>
</file>

<file path=ppt/ink/ink5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3"/>
    </inkml:context>
    <inkml:brush xml:id="br0">
      <inkml:brushProperty name="width" value="0.05416" units="cm"/>
      <inkml:brushProperty name="height" value="0.05416" units="cm"/>
    </inkml:brush>
  </inkml:definitions>
  <inkml:trace contextRef="#ctx0" brushRef="#br0">89700 57550 406,'-4'-83'8,"-5"34"18,-7 35 18,-5 35 16,-12 29 5,-16 25-10,-15 25-10,-15 25-9,-7 12-6,3 1-3,3-1-4,4 1-2,2-1-2,4 1-2,3-1-1,3 1-1,7-6-2,14-8-1,11-10-2,14-9 0,8-12-1,7-11 0,6-14 1,7-11 0,7-12-7,9-9-11,10-10-14,10-8-12,5-12-6,4-12 1,3-13 3,3-12 0,-2-9 2,-6-2 1,-6-3 1,-6-3 1,-9-1 3,-8 4 5,-10 3 6,-9 3 5,-12 3 4,-11 3 3,-14 3 3,-11 4 3,-9 4 1,-3 6 1,-3 7 0,-2 6 0,0 3 0,7 0-1,6 0 1,7 0-1,10-2-3,16-3-6,15-3-5,17-2-6,16-6-4,19-6-5,19-6-3,19-6-4,10-2 2,4 3 6,3 3 6,3 4 6,-4 2 5,-8 4 2,-10 3 2,-9 3 1,-12 3 5,-11 3 6,-14 3 5,-11 4 6,-12 2 10,-9 4 12,-10 3 13,-8 3 13,-8 4 2,-2 7-7,-3 6-9,-3 7-7,-1 5-7,4 7-4,3 6-5,3 7-3,7 0-6,14-2-3,11-3-3,14-3-5,7-9-7,3-11-11,3-14-11,4-11-11,2-12-6,4-9 0,3-10 0,3-8-1,-1-9 3,-2-6 4,-3-6 5,-3-6 5,-9-2 4,-11 3 3,-14 3 2,-11 4 4,-12 2 2,-9 4 2,-10 3 3,-8 3 2,-9 4 2,-6 7 3,-6 6 2,-6 7 1,-1 4 2,7 3-2,6 3-2,7 4 0,11-1-11,20-3-16,18-3-19,20-2-16,6-5-4,-2-2 13,-3-3 12,-3-3 13</inkml:trace>
</inkml:ink>
</file>

<file path=ppt/ink/ink5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3"/>
    </inkml:context>
    <inkml:brush xml:id="br0">
      <inkml:brushProperty name="width" value="0.04622" units="cm"/>
      <inkml:brushProperty name="height" value="0.04622" units="cm"/>
    </inkml:brush>
  </inkml:definitions>
  <inkml:trace contextRef="#ctx0" brushRef="#br0">92000 57300 476,'-25'-68'3,"0"17"8,0 15 7,0 16 6,-2 7 9,-3 1 9,-3-1 8,-2 1 9,-1 7 1,3 16-8,3 15-6,4 17-7,2 7-8,4 0-5,3 0-8,3 0-6,10-2-13,20-3-19,18-3-18,20-2-18,10-9-9,3-12 0,3-13 1,4-12 0,-6-7 4,-11 1 10,-14-1 8,-11 1 10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3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68226 5888 599,'-1'-15'5,"-1"3"12,0 1 10,-1 2 11,-1 5 7,0 8-1,0 8 2,0 7 0,-1 5-5,0 1-7,-1 1-10,-1 1-8,-1 1-6,0-1-4,0 1-4,0-1-5,1-1-2,0-1-5,2-3-4,1-1-4,-1-3-4,2-3-4,-1-2-6,0-4-5,0-4-2,2-4 0,0-6 0,2-4 0,1-5 2,2-5 5,2-5 4,2-5 4,1-1 3,-1 5 3,1 3 3,0 5 2</inkml:trace>
</inkml:ink>
</file>

<file path=ppt/ink/ink5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4"/>
    </inkml:context>
    <inkml:brush xml:id="br0">
      <inkml:brushProperty name="width" value="0.05382" units="cm"/>
      <inkml:brushProperty name="height" value="0.05382" units="cm"/>
    </inkml:brush>
  </inkml:definitions>
  <inkml:trace contextRef="#ctx0" brushRef="#br0">92350 57300 408,'-25'-24'2,"0"4"3,0 3 3,0 3 3,0-1 7,0-2 10,0-3 10,0-3 10,7 1-3,17 6-14,15 7-15,16 6-14,7 3-12,1 0-9,-1 0-7,1 0-9,-3 0-2,-2 0 5,-3 0 3,-3 0 4,-7-2 15,-9-3 28,-10-3 26,-8-2 28,-8 3 6,-2 14-10,-3 11-13,-3 14-11,-6 14-9,-5 20-4,-7 18-5,-5 20-4,-9 16-5,-9 16-4,-10 15-4,-8 17-4,-12 14-1,-12 17 1,-13 15 1,-12 16 2,-12 15-6,-8 16-8,-10 15-11,-9 17-9,4-1-8,19-16-6,19-15-6,19-15-6,15-23-2,13-28 4,12-28 3,13-27 3,10-26 5,10-22 7,10-22 7,9-21 6,6-14 2,3-2-2,3-3-3,4-3-2</inkml:trace>
</inkml:ink>
</file>

<file path=ppt/ink/ink5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4"/>
    </inkml:context>
    <inkml:brush xml:id="br0">
      <inkml:brushProperty name="width" value="0.04403" units="cm"/>
      <inkml:brushProperty name="height" value="0.04403" units="cm"/>
    </inkml:brush>
  </inkml:definitions>
  <inkml:trace contextRef="#ctx0" brushRef="#br0">91800 59700 499,'-44'250'162,"13"-50"-38,12-50-35,13-50-38,10-30-21,10-9-8,10-10-7,9-8-9,4-11-4,1-8-5,-1-10-4,1-9-4,-1-10-2,1-9-3,-1-10-1,1-8-3,-1-11-1,1-8 0,-1-10 0,1-9-2,-6-2 3,-8 6 2,-10 7 2,-9 6 4,-9 3 2,-5 0 5,-7 0 2,-5 0 5,-9 6-2,-9 13-5,-10 12-5,-8 13-6,-3 6-2,7 0 2,6 0 2,7 0 1,4 1-3,3 4-10,3 3-10,4 3-10</inkml:trace>
</inkml:ink>
</file>

<file path=ppt/ink/ink5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14:40:1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93300 60200 999,'42'-24'-6,"-16"4"-12,-15 3-12,-15 3-12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3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68600 4288 461,'14'-36'2,"-1"7"5,-2 7 5,-2 7 4,0 5 3,3 4 0,4 4 0,2 4 1,2 4 3,1 2 4,1 3 7,1 3 5,2 2 1,1 2-5,2 0-3,3 1-3,1 1-4,0 1-2,2 1-1,1 1-3,0 0-1,1-1-1,-1-1-2,0-1-1,1 0-4,3-1-8,1 1-6,2-1-7,0 0-5,-2-1-4,-2 0-2,-1-2-5,-4 0 0,-4-1 1,-3 1 0,-5 0 1,-2-1-3,-2-1-4,-3-1-6,-1-1-5,-3 0 0,-2 0 4,-4-1 5,-2 1 4,-4-1 4,0-2 1,-3-2 2,-2-2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4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68954 6331 526,'-15'7'2,"2"-2"3,3-2 3,1-2 4,3-2 6,6-2 7,4-2 9,6-2 7,4 0 2,5 1-7,5 0-6,5 2-7,2 0-3,-2 2-2,0 0-1,-1 2-1,-2 1-2,-3 2-1,-3 2 0,-2 2-3,-4 2 0,-3 3-3,-3 3-3,-2 3-1,-3 3-1,-2 1 1,-2 3 2,-2 1 1,-3 2 0,-2-1 0,-3 1-1,-3-1 0,-2 0 0,0 1-2,1-1 0,-1 1-1,0-3-2,1-3-4,-1-5-4,0-3-5,2-6-7,1-8-13,2-8-13,2-8-11,3-6-3,4-5 7,4-4 9,4-6 7,2-2 6,0 1 6,0 2 4,0 0 5,-1 3 5,1 5 4,0 5 6,0 5 3,-3 6 13,-4 9 19,-6 6 19,-4 9 20,-4 6 1,-3 3-15,-3 5-17,-3 3-15,-2 2-11,2-1-8,1-1-6,1-1-8,-1 0-8,-3 0-7,-3 2-8,-3 1-8,2-3-4,5-7 2,7-7 0,5-6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8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78250 30650 590,'48'-22'20,"-3"6"5,-3 7 4,-2 6 3,2 3 3,9 0-1,10 0 1,10 0-1,2 3-4,-3 6-7,-3 7-8,-2 6-7,-5 3-6,-2 0-1,-3 0-2,-3 0-2,-7 1 0,-9 4 1,-10 3 1,-8 3 2,-9 4-7,-6 7-14,-6 6-16,-6 7-16,-9 0-5,-8-2 4,-10-3 3,-9-3 5,-7-7 5,-3-9 8,-3-10 10,-2-8 7,-3-8 6,1-2 2,-1-3 2,1-3 3,2-2 0,7 0 0,6 0 1,7 0 1,4 1 3,3 4 8,3 3 8,4 3 7,10-2 5,19-6 5,19-6 3,19-6 4,9-4-1,0 1-6,0-1-6,0 1-6,-2 1-5,-3 3-4,-3 3-5,-2 4-5,-11 13-3,-15 26-2,-15 24-3,-16 26-2,-13 8-1,-9-5 0,-10-7 0,-8-5 0,-4-6 1,3-3 1,3-3 0,4-2 1,4-9 1,6-12 3,7-13 1,6-12 2,12-9 6,19-2 7,19-3 10,19-3 7,12-6 2,6-5-7,7-7-7,6-5-6,1-1-6,-3 6-8,-3 7-6,-2 6-6,-1 3-8,3 0-7,3 0-6,4 0-7,-3-4-4,-5-5 0,-7-7 0,-5-5-1,-8-3 1,-5 4 2,-7 3 3,-5 3 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4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70650 5881 456,'17'-1'1,"3"-2"3,3-2 3,3-1 3,0-1 4,-5 2 4,-3 2 4,-4 2 5,-1 1 3,5 0 4,3 0 1,5 0 4,1 1 0,-1 4-2,-1 2-3,-1 3-2,-2 4-3,-1 4-4,-3 3-4,-1 5-4,-3 3-3,-2 4-1,-4 4-2,-2 5 0,-5 1-3,-5 0-1,-4 0-4,-5 0-1,-3-1-5,-2-2-5,0-2-4,-1-1-6,0-5-2,-1-4 0,0-5 0,1-4 0,-1-5 0,-1-3 1,-1-3 1,-1-2 0,0-4 2,3-4 0,1-4 1,2-4 0,3-4 2,3-5 2,3-5 1,2-5 2,4-2 0,4-1 1,4 1 0,4 0 0,4 0 2,5 1 6,5 1 4,5 1 6,3 1 2,1 1 1,1 1 0,0 1 1,2 2-2,-1 1-7,0 3-5,1 1-7,-1 2-5,0 1-8,0 0-6,1 2-7,-4 1-5,-6 2-4,-5 3-4,-6 1-3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73050 5650 540,'60'-8'118,"-5"0"-25,-4 0-26,-5 0-25,-2 0-14,4-2-3,2 0-1,4-1-3,-1 0-3,-1 0-5,-2 2-5,-1 1-6,-5 0-6,-2 2-8,-5 0-10,-4 2-8,-4 1-3,-5 2 4,-5 2 4,-4 2 4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5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72519 6820 533,'-8'8'0,"-2"-2"0,0-1 0,-1 0 0,2-2 5,6 0 10,6-2 9,6 0 11,4-2 4,3 0 1,3-2 0,3 0 0,5-2-3,5 0-6,6-1-6,6-2-7,1 1-4,-6-1-1,-4 0-2,-5 0 0,-6 3-4,-7 6-2,-6 6-3,-8 6-3,-8 3-1,-8 3 2,-9 2 0,-8 1 2,-7 2 1,1 1-1,-2 1 1,0 1 1,-1 0-1,3-1 1,2-1 1,2-1 0,0 0 1,-1-1-1,-1 1 1,0-1 0,8-5-2,18-10-8,19-12-6,19-10-8,10-7-4,2-1-3,3-3-3,1-1-4,-1-1-2,0 1 1,-3 1 0,-2 1 1,-2 1 0,-4 3 4,-2 1 3,-3 3 3,-4 1-1,-5 2-3,-5 2-4,-4 2-4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5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73859 4337 408,'-7'-8'1,"1"2"2,0 1 1,2 0 2,0 1 0,0-2 0,0 0-1,0-1-1,2 2 7,4 8 17,4 6 15,4 7 17,2 6 4,1 5-8,1 5-7,2 5-8,0 5-5,3 8-4,1 6-4,3 7-3,1 6-3,1 7-4,1 5-2,1 7-2,1 1-5,1-2-5,0-2-4,2-2-6,1-2-7,-1-1-12,0-3-11,1-1-11,-2-5-4,0-6 1,-1-5 3,-1-6 1,-3-8 0,-5-12-3,-5-10-3,-4-10-2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6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75224 4023 532,'-1'-15'0,"0"2"0,-2 2 0,0 2 0,0-1 6,2-5 14,2-5 12,2-5 13,2 1 6,2 6-5,1 8-3,3 7-4,2 5-3,0 6 1,1 4-1,1 5-1,1 5-7,2 5-15,0 5-14,1 5-14,-1-1-18,-3-6-22,-3-5-20,-2-6-21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6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77687 6983 455,'-6'-6'13,"6"4"28,4 4 27,6 4 27,2 2 4,1 1-20,1 2-19,2 0-20,-1 0-14,-1 1-9,-1 0-10,0 0-10,-3-1-3,1 1 1,-2 0 2,0 0 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16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77620 7650 527,'-7'7'4,"-1"-2"10,0-3 9,0 0 9,3-1 8,6 3 10,6 4 7,6 2 9,3 2-2,1 0-14,1-1-12,2 1-14,-2 0-14,-1 0-13,-3 0-15,-1-1-15,-2 0-13,0 0-14,-2-2-13,0 0-14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56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48639 16933 517,'-5'-6'10,"6"4"20,6 4 19,6 4 20,3 3 5,1 1-12,1 3-10,1 2-12,1 1-9,-1 1-6,1 1-7,-1 1-6,0 0-5,-1-3-4,0-1-2,-2-2-5,-2-2-4,-1-1-6,-2 0-8,-2-2-5,-4 2-9,-2 4-11,-6 3-11,-2 5-11,-4 0 0,0-3 13,-1-3 12,-1-3 12,-1-2 8,2-2 3,1-2 2,1-2 4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56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47438 18700 473,'-73'37'2,"12"-3"4,12-5 3,12-3 5,9-5 3,5-3 4,6-5 3,7-3 4,5-2 3,8 0 2,6 0 2,7 0 2,7-2-1,7-3-3,7-2-2,6-4-4,5-2-2,2-3-4,2-4-4,2-2-2,0-1-4,-4-1-1,-3 0-3,-2 1-2,-3 0-1,-4 2 3,-2 2 0,-3 2 3,-4 3-6,-3 1-13,-5 2-11,-3 2-13,-6 1-12,-6 0-14,-8 0-14,-6 0-13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56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48013 18500 505,'-16'3'33,"2"7"13,1 8 11,1 6 13,-1 5-1,0 2-12,-1 4-13,-1 3-11,-4 7-9,-5 10-4,-7 11-4,-5 11-3,-2 1-5,4-7-3,2-9-6,3-7-3,4-8-7,5-8-7,5-7-8,5-9-8,5-8-7,8-10-8,6-10-7,7-10-7,3-4 0,-3 3 8,-1 1 7,-2 3 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9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80050 30250 468,'-44'-25'3,"13"0"7,12 0 5,13 0 7,12 0 2,13 0-1,12 0 0,13 0-2,12 0-2,13 0-2,12 0-3,13 0-3,6 1-2,0 4-2,0 3-3,0 3-1,-4 1-2,-5 1-2,-7-1-2,-5 1-1,-9 1-2,-9 3-1,-10 3-1,-8 4-1,-17-7-7,-21-16-11,-22-15-12,-22-15-12,-11-9 1,0 1 12,0-1 12,0 1 11,1-1 9,4 1 2,3-1 3,3 1 3,3 4 5,3 9 5,3 10 6,4 10 6,2 10 10,4 13 11,3 12 13,3 13 12,3 12 0,3 13-13,3 12-13,4 13-13,1 12-7,0 13-2,0 12-3,0 13-1,0 6-3,0 0-3,0 0-3,0 0-3,-2 0-1,-3 0-1,-3 0 1,-2 0-1,-1-8-3,3-16-3,3-15-6,4-15-4,-4-23-10,-9-28-14,-10-28-15,-8-27-15,-4-28-3,3-24 11,3-26 11,4-24 9,1-9 9,0 10 7,0 10 6,0 9 7,1 12 6,4 16 3,3 15 3,3 17 4,3 10 2,3 6 1,3 7 2,4 6 1,5 7 1,10 10 4,10 10 1,9 9 4,9 1-7,9-6-12,10-6-13,10-6-14,2-6-6,-3-2 0,-3-3 1,-2-3-1,-5-1 2,-2 4 3,-3 3 3,-3 3 2,-7 4 11,-9 7 18,-10 6 17,-8 7 19,-12 5 4,-12 7-7,-13 6-8,-12 7-7,-10 7-7,-6 9-4,-6 10-5,-6 10-5,-4 5-4,1 4-5,-1 3-5,1 3-4,1-2-3,3-6 1,3-6-1,4-6 0,4-9 1,6-8-1,7-10 0,6-9-1,17-12 1,28-11 0,28-14-1,29-11 1,15-9 2,3-3 5,3-3 5,4-2 5,-4 2 3,-9 9 2,-10 10 3,-8 10 1,-9 4 1,-6 0-1,-6 0 0,-6 0-1,-9 4-2,-8 10-2,-10 10-2,-9 9-3,-10 9-4,-9 9-6,-10 10-4,-8 10-7,-9 4-3,-6 0 0,-6 0-1,-6 0-1,-7-5 1,-6-9 1,-6-10 3,-6-8 3,-6-4 2,-2 3 3,-3 3 3,-3 4 3,-6-1 3,-5-3 4,-7-3 2,-5-2 4,0-3 4,10 1 5,10-1 5,9 1 5,12-4 3,16-6-2,15-6-1,17-6-1,13-6-1,13-2 2,12-3 0,13-3 0,18-9 0,26-11-4,24-14-3,26-11-3,16-7-3,10 0-3,10 0-3,9 0-2,-1 3-2,-8 6 0,-10 7 0,-9 6 0,-12 6-1,-11 6-3,-14 7-3,-11 6-2,-11 3-4,-5 0-7,-7 0-5,-5 0-6,-19-4-7,-27-5-9,-28-7-8,-28-5-9,-15-6 2,1-3 13,-1-3 13,1-2 13,4-1 9,9 3 4,10 3 4,10 4 6,5 2 5,4 4 8,3 3 7,3 3 8,1 7 7,1 14 5,-1 11 5,1 14 6,-1 8-2,1 7-9,-1 6-9,1 7-10,-6 4-6,-8 3-4,-10 3-3,-9 4-4,-10 4-3,-9 6-5,-10 7-2,-8 6-5,-6 3-4,1 0-5,-1 0-5,1 0-5,2-7-5,7-11-3,6-14-5,7-11-5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56"/>
    </inkml:context>
    <inkml:brush xml:id="br0">
      <inkml:brushProperty name="width" value="0.06062" units="cm"/>
      <inkml:brushProperty name="height" value="0.06062" units="cm"/>
      <inkml:brushProperty name="color" value="#F2395B"/>
    </inkml:brush>
  </inkml:definitions>
  <inkml:trace contextRef="#ctx0" brushRef="#br0">48750 18770 362,'21'-27'31,"-3"11"2,-4 9 3,-4 10 2,-4 7-1,-1 5-1,-2 5-3,-2 5-3,0 3-1,2 1-1,2 1-1,2 1-1,1-1-2,0-2 1,0-1-2,-1-3 1,2-1-2,2-1-2,2-1-1,1 0-2,3-3-1,2-1-3,1-3-1,3-1-3,3-3-1,5-2-1,4-4-1,6-2-2,6-7-1,6-8-1,7-9-3,7-9-1,-2-2-1,-10 4 0,-11 3 0,-12 5 0,12-11-3,32-23-8,32-23-7,33-24-7,4-3-2,-24 18 3,-23 18 5,-23 17 4,-16 11-10,-5 6-20,-6 4-22,-5 5-22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1:59"/>
    </inkml:context>
    <inkml:brush xml:id="br0">
      <inkml:brushProperty name="width" value="0.06199" units="cm"/>
      <inkml:brushProperty name="height" value="0.06199" units="cm"/>
      <inkml:brushProperty name="color" value="#F2395B"/>
    </inkml:brush>
  </inkml:definitions>
  <inkml:trace contextRef="#ctx0" brushRef="#br0">83209 20444 354,'-14'-22'14,"3"5"4,3 3 3,2 4 4,4 3 3,4 1 3,4 0 4,4 2 4,1 0-1,1 2-3,0 0-3,0 2-3,0 0-3,-1 0-3,1 0-3,0 0-2,1 0-2,1 2 0,3 0-2,2 2 1,0 0-1,1 2 0,-1 0 0,1 1 0,0 2 0,-1 2 1,1 2 0,0 1 0,0 1 0,3 0-5,1-2-3,3-1-3,-1-1-2,-3-2-3,-3-2-1,-3-2-2,-1-2 0,1 1-1,2 0-1,0 0 1,0 1 0,-1 0 0,-1 1 1,-1 2 1,1 0 0,1 1-1,3 2-1,2 0 0,0 0-1,1-3 1,-1-1-1,1-2-1,-2-1 1,-1 0-1,-3 0 0,-1 0 0,-4 1-2,-6 3-3,-6 4-3,-6 2-4,-3 1 2,2-1 3,1-1 5,0 0 4,1-1 3,1-1 0,-1 1 2,0 0 1,0 0 0,0-1 0,0 1 0,0 0 0,0 0 0,0 0-1,0-1 1,0 1-1,0 0 1,1 1-1,-2 2 1,2 0 0,-1 1 0,0 1-1,0 1 0,0 1 0,0 1 0,0 0 0,0-1 0,0 1 0,0-1 0,0 1-1,0-1 1,1 1 0,-1-1-1,2-1 0,0-1 0,2 0 0,-1-2-1,0 1 1,-2 0 0,0-1 0,-1 0 0,0-1 0,0 0-1,0-2 0,0 0-1,0 0 2,0-1-1,1 1 1,-2 0 1,0 2-2,-2 0 0,0 1-1,-1 0 0,2-1-2,1-1 0,0 0-1,2-1-1,1-1 0,0 1 0,2 0 1,1-2-11,3-4-20,4-5-20,2-2-20,1-3-2,-2 0 18,-2 0 17,-2 0 18,-2-1 10,1 0 4,0-1 3,0-2 4,0 1 4,0 1 6,0 0 5,0 2 6,-2 1 6,-4 2 9,-4 2 7,-4 2 7,-1 1 1,1 0-9,0 0-8,2 0-9,0-1-5,-2 1-2,0 0-1,-1 0-2,-2 1-2,0 0 1,-1 1-2,-1 2 1,-1 0-1,1-1-1,-1 1 1,0 0 0,0 1-1,-1 2-1,-2 1-1,1 3-1,-3 1 0,0-1-1,-1 1 1,-1 0 0,0 0-1,-1 1 0,1 1-1,-1 1 0,2 0-1,1-1-1,2 0 1,3-2 0,0-1 0,0-1 1,1-1 0,-1 0 1,1-2 0,0-1 0,2-1 1,1 0 0,-1-1-1,0 1 0,-1 2-1,-1 0-2,1-2-6,5-6-13,3-6-13,4-6-13,3-3-2,1 1 9,4-1 9,0 0 9,2 1 4,-2 0-1,-1 2 0,0 1 0,-1 0 0,0 0 2,0 0 1,0 1 3,-1-2 0,1 0-1,0-2 0,0 0-1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01"/>
    </inkml:context>
    <inkml:brush xml:id="br0">
      <inkml:brushProperty name="width" value="0.06262" units="cm"/>
      <inkml:brushProperty name="height" value="0.06262" units="cm"/>
      <inkml:brushProperty name="color" value="#F2395B"/>
    </inkml:brush>
  </inkml:definitions>
  <inkml:trace contextRef="#ctx0" brushRef="#br0">81984 20309 351,'7'-15'1,"-1"4"4,0 3 4,-2 3 2,-2 2 5,-6 3 4,-4 4 5,-5 2 5,-3 2-1,-2 2-4,0 0-5,-1 2-4,-1 0-3,-3 1-2,-1 1-1,-3 1-2,0 1-1,-1 0-1,1-1 0,0 1-1,0-2 0,1-1-1,0-2 0,3-2-1,0-1 0,2 0 0,3 0 0,1-1 1,2 1-1,1 0 0,1 0-1,0 0 0,1 0-1,-1-1 1,-1 1-1,-1 0 1,0 0-1,2 0-2,2 0 0,2-1-3,2 1 0,-1 0 1,0 0-1,0 0 0,0-2 1,-2-1 0,0-2 0,-1-2 1,-1 0 0,0 2 2,0 2 2,1 2 2,0 1 0,0 0-1,2 0 0,1-1-1,1 2 4,2 0 8,2 1 7,2 2 9,2 0 1,2 3-5,2 1-5,2 3-5,0 1-3,-1-1-2,-1 1-1,0 0-2,-2 0-2,0 1-1,-2 1-1,0 1-2,-1 1-1,0 3-1,0 1 1,0 3-1,0-1-1,0 0 1,0-1 0,0-1-1,0-2 1,0-1 0,0-3 1,0-1-1,0-2 1,0-1 0,0-1-1,0 0 1,0-2-1,0 1 0,0 0-1,0-1 0,-1 2 0,0 1-2,-2 3-1,0 2-2,-2-1 1,0 0 0,-1-1 0,-1 0 1,2-4 2,6-3 6,6-4 4,5-4 5,7-1 3,7 5 0,7 4 1,7 4-1,-1 0-1,-6-1-2,-7-2-2,-6-3-3,-4 0-2,3 0-1,1 0-2,3-1-1,1 2-1,3 0-1,1 1 1,3 1-2,-1 0-1,-2-1-4,-1 0-3,-3-2-4,-1-1-2,-1-1-1,-1 0-1,0-2-1,-2 0 0,1 0 0,-1 0 1,1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2"/>
    </inkml:context>
    <inkml:brush xml:id="br0">
      <inkml:brushProperty name="width" value="0.02974" units="cm"/>
      <inkml:brushProperty name="height" value="0.02974" units="cm"/>
      <inkml:brushProperty name="color" value="#F2395B"/>
    </inkml:brush>
  </inkml:definitions>
  <inkml:trace contextRef="#ctx0" brushRef="#br0">17916 13008 739,'15'5'6,"-1"-6"7,-1-6 6,0-5 7,0-5 2,3 0-3,3-1-3,3-1-4,1 0-3,-1-1-4,-1 0-4,-1 1-4,-1 1-4,-2 2 0,-3 4-2,-1 3-2,-3 4 0,-4 6 2,-4 6 0,-4 6 2,-3 3 2,0 3 3,-2 1 2,0 3 3,-2 2 1,-1 1 0,-3 2-1,-2 3-1,0 0 0,-1 2-1,0 1-1,1 1 0,-2 0-2,0-2-2,-1 0-3,-1-1-1,1-3-3,2-3-5,4-5-3,3-3-5,1-4-3,0-4-2,1-5-1,-1-2-3,1-6 1,2-2 1,2-5 2,2-4 1,1-4 0,0-5-3,0-5-3,0-5-2,0-1 2,0 2 5,0 1 7,0 3 7,0 2 5,0 5 7,0 3 5,0 5 6,1 2 3,2 4 0,2 2 0,2 4 1,1 1 0,1 0 3,2 0 1,0 0 3,1 1 3,1 2 3,1 2 2,2 2 3,-1 2-2,1 1-8,0 3-6,0 2-7,-1 0-9,1-1-9,0-1-10,-1 0-9,0-2-5,-1-1-1,0-1 0,-2 0-1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2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18675 12890 623,'8'-8'0,"0"2"2,0 1 1,0 0 1,0 0 3,0-2 4,-1-1 3,1-3 5,1 0 0,4 0-3,2 2-1,3 1-3,1 0-3,-3 2-1,-1 1-3,-2 0-3,-3 4 0,-1 6 2,-2 6 2,-2 6 2,-3 3 0,-4 1 0,-4 0 0,-4 3-1,-1-1 0,-1-2-1,0 0-1,0 0-2,0-1 0,-3 3 0,-2 1-2,-1 3 0,-2-1-3,1 0-2,-1-1-2,0-1-4,1-3-3,1-5-3,1-4-4,1-6-3,1-3-3,2-2-1,2-2 0,3-2-1,1-2 0,2-4 1,2-2 3,2-3 1,1-2 3,0 1 4,0-1 4,0 0 4,0 1 4,0 1 2,0 1 3,0 1 3,0 0 2,2 2 2,0 1 2,2 1 3,0 1 2,2 2 2,0 2 3,1 2 2,2 1 2,2 0 1,2 0 2,1 0 0,2 1 2,0 2 0,-1 2 0,1 2 1,1 1-2,1 1-2,3 1-2,2 2-3,0 0-2,1 1-1,-1 1 0,1 1-2,-1 1-5,1 2-12,-1 0-10,1 1-12,-2-1-8,-3-1-5,-3-2-6,-3-2-5,-2-2-2,-2-1 0,-2-1 0,-2 0 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3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20847 13166 646,'-31'-1'26,"15"-1"9,16 0 10,16-1 10,8-1 1,3 2-10,1 0-10,3 2-9,0 0-9,0 0-9,1 0-8,-1 0-10,0 0-8,-1 0-5,-2 0-7,1 0-6,-3 0-5,-2 2-3,-1 0-4,-2 2-4,-3-1 3,-3-1 7,-3 0 7,-2-1 7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3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22900 11945 723,'1'-13'58,"2"4"-9,2 6-10,2 5-10,1 2-6,-1 3-4,1 2-4,0 2-3,-1 1-3,0 0 0,-2-1-2,0 1-1,-1 0-4,0 0-8,-1-1-7,2 1-7,-1-1-7,1-2-7,2-2-7,0-2-7,1-2-1,0-2 5,0-2 5,0-2 4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4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23043 11872 611,'13'-19'9,"-5"7"6,-4 8 7,-6 8 6,-4 6 1,-3 5-6,-5 6-5,-4 4-5,-1 1-4,-1-2-3,0-1-3,1-2-3,0-3-1,1 1 3,0-2 1,2-1 2,0-1-3,-1-3-6,-1-1-7,-1-2-7,1-2-3,2-2 2,4-2 1,3-2 0,2 0 5,2 2 5,2 2 5,2 1 6,1 3 4,0 0 2,0 1 1,0 2 2,0-1 1,-2 1-2,0 0-1,-1 0-1,1-3-2,5-3-3,6-4-4,4-4-2,4-4-4,1-3-1,3-5-1,1-4-2,1-1-1,-1 1 1,-1 1 0,0 1 1,-3 2 1,-3 4 3,-3 4 1,-2 4 2,-4 5 4,-3 6 6,-2 6 5,-4 5 5,-2 3 3,-2-1-3,-1-1-1,-3 0-3,0-3-1,0-1 0,2-3-2,1-1 0,2-3-8,4-2-12,4-4-13,4-2-13,2-3-5,1-2 4,2-2 4,0-2 3,-1-1 4,-2-2 6,-4 0 4,-2-1 5,-3-2 4,-1 0 1,0-1 2,-1-1 2,-1 0 1,2 3-2,0 1 0,2 2-1,-1 2 6,0 0 13,-2 2 13,0 1 12,0 2 6,0 6-2,2 4-3,0 5-1,1 4-4,-2 1-5,-1 3-5,0 2-5,0-1-3,0 0-2,2-1-1,1 0-1,0 2-5,0 6-5,0 8-5,0 7-6,0 3-4,1 0-5,2 0-3,0 0-4,0-1-4,0 0-3,-1-2-3,-2 0-3,0-3-2,0-4 2,0-3 2,0-5 1,0-4 1,0-5 1,0-5 0,0-4 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4"/>
    </inkml:context>
    <inkml:brush xml:id="br0">
      <inkml:brushProperty name="width" value="0.02811" units="cm"/>
      <inkml:brushProperty name="height" value="0.02811" units="cm"/>
      <inkml:brushProperty name="color" value="#F2395B"/>
    </inkml:brush>
  </inkml:definitions>
  <inkml:trace contextRef="#ctx0" brushRef="#br0">22077 14151 782,'-6'-29'7,"2"5"-5,4 5-3,3 5-5,4 2 3,7 2 12,7 0 11,7 2 11,7 0 5,6-2-1,8 0-2,6-1-1,6-1-11,2 1-20,3-1-19,3 0-20,-5 1-10,-12 1-1,-13 0-1,-13 2-1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5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28963 11533 596,'-21'-6'63,"8"4"-13,7 4-13,7 4-14,3 3-7,1 3-2,2 3-1,0 4-1,1 1-2,2 1-5,0 1-3,1 1-5,0-2-3,0-3-4,-2-5-5,0-3-3,-1-3-2,-1-2 2,1-2 1,0-2 2,1-3-1,2-6-5,2-4-4,1-5-5,2-4 0,0-1 4,-1-3 4,1-1 3,-1 0 5,-3 5 5,-1 3 6,-2 5 5,-2 3 10,0 6 13,-2 4 13,0 6 14,-3 3 2,-4 3-9,-4 3-8,-4 4-9,-4 3-6,-6 6-5,-3 7-3,-6 5-5,-1 0-2,3-4-3,3-5-1,3-5-2,1-5-2,2-3-3,1-4-3,1-4-4,4-5 0,8-2-1,8-6 0,8-2 0,2-1 2,-3 4 4,-2 4 3,-4 4 3,-2 3 4,0 3 2,-2 3 2,0 4 3,-2-2 1,0-1-2,-2-4-1,0-3-2,2-3-5,6-6-8,6-4-8,6-5-9,3-4-1,1-2 2,1-2 3,1-1 4,-1 0 2,-1 5 2,-2 3 3,-2 4 1,-4 4 3,-3 4 5,-4 4 3,-4 4 5,-4 2 2,-4 1-1,-4 1 1,-3 1 0,-4 1-1,0 2 0,-1 0-3,-1 1 0,0-2-2,2-3-3,3-4-2,1-4-2,3-5-4,2-4-7,4-5-5,2-6-6,3-1-2,2-1 4,2 0 4,2 1 3,0 0 3,0 2 2,-2 3 4,0 1 2,-2 4 10,-1 6 19,0 6 18,-1 5 19,-1 5 2,0 3-11,0 4-12,0 2-12,0 2-8,0 4-4,0 3-3,0 3-4,0 3-5,1 4-7,2 4-6,0 4-6,1 2-3,0-1 2,0 1 1,0 0 0,1-3-5,0-6-11,1-6-13,2-6-11,-2-5-4,-1-7 5,-2-5 6,-2-6 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0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66579 47872 462,'-1'-19'22,"-1"7"16,0 8 18,-1 8 16,-1 5 2,2 3-14,0 4-14,2 2-13,-1 5-9,0 9 0,-2 7-2,0 8-2,-2 5-2,0 3-4,-1 4-5,-2 2-3,1 2-7,1-1-6,0 1-7,2-1-7,0-1-10,2-4-11,0-4-11,2-4-12,1-5-3,2-6 7,2-6 7,2-5 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5:59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80550 31850 680,'23'23'0,"-3"-3"0,-3-3 0,-2-2 0,3 0 2,14 7 5,11 6 4,14 7 4,7 4 6,3 3 9,3 3 9,4 4 8,4 4 1,6 6-10,7 7-8,6 6-8,1-1-12,-3-5-17,-3-7-15,-2-5-16,-11-9-11,-15-9-4,-15-10-5,-16-8-5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5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28314 14370 756,'-14'-16'3,"2"0"7,4 1 7,3-1 6,5 1 4,8 4 1,8 3 2,7 3 0,8 0-2,6-2-6,8-2-6,7-2-7,3 0-9,0 1-8,0 0-11,-1 2-10,-4 1-3,-11 0 2,-11 2 3,-11 1 3,-5-1-1,1-1-5,1 0-5,2-1-5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5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31011 13363 657,'-14'-1'4,"3"-1"8,3 0 7,2-1 9,5-2 4,6 0 3,6-1 1,6-2 3,4 1-3,3 1-8,3 0-8,3 2-8,1 0-5,2 2 2,1 0 2,1 2 0,-1 0-8,-3 2-15,-3 0-16,-3 2-16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6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32933 11982 569,'-6'-19'8,"4"9"13,4 8 16,4 10 14,1 4 1,-1 1-12,0 1-13,-2 1-11,0 1-7,0 0 0,0-1-2,0 1-1,0-2-6,2-3-11,0-2-11,2-4-10,0-3-7,3-2-2,2-3-3,2-4-2,1-2 3,1-3 7,1-4 7,1-2 7,0 0 6,-2 1 5,-3 2 4,-1 3 6,-2 1 2,-2 2-2,-2 2-2,-2 3-1,-3 2 11,-1 5 21,-2 6 23,-1 4 21,-4 4 5,-4 1-14,-4 3-14,-4 1-14,-2 2-9,-1-1-7,-1 1-7,-1-1-6,0 0-2,1-1 0,1-1 0,1-1 1,2-2-7,2-2-15,4-4-16,3-3-14,3-3-4,4-6 10,4-4 8,4-6 9,2 0 7,0 3 6,-1 2 6,1 4 5,0 1 6,0 2 7,0 0 6,0 2 6,-2 0 2,-1 1-5,-2 2-5,-2 0-3,-1 1-4,0 0 0,0 0-2,0 0-1,2-3-4,4-5-7,4-4-7,4-5-6,2-4-4,3-2 1,2-1 1,1-3-1,1 1 4,-3 3 4,-1 2 5,-2 4 4,-3 2 3,-1 2 1,-2 3 1,-2 1 1,-4 3 1,-2 3 2,-6 5 1,-2 4 1,-5 3 4,-2 1 4,-3 3 3,-3 1 5,-2 1 1,1-1-4,-1-1-4,0-1-2,2-2-5,3-2-5,3-4-3,2-3-6,4-3-5,1-6-7,2-4-8,2-6-6,2-2-3,2-3 0,2-2 0,1-1 1,2-2 3,-2 1 6,-1-1 4,0 0 7,-1 2 3,0 1 0,0 2 3,0 3 0,-1 3 12,-1 6 22,0 6 23,-1 6 22,-1 5 4,1 5-16,2 5-13,0 5-16,2 5-8,0 6-2,1 6-2,2 6-3,0 6-5,2 5-11,0 7-9,1 6-11,0 7-10,0 10-11,-2 9-10,-1 11-11,-1-8 0,-2-24 8,-2-25 9,-2-24 8,-1-13 6,0-1 3,0-1 2,0 0 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16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32381 14237 594,'-13'-8'4,"3"0"7,4 0 8,4 0 7,4 1 3,4 1 0,4 0 0,3 2-1,6-1 1,7 0 2,7-2 2,7 0 3,6-1-3,6-2-6,6 0-6,6-1-6,1-1-10,-1 1-13,-2-1-14,-3 0-13,-4 1-3,-10 2 8,-8 2 7,-9 3 7,-6 0-3,-3 0-14,-3 0-16,-2 0-15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0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25301 21383 453,'-50'-22'-8,"14"5"9,10 3 7,12 4 10,7 3 3,2-1-1,3 0 1,1 0-1,-1 3 4,0 6 12,-3 6 9,-2 6 11,-1 3 0,0 3-9,1 1-10,-1 3-8,0 1-7,2 3-3,1 1-2,0 3-3,1 0-2,0 2-2,0 1-2,1 1-1,-2 5-3,2 12-1,-1 10-4,0 11-1,0 7-1,2 3 0,0 2 1,2 4 1,0 2-5,2 0-11,0 2-11,2 0-9,1-4-8,6-11-4,2-11-3,5-11-4,0-10 0,-1-10 2,-2-9 2,-2-10 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3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40050 22100 636,'2'14'88,"4"-3"-19,4-2-19,3-4-18,3-2-9,2 0-2,0-1 0,1-2-1,1 0-3,1 0-5,1 0-4,2 0-5,-2 0-4,-3-2-3,-3-1-2,-3 0-2,-1 0-6,0 0-7,0 2-8,-1 0-7,0 3-4,-2 2-2,-2 4-1,-2 2-2,-2 1 3,-2-1 5,-2 0 6,-2-2 6,-2 0 4,0 0 3,-1 0 4,-2 0 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3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39613 23100 601,'-22'7'-4,"6"-1"8,5 0 8,5-1 9,2-1 5,2 1 1,0 1 2,2 2 2,0 1 0,0 1-3,0 3-3,0 2-2,0 1-1,2 1-1,0 1 0,2 2 0,-1 1-1,-1 2-5,0 4-3,-1 3-4,-1 2-3,0-1-5,0 0-2,0 1-5,1-2-7,1 0-10,3-1-11,2-1-11,1-3-7,0-5-2,0-5-3,0-4-4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4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39750 23260 584,'37'-21'15,"-3"5"4,-5 5 5,-4 5 4,-1 1 0,1 0-5,1-2-4,1 0-5,0 0-4,-1 2-1,-1 2-3,-1 2-2,-2 1 0,-1-2 0,-2 0 1,-2-1 1,-3-1 1,-1 2-2,-2 0 1,-2 2-2,-3 2 2,-3 5 3,-2 6 3,-4 4 3,-2 2 1,-1 1-1,-3-1-1,-2 1 0,-1 0-2,-2 1 0,0 1-1,-1 1-1,0 0-1,-1-1-2,0-1-1,1-1-1,0-1-3,4-2-2,3-3-2,2-1-4,2-6-9,-2-10-19,0-10-17,-1-9-18,0-8-5,2-3 10,2-4 8,2-4 9,0-1 9,-2 3 8,-2 4 7,-2 2 8,0 4 5,1 3 3,0 5 1,2 3 3,0 3 1,0 2 1,0 3 0,0 1 0,1 5 10,0 8 19,2 8 18,0 7 19,1 4 3,0-1-12,0-1-11,0 0-12,0 0-10,-2 2-6,0 4-7,-1 3-6,-1-1-6,2-3-4,0-5-6,2-3-4,1-8-7,3-10-7,4-11-9,2-11-8,2-6 0,0 1 8,-1-1 8,1 1 8,-1 1 7,0 1 6,-2 3 7,0 1 5,-2 3 7,-1 5 4,-1 3 4,0 4 5,-2 4 6,0 2 5,-2 3 6,0 4 5,-2 3-1,0 4-8,-2 3-8,0 5-9,-1 1-5,0 1-2,0-1-4,0 1-2,0-2-4,1-1-2,-2-3-3,2-1-3,2-6-10,7-9-14,7-8-15,8-9-16,0-4-1,-5 3 11,-5 1 11,-4 3 11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4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41210 22170 574,'6'-11'22,"-1"8"7,-2 9 8,-2 10 8,0 4-1,0 3-6,2 1-8,0 3-8,1-1-3,0 0-1,0-1-1,0 0 0,0-3-1,2-1-3,0-3-1,2-1-2,0-3-2,1-3-2,1-2-1,2-4-2,0-2 0,3 0 1,2-2-1,2 0 1,-1-3-4,1-2-10,-2-3-9,-1-3-11,-1-2-3,-2 2 1,-3 0 1,-1 2 1,-3 2 1,-6 5 0,-4 2 0,-5 5 1,-4 3 2,0 2 5,-1 2 3,-1 1 5,-4 3 3,-4 3 3,-5 4 3,-5 2 3,-1 0 2,2-2 2,1-1 2,3-2 2,1-2 2,1-1 2,1-1 2,1-1 2,2-1 2,5-2-2,3-3-1,4-1-1,4-2 4,6 0 8,4-2 9,6 0 8,4-3 0,5-4-8,5-4-7,5-4-8,4-2-7,1-2-6,2 0-5,3-1-6,-2 1-4,-4 1-3,-4 2-3,-3 2-2,-4 2-3,-1 0-5,-2 2-4,-2 1-5,-3-1-3,-3 0-4,-3-2-5,-2 0-3,-3-2 2,-2-3 7,-2-4 8,-2-2 7,-1-1 6,0 1 4,0 1 5,0 1 3,0 0 4,0 2 0,0 1 1,1 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4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41641 22577 559,'-15'-42'0,"4"11"3,3 11 4,3 11 3,0 9 7,2 10 13,-1 8 11,0 9 12,-1 4 2,-2 1-10,-2-1-10,-1 0-9,-3 1-6,0 1-2,-1 1-4,-1 1-3,-2 0 0,-2 2 0,-1 1 2,-3 1 0,1-2-6,3-2-10,3-3-12,3-3-11,2-4-10,2-3-7,2-5-8,3-3-7,1-5-1,3-4 4,4-6 4,2-4 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01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82650 29650 432,'3'-46'4,"6"10"8,7 10 6,6 9 9,3 6 3,0 3-2,0 3 0,0 4-2,-4 11-4,-5 23-7,-7 22-7,-5 22-8,-9 18-6,-9 16-7,-10 15-5,-8 17-6,-6 2 0,1-9 4,-1-10 6,1-8 5,2-15-2,7-19-6,6-18-8,7-19-8,2-13 2,1-6 8,-1-6 10,1-6 9,5-4 9,14 1 7,11-1 7,14 1 7,3 4 4,-2 9 0,-3 10-2,-3 10 0,-6 7-1,-5 6-3,-7 7 0,-5 6-3,-8 4-2,-5 4-2,-7 3-2,-5 3-2,-3 1-2,4 1 1,3-1-1,3 1 0,1-7 1,1-12 0,-1-13 0,1-12 1,2-16 0,7-19-2,6-18-1,7-19-1,7-21-6,9-21-9,10-22-8,10-22-10,7-15-5,6-5-2,7-7-2,6-5-2,1-9 0,-3-9 0,-3-10 0,-2-8 1,-3 2 2,1 16 6,-1 15 6,1 17 6,-4 14 2,-6 17 1,-6 15 1,-6 16 1,-7 12 4,-6 9 7,-6 10 7,-6 10 8,-2 11 11,3 17 15,3 15 15,4 16 14,-4 15 1,-9 16-16,-10 15-14,-8 17-14,-8 8-11,-2 4-5,-3 3-5,-3 3-5,-4-2-6,-3-6-7,-3-6-7,-2-6-6,3-29-11,14-49-11,11-51-12,14-49-11,10-24 0,9 3 14,10 3 13,10 4 15,2 4 9,-3 6 6,-3 7 6,-2 6 6,-3 7 4,1 10 2,-1 10 2,1 9 3,-3 9 4,-2 9 6,-3 10 7,-3 10 6,-4 7 2,-3 6-2,-3 7-3,-2 6-3,-6 10-2,-6 17-3,-6 15-3,-6 16-2,-9 10-4,-8 7-5,-10 6-4,-9 7-5,-4 0-5,4-2-3,3-3-5,3-3-4,1-12-1,1-18 0,-1-19 1,1-18 1,2-20-3,7-18-5,6-19-6,7-18-5,10-14-1,16-5 6,15-7 5,17-5 5,3 0 5,-5 10 4,-7 10 4,-5 9 4,-8 15 5,-5 22 5,-7 22 5,-5 23 5,-9 14 0,-9 10-5,-10 10-6,-8 9-6,-6 1-4,1-6-3,-1-6-2,1-6-4,1-9 0,3-8-1,3-10 1,4-9 0,1-7 0,0-3 1,0-3 0,0-2 1,3-1 5,6 3 11,7 3 11,6 4 11,3 4 6,0 6 1,0 7 1,0 6 0,0 3-2,0 0-5,0 0-5,0 0-4,0 1-5,0 4-3,0 3-2,0 3-4,0-2-1,0-6 1,0-6 1,0-6 0,-2-15-9,-3-21-21,-3-22-19,-2-22-20,-1-10-4,3 4 14,3 3 13,4 3 13,4 3 11,6 3 10,7 3 8,6 4 9,6-1 7,6-3 5,7-3 4,6-2 5,4-1-1,4 3-7,3 3-7,3 4-7,-1 1-3,-2 0-2,-3 0 0,-3 0-1,-6 1-2,-5 4-4,-7 3-4,-5 3-4,-8-2-8,-5-6-10,-7-6-11,-5-6-10,-8-2-1,-5 3 9,-7 3 11,-5 4 9,-3 1 9,4 0 5,3 0 5,3 0 7,3 7 13,3 17 24,3 15 22,4 16 23,1 13 4,0 14-16,0 11-17,0 14-15,-2 5-11,-3 1-5,-3-1-6,-2 1-5,-1-3-4,3-2-2,3-3-1,4-3-1,1-6-3,0-5-2,0-7-3,0-5-1,7-8-6,17-5-10,15-7-8,16-5-10,4-8-6,-6-5-1,-6-7-1,-6-5-3,-2-9 2,3-9 0,3-10 3,4-8 2,-1-11 2,-3-8 0,-3-10 2,-2-9 1,-6-1 3,-6 10 5,-6 10 6,-6 9 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4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42050 24000 596,'7'9'7,"-2"1"8,-3 3 8,0 2 9,-2 2 4,2 1-2,0 3-2,2 2-2,0-1-1,1-1-1,1-3-2,2-1-1,1-2-3,1-3-2,3-1-4,2-2-3,1-2-3,-1 0-5,1-2-4,0 0-6,0-3-7,3-4-11,1-4-10,3-4-12,-2-1-8,-3 0-3,-4 2-4,-4 1-4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5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43926 22690 548,'-21'-5'36,"8"8"7,7 6 8,6 7 8,4 5-2,-2 1-9,0 3-11,-2 1-9,0 2-7,-2 1-1,0 1-2,-2 1-2,-1-1-4,-2-2-6,-1-1-7,-3-2-6,0-3-6,2-2-7,2-1-6,3-2-7,-1-4-9,0-5-12,-2-4-11,0-6-11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6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43971 21888 455,'29'-35'21,"-5"9"-3,-5 9-2,-5 9-3,-2 4-1,0 0 0,-1 0 0,1 0-1,-1 2 0,0 4-1,-2 4 0,0 4 0,-2 2 0,-1 1 1,-1 1 2,0 2 1,-2-1 0,0 1 2,-2 0 1,0-1 0,-2 2 2,0 2 1,-2 1 1,0 3 2,0 0-1,0 1-1,2-1-1,0 1-3,1 0 0,0 3-2,0 1-1,0 3 0,0 0-2,0 2-1,0 1-2,0 1-1,1 1-2,0 0-1,2 2-3,0 1-2,0-1 0,0-2-1,-2-2 1,0-1 0,-1-3-2,0-3-4,0-4-4,0-1-3,-3-8-10,-8-9-13,-6-10-13,-7-9-15,-3-9-1,3-5 7,1-6 10,3-7 8,1-3 6,2 0 3,3-1 5,1-2 3,2 2 4,2 4 5,2 4 5,3 3 4,1 4 4,4 1 0,2 3 1,4 2 1,0 2 3,1 4 4,0 5 4,0 3 4,-1 4 4,-1 4 1,0 4 4,-1 4 1,-2 4 1,1 5-2,0 5-3,0 5-1,-2 3-3,-4 1-3,-4 1-1,-3 1-3,-3-1-2,0-1 0,0-3-2,0-1-1,1-3 0,3-1-2,1-3 0,2-1 0,2-5-4,2-6-5,2-8-6,2-6-4,3-6-6,6-6-4,4-3-5,5-6-4,1-3-2,-1-1 0,-2-1-1,-3 0 1,0-3 3,-2 1 6,-1-2 7,-1 0 6,0-1 5,0 3 3,0 2 2,-1 1 3,1 3 2,0 3 5,0 4 2,0 2 4,0 1 6,3 0 7,1 1 7,3-1 8,1 1 2,0 3-1,-1 1-4,1 3-1,-1 1-4,-1 4-2,-1 2-4,-1 4-4,-1 4-4,-2 6-6,-3 5-5,-1 7-5,-4 3-5,-6 3-4,-6 1-4,-5 3-4,-4-1-1,2 0 0,1-1 0,1-1 1,1-3-2,2-5-4,2-4-4,2-6-4,4-5 0,4-6 1,6-6 2,4-6 2,2-2 3,-1-1 3,-1 0 2,0 0 4,-2 2 3,-1 3 1,0 3 3,-2 2 2,-2 6 2,-4 8 3,-4 8 2,-4 7 2,-2 4 1,-2-3-2,0-1-1,-1-3-1,-1 0-1,0 0-1,0-1-1,1 1-1,0-1 1,0-1 0,2-1 1,1-1 1,0-1 1,2-1 3,0 0 2,2-2 2,1-1 0,0 0 0,2-2-2,0-1 0,2 0 4,2-2 8,2-1 10,2 0 10,0 0 0,-1 3-5,0 4-8,-2 2-5,0 3-4,0 1-1,0 3 0,0 1-1,0 3 0,0 1-1,0 3 0,0 1-1,0 0-2,0-1-2,-1-3-1,2-1-3,-2-3-2,1-3-2,0-3-3,0-3-3,1-5-11,2-10-21,2-8-21,2-9-21,-1-4-3,-1 1 15,-2 1 14,-2 1 15,-1 1 9,0 0 3,0 2 5,0 1 2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6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45161 23440 547,'8'-19'23,"-2"10"15,-1 10 13,0 10 15,-2 6 0,-2 1-13,-2 3-13,-2 1-13,-2 3-7,-2 1-1,-2 3-2,-2 1-2,-1 1-3,-1 1-6,-1-1-7,-1 0-6,-2-1-7,0-1-7,-1-3-8,-1-1-7,-2-4-5,-2-3-4,-1-4-3,-2-4-3,-1-4 0,4-3 4,3-2 4,3-4 3,2-1 7,2-2 7,3 0 7,1-1 8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44366 24037 668,'-12'-36'36,"8"7"-3,8 7-6,8 7-3,5 3 0,5 2 4,3 1 3,5 1 5,2 0-2,2 0-8,3 0-7,1 0-7,0 1-11,-2 2-11,-1 2-12,-3 3-12,-3-1-6,-5-1 0,-5 0 1,-5-1 0,-3-1 0,0 0 0,-2 0 1,0 0-1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6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46250 22237 650,'16'-43'48,"-1"9"-11,1 9-9,0 9-11,0 5-2,3 0 4,2 2 5,1 1 4,2 0 0,1 0-3,1 0-5,1 1-5,-1 0-1,-3 2-2,-3 2-2,-2 2 0,-4 1-13,-1 2-20,-2 0-23,-2 2-21,-4-1-7,-2-1 10,-6 0 8,-2-1 9,-3-2 9,0-1 8,0 0 9,0-1 8,1-1 6,-1 0 1,0 0 1,0 0 3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7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46055 21397 532,'-9'-9'0,"-2"-2"-2,-2-2-2,-1-1 0,-1-1 1,2 4 5,3 3 4,1 3 5,2 2 9,4 6 16,3 2 15,2 5 15,1 4 1,0 5-13,-2 5-12,0 5-14,-1 4-7,0 3-5,0 3-3,0 2-4,-1 1-1,0-4 0,-2-2 0,0-3 1,-1-4-4,0-5-8,0-5-10,0-5-8,4-8-11,6-12-14,7-12-12,8-11-14,0-4 1,-5 5 16,-5 5 13,-4 5 16,-3 0 8,3-7 1,2-5 1,2-6 2,1-4 1,-1-1 3,1 0 1,0-2 2,-1 3 5,-3 6 7,-1 5 6,-2 7 6,-1 4 7,0 2 4,0 4 6,0 3 6,-2 6 2,-2 10 2,-3 9 0,-4 11 0,-2 6-4,-3 5-10,-4 3-11,-2 4-11,-1 1-7,-1 0-5,0-2-5,1 0-4,1-4-3,2-6 0,4-5 1,3-7 0,3-4-2,4-4-3,4-5-4,4-3-3,4-5-1,5-8 6,5-6 4,6-7 5,0-3 3,0 1 1,-1 1 2,0 1 2,-6 5 9,-7 10 18,-8 10 16,-8 10 18,-5 5 4,-4 3-8,-2 1-10,-3 3-8,-2 0-7,-1 1-6,-1-1-6,-1 1-6,-1-1-4,-2 2-3,0 1-2,0 1-4,-3 1-3,-3 2-2,-3 3-2,-3 1-2,1 0-6,4-4-8,3-2-9,5-3-9,3-4-2,5-5 1,3-5 3,4-4 2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7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47050 23231 688,'23'-7'3,"-1"1"5,-1 0 5,-1 2 5,0 0 6,0 2 6,-1 0 5,1 2 6,-1 1-1,-1 2-6,-1 2-7,0 2-6,-3 1-8,-3 1-8,-3 2-9,-2 0-9,-4 2-2,-4 3 3,-4 3 4,-4 3 3,-3 1-8,-2-3-15,-1-1-18,-3-2-16,1-4-3,3-3 13,2-4 11,4-4 13,1-1 7,1 2 4,-1 2 4,0 2 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7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46781 23944 657,'-23'-2'5,"15"-2"18,16-4 17,15-2 19,8-1 4,-1 1-11,-1 0-10,-1 2-9,-2 1-13,-3 0-15,-3 2-13,-2 1-14,-4 0-11,-1 2-6,-2 0-6,-2 2-6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28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47128 23528 457,'-21'-1'1,"5"0"0,5-2 1,5 0 0,1 1 6,2 4 9,-1 4 9,0 4 9,0 2 4,2 1 1,0 1 1,2 2-1,0 0 0,0 3-4,0 2-4,0 1-2,0 2-3,2-1-4,0 1-3,2-1-2,1-1-3,3-1-2,4-2 0,2-2-1,4-3-3,3-3-7,5-3-4,3-2-6,5-4-8,3-4-7,4-4-9,4-4-8,1-2-3,-4 1 2,-2-1 1,-3 0 2,-3 0-1,-3 1-7,-3-1-5,-3 0-5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01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84850 31450 541,'0'-52'0,"0"-3"0,0-3 0,0-2 0,0 2 3,0 9 4,0 10 6,0 10 4,-4 8 9,-5 10 12,-7 10 12,-5 9 12,-6 10 1,-3 14-11,-3 11-10,-2 14-10,-6 7-8,-6 3-7,-6 3-7,-6 4-8,-1 2-5,7 4-8,6 3-8,7 3-6,4-2-3,3-6 2,3-6 0,4-6 2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32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61917 26312 499,'1'-18'2,"4"-3"5,2-5 5,4-3 4,-1 0 5,-3 7 5,-2 5 4,-4 7 5,-3 5 3,-6 8-2,-4 6 0,-5 7-1,-4 5-2,-3 3-7,-3 3-4,-3 3-6,-2 2-3,-1 2-2,-1 3 0,0 1-1,-1 1-2,1 2-4,1 1-3,2 0-3,0 0-2,1-2 1,1-1-1,1-3 1,2-3 0,5-3 0,3-5 1,5-3 0,6-6 2,11-3 5,12-6 4,10-4 4,6-5 1,4 0-2,3-3-3,3-2-2,2 0-2,2 0-2,2 2-3,2 1-1,-1 0-2,-4 2-5,-4 0-2,-4 2-4,-3 0-4,-1 0-3,-3 0-5,-1 0-4,-4 0-3,-1 2-5,-4 0-3,-3 2-5,-4-3-1,-5-2 0,-4-5-1,-6-4 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32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62780 26861 462,'-8'-8'0,"2"1"0,1-1 0,0 0 0,0-1-1,0-2-2,-1-2-2,-1-1-1,-1-1 3,0 1 7,0 0 7,0 2 9,1 1 3,0 1 1,2 0-1,1 2 1,-1 3 5,0 6 9,-2 6 11,0 6 9,-1 6 0,0 9-11,1 7-9,-1 8-11,-1 9-6,-2 9-2,-2 11-3,-1 9-2,-2 10-4,0 8-7,0 9-8,1 9-6,0 9-10,2 7-10,2 8-12,3 7-11,1-8-8,2-25-3,2-26-3,2-25-3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0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69159 34900 610,'-16'0'-9,"2"2"16,1 0 14,1 2 16,-1 1 6,0 1-4,-1 3-3,-1 2-4,-1 1-3,-2 0-3,0-1-3,-1 1-3,-1 1-3,-3 3-2,-2 3-4,-1 4-1,-2 0-3,-1 1 0,-1-1 0,-1 1-1,-1-1-2,-1 1-2,0-1-5,-2 1-2,1-2-2,3-2-1,3-1-1,3-2 0,3-3-1,3-1 1,3-2 1,3-2 1,3-4-2,6-2-5,4-6-4,6-2-4,7-6-7,9-6-9,10-5-9,11-6-9,-1-1 0,-10 6 10,-9 7 9,-10 5 11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0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70500 34850 446,'21'0'16,"-3"2"1,-4 0 1,-4 2 3,-2 1 0,3 3 2,2 4 1,2 2 2,0 1 0,1-1-2,0-1-3,-1 0-1,1-2-2,2-1-2,0 0-1,1-2-1,1 0-2,3 0-2,1 0-1,3-1-2,0 1-1,-1 2-1,-1 0-2,-1 2-1,-2-1-2,-1 1-3,-3 0-2,-1 0-2,-2-1-3,-1 1 0,0 0-1,-2 0-2,0-1 1,0 1 0,-1 0 1,1 0 1,-2 0 3,-2 1 5,-4 1 5,-2 1 5,-3 2 4,-1 3 4,0 4 3,-1 2 4,-2-1 2,0-2-3,-1-3-1,-2-2-3,1-3 0,1 1-3,0 0-1,2-1-1,0 1-1,0 2-1,0 0-1,0 1 0,1 1-1,0 3-3,2 1-1,0 3-3,1 0-2,0 1-5,0-1-4,0 1-4,0 0-3,0 2-1,0 2-3,0 3-2,0-1 0,0 0-1,0-1 0,0-1 0,1-2 0,0-3 2,2-3 0,0-3 2,0-3-2,0-1-6,-2-2-5,0-2-5,-2-3-2,-2 1 0,-2-2 1,-2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1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68399 36511 437,'-2'-14'0,"-1"3"1,-2 3 0,-1 2 0,0 5 7,4 6 14,4 6 14,4 6 13,1 4 4,-1 2-10,0 4-8,-2 3-9,0 1-4,0-1-2,0-1-2,0-1-1,0 0-3,0 3-3,0 1-3,0 2-3,-1 3-2,-3 2-2,0 4-1,-3 3-1,-1 0-1,0-2-3,0-2-2,0-2-2,0-2-1,0-1 0,0-3-2,0-2 0,0-3 0,1-5 2,-2-5 0,2-5 2,0-3 6,3 0 13,4-2 12,3 0 12,1-3 3,1-1-8,1-2-7,2-2-8,1-1-3,3 0-1,3 0 0,3 0 0,2 1-1,1 0-1,1 2-1,1 0-2,0 2 0,-1 0-1,-1 1-2,-1 2 0,0 0-1,1 1 0,1 2-1,1 0 0,0 0 0,-1 1-1,-1 0 1,-1 0-1,-1-1 0,-1 1-1,-1 0-2,-1 0-1,-1-2-1,-3-1-1,-1-2 0,-2-2-1,-1-1 1,0 0-1,-1 0 1,1 0 0,0-1 0,0-1-1,-1 0 1,1-1 0,4-4 1,7-6 4,9-6 3,7-5 4,0-3 0,-6 4 0,-7 3-2,-7 3-1,-3 1-1,0-2-1,0 0-1,-1-1-1,2 0-1,1-1-5,3 0-3,2 1-4,-2-1-8,-5 2-11,-5 1-12,-5 1-12,-3 0-5,-4 0 1,-2 0 0,-3 1 2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2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69465 35847 684,'-8'-14'2,"2"2"6,1 4 5,0 3 6,0 1 3,0 2 3,-1 0 3,-1 2 2,-1 1 1,0 4-5,0 2-4,0 4-3,-2 3-4,-3 5 0,-5 5-1,-3 5-2,-5 3-2,-2 4-5,-3 3-6,-2 3-3,-3 1-8,1 0-9,0 0-9,0 0-8,1-2-2,5-4 6,3-3 5,5-5 7,3-4 0,2-5-6,4-5-5,3-4-7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2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68900 38350 759,'8'7'-20,"2"-1"1,0 0 0,1-1 1,2 0 13,1 3 26,3 3 26,2 4 25,1 1 3,1 3-19,1 2-21,1 1-20,0 0-14,-1-3-10,-1-3-10,-1-2-8,0-4-7,0-1-1,-1-2-3,1-2-2,-2-1 0,-3 0 4,-3 0 3,-2 0 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2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71263 36827 602,'-8'-6'9,"2"2"17,1 4 17,0 3 18,2 3 2,0 5-10,2 5-11,0 5-11,1 4-8,-2 1-4,0 3-5,-1 1-4,-2 2-7,2 0-6,-1 2-7,0 1-7,0-1-8,2-2-9,0-1-8,2-3-10,0-2-2,0-5 0,0-3 2,0-4 2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4"/>
    </inkml:context>
    <inkml:brush xml:id="br0">
      <inkml:brushProperty name="width" value="0.05397" units="cm"/>
      <inkml:brushProperty name="height" value="0.05397" units="cm"/>
      <inkml:brushProperty name="color" value="#F2395B"/>
    </inkml:brush>
  </inkml:definitions>
  <inkml:trace contextRef="#ctx0" brushRef="#br0">72870 35384 407,'-11'-8'18,"8"2"13,9 0 12,10 2 14,3 0 0,1 0-10,-1 0-10,1 0-11,0 0-7,-1 1-2,1-1-3,-1 0-2,2-1-1,1 0-1,3-2 1,2 0-1,0-1-2,0 1-4,1-1-5,-1 0-3,0 0-3,-3 0-1,-1 0 0,-3 1 0,0-1 0,0 0 1,-1 0 1,1 0 2,-2 0-1,-1 1-1,-2-1 0,-2 0-2,-2 0 1,1 2 0,0 1 1,0 0 0,0 2 0,1 0-2,1 2-2,2 1-1,-2-2 0,-1-1 3,-3-2 1,0-1 2,-5 0 7,-3 4 9,-4 4 11,-3 4 9,-2 3 4,2 1-6,2 3-5,2 2-5,1 1-3,0-1-2,0 1-2,0 0-2,0 0-2,0 1-1,0 1-3,0 1-1,0 1-1,0 1-1,0 1 0,0 1-1,0 0-1,0-1 1,0-1 1,0-1-1,0 0 1,0 0-2,0-1-1,0 1-1,0-1 0,0-1-1,0-1 0,0-1 0,0 1 0,0 1 0,0 3-1,0 2-1,0-1 0,0-3-2,0-3 0,0-3-2,1-2 5,4-2 10,2-2 11,3-2 10,3-2 4,0-1-6,1 0-5,1-2-6,1 1-2,2 2-3,0 2-3,1 2-2,1 1-1,1 0-1,1 0 0,1-1-2,1 2 0,1 2-1,1 2-1,1 1-2,1 1-2,1-2-1,1-3-3,1-1-2,0-1 0,2-2 0,1-1 2,1 0 0,-2-1-1,-3 0-3,-5 0-4,-3 0-2,-3-1-2,-1 2 0,-1-2 0,-1 1 1,-2 1-4,-4 2-8,-5 2-8,-2 2-7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5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75100 33050 548,'7'16'76,"0"1"-15,-2 1-16,0 2-15,-2 0-7,2 1 1,-2 0 0,1 3 0,0-1 1,-2 3-2,0 0 0,-2 1 0,1 0-4,0 0-4,2 1-4,0-1-5,1 1-7,0 1-10,0 1-8,0 1-10,-1-1-4,0 0-1,-2-1 0,0-1-1,-1-3-3,2-5-8,0-5-7,2-4-7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01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86150 29950 511,'21'-47'3,"-5"6"7,-7 7 7,-5 6 7,-8 13 7,-5 23 10,-7 22 10,-5 22 8,-8 16 0,-5 14-11,-7 11-11,-5 14-11,-8 8-6,-5 7-1,-7 6-2,-5 7-2,-3-1-4,4-6-11,3-6-8,3-6-9,4-10-7,7-12-6,6-13-5,7-12-6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6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74917 31494 532,'7'-16'0,"-1"1"-1,0-1 0,-2 0 0,-2 3 5,-6 3 14,-4 4 13,-5 4 13,-4 4 2,0 4-7,-1 4-8,-1 3-7,-1 3-5,1 2-2,-1 0-1,1 1-1,0 0-3,2-1 0,2-1-3,3-1-1,1 0-1,0 0-1,2 0-2,1-1 0,1 0-1,2-1-1,2 0 0,2-2-1,3-1-3,6-1-5,4 0-6,5-2-6,4-3-2,3-6 0,3-6 1,3-5-1,1-4 2,-1 0 1,-1 1 2,-1-1 3,-3 1-1,-3 2-2,-4 3 0,-5 1-3,-2 3 10,-2 4 17,-2 4 20,-2 4 17,-2 3 6,2 3-8,-2 4-8,1 2-9,1 0-7,0-1-6,1-2-7,2-3-7,0-2-3,2-2-4,0-4-2,1-2-3,1-3 0,0-2 2,-1-2 1,1-2 2,-1-2-1,0-1-2,-2-3-3,-1-2-2,0 0 0,-2 1 0,-1 1 3,0 0 1,-2 2 3,0 1 6,-2 0 5,0 2 5,-2 1 3,-2 0 3,-2 2 0,-2 1 2,-2 0-1,-2 2-5,-1 0-6,-3 2-4,3 0-5,8 0-6,8 0-7,8 0-5,4-1-1,1 0 4,2-2 5,0 0 4,-1 0 4,1 0 2,-2 1 1,-1 2 3,-1 0 1,-2 0 0,-3 0 0,-1 0 0,-2 1 7,-2 2 15,-2 2 15,-2 2 14,-1 1 3,0 1-8,0 2-10,0 0-8,0 1-7,0 1-1,0 2-3,0 0-3,0 1-3,0 1-4,0 1-5,0 1-3,3-1-5,6-4-6,5-4-6,7-5-6,1-2-3,-1-4 1,-2-2 1,-2-3-1,-2-4 2,-1-2 1,-1-3 3,-1-3 1,-1-3 3,-2 0 5,-2-1 4,-2 0 4,-2-2 4,-1 2 3,0 1 3,-1 1 3,-2 1 1,-1 3 1,0 1 0,-1 3 1,-2 1-1,-2 2-3,-2 2-3,-2 2-4,-1 2-6,-1 2-10,-1 2-12,-1 2-9,1 2-6,4 0 0,4 1-1,4 2 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7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78114 30922 474,'6'-4'40,"-2"8"2,-4 8 3,-2 8 2,-4 3-2,-2 1-8,-3-1-7,-4 1-7,-1 0-5,-1 3-3,-1 1-2,-1 2-3,0 0-4,2-3-8,2-3-6,3-3-8,3-7-10,6-10-15,6-12-13,6-10-15,3-6-1,1-1 14,1-1 13,2 0 13,-1-1 8,-1 1 6,-1 1 4,0 1 5,-2 1 4,-1 4 1,0 3 3,-2 3 2,-1 2 4,0 2 9,-2 3 7,0 1 8,-1 1 4,1 2 2,2 0 1,0 2 2,0 2-2,0 4-4,-2 4-3,0 3-5,-2 3-2,2 2-2,-2 0-3,1 1-2,0 1-1,0 1 0,0 1 0,0 1-1,-1 0 0,0-1-2,-2-1 0,0-1-2,0-1 1,2-3-1,2-1 0,2-2-1,1-5 0,3-6-2,2-8-2,2-6-2,2-6-2,3-5-2,3-5-3,3-5-3,0-3-2,-1 0-3,-2-2-1,-3-1-3,-1 1 0,-3 2 1,-1 2 2,-2 1 1,-2 3-3,-2 3-7,-3 4-7,-1 2-8,-2 5-3,-4 8 2,-2 8 2,-3 8 2,-2 3-1,0 1-3,0 0-3,0 0-4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7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79986 31521 517,'15'-8'-6,"-1"-1"10,0-2 10,-2 0 10,-2 0 4,-2 1-2,-4 0-3,-2 2-1,-4 0-3,-2 2 1,-4 1-1,-2 1 0,-2 1-1,-2 3-2,0 4-2,-1 2-2,-1 3-2,-1 4 1,-1 2-1,-1 3-1,0 2 0,2-1 0,2 1-1,3 0 0,1-2-1,2-1-1,2-3-1,3-1-2,2-2-2,5-2-7,6-2-4,4-2-7,3-3-3,1-3-3,2-2-2,0-3-3,0-3 0,1 0 1,-1-1 0,1-1 2,-2-1 2,-3 2 4,-2 1 5,-4 0 5,-1 3 11,0 0 18,0 4 19,-1 1 17,1 2 6,0 1-8,0 4-8,0 0-8,-1 3-7,-1 2-5,0 2-6,-2 1-5,1 3-9,0 2-8,1 1-9,2 3-9,0 1-10,-1 3-11,1 1-10,0 2-11,-1-1-3,0-5 4,-2-5 4,0-4 4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9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79007 36997 492,'-1'-14'0,"-4"2"0,-2 4 0,-3 3-1,-1 1 4,0 2 7,2 0 7,1 2 7,-2 1 3,-4 4 0,-4 2-1,-3 4 0,-4 1-2,-3 3-2,-3 1-3,-3 3-3,0 1 0,1 1 0,3 1 0,2 1 1,1 1-1,3-1-1,1 1-1,3-1-2,1 0 0,4-1-2,3-1-1,3 0-1,4-4-3,8-3-6,6-4-4,7-4-6,6-5-3,5-6-1,5-6-1,5-6-1,2-2-2,0 1-1,1 1-1,-1 1-2,-2 1 0,-2 2 3,-3 3 2,-3 1 3,-4 2 1,-3 2 0,-4 2 0,-5 2 1,-2 2 8,-2 2 17,-2 2 16,-2 2 17,-3 2 5,-2 1-6,-4 3-8,-2 2-6,-2 0-6,2 1-3,1 0-3,0 0-4,1-1-2,1-1-2,-1-1-3,0-1-1,3-1-4,7 0-4,8-2-5,6 0-4,4-4-3,-1-5-2,1-4-1,-1-5-2,1-4 0,-1-2 1,1-1 0,-1-3 2,-1 0-1,-5 3-1,-3 1-1,-4 2-1,-3 1 0,-2 1 4,-3-1 3,0 0 4,-4 1 3,-2 1 4,-4 0 5,-2 2 4,-2 1 3,-2 2 0,0 2 1,-1 2 1,0 1 0,1 0 0,1 0-1,0 0 0,1 1 0,1 0-2,-1 2 0,0 0-2,4 0-3,6-2-6,8-2-5,6-2-5,5-1-3,3-2 1,3 0 0,3-1 1,1-1-1,-1 2-3,-1 1-2,-1 0-3,-2 2 0,-3 0 3,-3 2 2,-2 0 4,-3 2 6,-1 2 12,0 2 11,-2 2 13,-1 1 4,-2 2-1,-2 0-2,-2 1-2,-2 1-1,0 0 0,-2-1-2,0 1-1,-2 2-2,0 6-2,-1 3-2,-2 7-2,2-1-2,1-2-2,2-3-2,2-3-2,2-2-1,3-2 0,4-3 0,2-1-1,3-4-4,0-6-6,1-6-9,1-6-7,1-4-4,1-3 0,2-4-1,0-1-1,-1-3 1,-1 1 3,-2-1 1,-2 1 2,-3-1 2,-1 2 5,-2 1 3,-2 1 3,-2 1 3,-2 1 4,-2 1 3,-2 1 3,-3 2 2,-2 4-2,-3 4 0,-3 4-1,-2 2-2,0 0-2,1 0-2,-1 0-2,1 1-4,0 0-5,2 2-5,1 0-5,1 2-5,0 0-4,2 1-5,1 2-5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9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82622 37200 600,'-8'8'49,"0"2"0,0 0-1,0 1 1,-2 3-4,-3 4-6,-5 3-6,-4 5-7,-1 1-5,-1 1-6,1-1-5,-1 1-6,2-2-2,1-2 1,2-1 0,3-2 1,3-5-15,6-7-28,6-6-29,6-8-28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49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83050 37194 526,'7'16'102,"-1"1"-21,0 1-20,-1 2-20,-2-1-13,1 1-5,0-1-4,0 1-4,-1 0-3,0 3-1,-2 1 0,0 3-1,-1-1 0,2-3 1,0-3 1,2-3 0,1-4-2,3-6-6,4-6-5,2-6-7,2-6-2,1-7 0,1-8 0,2-5 0,0-5 1,1 1 1,1 0 1,1 0 1,-1 0 0,-3 3 2,-3 1 0,-3 3 0,-2 2 1,-2 3-3,-2 3-1,-2 3-2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0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84246 37578 492,'14'-15'11,"-2"1"5,-4 0 6,-3 2 5,-1 0 2,-2 1-3,0-1-2,-2 0-3,-1 1-2,-4 1-1,-2 0-1,-3 2 0,-3 2-1,-2 6 0,-1 4-1,-3 6 0,0 2-1,1 3 0,1 2-1,1 2 1,1 1-2,2 1-1,2 1-1,3 1-2,0 0 0,2-1-1,0-1 0,2-1 0,1-2-1,2-1-3,2-2-2,2-2-2,2-3-3,2-1-4,1-2-5,3-2-5,2-3-4,2-4-8,1-4-7,3-4-7,0-2-1,-3-1 4,-1-1 3,-2-1 5,-2 0 3,-1 2 5,-1 2 5,0 2 4,-2 2 6,-1 1 7,0 0 9,-2 2 8,1 1 9,0 4 12,1 2 13,2 4 11,-1 1 3,-1 1-8,0 2-8,-2 0-8,1 2-7,0 1-4,1 3-6,2 2-5,0 0-4,1-1-5,2-1-5,0-1-3,0 0-10,-1 0-14,0-1-13,-2 1-13,-1 0-10,0-1-4,-2 1-5,0 0-4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3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91463 15731 696,'5'-7'-2,"-6"1"11,-6 0 11,-6 2 10,-1 0 4,1 2-4,2 0-4,2 2-4,-1 1-3,-3 2-2,-5 2-2,-4 2-1,-3 3 0,-4 7 0,-5 6 2,-3 5 0,-6 7-7,-6 8-15,-8 8-16,-6 8-16,-3 2-9,3-3 0,1-2-1,2-4-1,6-6 3,12-10 7,10-9 6,11-10 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3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89719 14200 700,'0'-16'1,"0"2"1,0 1 1,0 1 2,0 2 4,0 6 7,0 4 6,0 6 8,-1 3 2,-1 3-3,0 4-3,-1 2-3,-3 4-3,-2 7-3,-3 5-4,-3 6-4,-3 5-1,0 4 0,-1 4 1,-1 4 2,0-1-5,0-5-6,2-4-7,1-5-8,1-4-11,0-2-16,2-2-16,1-1-16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90150 19150 626,'0'75'115,"2"-7"-27,0-7-28,2-6-26,0-5-15,2 1-1,0 0 0,1 0-2,1-1-11,-2 0-21,-1-1-22,0-2-21,-2-5-9,-2-8 4,-2-9 4,-2-8 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02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86050 29950 449,'51'-43'62,"4"17"-4,3 15-2,3 16-4,4 12-4,7 9-6,6 10-4,7 10-6,4 4-3,3 0-4,3 0-3,4 0-2,1 1-3,0 4-1,0 3-2,0 3 0,-5-2-9,-9-6-12,-10-6-15,-8-6-14,-11-6-4,-8-2 6,-10-3 6,-9-3 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4"/>
    </inkml:context>
    <inkml:brush xml:id="br0">
      <inkml:brushProperty name="width" value="0.02936" units="cm"/>
      <inkml:brushProperty name="height" value="0.02936" units="cm"/>
      <inkml:brushProperty name="color" value="#F2395B"/>
    </inkml:brush>
  </inkml:definitions>
  <inkml:trace contextRef="#ctx0" brushRef="#br0">87011 16436 749,'-14'-2'0,"3"-4"-1,3-4 0,2-3-1,5 0 6,6 6 12,6 6 12,6 6 13,3 6 2,1 5-6,1 7-6,1 5-7,2 5-6,5 3-8,3 3-8,4 2-7,2 2-8,0 1-8,1-2-10,-1 2-7,-2-4-3,-4-4 6,-4-5 6,-3-5 6,-4-5 0,-3-3-1,-3-4-3,-2-4-3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6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94826 35278 490,'8'-8'3,"0"1"7,0-1 6,-1 0 6,0 0 4,-2 0-1,-2 0 1,-2 1-1,-3 0 1,-4 2 1,-4 2 0,-3 2 1,-3 1-1,-2 2-3,0 0-3,-1 2-4,0 1-2,-1 5-1,0 4-2,1 4-1,-1 1-2,-1 1 1,-1-1 0,-1 1-1,0-1 0,1 1-1,1 0-1,1-1-2,1 1 0,4 0 0,3-1-1,3 1 0,2-1 0,2 1 0,2-1 1,2 1 0,3-2-2,4-1-2,4-2-1,3-2-4,4-3-1,3-1-5,4-2-2,2-2-4,1-2-2,0-1-1,1 0-1,-1-1 0,1-3-4,-1 0-5,0-3-6,1-2-5,-1-1-3,-1-2 0,-1 0-1,-1-1-1,-3 0 3,-5 0 6,-5 2 5,-4 1 6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6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94860 33430 647,'-15'-15'6,"4"2"10,3 3 10,3 1 12,0 3 2,2 4-3,-1 4-4,0 4-3,-1 4-4,0 5-2,-1 5-1,-2 5-3,1 3-3,1-1-6,0 1-6,2-1-5,0 0-6,2-1-7,0-1-7,2-1-8,0-2-1,2-5 1,0-3 2,2-4 3,0-3-3,2-2-8,0-3-8,1 0-7,1-4 0,0 0 10,0-3 9,0-2 10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6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95450 33478 583,'8'-9'2,"0"-3"5,0-4 4,0-1 4,-2 1 7,0 8 9,-4 8 11,0 8 9,-2 5 1,0 5-8,0 4-7,0 3-8,-1 2-6,-1 1-4,0-1-4,-1 1-4,-1-2-6,2-1-7,0-3-7,2-1-8,-1-3-3,0-1 4,-2-2 1,0-2 3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94947 31452 534,'-7'-15'29,"0"2"5,2 2 6,1 3 4,0 3 0,2 6-4,0 6-6,2 5-4,-1 5-4,0 1-2,-2 3-2,0 2-2,0 1-3,2 1-3,2 1-3,2 1-3,2-3-2,3-4 0,4-4 0,2-6 0,2-3-2,1-2-4,2-3-4,0 0-4,1-4-4,3-2-5,1-4-3,3-2-4,-1-3-2,-1-3 1,-3-3 1,-1-3 1,-3-1 2,-3 1 1,-2 1 2,-4 1 3,-2-1 2,-2-2 5,-3-1 5,0-2 4,-6-1 3,-6 2 0,-7 3 0,-7 2 1,-3 2 0,1 4-2,1 4 0,1 5-2,0 3-2,-2 5-1,0 6-3,0 4-1,0 3-1,5-1 2,3 1 0,4 0 2,3-1-7,1-1-14,0-1-15,2 0-15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7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96450 35610 615,'50'-35'111,"-10"9"-23,-9 9-25,-11 9-24,-2 3-14,5 2-4,5-1-4,5 0-4,2 0-6,-1 2-7,-1 0-6,-1 2-8,-2 1-7,0 4-8,-1 2-7,-1 4-8,-2-1-3,-3-1 1,-3-2 1,-2-2 1,-4-1 3,-1 0 5,-2-1 5,-2 2 6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8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99172 34900 525,'-22'0'20,"3"0"9,3 0 8,3 0 9,1 3 1,0 6-5,0 5-6,1 7-4,0 3-4,0 1-3,2 1-2,1 1-2,1-1-2,2 0-3,2 0-1,2-2-3,1-2-1,2-3-3,0-3-3,2-3-2,1-2-4,3-2-4,4-3-3,2-1-5,2-2-2,1-4-3,1-2-2,2-3-3,-2-3 0,0-2 0,0-2 1,-2-1 0,-2-3 1,-3 0 3,-2-1 1,-4-1 3,-2-1 2,-2 1 4,-2-1 3,-2 1 3,-2 0 4,-2 2 3,-1 3 3,-3 1 4,-2 2 2,0 2-1,-1 3 0,-1 1 0,0 1-1,2 0-5,3 0-3,1 0-4,3 1-9,6 0-16,4 2-17,6 0-15,3 1-4,5-2 9,3 0 8,5-1 10,-1-2 6,-5 2 7,-5-1 6,-4 0 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8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100250 34740 506,'14'-8'-10,"-1"2"8,-2 0 8,-2 2 8,-1 1 10,2 2 12,0 2 13,1 2 11,0 2 3,-2 4-9,-2 2-10,-2 3-8,-2 3-7,-1 3-4,0 3-5,-1 3-4,-3 2-3,-2 1-4,-4 1-4,-2 1-2,-1-1-6,0-2-5,2-2-6,1-1-6,1-7-13,4-12-20,2-12-20,4-12-20,2-6 0,3-1 21,4-1 21,2-1 21,2 2 11,0 1 4,-1 4 3,1 3 4,0 3 5,-1 1 8,1 2 7,0 2 7,0 2 5,-1 1 3,1 0 3,0 2 3,-1 1-2,-1 0-5,-1 1-5,0 2-4,-1 0-8,1 0-6,1 0-9,2 0-7,-2 0-4,-1 2-1,-2 1-2,-2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8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101696 34237 496,'-14'-6'25,"4"6"11,4 4 10,4 6 9,2 4 4,0 7-6,0 5-6,0 7-4,0 4-6,0 4-5,0 4-5,0 4-5,0 4-7,-2 6-9,0 4-8,-2 5-10,0 1-8,1-3-10,-2-3-8,2-2-9,-1-9-2,2-10 6,0-13 6,2-11 5,-1-8 1,0 1-6,-2-2-6,0 0-5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9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92174 36363 572,'-21'-8'6,"5"2"9,5 1 12,5 0 10,3 1 4,3 0-1,4 0-2,2 1-1,4-1-4,6 2-3,4 0-6,5 2-3,4 0-3,5 0-1,3 0 0,4 0-1,1-1-6,0-1-9,-1 0-11,-1-1-11,-3-1-8,-4 2-10,-4 0-9,-3 2-8,-5 0-4,-3 0 4,-4 0 3,-4 0 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02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86550 30950 658,'-61'-4'47,"28"-5"2,28-7 1,29-5 2,16-3-4,7 4-10,6 3-10,7 3-11,0 1-8,-2 1-5,-3-1-7,-3 1-6,-6 4-9,-5 9-11,-7 10-11,-5 10-11,-8 4-2,-5 0 7,-7 0 8,-5 0 7,-6 0 4,-3 0 0,-3 0 1,-2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9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91423 35681 549,'-1'-16'0,"0"2"0,-2 1 2,0 1-1,-2 3 7,-2 4 13,-2 5 13,-1 6 12,-2 5 2,2 5-7,0 7-7,2 6-9,1 1-3,0 0 0,2-1-1,1-1 0,0-1-1,0-3-1,0-1-3,0-3-1,2-2-2,4-4-3,4-4-3,4-5-3,2-2-4,3-4-4,2-2-6,2-3-5,1-4-2,1-2 1,1-3 1,1-3 2,0-4 0,-1-1 1,-1-4-1,-1-3-1,-2-2 2,-4 1 3,-4 0 2,-5-1 3,-2 2 1,-4 3 1,-2 3 1,-3 3 1,-5 3 0,-4 5-2,-5 3-1,-5 4-1,-3 3-1,1 2-2,-1 2 0,1 2 0,0 2-4,3 4-3,1 2-5,3 3-3,1 1-4,4-2-2,3-3-2,3-1-3,2-1 1,2 0 2,2 0 3,2 0 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2:59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90098 35150 645,'0'30'110,"0"-3"-24,0-3-24,0-3-24,-1 2-14,-1 7-7,0 6-5,-1 8-7,-2 2-5,0-2-2,-2-2-4,0-1-3,0-4-7,2-4-10,2-4-10,2-3-9,1-5-7,0-3 0,0-4 0,0-4-1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00"/>
    </inkml:context>
    <inkml:brush xml:id="br0">
      <inkml:brushProperty name="width" value="0.02789" units="cm"/>
      <inkml:brushProperty name="height" value="0.02789" units="cm"/>
      <inkml:brushProperty name="color" value="#F2395B"/>
    </inkml:brush>
  </inkml:definitions>
  <inkml:trace contextRef="#ctx0" brushRef="#br0">90000 36257 788,'22'-43'22,"-3"11"3,-3 10 2,-2 9 3,-1 5-1,3 2-5,3 1-3,3 1-4,2-1-6,-1 2-6,1-1-5,-1 0-7,0 0-7,-1 2-7,-1 0-8,0 2-6,-3 0-5,-3 0-1,-3 0-1,-2 0-1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00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91130 35270 560,'-15'-11'9,"4"8"11,3 9 10,3 10 11,1 6 4,2 8-4,0 7-3,2 7-3,0 4-5,0 3-2,0 4-5,0 2-3,0 2-2,0 0-2,0-1 0,0 1-1,0-5-4,0-8-7,0-10-8,0-7-7,-1-7-15,0 0-23,-2-1-23,0 0-23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01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94509 42377 617,'-10'-6'6,"-4"2"13,-4 4 11,-3 3 13,-2 3 2,1 5-4,1 5-6,1 5-5,1 3-5,0 1-4,2 1-3,1 1-5,1 0-1,1 1 0,1-1 0,0 1 0,2-2-4,1 0-8,0-1-8,2 0-9,1-4-6,0-1-4,2-4-5,1-3-3,2-5-4,5-6-5,6-8-5,4-6-5,2-3 2,-3 3 10,-1 1 10,-2 2 9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01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94800 42254 540,'7'-15'0,"-2"2"0,-3 2 0,0 3 0,-2 3 8,2 7 14,0 8 16,2 6 16,0 5 3,1 3-8,2 3-8,0 3-7,0 1-6,0 1-4,-2-1-4,0 0-5,-2-1-2,1-1-2,0-3-2,0-1-2,1-2-1,0-1-1,1-1 0,2-1 0,2-5-1,3-10-1,5-10-2,4-10-2,1-8 0,1-7-2,-1-6 0,1-8-1,-1-3 0,1 2 2,0 0 1,-1 2 2,-2 1 2,-3 3 0,-4 4 0,-4 2 1,-3 3-1,-1 3-1,0 3-2,-2 3-1,-2 4-9,-6 5-15,-4 4-17,-5 6-15,-2 4-4,4 6 8,3 4 7,3 5 9,1 1 3,2-3-1,0-2-1,2-4-2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02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96104 42804 565,'28'-22'13,"-5"5"0,-7 3 0,-5 4 0,-3 2 0,2-2 3,0 0 2,2-1 2,-2 0 1,-1 0-1,-2 2-2,-2 1-2,-2 0 0,-2 0-3,-2 0 0,-2 0-2,-2 1-1,0 1-1,-1 0-1,-2 2-1,-1 0 0,-3 2 0,-4 0-1,-2 2 0,-1 1-1,-1 4 0,1 2-1,-1 4-1,1 1 0,1 1 0,0 1 1,2 1-1,0 2 1,-1 3 1,-1 4 2,-1 2 2,1 0-1,5 0-2,2-1-1,6-1-3,1-1 0,2-3-1,0-1-1,2-2-1,1-3 0,4-3 1,2-3 0,4-2-1,1-4-2,3-4-5,1-4-7,3-4-5,1-2-3,1 1 2,1-1 1,2 0 1,-3 0 2,-1 1 3,-4-1 1,-3 0 3,-2 2 5,-1 2 7,0 4 8,-2 3 7,-1 3 7,-2 6 5,-2 4 6,-2 5 5,0 1-3,2-1-11,2-2-11,2-2-11,0-2-5,-1 1-1,0 0-1,-2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03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97419 42393 425,'22'-12'32,"-4"6"-1,-5 8-3,-3 6-1,-3 6-3,-2 2-6,-2 3-5,-2 3-6,-3 1-3,-4 1-3,-4-1-3,-3 1-1,-3-1-2,0 1 0,0-1 1,1 1 0,-1-2 1,2-1 1,1-3 1,1-1 2,3-3 0,6-2 2,6-4 2,6-3 1,4-3 0,5-6-3,4-4-3,3-5-2,4-5-4,1-3-3,2-5-5,3-3-3,-1-2-2,-2 1 0,-1 1-1,-3 1 0,-1 1 1,-3 1 1,-1 1 2,-3 2 2,0-1 2,0 2 2,-1 1 2,1 1 2,-2 2 3,-3 1 2,-3 2 3,-2 3 3,-3 1 7,-1 2 11,-1 2 12,0 2 12,-3 3 5,-2 4-2,-3 4-1,-4 4-2,-2 4-4,-1 3-8,-3 5-7,-2 3-8,-1 3-5,-1-1-1,-2 1-1,1-1-2,-1 0 0,4 1-1,3-1 0,3 1-1,2-3-1,2-1 0,2-4-2,2-3-1,5-5-4,10-7-11,8-6-9,9-7-10,3-6-4,0-2-1,-1-3-1,-1-3 1,-2-1 2,-3 1 5,-3 1 5,-3 1 5,-3 2 4,-1 3 4,-2 2 2,-2 4 4,-5 4 8,-5 6 16,-6 6 16,-5 6 15,-4 3 2,2-1-8,1 1-10,0 0-9,2 1-6,2 7-2,3 4-2,1 4-2,2 0-3,3-7-2,4-7-4,2-6-2,3-7-5,2-5-4,1-4-4,3-5-5,1-6-2,1-4 0,1-5 1,1-4 0,-1-4 1,-1 1 2,-2 0 1,-2-1 1,-2 1 1,-1 1-1,-1 2 0,-1 0 0,-1 1 1,-2 1 3,-2 1 4,-2 1 4,-2 2 2,-1 3 3,0 3 2,-1 2 2,-3 3 1,-2 3-2,-4 1-2,-2 2-1,-3 2-4,-3 2-5,-3 2-5,-3 2-5,-3 3-4,-2 4-5,-1 3-2,-2 5-5,-1 2-5,3 1-6,2 1-6,1 1-7,3-1-1,5-5 6,3-3 5,4-4 6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03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100274 43150 423,'42'0'97,"-8"0"-21,-9 0-20,-8 0-20,-5 0-12,1 2-1,1 0-2,1 2-2,0 1-2,-4 1-1,-3 3-2,-2 2-1,-4 2-2,-1 3-2,-2 3-2,-1 4-2,-4 0-2,-4 3-2,-4 0-1,-3 0-1,-3 2-2,0-1-1,1 1-1,-1-1-2,1-1 0,3-3 0,1-3 0,2-3 0,3-2 2,5-1 5,3 0 4,4-2 5,3-1 2,3-3 0,4-1-1,2-2 0,2 0 0,1 0-1,1 1 0,2 2 1,0 1-1,3 1-1,1 3 0,3 2-1,-1 1-1,-2-1-1,-1 1 1,-2 0-2,-3 0 0,-1 3 1,-2 1 0,-3 3 0,-1 1 0,-2 3 0,-2 1-2,-2 3-1,-3 1 0,-4 2-3,-4 2-2,-4 2-1,-7 4-5,-11 4-6,-11 6-7,-10 4-6,-7 2-7,-2-2-7,-2-2-7,-1-2-6,3-6-4,12-8 0,10-10 0,11-7-1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3"/>
    </inkml:context>
    <inkml:brush xml:id="br0">
      <inkml:brushProperty name="width" value="0.02375" units="cm"/>
      <inkml:brushProperty name="height" value="0.02375" units="cm"/>
      <inkml:brushProperty name="color" value="#00BFF3"/>
    </inkml:brush>
  </inkml:definitions>
  <inkml:trace contextRef="#ctx0" brushRef="#br0">63995 4400 926,'-36'13'55,"9"-5"-36,7-4-38,8-6-37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02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86600 31350 517,'-93'46'3,"17"-5"6,15-7 7,16-5 6,10-3 6,7 4 3,6 3 5,7 3 5,2 1-1,1 1-4,-1-1-3,1 1-5,1-1-4,3 1-6,3-1-5,4 1-5,8-7-7,17-12-8,15-13-8,16-12-9,10-10-2,7-6 2,6-6 1,7-6 3,-3-1 1,-8 7 1,-10 6 2,-9 7 0,-10 10 7,-9 16 11,-10 15 13,-8 17 13,-12 7 5,-12 0 2,-13 0 1,-12 0 1,-5-2-2,3-3-3,3-3-5,4-2-3,16-14-15,32-21-27,31-22-27,32-22-25,15-21-11,0-18 8,0-19 7,0-18 6,-10 0 10,-18 23 8,-19 22 11,-18 22 9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15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4553 8313 447,'-10'8'0,"-3"0"0,-5-1 0,-3 1 0,-2 0 2,4 0 3,3 0 3,3-1 4,1 1 1,1-2 0,-1-1 0,0 0 0,1-1 5,0 2 10,2 0 10,1 1 11,3-1 4,6-6-4,6-4-2,6-5-2,6-6-6,9-6-7,7-5-7,8-6-7,5-4-5,2-1-4,2-1-2,2 0-4,0-1-2,0 0-5,-2-1-3,0 1-3,-3 2-1,-2 4 0,-4 3 2,-2 5 1,-4 3-1,-6 2-2,-4 5-2,-4 1-2,-5 5 0,-3 5 0,-3 4 2,-2 6 1,-4 4 2,-3 5 4,-2 5 4,-4 5 4,-2 3 3,-5 3 2,-4 1 2,-4 2 3,-1 2 0,-1 1 0,0 0-1,1 2-1,-1 0 0,-1 1-1,-1-1-1,-1 0 0,-1 1-2,1 4-2,-1 2-1,1 4-1,-2 3-2,0 4-1,-1 3-2,0 5 0,-1-1-1,3-5 2,1-4 0,3-6 1,0-5 1,2-6 1,1-5 1,1-7 1,1-10-1,2-14-2,3-15-2,1-15-1,1-15-5,2-14-7,1-15-5,0-15-7,1-7-2,-2 0 3,0 0 1,-1 0 2,-2 0 2,0 0 3,-1 0 3,-1 0 2,-1 4 3,0 8 2,0 7 1,1 9 2,-1 8 2,0 8 2,0 9 2,0 10 2,5 10 7,9 16 13,8 14 13,9 16 14,5 8 1,3 4-10,1 4-11,3 4-11,0 2-5,1 0-3,-1 0-2,0 0-2,1 0-2,1 0-2,1 0-1,1 0-3,-1 0-1,0 0-2,-1 0-4,-1 0-2,-1 0-1,-1-2 2,-2-1 0,1 0 1,-4-1 1,-1-2-2,-4 0-1,-3-1-1,-3-2 0,-3-2 1,-3-2 1,-2-1 1,-3-4 2,0-6 3,-2-3 3,0-6 3,-4-4 2,-6-2 0,-6-4 1,-5-3 1,-6-4-1,-3-7-1,-5-8-2,-3-5-3,-5-8 0,-6-5-1,-6-6-1,-6-6-1,-3-2 0,-1 0-2,-1 1-1,-1 2-2,1 3 0,6 6-1,4 5 0,6 7 0,4 5 0,6 5-1,4 5-1,5 4 0,4 5-1,1 2 2,2 4 0,3 2 0,2 2-7,5 0-16,3 0-17,4 0-15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2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7395 3605 539,'-13'-30'35,"4"17"8,6 18 8,5 18 9,2 11-1,1 6-10,2 6-12,0 6-10,0 2-6,0-2-2,-2-3-1,0 0-2,-1-4-3,1 0-4,2-3-6,0-2-3,1-3-3,0-3 1,0-5 1,0-4 0,1-8-5,3-12-12,3-13-12,4-13-12,-1-8-5,-1-1 2,-2-3 0,-3-1 2,-1-1 2,-2 2 2,-2 0 2,-2 1 3,-2 3 4,-1 7 5,0 5 7,-1 7 5,-2 2 3,-1 2 0,0 1 0,-1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2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7840 4041 678,'-19'0'36,"10"0"4,10 0 3,10 0 3,6-2-1,3 0-7,3-3-6,3-2-8,1-1-9,-1-2-12,-1 0-13,-1-1-11,-2-1-6,-1 1 0,-2-1 2,-2 0 0,-3 1 2,-1 1 3,-2 0 3,-2 2 3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2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8850 2750 523,'0'46'73,"0"-2"-9,0-2-9,0-2-10,0-1-6,0 1-5,0-1-4,0 0-4,0-1-3,2-2-4,0-2-2,2-1-3,1-3-3,1-2-2,3-1-2,2-3-2,1-1-2,2-1-1,0-1-1,1 0-2,2-4-1,1-1-4,3-4-3,2-3-4,0-1 0,1-2 2,-1-1 1,1 0 2,0-2-2,3-1-7,1 0-6,3-1-7,-1-4-5,-3-2-2,-4-5-2,-1-4-3,-5-1 0,-3 1 2,-4 1 2,-4 1 1,-3 0 4,-1 2 5,0 1 6,-1 0 6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2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9466 3121 599,'-22'-41'29,"4"10"2,5 11 3,3 11 2,2 6 0,0 3-2,0 4-2,0 2-1,0 7-3,-2 8-2,0 8-3,-1 10-3,-1 6-3,-2 2-4,0 3-6,-1 4-3,-1-1-7,1-4-8,-1-4-6,0-4-9,2-5-4,3-6-1,2-5-3,4-6-2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3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10593 1313 470,'-8'-15'3,"0"4"8,0 3 6,1 3 7,-1 4 6,2 7 6,0 7 6,2 8 5,2 2-1,2-1-9,3-1-8,4-1-10,2-2-5,1-3-4,3-3-4,2-2-3,2-4-5,1-1-2,3-2-4,1-2-4,1-2-2,-1-2-2,-1-2-2,0-1-2,-3-1 0,-1 2 1,-2 2 1,-2 2 2,-4 3-2,-5 6-2,-4 4-3,-6 5-2,-3 4 0,-3 1 4,-4 3 5,-2 1 3,-1 1 4,1-3 2,1-1 3,1-3 3,0-1 2,0-3 2,1-1 3,-1-2 3,5-4 6,8-4 12,10-6 10,8-4 12,5-4-1,1 0-11,1-1-10,1-1-12,-1 0-6,-3 2-2,-3 2-2,-2 2-3,-5 4-7,-7 4-15,-4 5-14,-7 6-15,-4 1 0,-2-1 12,-1-1 13,-3 0 13,-1-1 9,1 1 6,-1 1 6,1 2 5,0 0 5,4 1 3,3 1 4,3 1 3,2 0 0,2-3-2,2-1-2,2-2-4,2-3-2,4-1-2,2-2-4,4-2-2,1-2-3,1 0-2,1-2-3,1 0-2,0 1-6,-2 4-9,-3 3-9,0 5-9,-5 3-3,-3 1 3,-4 3 4,-3 2 3,-5-1 3,0-1 2,-3-3 3,-2-1 2,-1-2 2,-1-1-1,-1-1 1,-1 0 0,-1-1 3,1 1 7,-1 1 7,0 2 6,1-2 4,-1-1 0,0-2 1,1-2-1,1-2 2,2-1 2,4-1 3,3 0 1,4-4 3,6-4 2,6-5 2,6-5 2,5-4-1,7 0-7,5-1-5,7-1-5,3-2-5,4-1-2,2-3-3,4-1-2,1-1-4,2-1-6,0 1-6,2-1-6,-3 3-5,-4 3-2,-6 5-5,-4 3-2,-5 3-2,-5 2 0,-5 2 1,-5 3 1,-5-1-2,-6 0-2,-6-2-3,-6 0-2,-5-2 3,-4-3 9,-3-4 9,-5-2 8,-1-2 7,-1-3 2,1-1 3,-1-3 2,1 1 2,1 1 3,1 3 2,1 1 2,1 2 4,0 1 3,2 1 5,1 1 5,1 1 3,3 4 4,1 3 5,2 3 3,1 2 2,0 6 1,1 2 0,-1 5 1,2 6-4,4 8-4,4 7-7,4 8-4,2 9-5,3 12-1,2 10-3,2 11-2,1 9-6,3 8-13,2 7-10,1 9-12,3 7-8,1 7-3,3 6-4,1 8-4,-1-12-4,-5-29-6,-5-30-7,-5-28-5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4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13297 1718 488,'-21'-35'68,"7"7"-9,5 9-8,6 7-9,3 8-6,0 8-7,0 8-5,0 7-6,0 7-6,0 3-8,0 4-6,0 5-8,0 0-5,0-2-5,0-2-4,0-1-4,1-4-2,2-6 3,2-4 2,2-4 1,1-4 4,-1-1 3,1 0 3,0-2 3,-1 0 4,0 2 1,-2 0 3,0 1 2,-2 2 3,-1 3 4,0 3 5,-2 4 3,0 0 3,0 1 1,0-1 2,0 1 0,0-2 1,0-1-2,0-3-1,0-1-2,1-3 1,0-1 1,2-2 3,0-2 1,2-4-3,0-6-8,1-6-8,2-6-7,1-6-9,1-9-6,3-7-7,2-8-7,0-6-2,-1-4 0,-1-4 3,0-3 0,-2 0 4,1 6 5,0 6 4,0 6 5,0 3 6,3 2 8,2 0 8,2 1 7,-1 3 6,1 5 4,-2 5 3,-1 5 4,0 4 1,-1 3 0,1 3-1,0 2 0,-2 5-2,-1 6-5,-2 6-3,-2 6-5,-1 3-2,0 3-2,-1 1-2,1 3-1,0 0-1,0 0 1,0 1-1,0-1 0,0 0 0,3-1-1,2-1-2,2-1-1,-1 0-1,-3-1 0,-3 1-1,-2-1-1,-3 1-2,-1 1-3,0 1-5,-1 1-4,-4 0-3,-4 1-2,-6-1-1,-4 1-2,-3-3 0,-1-3 0,-1-5 1,-1-3 0,0-4 1,-1-3-2,1-2-1,-1-4-2,2-5 2,1-10 1,2-7 3,3-10 1,2-6 1,4-4-5,4-5-3,4-2-3,3 0-1,0 7 3,2 7 2,0 8 3,2 3 7,0 4 9,1 3 11,2 3 9,-1 4 10,-1 4 7,0 6 8,-2 4 7,-2 6 1,-2 8-7,-3 6-6,-4 7-8,-2 5-5,-3 4-7,-4 4-5,-1 4-6,-2 0-6,2-2-6,2-4-6,3-2-7,0-4-1,0-6 2,0-4 3,1-5 1,0-6-7,4-8-15,2-8-16,4-8-15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4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14100 3505 680,'24'-13'33,"-1"6"4,1 6 4,-1 6 3,2 5-1,1 4-5,2 3-5,3 5-5,0 1-10,2 1-14,1-1-13,1 1-14,-2-2-4,-3-3 5,-5-3 5,-3-3 6,-4-2-5,-3 0-16,-3-2-16,-2 0-16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6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16939 2220 546,'0'-11'53,"0"8"1,0 9 3,0 10 1,0 4-3,0 3-11,0 1-10,0 3-10,-2 3-7,-4 8-3,-4 6-4,-3 8-4,-3 0-3,2-4-3,1-6-4,1-4-3,1-6-4,2-5-5,2-7-6,3-5-5,2-9-7,5-12-9,6-12-8,4-11-10,2-4 2,-1 3 10,-1 5 10,0 3 10,-2 5 10,-1 3 10,0 4 10,-2 5 9,0 2 8,0 6 8,0 2 6,-1 5 7,0 3 4,-2 3 0,-2 3 1,-2 4 0,-1 0-2,2 3-5,0 0-4,2 0-6,-1 1-4,-1-1-6,0-1-4,-1-1-5,-1 0-4,0-1-3,0 1-5,0-1-2,0-1-7,0-3-8,0-3-7,0-2-9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6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17600 2115 548,'8'-8'4,"2"-2"10,0 0 9,1-1 10,1-1 1,2 0-3,0 0-4,1 1-5,0 0-3,-1 0-1,-1 2-1,0 1-2,-2 3-9,-3 8-18,-1 6-19,-2 7-17,-3 4-7,-4 1 5,-4 1 5,-3 1 4,-3 0 7,2-1 7,1-1 8,0 0 8,2-3 4,1-1 1,0-3 3,2-1 0,-1-1 3,0 0 3,-1-1 3,-2 1 3,1-1 7,2 0 10,3-2 10,1-1 11,0 2 3,-1 4-2,0 4-2,-1 3-3,-1 4-2,2 1-5,0 2-4,2 3-5,0 1-2,0 4-3,0 3-3,0 3-2,0-1-3,0-2-4,0-3-4,0-3-5,0-9-10,0-13-17,0-14-18,0-14-18,0-6-1,2-1 13,0 1 14,2-1 13,2-1 13,5-3 10,5-3 11,6-2 9,2-3 6,1 1-2,1 0 0,1 0-2,0 0-1,2 1-1,1 1 0,1 1-2,-1 3-5,-3 4-10,-3 3-11,-3 4-10,-3 4-8,-3 3-5,-3 3-6,-2 2-6,-5 4-2,-2 2-1,-6 4 0,-2 2 0,-3 1 5,2 0 9,1-2 9,0 0 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03"/>
    </inkml:context>
    <inkml:brush xml:id="br0">
      <inkml:brushProperty name="width" value="0.05744" units="cm"/>
      <inkml:brushProperty name="height" value="0.05744" units="cm"/>
      <inkml:brushProperty name="color" value="#F2395B"/>
    </inkml:brush>
  </inkml:definitions>
  <inkml:trace contextRef="#ctx0" brushRef="#br0">88350 30200 383,'21'-27'0,"-5"-3"0,-7-3 0,-5-2 0,-3 5 8,4 16 18,3 15 16,3 17 18,-2 14 2,-6 17-13,-6 15-13,-6 16-11,-6 4-10,-2-6-3,-3-6-4,-3-6-4,1-7-3,6-6-3,7-6-3,6-6-3,15-7-4,26-6-3,24-6-5,26-6-3,13-10-1,4-12 1,3-13 2,3-12 1,-2-7 2,-6 1 0,-6-1 1,-6 1 2,-12-1 0,-15 1 0,-15-1 1,-16 1 1,-12-3 1,-5-2 0,-7-3 2,-5-3 0,-11-4 3,-11-3 4,-14-3 4,-11-2 5,-4 0 2,6 7 1,7 6 1,6 7 2,3 4 1,0 3 0,0 3 0,0 4 0,0 5 5,0 10 9,0 10 8,0 9 9,1 9 1,4 9-7,3 10-8,3 10-6,3 5-6,3 4-1,3 3-3,4 3-3,-1 10-1,-3 20-1,-3 18 0,-2 20-2,-1 6-1,3-2 0,3-3-1,4-3 0,1-6-2,0-5-2,0-7-3,0-5-2,0-8-4,0-5-4,0-7-3,0-5-5,0-9-1,0-9 2,0-10 1,0-8 2,-7-9-2,-11-6-3,-14-6-4,-11-6-3,-6-9 1,4-8 5,3-10 7,3-9 5,6-12 4,9-11 0,10-14 1,10-11 1,8-15 1,10-16-1,10-15 1,9-15 0,12-11-1,16-2-1,15-3-1,17-3-2,8 2 1,4 10 1,3 10 2,3 9 1,-1 10 1,-2 14 3,-3 11 3,-3 14 1,-4 10 3,-3 9 3,-3 10 4,-2 10 2,-6 8 2,-6 10 0,-6 10 1,-6 9-1,-7 10 2,-6 14 3,-6 11 2,-6 14 3,-4 7 0,1 3-2,-1 3-1,1 4-2,-3 2-2,-2 4-1,-3 3-2,-3 3-2,-1-1-3,4-2-2,3-3-3,3-3-3,1-2-3,1 0-1,-1 0-2,1 0-3,-3-4 0,-2-5-1,-3-7-1,-3-5 0,-6-4-1,-5 0-2,-7 0-1,-5 0-1,-8 1 0,-5 4 0,-7 3 2,-5 3 2,-11-2-1,-11-6-2,-14-6-2,-11-6-2,-6-9-2,4-8-1,3-10-1,3-9-1,1-10-1,1-9 0,-1-10-1,1-8-1,4-15-2,9-19-2,10-18-2,10-19-4,5-13 0,4-6 1,3-6 1,3-6 2,3 4 1,3 16 6,3 15 3,4 17 5,1 11 5,0 10 5,0 10 7,0 9 5,-5 10 6,-9 14 6,-10 11 5,-8 14 5,-9 11 6,-6 14 4,-6 11 4,-6 14 5,-2 8-2,3 7-6,3 6-8,4 7-7,2-3-6,4-8-5,3-10-5,3-9-5,21-15-15,42-18-26,40-19-24,41-18-27,18-14-3,-3-5 16,-3-7 17,-2-5 17,-9-3 10,-12 4 5,-13 3 4,-12 3 3,-12 6 5,-8 9 5,-10 10 4,-9 10 4,-9 7 12,-5 6 19,-7 7 18,-5 6 18,-11 6 6,-11 6-6,-14 7-7,-11 6-6,-9 6-6,-3 6-8,-3 7-7,-2 6-7,-5 7-5,-2 10-3,-3 10-4,-3 9-2,-6 7-5,-5 7-6,-7 6-4,-5 7-5,3-6-18,17-15-33,15-15-32,16-16-32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6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18656 2646 520,'-22'-8'-1,"5"0"-1,3 0-2,4 0-2,3 0 2,0 1 3,2-1 3,1 0 3,1 2 10,3 4 16,4 4 16,2 4 15,3 4 2,2 7-10,2 6-11,1 5-10,3 6-6,3 5-1,4 4 1,2 6-1,1 0-5,0-2-9,1-4-9,-1-2-10,1-2-7,1-2-7,1 0-7,1-1-6,-1-3-3,-1-3-2,-3-5-1,-1-3-1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27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18723 4100 602,'-20'2'41,"8"6"9,8 4 10,8 5 9,6 3-4,6-1-16,4 1-17,5 0-17,0-3-9,-3-1-1,-4-4-2,-5-3-1,-2-1-14,0 0-28,-2 0-28,0 0-27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21800 2849 999,'14'-8'-83,"-2"2"20,-4 0 22,-2 2 21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32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21800 2606 634,'22'-22'77,"-3"5"-13,-3 3-14,-2 4-14,-2 3-10,1 0-3,1 2-5,2 1-5,-1 1-1,-1 3-2,-1 4 1,0 2-2,-3 4-1,-1 4-2,-2 3-4,-2 5-2,-2 3-3,-2 3-3,-2 3-3,-2 3-3,-1 0-1,0-2 0,0-1 0,0-3 0,-1-2 1,-2-3 2,-1-3 2,-3-3 1,-2 0 1,0 3 0,-1 4 0,-1 2-1,0-1 2,0-3 3,2-5 2,1-3 3,4-5 4,8-6 4,8-6 6,8-6 5,2-3 0,-1 1-6,-2-1-6,-3 0-6,0 1-5,0 2-3,0 2-5,0 3-3,0-1-5,1-2-7,1-2-7,2-2-7,-2 0-5,-1 3-3,-2 1-2,-2 2-3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32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23409 3200 655,'-8'7'3,"0"-2"6,0-3 7,0 0 5,2-1 6,2 3 5,4 4 3,3 2 5,1 1 0,3 0-7,2-2-5,2-1-6,1 1-6,3 2-4,2 2-4,2 2-6,-1-1-8,-3-1-13,-3-2-15,-2-2-12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33"/>
    </inkml:context>
    <inkml:brush xml:id="br0">
      <inkml:brushProperty name="width" value="0.04519" units="cm"/>
      <inkml:brushProperty name="height" value="0.04519" units="cm"/>
      <inkml:brushProperty name="color" value="#00BFF3"/>
    </inkml:brush>
  </inkml:definitions>
  <inkml:trace contextRef="#ctx0" brushRef="#br0">24675 1250 486,'-14'1'5,"3"2"8,3 2 10,2 2 9,2 1 4,-2 3 0,0 2-1,-1 2 0,-1 2-2,2 5-3,1 3-4,0 5-2,1 0-4,0 0-3,0-1-2,1-1-3,-1 2-2,2 7 0,0 5-1,2 6 0,0 1 0,0-4-1,0-4 0,0-4 1,0-3-1,2-3-1,0-4 0,2-1-1,0-5-1,3-5 1,2-5-1,2-5 1,1-5-7,1-8-12,1-6-11,2-7-12,-1-5-5,-1-3 4,-1-3 4,0-2 2,-3-1 3,-1 3 1,-2 3 0,-2 3 1,-2 3 2,-2 3 5,-2 3 3,-2 3 5,-3 2 3,-2 2 3,-3 2 3,-3 2 2,-2 3 4,0 2 2,1 4 3,-1 2 2,1 3 1,1 4-1,0 2-2,2 3-1,1 1-4,1-1-6,0-1-7,2 0-6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33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25424 833 473,'-10'-6'4,"-2"4"7,-3 4 7,-3 4 7,0 2 3,2 0-2,4-1-2,3 1-3,0 2 1,-2 4 1,-2 3 2,-1 5 2,0 1 1,4-1 2,4-1 1,4-1 1,4-1-5,4-3-12,4-1-12,4-2-13,1-4-5,-1-5-1,-1-4 1,0-5-1,-2-4 0,1 0-2,0-2-3,0 0-2,-3 2 3,-5 5 9,-4 4 8,-5 6 8,-3 2 9,2 1 6,1 1 9,0 2 7,3-3-1,4-3-9,4-4-9,4-4-10,2-3-9,1-3-9,1-4-8,2-2-9,-1-2-5,-1-1 0,-1-2 0,0 1-1,-2-1 2,-1 2 6,-1 3 5,0 1 5,-2 1 4,-1 1 2,0-1 3,-2 0 1,-1 2 9,-4 2 14,-2 4 15,-3 3 14,-1 2 3,2 3-8,2 4-8,2 2-8,0 3-4,0 1-3,-2 3-1,0 2-2,-2 2-2,0 2 0,-1 4-3,-1 4 0,-2 2-2,0 6 1,-2 4 0,0 6 0,-2 7 0,-3 9-2,-3 11-2,-3 9-1,-3 8-3,-3 6-3,-3 6-3,-3 5-4,-1 5-2,3 0 3,2 1 1,1 1 2,4-4-4,3-7-10,4-8-10,5-8-9,2-8-6,0-9 1,2-9-1,1-9-1,1-9 2,2-10 2,2-9 2,2-10 3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06:47:34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26551 4550 515,'-27'15'65,"7"-1"-9,8-1-10,9 0-9,3 0-5,1 1 1,2 3 1,0 2 2,3 0-4,2-1-5,3-1-7,4 0-6,0-3-3,1-3 0,0-3 0,0-2-1,-1-3-2,-1-2-6,-1-2-7,-1-2-5,-1-4-4,-2-4 0,-2-5-1,-2-5 0,-2-2 0,-2 1 2,-2 1 3,-2 0 2,-3 3 3,-2 1 2,-3 2 2,-3 3 3,-3 2 1,0 4 2,-1 4 1,-1 4 1,-2 3-2,-1 3-7,-3 4-5,-1 2-7,-1 2-3,1 1-1,0 2-1,3 0-1,0-1-8,2-1-12,3-2-15,1-2-12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6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79968 2020 490,'-7'-7'-1,"2"-1"0,2 0-3,2 0 0,1 3 12,0 6 27,0 6 25,0 6 27,-1 3 4,0 1-20,-2 1-18,0 1-19,-1 2-12,0 1-5,0 3-3,1 1-6,-1 2-2,0 1-1,0 1 0,0 1-2,0-1-3,0 0-2,0-1-3,0-1-4,0-1-2,1-1-3,-2-1-3,2-1-2,-1-2-4,0-1-4,0-3-4,0-1-5,1-4-4,2-6-4,2-6-5,2-6-4,1-3 2,0 0 6,0 0 7,0 1 7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7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80800 1175 432,'14'-35'8,"-1"8"-1,-2 7-1,-2 8 0,1 5 1,4 1 7,3 0 5,5 2 6,1 0-1,-2 2-4,0 0-6,0 2-5,-3 0-3,-1 2-3,-2 0-1,-2 2-2,-3 0-2,1 2 0,-2 0 0,0 1-1,-1 0 1,-1-2 2,1-2 3,0-2 2,0 0 4,0 2 6,0 2 7,-1 2 5,1 1 3,-2 3-4,-1 2-2,0 2-4,-2 1-2,-1 3-1,0 2-2,-1 1-1,-1 4 0,0 5 2,0 5 2,0 4 2,-1 3-1,-1-2-2,0 0-4,-1-1-3,-1-1-2,2 2-2,0 1-1,2 1-2,0-1-1,0-2 1,0-2 0,0-2 1,-1-1-2,0-3-1,-2-2-4,0-1-2,-1-4-3,0-1-2,0-4-3,1-3-2,-3-3-4,-2-1-3,-4-2-4,-2-2-5,-1-4 0,-1-4 0,0-6 2,1-4 2,0-5-2,2-5-3,2-5-3,3-5-4,0-4 1,2-1 4,1-2 6,0-2 4,2 2 3,0 5 0,2 7 1,0 5-1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11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49900 32300 397,'-93'-25'54,"17"0"-9,15 0-9,16 0-8,5 1-5,-2 4-1,-3 3-1,-3 3-1,-4 3-1,-3 3-3,-3 3-2,-2 4-2,-5 2-2,-2 4 0,-3 3 0,-3 3-1,-2 3 0,0 3-2,0 3 0,0 4-2,-5 8 0,-9 17 0,-10 15 0,-8 16-1,-1 9 0,9 3 0,10 3-1,10 4-1,5-1 1,4-3 0,3-3 0,3-2 1,4-6 1,7-6-1,6-6 0,7-6 1,2-4 0,1 1 1,-1-1 0,1 1 2,4-1 1,9 1-1,10-1-1,10 1 0,4-3 0,0-2-1,0-3 0,0-3 0,1-1 0,4 4-2,3 3-1,3 3 0,4 1-2,7 1 0,6-1-1,7 1-1,5-3 0,7-2 1,6-3 0,7-3 0,0-1 0,-2 4 0,-3 3 0,-3 3 0,-2-1 0,0-2 0,0-3 0,0-3 1,1-4 0,4-3 0,3-3 1,3-2 1,1-5-1,1-2 2,-1-3-1,1-3 0,-1-4 1,1-3 1,-1-3-1,1-2 1,2-3 0,7 1-1,6-1-1,7 1-1,2-3 0,1-2 0,-1-3 0,1-3-1,2-6 0,7-5 1,6-7-1,7-5 0,0-4 0,-2 0-1,-3 0 0,-3 0-2,-4-2 0,-3-3-2,-3-3 0,-2-2-1,-5-5-1,-2-2 0,-3-3 0,-3-3 1,-4-1-1,-3 4 1,-3 3-1,-2 3 1,-6-1 0,-6-2 0,-6-3-1,-6-3 2,-6-2-1,-2 0 1,-3 0 0,-3 0 0,-6-4 0,-5-5 1,-7-7 1,-5-5-1,-4-6 1,0-3 0,0-3 0,0-2 0,0-3 0,0 1 0,0-1-1,0 1 1,-2-1 0,-3 1 1,-3-1 1,-2 1 1,-5 2 1,-2 7 0,-3 6 2,-3 7-1,-4 0 2,-3-2 0,-3-3 0,-2-3 1,-5-1-1,-2 4 1,-3 3-1,-3 3 1,-2 3-1,0 3 0,0 3 1,0 4 0,-2 4-1,-3 6 0,-3 7 0,-2 6-1,-5 4-1,-2 4 0,-3 3-2,-3 3 0,-4 3 0,-3 3 0,-3 3 0,-2 4 1,-3 2 0,1 4-2,-1 3 0,1 3-1,-1 4-1,1 7-3,-1 6-2,1 7-2,1 7-4,3 9-8,3 10-8,4 10-7,5 5-1,10 4 3,10 3 4,9 3 4,6-4-5,3-8-13,3-10-12,4-9-14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7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80661 1911 564,'6'-13'45,"-2"8"3,-4 7 4,-2 6 2,-2 4-1,0 1-8,0 2-8,0 0-8,-1 2-6,-2 3-5,-1 3-5,-3 3-5,-2 2-3,-2 1-2,-1 1-1,-3 1-2,-1-1 0,1-2 0,-1-1-1,1-3 0,-1-1-7,2-3-14,1-1-15,1-2-14,1-4-5,0-5 2,2-4 4,1-6 4,1-4 2,0-6 4,2-4 4,1-5 3,1-3 5,2-3 6,2-1 7,2-2 6,1 0 4,0 3 2,0 3 3,0 3 3,0 3 5,0 2 5,0 4 8,0 3 6,2 3 7,6 4 10,4 4 7,5 4 10,3 3-1,1 1-7,1 3-10,2 2-7,0 2-8,2 3-5,3 3-5,1 3-5,1 1-9,-1 1-13,-1-1-11,-1 1-13,-2-3-6,-3-3 2,-3-4 1,-2-5 1,-4-2-2,-1-2-5,-2-2-5,-2-2-5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8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82882 2100 644,'-7'8'103,"2"2"-23,2 0-24,2 1-24,1 1-12,0 1-1,0 2-2,0 0-1,-1 0-5,0-1-10,-2-1-8,0 0-8,-1-2-8,2 1-6,0 0-5,2 0-5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8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82468 1077 435,'0'-25'10,"2"16"20,0 14 21,2 16 20,-1 7 4,-1 0-12,0 2-14,-1 1-12,-1 1-8,0 1-4,0 1-4,0 0-4,0 2-2,0 3-2,0 1 0,0 2-2,-1 1-1,-1 2-2,0 0-2,-1 2-1,-1 0-1,2 0-3,0 0-1,2 0-1,-1-2-2,0-6-1,-2-4-3,0-5-1,-1-5-1,0-3-1,0-5-1,0-3 0,-1-4 0,-1-4 1,-3-4 2,-2-4 0,-2-3 0,-3-2-1,-4-2-1,-2-2-2,-2-1 0,-3-1-2,-1-1-1,-2-1-1,-2-2-3,1 0-5,-1-1-4,1-1-5,1-1-4,3 1-2,3-1-3,3 1-3,3 1 2,2 5 6,4 3 5,3 4 7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8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84700 1350 607,'22'1'119,"-1"4"-24,-2 2-25,-2 4-23,-2 0-17,-1 1-10,-1 0-9,0 0-10,-2 1-7,-3 3-5,-1 3-3,-2 3-4,-3 2-7,-6 1-9,-4 1-9,-5 1-10,-2-2 1,2-5 8,2-5 9,3-5 8,0-2 4,0 0-1,0 0-1,0 0-1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9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84083 2763 475,'-6'6'3,"4"-3"8,4-2 7,4-3 8,3-3 2,3 2-2,4-1-2,2 0-1,1 0-2,1 2-2,-1 0 0,1 2-2,-1 1-1,-3 2 1,-1 2 0,-2 2 0,-2 2 0,-2 5-1,-3 4-1,-1 3 1,-2 4-1,-4 3-1,-2 3 1,-3 3 0,-3 0-1,0 0 0,-2-1-1,0-1-1,0-3-1,1-3-1,0-5 1,2-3-2,2-6-3,6-8-9,5-8-7,4-8-9,4-7-7,1-7-7,3-7-7,2-6-8,0-5-4,1-1 0,-1 0-1,1-2-1,-2 4 5,-3 8 10,-2 7 9,-4 9 10,-2 4 5,0 2-1,-2 3 0,0 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9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85195 2087 462,'45'-2'115,"-3"0"-23,-5-4-23,-4 0-23,0-2-13,5 0-1,3 0-3,4 1-1,1-1-2,-2 2-4,-2 0-2,-1 2-4,-5 1-6,-6 2-13,-6 2-10,-5 2-12,-6 2-9,-6 2-7,-6 1-8,-6 3-7,-7 2-3,-7 2 2,-9 1 3,-7 3 1,-5 1 6,-1-1 7,0 1 9,-2-1 7,0 0 6,0-1 5,0 0 4,0-2 5,0 0 4,1 1 1,1 1 2,2 1 3,1 0 2,3-2 3,4-3 4,2-1 3,10-3 7,16-4 12,17-4 10,17-4 11,8-3 1,-2 0-12,0-1-10,-1-2-12,0 0-6,1 1-4,0-1-4,2 0-2,-1 0-4,-1 2-3,-3 1-3,-2 0-3,-2 1-6,-3 1-9,-3-1-8,-3 0-10,-3 0-4,-2 2-1,-4 0-1,-3 2 0,-3-2 2,-2-2 5,-4-4 4,-2-2 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19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85845 2061 583,'-22'-14'1,"6"3"3,5 3 3,4 2 2,4 5 9,2 6 13,2 6 16,2 6 13,1 4 2,-2 2-12,0 4-11,-2 3-12,-1 2-8,-2 1-6,-2 1-5,-1 1-5,-2-1-2,2 0 3,0-1 2,2-1 1,0-3-7,2-3-20,0-5-19,2-3-20,1-5-8,4-5 1,2-4 3,4-6 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0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86548 1397 422,'7'-10'1,"-2"-2"4,-2-3 4,-2-3 3,-1 0 4,0 2 4,0 4 4,0 3 5,0 3 5,2 6 5,0 4 4,2 6 5,-1 4-1,0 7-6,-2 5-7,0 7-6,-1 3-4,0 2-2,0 2-1,0 2-2,0 3-2,0 5-2,0 2-2,0 5-3,-2 10-3,0 15-9,-3 16-8,-2 16-7,0 6-9,0 0-9,2-1-9,1-1-9,0-11 0,2-22 8,0-21 10,2-22 9,-1-11-1,0-1-8,-2-2-10,0 1-8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1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87593 1362 424,'18'0'35,"4"0"2,3 0 0,4 0 3,4-1-2,1 0-6,2-2-4,3 0-5,-1-2-4,-2 0-5,-2-1-4,-1-1-4,-4-1-6,-6 2-9,-4 0-7,-4 2-9,-5-1-4,-4 0 2,-5-1 1,-2-1 2,-4-3 2,-2-2 3,-2-3 2,-2-3 2,-1-2 3,1 1 2,-1-1 2,0 0 3,1 1 0,1 1 1,0 1 0,2 1 0,0 1 1,2 2 4,1 3 4,0 1 2,1 3 11,-2 4 15,0 4 16,-1 4 16,0 3 3,2 3-11,2 4-10,2 2-10,1 0-7,0 1-6,0-2-3,0-1-5,1 0-4,0 1-3,2 2-3,0 0-3,0 5-1,0 8 3,-2 10 1,0 9 3,-2 3-2,-2-1-3,-2-1-5,-2 0-4,-1-4-1,-2-6 0,0-6 0,-1-5 1,-1-6-3,1-1-6,-1-4-6,0-3-6,0-4-3,1-3 0,-1-4 0,0-4 0,0-5 2,1-6 3,-1-5 3,0-7 3,1-3 4,2-3 2,2-1 3,3-2 2,1-2 2,3-1-1,4-1 0,2-1-2,4 3 4,2 4 5,3 4 7,3 7 5,2 2 5,0 4 0,-1 3 1,1 2 1,-1 3 0,1 0-2,-1 2-1,1 1-1,-1 0-3,-1 1-5,-1 2-4,0 0-5,-3 2-3,-1 2-5,-2 2-4,-2 2-4,-3 1-3,-1 1-5,-2 1-4,-2 2-3,-3-1-3,-3-1 0,-5-1-1,-4-1 0,-2-1 2,-2 0 2,0-2 2,-1 0 4,-1-3 3,-1-1 5,-1-2 4,-1-2 5,-1-1 3,-1-2 2,-1 0 0,-1-2 2,-1 1 1,-1 0 0,-1 2 0,0 1 1,-2 0 1,1 1 1,0 2 3,-1 0 1,3 2 3,3 0 3,5 1 2,3 2 4,4 0 4,3 1 5,2 2 6,4 0 4,2 2 3,2 1-1,2 3 0,2 2-2,4 1-1,6 1-4,5 1-3,7 1-4,4 1-1,2 1-3,4 1-1,3 1-1,3-1-5,2-1-6,4-3-7,2-1-7,4-3-2,2-3-2,3-3 1,4-2-1,0-4-5,-1-3-13,-1-2-11,0-4-12,-6-1-2,-9-2 7,-8 0 7,-9-1 8,-5-1 2,-3 0-1,-1 0-2,-2 1-1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1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90463 1639 557,'8'-5'152,"0"6"-36,0 6-36,0 6-36,0 3-21,-1 1-7,1 1-7,0 1-6,0 0-7,2-1-4,0-1-4,1 0-6,-1-2-6,-2-1-8,-4-1-8,-2 0-8,-6 0-4,-8 5 0,-8 3 1,-7 5 0,-4-1 4,1-3 10,1-5 9,1-3 10,1-2 6,1 0 3,1-1 4,1 1 4,2-1 5,3-1 6,3 0 6,3-2 6,3 0 7,4 2 8,4 0 9,4 2 8,4-2-2,2 1-9,3-2-11,3 0-10,6-2-8,9-1-3,9-1-4,9 0-5,1-2-2,-4-2 0,-5-2-2,-6-2 0,-2 0 1,-1 2 2,-1 2 1,-1 2 2,-2 2 0,-5 0-1,-3 1-1,-4 2-1,-4 0-2,1-1-2,-2 1-3,0 0-2,0-1-5,1-2-5,3-3-5,2 0-6,0-2-4,-1 0 1,-1 0-1,0 0-1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18"/>
    </inkml:context>
    <inkml:brush xml:id="br0">
      <inkml:brushProperty name="width" value="0.03314" units="cm"/>
      <inkml:brushProperty name="height" value="0.03314" units="cm"/>
      <inkml:brushProperty name="color" value="#00BFF3"/>
    </inkml:brush>
  </inkml:definitions>
  <inkml:trace contextRef="#ctx0" brushRef="#br0">81200 36800 663,'-2'-40'8,"-3"23"14,-3 22 15,-2 22 15,-8 18 2,-8 16-9,-10 15-10,-9 17-9,-7 5-7,-3-3-4,-3-3-3,-2-2-4,-11 6-5,-15 20-3,-15 18-4,-16 20-4,-4 2-2,10-12 0,10-13-1,9-12 1,9-13-2,9-12-5,10-13-3,10-12-3,11-18-7,17-21-7,15-22-7,16-22-9,7-13 2,1-3 9,-1-3 9,1-2 9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2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94650 1200 630,'17'0'49,"1"2"-2,3 0-1,2 2-2,1-1-3,4-1-4,3 0-5,3-1-4,1-1-6,-3 0-7,-2 0-8,-1 0-6,-3 0-7,-1 0-11,-3 0-8,-1 0-9,-5 1-9,-8 1-7,-8 3-7,-8 2-7,-4 0 2,0 0 13,0-2 12,1 0 13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2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93961 1550 515,'-29'0'0,"5"0"1,5 0 0,4 0 0,4 0 3,1 2 6,0 0 5,2 2 6,1 1 3,0 1 1,2 3 1,1 2 2,0 2 0,0 3 3,0 3 1,0 4 1,-1 1 0,0 4-2,-1 3-4,-1 3-1,-1 5-4,0 8-2,0 8-3,0 8-2,0 3-5,-2 1-6,0-1-7,-1 1-6,-1-2-5,0-3-5,0-3-5,1-2-4,0-4-1,0-1 1,2-2 3,1-2 1,1-5 1,2-7-3,2-9-1,2-7-3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3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95011 1897 547,'6'-8'4,"-1"0"8,-2 1 9,-1-1 7,-4 1 2,-1 2-5,-2 2-4,-1 2-6,-4 2-4,-4 2-7,-4 2-4,-3 2-7,-4 3-1,-3 5 1,-3 5 1,-3 5 2,1 1-1,2-3-3,3-3-5,3-3-3,4-2-2,8-2 2,7-3 0,7 0 2,3-2 4,3 1 6,2 1 7,2 2 6,0-1 4,-1 1-1,0 0 1,-2 0 0,-1-1 0,0 1 0,-2 0-1,0 0-1,0-2-1,3-1-2,4-2-3,2-2-2,2-3-3,1-4-4,1-4-3,2-4-4,2-3-2,8-5 0,7-4-1,7-3 0,-1 0 3,-6 5 2,-7 5 5,-7 5 4,-7 4 4,-8 7 4,-8 6 4,-8 6 5,-7 5 1,-4 3-1,-5 5-1,-4 3-1,-3 0-1,4-3-1,4-5 0,2-3-2,2-3-2,2-2-5,2-3-5,3-1-4,2 0-4,2 0-1,4 1-1,2 2-1,3 1 5,2 3 12,2 3 13,2 3 12,1 2 5,0-1-3,0 1-2,-1-1-3,1 0-3,-2-1-3,-1-1-4,0-1-3,-2-1-4,0-1-2,-2 0-2,0-2-3,-3-2-8,-4-1-10,-4-2-12,-4-2-11,-1-4-3,1-4 5,1-6 5,1-4 6,0-5 3,0-3-1,0-5-1,0-3 0,1-4-1,3-3 2,1-3 1,2-2 1,1-1 1,0 5 1,0 3 2,0 5 2,-1 7 9,-1 10 17,-3 12 18,-2 10 17,0 7 3,0 1-11,2 3-12,1 1-11,0 0-9,2-3-8,1-3-6,0-2-8,2-4-1,0-1 2,2-2 3,0-2 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3"/>
    </inkml:context>
    <inkml:brush xml:id="br0">
      <inkml:brushProperty name="width" value="0.02848" units="cm"/>
      <inkml:brushProperty name="height" value="0.02848" units="cm"/>
      <inkml:brushProperty name="color" value="#F2395B"/>
    </inkml:brush>
  </inkml:definitions>
  <inkml:trace contextRef="#ctx0" brushRef="#br0">96050 3650 772,'36'15'50,"-5"-1"-5,-7-1-6,-5 0-5,-3-2-6,-1 1-10,1 0-7,0 0-9,-1-2-8,1-1-10,0-2-10,0-2-9,-2-1-7,-1 0-2,-2 0-2,-2 0-3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4"/>
    </inkml:context>
    <inkml:brush xml:id="br0">
      <inkml:brushProperty name="width" value="0.02998" units="cm"/>
      <inkml:brushProperty name="height" value="0.02998" units="cm"/>
      <inkml:brushProperty name="color" value="#F2395B"/>
    </inkml:brush>
  </inkml:definitions>
  <inkml:trace contextRef="#ctx0" brushRef="#br0">97508 1550 733,'14'2'28,"-1"6"9,-2 4 8,-2 5 9,-3 3-4,-3 1-17,-2 1-15,-3 1-16,-5 2-14,-4 1-8,-5 3-9,-5 1-9,-4 2-4,0-1-1,-1 0 1,0 1-1,-1-3 4,3-4 10,1-3 8,3-4 10,1-4 7,2-3 5,2-3 5,3-2 4,3-3 8,6-1 8,6 0 9,6-1 9,4-4 0,5-2-11,4-5-9,3-4-9,3-2-10,-1-1-8,0-1-9,1-1-7,-3 1-7,-3 2-1,-4 4-4,-5 3-2,-2 1 0,-2 0 3,-2 0 3,-2 1 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4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97738 2121 555,'-22'9'8,"1"0"3,3 1 3,1 2 2,2 0 3,2 3 1,3 1 0,1 3 2,1 2 1,0 3 2,0 3 3,0 3 2,2 1 0,0-1-3,4-1-1,1-1-2,0 0-3,0 1-1,-2 0-2,0 2-1,-1-1-3,2-3-6,0-3-4,2-3-6,3-6-10,6-10-16,5-10-15,7-10-17,2-9-4,-1-9 8,-1-9 8,-1-8 7,-1-3 5,0 2 4,-2 4 2,-1 2 3,1 3 4,1 0 4,3 1 4,2 2 4,-2 3 5,-3 7 5,-5 7 6,-3 7 6,-2 4 6,-2 2 4,-1 2 6,0 3 4,-2 1 6,0 3 6,-2 4 5,0 2 6,-1 0-15,2-4-35,0-4-37,2-4-36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5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98098 1250 712,'-2'24'99,"0"1"-22,-4 1-24,0 1-22,-2-1-15,2-1-7,0-2-7,2-3-5,0-2-6,2-2-1,0-4-2,2-3-3,0-1-7,0 0-12,0 0-12,0 0-12,0-2-2,2-3 11,0-2 9,2-4 11,0-1 7,0 1 5,0-1 5,0 0 5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7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97436 955 622,'8'-13'-12,"0"6"18,0 6 17,-1 6 17,0 4 6,-2 1-8,-2 3-6,-2 2-7,-1 0-7,0-1-5,0-1-5,0 0-5,-2 0-6,-2 5-5,-3 4-4,-3 3-6,-3 1-1,0-3 0,-1-3 1,-1-3 1,0-2 1,2-4 0,2-3 0,3-2 0,1-5-2,4-5-4,2-4-4,4-5-5,2-3 2,3 1 6,3-1 6,4 0 7,1 2 4,-1 1 1,1 2 1,0 2 1,-2 3 5,-3 5 7,-3 2 8,-2 5 8,-5 4 3,-6 4-5,-6 3-4,-5 5-3,-5 2-4,0-1-4,-1 1-3,-1-1-4,0 0-3,-1-1-4,1-1-4,-1-1-4,1 0 0,-1 1 1,1 1 2,-1 2 1,1-2 3,3-2 3,1-1 1,3-2 3,0-1 1,0-1 1,1 1-1,-1 0 1,5-3 1,10-5 6,10-5 3,10-4 6,4-5-3,2-4-7,1-3-9,1-5-7,0-1-4,-3 1 2,-1 1 1,-2 1 2,-3 1 2,1 2 5,-2 2 4,-1 3 4,-1 0 6,-3 2 6,-1 0 8,-2 2 7,-2 3 3,-2 6-2,-2 5-1,-2 7-2,-1 3-4,0 0-7,0-1-6,0 1-7,-1 0-3,0 3 0,-2 1 0,0 3 0,-2 0-1,0 1-5,-1-1-4,-1 0-5,0-1 0,2-3 1,2-3 2,2-2 1,2-4 1,4-3-3,2-3-1,3-2-2,3-4-2,0-4 1,1-4-1,1-4 0,0-2-1,-1 1-1,0-1-1,-2 0-1,-1 0-2,-2-2 1,-2 0-2,-2-1 0,-2-1-1,-1-1 2,0-1 1,-2-1 0,-1 0 1,-2 0-3,-2 2 0,-1 1-2,-4 2 1,-2 3 5,-3 2 4,-3 4 3,-3 2 3,0 0 2,-1 2 0,0 0 1,-2 1 2,2 0-1,1 0 0,1 0 1,1 1 3,1 0 5,1 2 7,1 0 5,0 1 4,2 0 2,1 0 1,1 0 1,0 0 2,2 3 0,1 2 2,1 2 1,0 1-1,2 0-4,0-1-2,2 1-3,-1 2-3,-2 3-5,-2 5-4,-1 3-3,-3 2-5,-2-1-3,-2-1-4,-1-1-3,-1-2-4,2-5-3,3-3-3,1-4-2,2-3-3,1-1-1,0 0 0,2-2 0,2-2-4,6-6-6,4-4-5,6-5-5,0-2 1,-1 2 10,-2 3 9,-2 1 9,0 2 7,0 2 5,1 2 5,2 2 5,0 2 6,1 2 5,2 2 6,0 2 7,2 2 3,5 3 3,4 4 3,3 2 3,5 2-1,3 3-3,4 1-3,5 3-4,2-1-3,3 1-5,4-2-6,3-1-5,1-1-5,1-1-8,2-1-8,0-1-6,0-3-7,0-3-6,-2-4-7,-1-4-5,-2-3-2,-4-2 5,-4-2 3,-3-2 5,-7-2 0,-6 0-5,-7-1-3,-6-2-5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7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98945 1683 543,'8'-6'41,"0"4"-7,0 4-7,0 4-9,-2 2-4,-3 1-4,-2 2-3,-4 0-3,-2 1-4,-3 1-6,-4 2-6,-2 0-5,-2 0-3,1-1 2,-1-1 0,0 0 2,2-2 3,1-1 6,2-1 5,2 0 5,2-1 6,1 1 3,0 2 4,2 0 4,0 1 2,0 1 0,0 2 1,0 0 0,1 2 1,0 1 0,2 3 1,0 1 0,1 2 0,-2 1-3,0 1-1,-2 1-2,0 0-2,1-1-3,-1-1-3,0-1-3,0-2-1,0-1-3,0-2 0,0-3-3,2-6-10,6-14-22,4-12-21,6-13-20,2-5-4,1 1 15,1 3 14,1 2 14,1 1 10,1 3 5,1 1 5,1 3 6,-1 2 4,-2 4 6,-4 4 6,-3 5 5,-1 2 9,0 4 12,-1 2 12,1 4 11,-2 2 2,-2 3-9,-4 3-9,-2 4-9,-3 1-7,-1 1-4,0 1-6,-1 1-5,-3 0-3,-2 1-1,-3-1-2,-3 1-1,-2-2-3,2-1-6,1-3-5,1-1-4,-1-3-8,0-2-10,-1-4-10,-1-3-9,1-3-2,4-6 9,4-4 7,4-5 8,3-4 4,2-4-1,2-2-1,2-2 0,1-1 0,0 5 3,0 3 2,-1 4 3,1 3 5,-2 1 9,-1 0 7,0 2 9,-3 3 11,-2 8 15,-4 6 15,-2 8 14,-2 2 1,-2 1-13,0-1-14,-1 1-13,-3 0-7,-2 1-2,-3 1-2,-3 1-1,-1 0-3,-1-1-7,1-1-6,-1-1-7,1-2-6,1-2-6,1-4-7,1-3-6,2-2-1,2 0 5,4-2 6,3 0 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3:28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99450 4050 608,'22'8'5,"-1"2"11,-2 0 9,-3 1 12,1 1 3,2 2 0,1 0-2,3 1-2,1 1-1,-1-1-3,1 1-2,-1 0-3,-1 0-7,-1-1-9,-2 1-12,-2 0-10,-3-2-8,-1-1-7,-2-2-6,-2-2-7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0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67007 49032 587,'-1'-19'58,"-2"9"-3,-2 8-1,-2 10-2,-1 4-6,-2 3-10,0 1-11,-1 3-11,-1 1-5,0-1-1,1 1-2,-1-1-1,1 0-1,2-3-3,2-1-1,3-2-3,3-2 1,7-1 4,7 0 5,8-2 4,2-1 1,-1-2-4,-1-3-4,-1 0-4,-1-3-4,-1-1-7,-1 0-7,0-1-6,-2-1-5,-1 0-3,-1 0-3,-1 0-2,-1 0-4,-2-2-2,-2 0-4,-2-1-2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19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81000 37150 542,'28'-22'74,"6"6"-11,7 7-12,6 6-10,6 7-8,6 10-4,7 10-3,6 9-5,4 6-2,4 3-1,3 3-2,3 4-2,1-1-1,1-3-1,-1-3-1,1-2-2,-4-1-2,-6 3-6,-6 3-6,-6 4-5,-6-1-3,-2-3-2,-3-3-1,-3-2-1,-6-5-3,-5-2-8,-7-3-5,-5-3-8,-8-2-4,-5 0-5,-7 0-5,-5 0-4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3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34263 35097 592,'-21'-8'0,"8"2"1,7 1 0,7 0 1,3 2 7,3 1 12,2 0 12,2 2 13,2 0 3,3 0-6,3 0-5,4 0-6,0-1-5,1-1-6,-1 0-6,1-1-6,-1-1-5,-1 2-6,-1 0-6,-1 2-6,-2 1-2,-2 2-1,-4 2 0,-3 2 0,-1 1-4,-2 1-7,-1 2-5,0 0-7,-2 0-2,-2-1 3,-2 0 3,-2-2 2,-3-1 5,-2-2 4,-3-3 4,-3 0 5,-3-4 4,0 0 3,-1-3 2,-1-2 3,-1 0 2,-2 2 0,0 2 1,0 2 0,-1 1 2,2 0 5,3 0 3,1 0 4,2 0 4,0 0 3,2 0 2,1 0 4,1 1 1,0 0-1,2 2 1,1 0-1,1 2-1,2 2 0,2 2-2,2 1-1,1 3-2,0 2 0,0 1 0,0 3-2,0 2 0,0 3-1,0 3 0,0 3-1,0 3-1,2 4-1,0 5-1,2 3-1,-1 3-1,0 3-2,-2 4-2,0 2-2,-1 3-2,0 3-6,0 3-4,0 4-5,0-2-1,2-3 1,0-5 1,2-3 2,0-5-5,1-8-12,2-6-11,0-7-12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34300 36136 550,'0'-15'-3,"0"1"0,0 0 2,0 2 0,1 1 5,2 1 9,2 0 9,2 2 9,2 0 3,3 0-2,3 0-2,4 1-3,2-1-3,2 2-3,4 0-3,3 2-3,1-1-2,-1 0-2,-1-1-3,-1-1-1,-1-2-3,-1 0-3,-1-2-3,-1 0-4,-2 0-4,-1 1-4,-3 0-4,-1 2-3,-2 0-3,-4 0 2,-3 1 2,-2-1 0,-4-1 2,-1 0 1,-2-1 1,-1-1 2,-3-2 2,-2-2 1,-2-2 4,-2-1 1,-1-1 3,-1 2 1,-2 3 3,0 1 1,0 2 3,-1 2 2,0 3 4,1 1 3,-1 1 1,2 2-4,1 0-2,1 2-2,-1 2 1,0 4 6,-1 4 7,-1 3 5,0 4 3,0 1-2,2 3-3,1 2-2,1 0-3,2-1-2,2-1-4,3-1-2,0 0-3,0 1 1,0 1-1,0 1 0,1 1 0,4-1 3,2 1 1,4-1 2,1-1-2,1-3-10,2-3-7,0-2-9,3-3-4,7-1 0,5 0-1,7-2 0,2-1-2,1-2-4,-1-3-4,0 0-3,-2-2-2,-3 0-3,-5 0-2,-3 0-3,-4-1 2,-1-1 2,-2 0 4,-2-1 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7"/>
    </inkml:context>
    <inkml:brush xml:id="br0">
      <inkml:brushProperty name="width" value="0.02917" units="cm"/>
      <inkml:brushProperty name="height" value="0.02917" units="cm"/>
      <inkml:brushProperty name="color" value="#F2395B"/>
    </inkml:brush>
  </inkml:definitions>
  <inkml:trace contextRef="#ctx0" brushRef="#br0">37211 35266 754,'8'-7'-9,"0"2"15,0 2 12,0 2 15,0 1 2,1 2-7,1 0-7,2 2-8,-1 0-6,-1 0-3,0-1-4,-2 2-3,0-1-4,0 3-2,0 2-3,-1 2-2,1 0-2,-2 1-1,-1 0-1,0 0-2,-2-1 0,0 1-1,-2 0-1,0 0-1,-2 0 1,-2 1 1,-2 1 1,-2 2 2,-1-2 3,-2-1 2,0-2 4,-1-2 3,-2-1 2,-2 1 1,-1 2 1,-3 0 0,-1 0 2,1 1-1,-1 0 1,1 0-1,-1-1 2,2 1 2,1 0 2,1 0 2,1-1 2,0-1 2,2 0 1,1-2 2,6-2 6,12-4 10,12-4 10,11-4 9,4-1 1,-3 0-9,-5 2-9,-3 1-8,-2 0-5,1 2-1,1 0-2,1 2-1,0 1-5,-3 1-7,-1 3-9,-2 2-8,-2 1-7,1-2-5,0-1-6,0 0-6,-2-2-1,-1-1 0,-2 0 2,-2-1 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8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38690 34427 724,'15'-16'-5,"-1"1"-7,-1-1-8,-1 0-9,-1 2-1,-2 3 6,-2 3 7,-2 2 5,-2 4 11,-1 4 15,0 4 17,-1 4 15,-3 4 4,-2 7-5,-4 5-7,-2 7-6,-3 3-6,-1 0-5,-3 2-4,-2 1-5,-1 2-5,-3 6-3,-1 4-5,-3 6-3,2-4-4,5-8-3,5-11-2,5-10-3,4-8-4,4-6-4,4-8-3,4-6-5,3-6 0,1-4 2,3-3 4,2-5 2,0 0 4,-1 1 3,-1 3 2,0 1 4,-2 3 4,-1 4 7,-1 4 5,0 5 6,-2 1 3,-2 3 0,-3 2 1,0 2-1,-2 2 2,0 2 4,0 2 2,0 1 3,-1 3 2,-1 3 0,0 3-1,-1 3 0,-1 0-3,2-3-5,0-3-4,2-2-5,2-5-5,4-5-7,4-5-6,3-4-6,3-7-6,2-7-4,0-9-6,1-7-4,0-6-2,-1-3 2,-1-2 3,-1-4 2,-1-2 3,0-2 7,-2-2 5,-1-2 7,0 2 2,0 3 2,-1 3 1,1 5 2,-1 4 1,0 6 3,-2 4 4,0 5 3,-2 4 4,-1 2 7,-1 4 6,0 3 6,-2 4 4,0 6 4,-2 6 3,0 6 3,-1 3-2,0 3-8,0 1-7,0 3-9,1-1-5,2-1-6,2-3-6,2-1-4,1-2-5,1-4-3,1-3-4,2-2-4,0-3-4,1-1-2,1 0-4,2-2-3,-1 0-1,-1 0 0,-1 0 0,-1 0 1,-1 1 1,-2 0 2,-2 2 0,-2 0 2,-2 2 3,-1 0 3,0 1 4,-1 2 3,-3 0 4,-2 1 0,-4 2 3,-2 0 1,-2 1 2,-2 1 0,0 1 0,-1 2 0,0-1 1,1-1 0,1-1-1,0 0 1,2-2 3,-1 1 4,0 0 5,0 0 5,1 0 3,1 3 2,0 2 2,2 1 2,0 3-1,-2 3-2,0 3-1,-1 3-1,0 2-3,2-1-2,2 0-1,3 1-3,0-2-4,0-2-7,0-1-6,0-3-7,1-2-5,0-4 0,1-5-1,2-3-2,1-3 0,4-2 0,2-3-1,4 0 1,-1-4-1,-1 0 2,-2-3 2,-2-2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8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40500 35484 764,'0'-15'-1,"0"2"-1,0 3-3,0 1-1,0 3 3,0 6 7,0 4 7,0 6 6,0 4 6,2 5 1,0 5 2,2 5 2,0 4-1,0 4-5,-1 4-3,1 5-5,0 3-2,-2 5-4,0 5-2,-2 6-3,1 6-1,0 8 0,2 10 0,0 8 1,1 4-9,0-4-15,0-3-14,0-2-16,0-8-5,1-13 5,2-13 5,0-12 5,0-11 7,0-8 7,-2-7 8,0-8 8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8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41081 34772 653,'60'-37'49,"-8"7"-12,-7 6-12,-6 5-14,-5 4-7,-5 3-6,-3 1-4,-5 2-4,-3 2-7,-3 2-8,-2 2-7,-4 2-8,-4 1 0,-4-2 8,-6 0 7,-4-1 8,-3-2 6,-2 0 3,0-2 4,-1 0 3,0-1 2,-1-2 2,0 0 1,1-1 2,0 0 3,4 0 5,3 2 4,2 1 6,3 3 6,2 8 11,2 6 10,2 7 11,-1 6-1,-4 5-9,-4 5-11,-3 5-9,-4 2-10,0 0-8,-1 0-8,-1 1-10,-2 0-5,-2 2-5,-1 2-4,-3 2-4,1-1-3,1-4-5,3-4-3,1-3-3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9"/>
    </inkml:context>
    <inkml:brush xml:id="br0">
      <inkml:brushProperty name="width" value="0.02794" units="cm"/>
      <inkml:brushProperty name="height" value="0.02794" units="cm"/>
      <inkml:brushProperty name="color" value="#F2395B"/>
    </inkml:brush>
  </inkml:definitions>
  <inkml:trace contextRef="#ctx0" brushRef="#br0">41750 35431 787,'30'-7'-39,"-1"1"19,-3 0 21,-1 2 19,-3 0 11,-1 2 0,-3 0 0,-1 2 0,-1 1-2,-1 4-2,1 2-4,0 4-2,-2 1-5,-3 1-7,-3 1-8,-2 1-6,-3 1-7,-1 2-6,0 0-6,-1 1-6,-3-1-3,0-1-2,-3-2-1,-2-2-2,-1-3 3,-2-1 4,0-2 5,-1-2 4,0-3 5,0-2 3,2-4 4,1-2 5,0-3 1,2-2 1,1-2 2,0-1-1,3-1 2,2 1 2,3 0 0,4 2 2,1 0 4,0 1 9,0-1 7,-1 0 8,1 2 2,0 2-4,0 4-4,0 3-4,0 1-4,-1 2-5,1 0-4,0 2-5,-1 2-3,-2 5-4,-3 5-2,0 5-4,-4 3-4,-2 1-6,-4 1-6,-2 1-5,-1-1-2,1-5 6,0-3 3,2-4 6,0-4 3,0 1 3,1-2 4,-1 0 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9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41024 36850 723,'-16'0'-2,"-1"0"-3,-1 0-4,-1 0-3,2 0 8,6 2 19,6 0 19,6 2 20,3 1 3,0 1-11,0 3-11,0 2-12,0 1-9,0 0-3,0-1-5,0 1-5,0 0-1,1 0 2,2-1 3,0 1 1,1-2-9,0-2-20,0-4-20,0-2-19,0-2-5,-1 0 8,1 0 10,0 0 9,-1-1 8,0-1 7,-2 0 7,0-1 8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49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41650 36853 621,'21'0'-31,"-3"2"12,-4 0 10,-4 1 11,-1 2 10,1 2 9,3 2 7,2 2 9,1 0 2,-1-1-4,1-1-3,0 0-3,-1-2-3,-1-1-3,-1 0-1,0-2-2,-2 1-1,1 0-3,0 1-1,0 2-1,-1-1-2,-1-1-2,-1 0 0,0-2-2,-3-2-3,-1-6-3,-2-4-3,-2-5-3,-1-4-3,0-3-3,0-4-2,0-1-1,1-2-5,0 1-6,2 1-6,0 1-6,2 2 2,0 5 10,1 3 11,2 4 10,0 4 6,1 2 3,2 4 3,0 3 3,0 1 0,-1 1 0,0 1-2,-2 2-2,0 0-2,-2 2-5,-1 0-5,0 1-4,-2 1-6,-1 2-5,0 0-5,-1 1-5,-2-1-3,-1-1-2,0-2-1,-1-2-1,-2-2 2,0-2 6,-1-3 5,-2 0 7,0-2 3,1 0 3,-1 0 3,0 0 3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0"/>
    </inkml:context>
    <inkml:brush xml:id="br0">
      <inkml:brushProperty name="width" value="0.0255" units="cm"/>
      <inkml:brushProperty name="height" value="0.0255" units="cm"/>
      <inkml:brushProperty name="color" value="#F2395B"/>
    </inkml:brush>
  </inkml:definitions>
  <inkml:trace contextRef="#ctx0" brushRef="#br0">41890 36626 862,'-8'-15'0,"-2"2"0,0 2 0,-1 3 0,0 0 0,2 0-3,2 0-1,3 0-1,1 0 3,3 0 9,4 1 9,2-1 8,3 1 3,4 2-2,2 2-3,3 2-2,3 1-10,3 2-16,3 0-17,3 2-16,-2 0-7,-5 0 2,-6-1 4,-6 2 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19"/>
    </inkml:context>
    <inkml:brush xml:id="br0">
      <inkml:brushProperty name="width" value="0.03477" units="cm"/>
      <inkml:brushProperty name="height" value="0.03477" units="cm"/>
      <inkml:brushProperty name="color" value="#00BFF3"/>
    </inkml:brush>
  </inkml:definitions>
  <inkml:trace contextRef="#ctx0" brushRef="#br0">81000 38050 632,'-93'23'3,"17"-3"5,15-3 5,16-2 5,18-5 7,22-2 8,22-3 9,23-3 9,16-4-1,13-3-9,12-3-10,13-2-8,4-5-8,-3-2-5,-3-3-6,-2-3-4,-9 1-7,-12 6-8,-13 7-8,-12 6-8,-12 9-8,-8 13-8,-10 12-9,-9 13-8,-7 1 3,-3-9 11,-3-10 11,-2-8 13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1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43409 34130 630,'16'-27'29,"2"9"3,0 8 2,1 10 3,0 5-2,-1 2-5,-1 1-6,0 3-5,-3 2-7,-1 0-5,-3 1-5,0 1-7,-4 2-6,-3 1-8,-2 3-8,-4 2-8,-2-1-4,-2-1-1,-1-3 0,-3-1 0,-2-1 3,-2-1 5,-1 1 8,-3 0 5,-1-2 5,-1-1 4,-1-2 2,-1-2 3,0-2 3,1 1-1,1 0 2,1 0 0,2-1 3,2-1 6,4 0 6,3-1 5,4-3 9,6-3 10,6-2 10,6-3 11,4-3 0,3-2-11,3-2-9,3-1-10,1-1-9,1 2-8,-1 2-7,1 3-8,-3 0-5,-3 2-4,-5 1-2,-3 0-4,-5 3-4,-6 4-3,-6 4-3,-6 4-4,-4 1 2,0 1 10,-1 0 10,-1 0 9,0-1 6,1-1 5,1 0 3,0-2 5,2 1 1,1 1 2,0 3 0,2 2 1,1 2 1,2 1 2,2 3 2,2 1 1,1 2-1,0-1-6,0 1-4,0-1-5,1 0-6,0-3-5,2-1-8,0-2-5,0-2-3,0-1 2,-2-1 1,0 0 2,-1-8-8,0-13-14,0-12-17,0-12-15,0-6-2,0 1 12,0 3 13,0 2 11,0 3 8,0 7 3,0 5 4,0 6 2,-1 6 11,-2 6 15,-2 6 17,-2 6 15,0 1 5,-1-1-7,0-2-5,0-2-7,1-1-5,0 0-5,2 0-5,1-1-4,0 1-5,2 0-5,0 0-5,2 0-5,1-2-3,3-1-5,4-2-2,2-2-4,4-1 0,5-2 6,5 0 4,5-1 6,1-1 1,-3 0-1,-3 0 0,-3 0-2,-3 1-2,-2 2-2,-4 2-3,-3 2-2,-2 3-1,-4 5 0,-3 5 1,-2 6 1,-4 1 0,-4 1 3,-3-1 1,-5 1 1,-2-1 3,1 1 1,-1-1 2,1 1 2,-2-2 1,0-1 1,-1-3 0,-1-1 0,0-1 1,-1 0 0,1-1-1,-1 1 1,2-1 3,3-1 6,3-1 7,3 0 5,3-4 8,6-5 9,4-4 10,6-5 8,5-5 1,5-4-8,7-4-9,5-3-9,4-3-7,1 1-7,1-1-7,1 1-6,1 0-6,2 3-3,2 1-4,2 3-4,-1 1 1,-5 2 2,-5 2 5,-5 2 4,-6 4 3,-5 5 4,-6 4 5,-6 5 4,-6 4 2,-4 2-2,-6 1 0,-4 3-1,-2 0-3,-1 1-3,1 0-5,-1-1-3,0 1-1,-1 1-1,-1 1 1,-1 2-1,-1-1-5,1 1-14,-1-1-13,1 1-13,-1-2-7,1-3 2,-1-3 0,1-3 2,1-3 4,5-2 8,3-4 8,4-2 9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1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42950 37000 693,'24'8'6,"3"2"11,1 0 12,3 1 12,3 2 4,6 2-3,6 1-4,6 3-3,5 2-7,2 3-10,3 3-11,4 3-9,-2 1-10,-5 1-8,-5-1-9,-4 0-9,-8-2-6,-8-5-4,-9-5-4,-8-4-4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3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27410 26822 611,'-8'-7'3,"2"1"6,1 0 6,0 2 6,1 0 3,-2 2 1,0 0 0,-1 2 0,-1 2-1,0 4-3,0 4-3,0 3-3,1 4-2,1 1 2,0 3-1,2 2 2,0 0-1,2 3 1,0 0-2,2 0 1,1 1-2,2-3-2,2-1-2,2-3-3,1-1-2,1-2-2,2-3-1,0-1-4,1-2 0,1-2-2,1-3 0,2-1-2,0-2-1,3-4-1,2-2-1,1-3-1,2-5-1,1-6-1,1-5-1,1-7 0,0-4 0,-3-2 2,-1-4 0,-3-3 2,-2 1 1,-4 2 2,-4 3 2,-5 4 2,-2 2 2,-4 5 2,-2 3 4,-3 5 2,-4 2 2,-2 2 0,-3 2 1,-3 3 0,-3 1 0,0 2-1,-1 2-2,-1 2-1,1 2-1,1 4-3,3 2-3,1 4-2,2 1-4,0 1-4,2 1-4,1 1-5,2 1-4,2 2-4,4 0-5,3 1-3,1-1 1,0-1 4,0-2 4,0-3 6,0-1 1,1-2 0,2-2-1,0-2-1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4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28983 27213 598,'-6'-8'0,"4"0"20,4 0 20,4 0 20,3 1 5,3 2-11,4 3-12,2 1-10,2 0-8,3-1-5,1 0-5,3-1-5,0-1-2,1 2-2,-1 0 1,1 2-2,-2 0-5,0 2-13,-1 0-13,0 2-11,-3-1-8,-2-1 0,-1 0 0,-2-1-2,-1-1 3,-1 0 4,1 0 6,0 0 5,-2-1 4,-1-1 3,-2 0 3,-2-1 4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30865 26605 548,'-8'-14'32,"0"5"0,1 3-1,-1 4-1,0 3 0,0 2-2,0 2-1,0 2-1,1 2-1,-1 3-3,0 3-1,0 3-2,0 2-3,0 1-1,0 1-2,1 2-2,-1-1 0,2 1 0,0-1 1,2 1 1,1-1-1,2-2-4,2 0-3,2 0-4,2-2-2,2-1-3,1-1-3,3-1-3,2-2-1,2-4-1,1-5 0,3-2-1,1-5 0,-1-2 0,1-4 1,0-2-1,-1-3 0,1-3-1,-1-3 0,1-3-1,-2-2 1,-3 1 3,-2-1 2,-4 1 3,-2-1 2,-2 1 1,-3-1 3,0 1 2,-3-1 1,-1 2-1,0 1 0,-1 1-1,-2 2 1,-2 3 0,-2 3 1,-2 3 1,0 1-3,-1 2-3,0 0-4,0 2-5,1 1-4,1 2-5,0 2-5,2 2-4,0 1-4,0 2-3,1 0-2,-1 2-3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4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32250 26900 583,'23'0'101,"-1"0"-22,-1 0-21,-1 0-22,0 0-11,0 0-3,-1 0-3,1 0-3,0 0-1,1 0-2,1 0-1,1 0-2,0 0-2,-1 0-5,-1 0-5,-1 0-5,0 0-6,0 0-7,-1 0-7,1 0-7,-2 0-4,-3 2 0,-3 0 1,-2 2-1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5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25410 27626 772,'-36'-2'1,"9"0"2,7-3 2,9-2 2,4-2 2,2 0 3,2-1 1,2-1 3,3-1 1,4 0-1,4 0 1,3 1-1,5 0-1,4 4 0,3 2 0,4 4-2,3 1 0,1 2-3,1 0-2,1 2-1,-3 0-14,-6 0-21,-5-1-23,-6 2-23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8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45640 26412 624,'-7'-7'9,"4"1"17,2 0 19,4 2 17,2 0 2,5 0-12,4 0-12,4 0-12,1 1-9,1 0-4,0 2-6,-1 1-3,0-1-5,-1-1-5,0 0-4,-2-1-4,-1-1-3,-1 2-2,-1 0-1,0 2-3,-2 0-1,-1 0-2,0 0-2,-2 0-1,-3 1-3,-4 4-2,-6 2-4,-4 3-2,-4 2 0,-1 0 7,-3-1 4,-2 1 7,0-2 3,1-2 3,1-4 1,1-2 3,0-2 2,0 0 1,1 0 3,-1 0 1,1 0 2,1 0 2,0 0 2,2 0 2,1-1 2,2 0 3,2-2 2,3 0 2,0-1 0,0 0-1,0 0-1,0 0-3,1 0-1,2 0-5,2 0-2,2 1-4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8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45569 26275 580,'-14'-7'-20,"1"2"14,2 3 14,2 1 14,2 1 7,-1 0-3,0 0-3,0 0-1,0 0-3,0 2 1,1 0-1,-1 2-1,0 0 0,0 3-1,0 2 0,0 2-1,1 2-1,-1 3 1,0 3-2,0 3 1,0 2-1,0-1 0,1 1 0,-1-1 0,1 1-1,2 1-1,2 1-3,2 1-2,1 0-2,0-1-1,0-1-1,0-1-1,0-2-1,2-1-2,0-3-1,2-1-1,1-3-1,3-4 1,4-5-1,2-2 0,3-5 0,3-2-3,3-4-3,3-2-1,1-4-2,-1-5-1,-1-5-2,-1-5-1,-1-3 0,-1-1 2,-1-1 2,-1 0 2,-2-1 2,-3 1 2,-2 1 2,-4 2 3,-2 0-1,-2 1 0,-3 1-2,0 1 0,-4 2 1,0 3 2,-3 3 4,-2 3 2,-1 3 3,-2 2 1,0 4 2,-1 3 1,-2 1 0,0 2-2,-1 0-2,-1 2-1,0 0-3,1 2 0,0 0-3,2 2-1,1 1-3,2 1-7,3 3-5,1 2-5,1 2-7,0 1-5,0 3-7,0 2-5,1-1-1,0-3 6,2-3 5,0-2 6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9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46974 27350 589,'-11'6'10,"10"-2"19,10-4 21,10-2 19,4-2 3,3 2-12,0 0-14,1 2-12,1 0-11,0 0-10,2 0-9,1 0-8,0 0-12,-1 2-14,-1 0-13,-1 2-14,-2-1-4,-1-1 7,-3 0 5,-1-1 5,-3-1 7,-3 0 6,-2 0 5,-4 0 6,-2-1 5,0-1 1,-2 0 1,0-1 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19"/>
    </inkml:context>
    <inkml:brush xml:id="br0">
      <inkml:brushProperty name="width" value="0.04039" units="cm"/>
      <inkml:brushProperty name="height" value="0.04039" units="cm"/>
      <inkml:brushProperty name="color" value="#00BFF3"/>
    </inkml:brush>
  </inkml:definitions>
  <inkml:trace contextRef="#ctx0" brushRef="#br0">80950 38600 544,'-47'3'1,"6"6"0,7 7 2,6 6 0,3 1 5,0-3 7,0-3 7,0-2 7,3-1 4,6 3 1,7 3 0,6 4 0,4 2-2,4 4-3,3 3-4,3 3-4,-1 4-2,-2 7-1,-3 6-2,-3 7-1,-2 2-3,0 1-3,0-1-5,0 1-3,0-1-4,0 1-1,0-1-1,0 1-2,6-13-11,13-25-19,12-25-20,13-25-19,9-19-3,6-12 16,7-13 14,6-12 15,-1-2 10,-5 9 5,-7 10 4,-5 10 4,-6 7 8,-3 6 9,-3 7 10,-2 6 10,-5 6 7,-2 6 4,-3 7 6,-3 6 4,-6 7 0,-5 10-5,-7 10-4,-5 9-6,-6 9-3,-3 9-4,-3 10-4,-2 10-3,-6 4-1,-6 0-2,-6 0-1,-6 0 0,-2-2-3,3-3-3,3-3-6,4-2-3,2-6-2,4-6 0,3-6 1,3-6 0,9-12-4,16-15-8,15-15-8,17-16-9,8-16-5,4-16-5,3-15-4,3-15-4,1-9-1,1 1 5,-1-1 3,1 1 4,-7 5 5,-12 14 4,-13 11 5,-12 14 5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9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49300 26047 583,'7'-14'-13,"-1"2"8,0 4 8,-1 3 8,-1 1 8,3 2 5,2 0 6,2 2 6,0 0 2,1 0-3,0 0-2,0 0-3,0 0-2,3 0-4,2 0-3,2 0-2,0 0-3,1 0 1,-1 0-1,1 0-1,-1 0-3,-1 0-5,-1 0-7,0 0-5,-2 0-7,-1 2-6,-1 0-7,-1 2-7,-1 0-4,0 0-3,-2-1-3,0 2-2,-3-1 0,-3 1 0,-2 2 2,-4 0 1,-1 0 4,1 0 7,-1-2 9,0 0 7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4:59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49526 26400 493,'-43'0'14,"11"0"3,9 0 4,11 0 4,5 2 6,2 4 10,2 4 9,2 3 10,1 4 0,0 3-10,0 3-11,0 3-9,0 2-8,0 1-5,0 1-4,0 1-4,0 4-4,0 8-3,0 8-2,0 8-2,0 0-4,0-5-6,0-6-5,0-5-4,0-7-3,2-4 1,0-5 2,2-5 0,0-4-6,2-3-11,0-3-12,1-2-12,0-5-1,-2-2 8,-2-6 9,-2-2 8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00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49550 27079 471,'0'-22'14,"2"3"1,0 3 2,2 2 2,0 3 2,2 3 1,0 1 2,1 2 1,2 1-1,4 0-2,2 0-3,3 0-2,2 0-2,1 1 0,1-1 1,1 0 0,1 0-1,-1 2-2,1 0-3,-1 2-2,0-1-1,-1 0-3,-1-2-1,0 0-2,-3-1-2,-1 0-3,-3 0-2,-1 0-2,-1 0-5,0-2-5,-1 0-5,1-1-5,-2-2 0,-4-2 5,-4-2 6,-4-1 5,-3-1 4,-2 1-1,-2 0 1,-1 2 1,-2 1 2,0 2 4,0 3 4,1 1 4,-2 1 4,0 2 2,-1 0 3,-1 2 2,-1 0 2,2 2-2,1 0 0,1 2 0,-1 1 1,-2 3 3,-1 4 5,-3 2 3,0 3 0,3 1-4,1 3-5,3 1-5,1 2-3,2 1-2,2 1-2,2 1-1,3 0-2,2-1-2,3-1-3,4-1-1,3-1-1,4-1 0,3-1 1,5-1 0,4-2-4,6-3-7,7-3-9,5-2-7,5-5-7,4-2-7,3-6-8,5-2-6,-3-3 1,-10 2 11,-10 1 10,-9 0 10,-6 0 3,1-2-7,-1-1-6,1-3-6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03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56100 30890 604,'7'15'93,"-1"-1"-21,0-1-22,-1 0-21,-2-2-12,1 1-3,0 0-2,0 0-2,1 0-2,0 3 1,1 2-1,2 1 0,-1 1-1,-1-1 0,-1 0-2,0-2-1,0-2 0,2-1-1,2-2-1,2-2 0,1-4 1,1-4 0,1-6 2,1-4 1,2-5-1,2-3 0,1-5-2,3-3-1,1-4-4,3-1-4,1-3-6,2-1-4,0 0-6,-3 1-7,-3 3-5,-3 2-7,-3 2-2,-2 5 0,-4 3 1,-3 4 1,-2 3 2,0 3 4,-2 1 4,0 2 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07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55858 22678 579,'1'-32'-2,"0"-3"-4,2-1-4,0-2-3,0 3-2,0 7 4,-2 9 2,0 7 3,-1 4 6,2 2 11,0 1 10,2 1 10,-1 1 5,-1 3 1,0 4-1,-1 2 1,-2 4-1,-1 6-3,0 4-1,-1 5-3,-3 4-2,-4 5-3,-4 3-3,-3 4-2,-5 2-2,-1 0-3,-5 0-2,-1 0-3,-2 0-2,1 1-3,1-1-5,1 0-3,1-1-4,1 0-5,1-1-4,1-2-5,2-3-4,6-5 0,5-7-2,5-5-1,2-8-6,2-10-8,0-10-9,2-10-9,0-3 2,2 1 13,0 3 13,2 1 14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07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55209 22991 599,'-8'-35'-1,"2"7"-1,1 9-2,0 7-1,1 4 2,0 0 8,0 0 5,1 1 8,0 0 4,3 2 3,4 2 2,2 2 2,3 2 1,2 2 0,2 2-1,1 2-1,3 2 0,3 5-2,4 4-1,2 3-2,2 5-3,2 5-3,2 5-4,3 4-4,1 4-7,0 2-11,2 2-9,1 2-10,-2-1-3,-4-6 4,-4-4 5,-3-5 5,-4-5-6,-3-3-14,-3-5-14,-2-3-14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27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77663 23350 597,'-7'15'121,"2"-1"-30,2-1-29,2 0-30,0-1-15,0 1-4,-2 1-2,0 2-3,0-1-1,0 1-1,2 0 0,0-1-1,1 1 0,-2 2 0,0 0-1,-1 1 1,-1 0-1,2-1-3,0-1-3,2-1-2,-1-1-2,-1-1 0,0 0-1,-1-2 1,-1 0-4,2 0-4,0-1-6,2 1-4,0-3-9,2-6-13,0-6-11,2-6-13,-1-3 2,-1 1 14,0-1 14,-1 0 14,-1 1 10,2 0 3,0 2 3,2 1 5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28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77683 23263 600,'0'-15'-12,"0"2"10,0 2 10,0 3 10,1 1 7,2 2 4,2 2 4,2 2 3,1 1-1,1 0-5,1 0-4,2 0-5,-1 0-3,1 0-1,0 0-2,0 0-1,-1 0-2,1 2-2,0 0-2,0 2-2,0 0-1,-1 0 0,1-1 0,0 2 0,0-2-1,0 1 0,-1 0-1,1 0-1,0 1 0,0 0-1,-1 1 1,1 2-1,-2 0 0,-2 3 0,-4 2 1,-2 2 0,-2 0-1,0-1 1,0-1 0,0 0-1,-2-2 0,0 1 0,-3 0-2,-2 0 0,-1 0-1,-2 1-2,0 1-2,-1 2-2,-2-1-1,0 3-2,-1 0-1,-1 1-1,-1 0 0,-2 1 0,0 0 1,-1-1 0,-1 1-1,1 0-2,-1-1-1,1 1-3,0-2-7,2-3-11,3-3-11,1-2-11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29"/>
    </inkml:context>
    <inkml:brush xml:id="br0">
      <inkml:brushProperty name="width" value="0.03673" units="cm"/>
      <inkml:brushProperty name="height" value="0.03673" units="cm"/>
      <inkml:brushProperty name="color" value="#F2395B"/>
    </inkml:brush>
  </inkml:definitions>
  <inkml:trace contextRef="#ctx0" brushRef="#br0">78681 24131 598,'9'-7'24,"0"1"0,1 0 0,2 2-1,-1 0-1,-1 2-3,-1 0-3,0 2-4,-1 0 0,1 2 2,2 0 0,0 2 2,0 1-1,-2 3-5,-3 4-5,-1 2-4,-2 1-2,-2-1-1,-2-1-1,-2 0 0,-1-1-1,-2-1-1,0 1 0,-1 0-2,-1-1 1,0-1 0,0 0 0,1-2 1,-1 0 1,0 0 0,0 0 2,0 0-1,2-2 5,4-1 4,4-2 7,4-2 6,2 0 1,2 0-2,0 2-4,1 0-2,2 1-1,2 2 0,1 0 0,3 2 0,-1-1 0,-3 1-1,-2 0-2,-4 0 0,-4 1-1,-4 3 0,-6 4-1,-4 2-1,-4 1 0,-1-1-4,-3-1-1,-2-1-3,0 0 0,1 0 0,1-1 1,1 1 1,0-1-3,0-3-6,1-1-7,-1-2-7,1-2-9,2 0-11,3-2-13,1 0-11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0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76517 23731 637,'-8'-7'19,"0"1"-1,0 0-3,0 2-1,0 0 0,-2 2 1,0 0 1,-1 2 1,-1 0 0,1 2-3,-1 0-1,0 2-3,1 0 0,0 0-2,2-1 1,1 2-2,0-1 1,0 3 0,0 2 0,0 2 0,1 0-1,-1-1 1,0 0 0,0-2-1,1 1 0,0 1 1,2 3-1,1 2 1,-1 0-1,2-1 0,-1-1-1,0 0-1,0-1-1,2 3 0,0 2 0,2 2 0,0-1 0,0-1-1,0-3-1,0-1 0,1-1 0,4 0-2,2-1 0,4 1 0,3-2-2,5-2-1,5-4-2,5-2-2,3-5-4,2-2-7,3-5-7,1-4-6,-1 0-4,-6 3 1,-4 3-1,-4 2 1,-5 1 0,-3 0-3,-3-1-2,-2-1-2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0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83400 37050 552,'39'-80'16,"-22"41"14,-22 40 15,-21 42 15,-14 24 3,-2 9-9,-3 10-9,-3 10-8,-2 5-8,0 4-5,0 3-5,0 3-6,-2 6-5,-3 9-4,-3 10-3,-2 10-6,0-4-1,7-16 0,6-15 1,7-15-1,10-28-13,16-36-25,15-39-26,17-36-25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2"/>
    </inkml:context>
    <inkml:brush xml:id="br0">
      <inkml:brushProperty name="width" value="0.03135" units="cm"/>
      <inkml:brushProperty name="height" value="0.03135" units="cm"/>
      <inkml:brushProperty name="color" value="#F2395B"/>
    </inkml:brush>
  </inkml:definitions>
  <inkml:trace contextRef="#ctx0" brushRef="#br0">73450 21900 701,'0'16'57,"0"-1"-10,0 1-11,0 0-9,0 0-6,2 3-3,0 2-3,2 1-2,-1 3-2,-1 1 0,0 3 0,-1 1-1,-2 0-1,-1-3-2,0-3-3,-1-3-3,-1-3-2,2-1-2,0-2-4,2-2-3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2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73283 22063 641,'1'-15'27,"2"4"-2,2 3-3,2 3-1,1 0-1,3 2 0,2-1-1,2 0 0,1 0-1,1 2 0,1 0-1,1 2-1,0 0-1,-3 2 0,-1 0 0,-2 2-2,-1 1 0,3 1-3,2 3-1,1 2-2,1 1-2,-2 0-2,-3-1-2,-1 1-2,-2 0-1,-1 2 1,0 0-1,-2 1 1,0 0-1,-2-1 2,-1-1 1,0 0 0,-2-1 1,-1 0 0,0-1 1,-1 1 1,-3 0-1,-2 1-1,-4 2-1,-2 0-1,-2 0 0,-2-1-1,0-1 1,-1 0 0,-1-1-1,-1 1-2,-1 1-1,-1 2-1,-2-1-3,0-1-3,-1-1-2,0 0-3,-2-3-3,2-1-5,1-2-5,1-2-3,2-2-3,3 0 0,3-2-1,3 0 0,1-1 2,2 2 1,0 0 3,2 2 2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7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70148 19516 654,'-8'-12'-10,"2"8"20,0 8 20,2 8 19,0 4 5,0 1-8,0 1-9,0 1-8,0 0-6,2-1-4,0 0-4,2-2-3,0-1-3,0 1-1,0 0-2,0 0-1,0-1-2,0 1-2,0 0-4,0-1-3,0 1-2,0 0-1,0-1-1,0 1-1,0-2-4,0-1-6,0-2-6,0-2-6,0-4-5,0-4-5,0-6-5,0-4-5,0-2 3,2 2 10,0 3 10,2 1 12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7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70016 19466 593,'-12'0'5,"8"0"12,8 0 14,8 0 12,3-1 4,1-1-7,0 0-8,0-1-6,0-1-6,1 2-2,1 0-3,1 2-2,0 0-2,-3 0-1,-1 0 0,-2 0-1,-2 1-2,-1 4-1,0 2-2,-2 3-2,0 3 0,-2 0 0,-1 1 0,0 1 1,-2 1 1,-1 2-1,0 0 2,-1 1-1,-3 0 1,0 1-1,-3-1-1,-2 1-1,-1 0-1,-2-1-1,0 1-3,-1-1-2,-2 1 0,0 0-2,-1-1 0,-1 1-1,-2-1-2,0 1-2,-1-1-3,-1 1-3,0-1-2,3-3-3,1-1-1,2-2-3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8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70661 20250 765,'15'0'-13,"0"0"-3,-2 0-5,-1 0-3,-1 1 5,0 2 10,-2 2 13,0 2 11,-2 1 4,-1 1-3,-1 2-3,0 0-3,-3 1-3,-2-1-1,-3 1-1,-4 0-1,-1 0-3,1 0-2,-1-1-3,0 1-4,0-1 0,0-1 0,0 0 0,0-2 0,3-1 6,5-2 9,4-2 11,5-2 10,2-1 3,0 2-2,-2 0-3,0 2-3,-2 0-3,1 2 0,0 0-2,0 1-1,-1 1-2,-2 0-3,-3 0-3,0 0-3,-5 1-3,-2 3-2,-5 3-2,-4 4-2,-1-1-3,-1 1-1,0-2-1,0-1-1,1-1-2,-1-2-3,0-3-4,1-1-2,0-1-3,2 0-2,2 0-3,3 0-2,0-2-2,2-3 1,0-2 0,2-4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9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72266 19250 571,'-7'16'91,"4"-1"-20,2 1-18,4 0-19,0-1-10,-1-1-3,0-1-3,-1 0-2,-1 0-1,0 3 0,0 3 1,0 3 0,0 0-1,0-1-4,0-2-3,0-2-4,0-1-4,0 3-8,0 1-7,0 3-8,-1-1-3,-1-3-1,0-3-2,-1-2-1,-1-3-1,2 1-1,0 0 0,2 0-1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9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72350 20130 666,'1'-14'67,"2"4"-13,2 4-13,2 4-13,1 2-8,1 0-2,2 0-2,0 0-2,1 0-1,1-2 1,1 0 0,2-1 2,-1-1-3,-1 2-7,-1 0-8,0 2-7,-2-1-13,1 0-20,0-2-20,0 0-20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39"/>
    </inkml:context>
    <inkml:brush xml:id="br0">
      <inkml:brushProperty name="width" value="0.04295" units="cm"/>
      <inkml:brushProperty name="height" value="0.04295" units="cm"/>
      <inkml:brushProperty name="color" value="#F2395B"/>
    </inkml:brush>
  </inkml:definitions>
  <inkml:trace contextRef="#ctx0" brushRef="#br0">73100 18984 512,'0'-15'2,"0"2"6,0 3 6,0 1 5,0 3 7,0 6 11,0 4 9,0 6 10,0 1 1,0 1-11,0 0-9,0 0-11,0 0-6,0 3-4,0 2-2,0 2-4,0 1-1,0 1 0,0 1 2,0 1 0,0 1-2,0 1-4,0 1-6,0 1-5,0-1-3,2 0-2,0-1-3,2 0-3,-1-3-1,0 0-3,-2-1-3,0 0-2,-1-2-2,0-1-5,0-1-2,0-1-5,0-1 2,2-2 7,0-3 6,2-1 7,-1-1 0,-1 0-6,0 0-5,-1 0-5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40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72378 19090 591,'-7'-5'8,"3"8"16,4 6 16,3 7 16,0 5 2,-1 1-10,0 3-10,-1 1-11,-1 1-7,0-1-3,0-1-3,0-1-3,0 0-3,0-1 0,0 1-2,0-1-1,0 0-1,0-1 1,0-1 1,0-1-1,0-1-7,0-1-18,0-1-17,0 0-17,0-3-6,0-1 3,0-2 4,0-2 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40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72366 19225 493,'-7'-8'0,"2"-2"0,2 0 0,2-1 0,1 0 3,0 1 4,0 0 5,0 2 6,0 0 2,2 0 1,0 1 1,2-1 1,0 1 0,2 2-1,0 2 1,1 2-1,2 1-1,2 0-1,2 0 0,2 0-2,0 0 0,1 2 0,0 0-1,-1 2 0,1 0-1,0 2-2,0 0-1,-1 1-2,0 1-2,0 0 0,-2 0-2,-1 0-2,0 0 0,0-1-2,0 1-1,-1 0-2,0 0 0,-2 2 0,-2 0 0,-2 1 0,-2 2 0,-2 1 2,-2 3 0,-2 2 2,-3 1 0,-2 3 0,-3 1-1,-3 3-1,-3-1 1,0-1-1,-1-3 1,-1-1 0,0-2 1,2-1-1,3-1 1,1-1 0,0 0-6,0 0-15,-1-1-15,-1 1-13,-1 0-9,1-1-3,-1 1-2,0 0-3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0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83150 37050 526,'25'-24'3,"0"4"7,0 3 6,0 3 6,1 3 3,4 3 0,3 3-1,3 4-1,4 4 0,7 6-2,6 7-1,7 6-1,2 7 1,1 10 3,-1 10 3,1 9 3,1 4 0,3 1-3,3-1-4,4 1-4,-1-3-2,-3-2-4,-3-3-3,-2-3-2,-5-1-3,-2 4-3,-3 3-1,-3 3-2,-6-1-7,-5-2-8,-7-3-10,-5-3-10,-8-2-8,-5 0-9,-7 0-9,-5 0-8,-8-5 2,-5-9 12,-7-10 13,-5-8 13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65000 16182 999,'8'-8'-6,"0"0"-12,0 0-12,0 0-12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0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59909 24341 523,'0'-15'22,"0"2"-2,0 2-1,0 3-3,-1 0 1,-2 2 4,-2 1 3,-1 0 4,-3 3-1,-2 4-4,-2 4-6,-1 4-4,-2 2-4,0 1-1,0 1-2,1 2-1,0 0-1,2 3 1,2 1 1,3 3 1,0-1 0,0-1 1,0-3 1,0-1 1,1-1 0,1 2-1,0 0 0,2 1 0,0 0-1,0-1 0,0-1-1,0-1 0,1-1-2,2-1 0,2 0-2,2-2-1,1 0-1,0 0-1,0-1-1,0 1 0,0-1-1,3-1 0,2 0-1,2-2 0,2-1-1,1-2-4,3-2-3,2-2-4,1-4-1,1-4 0,1-5 1,1-5 0,0-4 0,-3-1-2,-1-3-2,-2-1-2,-2 0 0,-1 3 1,-1 3 2,0 3 1,-2 0 0,1-2 2,0-1 0,0-3 1,-1 0 2,-1 1 2,0 1 3,-2 1 2,-1 1 2,-2 3 0,-3 1-1,0 3 0,-2 2 9,0 6 16,0 4 17,0 6 16,0 2 5,0 3-9,0 2-8,0 2-8,0 0-7,0-1-5,0-1-3,0 0-5,-1-1-3,-1 1-2,0 1-2,-1 1-1,-1 1-2,2 2 0,0 0-1,2 1-2,0 0 0,0 1 0,0-1-2,0 1 0,-1 0-2,0-1-1,-2 1-1,0-1-1,-1 1-3,0 0-4,0-1-4,0 1-3,1-2-6,0-1-8,2-2-8,1-3-8,-1-4-4,-1-10 0,0-8 1,-1-9 1,-1-3 5,2 3 10,0 3 10,2 2 11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1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60650 24413 543,'2'-22'9,"4"6"11,4 5 11,3 5 11,3 2 2,0 2-5,-1 0-7,1 2-7,0 0-3,-1 0-2,1 0-2,0 0-2,-1 0-1,-1 0-1,-1 0 0,0 0 0,-2 1-1,1 2-1,0 2 0,0 2-2,-1 1-1,1-1-1,0 1-2,0 0-2,-2 0-2,-1 2 1,-2 0-2,-2 1 0,-2 2 0,-1 2-2,0 1 0,-1 3 0,-2 1-1,-1 1 0,0 1-1,-1 1 0,-3 1-1,-2-1-1,-3 1 0,-3-1-2,-2 1-1,0-1-4,1 1-3,-1-1-2,0 0-1,-2-3 2,0-1 3,0-2 2,-1-3-2,2-1-9,2-2-8,3-2-9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1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61700 25000 587,'15'0'28,"-1"0"-1,-1 0 0,0 0-2,-2 0-1,-1 2-1,0 0-2,-2 2-2,0 0-1,0 2-3,0 0-2,0 1-3,-2 2-2,-1 2-2,-2 2-3,-1 1-2,-2 1-2,0 0-2,0-2-1,0-1-1,-2 1-1,-2 2-1,-4 1-1,-2 3 0,-1-1-1,0-5 2,2-3 2,1-4 1,2-2 3,4 0 5,4 0 6,4 0 5,2-1 2,1-1-1,2 0-1,0-1-2,1-1-1,0 1 1,-1 2 0,1 0-1,-2 4 0,-2 4 0,-4 5-1,-2 5-1,-4 2-1,-2-1-2,-4-1-2,-2-1-1,-2-1-2,1-2-2,-1-3-2,0-1-3,1-1-3,0 0-2,2-1-4,1 1-2,0-3-10,0-4-15,0-6-16,0-4-15,2-3-2,2 0 13,4 1 13,2-1 13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2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62913 24793 477,'-15'50'139,"4"-10"-33,3-9-34,3-11-32,0-3-18,2 3-1,-1 4-1,0 2-1,0-1-2,2-3-3,0-5-3,2-3-2,2-2-2,4 0 0,4-1 0,3 1 0,3-2-3,-2-4-6,-1-4-7,-1-4-6,0-4-4,0-2 1,0-3-1,0-3 1,-1-3 0,1-2 2,0-2 0,0-1 2,-1-1 0,-1-1 2,-1 1 0,0-1 0,-2 1 2,-2 1 2,-3 1 1,0 1 2,-4 1 2,0 2 2,-3 2 2,-2 3 1,-3 1 1,-6 2-3,-4 2-1,-5 3-3,-1 1-1,3 3 1,3 4 0,3 2 1,2 3-3,2 0-8,3 1-8,1 2-7,2-1-4,2-1-1,2-1-2,2 0-1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2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64248 24139 454,'-14'-5'41,"4"6"8,4 6 9,4 6 7,2 4-1,0 3-11,0 3-12,0 3-11,0 2-6,0 1-2,0 0-2,0 2-1,0 1-3,0-1-2,0 0-3,0 1-2,0-2-3,0 0-3,0-1-3,0-1-3,0-2-6,0-3-7,0-3-8,0-3-7,-1-5-12,-2-6-16,-2-8-17,-2-6-16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2"/>
    </inkml:context>
    <inkml:brush xml:id="br0">
      <inkml:brushProperty name="width" value="0.05087" units="cm"/>
      <inkml:brushProperty name="height" value="0.05087" units="cm"/>
      <inkml:brushProperty name="color" value="#00BFF3"/>
    </inkml:brush>
  </inkml:definitions>
  <inkml:trace contextRef="#ctx0" brushRef="#br0">63744 23981 432,'30'-7'78,"-3"1"-17,-3 0-15,-3 2-16,-1 0-8,3 2-1,1 0 1,3 2-1,0 0-1,-1 0 0,-1 0-2,-1 0-1,-2 1-1,-1 2 0,-3 2-2,-1 2 0,-1 1 0,0 1-1,-1 2-1,1 0 1,-2 1-1,-1 1 0,-2 1-2,-2 2 1,-2 0-2,-2 3-1,-3 1 0,0 3-2,-4 1-2,-2 1-8,-4 1-5,-2 1-6,-6 4-3,-9 8 1,-9 8 0,-8 8 1,-7 2-3,-1-2-7,-2-4-6,-1-2-7,1-6-2,6-6-1,6-7 1,5-7 1,7-6 0,5-3-2,7-4 0,5-4-1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7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88948 7889 535,'-9'-5'47,"-3"6"-6,-4 6-7,-1 6-6,-6 5-4,-4 8 0,-4 7 0,-6 7-1,-1 2-2,3-2-6,4-1-4,2-3-6,0 0-2,-1 0 2,-2 2 0,-3 1 2,1-1 1,0 0-2,1-2-1,1 1-1,2-4-2,3-2-4,3-3-3,3-3-4,3-3-1,3-3 2,2-3 1,4-2 1,3-3 2,2 1 0,4 0 2,3 0 1,2-2 2,5 1 0,4-2 2,4 0 1,1-2 1,1-1-2,-1-1-2,1 0 0,0 0-1,1 0-1,1 1 0,1 2 0,3 0 2,3 3 2,4 2 4,5 2 3,-1 0 1,0-1-1,-3-1-1,-1 0 0,-2-2-1,2 1-1,1 0 1,1 0-1,0-2-2,0-1-2,1-2-3,-1-2-3,-1-2-1,-2-1 0,-1 0-1,-3-1 1,-2-2-1,-3-1 0,-3 0-1,-2-1-1,-4-2 2,-3-2 2,-3-2 2,-2-1 2,-4-3 4,-4-2 4,-4-2 4,-4-1 4,-1-1 1,1 1-4,0 0-3,2 2-3,-1-1-3,0-3 1,-1-3-1,-1-3-1,-1-2-2,0-1-3,0-1-3,1 0-4,-2-3-5,-2-3-4,-1-3-5,-3-2-4,0-5-6,1-4-6,0-5-7,2-6-5,2 4-3,1 10 2,2 12 2,2 10 2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5:58"/>
    </inkml:context>
    <inkml:brush xml:id="br0">
      <inkml:brushProperty name="width" value="0.03399" units="cm"/>
      <inkml:brushProperty name="height" value="0.03399" units="cm"/>
      <inkml:brushProperty name="color" value="#00BFF3"/>
    </inkml:brush>
  </inkml:definitions>
  <inkml:trace contextRef="#ctx0" brushRef="#br0">76227 8490 647,'6'-27'1,"-4"10"1,-4 10 3,-4 11 1,-4 7 2,-6 9 4,-4 7 3,-5 9 3,-3 2 0,-2 0-2,-3-2-3,-1 0-2,-1-1-2,1-1-2,1-1-1,2-1-2,0-2 0,1 0-2,1-1 0,1-1-1,1-1-1,1-1 1,1-1 1,1-1-1,1-1 1,1-1 0,1-1 0,1-1-1,2-2 2,2-3-1,4-2 0,3-4 0,3-1 2,6 1 2,4 2 2,6 0 3,2 1 1,3 0 0,2-1 0,2 1 0,2 0 0,5 0-1,3-1 0,4 1 0,4-2-1,5-2-2,3-4-1,4-2-1,3-2-1,3 0-1,4 0 0,2 0 0,1 0-2,0 0-2,-2 0-2,-1 0-2,-2 1-2,-6 1 0,-4 3 0,-6 2-2,-4 0 1,-3 0 0,-5-2 0,-3 0 1,-5-1 0,-3 0 1,-4-1 1,-4 1 2,-4-2 1,-3-6 3,-2-4 4,-4-5 2,-2-3 2,-1-2-1,-3 0-1,-2-1-1,0-1-1,2-1-1,2-1 0,3-1-1,-1-2-1,0-3-1,-2-3 0,0-2-2,-1-2-1,1 1-3,-1 1-3,0 2-4,0-2 0,0-3 0,0-3 0,0-2 1,1-2-1,-1 1-2,0 2-3,0 0-2,0 2-3,-2 2-4,0 1-3,-1 3-4,0 2-1,0 1 3,2 3 1,1 2 2,0 1 2,0 4 1,0 3 1,0 3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05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75569 30793 523,'-8'-7'-2,"0"2"5,0 2 4,0 2 4,0 1 3,-2 2 2,0 0 2,-1 2 2,-1 1 0,1 3-3,-1 3-3,0 4-2,-1 1-1,-3 3-2,-4 2 0,-1 1-1,-4 2-1,0 1-1,-1 1-1,0 1-2,-3 1-1,-1 3-2,-3 1-1,-1 2-2,-2 2 0,-1 1 0,0 0 2,-2 2 1,0 0 0,2 1 0,0-1 1,1 0 1,2-1-1,2-2 0,1-2 0,3-1 0,2-4 1,5-3 0,3-5 1,5-3 1,2-4 0,2-1 0,2-2 0,2-2 0,3-2-1,4-2-1,4-3 0,4 0-1,2-2-1,1 2 2,1 0 0,2 2 1,0-1 0,3-1 0,2 0 0,1-2 0,3 1 0,1 2 1,2 2-1,3 2 0,1 1 0,2 0 1,3 0 1,1-1 0,1 1 0,-2-2-1,0-1 1,-1 0-1,0-1 0,0 0 1,2-1 0,1 2 2,-1-2-1,0-1 1,-1 0-1,-1-2 0,-1 0-1,2 0-2,1 0-2,1 0-2,-1 0 0,0 0 1,-1 0 1,-1 0 1,-2 0 0,0 0-1,-1 0 0,-1 0-1,-2 1-1,-2 0 1,-1 2 0,-2 0 1,-3 1-1,-1 0 1,-3 0-1,-1 0 1,-2-1 0,-1-1 0,-1 0-1,0-1 1,-2-3 2,-1 0 3,0-3 3,-2-2 3,-1-1 2,-2-2-2,-3 0-2,0-1-2,-4-1-1,0 0-1,-3 0-2,-2 1-1,-1-2-1,2 0 0,1-1 0,1-1 0,-2-2 0,0-3-3,-3-3 0,-2-3-2,-1-4-1,1-3 0,-1-4 1,0-4-1,0-2 1,-2 0 1,0-1-1,-1 1 1,-2 0 1,-3 0-2,-3 0 0,-3 0 0,-1 0-5,1 0-10,1 0-8,1 0-10,1 1-5,-1 3 0,1 3-1,-1 4 0,3 2 0,5 5 2,4 3 3,6 5 2,2 1 4,-2 2 3,0 1 4,-1 1 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0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83350 37900 504,'-60'20'41,"32"-9"-2,31-10 0,32-8-3,13 0-2,-3 14-6,-3 11-6,-2 14-5,-5 5-3,-2 1-2,-3-1-2,-3 1-2,-6 4-1,-5 9-2,-7 10-1,-5 10-3,-8 8 1,-5 10-1,-7 10 2,-5 9-1,-6-2-2,-3-12-6,-3-13-6,-2-12-6,-1-13-5,3-12-5,3-13-5,4-12-4,4-13 0,6-12 6,7-13 5,6-12 5,9-10 6,13-6 7,12-6 5,13-6 7,7-2 5,4 3 3,3 3 4,3 4 3,-2 7 1,-6 13 1,-6 12-1,-6 13 0,-7 9-1,-6 6-1,-6 7-1,-6 6-1,-6 9-1,-2 13-2,-3 12-1,-3 13-1,-9 7-1,-11 4-3,-14 3-1,-11 3-2,-7-4-2,0-8-1,0-10-2,0-9-1,1-7-1,4-3 0,3-3 0,3-2 1,3-5 0,3-2 3,3-3 1,4-3 2,11-6 5,23-5 5,22-7 7,22-5 6,15-4 0,9 0-4,10 0-5,10 0-6,2-2-2,-3-3-2,-3-3 0,-2-2-2,-8-3-3,-8 1-9,-10-1-8,-9 1-7,-20 2-14,-27 7-20,-28 6-20,-28 7-21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2"/>
    </inkml:context>
    <inkml:brush xml:id="br0">
      <inkml:brushProperty name="width" value="0.03404" units="cm"/>
      <inkml:brushProperty name="height" value="0.03404" units="cm"/>
      <inkml:brushProperty name="color" value="#00BFF3"/>
    </inkml:brush>
  </inkml:definitions>
  <inkml:trace contextRef="#ctx0" brushRef="#br0">60016 39212 646,'-6'-5'8,"4"6"16,4 6 17,4 6 16,1 3 2,-1-1-14,0 1-12,-2 0-14,0-1-9,-2 1-4,0 0-6,-2-1-4,1 0-10,0-2-15,2-3-16,0-1-14,2-3-4,0-6 9,1-4 8,2-5 10,0-4 6,-1-2 7,1-2 5,0-1 6,0-2 5,0 1 0,0-1 3,-1 1 1,1-1 2,0 2 0,0 1 0,0 1 0,0 1 3,-1 1 2,1 0 5,0 2 2,0 1 5,0 1 3,0 0 3,-1 2 5,1 2 2,0 6 4,0 4 2,0 6 4,-3 2-3,-2 3-6,-6 2-8,-2 1-6,-4 2-5,0 0-4,-1-1-3,-1 1-3,-3 0-3,-2 3 0,-3 1-1,-3 3 0,0-2-2,1-3-3,2-5-2,3-3-3,-1-2-1,-2 0 1,-1-1-1,-3 1 2,1-1 0,3-2 2,3-2 1,3-2 2,1-2 2,0-1 1,0 0 1,1-2 2,0 2 5,2 2 8,2 4 8,2 2 8,2 2 3,0 3-3,2 2-2,0 2-3,2 0-2,0 1-2,2-1-2,0 1-1,0-1-3,0-1-2,-1-1-2,-2 0-3,1-3-3,4-3-6,2-3-5,4-2-6,2-6-1,3-6-1,3-7 1,3-7 0,2-4 0,1 0 1,1 1-1,1-1 0,-1 2 1,-3 3 0,-3 3 0,-3 3 0,-4 4 5,-6 6 7,-6 6 8,-6 6 8,-4 5 2,-4 5-3,-2 5-3,-3 5-3,-1 0-3,1-3-3,1-5-3,1-3-4,-1-2-1,0 1-2,-1 2-1,-1 0-1,-1 0-1,1-1 1,-1-1 0,1-1 0,0 0 1,0 0 0,2-1 1,1 1 0,1-2 0,1-1 0,0-2 0,2-2 0,0-2 1,1-1 2,-1 0 2,0-2 1,0 1 3,1 2 5,-1 2 5,0 2 3,1 0 3,2 1 0,2 0 0,3 0-1,0-1 0,0 1-2,0 0-3,0 0-2,1-1-4,2-1-5,2 0-6,2-2-5,2-1-5,4-1-4,2 0-4,3-2-5,1-1 0,-2-4 4,-3-2 4,-1-3 3,-1-2 3,0 2 0,0 1-1,0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3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60400 41819 556,'22'1'34,"-3"0"0,-3 2 1,-2 0 0,-2 2-2,1 2-2,1 2-4,1 2-2,1 0-2,0 1-2,0 0-1,-1 0-1,0-1-3,-1 1-1,0 0-2,-2 0-2,-1-1-1,-1-1 0,0-1 1,-2 0 1,1-5-6,2-8-9,2-8-11,1-7-10,1-6-4,-4 0 2,-3-1 3,-2 0 2,-2 0 4,1 2 5,2 4 4,0 3 5,1 3 5,0 1 4,0 2 3,0 2 4,-1 2 2,1 1 0,0 0-2,0 2 0,0 0 0,1 2-1,2 0 1,0 2-1,0 1-1,-1 2 1,0 2-1,-2 2-1,0 2-9,-2 1-17,-1 3-19,0 2-17,-2 0-6,-1-1 10,0-1 8,-1 0 9,-4-3 3,-2-3 0,-5-2 0,-4-4-1,-3-1 0,-1-2 1,-3-1 1,-1 0 1,-3-3 4,-3-6 4,-3-4 5,-3-5 6,0-2 3,3 1 1,3 1 2,4 1 2,1 2 3,2 3 3,3 2 5,1 4 4,3 2 1,2 1 1,4 0 0,3 2 0,2 0 3,4 2 3,2 0 4,4 2 5,3 0-2,5 0-7,5 0-6,5 0-7,1 1-8,-3 2-7,-3 2-10,-2 2-7,-3 0-7,-1-1-5,-1-1-4,0 0-5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3"/>
    </inkml:context>
    <inkml:brush xml:id="br0">
      <inkml:brushProperty name="width" value="0.03022" units="cm"/>
      <inkml:brushProperty name="height" value="0.03022" units="cm"/>
      <inkml:brushProperty name="color" value="#00BFF3"/>
    </inkml:brush>
  </inkml:definitions>
  <inkml:trace contextRef="#ctx0" brushRef="#br0">64400 41100 728,'15'1'102,"-3"2"-25,-1 2-24,-2 2-25,-1 0-17,0 1-10,0 0-12,0 0-9,-1 1-8,-2 1-4,-3 3-4,0 2-5,-4-1-1,0-1 1,-3-2 0,-2-2 2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3"/>
    </inkml:context>
    <inkml:brush xml:id="br0">
      <inkml:brushProperty name="width" value="0.03102" units="cm"/>
      <inkml:brushProperty name="height" value="0.03102" units="cm"/>
      <inkml:brushProperty name="color" value="#00BFF3"/>
    </inkml:brush>
  </inkml:definitions>
  <inkml:trace contextRef="#ctx0" brushRef="#br0">63920 42150 709,'-7'7'3,"-1"-1"5,0 0 6,0-2 6,3 0 7,6 0 8,6 0 9,6 0 8,2 0-5,1 0-18,0 0-18,0 0-17,-1 0-11,-1 1 0,-1 2-1,-1 0-1,-1 0-7,0 0-12,-2-2-12,0 0-13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5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69498 40555 482,'0'-21'29,"0"3"-1,0 4-3,0 5-2,0 1-3,0 0-1,0 0-1,0 0-2,0 0-2,-2-2 0,-1 0 0,0-1-2,-2 0-2,-2 2-2,-1 2-4,-3 3-4,-1 1 0,0 2 0,0 2 0,1 2 2,-2 2 0,0 3 1,-1 3 1,-1 4 1,-1 1 1,1 3 1,-1 2 1,0 1 2,1 3 0,3 1 1,1 3 0,2 1-1,1 1 1,0 1-1,1-1 0,-1 0-1,1-1-1,2-3 1,2-3-1,2-3 1,1-2-2,0-1-1,0-1-2,0 0-1,1-3-3,4-3-2,2-3-2,4-2-3,1-3-1,1-1 0,1 0 2,1-1-1,2-2 1,2-1-2,1 0 0,3-1-2,0-3 0,-1-2-2,-1-3-2,-1-3 0,-1-3-2,-1-2-1,0-1-1,-2-3-1,0-2 0,1-3 1,1-3 1,1-2 0,0-3 0,-2 1-1,-3 0 0,-1 0-3,-2 0 2,0 3 4,-2 2 2,-1 1 4,-1 4 5,-2 5 7,-2 5 8,-2 5 7,-1 4 9,0 4 8,0 4 8,0 4 8,0 7 2,2 11-6,1 11-6,0 10-5,0 4-6,-2-6-4,-2-4-7,-2-5-4,0-2-5,0 0-2,1 2-4,2 1-1,0-1-5,-2-1-3,-1-3-4,0-2-5,-1-2-3,0-4-4,0-5-3,1-3-5,-1-6-7,0-8-11,0-8-11,0-8-11,0-4 2,2 1 15,0-1 15,2 1 15,0 0 8,0 1 2,0 0 0,0 2 2,2 1 3,4-1 4,4 0 3,3 1 5,3 0 6,0 2 8,0 2 8,-1 3 8,1 1 2,2 2-5,0 2-5,1 2-6,-1 1-4,-1 0-2,-2 0-4,-2 0-3,-2 0-3,1 0-7,0 0-5,0 0-6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5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71613 39852 489,'0'-22'3,"0"5"6,0 3 6,0 4 5,0 5 7,0 6 9,0 6 9,0 6 8,-1 4 0,0 5-9,-2 3-7,0 5-9,-1 2-5,2 4-3,0 3-3,2 3-2,-1 4-3,-2 7 1,-2 7-1,-2 8 1,0 3-4,1 1-3,0 1-6,2 1-3,0 0-7,2 2-9,0 1-8,2 1-8,0-1-7,2-3-4,0-3-6,2-3-4,0-8-2,0-14 5,-1-14 3,2-13 5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6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71874 41150 595,'-23'52'113,"-1"-4"-35,1-6-36,-1-4-35,2-4-17,1-3-2,3-4 0,1-2-2,1-3 2,1-4 2,-1-5 2,0-3 3,2-3 4,1 0 6,2-2 8,2 0 6,6-2 5,8-1 3,9 0 2,10-2 3,3 0-2,0 0-5,1 0-6,-1 0-5,1 0-5,-1 0-6,0 0-6,1 0-6,-2 1-6,-1 0-6,-3 2-7,-1 0-6,-2 2-2,-3 0 5,-1 1 2,-2 2 5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6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72446 41480 591,'-28'-9'92,"9"14"-13,7 14-14,8 13-14,4 7-11,0 0-7,0 1-10,0-1-7,0-1-8,0 0-7,0-1-6,0-1-8,0-2-8,0-2-9,0-2-9,0-1-9,0-4-2,0-5 7,0-5 7,0-5 6,-1-2 2,0 0-2,-2 0-3,0 0-3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6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73377 41182 653,'-6'-8'7,"2"2"15,4 0 13,3 2 15,3 0 3,7 2-6,5 0-7,7 2-6,3 0-8,1 2-7,1 0-8,1 2-9,0-1-3,2 0-2,1-2-2,1 0 0,-2-1-4,-3 2-4,-5 0-6,-3 2-3,-4-1-2,-3-1 2,-3 0 3,-2-1 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6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74079 40238 539,'-22'-15'6,"4"3"12,5 1 13,3 2 12,3 5 7,2 8 1,2 8-1,2 7 2,1 7-5,0 3-9,0 4-9,0 5-9,0 2-7,0 4-4,0 2-5,0 4-5,0 1-2,0 2 2,0 0 0,0 1 0,0-1-7,0-6-15,0-4-17,0-5-15,0-7-9,2-6 0,0-7-1,2-6-2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0"/>
    </inkml:context>
    <inkml:brush xml:id="br0">
      <inkml:brushProperty name="width" value="0.03282" units="cm"/>
      <inkml:brushProperty name="height" value="0.03282" units="cm"/>
      <inkml:brushProperty name="color" value="#00BFF3"/>
    </inkml:brush>
  </inkml:definitions>
  <inkml:trace contextRef="#ctx0" brushRef="#br0">83000 39450 670,'-104'0'0,"-5"0"1,-7 0 1,-5 0 1,8 0 6,26 0 11,24 0 10,26 0 12,22 3 2,23 6-2,22 7-5,22 6-3,13 1-6,7-3-8,6-3-7,7-2-9,2-3-4,1 1-1,-1-1-1,1 1-1,-1-4-8,1-6-11,-1-6-13,1-6-13,-7-6-3,-12-2 6,-13-3 7,-12-3 5,-7-2 3,1 0 1,-1 0 0,1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8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75891 40575 469,'-8'-7'17,"0"1"8,1 0 8,-1 2 7,0 2 3,0 4-5,0 4-3,0 4-4,1 3-3,-1 3-3,0 3-3,0 3-3,0 3-1,0 1 0,1 2 1,-1 3-1,1 0 0,2-2-2,2 0-2,2-1-1,1-1-2,0-3-1,0-1-1,0-3-2,3-1-3,6-2-5,5-3-4,7-1-5,2-4-2,-1-4 1,-1-6 0,-1-4 2,0-5-4,0-3-4,-1-5-6,1-4-5,-2-2-2,-1-3 4,-2-1 1,-3-2 3,-1-2 3,-2-1 3,-2-1 4,-2-1 3,-2 1 1,-1 0 2,0 1 0,-1 1 1,-3 3 1,0 3 3,-3 5 1,-2 3 2,-1 4 1,-2 2 1,0 4-1,-1 3 0,-1 1-1,0 2-4,0 0-4,1 2-3,-2 2-5,0 4-4,-1 4-4,-1 3-6,0 2 1,4-2 2,3-3 5,3-1 3,1-1 0,0-2-1,0-1-2,0 0-2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8"/>
    </inkml:context>
    <inkml:brush xml:id="br0">
      <inkml:brushProperty name="width" value="0.03586" units="cm"/>
      <inkml:brushProperty name="height" value="0.03586" units="cm"/>
      <inkml:brushProperty name="color" value="#00BFF3"/>
    </inkml:brush>
  </inkml:definitions>
  <inkml:trace contextRef="#ctx0" brushRef="#br0">76689 41466 613,'8'-7'79,"1"2"-12,2 2-13,0 2-12,1 2-7,1 2-5,2 2-4,0 2-3,-1 1-5,-1 1-8,-2 2-7,-2 0-8,-3 1-4,-2 1 0,-4 1-1,-2 2-1,-4 0 1,-4 1 1,-4 1 1,-3 1 2,-3 0 0,1-1 0,-1-1-1,0 0 0,1-2 0,1-1 2,1-1 2,1 0 1,1-3 2,2-1 2,2-2 3,3-2 2,5-2 3,11-2 5,11-2 3,11-2 5,5-2-4,-3 0-9,-1-1-10,-3-2-10,-2 2-4,-1 1 2,-2 2 1,-3 2 2,-2 0-7,-2 0-15,-4-2-14,-3 0-15,-1-1-4,0 2 8,0 0 8,0 2 8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8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78200 40868 677,'2'-23'29,"4"4"0,4 3 0,3 3 1,4 2-1,2 3 0,1 1-1,3 2 0,1 2-3,1 2-6,1 2-5,1 2-6,0 1-2,-1 0 0,-1 0 0,-1 0 2,-2 0-9,-3 1-17,-3 2-15,-3 0-17,-2 0-8,0 0 2,-2-2 0,0 0 2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9"/>
    </inkml:context>
    <inkml:brush xml:id="br0">
      <inkml:brushProperty name="width" value="0.04593" units="cm"/>
      <inkml:brushProperty name="height" value="0.04593" units="cm"/>
      <inkml:brushProperty name="color" value="#00BFF3"/>
    </inkml:brush>
  </inkml:definitions>
  <inkml:trace contextRef="#ctx0" brushRef="#br0">78829 40016 479,'-15'-7'0,"2"2"0,2 2 0,2 2 0,2 3 10,1 4 22,0 4 20,2 3 22,0 4 4,2 3-15,0 4-14,2 2-13,0 2-9,2 4-3,0 3-4,2 3-3,-1 2-3,0 4-3,-2 2-3,0 4-3,-1 0-11,0-2-22,0-2-21,0-2-20,-1-5-9,0-7 3,-2-9 5,0-7 3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19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80345 40664 540,'-4'-8'8,"6"0"14,7 1 15,8-1 15,3 2 4,1 4-9,1 4-8,1 4-7,-1 3-7,-1 1-4,-2 3-5,-3 2-3,-1 1-3,-4 3-1,-3 2-2,-2 1-2,-4 3-2,-4 3-5,-4 3-4,-4 3-4,-3 0-2,-3-2-3,-4-2 0,-2-1-3,-1-3 1,-1-3 1,1-3 1,-1-3 2,1-3 0,1-3 0,1-2 0,1-4 1,0-1 2,1 0 5,-1 0 5,1 0 6,3-1 6,10-1 9,9 0 8,8-1 9,6-1 2,5 0-5,3 0-5,5 0-5,2 0-7,2 0-9,3 0-10,1 0-8,1-1-6,0-1-2,1 0-2,-1-1-2,-1-1-3,-4 0-7,-2 0-6,-3 0-6,-3-1-3,-3 0 0,-3-1 1,-3-1 0,-2-1 3,-4 2 6,-3 1 6,-2 0 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0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82447 40448 474,'0'-17'24,"2"11"20,1 12 21,0 11 19,0 8 1,0 3-16,-2 3-17,0 3-18,-1 2-10,0 0-5,0 2-6,0 1-4,-1-1-5,-2-2-8,-2-2-5,-2-1-6,-1-3-7,0-2-5,1-2-5,-1-1-6,1-7-8,2-12-11,2-12-10,2-12-10,1-5 3,0-1 16,0 1 17,0-1 16,1 1 12,4 1 7,2 1 7,4 1 7,1 1 5,1 3 6,1 1 5,2 3 5,-1 0 2,1 2-1,0 1-3,-1 0 0,1 2-5,0 2-5,-1 3-7,1 1-6,-1 1-3,-1 0 2,0 0 1,-2 0 2,0 0-8,0 0-13,-1 0-16,1 0-14,-1-1-3,-2 0 7,-2-2 8,-2 0 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0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83466 39967 419,'-1'-28'14,"0"5"2,-2 7 2,0 5 0,-1 6 10,2 6 14,0 6 15,2 6 15,0 5 2,2 7-13,0 5-13,2 6-12,-1 5-8,0 2-6,-2 4-3,0 3-5,-1 4-5,2 7-5,0 7-4,2 7-5,-1 2-11,-2-3-14,-2-3-15,-2-3-15,-1-4-5,2-5 6,0-4 6,2-6 6,0-7 4,0-8-1,0-9 1,0-8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0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83900 39982 583,'16'-14'107,"1"4"-22,1 4-21,2 4-23,-1 2-13,1 2-5,-1 0-6,1 2-5,-1-1-3,-1 0 1,-1-2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84227 39294 510,'-15'-8'0,"2"2"0,3 1 0,1 0 0,1 3 10,2 4 21,1 4 21,0 4 21,2 3 3,0 5-13,2 3-13,0 5-14,1 2-9,0 1-6,0 1-5,0 1-5,0 0-4,0 0-1,0 1 0,0-1-2,0 0-7,-2-2-15,0 0-15,-1-1-15,-1-2-11,0-5-6,0-3-6,0-4-6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2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84561 41141 550,'-13'-7'23,"8"0"1,7 2 3,6 1 1,6 0 2,5 2 2,5 0 2,5 2 1,4 0-2,1 0-6,2 0-8,2 0-6,0 0-7,-3 0-5,-3 0-6,-3 0-5,-4 0-3,-1 2-4,-4 0-2,-3 2-4,-5-3-5,-8-5-12,-8-4-10,-8-5-11,-3-4 1,1-1 14,0-3 12,2-1 15,0-2 7,-2 2 2,0 1 4,-1 1 2,0 1 2,-1 1 3,0 1 3,0 1 2,2 1 3,1 4 3,2 3 4,2 3 3,2 2 8,1 3 10,0 4 11,2 2 10,0 4 3,2 4-9,0 3-8,2 5-7,0 3-7,0 3-6,0 3-5,0 3-6,0 1-2,0 0 1,0 0 1,0 1 0,0-2-4,0-2-7,0-1-9,0-3-8,0-2-9,0-3-8,0-3-9,0-2-8,1-4-6,4-3 1,2-3-2,4-2 0,-1-3 5,-1-2 10,-2-2 9,-2-2 11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1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84550 38800 536,'28'-29'1,"6"-5"1,7-7 2,6-5 1,-5 8 11,-16 26 20,-15 24 22,-15 26 21,-18 19 1,-19 17-18,-18 15-18,-19 16-19,-12 5-10,-2-2-1,-3-3-2,-3-3-2,-1-4-10,4-3-19,3-3-19,3-2-19,9-12-10,16-19 0,15-18-1,17-19-1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3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86381 40510 466,'22'-42'49,"-3"11"-3,-3 11-4,-2 11-2,-2 5-5,1 2-4,1 0-3,2 2-5,-1 1-4,-1 2-1,-1 2-3,0 2-2,-3 2-3,-1 3-2,-2 3-2,-2 4-2,-3 2-2,-2 2-1,-4 4 0,-2 4-2,-4 1-1,-3 4 1,-5 3-2,-4 3 1,-1-1-2,1-2 1,1-3 0,1-3-1,1-4 2,3-4 2,1-3 2,3-4 3,1-3 0,4-1 0,2-1-1,4 0-1,3-3 0,4-1 0,4-2 1,3-2 0,5-2-1,4-2-2,3-2-2,4-2-2,3-3-4,1-2-2,1-3-3,1-3-3,-1-3-1,0-2 1,-1-1 2,-1-3 1,-2 1 1,-3 1 2,-4 2 1,-1 3 1,-3 0 2,-1 0 2,-1 1 3,-1-1 1,-1 0 1,-1-1 1,0-2 0,-2 1 1,-1-3 0,-2 0-1,-3-1-1,-1-1 0,-1 0-1,-2 1-3,0 1-2,-2 1-2,-2 1-1,-4 3 1,-4 1 0,-3 2 0,-3 3 1,-2 2 2,0 4 3,-1 3 1,0 1 4,-1 2 3,1 0 3,-1 2 4,1 0 2,3 3 0,1 2 1,2 2-1,2 2 0,3 1 1,1 3 0,2 2 0,2 0-1,0 1-2,1-1-2,2 1-2,2 1 0,4 1-1,4 3 1,4 1 1,2 1-4,1-1-4,1-1-7,1-1-5,1-2-5,1-1-5,1-2-5,1-2-4,0-3-4,-3-1-2,-1-2-2,-2-2-2,-2-3-2,-1-1-2,-1-2 0,0-2-1,-3-1 0,1-2 2,-2 0 3,0-1 2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3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88283 39378 661,'-6'-28'34,"4"7"-1,4 7 0,4 7-2,4 3 0,3 2 1,5 0 1,4 2 1,2 1-3,2 2-8,3 2-8,1 2-6,0 1-11,-1 1-12,-3 1-11,-1 2-12,-4-1-9,-3-1-6,-4-1-6,-4 0-6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4"/>
    </inkml:context>
    <inkml:brush xml:id="br0">
      <inkml:brushProperty name="width" value="0.03738" units="cm"/>
      <inkml:brushProperty name="height" value="0.03738" units="cm"/>
      <inkml:brushProperty name="color" value="#00BFF3"/>
    </inkml:brush>
  </inkml:definitions>
  <inkml:trace contextRef="#ctx0" brushRef="#br0">89920 41016 588,'-11'-7'48,"8"2"-1,9 2 1,10 2 0,3 1-3,1 0-7,-1 0-6,1 0-7,0 0-5,1 0-3,1 0-3,1 0-3,1 0-3,1 0-2,1 0-3,1 0-1,0 0-5,1 0-4,-1 0-5,1 0-4,-3 0-5,-1 2-4,-4 0-5,-3 2-3,-2-1-3,-1-1 1,-1 0 1,0-1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6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89868 41847 612,'-15'0'0,"3"0"-1,1 0-1,2 0-1,1 0 5,0 0 10,1 0 9,-1 0 10,3-2 6,8 0 1,6-3 1,7-2 1,6 0-2,5 0-6,5 2-7,5 1-7,3 0-3,2 2-1,2 0-1,2 2 0,1 0-7,-2 0-14,0 0-13,-1 0-13,-3 0-10,-2 2-5,-3 0-6,-3 2-5,-5-1 2,-5-1 11,-7 0 11,-5-1 10,-3-1 6,0 0 3,0 0 2,0 0 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7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93879 40425 514,'0'-16'5,"0"2"4,0 1 5,0 1 4,0 1 2,0 0-2,0 2-3,0 1-1,-1 0-3,-2 0 0,-2 0 0,-1 0-2,-2 1 0,0 1-2,0 0 0,0 2-2,0 0 0,-2 2-1,0 0-1,-1 2 1,-1 0-1,-2 2 0,0 0 1,-1 2 0,-1 1 1,1 1-1,-1 3 1,0 2-1,1 2 2,-1 1 1,0 3 2,1 2 2,0 1 1,2 3 0,2 1 0,3 3 0,1-1 0,2-1-1,2-3-1,2-1 0,1-2-2,2 1-2,0-1-1,2 1-3,1-2 0,1-3 0,3-2-1,2-4 0,2-2-2,1-1-2,3 0-2,2-2-3,1-2-1,1-4-2,1-4-2,1-3 0,1-4-2,-1-2-1,1-1-1,-1-3-2,1-2 0,-1-3 0,1-3 0,-1-3 0,-1-1 0,-3 2 1,-3 0 0,-2 1 0,-2 1 2,-1 1 2,1 1 1,0 1 2,-2 1 2,-2 3 4,-4 1 2,-3 3 4,0 1 1,0 2 1,2 2 1,0 3 1,0 3 9,0 8 18,-1 6 19,-2 7 19,0 5 2,0 1-14,0 3-14,0 1-13,0 2-9,-2 3-5,-1 1-4,0 2-4,-1 2-5,-2-1-2,0 0-5,-1 0-3,-1-1 0,0-3 1,0-3 2,0-3 3,2-3-7,1-3-12,2-3-13,2-3-14,1-6-7,0-12-3,0-10-3,0-11-3,1-6 4,2-1 10,2 0 11,1-2 10,2 1 7,0 3 6,0 3 5,0 4 4,0 1 6,-1 2 5,1 3 4,0 1 6,0 3 3,0 3 3,0 2 2,0 4 1,0 1 1,1 0-1,1 0-2,2 1-1,-1-2-2,1 2-4,0-1-2,0 0-3,-1 0-4,-1 2-8,0 0-7,-2 2-7,0 0-4,0 0-1,-1 0-2,1 0-2,0 0-2,0 0-2,0 0-1,0 0-3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8"/>
    </inkml:context>
    <inkml:brush xml:id="br0">
      <inkml:brushProperty name="width" value="0.04807" units="cm"/>
      <inkml:brushProperty name="height" value="0.04807" units="cm"/>
      <inkml:brushProperty name="color" value="#00BFF3"/>
    </inkml:brush>
  </inkml:definitions>
  <inkml:trace contextRef="#ctx0" brushRef="#br0">95926 38981 457,'-8'-22'16,"2"3"2,1 3 2,0 3 1,2 6 6,0 11 11,2 12 9,0 10 10,1 5 0,0 0-10,0 1-10,0-1-9,0 1-7,0 3-1,0 1-3,0 2-1,-1 3-3,-2 2-1,-2 4-1,-1 2-2,-2 5-3,0 4-2,0 5-3,0 5-4,1 1-3,0-1-3,2-2-3,1-2-5,-1-3-2,2-3-3,-1-3-3,0-2-4,0-3-3,2-2-5,0-2-6,2-2-4,0-4 0,0-4 6,0-5 7,0-5 5,0-5 2,0-3 0,0-4-1,0-4-2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8"/>
    </inkml:context>
    <inkml:brush xml:id="br0">
      <inkml:brushProperty name="width" value="0.03414" units="cm"/>
      <inkml:brushProperty name="height" value="0.03414" units="cm"/>
      <inkml:brushProperty name="color" value="#00BFF3"/>
    </inkml:brush>
  </inkml:definitions>
  <inkml:trace contextRef="#ctx0" brushRef="#br0">96156 40563 644,'21'-28'48,"-3"9"-8,-4 7-11,-4 8-8,-3 5-3,-1 2 4,-1 2 5,0 2 3,-2 1 0,0 1-7,-2 2-5,0 0-7,-3 1-5,-2 3-4,-4 2-4,-2 2-3,-1-1-3,1-1-1,0-2-2,2-3-1,1-1-1,0 0-1,2-2 1,1 0 0,1-2 2,2 1 4,2 0 3,2 0 3,2-1 3,3-1 2,3 0 2,4-2 2,0 1 0,-1 0 0,-1 1 0,0 2-1,-2 0 2,-1 0 0,0 0 1,-2-1 1,-1 2 0,-2 2 0,-3 2-1,0 1-1,-5 2 0,-2 0-3,-5-1-2,-4 1-1,-2-1-3,-1-1 0,-1 0-2,-1-2-1,-1 0-2,0 0-3,1-1-2,-1 1-2,2-2-8,3-4-12,2-4-13,4-4-13,3-3-1,2 0 10,4-2 9,3 0 10,1-1 6,1 1 1,2-1 3,0 0 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9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97616 40410 499,'7'-15'2,"-1"4"6,0 3 4,-2 3 5,-1 2 6,0 6 6,-2 2 6,0 5 7,-2 3-1,0 2-6,-2 1-6,0 3-7,-1 1-3,-2 1 1,0 1 0,-1 1 1,0 1-1,2 1-1,2 1-1,2 1-1,1-1-1,0-5-3,0-3-3,0-4-2,2-3-3,4-1-6,4 0-5,3-2-5,3-3-3,0-4-2,-1-6-2,1-4-2,0-5 1,1-3 0,2-5 2,0-3 0,-1-4 1,-1 1-4,-2-2-1,-2-1-4,-3 0 1,-1 1 3,-2 1 3,-2 1 2,-2 3 5,0 3 3,-2 4 4,0 5 5,-2 2 2,-2 2 3,-2 2 3,-2 3 3,-1-1 2,0 2 2,1-1 3,-1 0 3,2 0-1,6 2-4,4 0-4,6 2-5,1 0-1,1 0-2,0 0-1,0 0-1,-1 1 0,-1 2 0,-1 2 1,0 2 0,-2 1 0,-1 3 1,0 2 0,-2 2 2,0 1-1,-2 3 1,0 2-1,-2 1 0,-1 1 0,-2-1 0,-2-1-2,-1 0 0,-2-3 0,0 1-2,0-2-1,0-1-1,4-4-6,8-6-11,8-8-10,8-6-10,2-4-3,-3 0 7,-3 1 8,-3-1 6,-1 1 4,2 2 2,0 2 2,1 3 2,0-1-2,-3-1-7,-1 0-5,-2-1-7,-2-1-2,0-2 1,-2 0 0,0-1 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29"/>
    </inkml:context>
    <inkml:brush xml:id="br0">
      <inkml:brushProperty name="width" value="0.04763" units="cm"/>
      <inkml:brushProperty name="height" value="0.04763" units="cm"/>
      <inkml:brushProperty name="color" value="#00BFF3"/>
    </inkml:brush>
  </inkml:definitions>
  <inkml:trace contextRef="#ctx0" brushRef="#br0">99262 39513 461,'7'-43'1,"-1"8"1,-1 7 0,0 9 2,-2 4 3,0 2 6,-2 3 4,0 1 6,-1 5 7,2 8 9,0 8 10,2 7 9,-1 6 0,-2 1-9,-2 3-9,-2 1-9,-2 2-6,0 2-5,-1 3-5,-2 1-4,0 4-2,1 6 0,-1 6 1,0 6 1,-1 3-5,0 1-13,-2 1-12,0 1-12,1-1-9,3-5-5,2-3-5,4-4-6,1-8 1,0-10 7,0-11 7,0-10 6,-1-6 3,0 1 1,-2 1-1,0 2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31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99552 41266 620,'-22'0'5,"5"0"9,3 0 9,4 0 10,5 0 3,6 0-2,6 0-3,6 0-2,4-1-3,3 0-2,3-2-3,3 0-2,2-1-3,3 2-1,1 0-4,2 2-1,1 0-2,-1 0-1,-1 0 0,-1 0 0,-2 0-3,-2 2-8,-1 0-7,-3 2-6,-1 0-7,-3 0-7,-1 0-7,-2 0-7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5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88850 37250 601,'96'-2'79,"-5"-3"-17,-7-3-18,-5-2-16,-8-1-10,-5 3-4,-7 3-2,-5 4-4,-6-1-3,-3-3-3,-3-3-2,-2-2-4,-3-3 0,1 1 0,-1-1 0,1 1 1,-7 5 1,-12 14 1,-13 11 0,-12 14 2,-12 7 1,-8 3 3,-10 3 4,-9 4 3,-4 1 1,4 0 0,3 0-1,3 0-1,-2 0 0,-6 0-1,-6 0-1,-6 0 0,-4 3-1,1 6-1,-1 7-2,1 6-1,-4 6-2,-6 6-3,-6 7-3,-6 6-4,-1 1-2,7-3 0,6-3-3,7-2 0,7-8-1,9-8-3,10-10 0,10-9-3,14-20-4,23-27-6,22-28-6,22-28-7,12-17-1,3-2 7,3-3 6,4-3 6,-1 2 5,-3 10 4,-3 10 4,-2 9 5,-8 7 1,-8 7-1,-10 6 0,-9 7-1,-7 5 5,-3 7 12,-3 6 12,-2 7 11,-5 5 8,-2 7 3,-3 6 2,-3 7 4,-2 4-1,0 3-7,0 3-6,0 4-6,-2 1-4,-3 0-4,-3 0-2,-2 0-4,-1-2-6,3-3-8,3-3-8,4-2-8,7-12-10,13-19-9,12-18-11,13-19-10,4-10-1,-3 1 10,-3-1 9,-2 1 10,-5 2 9,-2 7 8,-3 6 7,-3 7 8,-4 7 7,-3 9 8,-3 10 7,-2 10 8,-3 10 1,1 13-2,-1 12-4,1 13-3,-3 2-3,-2-5-2,-3-7-2,-3-5-2,-4-6-1,-3-3 0,-3-3-1,-2-2 1,0-12-9,7-19-14,6-18-14,7-19-16,5-21-9,7-21-2,6-22-4,7-22-3,-1-5 3,-6 13 9,-6 12 7,-6 13 10,-4 9 3,1 6 2,-1 7 1,1 6 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32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100360 40230 634,'-15'-1'2,"4"0"5,3-2 6,3 0 4,0 2 6,2 6 6,-1 6 6,0 6 7,0 4 0,0 5-6,0 3-6,0 4-6,0 3-5,0 2-3,0 3-3,1 1-3,-2 0-4,2 0-5,-1-1-3,0-2-5,0-2 0,2-3 0,0-5 2,2-3 1,1-4-6,2-3-14,2-3-15,2-3-14,1-3-5,-1-2 2,1-4 3,0-2 4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32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102276 40133 574,'-7'-6'39,"2"4"0,2 4-1,2 4 0,0 4-1,-2 3-3,-2 5-1,-2 4-3,0 1-4,0 2-3,2 1-5,1 1-5,-1 1-1,0 1 1,-2 1 0,0 1 1,-1-1-8,0-1-17,1-3-16,-1-1-16,1-3-8,2-3 1,2-3 1,2-3 1,1-4 1,0-4 3,0-6 2,0-4 3,0-3 5,2 0 7,0 1 8,2-1 7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32"/>
    </inkml:context>
    <inkml:brush xml:id="br0">
      <inkml:brushProperty name="width" value="0.03228" units="cm"/>
      <inkml:brushProperty name="height" value="0.03228" units="cm"/>
      <inkml:brushProperty name="color" value="#00BFF3"/>
    </inkml:brush>
  </inkml:definitions>
  <inkml:trace contextRef="#ctx0" brushRef="#br0">102250 40591 681,'0'-16'2,"2"2"2,0 1 3,2 1 3,0 1 3,2 0 4,0 2 2,1 1 3,2 0 2,2 2 1,2 1 1,1 0 1,2 1-2,-2 1-3,-1-1-4,-1 0-2,1 0-3,0 2-3,1 0-1,1 2-3,0 0-2,-1 0-5,0 0-3,-2 0-4,0 0-5,0 0-3,-1 0-6,1 0-4,-1 1-7,-2 2-8,-2 2-10,-2 2-9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32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102892 39484 452,'0'-16'-9,"0"2"2,0 1 1,0 1 3,0 1 4,0 0 7,0 2 7,0 1 8,0 3 9,0 8 12,0 6 13,0 7 11,0 3 0,0-1-12,0-1-12,0 0-13,-1-1-7,-1 3-3,0 1-3,-1 3-3,-1 1-1,2 1-4,0 1-1,2 1-3,-1 1-2,0 2-1,-2 3-2,0 1-1,-1 2-1,0 0-3,0 2-1,0 1-3,0 0-2,-2 2-1,0 1-2,-1 0-2,-1 0-2,0-2 0,0-1-3,0-3-1,1-4-2,0-6-1,2-5-2,1-6-1,0-7-6,0-8-7,0-8-10,0-8-8,0-3 1,2 3 10,0 1 10,2 3 10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33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103050 40848 469,'30'-37'3,"-3"7"6,-3 6 5,-3 5 7,-2 4 2,-1 2 0,-1 3 0,0 1 0,-3 5 0,-1 8-1,-2 8 0,-2 7 0,-4 5-2,-2 1-3,-6 1-3,-2 1-4,-3 0-3,2-1-2,1-1-4,0-1-2,5-3-3,6-5-5,7-5-4,7-4-3,5-7-2,1-6 1,3-7 2,1-7 1,2-4 3,-1 1 4,0-1 2,1 1 4,-3 1 2,-3 4 1,-5 5 0,-3 3 2,-5 4 4,-5 6 9,-4 4 8,-6 6 9,-2 2 2,1 3-5,-2 2-3,2 1-5,-1 2-2,0 1-2,0 1-1,0 2-1,1-2-2,0 0-2,1-1-2,2 0-1,1-3-2,2-1-2,2-3-1,2-1-1,2-3-3,1-2 0,3-4-3,2-2 0,1-4-3,1 0-3,1-3-4,2-2-2,0-3-1,1-3 2,1-5 1,1-4 2,-1-2 2,-1-1 0,-3-1 0,-1 0 1,-3-1 1,-2 3 1,-4 1 2,-3 3 1,-2 2 1,-4 2-1,-2 4-1,-3 3-1,-5 1-1,-4 2-3,-5 1-2,-5 1-2,-5 2-3,-7 5-3,-5 6-5,-6 4-3,-4 5-2,0 5 0,-1 5-1,-2 5 0,5-1-1,10-6-4,10-5-2,9-6-4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50"/>
    </inkml:context>
    <inkml:brush xml:id="br0">
      <inkml:brushProperty name="width" value="0.05878" units="cm"/>
      <inkml:brushProperty name="height" value="0.05878" units="cm"/>
      <inkml:brushProperty name="color" value="#FED406"/>
    </inkml:brush>
  </inkml:definitions>
  <inkml:trace contextRef="#ctx0" brushRef="#br0">81931 14704 374,'-13'-77'31,"3"21"-7,4 18-6,4 21-8,9 10-3,13 2-2,14 2 0,15 2-2,0 2 5,-10 4 9,-11 2 9,-11 4 9,-4 1 4,1 1-4,3 1-3,2 1-2,0 1-4,1 2-6,-1 0-4,1 1-4,0 0-4,1-1 0,1-1 0,1 0-1,0-3 0,-1-3-3,-1-3-2,0-2-1,-1-3-1,3-2 0,1-2-1,3-2 1,1-2-1,0-2-1,2-2-2,1-1-2,1-3 0,3 0 0,1-1 1,2-1 0,0 0 1,-1 2 0,-3 2 1,-2 3 0,-2 0 0,-1 2 1,-3 0-1,-1 2 2,-3 1-1,-3 0 2,-3 1 1,-2 2 1,-3 1 2,1 4 4,0 2 3,0 4 4,-1 1 3,-1 1 0,-1 1 1,0 2 1,0-3-1,1-3-5,3-4-3,2-4-5,2-3-4,3-2-4,3-2-4,3-2-5,2-1-1,1 1 0,1-1 1,1 0 1,0 1 1,2 2 3,1 2 2,1 2 2,-1 1 2,0 0 1,-1 0 2,-1 0 0,-2 0 3,-1 0 1,-3 0 3,-1 0 1,-1-1 1,1-2-2,1-2-2,1-1-1,1-2-1,1 0 0,0 0 0,2 0 0,1 1 1,-1 0-1,1 2-1,-1 1 0,0 0 1,-2 2 0,0 0 2,-1 2 1,-2 2-4,-3 4-7,-3 3-10,-2 5-8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51"/>
    </inkml:context>
    <inkml:brush xml:id="br0">
      <inkml:brushProperty name="width" value="0.04453" units="cm"/>
      <inkml:brushProperty name="height" value="0.04453" units="cm"/>
      <inkml:brushProperty name="color" value="#FED406"/>
    </inkml:brush>
  </inkml:definitions>
  <inkml:trace contextRef="#ctx0" brushRef="#br0">41450 18068 494,'1'-15'2,"4"2"10,2 3 9,4 1 10,2 2 4,3 4 1,3 3 0,3 2 0,1 3-2,-1 4-3,-1 2-4,-1 3-4,-1 3-2,-1 1-2,0 3-1,-2 2-2,0-1-1,-1 0-1,1-1 0,0 0-1,-1-1-1,1 1-1,0 1-2,-1 1 0,1-2-3,0-3-2,-1-4-4,1-4-2,0-4-1,-1-3-1,1-2 1,0-4 0,2-7 0,8-11 1,7-12 0,7-12 1,9-16 0,14-17-1,12-20-2,13-18 0,9-12-5,7-5-6,7-4-7,8-5-7,-10 11 0,-22 28 5,-25 29 6,-22 29 6,-12 12 3,4-1 0,3-2 0,3-2 1,-2 2-9,-8 7-17,-6 7-17,-6 7-16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6:54"/>
    </inkml:context>
    <inkml:brush xml:id="br0">
      <inkml:brushProperty name="width" value="0.05514" units="cm"/>
      <inkml:brushProperty name="height" value="0.05514" units="cm"/>
      <inkml:brushProperty name="color" value="#FED406"/>
    </inkml:brush>
  </inkml:definitions>
  <inkml:trace contextRef="#ctx0" brushRef="#br0">10127 22582 398,'-28'0'0,"5"0"0,6 0 0,7 0 0,0-2 3,-2-2 3,-3-4 5,-3-2 5,0-1 1,2 1 0,4 0 1,3 2-1,4 2 2,6 4 5,6 4 4,6 4 4,2 3 1,1 3-5,0 4-3,-1 2-5,1 3-3,0 3-1,-1 3-1,1 3-2,0 2-2,-1 4 0,1 3-2,0 3-1,-1 0 0,-1 2-1,-1-1-1,0 0 0,-2-1 0,-1 0 0,-1-1 0,0-2 0,-1-2-1,1-3-2,2-5 0,0-3-3,1-4 1,2-3 0,0-3 1,1-3 1,2-3 1,1-2 0,3-4 0,1-2 0,5-6 1,5-6 1,6-7 3,7-7 0,3-6 2,1-5 0,3-4 0,2-6 1,3-9-1,4-12-2,4-12-4,3-14-2,6-7-3,5-2-4,6-1-4,7-3-5,0 3-2,-2 8-3,-4 8 0,-2 8-3,-4 7-5,-7 8-8,-5 9-8,-6 7-9,-10 8-1,-10 11 5,-13 9 6,-11 11 6,-7 4 2,1 0-2,0 0-4,0 0-1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82024 10850 999,'-63'21'-6,"18"-3"-12,16-4-12,17-4-12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10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60855 35981 554,'-13'-7'6,"6"1"14,6 0 12,6 2 14,3 0 2,2 2-9,0 0-9,1 2-9,2 0-5,1 0-2,3 0-2,2 0-1,0 0-3,1 2-2,0 0-1,-1 2-2,1-1 0,1-1 1,1 0 0,2-1 2,-1-1 0,1 0 1,-1 0 0,1 0 0,0 0 0,2 2 0,3 0-1,1 2 0,2-1-1,-1 1 0,0 0 0,1 0 0,-1-1-1,1 0 0,-1-2-1,0 0-1,0-1-1,-1 0-1,-1 0 0,-1 0-2,1-1 0,2-2 0,4-2 1,3-2-1,1 0 2,1 1 0,-1 0 1,0 2 1,-2 0 0,-6 2 0,-4 0-1,-4 2 1,-2 1 0,2 2-1,4 2 0,3 2-1,1 1 1,-1-1 0,-1 1 0,-1 0 0,0-1 1,3-2-1,1-3 1,2 0-1,3-2 1,1 0-1,2 0 0,2 0-1,1 0 0,-2 2 0,0 0 0,-1 2 1,-1-1-1,2 1 1,1 0 0,1 0-1,-2 0 1,-2 0 0,-3 0-1,-3 0 0,0 0 0,6 0 0,5 0-2,4 0 0,3-1 0,0 1 0,0 0 0,0 0 1,-1-1-1,0 0 1,-2-1 0,0-2 0,-2 0 0,0 2 0,-2 1 1,0 0 0,0 1 0,2 0-1,2 0 1,2 0 0,2 0 0,0 1 0,2 2 0,0 0 0,1 0 0,2-2-1,0-2 0,1-2 0,-1-1-1,-4 0 0,-4 0 1,-4 0 0,-5 0 0,-7 0-1,-7 0 0,-7 0-1,2 0-1,11 0 2,10 0 0,12 0 1,4 0 0,1 2 1,0 0 0,0 2 0,0 0 0,0 0-1,-1-1 1,1 1-1,-1 1 0,-2 0 1,-2 1 0,-2 2 1,-1-1 0,3-1 0,2 0-1,2-1 1,0-2-1,0 1 1,-2 0-1,0 0 1,-1 0 0,1 0 0,2 0 0,0 0 0,1 0 0,0 2-1,-1 0 1,1 1-1,-2 0 0,-2-2 0,-4-2 0,-2-2 0,-6-1 0,-8 0-1,-7 0 0,-9 0-2,3 0 0,11 0 1,12 0-1,12 0 1,5 0 0,-1 0 0,0 0 0,-2 0 0,1 0 1,1 0 0,3 0-1,2 0 1,0 0 1,-3 0-1,-1 0 1,-2 0 0,-2 0 0,-1 0 0,0 0 0,-2 0-1,-1 0-1,-2 0 0,-2 0-1,-2 0 0,-3 0-1,-4 2 0,-4 0 0,-3 2 0,-4 0-2,-2 0-3,-1 0-4,-2 0-3,-4-1-2,-3 1 2,-5 0 1,-3 0 0,-5 0-1,-8 0-5,-6 0-5,-7 0-6,-6-1-1,-3 0 1,-5-2 2,-3 0 0,0-1 3,5 2 1,5 0 2,5 2 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5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90250 37000 606,'26'-27'2,"4"-3"3,3-3 5,3-2 2,-1 0 3,-2 7 1,-3 6 1,-3 7 1,1 4 3,6 3 6,7 3 5,6 4 6,4 1 1,4 0-5,3 0-5,3 0-4,-2 0-4,-6 0-6,-6 0-4,-6 0-5,-6 4-7,-2 10-13,-3 10-10,-3 9-13,-10 4-5,-16 1-2,-15-1-1,-15 1-2,-12 1 1,-6 3 2,-6 3 2,-6 4 3,2-4 4,14-9 9,11-10 7,14-8 7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10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60293 35017 606,'15'-28'-5,"-4"5"4,-3 7 5,-2 5 4,-4 6 7,-4 6 12,-4 6 10,-4 6 11,-3 5 1,-3 5-9,-4 5-10,-2 5-10,-2 2-6,-3 2-2,-1 1-5,-2 0-2,-2 1-2,1-1 0,0-2-1,-1 0 1,3-3-2,4-3 0,3-5-1,4-3-2,3-3 2,-1 1 0,0 0 3,1-1 2,2-1 1,6-2 1,6-4 1,6-3 2,4-1-1,1 2-1,3 0-1,2 1-2,2 1-2,3 0-2,3-1-1,3 1-1,1 0-4,1 0-3,-1-1-3,1 1-4,0 0-3,3 0-1,1-1-2,2 1-1,1 0-3,-1 0-7,-1-1-6,-2 1-5,-2-1-3,-5-2 3,-5-2 2,-4-2 2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11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64300 37050 485,'37'0'70,"-6"0"-16,-4 0-15,-4 0-15,-4 1-8,-1 4-1,-1 2-2,-1 4-1,-2 1-2,-4 1 0,-5 1-1,-2 1-2,-4 2 1,-1 3-2,0 4 0,-1 2-1,-3 1 0,-2 0-1,-3 1 0,-3-1 0,-2 0 0,2-3-2,1-1 0,1-3-1,0-1-3,2-3-1,1-1-3,0-2-3,1-6-2,-1-10-3,-2-10-2,0-9-2,1-5-3,2 1-2,4 1-1,3 1-3,1 0 1,0 1 3,0-1 3,0 1 4,0 1 3,0 5 6,0 3 6,0 4 6,0 4 9,2 4 13,0 4 15,2 4 14,-1 4 1,-1 4-8,0 3-9,-2 5-9,0 3-6,0 5-4,0 3-3,0 4-4,0 2-1,0-2 0,0 0 0,0-1-1,0 0-2,-2 2-6,0 2-5,-1 3-6,-1-3-6,2-4-7,0-5-6,2-5-7,1-5-6,1-3-6,3-4-4,2-4-5,1-4 0,0-3 7,0-2 7,0-4 8,-1-1 3,-1-2 2,0 0 2,-2-1 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11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65580 36924 460,'0'-14'5,"2"1"11,0 2 11,2 2 10,0 3 5,1 2-2,2 4-3,0 3-2,1 2-2,0 3-5,0 3-3,-1 4-4,1 2-1,-2 3-2,-1 3 1,0 3-1,-2 4 0,0 4-2,-2 6-1,0 5-2,-3 4-1,0 4-2,-3 3-1,-2 5-1,-1 1-2,0-1-1,1-1-1,-1 0-1,0-3-4,2-2-5,1-4-4,0-2-6,1-4-5,0-2-5,0-4-4,1-2-6,-1-4-2,0-5 2,0-5 1,0-5 2,-1-5-1,0-5-6,-1-4-4,-2-6-5,1-2 2,1-2 8,0 0 8,2-1 8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12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65381 36896 608,'0'-17'0,"2"-3"1,1-4 1,0-1 0,0-1 4,0 6 7,-2 5 6,0 5 7,-1 5 6,2 6 6,0 6 6,2 6 6,-3 4-3,-6 5-8,-6 3-10,-6 5-8,-2 1-9,1 1-4,1-1-6,1 0-4,0-1-6,2-3-5,1-3-5,1-3-4,1-3-5,2-3-5,2-2-3,2-4-4,2-4-3,2-4-4,2-6-2,2-4-2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12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65800 37100 494,'21'0'1,"-3"0"3,-4 0 1,-4 0 3,-1 1 5,1 2 7,3 2 7,2 2 7,1 1 4,1 1 0,2 2 2,0 0 0,0 0-2,-1 1-3,-1 0-4,-1 0-3,0-1-2,0 1-1,0 0 0,-1 0 0,-2-1-21,-6 1-38,-6 0-41,-6 0-39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2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84365 21697 999,'-8'-8'-54,"2"2"9,0 1 11,2 0 11,0 1 6,0-2 1,0 0 3,0-1 3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29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60350 19779 633,'0'-15'-21,"2"4"7,0 3 6,2 3 6,0 0 3,0 0 0,-1-2 1,2 0 0,-1-1 0,1-2 1,2 0 0,0-1 0,1-1-1,2 0 0,0 0-1,1 1-1,1-2-1,0 0 0,-1-1 1,1-1-1,1-1 0,0 1 1,1-1-1,1 0 1,1 1-1,0 1 1,-1 1-1,1 1 1,-1 0-1,-1 0 1,-1 0 0,0 1 0,-2-1 0,-1 2 0,-1 1 1,0 0 1,-1 0-1,2-1 1,0-3-1,1-2 0,1 0 1,2-1-1,0 0 0,1 1-1,1-1 1,-1 0 0,1 1 1,0-1 0,-1 0 1,-1 1-1,-1-1 0,0 0 0,-1 1 0,1 1 0,1 1 0,2 1 0,-1 0 0,-1 0 0,-1 0 0,-1 1 0,1-2 0,0 0-1,1-1 1,1-1-1,0-1 1,-1 2-1,0 1-1,-2 1 1,0-1-1,0 0 0,-1-1 1,1-1 0,0 0 0,0 1 1,-1 1-1,1 0 0,0 1 0,0 1 0,-1-1 1,1 0-1,0 0 1,0-1-1,-1-1 1,1-2 0,1 1-1,0 1 0,1 1-1,1 1 0,0 0 0,-1 0 0,0 0 0,-2 1-1,-1-1 1,-1 2 0,0 1-1,-2 0 1,0 2-1,2-1-1,0 0 1,1 0-2,1 0 1,0 1-1,0-1 0,0 0 1,-2 0-1,1 0 2,-2 0 0,0 1 1,-2-1 0,-1 0 0,0 0 0,-2 0 0,1 1 0,0 0 0,1 2 0,2 1 1,0-1-1,-1 0 0,1-2 1,0 0-1,0 0 0,2 0 1,0 2-1,1 1 0,0-1 1,0 0 0,-2-2 0,0 0 1,-2-1 0,1 1 0,0-1 0,0 0-1,0 0 1,1 0 0,2 0 0,0 1 0,1-1 1,0 0 0,-1 0-1,1 0-1,0 0 1,0-2-1,-1 0 1,1-1-1,0 0-1,0 0 1,-1 2 0,1 1-1,0-1 1,2 0 0,0-1 0,1-1 0,0-1 0,-1 2 0,-1 1 1,0 1-1,-1-1 0,1 0 0,1-2 0,2 0 0,0-1 0,-1-1 0,1-1-1,0-1 1,-1-1-1,1 2 1,0 1-1,-1 1 1,1-1 0,2-2 0,0-1-1,1-3 0,0 0 1,-1 1 0,-1 1 0,-1 1 0,0 0 0,0 0 1,-1 1 0,1-1 0,0 1 1,-1 0-1,1 2 1,0 1-1,-1 0 0,1 1 0,0-1-1,0 0 0,0 1-1,1 0 1,1 2-1,1 1 0,0-1 1,-1 0-1,-1-1 0,0-1 1,-2 0 0,1 0-1,0 2 1,-1 1 0,1 0 0,0 0-1,-1 0 1,1 0 0,0 0 0,-1 1 1,1-1 0,0 0 2,0-1-1,1 0 0,1-1 0,1-1-1,1 0-1,0 0 1,-1 2-1,1 1 1,-1 0-1,-1 0 0,-1 0 0,-1 0 0,0 0 0,0 1 0,-1-1 0,1 0 1,0 0-1,-1 0 0,1 0 0,0 1 1,-1-1-1,1 0 0,0 0 1,-1 0-1,1 0 1,0-2-1,0 0 0,-1-1 1,1 0-1,0 1 0,-1 0 0,1 2 1,-2 0-1,-1 2 0,-2 1 1,-2 0-1,-1 1 1,2 1-1,0-1 1,1 0-1,0 0 1,-1 0-1,0 0 0,-2 0 0,0 1-1,0 0 1,0 2 0,0 0-1,0 1 1,-1-2-1,1 0 1,0-2 0,0 0-1,2 1 1,0-1 0,1 0 0,0 0-1,0 2 1,-2 0 0,-1 2 0,1 0 0,0 0 0,1 0 0,2 0 0,-1 0 0,-1 0 1,-1 0-1,0 0 0,-1 0 0,0 0 0,-1 0 2,1 0-1,1 0 1,2 0 0,2 0 0,1 0-1,1 0 0,-2 0 0,-3 0 0,-1 0 0,-1 0-1,2 0 1,0 0-1,2 0-1,-2 0 1,1 0-1,-2 0 1,0 0-1,-1 1 1,1 2 0,2 2 0,0 2 0,0-1 0,-1-1 0,0-2 0,-2-2 0,0 0 0,0 0 0,0 2 0,-1 0 1,2 0 0,0 0 0,1-2 0,2 0 0,-1-1 0,1 2-1,0 0 1,0 2-1,-1-1-1,-1-1 1,-1 0-1,0-1 0,-1 0-1,0 1 1,-1 3-1,1 2 1,0 1 0,0-2 0,0-1-1,0 0 1,-1-2 0,1-1 0,0 0 0,0-1 1,0-1-1,2 2 1,0 0-1,1 1 1,1 1 0,0-2-1,-1 0 1,1-2 0,0 1 0,0 0-1,-1 2 1,1 0 0,0 1-1,0 0 1,-1 0 0,1 0 0,1 0 0,2 0 1,1-1 0,3 1-1,0 0 1,-3-2 0,-1 0-2,-2-2 1,-1 1-2,1 0 1,1 2 0,2 0 0,-1 1 0,-1 0 0,-1 0 0,0 0 0,-2 0 0,1 0 0,0-1 1,0 1-1,-1 1 1,1 0-1,0 1 0,0 2 0,-1-1 1,1-1-1,0 0 1,0-2 0,0 1 0,1 0 1,1 1-1,2 2 0,-1-1 1,1-1-1,0 0 1,-1-2 0,0 0 1,-1 0-1,0 0 1,-2 0-1,0 0 1,2 0-1,0 0 0,1 0 0,1-1 0,-1-1-1,1 0 1,0-1 0,-1-1-1,1 2 1,0 0-1,-1 1 0,0 2 0,0 0 0,-2 1 0,-1 2 0,1-1-1,0-2 1,1-3 0,1 0 0,1-2 0,1 2 0,2 0-1,0 1 0,-1 1 0,-1 0 0,-2 0 0,-3 0-1,1 0 1,0 0 0,1 0-1,1 0 1,1 0 0,0 0-1,-1-1 1,1 1 0,-2 0-1,-1 0 1,-2 0 0,-2 0 0,-1 0 0,2 0 0,0 0 0,1 0-1,1 0 2,0 1-1,-1 2 1,1 0 0,1 1 1,0 2 0,1 0 1,1 1 0,1 0 1,0 0-1,-1-2 0,1 0 0,-1-2-1,-1 1-1,-1 0-3,0 0-1,-1 0 0,3 0 1,2-1 0,2 1 2,0 0 0,1 2 1,-1 0-1,1 1 1,-1 0 0,-1 0-1,-1-2 0,0 0 0,-2-2-1,1-1 0,0-1-1,-1 0 1,1-1-2,1 2 1,2 0 0,0 2-1,-1-1 1,-1-1 0,-2-1 0,-3 0 0,0-1 0,0 2 1,0 0-1,0 2 1,-1-1-1,1 1 0,0 0-1,0 0 0,-1 0 1,1 1 2,0 2 2,0 0 2,-1 0 0,-1-1-3,-1 0-2,0-2-3,-1-1 0,-1 0 0,1-2 1,0 0 1,1-1 1,2 1 0,1 2 1,3 0 1,0 0 0,-1 0 0,0-2 0,-2 0-1,1-1 0,1 1 0,3 2 1,2 0 0,1 1 0,1 0 1,1 0 0,1 0 0,0-1 0,-1-1 0,-1-1-2,-1 0 0,0-1-1,-1 2-1,1 0-2,0 2-2,-1-2-1,-1-1 0,-1-2-1,-1-2 0,0 0-1,0 0 1,-1 2 1,1 0 0,-1 0 1,-1 0 0,-1-2 1,0 0 0,-2 0 2,1 2 2,0 2 1,0 2 3,-1 0 0,-1 1 1,0 0-1,-2 0 0,0-1-1,0-1 1,0 0 1,-1-2-1,1 0 1,0 0-1,0 0-1,0 0-1,0 0 0,-1 0 0,1 0-1,0 0 0,0-1 1,2 2-1,0-2 0,1 1 0,0 1 0,0 0 0,-2 1 0,0 2 0,-2-1 0,1-1 1,0 0-1,0-2 1,0 1 0,0 0 0,-1 1-1,1 2 0,0-1 1,2-1-1,0 0 0,1-2 0,1 0 0,0 0 0,0 0 0,0 0-1,-1 0 1,1 2 0,0 0-1,0 2 1,-1-1-1,-1-1 1,-1-1 0,0 0-1,-1-1 1,1 0 0,2 0 0,0 0 0,1-1 0,-1 2 0,1-2 0,0 1 0,0 0 0,1 0 0,2 0 0,0 0 0,1 0 0,-1 0-1,1 0 1,0 0-1,-1-1 1,-1 1-1,-1 0 0,-1 0 1,0 0-1,0 0 0,0 0 1,0 0 0,0 0-1,1 0 1,1 0 0,1 0 1,0-1-1,0 1 1,-2 0-1,-1 0 0,1 0 1,0 0-1,1 0 0,1 0 0,1 0 0,0 0 1,-1 0-1,1 0 0,0 0 0,1 1 0,1 2 0,1 0 0,2 1 0,0 0 2,0 0 0,3-1 0,-1 1 2,-1 0-1,-1 0 0,-1 0 1,-1 0-1,1-1-1,0 1 1,-1 0-1,1 0-1,0 0 0,-1 0 0,1-1-2,0 2 1,1 0 1,1 1 1,1 2 0,1-1 1,1-1-1,1-1 1,1 0 0,1-1-1,1 1 0,0 2-1,2 0-1,1 1-1,1-1 0,1 1-2,1 0 0,0 0 0,0-1 0,0 1-1,1 0 1,-2-1 0,0-1 0,-1 0 0,-1-2 1,0 0 0,-1 2 0,0 0 0,1 1 1,-2 0-1,0 0 0,-1-2-1,-1-1 0,-1 1-1,-1 0-1,-1 1 0,-1 2 0,0-1-1,1-1 0,1-1 0,1 0 0,1-1 1,1-1 0,1 1 0,1 0 2,-1 0 0,0 0 0,-1 0 2,-1-1 0,-1 2 1,-1 0 0,-1 1-1,-1 2 1,0 0-1,-1 1-1,1 1-1,-1 1 0,1 1-1,1 0 0,1-1 1,1 1 0,0-1-1,-1-1-5,-1-1-3,-1 0-6,-1-1-2,-1 1-1,-1 1-1,-1 2-1,-2-2-1,-2-3 1,-4-3 0,-3-2 0,-2-2 2,0 0 2,-2-1 3,0 2 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7:52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69675 16449 582,'-43'0'-10,"9"0"5,9 0 3,9 0 3,5-1 3,0 0-1,2-2-1,1 0-1,-1-1 0,0 0 1,-1 0 0,-1 1 0,-1-1-1,2 2 0,1 0-2,0 2-1,0-1 1,-1-1 0,-3 0 0,-2-1 1,0-1 1,1 0 0,1 0 0,1 0 1,0 1-1,0 0 1,0 2 0,1 0 0,-2 1 1,0 0 0,-1 0 0,-1 0 1,-1 0-1,0-2 1,1 0-1,-1-1-1,1-1 1,0 2 0,2 0 0,1 2 0,0-1 0,1-1 0,-1 0 0,0-1 1,0-1-1,1 2 2,-1 0 0,0 2 0,0-1 1,0 0-2,1-2 0,-1 0-2,-1 0 0,0 0-1,-1 2 0,-1 0 0,0 1-1,1-2 0,0 0 0,2-1 1,0-1-1,1 2 1,-1 0 0,0 2 0,0-1 0,1-1 0,-1 0 0,0-1 0,1-1 0,0 0 1,2 0 0,1 0 1,-1 1-1,0 0 1,-1 2 0,-1 0 0,-1 1-1,2-2 0,1 0-2,1-1 0,-1-2 0,0 2 0,-2-1 0,0 0 1,0 0 0,1 0 1,0 0-1,2 0 2,0 0-1,-2 0 0,0 0 0,-1 1 0,-1-2 0,0 2-1,0-1 1,1 0-1,-1 0 1,0 2-1,0 0 1,1 2-1,-1-1 0,0 0 0,0-2-1,1 0 0,-2-1 0,0 0 1,-1 0-1,-1 1 1,0-2 0,0 2-1,2-1 2,1 0-1,-1 0 0,0 0 1,-1 0 0,-1 0 0,-1 0 1,1 0-1,-1 0 0,0 1 0,1-1 0,-1 2-1,0 0 0,1 2 0,-1-1 0,0-1 0,1 0-1,-1-1 1,0-1 0,1 0 0,-1 0 1,0 0 0,1 0 0,1 0 0,1 0 1,0 1 0,1-2-1,1 2 1,-1-1-1,0 0-1,0 0 1,1 0-2,-1 0 1,0 0-1,0 0 1,1 0-1,-1 0 1,0 1 1,1-2-1,1 2 1,0-1 0,2 0-1,0 0 1,0 2-1,1 0 0,-1 2-1,-1 0 0,0 0 0,-2 0-1,1 0 1,-2 0-1,2 0 0,0 0 0,2 0 0,0-1 1,-2 0-1,0-2 1,-1 0-1,0 0 1,0 0 0,2 2 0,1 0 0,0 1 1,0-2-1,0 0 1,1-1-1,-1-1 1,0 2 0,0 0-1,0 2 1,0-1-1,1-1 0,-1 0 1,0-1-1,0-1 1,0 2 0,0 0 0,0 2 0,1-1 0,-1 0 1,0-2 0,0 0 0,0 0 1,-2 0-2,0 2 1,-1 0-1,0 1-1,0-2 1,2 0-1,1-1 1,-1-2 0,0 2 0,-1-1 0,-1 0 1,-2 0-1,0 0 0,-1 0 0,-1 0-1,-1 1 1,2 0-1,1 2 0,1 0 1,0 1 0,0-2-1,0 0 1,1-1-1,-1-2 1,2 2-1,1-1 2,1 0-1,-1 0 0,0 0 1,-2 0 0,0 0 0,-2-1 0,-1 0 0,-3-1-1,-1-1 1,-1-1-1,4 2 0,3 1 0,3 0 0,0 1-1,0 0 1,-1 0 0,-1 1-1,-1-2 1,2-1-1,0 0 1,2-1-1,0-1-1,-2 2 1,0 1 0,-1 1 0,-2-1 0,-1 2-1,-3-1 1,-2 0 0,1 0 0,1 2 0,2 0 0,3 2 0,0-1 0,0 0 0,0-2 0,1 0 0,-2-1 0,0 0 1,-1 0 1,-1 1 0,0-2 1,2 2-1,3-1-1,1 0 1,0 0-2,-2 0 1,-2 0-1,-1 0 0,-1 0 0,2 0 0,2 0 1,3 1 0,-1-2 1,-2 2-1,-2-1 1,-1 0 0,-2 0 0,2 2-2,1 0 0,1 2-2,0-1 1,0 0-1,0-2 1,1 0 0,-2 0-1,0 0 1,-1 2 1,-1 0-1,0 1 1,2-2-1,3 0 0,1-1 0,0-1 0,-2 2 1,-2 0 1,-1 2 0,-1-1 1,2-1-1,2 0-1,3-1 1,0-1-1,0 0 0,0 0 1,0 0 0,0 1-1,-2 0 1,0 2 0,-1 0-1,-2 1 0,-1-2 0,-3 0 0,-2-1-1,1-2 0,3 2 0,3-1 1,3 0-1,0 0 1,0 2 0,-2 0 0,0 2 0,0-1 1,1 0-1,0-2 0,2 0 0,-1-1 0,-2 0 1,-1 0-1,-3 1 0,0-2 0,3 2 0,1-1 1,2 0-1,0 0 0,-2 0 1,-2 0 1,-1 0 0,-1 0 0,1 0-1,0 0 0,2 1 0,0-2-1,1 2 0,-1-1 1,0 0 0,0 0-1,1 2 1,-1 0 0,0 2 0,1-1-1,0 0 1,2-2-1,1 0 1,-1-1-1,-2 0 0,-2 0-1,-1 1 0,-2-1 0,2 2 0,1 0 0,1 2 1,0-1 0,0-1 0,1 0-1,-1-1 1,0-1 0,0 2-1,0 0 1,1 2-1,-1 0 0,0 0 0,0 0 0,1 0 1,-2 0-1,0 0 0,-1 0 0,-1 0 0,-1 0 0,1 0 0,-1 0 1,0 0-1,1 0 1,-1 0-1,0 0 1,1 0-1,-1-1 1,0 0 0,0-2 0,1 0 1,-2 0-1,0 0 1,-1 2-1,-1 0 1,0 1-1,1 0 0,1 0 0,1 0 0,0 0 1,2-2-1,1 0 0,1-1 0,-1-1 0,0 2 0,-1 0 0,-1 2 0,0-1 0,0-1 0,2 0 0,1-1 0,0-1 0,1 2 0,-1 0 0,0 2 0,0-1 0,0 0 0,1-2 0,-1 0 0,0-1 0,0 0 1,1 0-1,-1 1 1,0-2 0,0 2 0,0-1 0,1 0-1,0-1 1,0 0-1,2-1 0,1-2 1,0 1-1,0 1 0,0 0 0,0 2-1,0 0 1,-2 0 0,0 0 0,-1 0 0,0 0 0,0 0 0,2 0 0,1 1 0,-1-2-1,0 2 1,-1-1-1,-1 0 1,-1 0-1,0 2 0,0 0 1,1 2 0,-1-1 0,0 0-1,0-2 1,1 0 0,-1-1 0,2 0 0,1 0 0,0 1 0,1-2 0,-1 2 0,-2-1 0,0 0 0,-1 0 0,1 0 0,-1 0 0,0 0 1,0 0-1,1 0 0,-1 0 0,0 1 0,1-2 0,1 2 0,0-1 0,2 0 0,0 0 0,0 0 0,0 0 0,1 0 0,-2 0 0,0 0 0,-2 0 0,0 1 0,0-2 0,1-1 0,0 0 0,2-1 0,0-1 0,1 2 0,-1 1 0,0 1 0,-2-1 0,-2-1 1,-3 0-1,-3-1 0,0-1 0,2 2 0,4 1 0,3 1 0,1-1 1,0 2 0,1-1 1,-1 0 1,0 0 0,0 0 0,0 0 0,0 0 0,1 0-1,-1 0 0,0 0 0,0 1-1,0-2-1,0-1 0,0 0-1,1-1-1,-1-1 0,0-2 1,0 0-1,0-1 1,0 0 0,1 2 0,-1 2 1,0 3 0,0-1 0,2-1 0,1 0 0,0-1 0,0-1 0,-1 0 1,-3 1-1,-2-1 0,0 0 1,0 0-1,2 0 0,1 0 0,0 1 0,0 1 0,0 0 1,1 2-1,-1-1 0,2 0 0,0-1 0,2-2 0,-1 1 0,0-1 0,-1 0 0,-2 0 0,1 0 0,1-2-1,0 0 1,2-1 0,0 0 0,0 0 0,0 2-1,0 1 1,0 0 0,-2 0-1,0 0 1,-1 0-1,-1 1 0,2-1 1,1 0-1,0 0 1,1 0 0,0 0 0,0 1-1,1-1 1,-2 0-1,2 0 0,-1 0 1,0 0-1,-1 0 1,0-2-1,-1 0 0,-2-1 0,1 0-1,1 1 1,0 0 0,2 2 0,0 0 0,0 0 0,0 1 0,0-1 0,-1 0 0,0 0 0,-1 0 0,-1 0 0,-1 1 0,2-1 0,0 0 0,2 0-1,0 0-1,0-2 2,0 0-1,0-1 1,0-1 0,1 0 0,-1 0 0,0 1 1,0-1 0,0 0-1,0 0 1,0 1-1,0 0 1,0 0 0,0 2 0,0 1 0,0 0 0,-2 0-1,0 0 1,-1 0-1,-1 1-1,2-1 1,1 0 0,0 0 0,1 0 0,-2 0 0,0 1 0,-1-1 0,-1-1 0,0 0 0,0-2 1,0 1-1,1-2 1,1 2 0,0 0-1,2 2 1,-1 0-1,0-2 1,-1 0-1,-2-1 1,1-1-1,-1 1 0,0-1 0,0 0 0,1 1 0,0 1 0,2 0-1,1 2 1,-1-1 0,2-2 0,-1-2 0,0-1 0,-1-1 0,0 2 0,-1 3 0,-2 1-1,1 1 1,1-2 0,0 0 0,2-1 0,-1-1 0,0 0 1,-1 0-1,-2 1 1,0-1-1,1 0 1,-1 0 1,0 1-1,0-1 1,2 0-1,1 0 0,0 1 0,1-1 0,-2 0 0,0 0 0,-1 1 0,-1 0 1,2 0-1,1 2 0,0 1 0,1-1 1,-2 0 0,0-2-1,-1 1 1,-1-2 0,2 2 0,1 0 1,0 2-1,1 1 0,-2 1 1,0 0-1,-1 2 1,-1-1-1,2 0 0,1-1 0,0-2 0,0 1-1,-2 1 1,-1 0 0,-3 2-1,-1 0 1,0 0 0,1 0 0,-1 0 1,1 0 0,0 0 0,2 0 0,1 1 1,0-2-1,0 2 1,0-1-1,0 0 0,-1 0 1,-1 2-1,-3 0 0,-2 2 1,0 0-1,-1 0 0,0 0 0,1 0-1,0 0 1,2 2-1,2 0 0,3 2 0,-1 0 0,0 0 0,-2-1 2,0 2-1,0-1 1,1 1 0,0 1-1,2 2-1,0 0 1,-2 2 0,0 0 0,-1 1 1,-1 1-1,0 0 1,1-1-1,-1 1 0,1 0 0,0 0 0,2-1-1,1 1 1,0 0-1,0 0-1,0-1 1,0 1-1,1 0 0,-1 0 1,0-1-1,0 1 1,0 0 0,0 2 0,0 0 1,1 1 0,-1 0 0,0-1 0,0-1 0,0 0 0,0-2 0,1-1 0,-1 0 0,0-2-1,0 0 0,0 2 0,0 0 1,1 1 0,-1 1 0,0 2 1,0 0-1,0 1 0,0 0 0,1-1 0,-1-1-1,0 0 0,-1-2-1,0 1 1,-1 0-1,-1 0 0,-1-1 0,2 1 1,1 0-1,0 0 1,2-1 0,-1 1-1,0 0 1,0 0-1,0-1 1,0 1 0,1 0 0,-1 0 0,0-1 1,0 1-1,0 0 0,0 0 0,1 0-1,1 1 1,0 1-1,2 2 0,-1-1 0,0-1 0,-1-1-1,-2 0 1,0-2 0,-2 1 0,0 0-1,-1 0 1,0 0-1,0 1 1,2 1-1,1 1 1,-1 1 0,0 0 0,-1-1 0,-1 1 0,-1 0 0,2-1 0,1 1 0,1 0 0,0-1 0,0-1 0,0-1 0,0 0 0,0-1 0,0 1 0,1 1 0,-1 1 1,-1 1-1,0 0 0,-1-1 0,-1 1 0,-1 0 1,2-1-1,1 1 0,0 0 0,1 0 0,-1 1 0,-2 1 0,0 1 0,0 0 0,1-1 1,0-1 0,2 0 0,0-2 0,0 1 0,0 0 0,1-1 0,-1 0 0,2-1-1,1 0 0,0-2 1,0 2-2,0 4 0,-1 3-1,-1 5-1,-1 0 0,0-2 2,0-1 0,0-2 1,1-2 1,0 1-1,2-1 0,1 1 0,0-1 1,0-1-1,0-1 0,0-1 0,0 0 1,0 0-1,0-1 1,0 1 0,1-1-1,0-1 1,2-1-1,1 0 1,-1-1 0,-1 1-1,0 1 0,-1 2 1,-1 0-1,0 1 0,0 1 0,0 1 0,0 0-1,0-3 1,0-1 0,0-2 0,0-2 0,0 1 0,0 0 0,1 0-1,-1-1 1,0 1 0,0 0-1,0 0 1,1-1-1,0 1 1,1 0 0,2 0-1,0-1 1,-2 1 0,-1 0 0,0 0 0,0-1 0,0 1 0,2 0 0,0 0 0,1-1 0,-2 1 0,0 0 0,-1 0 1,-1-1-1,0 1 0,0 0 0,0 0 0,0-1 0,0 1 0,0 0 0,0 0 0,0 0 0,0 1 0,0 1 0,1 2 0,-1-1 0,2-1 0,0-1 0,2 0 0,-1-1-1,0 3 1,-2 1-1,0 3 1,-1 1-1,0-1 0,0 1 1,0 0-1,0-2 0,0 0 0,0 0 0,1-2 1,-2 0-1,2 1-1,-1 1 0,0 2 0,0-2 0,0 0-1,0 0 0,0-2 0,0 0 0,0 1 0,0 1 0,1 2 0,-2-2 1,-1 0-1,0 0 0,-1-2 0,-1 0 0,2 1 0,1 1 0,0 2 1,1-1-1,1 1 1,-1-1-1,0 1 0,-1-1 0,-2 1 0,-2-1-1,-2 1 0,0-1 0,3-1 1,1-1-1,2 0 0,0-1 1,-2 3-2,-2 1 0,-1 3 0,-3 1-1,0 3 1,-1 1 1,-1 3 1,-1-1 0,2 0 0,1-1 0,1-1-1,0-1 1,0 1 0,1-1 0,-1 1 0,0-1 0,0 1-1,0-1 1,1 1-2,-2-1 1,0 2 0,-1 1 1,-1 1-1,-1 2 1,-2 2-1,0 4-1,-1 3 0,-1 2-1,-3 2 0,-1 2 0,-3 2 0,-1 1 0,-1 0 0,-1-1 0,0 2 0,-2-3 0,1-3-2,0-2-1,-1-3-2,1-2-1,0 0 1,-1 0 0,1 0 0,0 2 0,-1 5-2,1 2 0,-1 5-2,0 2 0,-2 0-1,-3 0-1,-1 0-1,1-5 1,6-6 2,4-9 3,5-8 2,3-4 2,2-3 1,3-1 0,1-2 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8:12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80707 14172 666,'14'-14'-44,"-3"3"13,-3 3 14,-2 2 14,-2 2 6,0 0 1,0 0-1,0 1 0,-1-2 1,1-2 2,0-2 2,0-2 2,0 0 2,0 2-1,0 3-1,0 1 1,-1 0 0,0 0 1,-2-1 1,0-2 2,-2 1 1,-2 1-2,-2 0 1,-2 2-1,-1 0-1,0 2-2,1 0-1,-1 2-2,0 0 0,0 2-1,0 0 1,0 2 0,0 0-1,-1 2 1,-2 0 0,0 1 0,0 1 0,1 0 0,0 0-1,2 0 1,0 1 0,0 3-1,1 3 1,-1 4-1,0-1 0,0 1-2,0-2 0,0-1-2,1 0 0,2 1-1,3 2 1,1 0-1,0-1 0,-1-1 0,0-2 1,-1-3 0,-1 1 0,2 0-3,0 1 0,2 1-3,0 1 1,0 1 0,0 2 3,0 0 1,0-1 0,0-1 0,0-2 0,0-3 0,0-1 0,2 0 0,0-2 1,2 0-1,0-2 0,2 1 1,0 0-1,1 0 1,2-1 0,4-2-4,2-3-1,3 0-2,3-5-4,3-2-2,3-5-4,3-4-4,4-4-2,6-3 0,7-5-1,5-3-1,-3 1-6,-8 5-9,-11 7-10,-9 5-10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8:13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82632 12885 553,'9'-8'80,"2"2"-19,1 1-18,3 0-20,0 1-10,-1 1-2,0-1-1,-2 0-3,0 0-3,1 0-5,2 0-5,0 0-5,-1 0-6,-1 0-7,-2 0-6,-2 0-8,-2-1-1,-2-1 0,-3-3 3,0-2 0,-4-1 6,0 1 7,-3-1 8,-2 0 8,-1 0 5,0 1 3,0-1 3,1 0 2,-1 1 3,0 2 1,0 3 2,0 1 2,0 1 0,1 2-2,-1 0-1,0 2-1,0 0 1,0 2 3,0 0 3,1 2 4,-1 0 0,0 2-1,0 0 0,0 1-1,0 2-1,1 4-1,-1 2 0,0 3-1,0 2 0,0-1-1,0 1 0,1-1-1,-1 1-1,2 0-1,0-1-2,2 1-1,1-1-2,0 1-3,1-1-2,2 1-2,0-1-2,2 1 2,1 0 1,0-1 1,2 0-1,2-3-3,1-1-5,3-2-2,2-2-3,0-1 0,1 0-1,1-2 0,0 0 0,-1 0 0,0 0 1,-2-1 0,-1 1 0,-2 0 1,-3 0 1,-1 0 0,-1 0 1,-2-1 0,0 1 0,-2 0 1,1 0 1,0 2 3,2 0 1,0 1 3,-2 2 0,-4 2 1,-5 1 0,-5 3 0,-2-2-1,2-3 0,2-4-1,3-4 0,-1-2 0,0 2 0,-2 0 0,0 1 1,-1 2 0,-3 0 0,-2 1 1,-1 2-1,-3-1 3,-2-1 2,-1-1 2,-2 0 4,-1-1 1,3-1 1,1 1 1,3 0 1,1 0 0,2 0 0,2 0 0,3-1 0,4 1 1,8-2 2,8-1 2,8 0 3,5-2-2,6-1-2,5 0-4,5-1-2,4-2-3,4-1-1,4 0-1,4-1-1,1-1-1,-2 0-4,-2 0-4,-2 0-2,3 0-9,8 0-13,7 0-15,9 1-13,-3-1-4,-13 2 6,-12 0 6,-14 2 6,-7 0 4,-3 0 1,-3 0-1,-2 0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67462 49140 519,'-8'-15'2,"2"3"4,0 1 5,2 2 4,0 6 11,0 10 15,0 10 18,0 9 15,0 6 2,-2 3-13,0 1-15,-1 2-13,0 0-15,2-3-15,2-4-17,2-2-15,1-3-12,0-3-8,0-3-6,0-2-8,-1-4-1,0-1 4,-2-2 4,0-2 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6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90500 37350 506,'-47'23'-27,"6"-3"15,7-3 15,6-2 15,4 2 11,4 9 4,3 10 5,3 10 4,3 4 0,3 0-5,3 0-4,4 0-5,-3 4-4,-5 10-3,-7 10-4,-5 9-3,-3 4-3,4 1-2,3-1 0,3 1-3,3-7 0,3-12-1,3-13 0,4-12-1,4-15-2,6-15-4,7-15-3,6-16-5,10-23-6,17-27-8,15-28-9,16-28-9,2-7-1,-8 16 5,-10 15 5,-9 17 5,-10 13 6,-9 13 5,-10 12 5,-8 13 6,-4 7 6,3 4 9,3 3 8,4 3 8,-1 7 6,-3 14 3,-3 11 3,-2 14 4,-5 5-2,-2 1-5,-3-1-5,-3 1-5,-2 2-5,0 7-5,0 6-4,0 7-4,-4 4-2,-5 3-1,-7 3 1,-5 4 0,-8-3 0,-5-5 0,-7-7-1,-5-5 0,-3-17-12,4-24-20,3-26-22,3-24-20,3-20-6,3-11 12,3-14 11,4-11 11,2-9 10,4-3 7,3-3 6,3-2 8,3 3 5,3 14 3,3 11 5,4 14 3,2 10 5,4 9 3,3 10 5,3 10 4,3 7 3,3 6 4,3 7 3,4 6 4,1 6-1,0 6-3,0 7-4,0 6-3,1 6-1,4 6 0,3 7 0,3 6 0,-2 6-1,-6 6-2,-6 7-3,-6 6-2,-6 4-2,-2 4-2,-3 3-1,-3 3 0,-6 7-2,-5 14-2,-7 11-1,-5 14-2,-8-1-2,-5-12-5,-7-13-4,-5-12-4,-9-4-5,-9 7-6,-10 6-4,-8 7-6,-3-6-4,7-15-1,6-15-3,7-16-2,4-13 2,3-9 4,3-10 4,4-8 5,2-11 2,4-8-1,3-10-1,3-9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24"/>
    </inkml:context>
    <inkml:brush xml:id="br0">
      <inkml:brushProperty name="width" value="0.06061" units="cm"/>
      <inkml:brushProperty name="height" value="0.06061" units="cm"/>
      <inkml:brushProperty name="color" value="#00BFF3"/>
    </inkml:brush>
  </inkml:definitions>
  <inkml:trace contextRef="#ctx0" brushRef="#br0">43958 23459 362,'-15'-8'2,"0"0"3,2 0 2,1 0 4,4 2 9,6 2 17,7 4 16,8 3 15,2 1 4,-1 3-13,-1 2-11,0 2-12,-1 1-7,3 1-4,2 1-2,1 2-4,2 1-3,2 3-1,-1 3-2,3 3-2,-1 1-1,-2 1 0,0-1-2,0 1 0,-2-1 0,1 2 0,-1 1-1,1 1 0,0 2-5,-1 5-9,1 3-12,0 4-9,-2-1-5,1-4 1,-2-5 1,-1-5 0,-1-5 2,-3-1 1,-1-4 1,-2-3 3,-2-2 1,0-1 2,-2-1 3,0 0 3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24"/>
    </inkml:context>
    <inkml:brush xml:id="br0">
      <inkml:brushProperty name="width" value="0.05708" units="cm"/>
      <inkml:brushProperty name="height" value="0.05708" units="cm"/>
      <inkml:brushProperty name="color" value="#00BFF3"/>
    </inkml:brush>
  </inkml:definitions>
  <inkml:trace contextRef="#ctx0" brushRef="#br0">43574 24097 385,'-16'-8'1,"0"-2"1,1 0 1,-1-1 1,3 3 13,8 8 21,7 8 24,6 7 22,4 6 3,1 1-15,2 3-15,0 1-16,1 3-9,1 3-5,1 3-5,1 3-4,2 0-3,3 0-3,3-2-2,3 0-3,1-1-4,-1-1-6,-1-1-7,-1-1-6,-1-2-7,1 0-8,-1-1-8,1-1-7,-3-3-3,-5-5 3,-5-5 3,-5-4 3,-2-3-1,0 1-5,0 1-4,0 2-4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29"/>
    </inkml:context>
    <inkml:brush xml:id="br0">
      <inkml:brushProperty name="width" value="0.03593" units="cm"/>
      <inkml:brushProperty name="height" value="0.03593" units="cm"/>
      <inkml:brushProperty name="color" value="#00BFF3"/>
    </inkml:brush>
  </inkml:definitions>
  <inkml:trace contextRef="#ctx0" brushRef="#br0">40848 18849 612,'0'-15'1,"0"-1"2,0 0 2,0 1 2,0 0 3,0 2 4,0 2 2,0 3 4,-2 0 3,-4 2 3,-4 0 3,-3 2 2,-3 1-1,2 2-5,1 2-6,1 2-5,-1 2-4,0 4-3,-1 2-2,-1 3-2,0 3-1,0 1 1,2 3 0,1 2 2,0 0 0,0 2 0,1 1 1,-1 1 0,1 1 1,0-1 0,2 1 1,1-1 0,1 0 0,2-1-1,2-1-3,2-1 0,1-1-3,2-1-1,0-1-2,2-1-2,1-2 0,3-3 2,4-2 0,2-4 3,4-2-4,3-2-7,5-3-8,3 0-8,4-5-5,3-2-5,3-5-4,2-4-3,0-1-2,-7 1 5,-6 1 2,-5 1 4,-5 0 3,-1 2 4,-2 0 3,-2 2 3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0"/>
    </inkml:context>
    <inkml:brush xml:id="br0">
      <inkml:brushProperty name="width" value="0.03862" units="cm"/>
      <inkml:brushProperty name="height" value="0.03862" units="cm"/>
      <inkml:brushProperty name="color" value="#00BFF3"/>
    </inkml:brush>
  </inkml:definitions>
  <inkml:trace contextRef="#ctx0" brushRef="#br0">42451 18196 569,'22'0'57,"-1"0"-13,-2 0-14,-3 0-14,0 0-7,2-2-2,0-1-2,1 0-2,-1 0-3,-3 0-2,-2 2-4,-4 1-3,-3-2-7,-4-2-11,-4-4-11,-4-2-10,-3-3-1,-2-2 12,-2-1 11,-1-3 12,-1 1 7,2 3 3,3 3 3,1 3 4,1 2 2,0 2 4,0 2 1,0 2 4,1 0 2,1 0 2,0-2 2,2 0 3,-1 0 1,0 2 1,-1 2 1,-2 2 1,1 3 1,-1 4-1,0 3-1,0 5 1,0 1-2,0 1-3,1 0-2,-1-1-2,0 1-2,2 0 0,1-1 1,0 1-1,1-1-1,0 1-1,0-1-2,0 1-2,1-2-2,0-1-3,2-2-3,1-2-4,1-2-1,3-1-2,4-1-2,2 0-2,3-2-3,1-1-4,3 0-3,2-2-5,1-1 0,1 0 1,1-1 0,1-2 2,-1 0 2,-3 0 2,-3 0 4,-2 0 2,-5 3 4,-5 6 3,-4 5 4,-5 7 3,-4 1 3,-2-1-2,-2-2 1,-1-3-2,-3 0-1,0 2-2,-1 0-3,-1 1-3,0-1 0,1-1 1,0-2 2,2-2 0,0-2 1,-1 1 2,-1 0 1,-1 0 1,-2-1 2,0 1 3,-1 0 2,-1 0 4,1-2 2,3-1-1,3-2 1,3-2 0,5-2 2,8-1 1,8 0 3,8-1 1,5-2-2,5-1-9,3 0-9,4-1-8,2-1-7,-1 0-5,-1 0-4,-1 0-4,-2 1-2,0 0-1,-1 2 0,-1 0 1,0 0-3,-1-2-2,1-2-3,-1-1-3,-1-2 2,-5 2 4,-3 1 7,-4 0 5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1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45072 18150 582,'-20'8'7,"5"0"12,6 0 14,6-1 13,6 0 3,4-2-7,5-2-8,6-2-8,1-1-6,1 0-5,-1 0-4,1 0-6,0-1-4,-1-2-4,1-2-2,-1-2-4,0 0-2,-2 1-1,-3 0-1,-1 2-1,-4 1 4,-4 4 8,-6 2 7,-4 4 9,-4 1 4,-2 1 0,-2 2 0,-1 0 1,-2 1-1,-2 3-3,0 2-2,-1 2-3,0 1-2,1 1-1,1 1-2,1 1 0,-1 2-4,-3 5-4,-4 3-5,-1 4-5,-1 0-2,2-3-1,4-5-2,3-3 0,4-4 0,3-3-1,4-3 0,4-3 0,4-5-5,4-6-9,4-7-9,3-8-9,3-4-1,2-1 8,0-3 8,1-1 9,0-1 6,-1 1 5,-1 1 5,-1 1 4,-1 2 2,-2 2 2,-3 4 1,0 3 1,-3 2 8,1 2 19,0 2 17,0 2 18,0 2 4,0 0-7,-1 2-7,1 0-9,-1 1-6,0 2-5,-2 0-5,0 2-6,-1 0-2,0 3-1,-1 2-2,1 2 1,0 2-4,-2 3-4,0 3-4,-2 3-6,0 2-2,-2 1-1,0 0-1,-2 2-1,0-1-1,-2-1-4,0-3-3,-1-1-3,-1-3-3,2-3-3,1-3-3,0-2-2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2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46300 19000 598,'14'7'-13,"-1"-2"16,-2-3 18,-2 0 17,-1-1 8,2 2 1,0 2 1,1 1 0,1 2-4,2 0-7,0 0-7,1 0-7,0 0-7,-3 0-6,-1 0-7,-2-1-5,-2 2-2,0 0 1,-2 1 1,0 2 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3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47089 17747 604,'36'-8'76,"-7"2"-16,-7 1-15,-7 1-17,-3-1-8,1 2-1,2-1-3,0 0-2,1 0-3,-1 2-4,1 0-5,0 2-5,-4 1-2,-7 4-3,-6 2-1,-8 4-2,-3 1 1,-1 1 5,-1 1 5,-1 1 5,-1 2 3,0 1 3,1 3 2,-1 2 2,0 0 1,0-2 0,1 0-2,-1 0 0,1-1-3,1 1-1,0 1-2,2 1-3,2-1-2,2-3-4,4-3-3,3-2-3,2-4-3,1 1-4,3-2-3,2 0-4,3-4-4,6-5-5,4-4-3,5-5-6,1-2 1,-1 0 4,-3 2 5,-1 1 5,-2-1 5,1 0 3,0-2 5,-1 1 4,-1-1 3,-2 2 5,-4 2 4,-3 2 3,-3 3 7,-4 2 9,-4 3 7,-4 4 8,-3 2 1,-1 1-10,-3 3-7,-2 2-10,-2 1-6,-1 1-5,-3 1-5,-1 2-5,-4 0-2,-3 1-1,-5 0-1,-3 3 0,-1-1 2,2-2 2,2 0 2,1 0 4,3-3 1,1-1-1,3-2-1,1-2 0,3-3 0,3-1 1,3-2 1,3-2 0,4-2 7,6-1 11,6 0 11,6-1 11,5-3 1,7 0-9,5-3-8,7-2-9,2 0-5,1 0-4,-1 2-2,0 1-2,0-1-5,1-1-4,-1 0-4,0-1-6,0-1-2,1 2-2,-1 1-1,0 1-2,-1-1 0,-3-1 1,-3 0 2,-3-1 0,-3-1-1,-1 0-3,-2 1-5,-3-1-3,-1-1 0,-4 0 3,-3-2 5,-2 1 3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3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48279 18265 537,'-8'-14'0,"2"3"0,1 2 0,0 4 0,0 0 1,0-2 2,-1-2 1,-1-1 2,-1 0 9,2 6 18,0 4 17,2 6 17,0 5 3,2 5-12,0 7-14,2 5-11,0 6-9,2 7-5,0 5-3,2 6-5,-1 6-4,0 7-5,-2 7-6,0 7-4,-1 4-5,0 0-6,0 2-4,0 1-5,1-1-5,2-2-3,2-2-5,2-1-4,0-4-2,1-6 1,0-4 0,0-4 1,-1-9 4,0-10 8,-2-12 7,0-9 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4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49694 17605 662,'0'-21'6,"0"3"13,0 4 12,0 4 13,-2 7 4,-4 8-4,-4 9-5,-3 10-4,-2 3-7,2 0-10,2 1-9,3-1-10,1-1-6,2-5-2,2-3 0,2-4-2,1-3-2,0-1-4,0-1-3,0 0-4,1-1-2,2 0-1,2-1 1,2 1-1,1 0 2,-1 0 2,1 0 3,0 0 3,-1 0 2,-2 1 2,-2 1 1,-2 2 1,-2-1 2,-2 1 3,-2 0 1,-2 0 3,-1-1 1,0 1 3,1 0 0,-1 0 3,1-2 2,4-1 5,2-2 4,4-2 5,1-1 1,2 2 1,0 0 0,1 2-1,0 1 1,-2 5 0,-2 4-1,-2 3 0,-2 3 0,-2-1-3,-2 1 0,-2-1-2,0-1-1,1-3 0,0-3-1,2-2 1,1-6-8,2-8-15,2-8-14,2-8-15,3-7-7,4-7-1,3-6-1,5-8 0,1-4 1,-1 0 4,-1-2 4,0 0 4,-3 4 4,-1 10 6,-2 9 5,-2 11 5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5"/>
    </inkml:context>
    <inkml:brush xml:id="br0">
      <inkml:brushProperty name="width" value="0.03292" units="cm"/>
      <inkml:brushProperty name="height" value="0.03292" units="cm"/>
      <inkml:brushProperty name="color" value="#00BFF3"/>
    </inkml:brush>
  </inkml:definitions>
  <inkml:trace contextRef="#ctx0" brushRef="#br0">50143 17575 668,'9'-24'0,"1"1"0,3-1 0,2 1 0,-1 1 1,-1 5 2,-2 3 2,-2 4 2,-1 2 5,1 1 7,2-1 7,0 0 8,0 2 3,-1 6-1,0 4 0,-2 6-2,-1 3-3,-4 3-8,-3 3-7,-2 3-7,-3 2-6,-2-1-6,-2 1-3,-1-1-6,-2-1-5,2-1-6,1-2-6,1-2-6,0-3-4,0-3-1,0-3-2,0-2-2,1-4 3,2-2 7,2-4 6,3-2 8,0-2 5,1 2 4,2 1 4,0 0 4,0 3 8,-2 4 11,-2 4 11,-2 4 12,-2 3 3,-2 3-5,-1 3-5,-3 4-5,0-1-3,0-2-3,2-1-1,1-2-3,0-1-2,0-1-4,0 1-4,0 0-3,4-4-4,6-5-2,8-6-2,6-6-2,3-3-3,1-2-4,0 0-4,-1-1-4,0 0-2,-3 0-1,-1 2 0,-2 1-2,-4 3 6,-6 8 12,-6 6 12,-6 7 12,-3 4 5,1 0-2,-1-1-2,0 1-3,-1 0-1,-3 3-2,-4 1-1,-2 3-1,1-2-2,3-3 0,4-5-1,5-3 0,1-3 0,2-1-1,1 0 0,0-2-1,4-1-1,6-2-5,6-2-3,6-2-4,2-4-4,1-4-3,-1-5-4,1-5-4,-1-2-2,-3 0-3,-1 2-2,-2 1-2,-3 1 1,-1 1 3,-2 1 4,-2 0 3,-2 2 5,0 1 7,-2 0 6,0 2 7,-2 2 10,0 2 16,-2 4 16,0 2 15,-2 3 2,-2 2-9,-2 2-10,-1 2-10,-2 1-11,2 1-10,1 1-11,1 1-10,0 1-8,0-2-4,0-1-5,0-1-5,1 0-2,2 0 1,2-1 0,2 1 2,1 0 2,0 0 4,0-1 3,0 1 5,2 0 5,2 0 6,4-1 8,2 1 7,1-1 4,-1 0 2,0-2 2,-2-1 2,0 0 0,2-2-3,0-1-2,1 0-4,2-2-1,0-2-2,1-2-2,1-2-2,0-3-5,-2-2-8,-3-3-8,-1-3-9,-1-2-3,0 2 1,0 1 1,0 1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6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89050 38800 550,'-13'-40'9,"26"23"17,24 22 18,26 22 17,16 16 4,10 14-9,10 11-10,9 14-10,10 5-6,14 1-4,11-1-4,14 1-3,5-4-9,1-6-16,-1-6-14,1-6-15,-3-6-10,-2-2-4,-3-3-3,-3-3-5,-17-9 1,-27-11 4,-28-14 5,-28-11 4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5"/>
    </inkml:context>
    <inkml:brush xml:id="br0">
      <inkml:brushProperty name="width" value="0.02744" units="cm"/>
      <inkml:brushProperty name="height" value="0.02744" units="cm"/>
      <inkml:brushProperty name="color" value="#00BFF3"/>
    </inkml:brush>
  </inkml:definitions>
  <inkml:trace contextRef="#ctx0" brushRef="#br0">51431 17947 801,'6'-31'55,"0"15"-8,-4 16-9,0 16-9,-4 6-9,-2 0-10,-4-1-12,-2 0-9,-2-3-8,1 1-2,-1-2-3,0-1-4,1-2 0,0-1 4,2-2 2,1-2 4,2-2 6,6-2 11,4-3 10,6 0 12,3-3 0,3-1-8,3 0-8,3-1-8,0-2-7,-1 0-5,-2-1-5,-2-2-6,-2 1-2,-1 1 2,-1 0 0,-1 2 1,-1 0 3,-2 0 5,-2 0 5,-2 0 5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5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51154 18400 469,'-8'8'1,"0"0"-1,0 0 1,0-1 0,1 1 2,0 0 5,2 0 3,1 0 3,0 0 4,2 1 2,0 2 1,2 0 2,0 1 1,0 1-2,0 1 0,0 2-1,0 1 0,0 3-1,0 3 1,0 3-1,0 1 0,0 1-2,0-1 0,0 1-2,0 0 0,0 0-1,0 2-1,0 1-1,0-1 1,2-1-1,0-3 0,2-1-1,-1-3 1,-1-1-2,0-3-1,-1-1 0,-3-1-2,0 0-4,-3-1-3,-2 1-4,-3-2-3,-2-2-4,-3-4-4,-3-3-3,-8 1-8,-11 2-10,-12 3-11,-12 3-11,0 1-5,8-4 0,11-3 1,10-2-1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7"/>
    </inkml:context>
    <inkml:brush xml:id="br0">
      <inkml:brushProperty name="width" value="0.05007" units="cm"/>
      <inkml:brushProperty name="height" value="0.05007" units="cm"/>
      <inkml:brushProperty name="color" value="#00BFF3"/>
    </inkml:brush>
  </inkml:definitions>
  <inkml:trace contextRef="#ctx0" brushRef="#br0">51928 21959 439,'0'-15'5,"-2"4"11,0 3 10,-1 3 10,-1 2 3,2 3-7,0 4-6,2 2-7,0 4-2,0 6 0,0 4 1,0 5 0,0 3 1,0 1 0,0 0 1,0 2 0,0 1 0,0 1 0,0 1-1,0 1 1,0 0-2,0 2-3,0 1-1,0 1-3,-1-1-1,0 0-3,-2-2-1,0 0-1,-1-1-3,2-1-3,0-1-2,2-1-2,-1-4-3,0-4-1,-2-5-2,0-4-2,-1-8-2,-2-9-5,0-8-4,-1-9-3,1-5-2,4-1 1,4-1 3,4-1 1,3 0 2,5 1 2,4 1 4,3 2 2,2 0 3,-1 2 3,-1 3 2,0 1 3,-3 2 3,1 3 4,-2 1 3,-1 2 3,0 2 3,0 2 1,-1 2 2,1 3 1,-1 0 2,-1 3 3,-1 2 2,0 2 4,-2 1 0,-3 2-3,-1 0-3,-2 1-3,-1 2-2,0 0-1,0 1-2,0 1-1,-1 1-1,-2 1 0,-2 2 0,-2 0-1,-3 0-2,-2 1-5,-3-1-4,-3 1-6,-4 0-3,-2-1-2,-3 1-1,-3-1-1,-1 0-3,0-2-1,-1-3-1,1-1-3,0-2-1,3-2 0,1-3 0,3-1-1,1-2-2,4-4-4,3-2-6,3-3-5,2-3-3,2 0-1,2-2-2,2 0-1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8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53297 22427 550,'17'-6'96,"3"2"-21,3 4-21,3 3-21,1 0-14,-1-1-6,-1 0-7,-1-2-7,-2 0-2,-3 0-2,-3 0 1,-3 0 0,-2 1-1,-2 2 1,-2 2-1,-2 2-1,-3 1 2,-4 2 4,-4 0 4,-4 1 3,-3 2 2,-1 2 1,-3 1 0,-2 3 0,0 1 0,-1 1 1,0 1-2,1 1 1,-2 1-2,-1 1-1,-3 1-2,-1 1-2,-1 0-1,3 1 1,1-1 0,3 1 0,2-3-2,2-3-5,4-5-6,3-3-5,3-4-10,6-4-14,4-4-15,6-4-13,2-4-2,3-4 14,2-4 12,2-3 13,-1-2 8,-1 2 4,-3 3 2,-1 1 3,-1 2 5,2 2 5,0 2 5,1 3 5,0 0 7,-3 2 7,-1 0 7,-2 2 6,-1 1 6,0 2 3,0 2 3,0 2 3,-1 2-2,1 3-6,0 3-8,0 4-6,-2 1-3,-1 2-2,-2 3 0,-1 2 0,-2 0-4,0 2-5,0 1-7,0 1-5,-1 0-6,-1-1-8,0-1-8,-1-1-7,-2-6-11,0-9-15,-2-10-15,0-10-14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8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54250 23750 614,'22'0'77,"-3"2"-10,-3 0-10,-2 2-10,-3 0-8,1 2-7,0 0-6,0 1-6,-1 1-7,1-2-6,0-1-7,0 0-6,-1-1-1,1 0 1,0 0 4,0 0 3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8"/>
    </inkml:context>
    <inkml:brush xml:id="br0">
      <inkml:brushProperty name="width" value="0.02808" units="cm"/>
      <inkml:brushProperty name="height" value="0.02808" units="cm"/>
      <inkml:brushProperty name="color" value="#00BFF3"/>
    </inkml:brush>
  </inkml:definitions>
  <inkml:trace contextRef="#ctx0" brushRef="#br0">55200 22650 783,'29'0'46,"-3"0"-7,-5 0-6,-3 0-5,-2 0-6,-1 0-3,1 0-3,0 0-5,-1 1-8,-1 2-17,-1 2-15,0 2-16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3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56700 21150 589,'21'0'47,"-3"0"-5,-4 0-3,-4 0-6,-1 0 0,1 2 3,3 0 2,2 2 3,1 0-3,-1 0-9,1-1-8,0 2-10,-2-1-9,-1 3-6,-2 2-8,-2 2-7,-2 2-7,-2 1-6,-3 3-8,0 2-6,-4 0-2,-2-1-1,-4-1 1,-2-1 1,-1-1 3,2-4 8,2-3 8,3-2 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40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56027 21950 427,'-6'8'7,"2"2"13,4 0 12,3 1 13,0 2 3,-1 1-7,0 3-8,-2 2-7,0 1-5,0 3-3,0 1-3,0 3-4,0 0-2,-2 1 0,0-1-1,-1 1 0,-1-3-4,0-2-4,0-2-4,0-4-6,1-5-7,4-5-10,2-6-10,4-6-11,2-6-2,3-7 7,4-7 5,2-7 6,2-4 5,1 0 4,1-2 4,1-1 3,-1 2 4,-1 6 3,-3 4 4,-1 5 4,-2 4 5,-2 5 7,-3 2 8,-1 6 7,-2 3 3,-2 4-3,-2 3 0,-2 6-3,-2 4-2,-4 6-3,-2 8-2,-3 7-3,-3 3-4,0-1-3,-1-2-4,-1 0-4,-1-2-3,0-3-2,1-3-2,-1-3-3,2-3 0,2-3 1,4-3 0,3-3 0,3-5-1,8-8-1,4-8-2,7-7-1,2-5 1,-3 2 1,-1 1 4,-2 1 2,-2 2 2,-3 2 3,-1 4 2,-2 3 3,-2 3 7,0 4 11,-2 4 11,0 4 12,-1 1 2,0 1-5,0 0-6,0 0-6,0 0-5,0 1-2,0 1-3,0 1-3,0 0-4,0 0-2,0-2-3,0-1-3,1-1-5,2 0-9,2-2-7,2-1-9,1-2-3,1-4 3,2-4 1,0-4 3,1-2 2,-1-1 1,1-2 0,0 0 2,1-1 3,1-1 4,3-2 4,2 0 5,-2 1 2,-3 1-1,-4 2 0,-4 2 0,-6 3 5,-8 5 14,-8 2 12,-7 5 13,-4 3 2,1 2-8,1 2-8,1 1-8,0 2-6,-1 0-3,-1-1-4,-1 1-5,-2 0-1,-1-1-3,-2 1-1,-3 0-1,1-1-1,0-1-1,1-1 0,1 0 1,2-2 1,1-1 3,3-1 4,1 0 4,3-2 3,1-1 0,3 0 1,1-2 1,4 0 2,8 0 4,7 0 4,6 0 5,6-1-1,5 0-3,5-2-4,5 0-4,5-1-4,3 2-2,4 0-4,4 2-3,5 1-2,6 3-3,6 3-2,5 4-1,6 0-6,5 1-9,5 0-8,5-1-8,0 1-4,-2 2 2,-3 0 2,-3 1 1,-9-1 5,-16-5 5,-16-3 5,-16-4 7,-6-2-4,1 0-13,3 0-13,2 0-13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48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33466 26816 556,'-7'-30'6,"2"3"9,2 3 11,2 3 10,2 4 2,2 5-4,2 4-5,2 6-6,2 3-1,3 4 1,3 2 0,4 3 1,-1 4-2,1 2-2,-2 3-4,-1 3-3,-1 3-2,-1 3 0,-1 3-1,0 2 0,-2 2-2,-3-1-1,-1-1-1,-2-1-3,-1-2-1,0 0-2,0-1-3,0-1-1,-1-1-2,0-1 1,-2-1 1,0-1-1,2-5 2,7-9 1,8-8 1,6-10 2,3-6 0,1-5 0,-1-5-2,0-5-1,0-3 0,-1-1 0,-1 0-1,-1-2 0,-1 0 0,-1 0 0,-1-1 1,0 1 1,-4 0 0,-1 2 0,-4 0 0,-3 1 0,-1 2 0,-2 1 0,-1 3 0,0 1 0,-2 2 1,-2 1 0,-2 1 2,-2 1 1,-2 0 0,0 1 1,-1-1 0,-2 1 1,1 0-1,-1 1 0,0 0 0,0 2 0,0 2-1,0 1 0,1 2 0,-1 2 0,-2 3-1,-2 2 1,-3 4 0,-3 3 1,-1 2-1,2 3-1,3 3-3,1 4 0,1 0-2,1 1-2,-1 0 0,0-1-2,2 1 0,2 0 0,4-1 1,3 1-1,1 0-2,0-1-7,0 1-6,0 0-6,1-1-5,3-1-5,4-1-3,2 0-5,2-3 0,0 1 4,-1-2 4,1 0 4,-1-2 3,-2-1 6,-3-1 3,-1 0 6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4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35916 27978 608,'-12'-14'28,"8"3"8,8 2 7,8 4 8,3 1-1,-1 0-7,-1 0-8,0 0-8,-2 0-5,-1 1-4,-1-1-4,0 0-4,0 0-2,1 2-3,3 0-4,2 2-1,-1 2-5,-3 6-4,-3 4-4,-2 5-5,-4 3-1,-2-1 4,-4 1 4,-2-1 3,-2 0 3,0-3 2,1-1 1,-1-2 2,0-1 3,0-1 2,0 1 2,0 0 3,2-1-1,5-1-4,2 0-4,5-2-5,3-1-6,0-2-5,1-3-7,2 0-6,-1-3-4,1-1-2,0 0-2,0-1-2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92250 36250 487,'26'-44'58,"4"13"-8,3 12-9,3 13-9,1 10-6,1 10-2,-1 10-4,1 9-3,-4 4-7,-6 1-13,-6-1-13,-6 1-11,-7 2-7,-6 7-1,-6 6 1,-6 7-1,-10 2 1,-12 1 5,-13-1 3,-12 1 3,-7-4 4,1-6 3,-1-6 3,1-6 3,1-6 4,3-2 5,3-3 5,4-3 5,4-2 4,6 0 4,7 0 5,6 0 5,12-2 3,19-3 4,19-3 5,19-2 3,12-8-2,6-8-8,7-10-8,6-9-9,3-5-7,0 0-5,0 0-5,0 0-6,-8 0-6,-16 0-6,-15 0-8,-15 0-5,-17 6 1,-15 13 10,-15 12 11,-16 13 9,-7 6 9,4 0 3,3 0 3,3 0 5,3 1 1,3 4-1,3 3-1,4 3-2,1 4 2,0 7 3,0 6 3,0 7 4,0 5 1,0 7-2,0 6-2,0 7 0,-2 10-3,-3 16-2,-3 15-3,-2 17-3,-1 10-1,3 6-3,3 7-2,4 6-3,1-1-2,0-5-6,0-7-3,0-5-5,1-8-4,4-5-4,3-7-3,3-5-5,1-14-4,1-18-5,-1-19-5,1-18-5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48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35910 28550 578,'-15'0'-1,"2"0"-1,3 0 0,1 0-3,1 0 5,0 0 7,0 0 8,0 0 8,1 1 3,1 2-2,0 2-1,2 2-2,0 1 0,2-1 1,0 1 2,2 0 0,0 1 1,0 1-1,0 3-2,0 2-1,0 1-1,0-1-3,0 1-2,0 0-2,1-1-2,2-1-2,2-1 0,2 0-1,1-3-2,3-1-4,2-2-5,2-2-3,1-2-7,3-1-7,2 0-8,1-1-8,3-2-6,1-1-3,2 0-3,3-1-4,-3-1 2,-5 0 8,-7 0 8,-5 0 8,-3 0 5,0 0 2,0 0 1,0 1 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49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37861 27632 663,'-13'-1'9,"8"-1"16,7 0 17,6-1 17,5-1 2,3 0-11,3 0-13,4 0-11,-1 0-9,0 2-8,-1 0-7,0 2-8,-3 0-2,-1 0 2,-2 0 1,-3 0 3,-1 0-9,0 2-20,-2 0-20,0 2-20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49"/>
    </inkml:context>
    <inkml:brush xml:id="br0">
      <inkml:brushProperty name="width" value="0.0304" units="cm"/>
      <inkml:brushProperty name="height" value="0.0304" units="cm"/>
      <inkml:brushProperty name="color" value="#00BFF3"/>
    </inkml:brush>
  </inkml:definitions>
  <inkml:trace contextRef="#ctx0" brushRef="#br0">37815 28400 723,'-38'27'-1,"17"-7"21,18-8 21,18-8 23,9-5 1,1-1-18,1 0-18,1-1-18,-1-1-12,0 0-6,-1 0-8,0 0-7,-3 1-3,0 0-3,-1 2 0,0 0-2,-3 1 3,-3 0 3,-3 0 6,-2 0 4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52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40271 25389 479,'0'-14'3,"0"1"4,0 2 5,0 2 5,0 6 4,-2 8 4,0 9 3,-1 10 5,-1 4-2,2 0-4,0 2-5,2 1-4,-1 1-3,0 3-2,-2 1-1,0 2-2,-1 3-2,0 2-1,0 4-2,0 2-2,0 4 0,0 4 0,0 4 2,1 4 1,-2-1-1,2-5-4,-1-5-4,0-4-3,0-6-2,2-6 0,0-6 1,2-5 1,0-5-1,0-1 2,0-3 0,0-1 1,-1-2 0,0-1 0,-2 0 0,0-2-1,-1-5-2,0-10-3,0-10-3,1-9-4,0-8-1,3-3 1,4-4 3,2-4 1,3-6 1,4-6 0,2-7 0,3-8 1,-1 6 1,-5 15 2,-4 15 1,-6 17 2,0 5 2,2-2 0,4-3 1,2-3 1,2-3 0,1-1 2,1-3 2,2-1 0,-1 0 2,-1 5 2,-1 3 2,0 4 3,-2 4-1,1 3-1,0 2-3,0 4-3,-1 1 2,1 0 6,0 0 4,0 0 6,-1 1 1,-1 4-1,-1 2-2,0 3-2,-3 3-3,-1 2-3,-2 1-3,-2 3-3,-2 1-2,-2-1-2,-2 1 0,-1 0-1,-3-1-2,-2 1-3,-2-1-1,-1 1-3,-2-1-1,2-1-1,1-1-1,1-1-2,-1-1 0,0-4 1,-1-3-1,-1-2 0,0-4 1,2-1 0,3-2 1,1-1 0,1-3 0,0-2-1,1-2 0,-1-2-1,0 0 1,2 1 1,1 0 2,0 2 2,2-1 2,0-2 5,2-2 4,0-1 4,2 2 7,2 8 12,2 8 11,2 8 10,1 4 3,0-1-8,0 1-7,-1 0-6,2-1-6,2 1-2,2 0-3,1-1-2,2 2-3,0 2-1,-1 1-2,1 3-2,1 0-2,1-1-4,3-1-1,1-1-4,2-1-5,1 1-6,1 0-8,1-1-7,0-1-7,-1-2-7,-1-4-6,-1-3-7,-2-2-3,-3 0 2,-3-2 0,-2 0 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53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42676 26313 502,'8'-16'3,"0"-1"6,0-1 6,0-1 6,-2 0 2,-1 2-1,-2 3-2,-2 1-1,-1 1-3,-2 1-5,0-1-3,-2 0-3,0 0-3,-2 1-1,0-1 1,-1 0-1,-2 1 0,0 1 1,-1 0 1,-1 2 0,-1 0 1,2 2 0,1 1 0,1 0 0,-1 1 1,0 1 1,-2-1 1,0 0 0,-1 0 2,1 2 0,-1 0 1,0 2 2,0 1-1,1 2 0,-1 2-1,0 2 0,0 1-1,1 3-2,-1 2 0,0 2 0,0 1-2,1 3 2,-1 1-1,0 3 1,1 1 0,1 3 1,0 1 1,2 3 0,0 1 1,0 2-1,1 2 0,-1 3-1,1 0 0,2 2 0,2 0 0,2 2 0,1-2-1,0-2-1,0-3 0,0-3-2,1-3 0,2-4-1,2-2-2,2-2 0,1-4-3,3-1-1,2-3-1,2-1-3,1-3-1,1-2-1,1-4-1,1-2-1,1-2-2,1 0-2,1 0-2,1 0-4,1-2 0,0 0 2,-1-3 0,1-2 1,0-2-4,2-4-9,3-2-11,1-3-10,-1-1 0,-5 3 9,-5 1 8,-5 3 8,-3 0 6,0 2 2,-2 1 1,0 0 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49:55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44123 28172 520,'0'-15'9,"2"3"0,0 1 1,2 2 0,-1 1-1,-1 1 1,0-1 0,-2 0 0,0 0 0,0 0-1,0 0 0,0 1 0,0-1 0,0 0-1,0 0-1,0 0-1,-1 1 1,-4 1 1,-2 0 1,-3 2 1,-1 0 1,0 2-2,2 0 0,1 2-2,-1 1 1,0 2-1,-2 2 0,0 2-1,0 1 1,1 3 1,0 2-1,2 2 2,0 0-1,0 1 0,1 0-1,-1-1 0,1 1-1,2 0 0,2-1-1,2 1 0,1-1-1,0-1-3,0-1-3,0 0-3,2-4-3,4-5-4,4-4-3,3-6-4,2-1-1,0-1 1,-2 0 1,-1 0 1,-1 0 1,-2-2 1,-2 0 2,-2-1 0,-2 0 3,2 0 1,-2 2 4,1 1 1,0 3 10,-2 6 16,0 6 15,-2 6 17,1 2 2,2-1-9,2-1-10,2-1-10,1-1-6,0 0-2,0-2-1,-1-1-3,2 1-5,0 0-9,1 1-11,2 2-8,-1-1-9,1-1-9,0-1-7,0 0-9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3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50847 27562 559,'-7'-49'18,"2"12"2,2 11 3,2 13 2,1 7 1,0 6 1,0 4-1,0 6 1,0 3-2,-2 3-3,0 3-3,-1 3-4,-1 5-1,2 5 1,0 6-1,2 6 0,-1 2 0,-1-4-1,0-2-1,-1-3 0,-1-1-1,2 0 0,0 2 1,2 1-1,0 1-1,2 2-6,0 2-4,2 2-4,0 1-4,0 2 0,-1 0-1,2 2 0,-2 0-2,1 0-1,0 0-2,0 0-2,0-2 0,0-2-1,0-4 0,0-2 0,-1-4-1,-1-2 1,0-3-2,-1-3 1,-1-2 0,0-1 0,0-1 2,0-1-1,0-3 1,0-3-2,0-5-2,0-2-2,0-4 0,0 1-1,0 0 1,0 0 0,-2-3 0,0-2 3,-3-6 3,-2-2 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4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50390 27199 731,'0'-22'-2,"0"3"-2,0 3-4,0 3-3,0 0 3,0 0 6,0-1 7,0-1 7,0 4 8,0 10 7,0 10 8,0 10 7,-3 4 1,-2 3-8,-5 0-7,-4 1-7,-1-1-5,1-2-6,1-1-3,0-2-4,2-3-5,-1-1-4,0-2-5,0-3-3,1-1-4,3 0-4,1-2-2,2 0-4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4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50950 27200 680,'8'8'1,"2"0"5,0-1 3,1 1 3,0 0 3,-2 0 2,-2 0 2,-2 0 1,0-1 1,3 1 2,3 0 1,4 0 1,1 0-1,-1 1-4,1 2-4,0 0-3,-1 1-2,-1 1 0,-1 2 2,0 0 0,-3 1-7,-1 3-13,-2 2-15,-2 1-15,-1 0-7,0-3-1,0-3-2,0-2-1,-1-3 2,-1-1 5,0-1 6,-1 0 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5"/>
    </inkml:context>
    <inkml:brush xml:id="br0">
      <inkml:brushProperty name="width" value="0.02551" units="cm"/>
      <inkml:brushProperty name="height" value="0.02551" units="cm"/>
      <inkml:brushProperty name="color" value="#F2395B"/>
    </inkml:brush>
  </inkml:definitions>
  <inkml:trace contextRef="#ctx0" brushRef="#br0">50966 31700 862,'-7'9'-10,"2"1"8,2 3 8,2 2 9,1 1 2,2-1-2,0 1-3,2 0-1,0 0-2,0 1 1,0 1-1,0 1 1,-1 1-1,-1 3-2,0 1-1,-1 3-1,-1 1-2,0 1 0,0 1-1,0 1-2,0-1 0,0-2 0,0-2-1,0-1-1,0-2 1,0-1-1,0-1 0,0-1 0,0-2 0,0-2 0,0-4-1,0-3 0,0-1-1,0 0-2,0 0-3,0 0-2,0-1-3,0 1-3,0 0-4,0 0-4,-1-3-2,-1-2-1,0-6-3,-1-2-2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7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90850 38850 652,'25'-49'4,"0"4"8,0 3 8,0 3 8,6-1 3,13-2-2,12-3-3,13-3-2,13-2-2,17 0-1,15 0-1,16 0-2,10 0-2,7 0-2,6 0-3,7 0-3,-6 3-1,-15 6 1,-15 7 2,-16 6 1,-15 4-4,-11 4-7,-14 3-8,-11 3-8,-17 1-13,-18 1-17,-19-1-16,-18 1-18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5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50811 33426 655,'-13'0'-17,"8"0"16,7 0 16,6 0 17,4 0 5,0 0-5,-1 0-6,1 0-5,0 0-5,1 0-3,2 0-4,0 0-5,1-1 0,1-1 1,1 0 2,2-1 2,-2-1 1,1 0 0,-2 0 0,-1 0 1,2-1 0,5 0 0,5-1 1,5-1-1,2-1 0,1 2-1,-1 0-3,0 2-1,0 1-1,-1 0-1,-2 1-2,0 2-1,-1 0-1,-1 0-2,-1 0-2,-1 0-1,-2 0-1,-1 2 1,-3 1 1,-1 0 2,-1 1 0,-1 0 0,1 0-2,0 0 0,-1-1 0,1 2 1,-1-2 1,1 1 0,-1 0 1,1 0 0,0 0 1,-1 0 0,1-1 0,1 0 1,1-2-1,2 0 0,-1-1 0,3 0-1,0 0 1,1 0 0,0 0 0,0 0-3,1 0 0,-1 0-3,1-1 1,-1 0 0,0-2 1,1 0 1,-2 0 0,-1 0 2,-3 2 0,-1 0 0,-1 1 1,-1 0 0,1 0-1,0 0 1,0 0-1,1-2 1,1 0 1,1-2 0,0 0 1,1 1-1,-1-2-1,1 2 1,-1-1-1,-1 0 0,-1 0 0,-1 0 0,0 0 0,1 0 1,1 0-1,1 0 0,0 1 0,-1 0-1,-1 2 0,0 0-2,-2 1 1,1-2 0,-1 0 0,1-1 1,0-2 0,1 2 0,1-1-1,1 0 1,-1 0-1,-1 2-1,-2 0 0,-2 2 0,-1 0-1,1 2-1,1 0-1,1 2 0,0 0-1,-1 2 0,-1 0-1,0 1 0,-2 1-2,-1-2 0,-1-1-1,0 0-1,-2-2 0,1 0 0,0-2-1,0 0 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6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58521 32400 686,'15'22'37,"-1"-1"-5,-1-3-4,0-1-6,-1-2-2,1-2 0,1-3-2,2-1 0,-1-1-1,-1 0-2,-1 0-2,0 0-1,-2 0-2,-1-1 0,-1 1-1,0 0 0,-2 0-2,-1 0-1,0 0-1,-2-1-2,-1 1-1,-4 0-2,-2 0 0,-3 0-3,-4 0-1,-2 1-1,-3 2-2,-3 0-2,-5 2-4,-5 3-4,-7 3-6,-5 3-5,-1 1-5,4-3-3,3-1-4,5-2-4,2-3 2,3-1 4,1-2 5,3-2 5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50916 30060 999,'-7'-29'-4,"2"7"-11,2 5-10,2 6-10,1 4-1,0-1 5,0 0 6,0 0 5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7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50750 29250 657,'8'7'67,"0"-1"-14,0 0-14,-1-1-14,2-1-6,0 1-2,1 2-1,2 0 0,0 1-2,1 0-2,1 0 0,1-1-2,1 2-2,2 0 0,0 1-1,1 2-1,0-1-2,-1-1 0,-1-1-1,0 0-1,-1-1-1,1-1-2,1 1 0,1 0-1,0 0-1,-1 0 1,-1 0-1,0-1 0,-2 1 1,1 0-1,0 0 1,-1 0 0,1 0 0,0 0 0,-1-1 0,1 1 0,0 0-1,-1 0 0,1 0 0,0 0-1,-1-1 0,1 1 0,0 0 1,-1 0 0,0-1 1,0-1 0,-2 0 1,-1-2 0,1 1 0,0 0 0,1 1 0,1 2 0,0-1 0,-1-1 0,0 0 0,-2-2 0,0 0 0,0 0-1,-1 0-1,1 0 0,-1-1-1,-1 0-2,0-2 0,-2 0 0,0-1-1,2 2 0,0 0 2,1 2 0,0-1-1,0-1-1,-2 0-2,0-1-3,-2 0-4,1 1-6,0 3-7,0 2-7,-1 1-2,-2 0 1,-3 0 3,0 0 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8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51266 31626 768,'-7'-8'48,"2"0"-6,2 0-9,2 0-7,1-1-6,0-1-3,0-3-3,0-2-3,1-1-3,4-1-2,2-1-2,4-1-2,1-1-2,3-1-1,1-1-2,3-1-3,1-1-1,1 1-1,1-1-3,2 1 0,-2-1-1,-1 1 2,-3-1 2,-1 1 1,-1 0 2,1 1-1,1 1 0,2 1 0,-1 0 1,1 0 2,-1 1 1,1-1 2,-1 1 1,1-1 1,0 0 0,-1 1 1,2-1 0,0 1 1,0-1-1,3 1 1,-1 0 0,-1 0 0,-1 2 0,-1 1-1,-2 1 0,-1 3 1,-2 1 0,-2 2 0,-2 2 1,-1 0-1,-1 2 1,0 1-1,-1 0 1,0 2 0,-1 0 0,1 2 1,0-1-2,0 0-4,0-2-5,0 0-3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08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53695 30200 610,'-13'-2'14,"4"0"6,6-3 4,5-2 5,2-1 2,1 2-2,2 1-1,0 0-2,1 2-3,0 0-1,0 2-3,-1 1-3,3 0-1,4 0 0,4 0 0,3 0 0,1-1-2,-1-1-3,-2 0-2,-2-1-3,-1-1-2,1 2 0,1 0-2,1 2 1,2-1-1,1 0-1,3-2 1,1 0 0,1-1 0,-1 0-2,-1 0 1,-1 0-1,1 0-1,1-2-1,3 0 0,1-1-2,1-1 0,-1 0 0,-2 0-1,1 0 1,-2 1-1,1 1-1,-1 0 0,0 2 0,1 0-1,-1 0 0,1 0 0,-1 0 0,1 1-1,-1 0 1,0 2 1,1 0 0,-1 1 1,1-2-1,-1 0 1,1-2 0,-2 1 0,1 1 0,-2 0 0,-1 2 0,0-2-1,1 0 0,1-3-1,1-2-1,0-1 0,1 2-1,-1 1-1,0 0 0,0 1-1,-3 1-1,-1-2 1,-2 2 0,-3-1-2,-1 2-2,-3 0-3,-1 2-3,-2-1-1,-2 0 0,-2-2-2,-2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1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51029 30610 999,'-22'-36'-86,"6"9"22,5 7 22,5 9 21,1 4 12,0 2 3,-2 2 1,0 2 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16"/>
    </inkml:context>
    <inkml:brush xml:id="br0">
      <inkml:brushProperty name="width" value="0.03061" units="cm"/>
      <inkml:brushProperty name="height" value="0.03061" units="cm"/>
      <inkml:brushProperty name="color" value="#00BFF3"/>
    </inkml:brush>
  </inkml:definitions>
  <inkml:trace contextRef="#ctx0" brushRef="#br0">50952 31074 718,'-15'0'-4,"1"0"-7,1 0-8,0 0-7,2-1 0,3 0 8,1-2 9,2 0 9,2 0 8,2 2 9,2 2 9,2 2 8,1 1 1,2 2-5,0 0-5,2 2-6,-1-1-2,1 1-2,0 0 0,0 0-2,0-1 0,2-1-1,0 0-1,1-2-1,1 1 0,0 0-1,-1 1 0,1 2 0,0-1-2,2-1-1,0 0-1,1-2-2,1 0-1,-1 0 0,1 0-1,0 0 1,0 0-1,-1 2 0,1 0 0,0 2-1,-1-1 0,-1-1 1,-1-1 0,-1 0-1,0-1 2,0 2-1,0 0 0,0 2 1,-2-1 0,1-1 0,-2-1-1,0 0 1,-1-1-1,1 2 0,2 0 0,0 2-1,1-1 0,-1-1 0,1-1-1,0 0 0,0-1-1,-1 2 1,1 0 1,0 2 0,-1-1 0,-1-1 1,0-1 0,-2 0 1,0-1 0,0 2-1,0 0 1,0 2 0,-1-1-1,1-1 0,0-1-1,0 0 0,0-2 0,0 0 0,-1-2-1,1 0-1,0-1 1,0 2-1,0 0 1,0 2-1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18"/>
    </inkml:context>
    <inkml:brush xml:id="br0">
      <inkml:brushProperty name="width" value="0.03029" units="cm"/>
      <inkml:brushProperty name="height" value="0.03029" units="cm"/>
      <inkml:brushProperty name="color" value="#00BFF3"/>
    </inkml:brush>
  </inkml:definitions>
  <inkml:trace contextRef="#ctx0" brushRef="#br0">51083 31383 726,'-6'-6'-3,"4"4"4,4 4 2,4 4 3,2 2 2,1 0-1,2-1 1,0 1-1,1 0 1,0 0 0,-1 0 0,1 0 0,0-1 1,1-1-1,2-1 1,0 0-1,1-1 0,1 0 0,1 0-2,2 0 0,-2 0-1,-1 1-1,-3 2 0,-1 0-1,0 1 0,2 2 1,1 0 0,3 1 0,0 0 1,-1 0-1,-1-2 1,0 0 0,-2-1 0,1-1-1,0 1 0,-1 0 1,1-1-2,0 0 0,-1-2-1,1 0-1,0-2-1,-1-1-1,1 0 1,0-2-1,-1 1 0,1 0 0,0 2 0,-1 0-1,1 1 1,0 0-1,0 0 1,-1 0 0,1 0 0,0 0 2,-1 0 1,1 0 1,-1-1 2,-1 1 0,-1 0 0,0 0 1,-1 0 0,1 0-1,1 0-2,2 0-1,-1-1-1,1 0 0,0-2 1,-1 0-1,1-1 0,0 0-1,-1 0 0,1 0 0,-1 0-1,-3 0 1,-1 0 1,-2 0 1,-1 0 0,0 0 1,0 0 0,0 0 0,-1 0 1,1 2-1,0 0 0,0 2-1,0-1 1,0-1-2,-1 0 0,1-2-2,0 1 1,0 0-1,0 2 1,0 0-1,-1 1 1,1 0 0,0 0-1,0 0 1,0-1-1,2 0 1,0-2 0,1 0-1,-2 0-6,-4 2-16,-6 2-15,-4 1-15,-3 2-4,0-2 8,1-1 7,-1 0 8,0-1 5,0 0 3,0 0 5,0 0 3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19"/>
    </inkml:context>
    <inkml:brush xml:id="br0">
      <inkml:brushProperty name="width" value="0.02965" units="cm"/>
      <inkml:brushProperty name="height" value="0.02965" units="cm"/>
      <inkml:brushProperty name="color" value="#00BFF3"/>
    </inkml:brush>
  </inkml:definitions>
  <inkml:trace contextRef="#ctx0" brushRef="#br0">51027 32873 741,'-6'-9'-33,"2"0"19,4-2 17,3 0 18,1 0 6,3 1-3,2 0-5,2 2-4,0 0-3,1-2-2,0 0-1,0-1-2,0-2-1,3-2 0,2-1 0,2-3 0,0 0 0,1 1 0,-1 1-1,1 1 0,0 0 1,1 2 0,1 1 1,1 1 1,1 1 1,1 0-1,1 2 0,1 1 0,0 1-2,-3 2-1,-1 2-1,-3 2-3,-1 0 0,0 0-1,-2-2 0,-1 0 0,0-1-1,-1-2 1,1 0 0,0-1 0,0-1 0,-1 0 1,1 0-1,0 0 1,-1 1 0,-1-1 1,-1 0-1,-1 0 0,1 0 1,0 2 0,1 1-1,1 0 1,0 1 0,0-2 0,-2 0 0,-1-1 0,0-1 0,0 2 0,-1 1 0,1 0-1,1 1 0,0 1 0,1-1 0,1 0 0,0 0 0,-1 0-1,0 0 1,-2 0-1,0 1 1,0 2-1,-1 2 0,1 2 0,-1 1 0,0 0 1,-2 0-2,-1 0 1,0-1 0,0-1-2,0 0 0,0-1-1,0-1-2,-1 0 0,1 0-1,0 0-2,-1 1-5,0 1-10,-2 3-11,0 2-11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8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92500 37600 525,'-47'1'12,"6"4"4,7 3 3,6 3 4,4 4 3,4 7 1,3 6 3,3 7 1,3 4 0,3 3-4,3 3-4,4 4-2,1 4-4,0 6-3,0 7-2,0 6-3,-2 4-2,-3 4-1,-3 3-2,-2 3-1,-1-4-2,3-8 0,3-10-2,4-9-2,10-24-8,19-37-15,19-38-16,19-37-16,7-23-5,-3-5 6,-3-7 5,-2-5 6,-6-1 8,-6 6 8,-6 7 8,-6 6 10,-7 10 5,-6 17 6,-6 15 5,-6 16 6,-7 21 11,-6 29 21,-6 28 19,-6 28 20,-7 15 2,-6 4-18,-6 3-16,-6 3-17,-1-2-11,7-6-7,6-6-6,7-6-6,4-7-9,3-6-12,3-6-12,4-6-12,-1-6-5,-3-2 2,-3-3 4,-2-3 3,-6 2 2,-6 10 3,-6 10 3,-6 9 4,-6 4 2,-2 1 5,-3-1 3,-3 1 4,-1-4 6,4-6 6,3-6 6,3-6 8,4-7 3,7-6 1,6-6 0,7-6 2,10-12 6,16-15 10,15-15 11,17-16 11,10-10 1,6-3-10,7-3-10,6-2-8,1-3-10,-3 1-6,-3-1-9,-2 1-8,-5 4-4,-2 9-3,-3 10-2,-3 10-2,-7 10-3,-9 13-2,-10 12-3,-8 13-2,-9 6 2,-6 0 6,-6 0 7,-6 0 6,-1 1 9,7 4 13,6 3 14,7 3 12,0 1 2,-2 1-7,-3-1-9,-3 1-7,-4 1-6,-3 3-5,-3 3-4,-2 4-4,-6 1-3,-6 0-1,-6 0-3,-6 0 0,-7-2-2,-6-3 2,-6-3 0,-6-2 0,-6-1 0,-2 3-4,-3 3-4,-3 4-2,-2-3-5,0-5-3,0-7-4,0-5-4,3-8-2,6-5 0,7-7-1,6-5 0,6-9 1,6-9 1,7-10 2,6-8 1,4-8 2,4-2 2,3-3 3,3-3 2,1-2 3,1 0 2,-1 0 4,1 0 4,2 3 3,7 6 5,6 7 6,7 6 5,4 4 3,3 4 2,3 3 2,4 3 1,4 3 4,6 3 6,7 3 4,6 4 6,4 7 0,4 13-4,3 12-6,3 13-4,4 7-7,7 4-6,6 3-7,7 3-7,4 4-6,3 7-6,3 6-5,4 7-7,-7-7 0,-16-19 4,-15-18 3,-15-19 5,-9-8-8,1 3-19,-1 3-20,1 4-19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20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54450 32191 643,'15'0'56,"-1"0"-10,-1 0-11,0 0-9,-2 0-8,-1 0-5,0 0-3,-2 0-5,0 0-1,2 0 0,0 0 1,1 0 1,0 0 0,0 0 1,-2 0 0,-1 0 0,1-1 1,2 0-1,2-2 1,1 0-1,2-1 0,2 0 0,0 0 1,1 0-1,0 0 1,1 0-2,0 0-1,-1 1 0,1-1-1,0 0-2,-1 0 0,1 0 0,-1 1-1,1 0 0,-1 1-1,1 2 1,0 0 0,-1-2 0,1-1 0,0 0 0,-2 0 0,1 0-1,-2 2 0,-1 1-1,0-1 0,-1-1-1,1 0 1,0-1 1,0-1-1,1 0 1,1 0 0,1 0 0,0 0-1,-1 0 1,0 0-2,-2 0 1,0 1-1,-1 1 0,1 0 1,0 2 0,-1-1 0,-1-1-1,-1 0-1,0-1-1,-2-1-1,1 2 1,0 0 1,0 2 0,0 0-1,1 0-3,1 0-2,1 0-2,0 0-1,-2 0 2,-3 0 0,-1 0 2,-1 0 0,0 0 1,0 0-1,0 0 1,0 0-4,-1 0-7,1 0-7,0 0-7,-1 1-4,0 2-2,-2 2-2,0 2-2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29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42522 37376 507,'-22'0'0,"3"0"0,3 0 0,3 0 0,-1 0 2,-2 0 4,-3 0 5,-3 0 3,0 0 2,5 0-1,3 0-1,4 0-1,2 0 1,1 0 5,-1 0 3,0 0 5,2 0 2,6 0 4,4 0 2,6 0 3,1 0-3,1 0-7,0 0-7,0 0-7,1 0-4,5 0 2,4 0 2,3 0 0,2-1-1,-1-1-4,-1 0-3,-1-1-5,1-1-2,3 2 0,3 0-1,3 2 1,3-2 0,4-2 1,4-4 3,4-2 0,1-2 1,-2 1-1,-2-1-2,-1 0-2,-3 1-1,0 2-1,-2 3-1,0 1-1,-1 1 0,-2 2 0,0 0 1,-1 2 2,-2 0-1,-3 2-2,-3 0-1,-3 2-2,-3 0-1,-1 0-2,-3-1-1,-1 2-2,-1-2-3,0-1-5,-1 0-5,1-2-5,-4 0-6,-8 0-10,-8 0-9,-8 0-9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29"/>
    </inkml:context>
    <inkml:brush xml:id="br0">
      <inkml:brushProperty name="width" value="0.0478" units="cm"/>
      <inkml:brushProperty name="height" value="0.0478" units="cm"/>
      <inkml:brushProperty name="color" value="#00BFF3"/>
    </inkml:brush>
  </inkml:definitions>
  <inkml:trace contextRef="#ctx0" brushRef="#br0">44331 37168 460,'-13'1'52,"3"3"6,4 4 5,4 2 4,2 4-2,2 1-10,0 5-10,2 2-11,0 2-6,2 1-5,0 1-4,1 1-4,1 1-5,0 0-5,0 2-4,0 1-6,-1 1-1,-1 3-1,0 1 0,-2 2 0,0-1 0,0-6 1,0-4 1,0-4 1,1-6 1,2-3 3,1-4 1,3-4 3,2-6 1,0-8-1,1-8 0,1-7-1,2-6-1,3-3 1,3-3-1,3-2 1,5-8-1,5-9-2,6-9-1,6-10-2,-2 2 0,-10 16 1,-9 16 0,-10 16 1,-3 4-2,7-4-7,5-5-7,7-4-5,-1-2-7,-4 5-6,-5 3-7,-4 5-5,-5 3-5,-1 5-3,-2 3-3,-2 4-2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33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42947 37201 407,'-43'0'11,"11"0"2,10 0 2,9 0 1,7-1 8,6-1 17,4 0 15,6-1 16,1-1 1,1 2-13,0 0-14,0 2-13,1-1-9,3 0-3,3-2-4,3 0-5,3-1-1,1 0-3,3 0-1,1 0-1,2 0-1,1 1 0,1-1 0,0 0 0,2 0 0,-1 0-4,0 0-1,1 0-3,-1 1-1,0 0 0,0 2-1,1 0-1,0 0 1,0-2 0,2-2 1,1-1 1,0-3-2,0 0-1,0-2-3,1 0-3,-2 0 0,-2 3 0,-2 1 1,-1 2 1,-3 1-1,-2 0-1,-1 0 0,-2 0-1,-4 2-5,-1 4-6,-4 4-7,-3 4-7,-4 1-2,-6-1 1,-6 0 1,-6-2 2,-3-1 3,1 0 2,-1-2 2,0 0 3,1-2 2,2 2 1,2-2 2,3 1 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33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44363 37082 444,'-21'1'23,"8"4"10,7 2 9,7 4 11,3 1 0,1 1-7,2 1-9,0 2-7,1 0-5,0 1-2,0 1-1,0 1-1,-2 2-2,-1 3-2,-2 3-1,-2 3-2,-1 2-2,2 2-1,1 3-2,0 1-2,0 0 1,0-3-1,-2-4 2,0-2 0,0-3-2,2-3-4,2-3-5,2-2-4,1-4-1,1-3 0,1-3 2,2-2 1,-1-5 0,1-6 2,0-6 0,0-6 1,1-6 0,3-8-2,3-9-1,3-7-2,4-7-2,3-6-4,4-5-5,5-7-3,2 0-4,2 3-5,2 4-4,2 5-5,-1 5 1,-6 8 3,-4 8 4,-5 8 5,-5 5-2,-5 6-7,-5 5-7,-4 5-6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34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51680 36740 459,'-8'-8'0,"2"2"0,1 0 0,0 2 0,0 1 8,-2 2 16,-2 2 16,-1 2 15,-2 3 7,0 6-5,0 4-3,1 5-5,-2 3-5,0 1-8,-1 1-9,-1 1-7,-1 0-5,2 1 0,1-1-1,1 0-1,0 0-6,0-1-9,0-1-10,1-1-10,-1-1-7,2-1-5,1-1-4,0-1-3,2-5-8,-1-8-7,0-10-9,0-8-7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35"/>
    </inkml:context>
    <inkml:brush xml:id="br0">
      <inkml:brushProperty name="width" value="0.05779" units="cm"/>
      <inkml:brushProperty name="height" value="0.05779" units="cm"/>
      <inkml:brushProperty name="color" value="#F2395B"/>
    </inkml:brush>
  </inkml:definitions>
  <inkml:trace contextRef="#ctx0" brushRef="#br0">51116 36916 380,'-12'-7'21,"8"2"19,8 2 20,8 2 19,3 2 4,-1 2-13,-1 2-14,0 2-12,-1 1-9,3 1-5,2 2-3,1 0-5,2 1-3,0 1-5,-1 1-3,1 2-4,-1 1-6,1 3-6,0 3-7,-1 3-8,1 2-6,0 1-4,-1 0-6,1 2-5,-3-2 0,-3-5 8,-4-5 7,-4-4 6,-2-4-3,0 1-16,0 0-16,0 0-15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45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79265 42309 469,'0'-31'3,"0"1"7,0 1 7,0 1 6,-2 6 3,-2 9-1,-4 10-1,-2 10 0,-3 8-2,-3 7-2,-4 7-3,-2 7-2,-3 5-3,-3 6-1,-3 4-1,-2 6-3,-2 2-1,1 3-1,1 1-1,2 3-1,-1-1-1,3-3 1,0-2 0,1-4 1,2-4 1,5-4 1,3-6 2,5-4 1,2-6 0,4-5-2,2-7-2,4-5-2,5-6-1,10-4 0,8-6-1,9-4 1,6-6-1,6-6 0,4-5-1,6-6 0,3-6-1,1-5-3,3-5-1,2-4-3,-1-3 0,-4 0 0,-5 0 2,-2 1 0,-6 0 2,-6 6 0,-6 2 0,-5 5 2,-6 3-1,-3 3 0,-5 3-1,-3 4 1,-4 1 0,-4 4 1,-4 3 2,-4 3 2,-3 2-1,-1 2-1,-3 3 0,-2 1-3,-1 1 1,-3 2-2,-2 0 1,-1 2-1,-3 1 0,-1 4 1,-3 2 0,-1 4 0,0 1 1,1 1 1,3 1 1,2 1 1,0 1 1,0 2 2,1 0 2,-1 1 3,2 0 0,3-1 2,3-1 1,3-1 0,3 0 1,2 0-1,4-1 1,2 1-1,4 0 0,4 1 0,4 1 0,4 2 0,2-1-1,3 1 1,2-1-1,1 1 1,2 0-1,1 1-1,1 1 1,1 1-2,0 1 0,-1-1-1,-1 1-2,-1-1-2,-1 1-2,1-1-2,0 1-3,-1-1-2,-1 0-5,-1-1-5,-2-1-7,-3-1-5,0-1-7,-2-1-6,-1-1-6,-1 0-7,-1-3-2,-2-1-1,-2-2 0,-2-2 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49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82606 43294 616,'-23'7'5,"2"-2"7,3-3 8,1 0 9,7-3 4,10-1 1,12 0 2,10-1 2,7-2-3,2-2-4,4-2-5,3-1-4,2-2-5,0 2-1,2 0-4,1 2-1,-2 1-5,-4 1-5,-3 0-6,-5 2-5,-3 0-7,-3 2-6,-3 0-8,-3 2-6,-3 1-6,-2 2-5,-4 2-4,-3 2-4,-2 0 3,-4-1 9,-2-1 11,-3 0 9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49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82076 44426 601,'-29'-1'6,"7"-1"12,5 0 12,6-1 13,10-2 4,14-2-4,13-2-3,15-2-3,8-1-4,5 1-4,6-1-4,4 0-4,1 1-6,-3 2-6,-3 3-6,-2 1-8,-5 1-6,-5 2-5,-4 0-5,-5 2-7,-6 0-2,-4 2-3,-4 0-1,-6 2-3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8"/>
    </inkml:context>
    <inkml:brush xml:id="br0">
      <inkml:brushProperty name="width" value="0.02959" units="cm"/>
      <inkml:brushProperty name="height" value="0.02959" units="cm"/>
      <inkml:brushProperty name="color" value="#00BFF3"/>
    </inkml:brush>
  </inkml:definitions>
  <inkml:trace contextRef="#ctx0" brushRef="#br0">94200 37800 743,'54'-5'59,"10"-9"-9,10-10-11,9-8-9,7-4-8,7 3-4,6 3-5,7 4-4,0 1-3,-2 0-1,-3 0-2,-3 0-1,-10 3-3,-16 6-8,-15 7-6,-15 6-7,-25 3-8,-30 0-11,-32 0-11,-30 0-11,-11-2 2,14-3 14,11-3 13,14-2 13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4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83111 42352 490,'-14'-28'0,"1"5"0,2 6 0,2 7 0,1 2 4,1 0 7,-1 0 9,0 0 8,2 5 7,4 8 7,4 9 8,4 10 7,2 5-1,1 4-9,2 4-9,0 5-9,1 2-7,1 6-3,2 2-5,0 5-3,0 3-3,-1 2-1,-1 1 0,0 3-2,-1-1-6,1-3-9,1-2-10,2-4-9,-1-3-9,1-2-7,0-4-7,-1-2-8,-1-6 3,-4-8 10,-4-7 13,-4-8 11,-2-6 3,2 1-4,0-2-5,2 0-4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50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86786 41090 434,'0'-37'0,"0"5"0,0 6 0,0 4 0,0 3 5,0 2 8,0 2 8,0 3 10,0 5 4,0 10 3,0 10 2,0 9 3,-2 7-3,0 5-6,-3 3-6,-2 4-8,-2 3-2,0 2 1,-1 2 0,-1 2 1,-1 2 0,0 2-2,0 2-2,1 2-1,-1 3-1,0 7-1,0 5 0,0 7-1,1-1-2,1-4-3,0-4-4,2-6-3,1-6-3,0-7-4,2-6-3,1-7-4,0-6-2,2-4 1,0-3 0,2-5 0,-1-6-6,0-8-13,-2-10-13,0-8-13,-1-5-2,2-1 12,0-2 9,2 1 11,0-2 6,0 1 3,0-1 3,0 0 2,0 2 3,2 1 1,0 2 3,2 3 1,0 0-1,2 2-2,0 1-4,1 0-2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0:51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87250 42513 413,'-1'-21'38,"-2"8"3,-2 7 2,-1 7 2,-3 3-2,0 3-7,-1 2-6,-1 2-6,-3 1-5,-4 3-2,-3 2-2,-5 2-2,-3 0-1,-3 1-2,-2-1-1,-4 1-2,0 0 0,1 1-1,3 1-2,2 1 0,1-1-2,3-3-1,2-3-3,1-3-1,3-2-1,1 0-1,2-2-1,3 0 0,3-1 2,6 1 7,6 2 7,6 0 6,4 0 3,3 1-1,4 0-2,2 0-1,1-1-1,1 1-2,0 0-2,-1 0-1,2 0-1,1 3 0,3 2 1,1 1 0,3 2-2,1 0-2,2-1-3,3 1-2,-1-1-3,0 1-4,-1-1-2,-1 1-2,-1 0-10,-1 1-15,-2 1-15,1 1-15,-3 1-4,-2-1 6,-1 1 7,-2-1 6,-4-2 5,-3-3 5,-4-4 5,-4-4 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08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22994 48461 512,'-7'-13'61,"2"8"-5,2 7-6,2 6-5,1 7-4,-2 7-4,0 7-3,-1 7-4,-2 6-4,0 8-4,-2 6-2,0 7-5,-1 4-2,0 0-2,1-1-2,-1 1-1,1 0-3,2 3-2,2 1-1,2 3-3,1 3-3,0 4-5,0 6-3,0 5-5,1-4-4,2-12-5,2-11-5,2-12-4,1-10-2,1-6 3,2-7 0,0-7 3,0-6 0,-1-3-1,0-4 1,-2-4-1,-1-4 1,0-4 1,-2-4 2,0-4 1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09"/>
    </inkml:context>
    <inkml:brush xml:id="br0">
      <inkml:brushProperty name="width" value="0.03525" units="cm"/>
      <inkml:brushProperty name="height" value="0.03525" units="cm"/>
    </inkml:brush>
  </inkml:definitions>
  <inkml:trace contextRef="#ctx0" brushRef="#br0">23219 50220 624,'-2'-11'8,"-2"8"18,-4 9 18,-2 10 17,-3 4 2,-1 1-12,-3 1-13,-1 1-13,-3 0-8,0-1-3,-1-1-2,-1-1-4,0-1-2,-1-1-4,1-1-2,-1-1-3,1-1-1,1 0 1,1-2 1,1-1 0,1-1 0,2 0 1,3-2-1,1-1 0,5 1 1,6 2 1,7 2 2,8 1 0,4 1 1,5-2 0,4-3-1,3-1 1,3-1-4,1 0-3,1 0-6,0 0-3,2 0-5,-1 1-4,0 2-3,1 0-5,-2 1-3,-2 1-2,-1 1-4,-3 2-3,-3-2 1,-5-1 2,-5-2 2,-4-2 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09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25095 50332 589,'-7'-8'7,"0"2"14,2 0 14,1 2 15,2 0 4,5 2-7,6 0-6,4 2-7,3 0-5,1 0-5,2 0-4,0 0-5,1 0-4,1 0-2,1 0-2,1 0-3,0 0-2,-1 0-1,-1 0-3,-1 0-1,-1 0-5,-1 0-9,-1 0-7,0 0-9,-3 0-8,-1 2-8,-2 0-9,-2 2-8,-3 0 1,-3 2 13,-2 0 11,-4 2 13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0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25055 51531 644,'-21'7'5,"3"-2"11,4-3 10,4 0 10,7-4 6,8 0 0,9-3 1,10-2 1,2 0-5,0 0-10,-1 2-9,-1 1-9,0 0-8,1 2-6,1 0-6,1 2-5,0 0-4,-1 0-1,-1 0-2,-1 0-1,0 0-1,-1 0 1,1 0 0,-1 0 1,-1 0-3,-3 0-10,-3 0-8,-2 0-10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0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27600 50617 511,'16'0'92,"-1"0"-20,1 0-21,0 0-20,0 0-10,3 0-2,2 0-1,1 0-2,2 0 0,1 0 0,1 0-1,1 0 1,0-1-1,1-1-1,-1 0-1,1-1-1,-1-1-1,1 2-1,-1 0-2,1 2-1,-2-1-1,0 0-1,-1-2-2,-1 0-2,0 0-1,1 0 0,1 2-2,1 0 0,1 1-1,-1 0 1,1 0 0,-1 0 0,0 0 1,1 0-1,-1 0-1,1 0-1,-1 0 0,1 0 0,-1 0 2,1 0 0,0 0 0,0-2 1,2 0 1,1-2-1,0 1 1,-1 1 0,-1 0 0,-1 2 1,0-1-1,1-1 0,0 0 0,2-1 0,1-1 0,1 0-1,1 0 1,1 0-2,0 0 1,0 0-1,0 0-1,1 0-1,-2 0 0,0 1 0,-1-2 0,-1 2 0,0-1-1,1 2 2,1 0-1,0 2 1,1 0 0,-1 0-1,-1 0 0,-1 0-1,-1-1 1,0 0-1,1-2 1,-1 0-1,1-1 0,1 0 1,1 0 0,0 0 0,2 0 0,-1 1 0,0-2 0,1 2 0,-1-1 0,0 0 0,0 0-1,1 0-1,-1 0 1,2 0-1,1 0-1,1 0 1,0 0-1,0 0 1,0 0 0,0 1 0,1-1 0,-1 0 0,0 0-1,0 0-1,0 0 1,1 0 0,-1 0 0,0 0 0,0 0-1,-2 0-1,0 0-2,-1 1-2,-2-2-1,-2 2-1,-1-1-2,-3 0 0,-2 0-1,-3 2-2,-3 0 0,-2 2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2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29549 45883 605,'-7'-6'2,"1"4"15,0 4 13,2 4 16,0 3 2,0 3-7,0 4-8,0 2-7,-1 6-5,-4 10 0,-2 10-2,-3 10-1,0 3-1,2-2-3,4-4-1,3-2-3,1-4-1,0-4-4,0-4-2,0-3-3,1-5 0,2-3 0,2-5 0,2-3 2,2-2-4,2 3-8,1 2-6,3 1-7,2 2-4,2-1 0,1 1 0,3-1 0,1 1 0,-1-1-2,1 1 0,0-1-2,0-1 0,1-3 3,1-3 2,1-2 2,-2-4 2,-5-1 4,-5-2 3,-4-2 3,-3-1 1,0 0-1,0 0 0,0 0-2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3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31563 45491 585,'-1'-18'12,"-2"12"11,-2 12 11,-2 12 10,0 5 3,0 1-8,2-1-7,1 1-7,-1 0-4,2 1-1,-1 1 0,0 1-1,0-1-1,2 0-3,0-1-1,2 0-4,0-4-1,2-1-2,0-4-3,2-3-3,2-5-2,4-6-4,3-8-5,5-6-4,1-6-4,-1-3-5,-1-5-3,0-3-5,-2-2 1,-1 0 3,-1-1 3,0 1 4,-3 0 3,-1 1 2,-2 1 2,-2 1 3,-2 2 0,-2 1 0,-2 3-1,-2 1 0,-2 3 3,-2 3 4,-2 3 6,-1 3 4,-2 2 3,0 2 0,0 2-1,0 2 0,1 2-2,1 4-2,0 2-4,2 3-3,1 3-3,0 0-7,2 1-6,1 1-5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8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94850 37200 602,'-27'-27'-1,"-3"-3"-5,-3-3-3,-2-2-4,0-1-2,7 3-1,6 3 0,7 4-1,10 8 9,16 17 20,15 15 19,17 16 20,5 12 6,-3 9-10,-3 10-9,-2 10-9,-6 5-3,-6 4 1,-6 3 2,-6 3 1,-6 3 0,-2 3-3,-3 3-4,-3 4-3,-9 5-5,-11 10-9,-14 10-7,-11 9-9,-12 1-6,-9-6-4,-10-6-5,-8-6-4,-4-9-5,3-8-6,3-10-6,4-9-5,5-13 0,10-16 5,10-15 5,9-15 6,7-9 6,7 1 6,6-1 7,7 1 6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3"/>
    </inkml:context>
    <inkml:brush xml:id="br0">
      <inkml:brushProperty name="width" value="0.02861" units="cm"/>
      <inkml:brushProperty name="height" value="0.02861" units="cm"/>
    </inkml:brush>
  </inkml:definitions>
  <inkml:trace contextRef="#ctx0" brushRef="#br0">32350 46100 769,'21'22'19,"-3"-1"11,-4-3 10,-4-1 11,-2-2-3,0 0-18,-1-2-17,1-1-18,0-1-17,0-2-16,0-2-15,0-2-16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4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32858 44900 528,'0'17'97,"0"1"-21,0 3-20,0 1-20,0 2-12,0-1-3,0 1-2,0-1-3,1 1-1,0-1-1,2 1-1,0-1 0,1 1-1,0-1-1,0 1 0,0-1 0,0 1-2,2 1-2,0 1-2,1 1-2,1-2-2,-2-3 0,-1-5-1,0-3 0,-1-2-2,0 0-4,-1-1-5,1 1-4,-1 0-3,-4 0-4,-2-1-1,-3 1-4,-3-1 1,0 0 2,-2-2 3,0-1 3,-1 0 0,-3-2-2,-2-1-1,-1 0-1,-1-2-3,0-1-1,2 0-4,1-1-1,2-2-1,2-1 2,4 0 2,3-1 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4"/>
    </inkml:context>
    <inkml:brush xml:id="br0">
      <inkml:brushProperty name="width" value="0.02966" units="cm"/>
      <inkml:brushProperty name="height" value="0.02966" units="cm"/>
    </inkml:brush>
  </inkml:definitions>
  <inkml:trace contextRef="#ctx0" brushRef="#br0">33250 45179 741,'29'-22'5,"-3"4"9,-5 4 9,-3 5 10,-2 2 2,1 2-5,2 2-4,0 2-5,-1 1-2,-3 0-1,-3 0 0,-2 0-1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34175 45825 333,'49'20'167,"16"14"-1,16 15 1,16 15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5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30821 47429 536,'-37'0'0,"3"0"0,5 0 0,4 0 0,3 0 4,4 0 6,5 0 7,3 0 8,4 0 3,4 0 3,4 0 1,4 0 2,4 0-1,3 0-3,5 0-4,4 0-4,2-1-2,4-1-1,3 0 0,3-1-1,3-1-1,2 0-2,4 0-1,3 0-1,1-1-3,2 0-1,0-1-1,2-2-2,-1 1-3,0 1-3,-2 0-3,0 2-3,-2 0-2,-2 2 1,-2 0 1,-2 2 1,-1 0-3,-1 0-9,-2 0-7,0 0-9,-2 0-4,-3 0 1,-3 0 0,-3 0 0,-3 0 2,-3 0 3,-3 0 5,-2 0 2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6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32095 47960 535,'-13'-7'4,"4"4"9,6 2 8,5 4 8,1 1 3,1 2-4,0 0-4,0 1-5,1 3 1,2 4 1,2 4 2,2 3 3,0 3 0,-1 1-2,-1 1-3,0 1-1,-2 1-3,-1 1-1,0 1-2,-2 1-1,0-1-2,0-2 0,0-1-1,0-2 0,0-4-3,0-1-3,0-4-4,0-3-3,1-6-2,3-10-1,4-10-1,2-9 0,2-8 0,1-5 1,1-5 3,2-4 1,0-2-1,1 1-2,1 3-3,1 2-2,0 2-4,-1 3-3,-1 4-4,-1 2-4,-1 3-4,-1 5-5,-1 3-4,0 5-4,-3 2-2,-1 4 0,-2 2 0,-2 4 2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6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33848 48550 589,'-15'0'0,"4"2"2,2 0 2,4 2 0,1 1 9,2 1 14,0 3 14,2 2 14,0 2 3,2 1-9,0 3-7,2 2-9,-1 1-7,0 3-6,-2 1-5,0 3-5,-1 1-5,0 2-1,0 3-2,0 1-1,0 0-7,0-2-10,0-1-10,0-3-11,0-3-1,0-5 6,0-5 5,0-4 7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7"/>
    </inkml:context>
    <inkml:brush xml:id="br0">
      <inkml:brushProperty name="width" value="0.04449" units="cm"/>
      <inkml:brushProperty name="height" value="0.04449" units="cm"/>
    </inkml:brush>
  </inkml:definitions>
  <inkml:trace contextRef="#ctx0" brushRef="#br0">34549 46266 494,'8'-7'59,"1"2"-10,1 2-10,2 2-9,0 2-7,1 4-2,1 2-1,2 4-3,-1 1 1,1 3 0,0 1 2,-1 3 2,1 2 0,-2 1-1,-1 3 0,-1 1-1,0 2-1,0-1-2,0 0-4,-1 1-2,0-1-2,-2 1-2,-2-1-2,-2 1-2,-2-2-2,-1 0-1,0-1-2,-1 0-3,-3-2-3,-2 3-5,-4 0-7,-2 0-5,-4 3-3,-3 1 4,-5 2 1,-3 3 3,-4 0-3,1 0-10,-2 1-8,-1-1-10,2-3-1,7-7 10,5-7 8,7-7 8,2-4 5,2 0 0,0-2-1,2 0-1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7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36513 46027 596,'-9'-10'8,"0"10"16,-2 12 16,0 10 17,-1 5 3,1 1-11,-1-1-9,0 0-10,1 0-7,1-3-4,0-1-4,2-3-4,-2 3-3,-4 5-1,-3 6-1,-5 7-1,0 1-4,1-2-5,2-2-6,3-2-5,1-3-3,2-3 1,2-5 1,3-3 2,0-4-9,2-3-17,0-3-19,2-2-17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7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35900 46609 565,'0'-15'4,"2"4"5,0 3 8,2 3 6,1 2 5,3 3 5,4 4 4,2 2 4,2 4 0,1 4-2,2 3-2,0 5-3,1 2-5,1 1-5,1 1-6,1 1-5,0-1-7,-1 0-5,-1 0-5,-1-2-5,-1-1-8,-3 1-8,-1-1-7,-2 1-9,-2-3-3,-1-3 4,0-5 2,-2-3 4,-1-2-1,0 0-2,-2 0-3,0 0-3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29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95450 38450 524,'48'93'-3,"-3"-11"9,-3-14 10,-2-11 10,-5-7 4,-2 0-3,-3 0-1,-3 0-2,-2 0-1,0 0 0,0 0-1,0 0-1,0-4 0,0-5 0,0-7 0,0-5 0,1-1 0,4 6 0,3 7-1,3 6-1,1-1-1,1-5-2,-1-7-4,1-5-2,-3-4-3,-2 0-2,-3 0-3,-3 0-3,-10-7-10,-16-11-15,-15-14-16,-15-11-16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8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38065 45324 470,'-2'-11'10,"-2"10"20,-4 10 19,-2 10 21,-2 6 2,1 4-12,-1 5-15,0 3-12,0 3-9,1 2-1,-1 2-2,0 2-2,1 1-2,3-2-2,1 0-2,2-1-3,2-3-1,2-2-3,2-3-3,2-3-3,3-4-4,4-2-7,3-3-7,5-3-7,1-2-6,1-2-6,0-3-6,-1-1-5,0-3-3,-1-2 0,-1-4 0,0-2 0,-3-2 4,-1 0 6,-2 0 7,-2 0 7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8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38566 46260 580,'-7'-16'6,"2"2"11,2 1 12,2 1 12,3 2 4,6 2-3,4 4-2,5 2-3,5 2-3,3 0-3,4 0-3,5 0-2,2 1-6,0 0-6,2 2-6,1 0-7,0 0-4,2-2-4,1-2-4,1-2-3,-2-2-3,-2 0-2,-3-1-2,-4-1-2,-3 0-3,-5 2-4,-5 2-6,-4 2-4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8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39361 47191 445,'-13'-7'8,"8"4"16,7 3 17,6 2 16,3 4 3,-3 4-8,-1 3-9,-2 5-8,-1 3-6,0 3-2,0 3-2,0 3-2,0 2-2,0 1-2,0 1-2,0 0-1,0 1-3,0-3 0,-1-2-3,1-1-1,0-3-2,0 0-3,0 0-2,0-2-4,2-4-2,4-5-3,3-6-3,5-6-3,2-8-1,-1-10 3,1-10 3,0-9 1,-1-7 1,1-4-1,-1-4-3,1-4-1,0-1-3,-1 2-5,1 2-5,0 2-6,-2 4 0,-1 4 2,-3 5 2,-1 6 2,-2 3 0,-2 6-4,-2 5-4,-2 5-3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9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41000 48250 514,'0'30'168,"2"-1"-39,0-3-41,2-1-39,-1-2-25,-1 2-7,0 1-8,-1 1-8,-1 0-7,0-1-8,0-1-7,0-1-8,0-2-5,0-3-6,0-3-4,0-2-5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19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39966 43655 556,'-7'-13'9,"2"6"16,2 6 18,2 6 17,1 4 2,0 1-12,0 3-13,0 2-12,0 3-5,0 7 2,0 5 1,0 7 3,0 2-4,0 2-8,0 1-9,0 0-7,0 2-8,0 2-9,0 2-8,0 2-9,0-3-3,0-8 1,0-7 0,0-9 1,0-4-2,0-3-3,0-1-4,0-2-4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0"/>
    </inkml:context>
    <inkml:brush xml:id="br0">
      <inkml:brushProperty name="width" value="0.04638" units="cm"/>
      <inkml:brushProperty name="height" value="0.04638" units="cm"/>
    </inkml:brush>
  </inkml:definitions>
  <inkml:trace contextRef="#ctx0" brushRef="#br0">41150 45700 474,'38'1'7,"-2"4"13,-1 2 15,-3 4 13,-3 0 3,-7 1-8,-5 0-8,-6 0-7,-2 1-4,1 5 2,3 3 1,2 5 1,0 0 0,-1 0-4,-1 0-4,0-2-3,-2 0-2,-1 4-2,0 3-1,-2 3-1,-1 2-3,-2 2-3,-3 3-5,0 1-3,-5 0-5,-2 0-7,-5-1-6,-4-2-6,-3 1-4,-3-1-1,-3 0-2,-3 0-1,0-3 1,5-6 4,3-5 6,4-6 4,3-5-3,1-1-10,0-2-10,2-2-10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0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42250 44196 592,'7'-22'0,"0"4"0,-2 5 0,0 3 0,2 4 8,7 4 17,7 4 15,7 4 16,0 5 5,-7 9-8,-7 7-9,-6 9-7,-6 2-9,-4-2-9,-4-2-8,-4-1-8,-1-3-7,1-1-2,0-3-3,2-1-2,1-3 0,2-3 3,2-3 5,2-3 3,3-3 4,6-2 1,4-4 3,5-2 3,4-2 0,2 0 0,1 0-2,3 0 0,-1-2-3,0 0-5,0-3-7,-2-2-4,-2-1-3,-3 2 2,-3 1 0,-3 1 2,-2 0-11,0 3-21,-2 2-22,0 3-21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1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38760 50001 546,'-15'0'0,"2"0"0,3 0 0,1 0 0,0-1-1,-2-1-2,-2 0-2,-1-1-2,2-1 9,8 2 19,8 0 18,8 2 20,4 0 4,3 0-11,2 0-12,1 0-10,3-1-7,3 0-2,3-2-2,3 0-2,2-1-2,2 0 0,2 0-2,3 1 0,0-2-3,2 2-2,0-1-2,2 0-3,1 0-3,2 0 0,2 0-1,2 0-2,2-1-1,5-4-1,4-2-1,4-3-1,1-2-1,1 1-3,-1-1-2,1 0-3,-2 2-1,-3 1 1,-3 2 0,-2 2 2,-3 2-1,-1 1 0,0 0 1,-2 2 0,-3 0-2,-4 2 0,-6 0-3,-4 2-1,-4 0-1,-3 2-2,-3 0-1,-3 2-1,-4 0-1,-3 2-3,-4 0-3,-4 1-2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2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32466 52135 597,'0'-13'7,"0"6"13,0 6 13,0 6 13,0 4 3,0 3-8,0 4-7,0 2-8,-1 2-5,0 1-2,-2 1-2,0 1-2,-1 1-1,2 1-1,0 1-2,2 1 0,0-1-2,0-3-1,0-3-3,0-3-2,2-5-2,6-6-5,4-8-5,5-6-3,3-7-3,0-5 0,-1-7-2,1-5 0,-1-3 0,-3 1-1,-1 1 1,-2 2 0,-2 0 1,-2 1 2,-3 1 3,-1 1 1,-2 2 3,-4 1 2,-2 3 1,-3 1 3,-4 3 2,0 5 2,-3 3 2,-2 4 1,0 4 1,-1 4-3,0 4-2,0 4-3,1 3 0,1 3 0,1 3 1,0 3 0,3 1-5,2-3-12,4-1-12,3-2-11,1-3-5,0-1 3,0-2 5,0-2 2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3"/>
    </inkml:context>
    <inkml:brush xml:id="br0">
      <inkml:brushProperty name="width" value="0.03075" units="cm"/>
      <inkml:brushProperty name="height" value="0.03075" units="cm"/>
    </inkml:brush>
  </inkml:definitions>
  <inkml:trace contextRef="#ctx0" brushRef="#br0">33250 52700 715,'15'9'4,"-1"1"10,-1 3 8,0 2 8,-2 0 3,-1-1-6,0-1-6,-2 0-6,0-2-2,0 1 0,0 0 1,-1 0 0,1-1 1,0-1 1,0-1 0,0 0 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87950 37600 539,'-27'-25'0,"-3"0"1,-3 0-1,-2 0 1,-5 3 3,-2 6 5,-3 7 6,-3 6 5,-1 4 3,4 4-2,3 3 0,3 3-1,3 4-2,3 7 1,3 6-1,4 7-1,2 8 0,4 14 0,3 11 0,3 14 0,1 10 0,1 9-2,-1 10 1,1 10-2,1 4 0,3 0 0,3 0 0,4 0 0,2-5-1,4-9 0,3-10-1,3-8 0,-1-9-3,-2-6-3,-3-6-4,-3-6-3,-2-2-2,0 3-1,0 3-1,0 4 0,0-1-1,0-3-1,0-3 0,0-2-1,-5-1-1,-9 3 0,-10 3 0,-8 4 0,-9-1-4,-6-3-5,-6-3-6,-6-2-5,-1-3-5,7 1-3,6-1-2,7 1-3,0-7 0,-2-12 6,-3-13 4,-3-12 5,1-9 3,6-2 2,7-3 2,6-3 2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3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33872 51455 512,'0'-13'48,"0"6"-4,0 6-5,0 6-4,0 5-5,1 5-2,2 5-3,0 6-3,1 1-3,0 2-1,0 1-1,0 1-3,1 1 0,0 3 0,1 1 0,2 2 0,-1 0-1,-1-2 0,0-1-1,-2-3-1,1-2 0,0-3-2,1-3-1,2-3-1,-1-2-2,-1-3-2,0-1-2,-2-2-4,-2-1-2,-6 3-4,-4 2-5,-5 1-3,-4 1-3,-2-1-1,-1 0-1,-3-2-1,0-2-2,1-1-3,1-2-1,1-2-3,0-2-1,0-2 3,1-3 1,-1 0 2,2-4 0,5 0-4,3-3-3,4-2-3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3"/>
    </inkml:context>
    <inkml:brush xml:id="br0">
      <inkml:brushProperty name="width" value="0.03038" units="cm"/>
      <inkml:brushProperty name="height" value="0.03038" units="cm"/>
    </inkml:brush>
  </inkml:definitions>
  <inkml:trace contextRef="#ctx0" brushRef="#br0">34300 51860 724,'30'-36'36,"-3"9"-8,-3 7-6,-3 9-8,-1 4 1,3 2 7,1 2 8,3 2 9,-1 1-3,-3 2-13,-3 0-12,-3 2-13,-3 1-11,-1 3-10,-2 4-8,-2 2-10,-2 2-5,-2-1 2,-3 1 0,0 0 1,-4-2 4,0-3 7,-3-3 6,-2-2 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3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30446 54357 533,'-22'0'3,"4"0"5,5 0 5,3 0 5,4 0 4,4 0 1,4 0 3,4 0 1,4-1 1,5-1 0,5 0-1,5-1-1,5-1 0,5 0-1,5 0-2,4 0-1,5-1-1,4 0-2,4-1-1,4-1-1,3-1-2,1 0-3,3 0-2,1 0-4,3 1-3,1-1-3,3 0-5,1 0-4,0 1-4,-1 2-1,-3 2-2,-1 2-1,-2 1-2,-1 0 2,-1 0 0,0 0 2,-4 0-1,-3-2-1,-4 0-1,-4-1-3,-5-2-2,-4 2-6,-5-1-5,-6 0-6,-4 0 0,-5 2 2,-5 0 4,-4 2 3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4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33243 54755 533,'-7'-7'1,"0"0"5,2 2 3,1 1 4,1 1 8,3 6 11,4 2 12,2 5 12,2 4 0,0 5-7,0 5-9,0 5-9,-1 3-6,-1-1-4,0 0-4,-2 1-4,1-1-3,0 2-2,1 1-2,2 1-1,-1-2-3,-1-2-1,0-3-1,-2-3-2,1-7-1,2-10 0,2-12-2,2-10 1,1-7-1,3-5 1,1-3 1,3-4 0,3-6-1,3-7-2,5-6-3,3-7-3,-2 2 0,-7 14 3,-8 12 1,-9 13 3,-2 5 0,2-2-5,2-1-3,2-3-4,1 0-4,1-1-8,1 0-5,2 1-8,-2 1 0,-1 5 3,-2 3 4,-2 4 3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4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35666 55450 601,'-7'8'6,"2"2"12,2 0 12,2 1 11,1 2 6,0 1-3,0 3-3,0 2-2,0 1-4,2 1-6,0 1-5,2 1-6,-1 1-5,-1 1-4,0 1-5,-1 1-4,-1 0-8,0-1-11,0-1-13,0-1-10,0-3-4,0-3 5,0-4 6,0-4 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5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37913 52766 579,'-8'-7'10,"0"2"18,0 2 19,0 2 19,1 2 2,0 2-14,2 2-15,1 2-14,-1 3-8,-2 7-1,-2 6-2,-2 5 0,-2 4-4,-3 1-2,-3 1-4,-3 0-4,-2 1-3,2-1-5,1-1-5,1-1-5,1-2-6,3 0-7,1-1-6,2-1-6,2-3-4,3-5 1,1-5 0,2-4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5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37384 53046 512,'-15'-8'5,"2"2"9,3 1 10,1 0 9,3 4 7,6 6 2,4 6 2,6 6 4,2 2-3,3 1-5,2-1-5,1 1-5,3 1-5,0 3-5,1 2-3,1 5-5,1 0-3,1 0-5,1 0-4,1 1-3,-1-2-6,-2-2-6,-1-1-7,-2-3-6,-4-2-12,-3-3-15,-4-3-16,-4-2-15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6"/>
    </inkml:context>
    <inkml:brush xml:id="br0">
      <inkml:brushProperty name="width" value="0.0403" units="cm"/>
      <inkml:brushProperty name="height" value="0.0403" units="cm"/>
    </inkml:brush>
  </inkml:definitions>
  <inkml:trace contextRef="#ctx0" brushRef="#br0">39828 53897 545,'-10'0'10,"12"0"18,12 0 19,11 0 19,7-1 4,-1 0-12,0-2-12,1 0-12,0-1-9,2 2-4,3 0-5,1 2-5,1 0-3,0 0-2,0 0-1,1 0-2,-1 0-2,2 2-4,1 0-4,0 2-3,1-1-1,0 0 0,0-2 1,1 0 1,-1-2-1,2 0-4,0-2-3,2 0-4,-1-2-5,-2 0-7,-2-1-5,-2-1-7,-2 0-1,-3 2 3,-3 2 3,-3 2 4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8"/>
    </inkml:context>
    <inkml:brush xml:id="br0">
      <inkml:brushProperty name="width" value="0.04107" units="cm"/>
      <inkml:brushProperty name="height" value="0.04107" units="cm"/>
    </inkml:brush>
  </inkml:definitions>
  <inkml:trace contextRef="#ctx0" brushRef="#br0">41231 51603 535,'-7'-8'1,"2"-1"0,3-2 0,1 0 2,1 3 8,0 8 14,0 8 17,0 8 14,-1 5 4,-1 3-9,0 3-9,-1 3-9,-1 0-7,2-1-3,0-3-4,2-1-4,0-3-2,2-3-1,0-3-1,2-3-1,1-3-3,1-2-4,3-4-7,2-2-4,1-5-4,2-2-3,0-5-1,1-4-3,1-3-1,-1-3-1,1-3 0,0-3 1,-2-1 0,-3-1 2,-3 1 3,-2-1 1,-3 1 3,-2 1 1,-2 1 1,-2 1 2,-2 3 1,-2 3 2,-2 4 3,-1 5 2,-3 1-1,0 2-1,-1 1-2,-1 0-1,0 3-4,2 4-2,2 4-3,3 4-3,1 1-2,2-1 2,2 0 2,2-2 0,0 0-1,0 0-7,-2 0-6,0-1-5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8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42200 52050 729,'8'8'-2,"0"0"-3,0 0-4,-1-1-3,1 1 3,-2-2 11,-1-1 11,0 0 11,0 0 9,2 4 7,1 2 7,3 3 8,0 1-6,0 0-18,-2-2-17,0-1-20,-2-1-11,-1 0-6,-1-2-7,0 0-6,0-3-5,0-3-2,1-2-4,2-4-3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0"/>
    </inkml:context>
    <inkml:brush xml:id="br0">
      <inkml:brushProperty name="width" value="0.04274" units="cm"/>
      <inkml:brushProperty name="height" value="0.04274" units="cm"/>
      <inkml:brushProperty name="color" value="#00BFF3"/>
    </inkml:brush>
  </inkml:definitions>
  <inkml:trace contextRef="#ctx0" brushRef="#br0">86350 41050 514,'3'46'1,"6"-5"1,7-7 0,6-5 3,1-1 2,-3 6 5,-3 7 5,-2 6 6,-3 6 3,1 6 3,-1 7 2,1 6 3,-1 6-1,1 6-2,-1 7-2,1 6-3,-3 7-1,-2 10-3,-3 10-1,-3 9-2,-2 6-2,0 3 0,0 3-2,0 4 0,0 4-3,0 6-3,0 7-4,0 6-4,0 3-3,0 0-1,0 0-2,0 0-1,0-8-3,0-16-6,0-15-5,0-15-6,1-12-4,4-6-5,3-6-4,3-6-5,1-12 2,1-15 5,-1-15 8,1-16 5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8"/>
    </inkml:context>
    <inkml:brush xml:id="br0">
      <inkml:brushProperty name="width" value="0.04715" units="cm"/>
      <inkml:brushProperty name="height" value="0.04715" units="cm"/>
    </inkml:brush>
  </inkml:definitions>
  <inkml:trace contextRef="#ctx0" brushRef="#br0">42604 51094 466,'-8'-8'7,"2"2"12,1 1 14,0 0 12,2 3 5,0 4-5,2 4-5,1 4-5,0 3-4,1 5-2,2 3-3,0 5-3,2 1-2,0-1-2,1-1-2,2-1-3,-1 0-1,-1 1-1,0 1-1,-2 1-2,1 1-1,0 1 0,1 0-1,2 2-1,-1-2-1,-2-3-5,-3-5-2,0-3-4,-3-2-4,-1 0-4,0-1-5,-1 1-5,-3-1-1,-4-1-1,-4-1 2,-3 0 0,-3-2-1,1-1 0,-1 0-2,0-2-1,1-1-1,-1-1 0,0 0-1,1-2 0,1-1-2,2-4-1,4-2-2,3-3-1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8"/>
    </inkml:context>
    <inkml:brush xml:id="br0">
      <inkml:brushProperty name="width" value="0.03307" units="cm"/>
      <inkml:brushProperty name="height" value="0.03307" units="cm"/>
    </inkml:brush>
  </inkml:definitions>
  <inkml:trace contextRef="#ctx0" brushRef="#br0">43050 51113 665,'44'-22'33,"-8"6"3,-6 5 2,-7 5 3,-3 2 0,1 2-5,1 0-3,1 2-4,0 1-6,-1 2-8,-1 2-7,0 2-7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9"/>
    </inkml:context>
    <inkml:brush xml:id="br0">
      <inkml:brushProperty name="width" value="0.04053" units="cm"/>
      <inkml:brushProperty name="height" value="0.04053" units="cm"/>
    </inkml:brush>
  </inkml:definitions>
  <inkml:trace contextRef="#ctx0" brushRef="#br0">41000 54568 542,'8'-7'-2,"0"0"-3,0 2-4,-1 1-4,1 0 6,0 2 15,0 0 14,0 2 15,0 2 5,-1 5-2,1 6-2,0 4-3,-1 3-2,0 3-3,-2 1-1,0 3-2,-1 1-2,1 1-2,2 0-2,0 3-2,1-2-3,0-2-4,0-1-3,-1-3-4,1-2-2,0-5 1,0-3 1,0-4 1,0-3-2,1-2-4,2-3-3,0 0-4,0-4-3,-1 0-2,0-3-1,-2-2-2,1-4 0,2-6 1,2-5 2,1-6 1,2-6 0,2-3 1,0-4-1,1-4-1,0-3 0,1 0-3,-1-2-2,1 0-3,-1 2-2,-1 7-6,0 8-4,-2 6-6,-1 6 1,-1 5 3,-1 4 4,0 6 5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29"/>
    </inkml:context>
    <inkml:brush xml:id="br0">
      <inkml:brushProperty name="width" value="0.03843" units="cm"/>
      <inkml:brushProperty name="height" value="0.03843" units="cm"/>
    </inkml:brush>
  </inkml:definitions>
  <inkml:trace contextRef="#ctx0" brushRef="#br0">43550 55350 572,'14'16'70,"-3"-1"-8,-2 1-8,-4 0-8,-1 0-6,0 3-7,0 1-7,0 3-5,-1 1-6,-1 1-2,0 1-4,-1 1-4,-1-1 0,0 0 3,0 0 1,0-2 3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31"/>
    </inkml:context>
    <inkml:brush xml:id="br0">
      <inkml:brushProperty name="width" value="0.03783" units="cm"/>
      <inkml:brushProperty name="height" value="0.03783" units="cm"/>
    </inkml:brush>
  </inkml:definitions>
  <inkml:trace contextRef="#ctx0" brushRef="#br0">46190 48897 581,'-5'-8'10,"8"2"12,6 1 13,7 0 12,5 1 4,3 1-4,3-1-4,3 0-3,2 0-5,3 2-5,1 0-4,2 2-4,0 1-12,-1 2-17,-3 2-18,-2 2-18,-2 1-7,-5 1 2,-3 1 1,-5 2 3,-2-1 2,-4-1-1,-3-1 1,-2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31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46355 50047 645,'-13'-1'5,"6"0"12,6-2 11,6 0 10,5-2 4,4 0-5,3-1-6,5-1-5,2 0-5,2 2-4,3 2-5,1 2-5,2 1-1,1 0 1,1 0 1,1 0 1,0 0 1,0 2 1,0 0 0,1 2 0,-5 0-14,-6 0-29,-7-1-31,-6 1-29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31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48895 49187 542,'-13'-8'44,"4"0"-5,6 0-3,5 0-4,2 1-3,3 2-3,2 3-3,2 1-2,1 1-1,3 0-1,2 0 0,2 0 0,1 0 0,1 0-2,1 0 0,1 0-2,2 0-1,5 0-2,3 0-1,4 0-3,4 0-1,2 0-2,4 0-2,3 0-1,2-1-2,1-1 0,3 0-2,2-1-2,0-1-1,-2 0-4,-2 0-4,-2 0-3,-2 1-2,-2 2-2,-2 2-2,-2 2-1,-3 2-2,-4 2-3,-3 1-3,-5 3-1,-3 1-1,-3 0 3,-3 0 3,-3-1 3,-2 0 0,-4 0-4,-3-2-3,-2 0-4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32"/>
    </inkml:context>
    <inkml:brush xml:id="br0">
      <inkml:brushProperty name="width" value="0.04398" units="cm"/>
      <inkml:brushProperty name="height" value="0.04398" units="cm"/>
    </inkml:brush>
  </inkml:definitions>
  <inkml:trace contextRef="#ctx0" brushRef="#br0">50311 50106 500,'-13'-14'6,"8"3"13,7 3 12,6 2 13,3 5 5,-1 6-3,0 6-3,-2 6-3,0 3-4,0 1-5,0 1-6,0 1-4,-2 1-4,-1 3-3,-2 1-1,-2 3-4,0-1 0,0 0 1,2-1 1,0-1 0,0-1-2,0-3-4,-2-1-5,0-3-3,1-5-3,4-10 2,3-10 0,5-10 0,2-6 2,2-5 0,0-3 0,1-5 0,1-2 0,1 0-2,1-2-1,1 0-2,0 0-3,-1 3-4,-1 3-3,-1 3-5,-1 4-4,-3 3-6,-1 4-4,-2 5-5,-2 3-3,-1 4 0,0 4 0,-2 4-1,-1 2 4,0 0 5,-2 0 5,0 0 7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32"/>
    </inkml:context>
    <inkml:brush xml:id="br0">
      <inkml:brushProperty name="width" value="0.04684" units="cm"/>
      <inkml:brushProperty name="height" value="0.04684" units="cm"/>
    </inkml:brush>
  </inkml:definitions>
  <inkml:trace contextRef="#ctx0" brushRef="#br0">52200 50450 469,'0'14'79,"2"-1"-13,0-2-13,2-2-12,-1 0-9,-1 1-4,0 3-2,-1 2-5,-1 2 0,0 1 2,0 3 1,0 1 2,0 2-1,0 1-3,0 1-5,0 1-3,0 0-5,0 1-5,0-1-8,0 1-5,0-3-9,0-2-15,0-3-12,0-2-15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1:33"/>
    </inkml:context>
    <inkml:brush xml:id="br0">
      <inkml:brushProperty name="width" value="0.03719" units="cm"/>
      <inkml:brushProperty name="height" value="0.03719" units="cm"/>
    </inkml:brush>
  </inkml:definitions>
  <inkml:trace contextRef="#ctx0" brushRef="#br0">50142 45999 591,'10'-8'0,"5"2"-2,5 0 0,5 2-1,3 4 10,1 8 22,1 8 21,1 7 21,-3 5 4,-5 1-15,-7 1-16,-5 1-14,-5 1-11,-6 2-4,-4 2-5,-6 3-5,-3-2-4,-5 0-6,-4-3-6,-3-1-5,-2-4-3,1-4-1,1-3-1,1-4-2,1-4 1,3-3 4,1-3 3,3-2 3,1-2 3,2 0 4,2-1 4,3 1 2,5-2 6,11-6 7,11-4 8,11-5 7,7-1-3,1 2-10,2 4-13,2 3-10,1 2-9,1 2-6,-1 2-5,0 2-5,-4 1-7,-8 0-5,-7-1-7,-8 1-5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7:21"/>
    </inkml:context>
    <inkml:brush xml:id="br0">
      <inkml:brushProperty name="width" value="0.06041" units="cm"/>
      <inkml:brushProperty name="height" value="0.06041" units="cm"/>
      <inkml:brushProperty name="color" value="#F2395B"/>
    </inkml:brush>
  </inkml:definitions>
  <inkml:trace contextRef="#ctx0" brushRef="#br0">68304 48451 364,'-9'-13'66,"-2"6"-11,-2 6-10,-1 6-11,-2 4-7,1 3-3,-1 4-3,0 2-3,1 2-2,1 3-2,1 1 0,0 3-2,2 0 1,2 1 1,3-1 2,1 1 2,1-2-1,2 0-1,0-1-3,2 0-1,1-3-2,4-1-1,2-3-3,4-1-1,1-3-2,3-3-4,2-2-2,1-4-4,2-2-2,0-2-3,-1-2-3,1-2-2,-1-3-3,1-4-5,0-3-5,-1-5-5,1-3 0,0-3 2,-1-3 4,1-3 3,-2-2 3,-1-1 3,-2 0 3,-2-2 3,-3 0 2,-1 1 1,-2 1 0,-2 2 1,-2 1 2,0 3 3,-2 3 5,0 3 4,-1 3 9,0 2 14,0 4 15,0 3 14,0 5 5,0 8-4,0 8-4,0 7-5,-1 5-5,0 1-6,-2 1-6,0 1-8,0 2-4,0 1-4,2 2-5,0 3-3,1 0-3,0 2 1,0 1 0,0 1 1,1-1-8,2-2-12,2-2-14,2-1-14,0-4-2,-2-3 6,-3-5 8,0-3 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2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89550 42850 586,'23'28'73,"-3"6"-16,-3 7-16,-2 6-15,-5 4-9,-2 4-2,-3 3-2,-3 3-1,-2 3-2,0 3-2,0 3 0,0 4-2,-5 4-1,-9 6-2,-10 7 0,-8 6-2,-4-2 0,3-9 0,3-10 1,4-8 1,5-11 0,10-8 0,10-10 1,9-9 0,13-12 0,20-11-2,18-14-1,20-11-1,6-9-1,-2-3-1,-3-3 0,-3-2-1,-4-3 0,-3 1 0,-3-1 1,-2 1-1,-8 2-2,-8 7-5,-10 6-6,-9 7-4,-7-1-6,-3-6-5,-3-6-5,-2-6-5,-5-6 0,-2-2 5,-3-3 3,-3-3 6,-4-4 3,-3-3 2,-3-3 3,-2-2 2,-6-3 4,-6 1 4,-6-1 4,-6 1 4,-1 4 4,7 9 4,6 10 4,7 10 4,2 5 2,1 4 1,-1 3 0,1 3 2,-1 12 3,1 22 9,-1 22 7,1 23 8,-3 13 1,-2 6-4,-3 7-6,-3 6-6,-6 6-3,-5 6-3,-7 7-3,-5 6-4,-8 1-3,-5-3-7,-7-3-4,-5-2-7,-1-6-6,6-6-7,7-6-9,6-6-6,4-10-8,4-12-5,3-13-7,3-12-6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2:52"/>
    </inkml:context>
    <inkml:brush xml:id="br0">
      <inkml:brushProperty name="width" value="0.0404" units="cm"/>
      <inkml:brushProperty name="height" value="0.0404" units="cm"/>
    </inkml:brush>
  </inkml:definitions>
  <inkml:trace contextRef="#ctx0" brushRef="#br0">80645 5640 544,'-7'-5'10,"2"8"20,2 6 20,2 7 20,1 4 3,0 1-15,0 1-13,0 1-14,-1 3-9,0 3-2,-2 5-2,0 3-3,-2 1-5,0 0-7,-1-1-6,-2-1-9,1-1-5,0 0-5,2 0-4,1 1-6,0-2-4,0-2-3,0-1-3,0-3-4,0-3 0,2-5 3,0-5 2,2-4 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2:52"/>
    </inkml:context>
    <inkml:brush xml:id="br0">
      <inkml:brushProperty name="width" value="0.03832" units="cm"/>
      <inkml:brushProperty name="height" value="0.03832" units="cm"/>
    </inkml:brush>
  </inkml:definitions>
  <inkml:trace contextRef="#ctx0" brushRef="#br0">80600 6846 574,'16'-14'23,"-1"4"3,1 4 2,0 4 2,-2 2 0,-1-2 0,-2 0-2,-2-2-1,-1 0 0,0 1-2,0-2-1,-1 2-1,2-1 1,0 0 1,1 0 2,2 0 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2:58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80650 6974 532,'0'-15'0,"0"2"4,0 2 4,0 3 4,1 0 6,2 2 8,2 1 9,2 0 8,1 1 3,1 0-4,2 0-5,0 1-3,1-1-4,3 0-3,2 0-3,2 0-3,0 0-3,-1 0-4,-1 0-2,-1 0-3,0 0-4,2 0-3,0 0-3,1 1-3,-1-1-5,-1 0-3,-2 0-4,-2 0-4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2:58"/>
    </inkml:context>
    <inkml:brush xml:id="br0">
      <inkml:brushProperty name="width" value="0.05443" units="cm"/>
      <inkml:brushProperty name="height" value="0.05443" units="cm"/>
      <inkml:brushProperty name="color" value="#F2395B"/>
    </inkml:brush>
  </inkml:definitions>
  <inkml:trace contextRef="#ctx0" brushRef="#br0">81427 5462 404,'0'-22'-1,"0"3"0,0 3-2,0 3-1,0 1 0,0 2 1,0 1 1,0 0 0,1 2 1,0-1 2,2 0 1,0 0 1,1 0 2,0 0 4,0 1 3,0-1 3,-1 3 10,-1 8 16,0 6 16,-1 7 16,-1 4 1,0-1-12,0 1-14,0 0-13,-1 0-8,-1 1-5,0 1-3,-1 1-4,-1 1-3,0 1-2,0 1-2,0 1-1,0 1-1,0 2-1,0 2 0,0 3-1,0 0 0,1 0 0,-2 1-1,2-1 1,-1 2-6,2 2-9,0 4-9,2 3-9,-1 1-7,0 3-2,-2 2-5,0 2-3,-2 0 1,0 0 2,-1-2 3,-2 0 4,1-5 2,0-8 2,2-8 1,1-7 2,0-6 1,0-3 1,0-3 1,0-2 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2:59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81797 6778 604,'7'-21'-7,"-1"5"10,0 5 9,-1 4 10,-1 3 7,3 1 2,2-1 3,2 0 2,0 0 1,1 2-4,0 0-3,0 2-4,-1 1-3,-1 2-3,0 2-3,-2 2-4,-1 1-2,-2 3-2,-3 2-2,0 2-2,-4 0-2,0 1-1,-3 0-3,-2-1-2,-2 0 0,-2-1 0,-2 0 0,-1-2 0,-1-1-1,2-1-3,3 0-3,1-2-4,4-1 2,6 0 5,6-2 5,6 0 5,1-1 2,-1 1 0,-2 2 0,-2 0-1,-2 2 0,-1 2 0,-1 1-1,0 3 0,-3 1-1,-4-1-4,-4 1-4,-3 0-2,-4-1-4,0 1-3,-1 0-3,-1-1-4,-1 0-1,0 0 0,1-2-2,-1-1 0,1-2-4,2-2-8,3-4-7,1-2-8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2:59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83183 5513 568,'10'-28'40,"3"9"1,5 7 2,4 8 2,0 5-2,-1 2-7,-3 2-8,-1 2-7,-3 2-4,-1 3 0,-2 3-2,-2 4 0,-2 1-1,-2 2-1,-3 3-1,0 2-2,-3 0-2,-1 0-1,0 1-3,-1-1-2,-3 1-1,-2-1-3,-3 0 0,-3 1-3,-2-2-2,2-1-6,1-3-6,1-1-5,0-3-4,2-3-2,1-2-3,1-4-1,0-2-3,0-2-3,0-3-2,0 0-3,1-5 1,0-4 7,2-6 5,1-4 6,0-1 5,0 3 5,0 3 4,0 3 5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2:59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83150 6102 492,'0'-50'1,"0"10"1,0 9 3,0 11 0,0 7 10,2 8 17,0 7 17,2 6 16,0 6 4,0 3-11,0 5-11,0 3-11,-1 3-7,-1-1-5,0 1-6,-1-1-4,-1 1-3,0 1-2,0 1-1,0 1-1,-1 1-4,-1 2-5,0 3-7,-1 1-5,-1-1-8,0-4-7,0-4-8,0-3-7,0-4-5,2-3-1,0-3 0,2-2-2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0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84300 5841 462,'7'-26'49,"0"11"2,-2 10 1,0 12 2,-2 6-3,1 5-7,0 3-6,0 5-8,-1 2-5,-2 3-2,-2 1-2,-2 2-3,-1 1-3,0-1-1,0-1-1,1-1-2,-2-3-2,2-2-2,-1-3-1,0-3-3,0-1 0,2 0-3,0-1 0,2 1-2,2-3-2,4-3-3,4-4-4,3-4-4,4-8-1,2-8-1,1-11 1,3-9-1,0-7-1,-1-2-1,-1-4-3,-1-2-2,-1-2 1,-3 0 2,-1 0 4,-2 0 1,-3 2 5,-2 3 4,-4 5 4,-2 4 6,-4 4 1,0 7 0,-3 5 0,-2 7 0,-1 3-1,-2 2-1,0 2-2,-1 2-1,-2 3-3,0 6-6,-1 4-5,-1 5-6,0 3-3,2 1-2,2 1-1,3 1-1,1 0-1,2-3-1,2-1 1,2-2-1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0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85389 6500 534,'-14'37'121,"1"-6"-26,2-4-27,2-4-27,1-4-16,-2 1-3,0-1-4,-1 1-3,0-1-3,2-1 1,2-1 0,3 0 1,2-2-6,5 1-8,6 0-9,4-1-9,3-1-5,1-4 2,2-5 1,0-2 1,0-3-3,1 0-5,0 0-6,-1 0-6,0 0-3,-2 0-2,-3 0-2,-1 0-1,-2-1 2,-2-1 8,-2 0 8,-2-1 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0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85660 6883 544,'-15'-6'11,"4"4"19,3 4 21,3 4 21,1 4 3,2 5-12,0 5-14,2 5-13,-1 4-9,-1 3-7,0 3-7,-1 3-6,-2 4-5,0 10-5,-1 6-3,-2 9-4,1 3-9,1-1-14,0-1-13,2-1-14,0-7-6,2-14 4,0-14 2,2-13 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3"/>
    </inkml:context>
    <inkml:brush xml:id="br0">
      <inkml:brushProperty name="width" value="0.02994" units="cm"/>
      <inkml:brushProperty name="height" value="0.02994" units="cm"/>
      <inkml:brushProperty name="color" value="#00BFF3"/>
    </inkml:brush>
  </inkml:definitions>
  <inkml:trace contextRef="#ctx0" brushRef="#br0">89850 44450 734,'46'1'5,"-5"4"9,-7 3 10,-5 3 9,-4 4 2,0 7-3,0 6-4,0 7-4,3 2-4,6 1-2,7-1-4,6 1-2,-1-3-6,-5-2-6,-7-3-8,-5-3-7,-4-4-8,0-3-6,0-3-8,0-2-7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0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86950 6597 575,'2'-15'10,"6"4"20,4 3 20,5 3 20,4 1 4,1 2-14,3 0-13,1 2-13,4 0-11,3 0-7,4 0-7,5 0-8,0 0-7,-2 0-9,-2 0-9,-1 0-8,-5 0-8,-4 2-8,-5 0-9,-4 2-7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1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87823 5786 511,'-23'-7'28,"4"19"17,3 19 18,3 19 18,0 9 1,0 3-15,-1 2-16,-1 2-15,1-2-14,2-5-10,4-5-11,3-4-10,1-5-14,2-4-17,0-4-15,2-3-16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1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89987 5737 435,'-16'-18'65,"2"14"-1,1 12-1,1 13-1,-1 8-8,0 3-13,-1 3-13,-1 3-13,-1 0-9,-1 0-1,-2-2-3,1 0-1,-2-1-5,2-3-4,1-2-5,1-1-5,1-4-4,2-3-4,3-5-2,1-3-4,4-7-4,6-10-3,6-10-3,6-9-5,2-6 3,1-1 8,0-1 8,-1-1 8,1 1 6,0 1 7,-1 3 5,1 2 6,-2 2 1,-1 4 0,-2 5-2,-2 3-2,-1 3 6,0 2 12,0 2 14,-1 2 11,1 3 7,0 6-2,0 4-1,0 5-1,-2 3-3,-1 1-5,-2 1-6,-2 2-4,-1-1-4,0 1-4,0-1-2,0 1-4,1-2-2,0-3-1,2-3 1,0-3-2,3-3 0,2-4-4,3-4-2,3-4-2,2-5-2,2-6 0,0-5 1,1-7 0,0-5 0,1-5-2,0-4 0,-1-6-2,0-1-3,-1 0-6,0 2-5,-2 0-5,-2 4-4,-1 6-3,-2 5-2,-2 7-3,-4 7-8,-2 10-13,-6 10-13,-2 10-12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2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91698 6377 401,'13'-29'10,"-3"5"1,-4 5-1,-4 5 0,-1 2 3,0-2 4,2 0 5,0-1 5,0 0 0,0 1-2,-2 1-3,0 0-2,-3 3-2,-4 5-1,-4 3 1,-3 4 0,-4 3-1,0 5-2,-1 4-3,-1 4 0,-1 1-3,-1 1 0,-1-1-2,-1 1 0,0-1-1,3-1 1,1-1 1,2 0 0,2-2 0,1 1 1,1 0-1,1-1 1,1 0 0,4-1-1,2 0-1,4-2-1,4-2-3,6-2-7,5-4-7,7-2-6,2-4-6,-1-2-3,-1-4-4,-1-2-4,0-3-1,1-1 0,1-3 1,2-2 1,-3 1 2,-3 3 4,-5 3 4,-3 3 5,-3 4 12,0 6 22,-2 5 20,0 7 22,-1 2 2,3-2-17,2-3-18,2-1-17,1-2-12,1-2-5,2-2-6,0-2-4,1-3-5,-1-2-1,1-4-3,0-2-2,0-3 1,1-3 1,1-3 3,1-3 3,-1-1 2,-3 3 4,-2 1 4,-4 3 3,-2 0 5,0 2 7,-2 1 7,0 1 6,-3 4 12,-4 8 19,-4 8 19,-4 7 18,-1 5 0,0 0-16,2-1-17,1 1-18,0 0-9,2 1-4,1 1-3,0 1-3,2-1-4,0-1-2,2-3-3,0-1-3,3-2-3,2-1 0,4 0-2,2-2-1,3-2-6,5-4-10,4-4-9,3-4-11,1-3-2,-5-2 4,-3-2 5,-4-2 5,-3-2 4,-1-5 4,-1-4 2,0-3 3,-2-2 3,-1 3 1,0 1 2,-2 3 0,0 0 4,-2 1 5,0-1 4,-2 1 6,1 0 2,0 2 2,2 3 1,0 1 1,1 1 0,0 1 1,0-1-2,0 0 1,0 0-1,3 1 1,2-1 0,2 0 1,1 4-1,2 6-1,0 7-3,1 8-1,-2 3-2,-2 3-2,-6 2-2,-3 1-2,-2 1-2,0-1-2,0-1 0,0-1-3,-1 0-1,-4 1-2,-2 1-2,-3 2-3,-2-2-1,0-1-1,0-3-1,1-1 0,2-4-4,6-5-6,6-4-7,6-6-6,4-2 0,3-2 7,3 0 8,3-1 7,2-1 5,-1 2 2,1 1 2,-1 0 3,-1 2-1,-3 0-2,-3 2-2,-2 1-3,-3 0-2,-1 0-4,0 0-2,-2 0-3,-1-2-1,0 0 3,-2-3 1,0-2 3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2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94759 5799 431,'0'-18'8,"0"12"25,0 12 25,0 12 24,-1 6 5,-1 4-14,0 3-14,-1 3-14,-1 0-10,0-1-6,0-3-6,0-2-7,-1 4-6,0 7-3,-1 8-3,-1 8-5,-2 3-7,0-1-9,-2 0-10,0-2-9,0-3-2,2-6 5,2-6 5,3-5 6,0-6-6,0-4-16,0-3-17,0-4-15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4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95650 6847 614,'3'-21'2,"7"7"15,8 5 16,6 6 15,4 3 4,3 0-7,1 0-6,2 0-8,0 0-4,-1 0-3,-3 0-2,-1 0-2,-3 0-5,0 2-7,-1 0-5,0 2-8,-3 0-8,-3 0-10,-3-1-10,-3 1-10,-3 1-7,-2 0-4,-4 1-4,-2 2-5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4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95509 7350 625,'-25'7'9,"11"-2"18,12-3 18,12 0 17,8-2 4,5 0-12,5 0-12,5 0-10,3 0-11,2 2-8,3 0-10,1 2-7,0-1-12,-2 1-12,-2 0-14,-1 0-12,-5 0-3,-4 0 9,-4 0 8,-6 0 8,-3 0 3,-1 0 1,-1 0-1,0 0-1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4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98211 6046 546,'-8'-22'15,"2"4"3,1 5 3,0 3 4,2 4 3,0 4 7,2 4 4,0 4 7,-1 5-2,-4 5-6,-4 7-7,-3 5-6,-3 2-5,-2-1-2,0-3-1,-1-1-1,0-1-4,1 3-6,1 1-7,1 3-5,0-1-6,2-2-2,1-1-5,1-2-3,1-4 0,2-1 2,2-4 2,2-3 4,3-4-9,4-6-16,4-6-17,4-6-18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5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98750 5558 567,'1'-19'10,"2"10"17,2 10 17,2 10 18,1 7 3,-1 5-9,1 5-10,0 5-10,-1 0-7,0-4-8,-2-3-6,0-5-7,-1 0-3,1 0-1,2 0-2,0 3 1,1-2-4,0-3-3,0-3-4,0-3-3,-1-4-1,1-4 4,0-6 5,0-4 3,1-6 2,3-6-1,4-5 1,2-6-1,2-5 0,1-1-3,1-2 0,1-2-3,0-3 0,-1-1-1,-1-2-1,0-2 0,-3 1-2,-1 6-3,-2 4-2,-3 5-3,-1 5-1,-2 3 0,-2 4-1,-2 5 0,-2 4-6,-1 6-12,0 6-12,-1 6-11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5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100148 6353 554,'7'-16'4,"-2"2"7,-2 1 10,-2 1 8,-1 1 3,0 0-2,0 2-3,0 1-3,-2 0-1,-2 0-2,-4 0 0,-2 0-2,-1 2-2,-1 2-5,0 4-4,0 3-4,-1 2-3,-1 5-3,-3 4-2,-1 3-3,-2 3 1,0 0 0,1-1 2,-1 1 2,1-1 2,3 1 3,1-1 2,2 1 3,2-2 1,2-1 0,3-2-2,1-2 0,1-2-1,2 1-1,0 0-1,2 0 0,2-2-2,6-3-4,4-2-3,5-4-3,3-3-3,0-4-3,-1-4-2,1-3-3,-2-3-1,-1 0 1,-2 1 1,-2-1 0,-2 2 1,-1 2-1,-1 4 0,0 3-1,-3 3 8,-2 2 17,-4 3 17,-2 4 17,-2 2 6,0 3-4,0 3-4,0 4-4,0-1-4,2-1-4,0-3-4,2-1-5,1-1-6,4 0-9,2-1-10,4 1-9,1-2-5,1-2-3,1-4-2,2-2-2,0-2-2,1 0-2,1 0-1,1 0-1,1-2-2,-1-2 1,1-4 0,0-2-1,-2-1 2,-3 1 4,-3 0 5,-2 2 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3"/>
    </inkml:context>
    <inkml:brush xml:id="br0">
      <inkml:brushProperty name="width" value="0.02948" units="cm"/>
      <inkml:brushProperty name="height" value="0.02948" units="cm"/>
      <inkml:brushProperty name="color" value="#00BFF3"/>
    </inkml:brush>
  </inkml:definitions>
  <inkml:trace contextRef="#ctx0" brushRef="#br0">91350 42200 746,'1'-46'3,"4"10"6,3 10 7,3 9 6,3 6 5,3 3 4,3 3 4,4 4 4,1 8-4,0 17-11,0 15-13,0 16-12,-5 7-3,-9 1 2,-10-1 5,-8 1 2,-9-3-8,-6-2-23,-6-3-22,-6-3-23,-1-7-3,7-9 13,6-10 15,7-8 15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5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101457 6050 562,'-8'31'131,"0"-2"-28,0 0-29,0-1-29,1-1-17,-1-1-6,0-1-5,0-1-5,0 0-7,0-1-5,1 1-7,-1-1-7,0-1-4,0-1-4,0-2-2,0-2-3,1-3-8,-1-3-14,0-3-12,0-2-13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6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101350 6843 676,'7'-8'0,"0"0"0,-2 0 0,0 0 0,-1 0 4,3 1 9,2-1 7,2 0 9,1 0 3,0 2 0,-1 1 0,1 0-1,-1 1-2,0 1-2,-2-2-4,-1 2-2,1-1-5,0 2-6,1 0-5,2 2-7,-1 0-6,1 0-8,0 0-8,0 0-8,-1 0-6,-1 0-3,0 0-4,-2 0-2,-1-1 0,0 0 6,-2-2 5,0 0 6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6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102293 5716 497,'-1'-12'7,"-1"8"19,0 8 17,-1 8 18,-2 5 5,0 5-9,-1 3-8,-2 5-8,1 1-7,0 0-4,2 1-5,1-1-3,-1 0-5,0-1-4,-2-1-5,0-1-4,-1-2-6,-2 0-6,0 0-6,-1-2-6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6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102500 6763 592,'15'-15'2,"-1"2"4,-1 3 4,0 1 5,-2 2 3,-1 2 4,0 2 3,-2 2 4,0 2 2,0 2-2,0 2-1,-1 2-1,0 2-1,-2 3-1,-2 3 0,-2 4 0,-1 0-3,-2 1-5,-1 0-4,0-1-5,-1 0-4,0-2-4,0-3-3,1-1-4,2-4-8,7-4-11,7-6-11,8-4-11,2-4-5,1-2 2,-1-2 0,1-1 2,-3-2 4,-3 2 6,-4 1 6,-4 1 8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6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103797 5681 579,'15'-1'7,"-1"-2"-2,-1-2-1,0-1-2,-1-1 3,0 2 11,-1 2 10,1 2 11,0 1 3,0 2-3,-1 0-2,1 2-2,0 1-4,0 3-5,-1 4-6,1 2-4,-2 3-2,-2 3 2,-4 3 1,-2 3 2,-4 0-3,-2-1-3,-4-3-6,-2-1-4,-3-1-6,-1-1-6,-3 1-6,-2 0-5,-1-2-5,-1-1-2,-1-3-2,-1-1-2,1-3-2,5-2-1,3-4 0,4-2-1,3-4 1,1 0 4,0-3 3,2-2 3,0-1 3,2-2 4,0 0 2,2-1 3,0 0 3,0 0 1,0 2 3,0 1 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7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103679 6135 531,'7'-23'-18,"-2"17"31,-3 16 28,0 17 31,-3 8 7,-1-1-12,0-2-12,-1 0-13,-2 1-9,0 1-5,-2 2-3,0 2-6,-1 1-7,-2-2-12,0 0-10,-1-1-12,0-3-3,4-3 4,2-5 5,4-3 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7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104659 5809 568,'-1'-11'28,"0"10"7,-2 10 8,0 10 7,-1 3 1,0-2-5,0-1-5,0-2-6,1-2-5,0 1-5,2 0-7,0-1-5,1 1-4,-2 0-4,0-1-3,-1 1-3,0-2-6,3-1-11,4-2-9,2-2-11,3-4-3,0-4 4,1-6 4,2-4 4,0-4 2,1-1 2,1-3 0,2-1 2,-1-4 2,-1-1 4,-1-4 2,0-3 4,-3-2 3,-1-1 2,-2-1 3,-2 0 2,-1 0 2,0 3 0,0 3 2,0 3 0,-1 4 0,-1 3 1,0 4 0,-1 5 0,-2 4-3,-1 8-8,0 6-7,-1 7-7,-1 2-3,0-3 1,0-2 3,0-4 2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7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105356 6250 632,'6'8'2,"-1"0"3,-2 0 5,-2-1 4,-2 2 2,-4 4 3,-2 2 3,-3 3 1,-1 2 3,0 1 1,2 1 1,1 1 3,0 0-2,0-1-5,0-1-3,0 0-5,2-3-2,2 0-2,4 0-2,3-2 0,2-2-4,5-1-4,4-2-3,4-2-6,3-2-4,2-2-7,4-3-6,3 0-7,2-4-6,1-2-4,1-4-4,1-2-5,-3-2 1,-4-2 7,-5 0 7,-4-1 7,-5 1 5,-1 1 4,-2 2 4,-2 2 2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7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105745 6427 627,'-16'-6'5,"2"2"10,1 4 9,1 3 10,1 2 4,0 5 0,2 4-3,1 3 0,0 4-4,0 3-3,0 3-4,0 3-4,-1 4-4,-1 3-3,-3 4-3,-2 4-3,-2 6-11,-3 8-16,-3 7-16,-3 9-16,1-4-5,7-13 8,5-14 7,7-14 7,1-8 4,-1-3-1,0-3 0,-1-2-2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8"/>
    </inkml:context>
    <inkml:brush xml:id="br0">
      <inkml:brushProperty name="width" value="0.02808" units="cm"/>
      <inkml:brushProperty name="height" value="0.02808" units="cm"/>
      <inkml:brushProperty name="color" value="#F2395B"/>
    </inkml:brush>
  </inkml:definitions>
  <inkml:trace contextRef="#ctx0" brushRef="#br0">102350 4000 783,'64'0'22,"-14"0"2,-14 0 3,-13 0 3,-5 0-1,5 0-3,5 0-3,5 0-4,-1 0-6,-4 2-9,-4 0-10,-6 2-9,-3 0-7,-1 0-2,-1 0-4,0 0-3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3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91300 42800 576,'20'50'77,"-9"0"-15,-10 0-17,-8 0-15,-12 7-8,-12 17 0,-13 15 0,-12 16 0,-7 5-1,1-2-2,-1-3-1,1-3-1,2-7-3,7-9-2,6-10-2,7-8-2,10-17-6,16-21-9,15-22-9,17-22-10,14-21-6,17-18-2,15-19-4,16-18-2,4-6 2,-6 10 5,-6 10 6,-6 9 5,-7 9 6,-6 9 6,-6 10 5,-6 10 6,-10 10 5,-12 13 6,-13 12 5,-12 13 7,-10 12 4,-6 13 2,-6 12 3,-6 13 2,-6 6-1,-2 0-6,-3 0-6,-3 0-6,-2 0-5,0 0-5,0 0-5,0 0-6,3-5-3,6-9-3,7-10-3,6-8-3,12-15-7,19-19-14,19-18-11,19-19-14,9-15 0,0-8 10,0-10 11,0-9 12,0-2 6,0 6 4,0 7 4,0 6 3,-4 6 5,-5 6 6,-7 7 7,-5 6 6,-8 10 10,-5 17 13,-7 15 14,-5 16 13,-8 7 1,-5 1-11,-7-1-13,-5 1-12,-9 7-8,-9 16-2,-10 15-4,-8 17-3,-8 2-3,-2-9-5,-3-10-3,-3-8-5,-9-1-4,-11 9-4,-14 10-4,-11 10-5,-1-3-2,13-11 1,12-14-1,13-11 1,12-12-3,13-9-3,12-10-5,13-8-4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8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102929 3350 653,'-1'52'109,"-1"-6"-25,0-6-23,-1-6-24,-2-2-15,0 1-5,-2 1-6,0 0-6,-1 0-7,0-1-12,1-3-11,-1-1-10,1-4-7,2-2-1,2-3 0,2-2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8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104326 3600 656,'-1'16'76,"-1"-1"-14,0 1-13,-1 0-14,-2 0-8,0 3-5,-2 2-4,0 1-5,-1 1-3,1-1 0,-1-1-1,0-1-1,0 0-3,0 0-9,0-1-7,0 1-8,1-2-7,-1-1-7,0-2-8,0-2-6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09"/>
    </inkml:context>
    <inkml:brush xml:id="br0">
      <inkml:brushProperty name="width" value="0.02447" units="cm"/>
      <inkml:brushProperty name="height" value="0.02447" units="cm"/>
      <inkml:brushProperty name="color" value="#F2395B"/>
    </inkml:brush>
  </inkml:definitions>
  <inkml:trace contextRef="#ctx0" brushRef="#br0">104400 4097 899,'21'-14'0,"-3"4"0,-4 4 0,-4 5 0,-3 0 3,1-1 8,0 0 6,0-1 7,0-1 0,0 2-9,-1 0-8,1 2-9,-1 1-11,0 2-14,-2 2-13,0 2-14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1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105012 3407 697,'0'-17'40,"0"14"0,0 14-1,0 13 1,-1 8-3,-1 1-5,0 1-5,-1 0-4,-2 1-7,-2-1-8,-2-1-7,-2-2-9,0-1-3,2-5-1,2-3 0,3-5 0,0 0-4,0 1-7,0 3-7,0 2-8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1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105400 4247 653,'22'-14'1,"-3"2"3,-3 4 3,-2 3 3,-3 1 3,-1 2 3,-1 0 3,0 2 4,-3 2 1,-3 6 0,-2 4-1,-3 5 0,-3 2-4,0-1-7,-2-1-6,0 0-6,0-3-7,2-1-7,2-3-7,2-1-7,3-2-3,2-4 0,4-3 0,2-2 1,2-3 1,3-2 1,2-1 1,2-3 2,-1 0 5,1 2 5,-2 2 6,-1 3 7,-2 1 6,-2 4 8,-4 2 7,-3 4 8,-2 1 4,0 1 3,-1 1 2,-2 2 3,0-1 0,0 1-2,0 0-2,0 0-3,1-2-3,2-1-5,2-2-4,2-2-6,1-2-3,1-1-2,2 0-2,0-1-2,2-1-1,3 0-2,3 0-1,4 0-2,0-2-1,1-2-2,-1-4-2,1-2-2,-2-2-2,-3 1-1,-3-1-2,-3 0-1,-3 0-1,-2 1 3,-4-1 2,-2 0 2,-4 1 1,-2 1-2,-4 0-1,-2 2-2,-4 1-1,-5 2-5,-5 3-3,-5 1-3,-1 2-1,3 1 3,3 3 2,3 2 3,2 0-1,1 0-4,1-2-4,1 0-4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81929 11900 999,'-15'0'-82,"2"0"22,2 0 22,2 0 22,2 0 12,1 2 0,0 0 1,2 2 2,0 0-1,2 2 1,0 0 1,2 2-1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6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82038 11116 512,'8'-7'53,"0"2"-7,0 2-8,-1 2-8,2 1-5,2 2-2,2 0-1,1 2-2,1 0-3,-2 2-6,-3 0-4,-1 1-7,-1 1-1,-2 2-1,-1 0 1,0 2 0,-2 0 0,0 3 0,-2 1 2,0 3-1,-3 0 1,-2-3 0,-4-1-1,-2-2 1,-3-1-1,-1 1 1,-3 1-1,-1 2-1,-2-1 1,0 1-1,1 0-1,-1-1 1,1 0-1,-1 0 0,0-2 0,1-1 1,1-1 0,2 0 0,4-2 0,3-1 0,1 0 1,-2-2 3,0-1 2,-1 0 3,3-2 3,8-2 5,8-2 5,8-2 4,3-1 0,1 0-4,-1 0-4,1 0-4,-1 0-3,1-2-1,0 0 0,-1-1-2,1-1-1,-1 0-2,1 0-2,0 0 0,-1 1-3,1 1-3,-1 0-2,1 2-2,-2 0-3,-1 2-5,-2 0-5,-2 2-4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7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83591 11431 608,'-1'-13'18,"-2"3"2,-2 4 2,-2 4 1,0 3 2,-1 4-3,0 2 0,0 4-2,0 0 0,0 1-2,1 0 0,-1 0-2,0 0 0,2 1-1,1 1 0,0 1-2,0 1 0,0 2-1,-1 0-1,-1 1-2,0 0 0,2-3 1,2-1-1,2-2 1,2-2-5,4-1-6,2 0-7,4-2-8,1-3-3,1-4 2,1-6 2,1-4 1,0-4 0,-1-1 0,0-3-1,-2-2 0,-1 0 0,-1-1 1,0 0 3,-2 1 1,0 0 2,-2 1 2,-1 0 2,0 2 1,-2 2 1,-1 1-1,0 2-1,-1 2-1,-3 2 1,0 2 2,-3 3 2,-2 1 3,0 2-8,0 1-16,2 3-16,1 2-17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7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84484 11150 655,'14'1'31,"-4"2"5,-5 2 5,-2 2 6,-5 1-2,-2 3-8,-4 2-8,-2 2-8,-3 2-5,-3 3-3,-4 3-3,-2 3-2,-1 1-2,1-1-3,1-1-2,1-1-1,1-1-6,1 1-7,0-1-7,2 1-7,2-3-2,3-3 3,2-4 3,4-4 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84250 11378 678,'8'-21'-8,"0"3"10,0 4 10,-1 5 12,2 2 4,0 2 1,1 2 1,2 2 0,-1 2-1,-1 2-3,-1 2-4,0 2-3,-1 2-3,0 3 0,-1 3-2,1 4 0,0 0-3,0 1-5,0-1-5,0 1-4,0 0-9,-1 1-13,1 1-13,0 1-13,-1-1-6,0-3 3,-2-3 2,0-2 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4"/>
    </inkml:context>
    <inkml:brush xml:id="br0">
      <inkml:brushProperty name="width" value="0.02997" units="cm"/>
      <inkml:brushProperty name="height" value="0.02997" units="cm"/>
      <inkml:brushProperty name="color" value="#00BFF3"/>
    </inkml:brush>
  </inkml:definitions>
  <inkml:trace contextRef="#ctx0" brushRef="#br0">91150 44250 734,'25'-24'0,"0"4"0,0 3 0,0 3 0,3 1 5,6 1 12,7-1 10,6 1 12,3 1 3,0 3-5,0 3-5,0 4-5,3 1-5,6 0-9,7 0-9,6 0-7,-2 0-9,-9 0-11,-10 0-10,-8 0-11,-11 3-4,-8 6 3,-10 7 1,-9 6 3,-5 3 5,0 0 5,0 0 7,0 0 7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8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85747 11329 606,'-8'-5'35,"2"7"7,1 8 5,1 6 6,-1 4-2,2 1-8,-1 1-9,0 1-9,0-1-6,2-2-3,0-4-3,2-3-3,2-3-4,6-4-8,4-4-7,5-4-6,2-4-5,-3-4-2,-1-4-1,-2-3-2,-2-4 2,-1 0 3,0-1 4,-2-1 3,-1 0 4,-2 1 2,-3 1 3,0 1 2,-4 2 3,0 5 1,-3 3 2,-2 4 1,-1 2-1,-2 2-5,0 0-5,-1 2-5,-1 1-3,0 4-2,0 2-1,1 4-3,1 0-2,2 1-6,4 0-4,2 0-5,2-2 0,-2-1 8,0-2 6,-1-2 7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8"/>
    </inkml:context>
    <inkml:brush xml:id="br0">
      <inkml:brushProperty name="width" value="0.02821" units="cm"/>
      <inkml:brushProperty name="height" value="0.02821" units="cm"/>
      <inkml:brushProperty name="color" value="#F2395B"/>
    </inkml:brush>
  </inkml:definitions>
  <inkml:trace contextRef="#ctx0" brushRef="#br0">86300 11750 779,'28'8'29,"-5"0"-1,-6-1 1,-7 1 1,-2 0-2,0 0-3,0 0-4,0 0-4,0-1-6,0-1-9,-1-1-8,1 0-10,0-1-10,0 0-13,0 0-11,0 0-14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18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87392 10650 554,'-8'45'151,"2"-2"-35,0-3-35,2-4-36,0 3-21,0 6-7,0 8-7,0 6-9,-1 6-6,-2 5-6,-1 5-7,-3 5-7,0-1-2,0-7-1,2-7 0,0-7-1,2-6-4,-1-8-11,0-6-11,0-7-10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0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91294 11531 558,'15'-13'63,"-3"3"-12,-1 4-12,-2 4-13,0 3-5,2 2-2,1 2 1,3 2-2,0 1 0,-3 1-3,-1 2-2,-2 0-2,-2 1-2,-2-1-3,-2 1-2,-2 0-2,-2 1-2,-2 3 1,-2 3 1,-2 4 0,-3 0-2,-3-1-5,-5-1-4,-4-1-4,-1-1-3,-1-1-2,1-1 0,-1 0-3,2-3 3,3-1 4,3-2 4,3-2 5,5-3 3,8-3 3,8-2 4,8-4 3,4-1-3,1-2-7,1 0-7,1-1-8,0-1-6,1 0-1,-1 0-4,1 1-2,-2-2 0,-1 0 1,-3-2 2,-1 0 3,-2-1 1,-1 1 4,0-1 4,-2 0 2,-1 1 4,-2 1 1,-3 0 3,-1 2 1,-1 0 4,0 0 4,0 0 4,0 1 5,-1 2 10,-2 7 19,-2 8 17,-2 6 18,0 3 2,0-3-14,2-1-16,0-2-14,1-1-9,0-1-3,0 1-3,0 0-4,2-1-3,2-1-3,3 0-4,4-2-3,1-2-5,1-4-4,1-4-5,2-4-5,-1-3-2,-1-3 2,-1-4 1,0-2 1,-3-1 1,-1 1-3,-2 1-3,-2 1-1,-2 0-2,-2 0-1,-2 1-1,-2-1 0,-2 1 0,0 2 3,-1 3 2,-2 1 2,1 2 1,-1 2-1,0 2-1,0 2-1,1 2 0,0 2-3,2 2-1,1 2-2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93481 11600 602,'-16'1'87,"2"4"-15,1 2-15,1 4-16,0 1-10,0 3-3,0 1-4,1 3-3,-2 1-5,-2 1-5,-1 1-4,-3 2-5,-1-1-4,1-2-5,-1 1-6,1-2-4,0-2-6,2-1-8,3-2-6,1-2-8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0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93200 11777 658,'8'-6'36,"2"2"1,0 4-1,1 3 0,2 2-2,0 3-2,1 3-3,1 4-2,0 1-4,0 1-3,-2 1-5,-1 1-4,-1 1-6,0-1-6,-2 1-7,0 0-7,-2-2-9,-1-1-9,-1-3-10,0-1-10,0-2-3,0-2 4,1-2 5,2-2 3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0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94413 11897 562,'-8'-13'67,"2"6"-10,1 6-10,0 6-11,1 4-6,0 2-5,0 2-5,1 1-5,-2 3-2,2 1 1,-1 3 0,0 2 0,0-1 1,2-3 1,0-3 0,2-3 2,1-3-4,4-4-8,2-4-6,4-4-9,0-4-4,1-2 0,0-3-2,0-3-1,-1-3-1,-1 0-2,-1-1-1,0-1-1,-2 0 0,-2 1 3,-3 1 2,0 1 3,-4 1 2,0 2 1,-3 2 1,-2 3 1,-2 1 0,0 2-1,-1 2 0,-1 2-2,-1 2-1,2 4-4,1 2-3,0 3-3,2 2-4,1 0-2,0 0-2,2-1-3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1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94900 12300 913,'8'7'8,"2"0"6,0-2 5,1 0 6,0-1-6,0 0-17,-2 0-19,0 0-17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1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95424 10922 535,'0'-19'48,"0"7"-1,0 8 1,0 8 0,0 6-4,0 5-5,0 6-7,0 4-5,0 4-5,0 6-1,0 5-2,0 4-2,-2 5-1,-2 4-2,-4 4-2,-2 4-1,-3 4-13,-3 7-20,-3 5-21,-3 7-21,0-5-9,7-14 2,3-13 4,6-13 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2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99622 11581 550,'29'-13'26,"-5"3"8,-5 4 10,-4 4 7,-4 3 1,-1 2-8,-1 2-8,0 2-7,-2 1-7,-1 3-4,0 2-5,-2 2-4,-1 1-3,-2 3 0,-2 2-2,-2 1 0,-3 1-2,-3-1-6,-5-1-4,-4-1-4,-1-1-5,1-2-1,1-3-3,1-1-2,0-2 1,2-1 1,1 0 4,1-2 2,3-1 4,6-2 5,6-2 7,6-2 5,4-2 1,3 0-4,3-2-3,3 0-5,1-1-3,-3 0-2,-1 0-3,-2 0-3,-1 0-4,1-2-9,1 0-6,1-1-9,0-1 1,-3 2 8,-1 1 7,-2 0 7,-3 1 9,-3-2 8,-2 0 7,-4-1 9,-1 1 13,0 4 17,0 4 19,0 4 18,0 2 1,0 1-14,0 2-15,0 0-14,0 1-10,0 0-5,0-1-3,0 1-5,2-2-5,2-2-6,4-4-4,2-2-6,1-4-4,1-2-2,0-4-2,0-2-3,-1-2 0,-1 1 2,0-1 0,-2 0 2,-1 0 1,-2 1 0,-3-1 0,0 0 2,-4 1-1,0 0 2,-3 2 0,-2 1 0,-1 1 1,-2 2 0,0 2 1,-1 2 1,0 1-2,0 2-7,2 1-4,1 0-6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4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91400 45000 594,'-60'20'42,"32"-9"1,31-10 2,32-8 1,15-8-3,0-2-7,0-3-8,0-3-6,-2 1-9,-3 6-8,-3 7-10,-2 6-8,-6 9-4,-6 13 1,-6 12 0,-6 13 1,-7 6 0,-6 0 2,-6 0-1,-6 0 2,-6-2-1,-2-3 1,-3-3 1,-3-2-1,-9-3 2,-11 1 5,-14-1 2,-11 1 5,-3-4 3,10-6 4,10-6 3,9-6 3,6-6 2,3-2-1,3-3-1,4-3-1,4-7 2,6-9 4,7-10 3,6-8 5,7-9-1,10-6-3,10-6-5,9-6-5,6-6-5,3-2-11,3-3-9,4-3-10,1 1-9,0 6-11,0 7-10,0 6-10,-5 6-2,-9 6 7,-10 7 6,-8 6 7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2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101364 12050 591,'-22'0'36,"4"2"3,5 0 3,3 2 1,1 1 0,0 3-5,-1 4-4,-1 2-4,-2 2-3,0 1-5,-1 2-3,-1 0-4,-1-1-4,0 1-4,1-2-4,-1-1-5,1-1-7,1-1-11,0 0-12,2-2-10,1-2-9,1-2-5,0-4-6,2-2-6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2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101050 12150 663,'14'22'110,"-1"-1"-25,-2-2-26,-2-2-27,-1-2-15,2 1-5,0 0-5,1-1-6,1 0-1,0 0 2,0-2 3,-1-1 1,0-1-11,0-2-29,-2-2-27,0-2-28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3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102210 12297 555,'-15'-7'6,"0"2"10,2 2 10,1 2 11,1 3 6,0 4-1,2 4-1,1 4 0,1 1-2,2-1-5,2-1-5,2 0-3,1-2-5,2 1-4,0 0-3,2 0-4,2-4-8,4-6-10,3-8-12,5-6-10,0-4-5,-3 1 3,-2-1 2,-4 0 3,-2 1 3,-2 1 5,-3 1 3,0 0 4,-4 2 1,0 2 2,-3 3-1,-2 1 1,-2 1-1,0 2 0,-1 0 0,-1 2-1,-1 0-3,2 2-4,1 0-4,0 2-6,2 0 0,1 0 1,0-1 3,2 2 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3"/>
    </inkml:context>
    <inkml:brush xml:id="br0">
      <inkml:brushProperty name="width" value="0.026" units="cm"/>
      <inkml:brushProperty name="height" value="0.026" units="cm"/>
      <inkml:brushProperty name="color" value="#F2395B"/>
    </inkml:brush>
  </inkml:definitions>
  <inkml:trace contextRef="#ctx0" brushRef="#br0">102550 12550 846,'7'7'-1,"0"-1"1,-2 0 0,0-1-1,-2-2 7,1 1 12,0 0 12,0 0 13,1 1-5,2 0-18,2 1-20,2 2-18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23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103004 11355 567,'0'-13'65,"0"6"-7,0 6-10,0 6-7,-1 5-6,-1 4-4,0 3-2,-1 5-4,-2 3-3,0 6-1,-1 5-1,-2 5-2,0 4-5,-2 6-6,0 4-8,-1 6-6,-2 6-11,-3 9-11,-3 8-14,-3 10-12,0-5-6,5-18 0,3-17 1,4-17 1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3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71337 18232 472,'8'-37'80,"0"4"-13,0 3-14,0 5-13,-2 2-10,-1 1-7,-2 1-8,-2 1-7,-3 1-5,-4 4-3,-4 3-3,-3 3-2,-2 2-1,0 2 3,2 2 4,1 2 2,-1 3 2,-2 6 0,-1 4 1,-3 5 1,-1 3 0,-1 1 0,-1 1 0,-1 1-1,1 1 1,3 1 0,3 1-1,3 1 0,1 1 0,2 1 0,1 1 0,1 1 1,0-1-1,2-1 0,0-3 1,2-1-1,1-3 1,2-1-3,2-3 0,2-1-1,2-3-2,2-2-2,1-4-2,3-3-2,2-2-2,0-4-2,1-2-1,1-3-3,2-5-2,1-4-1,3-5-3,2-5-1,0-3-1,1 1 1,-1 0 1,1-1 1,-3 1 1,-1 1 1,-4 1 0,-3 1 1,-2 2 3,-1 3 2,0 3 4,-2 3 4,-1 1 4,-2 2 5,-2 1 5,-2 1 5,-1 3 6,0 10 9,0 6 9,0 9 9,0 2-2,0-1-8,0-3-11,0-1-9,0-1-6,2 0-2,0-1-3,2 1-2,0 1-4,1 1-5,2 3-7,0 1-6,1 1-6,2-1-7,0-1-6,1 0-8,0-3 0,-2-1 6,-2-2 5,-2-3 5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4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72888 17585 529,'1'-14'77,"4"5"-11,2 3-12,3 4-11,2 2-10,0 0-4,0 0-6,-1 0-6,1 0-4,0 0-3,0 0-3,-1 0-4,1-1-11,0 0-21,0-2-19,-1 0-20,0-3-6,-2-2 11,-2-3 9,-2-3 11,-2-2 8,-2 2 8,-2 1 7,-2 1 9,-2-1 4,0 0 1,-1-1 2,-2-1 2,0 1 3,1 2 4,-1 4 5,0 3 4,0 1 4,0 2 2,0 0 3,1 2 2,-3 2 3,-2 4 2,-3 4 3,-3 3 2,-1 4-1,2 1-3,3 3-4,1 2-3,1 1-2,1 1-1,-1 1 1,0 1-1,1-1 0,2-2-2,2-1-1,3-2-1,2-3-2,6 1-3,4-2-2,5-1-4,3-2-3,0-3-7,-1-2-6,1-4-6,-1-1-3,-1 0 1,-1 0 1,0 0 0,-2 0 0,-1 0-2,-1 0-2,0 0-2,-2 0 2,-2 3 4,-3 2 5,0 2 5,-2 0 3,2-1 0,0 0 1,1-2 1,0 0-1,-2 2 1,-2 0-1,-2 1-1,-2 2 1,-3 2-1,-4 1-1,-2 3-1,-3 1 1,-1 1-1,-3 1 1,-1 1 0,-2-1 0,1-1 2,-1-2 0,1-3 1,-1 0 1,-1-2 1,-1-1 1,-1-1 1,0-1 1,3-2 3,1-2 4,3-2 1,2-2 4,2-1 0,4 0 3,3-1 1,6-2 4,10-1 5,10 0 4,9-1 5,5-1 0,-1 2-8,-2 0-7,1 2-8,-1 0-4,0 2-3,2 0-3,1 2-2,2-1-7,1 2-12,2-2-13,2 1-12,0 0-8,-1 0-1,-3 0-3,-2 0-1,-3 0 1,-7 0 5,-5 0 5,-6 0 5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4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78010 18061 474,'-8'-15'7,"2"4"15,1 3 14,0 3 14,2 3 5,0 5-4,2 6-6,0 4-4,1 3-3,-2 1-4,0 1-2,-1 2-2,-1-1-4,2 1-5,0-1-5,2 1-5,-2 2-4,0 5-4,-3 4-3,-2 6-5,-1 2-6,0-1-10,1-2-9,-1 0-10,1-3-4,2-5 0,2-5 1,2-5 0,1-6-1,2-8-3,0-8-3,2-8-4,-1-4 5,-1 1 11,0-1 10,-1 0 12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4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78000 18723 607,'7'-43'-21,"-2"11"15,-3 9 17,0 11 16,-1 4 8,1 2 3,3 1 1,2 0 2,2 1-1,0 0-3,1 0-6,2 1-3,1-2-3,3 2-4,3-1-2,3 0-3,1 0-6,-3 2-9,-1 0-9,-2 2-9,-2 0-8,-1 0-9,-1 0-6,0 0-9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5"/>
    </inkml:context>
    <inkml:brush xml:id="br0">
      <inkml:brushProperty name="height" value="0.053" units="cm"/>
      <inkml:brushProperty name="color" value="#00BFF3"/>
    </inkml:brush>
  </inkml:definitions>
  <inkml:trace contextRef="#ctx0" brushRef="#br0">78760 17530 415,'7'-43'2,"0"8"7,-2 7 5,0 9 6,-2 6 9,-1 6 12,0 6 13,-1 6 13,-2 5 0,-1 4-10,0 3-11,-1 5-10,-2 2-7,0 2-4,-2 3-3,0 1-4,-1 4-3,0 5-2,1 4-3,-1 6-3,-1 7-4,0 11-4,-2 11-5,0 11-6,0 2-7,3-6-10,1-6-11,2-5-9,1-9-6,2-9 0,0-10 1,2-10-1,0-7 2,0-7 4,0-5 3,0-6 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4"/>
    </inkml:context>
    <inkml:brush xml:id="br0">
      <inkml:brushProperty name="width" value="0.02942" units="cm"/>
      <inkml:brushProperty name="height" value="0.02942" units="cm"/>
      <inkml:brushProperty name="color" value="#00BFF3"/>
    </inkml:brush>
  </inkml:definitions>
  <inkml:trace contextRef="#ctx0" brushRef="#br0">92800 43200 747,'48'-24'5,"-3"4"10,-3 3 9,-2 3 9,2-1 5,9-2-2,10-3-2,10-3-3,-1-1-6,-9 4-14,-10 3-12,-8 3-13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5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79150 18597 588,'8'-8'4,"2"0"7,0 0 7,1 1 7,1 0 5,0 2 2,0 2 1,-1 2 1,0 2-2,0 4-7,-2 2-6,0 3-6,-3 4-3,-1 2 1,-2 3 1,-2 3 2,-2 1-4,-3-1-7,-4-1-8,-2-1-7,-2-1-4,0-3 2,0-1 1,1-2 0,-1-3 2,2-1 0,1-2 0,0-2 0,4-2 2,4 0 1,6-2 2,4 0 1,4-1 4,0 0 1,1 0 4,1 0 3,0 0 2,0 2 1,-2 0 2,-1 2 1,-1 0 2,-2 3 3,-2 2 2,-2 2 3,-3 3-1,-4 3-2,-4 5-4,-4 3-3,-2 2-3,-2-3-4,0-1-2,-1-3-5,-1-2-5,1-2-12,-1-4-9,0-3-11,1-2-9,2 0-9,3-2-7,1 0-9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8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48874 1675 488,'-6'6'5,"4"-1"11,4-2 10,4-2 10,6-2 3,7-2-4,9-2-4,7-1-4,4-3-4,2 0-4,1-2-4,1 0-4,-3 0-1,-4 1-1,-5 0 0,-5 2 0,-4 1-6,-1 1-10,-3 0-12,-1 2-11,-2 0-5,-3 2 1,-1 0 1,-2 2 0,-4-2 1,-8-2-2,-6-3 0,-7-4-1,-5-1 3,-2-1 8,-1-1 9,-2-1 7,-1-1 3,1 0 1,1 1-1,1-1-1,1 0 5,1 1 7,1-1 8,1 0 8,1 2 2,4 3-2,3 3-3,3 2-4,1 5 4,2 6 9,1 6 9,0 6 9,2 3 1,0 2-7,2 3-7,0 2-7,1 1-5,0 4-2,0 3-3,0 3-2,0 3-2,0 6-1,0 4-2,0 5-2,1 3-1,2 0-3,2-1-2,2 1-2,0-3-1,-1-4 0,0-6 1,-1-4 0,-1-5-2,1-6-7,2-4-7,0-5-5,-4-5-8,-8-6-10,-9-6-8,-9-6-9,-5-5 1,1-2 9,-1-3 10,1-3 11,0-1 9,-1 2 13,1 2 11,-1 3 11,3 1 5,5 2-4,5 2-3,5 2-2,4 1 2,4 0 12,4 0 10,4 0 10,5-3 2,7-6-9,7-6-9,7-5-8,6-6-7,4-5-4,6-5-3,4-4-5,1-2-5,-4 3-4,-4 4-6,-4 2-4,-4 4-4,-3 3-2,-5 5-1,-3 3-3,-5 4-1,-3 3-3,-4 2-1,-4 4-3,-4 0 4,-3 0 10,-2-1 9,-4-1 9,0-2 6,2 0 3,2-2 2,2 0 2,3-1 1,4-3-1,4-2-1,3-1-2,2-1-2,-1 2-4,0 3-3,-2 1-4,-2 1-3,-1 1-1,-2-1-1,-2 0-2,-2 0-1,-1 1-1,0-1-1,-2 0-1,-1 0 0,-4 1 0,-2-1 0,-3 0 0,-3 0 3,0 1 4,-2-1 5,0 0 4,-1 1 3,-1 1 1,-1 0-1,-1 2 2,0 1 0,2 0 3,2 2 2,3 1 2,0 1 4,2 6 5,0 2 4,2 5 6,1 3 0,0 1-3,2 3-4,0 2-4,3 2-2,4 3-2,4 3 0,4 3-2,2 3 0,3 6-2,1 5 0,3 4-1,0 5-2,1 4-2,-1 3-3,1 5-2,0 0-6,-1-1-7,1-2-7,-1-2-9,1-4-4,1-3-4,1-4-4,1-4-2,-1-4-2,-1-2 2,-3-3 0,-1-3 2,-3-5 1,-5-5 3,-3-7 3,-4-5 2,-2-4 2,0 0 2,0-2 1,0 0 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8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51410 2638 605,'0'-15'4,"0"2"9,0 3 8,0 1 9,-1 5 5,-1 8 4,0 8 2,-1 7 3,-2 6-3,-2 3-6,-2 3-7,-2 3-8,-1 3-5,-3 2-3,-2 4-3,-1 2-3,-2 1-5,0-4-2,1-2-5,-1-3-3,0-4-4,1-3-5,-1-5-5,1-3-5,0-6-2,2-3 0,2-6 1,3-4-1,1-6 0,0-2 0,2-5-1,1-4 1,0 0-1,2 1 1,0 2 1,2 2 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8"/>
    </inkml:context>
    <inkml:brush xml:id="br0">
      <inkml:brushProperty name="width" value="0.03068" units="cm"/>
      <inkml:brushProperty name="height" value="0.03068" units="cm"/>
      <inkml:brushProperty name="color" value="#00BFF3"/>
    </inkml:brush>
  </inkml:definitions>
  <inkml:trace contextRef="#ctx0" brushRef="#br0">50900 919 716,'18'-28'5,"3"5"11,5 7 9,3 5 10,1 7 4,-1 8-1,-3 8-2,-1 7-2,-2 6-6,1 1-9,-1 3-11,1 1-8,-2 0-5,-3-3 0,-3-3 1,-3-3 1,-2-3-10,0-3-21,-2-3-21,0-2-22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9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53245 1344 513,'-13'-8'3,"4"0"7,6 0 5,5 1 6,2 0 4,3 2 0,2 2 1,2 2 1,3 0-1,5-2-1,5-2 0,5-2-2,2 0-4,1 1-10,-1 0-8,0 2-10,-1 0-3,-3 2 3,-3 0 0,-3 2 3,-5 2-7,-8 6-17,-8 4-15,-8 5-17,-5 2-1,-2-3 14,-1-1 15,-3-2 13,-1-2 8,1-1 3,-1-1 3,1 0 3,-1-2 2,1-1 0,-1 0 0,1-2 1,0 1 5,2 0 7,2 1 8,3 2 9,1 0 4,2 0 3,2-1 2,3 1 3,0 0 1,2 2-3,0 0-1,2 1-2,0 2-3,0 2-2,0 1-3,0 3-3,1 2-2,1 3-1,4 3-2,0 3 0,2 3-2,-2 4-3,-1 4-2,0 4-1,-2 2-7,0 0-6,-2 0-9,0 0-8,-1-2-7,0-6-7,0-4-6,0-5-7,0-5-1,0-5 5,0-5 5,0-4 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9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53327 2450 598,'30'-50'27,"-3"11"1,-3 11 1,-3 12 1,-2 4 0,1 2 0,0 0-2,-1 2 0,1 2-1,0 2-3,-1 4-3,1 3-2,-3 1-2,-3 3-4,-4 2-3,-4 2-2,-3 2-3,-1 5 1,0 3-1,-1 5 1,-4 2-2,-4 3 0,-6 1-2,-4 3-1,-3 0-2,-3 0-1,-1 0 0,-3 1-2,0-3-2,1-2-5,1-3-3,1-3-5,1-4-6,1-5-8,1-5-7,1-4-8,1-4-2,3-2 4,1-2 4,2-2 3,2-2 4,3 0 5,1-1 5,2-2 5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49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53100 2909 605,'9'-15'0,"3"4"6,4 3 5,2 3 7,2 2 7,1 3 8,1 4 9,1 2 7,1 4 1,1 4-6,1 3-5,1 5-6,0 3-8,1 5-10,-1 3-11,1 4-9,-2 1-7,0-1-3,-1-3-3,0-2-4,-4-3-3,-3-5-4,-5-5-4,-3-4-4,-2-5-3,0 1-4,0-2-4,0 0-4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0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54656 544 509,'1'-16'2,"2"1"7,2-1 5,2 0 5,1 3 3,0 3-1,0 4 0,-1 4-1,2 5 0,0 6 0,1 5-1,2 7 0,-2 4-4,-3 5-7,-2 3-6,-4 4-8,-2 3-7,-4 0-7,-2 2-6,-3 1-8,-3-2-2,-2-4-1,-2-4 0,-1-3 1,-2-5 3,-1-1 7,-1-4 8,-1-3 7,0-3 5,4-3 4,3-3 2,3-2 4,4-4 5,6-4 9,6-4 9,6-4 8,5-2 2,5-3-4,5-2-4,5-1-5,2-1-4,-1 0-6,-1 2-5,-1 1-6,-2 2-4,-3 5-1,-3 3-1,-3 4-1,-2 2 0,-1 2 5,0 0 3,-2 2 3,-2 0 4,-2 3 4,-4 2 2,-2 2 3,-4 1 2,0 1 0,-3 2-1,-2 0-1,-2 2 1,-4 5-2,-2 3 1,-3 5-1,-3 3-2,-1 4-3,-3 4-2,-1 5-3,-4 3-1,-3 5-2,-4 5-1,-4 6 0,-2-1-1,1-1 1,2-4 1,0-3 0,3-3 0,3-4-1,5-4-2,4-4-1,2-4-9,4-3-18,3-5-17,3-3-19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1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55000 2913 461,'8'-9'0,"0"0"0,0-2 0,-1 1 0,2-1 7,0 4 13,1 2 15,2 4 14,-1 3 4,1 6-5,0 4-5,0 5-5,-1 4-6,-1 1-7,-1 3-6,0 1-7,-1 1-4,0-1-4,-1-1-4,1-1-2,0-2-5,0-5-5,0-3-5,0-4-5,0-6-5,3-8-8,2-8-7,2-7-8,0-5 0,-1 1 6,-1-1 6,0 0 6,-3 2 6,-1 3 7,-2 3 5,-2 3 7,-2 5 14,0 8 22,-2 8 22,0 8 22,1 2 0,4 1-20,3-2-20,5-1-22,3-2-13,1-4-9,3-5-6,2-2-8,0-6-4,1-2 2,-1-5 1,1-4 1,-1-1 2,-1 1 2,-1 1 4,-1 0 1,-6 4 11,-9 6 17,-10 6 17,-9 6 18,-5 4 5,1 2-7,0 1-6,2 3-6,-1 0-6,-1 1-5,-3 0-4,-1-1-4,-3 2-3,-3 1 0,-3 3 0,-3 1 0,0 0 0,3-3 0,3-3-1,4-2 1,1-3-1,2-1 1,3-1-1,1 0 0,6-3 0,8-1-1,10-2-1,8-2-2,7-2-2,5-2-4,5-2-4,5-2-5,2-1-1,0 2 0,0 0 2,1 2 0,0-1-5,4 0-8,2-2-11,4 0-9,2 0-4,2 0 1,2 2 2,2 0 1,-5 2-1,-10 0-1,-12 2-2,-9 0-2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63099 1199 999,'-8'-8'-2,"2"2"-7,0 0-6,2 2-5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5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93200 42750 531,'-47'-22'23,"6"6"1,7 7 0,6 6 2,3 9 0,0 13 0,0 12 0,0 13-1,0 7 0,0 4-3,0 3-2,0 3-3,1 1-2,4 1-1,3-1-2,3 1-2,3-4 0,3-6-2,3-6-1,4-6-1,5-7-2,10-6-5,10-6-4,9-6-4,7-4-2,7 1 0,6-1 1,7 1 0,-1-1 0,-6 1-3,-6-1-1,-6 1-2,-7 4-1,-6 9-1,-6 10-1,-6 10 0,-9 4 1,-8 0 3,-10 0 3,-9 0 3,-9 0 3,-5 0 2,-7 0 2,-5 0 3,-3-2 0,4-3 0,3-3 0,3-2-1,3-5 0,3-2 1,3-3 0,4-3 1,2-2 0,4 0 0,3 0 0,3 0 0,3 0-3,3 0-3,3 0-3,4 0-4,-3 0-2,-5 0 2,-7 0 0,-5 0 1,-8 0 2,-5 0 1,-7 0 1,-5 0 3,-4-2 1,0-3 3,0-3 4,0-2 3,1-3 2,4 1 3,3-1 4,3 1 1,3-1 4,3 1 0,3-1 3,4 1 1,10-4 3,19-6 4,19-6 4,19-6 3,12-4-2,6 1-7,7-1-8,6 1-7,6 1-8,6 3-4,7 3-7,6 4-6,7 1-4,10 0-4,10 0-3,9 0-5,1 0-3,-6 0-5,-6 0-5,-6 0-5,-13 0 0,-19 0 2,-18 0 4,-19 0 2,-10 1 2,1 4 2,-1 3 0,1 3 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2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44798 2541 594,'-9'-9'1,"-2"0"3,-2-1 2,-1-1 2,-2 0 3,1 2 4,-1 2 2,0 2 4,1 3 0,1 4 0,1 4-3,0 4 0,1 3-2,1 3 0,-1 3-1,0 3-1,0 4 0,1 5 0,-1 5 0,0 5 0,1 2 0,2 2 0,3 0 0,1 2 0,1-1-2,2-2-1,0-2-3,2-2-2,1-2 0,4-3-1,2-4 0,4-2 1,2-3-1,5-3-1,3-3-2,5-2-1,3-4 0,2-3-2,4-3 0,3-2 0,2-5-2,0-6-2,2-6-4,1-6-1,-1-4-2,-2-3-1,-2-3 1,-1-2-1,-3-4 0,-2-1 2,-1-3 0,-3 0 2,-3-2 0,-7 1 1,-5 1-1,-6 2 1,-5 0 0,-4 1 0,-4 1 0,-4 1-1,-4 1 2,-5 2 5,-5 0 3,-5 1 4,-3 2 2,-1 5-1,-1 3-1,0 5-1,-1 2-1,1 2-3,1 2-2,1 2-2,2 4-3,1 4-5,3 5-3,2 6-5,2 2-5,6 1-5,5 1-5,5 1-5,2 0 0,2-3 5,0-1 6,2-2 6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3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45450 3250 714,'14'0'-3,"-3"2"7,-2 0 5,-4 2 6,0 2 6,0 5 6,1 5 5,2 6 6,-1 3 1,-1 5-6,0 3-5,-2 4-5,-1 3-8,0 0-10,-1 2-11,-2 1-9,0-1-6,2-2-1,1-2-1,0-1-1,1-5-5,0-6-9,0-5-9,0-6-8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63813 750 999,'-28'1'-26,"9"2"-4,7 2-3,8 2-4,4 0 2,2 0 8,0-2 8,2 0 7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4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62895 1841 539,'-7'-15'19,"0"1"6,2 0 7,1 2 6,2 0 3,5 1-1,6-1 0,4 0 0,4 1-4,3 2-4,3 3-6,3 1-5,3 1-3,1 2-3,2 0-1,3 2-3,-2 1-3,-2 2-4,-3 2-4,-3 2-2,-3 1-4,-4 1-1,-5 2-2,-3 0-1,-4 1-1,-2 1 1,-4 1-1,-2 2 2,-5 1-1,-6 3 1,-5 3 0,-7 3 0,-3 1 0,-3-1 2,-1-1 0,-2-1 1,-1-2 1,1-3 2,1-3 1,1-3 2,3-2 2,5-2 1,5-2 2,5-2 2,8-3 3,12-4 1,12-4 4,11-4 2,6-1-1,1 2-3,-1 2-3,0 3-3,0 0-4,-1 2-3,-1 0-3,-1 2-4,-3 0-1,-2 0 0,-3 0 2,-2 0 0,-3 0-5,1 0-14,-1 0-12,1 0-13,-2-2-4,-1-2 5,-2-4 4,-2-2 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4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62697 1002 513,'-9'-8'1,"-2"-1"1,-2-2 1,-1 0 2,-3-1 1,0 1 1,-1-1 3,-1 0 1,-1 1 2,1 1 2,-1 0 3,1 2 3,-2 1 1,-2 0 0,-1 2-1,-2 1 0,-3 1 0,1 6-1,-2 2 0,-1 5-1,-1 4-1,-1 4 0,-1 3-1,0 5-1,-1 2 0,1 2-2,1 2 0,1 3-1,2 1-1,2 0-1,1 2-1,3 1-2,2 2 0,6 4-1,5 4 0,5 4-1,2 1-1,2 1-2,0 0-2,2 0-2,2-2 0,6-4 1,4-4 2,5-4 0,5-4 1,3-6-4,4-4-2,5-5-3,4-5-3,4-6 0,6-6-2,4-6-1,3-6-2,2-4-1,0-5-1,2-5-2,-2-5-1,-1-5 0,-2-5 1,-2-4 0,-2-5 0,0-4 0,-2-4 1,0-4 1,-4-1 1,-8 2 2,-6 3 2,-7 1 2,-6 1 1,-6 0-1,-6 0 1,-6 0 0,-7 2 0,-8 2 0,-7 3 2,-9 4 0,-3 3 2,0 5 5,-1 6 5,1 4 4,1 5 1,1 6-1,3 6-3,2 6-1,2 6-4,5 4-8,3 5-7,4 5-7,4 0-3,3-3 2,2-4 2,4-4 3,1-2-1,0-1-4,0 1-3,0 0-3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4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67037 755 585,'-6'-14'7,"6"3"13,4 2 15,6 4 14,1 2 2,1 2-6,0 2-9,0 2-6,1 1-6,5 2-3,4 0-3,3 2-4,2 0-1,-3 3 1,-1 2 0,-2 1 0,-3 2-4,-3 0-12,-3-1-10,-2 1-11,-4 0-9,-3-1-8,-2 1-7,-4 0-8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5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66380 1842 595,'-14'0'4,"1"0"6,2 0 7,2 0 7,3 2 7,2 2 8,4 4 7,2 2 8,2 3-2,-2 3-10,0 3-11,-2 3-11,0 3-7,-2 3-3,0 3-2,-2 3-5,1-1-2,1-3-6,0-5-4,2-3-5,2-9-6,5-11-7,6-12-8,4-11-7,4-8-2,3-1 5,3-2 6,3-2 5,0 0 6,0 3 5,-1 3 6,-1 3 6,-2 3 3,-5 5 0,-3 3 0,-4 4 0,-6 7 6,-7 8 13,-6 9 12,-7 10 13,-5 2 2,0 0-9,-1-1-8,-1-1-8,0 0-7,-1-1-7,0 1-4,1-1-7,1-1-4,2-4-2,4-5-3,3-3-3,4-5-2,8-6-4,6-6-2,8-6-4,1-2 2,1 1 6,-2 1 5,-1 1 7,-2 3 5,-1 6 6,-2 6 6,-2 6 6,-2 3 4,-2 1 5,-2 1 3,-2 1 5,-2 3 3,0 4 1,-2 3 1,0 4 3,-1 1-4,2-5-6,0-3-8,2-5-6,1-1-5,2-2-5,2-1-3,2-1-4,1-2-5,1-2-9,2-4-7,0-2-8,1-4-4,1-2 0,1-4 1,2-2 0,-1-3 2,-1-1 4,-1-3 3,0-1 3,-2-2 3,-1 0 1,-1 1 1,0-1 1,-4 2 9,-4 3 13,-6 3 16,-4 2 14,-5 5 6,-3 6-6,-5 6-4,-3 6-6,-4 4-6,1 1-5,-2 3-8,-1 1-6,-2 2-3,-3 1 0,-2 1-1,-4 1 0,1-1 1,4-3 1,3-3 2,5-3 3,2-1 0,3-2 3,1-1 1,3-1 2,2-2 2,3-2-1,2-4 2,4-2 0,7-1 2,12 2 0,11 2 1,13 2 2,7 1-2,4 1-4,4 1-5,4 2-4,2-1-5,0 1-6,0 0-5,-1 0-5,0-1-3,-2 1 1,-2 0 1,-2 0 0,-2-2-1,-2-1-4,-2-2-4,-1-2-5,-6-1-2,-8 0-1,-7 0-2,-8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6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68706 1608 596,'1'-24'3,"3"-1"6,4-1 6,2 0 6,2 1 4,0 4 2,-1 6 3,1 5 3,-1 4-3,0 4-6,-2 4-6,-1 4-7,-2 4-6,-4 5-5,-4 6-6,-4 4-5,-4 3-5,-3 2-3,-5 3-5,-3 1-3,-2 0-1,2-2 1,3-1 0,1-3 2,3-2 0,1-5 0,2-3 0,2-4 1,3-3 4,2 1 6,4 0 6,3 0 8,1-1 2,1 1 0,1 0-2,2 0 0,0 1 5,0 3 12,0 3 12,-1 3 12,1 3 4,-2 3-2,-1 3-2,0 3-3,-2-1-3,0-3-2,-2-5-4,0-3-4,-2-3-1,0-1-2,-2-1-2,0-1-1,1-6-3,4-12-6,4-12-4,4-11-5,3-10-3,3-7-2,3-6-2,3-7-2,1-4-8,-1 0-11,-1 0-13,-1 0-11,-1 2-4,-3 5 6,-1 3 7,-2 4 6,-1 4 6,-1 7 7,1 6 6,0 5 7,-2 4 4,-2 3 2,-4 1 1,-3 3 2,0 0 5,0 2 4,2 1 7,0 0 5,2 2 5,2-1 5,2 0 4,2 0 5,0 3-4,-1 6-9,-1 6-12,0 6-9,-3 3-8,-2 1-3,-4 1-3,-2 1-4,-2-1-1,2-3 1,0-2 1,2-4 0,-1-1 1,0 0 0,-2 0-1,0-1-1,1 0 0,4-2-1,4-2 0,4-2-2,1-1 2,-1 2 3,-1 1 4,0 0 3,-3 2 2,-2 2 1,-4 1 0,-2 3 0,-4 2 3,-2 2 3,-3 1 3,-4 3 5,0 0 2,-1 1 2,0 0 2,1-1 2,0 0 1,2-1-3,3 0-1,1-2-1,4-2-4,6-3-4,6-3-5,5-2-5,3-1-3,-2 0-1,-3 1-2,-1 2-2,-1 1 0,-2 3 1,-1 3 1,0 4 1,-2 1 2,-2 1 1,-2 1 1,-2 1 2,-1-1 2,0-1 3,0-3 1,0-1 3,1-2 1,0-3-1,2-1 0,0-2-2,2-1 0,0 0-1,2 0-1,0-1 0,1 1-1,0 0-1,0 0-1,0 0 0,-1 0-1,0 1 0,-2 2 0,0 0 0,-2 0 1,0-1 2,-2 0 2,0-2 2,-3-1 1,-2 0-1,-3-2 1,-3 0-1,-2-4 0,0-6-3,1-6-1,-1-6-3,2-5-3,5-5-4,3-4-5,4-6-4,4-4-4,4-1-1,3-2-3,5-2-2,2 1-2,-1 4 1,1 4-1,0 4 0,0 3 0,1 5 0,1 3 1,1 5 1,-1 2 1,-2 2 3,-4 2 4,-3 3 2,-2 0 3,0 2 3,-2 0 2,0 2 3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7"/>
    </inkml:context>
    <inkml:brush xml:id="br0">
      <inkml:brushProperty name="width" value="0.05029" units="cm"/>
      <inkml:brushProperty name="height" value="0.05029" units="cm"/>
      <inkml:brushProperty name="color" value="#00BFF3"/>
    </inkml:brush>
  </inkml:definitions>
  <inkml:trace contextRef="#ctx0" brushRef="#br0">70946 491 437,'8'-15'1,"-2"4"1,-1 3 2,0 3 1,1 0 1,4 2 0,3-1 0,5 0 1,1 0 4,-1 0 5,-1 0 7,0 0 7,-2 2 0,1 4-6,0 4-6,-1 4-5,-1 2-8,-4 3-7,-5 2-9,-2 2-7,-5 1-5,0 1-2,-3 1-2,-2 1-1,-3-1 0,-4-1 1,-3-3 2,-5-1 1,-1-2 4,1-1 3,1-1 5,1 0 4,0-2 3,1-3 2,-1-1 2,1-2 3,-1-1 3,0 0 7,1 0 5,-1 0 7,2 0 2,3 2-2,2 0-2,4 1-2,2 2 1,1 2 6,0 2 4,2 1 6,0 2 1,2 2 0,0 0-2,2 1-1,0 1-2,0 3-2,0 1-2,0 3-2,0 4-3,2 8-2,0 8-3,2 8-2,-1 5-3,-2 3-2,-2 4-4,-2 2-2,-2 0-3,0-3-6,-1-3-5,-2-3-4,0 0-3,1 2 2,-1 1 1,0 3 1,0-1-4,0-5-7,0-3-9,1-4-7,-1-6-2,0-6 5,0-7 4,0-7 5,0-6-3,-2-5-9,0-5-10,-1-4-9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7"/>
    </inkml:context>
    <inkml:brush xml:id="br0">
      <inkml:brushProperty name="width" value="0.03547" units="cm"/>
      <inkml:brushProperty name="height" value="0.03547" units="cm"/>
      <inkml:brushProperty name="color" value="#00BFF3"/>
    </inkml:brush>
  </inkml:definitions>
  <inkml:trace contextRef="#ctx0" brushRef="#br0">70250 2398 620,'8'-15'0,"0"2"0,0 2 0,-1 3 0,3-1 0,6-2 0,4-2 0,5-1 0,3-2 6,3 2 12,1 1 13,3 1 11,1 0 5,4 0-3,2 0-4,4 1-4,1 0-4,-2 0-4,0 2-5,-1 1-5,-4 0-6,-4 2-9,-5 1-10,-5 0-8,-5 1-7,-3 0-5,-4 0-5,-4 1-5,-5-2-6,-2-1-5,-6 0-6,-2-1-5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5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95050 42350 528,'1'-46'4,"4"10"5,3 10 8,3 9 6,-2 15 7,-6 22 7,-6 22 8,-6 23 8,-10 11-3,-12 4-11,-13 3-12,-12 3-12,-10 3-6,-6 3 0,-6 3-1,-6 4 1,1-3-7,9-5-9,10-7-10,10-5-9,8-11-7,10-11 0,10-14-1,9-11-1,10-14 0,14-11 1,11-14 1,14-11 1,5-6 4,1 4 11,-1 3 10,1 3 9,-3 3 10,-2 3 8,-3 3 9,-3 4 8,-4 7 4,-3 13-2,-3 12-2,-2 13-1,-3 7-4,1 4-2,-1 3-5,1 3-3,-3 3-2,-2 3-2,-3 3-1,-3 4-1,-4-1-3,-3-3-6,-3-3-3,-2-2-6,-3-6-5,1-6-6,-1-6-7,1-6-5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8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71692 1741 501,'-28'-35'-4,"7"8"4,7 7 3,6 8 2,1 11 9,-5 14 15,-7 13 15,-5 15 16,-1 1 0,5-10-12,4-10-13,6-9-13,1-2-7,-4 7-4,-2 8-4,-3 5-4,-1 4-6,3-3-8,1-2-8,3-1-9,2-5-5,6-5-1,4-6-1,6-6-1,2-4 3,1-1 8,2 0 7,0-2 7,0 2 7,-1 2 4,0 4 5,-2 2 5,-1 3 4,-2 3 3,-2 3 3,-2 3 3,-2 2 1,-2-1 0,-2 1 0,-2-1 0,0 0-2,0-3-2,2-1-2,1-2-3,1-3-5,3-1-11,4-2-11,2-2-10,4-5-4,2-8 0,3-8 1,3-8 1,2-5 0,-1-3 0,1-3 1,0-2 0,-1-2 2,1-1 4,-1 1 3,1 0 5,-1 1 5,-1 5 5,-1 4 6,0 3 6,-2 4 7,1 3 6,0 2 6,-1 4 7,0 4 4,-1 6 1,0 6 1,-2 6 1,-2 5-3,-4 5-9,-4 5-9,-4 5-8,-4 2-6,-4 0-3,-4 0-3,-3 1-3,-3-2-2,1-2-3,-1-1-3,0-3-2,1-2-4,1-3-4,1-3-3,1-3-4,1-4-5,2-8-7,3-7-6,1-6-7,3-6-2,4-5 2,4-5 1,4-5 1,2-2 4,0-1 7,-1 1 6,1 0 5,0 1 6,0 5 4,0 3 4,0 5 4,-1 2 5,1 4 7,0 3 7,0 3 6,-2 5 11,-1 7 15,-2 9 14,-1 8 16,-5 3-1,-4 2-14,-6 1-14,-4 1-15,-3 0-8,-1 1-3,-1-1-3,-1 0-2,-2 0-6,-1-3-8,-2-2-9,-3-1-8,1-3-8,1-1-9,3-2-7,2-2-9,2-3-4,5-3-1,3-3-1,4-2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3:58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72250 4150 470,'59'29'8,"-6"-3"17,-8-5 17,-6-3 16,-3-2 8,2 1-4,3 2-2,1 0-3,-1 0-7,-2 1-10,-3-1-10,-3 1-9,-3-1-11,-3-1-9,-4-1-11,-1 0-9,-4-3-16,-3-1-22,-3-2-23,-2-2-23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0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80566 17856 559,'-7'-15'2,"2"2"3,2 2 5,2 3 3,3 0 4,4 0 6,4 0 5,3 0 6,4 2 1,3 2-3,4 4-3,2 3-4,-1 2-2,-3 5-3,-5 4-2,-3 4-2,-4 0-2,-2 0-1,-4 0-1,-2-2 0,-3 2-1,-1 3-2,0 5-2,-1 3-2,-2 1-2,-2-1-3,-2-3-2,-2-1-4,0-4-7,1-3-14,0-5-12,2-3-14,0-5-2,1-6 6,-1-6 9,0-5 6,0-5 5,0 0 1,0-1 1,0-1 0,1 0 4,1 1 5,0 1 5,2 1 5,0 1 5,0 4 5,0 3 4,0 3 4,1 3 12,0 5 18,2 6 19,0 4 17,1 3 3,0-1-15,0 1-14,0 0-15,0-1-10,0-1-5,0-1-5,0 0-5,1 2-5,0 9-4,2 7-4,0 8-4,0 4-4,0 0-4,-2 0-5,0 1-5,-1-3-6,0-2-8,0-4-10,0-2-8,0-4 0,2-7 7,0-5 9,2-6 6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81781 18104 539,'7'-11'38,"-4"10"2,-3 9 2,-2 11 3,-2 6-1,0 1-5,0 3-5,1 1-6,-2 2-2,2 2-3,-1 3-2,0 1-1,0-1-3,2-4-3,0-3-3,2-5-2,2-5-3,6-7-3,4-6-3,5-8-2,3-7-6,1-9-7,1-9-6,2-9-7,-1-5-1,1 0 2,-1-2 4,1 0 2,-3-1 4,-3 1 2,-4 2 3,-4 0 3,-4 3 1,-3 4 3,-2 3 2,-4 5 2,-2 3 1,-3 3 3,-4 3 2,-2 2 2,-1 4 1,-1 3 0,0 2 1,0 4-1,1 3 0,-1 4 0,0 4-2,1 3-1,0 3-4,2 2-6,2 0-9,3 1-6,1-1-6,2-1-3,2-2-5,2-3-4,2-1-1,2-2 3,2-2 3,2-2 3,0-1 3,1 0 4,0-1 5,0 1 4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1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82932 18550 572,'13'10'33,"-4"4"6,-6 3 5,-4 5 5,-5 1-1,-2 1-8,-3-1-8,-3 1-9,-2-1-4,0 1-2,0 0-1,1-1-2,-1 0-1,2-1-1,1-1-2,1-1-1,3-1-2,6-3-5,6-1-2,6-2-5,5-3-3,5-4-3,5-4-4,5-4-2,3-2-4,-1 2-2,0 0-2,1 2-3,-2 0-1,-2 0-2,-1 0-2,-3 0 0,-2 0-1,-4 0 1,-5 0 1,-3 0 1,-3 0 1,0 2 4,-2 0 3,0 2 2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1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83510 18661 551,'-15'-8'1,"4"2"2,3 1 2,3 0 3,0 1-1,-1 0-1,0 0-1,-1 1-3,-1 1 9,2 5 19,1 6 19,1 4 19,0 4 2,2 3-14,0 3-13,2 3-13,0 4-10,0 5-4,0 4-4,0 6-6,-1 3-5,-1 4-10,0 2-7,-1 4-9,-1 0-8,2 1-8,0 0-9,2 0-8,0-7-2,0-10 4,0-13 4,0-11 5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1"/>
    </inkml:context>
    <inkml:brush xml:id="br0">
      <inkml:brushProperty name="width" value="0.04977" units="cm"/>
      <inkml:brushProperty name="height" value="0.04977" units="cm"/>
      <inkml:brushProperty name="color" value="#00BFF3"/>
    </inkml:brush>
  </inkml:definitions>
  <inkml:trace contextRef="#ctx0" brushRef="#br0">85779 18910 442,'-22'-1'1,"6"-1"5,5 0 4,5-1 4,5-3 4,7-2 5,7-3 6,8-3 5,3-1-1,3 2-4,1 2-6,3 3-5,0 1-4,0 2 0,1 2 0,-1 2-2,-1 1 0,-1 2 1,-3 0 0,-1 2 0,-2 1 2,1 1 0,-1 3 2,1 2 2,-1 1 0,1 0-1,0-1 0,-1 1-1,1 0-1,-1 0-2,1-1-3,-1 1-1,1 0-3,-1 1 0,1 1-1,-1 2-2,1-1-2,-1 1-6,1 0-4,-1-1-6,1 0-5,-1 0-5,1-2-6,-1-1-5,2-2-3,1-2 0,3-4 0,1-2 0,0-4 0,-3 0 0,-3-3 0,-3-2-1,-2-1 1,-1-2 2,-1 0 3,0-1 2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2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90347 18250 474,'-16'1'53,"2"4"3,1 2 3,1 3 5,-1 4-4,0 2-10,-1 3-10,-1 3-10,-3 2-6,-2 3-3,-3 1-4,-3 3-2,0 0-2,1 0-3,3 1-2,1-1-3,1 0-8,1 1-17,-1-1-16,1 0-16,3-5-11,10-11-5,9-10-6,8-12-5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2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90850 18446 472,'14'30'150,"-4"0"-35,-5-1-35,-3-1-34,-2 0-20,0 1-4,0 1-4,0 1-4,0-1-2,0-3-1,0-3 1,0-3 0,4-8-4,8-14-6,8-14-7,7-13-7,4-8-3,-1-1-2,-1-1-2,-1 0-2,-2-1 1,-3 3 2,-3 2 3,-3 1 3,-2 4 1,-4 5 1,-3 5 1,-2 5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3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91932 18591 384,'8'-9'2,"-1"0"5,1-1 4,0-1 5,-1-1 3,0 0 0,-2 0 1,0 1 0,-2-1 1,1 2 0,0 1 1,0 0 1,-2 3-1,-6 0-3,-4 4-3,-5 1-2,-4 3-2,0 5-1,-1 6 0,-1 4-1,-1 3 0,1 3-1,-1 1-1,1 3 0,0 0-2,1 1-1,0-1 0,2 1-2,2-2 0,3-3 1,3-3 0,2-3 2,4-3-1,4-2-3,4-4-1,4-3-3,2-4-4,3-6-9,2-5-7,2-7-8,-1-3-3,1 1 3,-2-1 3,-1 1 2,-2 0 3,-1 4 4,-2 3 4,-2 3 4,-2 3 6,-2 4 11,-3 4 11,0 4 11,-2 3 5,0 1 1,0 3 2,0 2 0,1 0-2,2-1-7,2-1-7,1 0-7,5-3-4,6-3-3,5-2-3,7-4-2,0-1-6,-3-2-9,-5 0-8,-3-2-8,-1-1-6,3-3 0,3-4-1,3-2-2,-1-2 2,-3-1 4,-4-2 2,-5 1 5,-2-4 2,-2-2 5,-2-3 3,-2-2 4,-2-2 3,1 4 2,0 4 3,0 2 2,-1 2 4,0 2 6,-1 2 6,-2 3 6,0 2 10,2 6 13,1 4 14,0 6 15,-1 4 0,-2 5-11,-4 5-10,-2 6-12,-1-1-9,0-1-6,2-4-6,1-3-6,-1 1-5,-2 7-5,-2 5-5,-2 7-5,0 0-4,1-2-4,0-3-5,2-3-5,2-7-10,4-11-20,4-10-17,4-11-19,2-7 0,0-2 18,0-2 18,-1-1 19,1-1 10,0 1 4,0 1 4,0 1 4,0 2 5,-1 2 7,1 4 7,0 3 7,0 1 6,0 0 4,0 0 6,0 1 4,0 0 2,1 2-4,1 2-2,2 2-3,-1 1-5,1 0-5,0 0-6,0 0-6,-1 0-2,1 0-1,0 0 1,0 0-1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1:56:36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95200 43000 541,'23'-24'0,"-3"4"0,-3 3 0,-2 3 0,2-2 5,9-6 8,10-6 10,10-6 9,2-1 1,-3 7-5,-3 6-5,-2 7-6,-1 2-2,3 1-1,3-1 0,4 1-1,-10 7-11,-22 16-19,-22 15-21,-21 17-20,-10 3-4,3-5 11,3-7 12,4-5 10,-1-6 9,-3-3 6,-3-3 7,-2-2 6,0-1 2,7 3-1,6 3 0,7 4-2,0 1 7,-2 0 14,-3 0 13,-3 0 14,1 4 7,6 10-2,7 10 0,6 9-1,1 6-4,-3 3-4,-3 3-5,-2 4-5,-3 4-5,1 6-4,-1 7-5,1 6-5,-1 1-4,1-3-2,-1-3-5,1-2-2,-1-8-5,1-8-8,-1-10-8,1-9-7,1-18-5,3-24-3,3-26-2,4-24-3,7-20 3,13-11 6,12-14 8,13-11 6,6-4 7,0 6 5,0 7 5,0 6 5,3 4 5,6 4 4,7 3 4,6 3 3,1 4 2,-3 7-3,-3 6-2,-2 7-3,-3 5-2,1 7-4,-1 6-4,1 7-4,-6 2-5,-8 1-6,-10-1-5,-9 1-7,-9-3-7,-5-2-7,-7-3-8,-5-3-7,-6-2 1,-3 0 11,-3 0 10,-2 0 10,-6 0 7,-6 0 3,-6 0 3,-6 0 3,-2 1 3,3 4 3,3 3 4,4 3 3,1 3 1,0 3-1,0 3-1,0 4-1,1 5 9,4 10 18,3 10 20,3 9 19,6 6 3,9 3-13,10 3-11,10 4-13,5 8-9,4 17-6,3 15-6,3 16-6,4 13-4,7 14-3,6 11-3,7 14-3,2 5-6,1 1-9,-1-1-10,1 1-9,-4-10-7,-6-19-4,-6-18-5,-6-19-3,-6-18-1,-2-15 7,-3-15 5,-3-16 6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3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94274 17808 430,'-1'-15'4,"-1"0"8,0 2 8,-1 1 8,-1 4 9,0 6 11,0 7 9,0 8 11,0 4-1,0 3-11,0 3-12,1 3-12,-2 2-7,2 3-3,-1 1-3,0 2-4,-1 4-4,-2 5-6,-2 4-8,-1 6-6,-2 2-2,2 1 2,1 2 3,0 0 1,2-4-8,1-10-20,0-10-20,2-9-19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4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94535 18495 552,'9'-13'72,"3"4"-9,4 6-8,2 5-8,0 2-6,-3 3-4,-3 2-3,-2 2-3,-3 1-6,-1 3-5,0 2-7,-2 2-6,-2 1-4,-4 1-4,-4 1-3,-3 1-3,-5 1-2,-2 1-3,-3 1-3,-3 1-2,-1-2 0,3-1 1,1-4 1,3-3 2,0-3 2,2-1 1,1-2 3,1-2 2,3-2 3,6-2 7,6-3 6,6 0 6,3-2 1,3 0-5,2 0-3,2 0-5,1-1-1,1-1 0,1 0 1,1-1 1,0-1-9,-1 0-18,-1 0-17,-1 0-18,-2 0-7,-3 0 2,-3 0 3,-2 0 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4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95725 17593 515,'9'-8'4,"2"2"7,2 1 9,1 1 7,1 1 3,-1 3 1,0 4-1,-2 2-1,0 3 1,0 4 2,-1 2 1,1 3 1,-2 3-1,-2 1-5,-4 3-3,-2 1-6,-4 1-2,-2-1-4,-4-1-2,-2-1-2,-3 0-3,-3 1-1,-3 1-1,-3 1 0,-2-1-5,1-1-6,-1-3-5,1-1-7,0-3-6,2-3-7,3-2-7,1-4-6,4-4-4,3-6-3,4-6-2,4-6-2,2-2 3,0 1 10,0 1 8,0 0 10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4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95564 18268 489,'6'-25'8,"-3"13"19,-2 12 21,-4 14 18,-1 6 6,1 3-11,-2 1-11,2 3-10,-2 1-8,2 2-4,-1 3-5,0 1-4,0 3-4,0 5-4,0 2-4,0 6-4,0-1-10,0-2-17,0-4-17,0-2-17,0-5-6,2-8 7,0-6 5,2-6 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4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97094 17910 461,'-1'-18'10,"-2"12"21,-2 12 21,-1 12 21,-2 6 4,0 2-13,0 3-13,0 1-12,0 2-9,0-1-4,1 0-4,-1 1-4,1-2-4,2-3-1,2-4-4,2-1-1,3-5-7,6-3-7,4-4-10,5-4-7,3-6-4,1-8 3,1-8 2,2-7 3,-1-6 0,-1-1-2,-1-3-1,-1-1-2,-2 0 1,-3 2 2,-2 1 2,-4 3 3,-2 1 3,-2 1 3,-3 1 2,0 1 4,-3 2 2,-1 3 1,0 3 0,-1 3 2,-3 2 0,-2 4 0,-3 2 1,-3 4 0,-2 2-2,2 4-7,1 2-7,1 4-6,1 1-6,2 1-4,2 1-4,2 1-5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5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98179 18450 462,'-15'21'7,"4"-3"12,3-4 14,2-4 13,2-2 5,-2 3-4,0 2-5,-1 2-3,0 1-4,2 1-1,2 1-1,2 1-3,1 1-2,2-1-4,0 1-5,2 0-4,1-1-3,3 1-2,4-1-2,2 1-3,3-3-7,3-3-15,3-4-14,4-4-14,0-3-10,2-1-3,1 0-4,1-1-3,-2-2 2,-5-1 7,-5 0 8,-4-1 9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05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98564 18250 507,'-16'0'7,"0"0"17,1 0 14,-1 0 17,1 2 4,0 6-6,2 4-6,1 5-5,0 5-6,1 5-6,-1 5-6,0 5-5,0 4-4,0 6-1,1 4 0,-1 6-2,-1 1-8,0 1-18,-1 0-15,-1 0-18,0-5-11,2-10-7,3-10-8,1-9-7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15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47779 32193 635,'-8'-8'2,"2"2"4,0 1 4,2 1 5,1 1 6,0 3 10,2 4 10,0 2 9,1 3 0,0 2-8,0 2-9,0 1-10,0 3-6,0 1-4,0 3-6,0 2-4,0 0-3,0-1-3,0-1-2,0-1-2,0 0-5,0 1-7,0 1-8,0 1-6,0-1-4,0-1 1,0-2 0,0-3 1,0 0 1,0-2 3,0-1 3,0-1 2,0 0 3,0 0 2,0-1 3,0 1 2,0-1 2,-2 0 3,-1-2 2,0 0 2,-1-2 3,0-1 2,0-1 2,1 0 2,-1-1 3,0 0 2,0 0 3,0 0 2,0 0 4,2 1 7,0 2 5,2 0 7,0 1 1,0 2-2,0 0-3,0 1-2,0 1-4,0 0-6,0 0-7,0-1-7,0 2-3,0 0-1,0 1-2,0 1-2,0 1-1,0 0-2,0-1-3,0 1-2,0-1 0,0-1 0,0-1 0,0 0 2,0-1-2,0 1-4,0 1-3,0 2-4,0-2-2,2-1-4,0-2-1,2-2-4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16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50182 29700 714,'-7'8'63,"2"2"-12,2 0-13,2 1-14,1 2-6,0 1 0,0 3 0,0 2 0,0 1-2,0 3-4,0 1-5,0 3-4,0 1-4,0 1 0,0 0-3,0 2 0,0 0-4,0-1-2,0-1-3,0-1-4,0-1-1,0 1 1,0-1 0,0 1 1,0-2 1,0-2 3,0-1 2,0-2 3,0-3 0,0 1 2,0-2 0,0-1 1,0 0 0,0-1 2,0 1 0,0 0 2,0 0-1,0 1 1,0 1-1,0 1-1,0 1 1,0 0-1,0-1 0,0 1 1,0-1-1,0 1 0,0-1 1,0 1 0,0-1-1,0-1 1,0-1-1,0 0 0,-1-2 0,0 1-1,-2 0 1,0-1-1,-1 0 1,2-1 0,0 0 0,2-2 1,0 0 0,0 0 0,0-1-1,0 1 1,0 0-1,0 1 2,0 2 0,0 0 2,0 1-1,0-1 1,0 1-2,0 0 0,0-1 1,0-1 2,0-1 1,0-1 2,0 0 2,0 0-1,0 0-1,0-1 1,0 1-1,0 0-1,0 0 0,0-1-2,0 1 0,0 0-1,0 0-1,0-1 0,0 1-1,0 0 0,0 0 1,0-1-1,0 2 0,0 0-1,0 1 0,0 1-1,0 1 0,0 2 1,0 0 0,0 1 1,0-1 1,0-1-1,0-2 1,0-2 0,0-3-2,0 1-2,0-2-3,0 0-3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12:54:17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52582 26341 715,'-7'-4'43,"2"8"-6,2 8-3,2 7-6,1 4-3,0-3-3,0-1-2,0-2-2,0 0-3,0 5-3,0 3-2,0 5-3,0 2-2,0 4-1,0 3-1,0 3-1,0 0-3,0 2-1,0-1-2,0 0-2,0-1-2,0 0-2,0-1 0,0-2-2,0-1 0,0-1-1,0-3 0,0-2 0,0-1 0,0-1 3,0-1 0,0-1 3,0-2 0,0 0 2,0 0 0,0-2 1,0-1 2,0 1 2,0-1 2,0 1 3,0-1-1,0 1 0,0-1-2,0 1-2,0-1 0,0-2 1,0 0 0,0 0 0,0-1 1,0 1-2,0 1-1,0 1 0,0 0-2,0-1 1,0-1-1,0-1-1,0 0 1,0-1 0,0 1 1,0-1-1,-1 1 1,0 0-1,-2-1 0,0 1 0,-1-2-1,2-1 2,0-2 0,2-3 1,0 1 3,0 0 2,0 1 5,0 1 3,0 1 0,0 0-4,0-1-3,0 1-3,0 0-2,0 1 0,0 1-1,0 1 1,0 1-1,0 1-1,0 1-1,0 2-1,0-1 0,2 1 0,0-1 1,2 1 0,-1-1 0,0 1-1,-2-1 1,0 1 0,-1-2 0,0-2 1,0-1 0,0-2 1,0-2 0,0-1 1,0-1 0,0 0 1,0-1 0,0 1 1,0 1 1,0 2 1,0-1 0,0 1 1,0 0-1,0-1 1,0 1 0,0 0 0,0-1 1,0 1 1,0 0-2,2-1-1,0 1-2,2 0-2,-1-1 0,-1 1 0,0 0 2,-1-1 1,-1 0 0,0-1 1,0 0 0,0-2 0,0-1 0,0-1 1,0 0 0,0-2 2,0 0-1,0 0-1,0 0 0,0 0-1,0 0-1,0 1 1,0 1 0,0 2 1,0-1-3,0-1-2,0-1-4,0 0-3,0-4-11,0-2-16,0-6-18,0-2-17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86.xml"/><Relationship Id="rId21" Type="http://schemas.openxmlformats.org/officeDocument/2006/relationships/customXml" Target="../ink/ink481.xml"/><Relationship Id="rId42" Type="http://schemas.openxmlformats.org/officeDocument/2006/relationships/customXml" Target="../ink/ink502.xml"/><Relationship Id="rId47" Type="http://schemas.openxmlformats.org/officeDocument/2006/relationships/customXml" Target="../ink/ink507.xml"/><Relationship Id="rId63" Type="http://schemas.openxmlformats.org/officeDocument/2006/relationships/customXml" Target="../ink/ink523.xml"/><Relationship Id="rId68" Type="http://schemas.openxmlformats.org/officeDocument/2006/relationships/customXml" Target="../ink/ink528.xml"/><Relationship Id="rId84" Type="http://schemas.openxmlformats.org/officeDocument/2006/relationships/customXml" Target="../ink/ink544.xml"/><Relationship Id="rId89" Type="http://schemas.openxmlformats.org/officeDocument/2006/relationships/customXml" Target="../ink/ink549.xml"/><Relationship Id="rId16" Type="http://schemas.openxmlformats.org/officeDocument/2006/relationships/customXml" Target="../ink/ink476.xml"/><Relationship Id="rId11" Type="http://schemas.openxmlformats.org/officeDocument/2006/relationships/customXml" Target="../ink/ink471.xml"/><Relationship Id="rId32" Type="http://schemas.openxmlformats.org/officeDocument/2006/relationships/customXml" Target="../ink/ink492.xml"/><Relationship Id="rId37" Type="http://schemas.openxmlformats.org/officeDocument/2006/relationships/customXml" Target="../ink/ink497.xml"/><Relationship Id="rId53" Type="http://schemas.openxmlformats.org/officeDocument/2006/relationships/customXml" Target="../ink/ink513.xml"/><Relationship Id="rId58" Type="http://schemas.openxmlformats.org/officeDocument/2006/relationships/customXml" Target="../ink/ink518.xml"/><Relationship Id="rId74" Type="http://schemas.openxmlformats.org/officeDocument/2006/relationships/customXml" Target="../ink/ink534.xml"/><Relationship Id="rId79" Type="http://schemas.openxmlformats.org/officeDocument/2006/relationships/customXml" Target="../ink/ink539.xml"/><Relationship Id="rId5" Type="http://schemas.openxmlformats.org/officeDocument/2006/relationships/customXml" Target="../ink/ink465.xml"/><Relationship Id="rId90" Type="http://schemas.openxmlformats.org/officeDocument/2006/relationships/customXml" Target="../ink/ink550.xml"/><Relationship Id="rId14" Type="http://schemas.openxmlformats.org/officeDocument/2006/relationships/customXml" Target="../ink/ink474.xml"/><Relationship Id="rId22" Type="http://schemas.openxmlformats.org/officeDocument/2006/relationships/customXml" Target="../ink/ink482.xml"/><Relationship Id="rId27" Type="http://schemas.openxmlformats.org/officeDocument/2006/relationships/customXml" Target="../ink/ink487.xml"/><Relationship Id="rId30" Type="http://schemas.openxmlformats.org/officeDocument/2006/relationships/customXml" Target="../ink/ink490.xml"/><Relationship Id="rId35" Type="http://schemas.openxmlformats.org/officeDocument/2006/relationships/customXml" Target="../ink/ink495.xml"/><Relationship Id="rId43" Type="http://schemas.openxmlformats.org/officeDocument/2006/relationships/customXml" Target="../ink/ink503.xml"/><Relationship Id="rId48" Type="http://schemas.openxmlformats.org/officeDocument/2006/relationships/customXml" Target="../ink/ink508.xml"/><Relationship Id="rId56" Type="http://schemas.openxmlformats.org/officeDocument/2006/relationships/customXml" Target="../ink/ink516.xml"/><Relationship Id="rId64" Type="http://schemas.openxmlformats.org/officeDocument/2006/relationships/customXml" Target="../ink/ink524.xml"/><Relationship Id="rId69" Type="http://schemas.openxmlformats.org/officeDocument/2006/relationships/customXml" Target="../ink/ink529.xml"/><Relationship Id="rId77" Type="http://schemas.openxmlformats.org/officeDocument/2006/relationships/customXml" Target="../ink/ink537.xml"/><Relationship Id="rId8" Type="http://schemas.openxmlformats.org/officeDocument/2006/relationships/customXml" Target="../ink/ink468.xml"/><Relationship Id="rId51" Type="http://schemas.openxmlformats.org/officeDocument/2006/relationships/customXml" Target="../ink/ink511.xml"/><Relationship Id="rId72" Type="http://schemas.openxmlformats.org/officeDocument/2006/relationships/customXml" Target="../ink/ink532.xml"/><Relationship Id="rId80" Type="http://schemas.openxmlformats.org/officeDocument/2006/relationships/customXml" Target="../ink/ink540.xml"/><Relationship Id="rId85" Type="http://schemas.openxmlformats.org/officeDocument/2006/relationships/customXml" Target="../ink/ink545.xml"/><Relationship Id="rId3" Type="http://schemas.openxmlformats.org/officeDocument/2006/relationships/customXml" Target="../ink/ink463.xml"/><Relationship Id="rId12" Type="http://schemas.openxmlformats.org/officeDocument/2006/relationships/customXml" Target="../ink/ink472.xml"/><Relationship Id="rId17" Type="http://schemas.openxmlformats.org/officeDocument/2006/relationships/customXml" Target="../ink/ink477.xml"/><Relationship Id="rId25" Type="http://schemas.openxmlformats.org/officeDocument/2006/relationships/customXml" Target="../ink/ink485.xml"/><Relationship Id="rId33" Type="http://schemas.openxmlformats.org/officeDocument/2006/relationships/customXml" Target="../ink/ink493.xml"/><Relationship Id="rId38" Type="http://schemas.openxmlformats.org/officeDocument/2006/relationships/customXml" Target="../ink/ink498.xml"/><Relationship Id="rId46" Type="http://schemas.openxmlformats.org/officeDocument/2006/relationships/customXml" Target="../ink/ink506.xml"/><Relationship Id="rId59" Type="http://schemas.openxmlformats.org/officeDocument/2006/relationships/customXml" Target="../ink/ink519.xml"/><Relationship Id="rId67" Type="http://schemas.openxmlformats.org/officeDocument/2006/relationships/customXml" Target="../ink/ink527.xml"/><Relationship Id="rId20" Type="http://schemas.openxmlformats.org/officeDocument/2006/relationships/customXml" Target="../ink/ink480.xml"/><Relationship Id="rId41" Type="http://schemas.openxmlformats.org/officeDocument/2006/relationships/customXml" Target="../ink/ink501.xml"/><Relationship Id="rId54" Type="http://schemas.openxmlformats.org/officeDocument/2006/relationships/customXml" Target="../ink/ink514.xml"/><Relationship Id="rId62" Type="http://schemas.openxmlformats.org/officeDocument/2006/relationships/customXml" Target="../ink/ink522.xml"/><Relationship Id="rId70" Type="http://schemas.openxmlformats.org/officeDocument/2006/relationships/customXml" Target="../ink/ink530.xml"/><Relationship Id="rId75" Type="http://schemas.openxmlformats.org/officeDocument/2006/relationships/customXml" Target="../ink/ink535.xml"/><Relationship Id="rId83" Type="http://schemas.openxmlformats.org/officeDocument/2006/relationships/customXml" Target="../ink/ink543.xml"/><Relationship Id="rId88" Type="http://schemas.openxmlformats.org/officeDocument/2006/relationships/customXml" Target="../ink/ink54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66.xml"/><Relationship Id="rId15" Type="http://schemas.openxmlformats.org/officeDocument/2006/relationships/customXml" Target="../ink/ink475.xml"/><Relationship Id="rId23" Type="http://schemas.openxmlformats.org/officeDocument/2006/relationships/customXml" Target="../ink/ink483.xml"/><Relationship Id="rId28" Type="http://schemas.openxmlformats.org/officeDocument/2006/relationships/customXml" Target="../ink/ink488.xml"/><Relationship Id="rId36" Type="http://schemas.openxmlformats.org/officeDocument/2006/relationships/customXml" Target="../ink/ink496.xml"/><Relationship Id="rId49" Type="http://schemas.openxmlformats.org/officeDocument/2006/relationships/customXml" Target="../ink/ink509.xml"/><Relationship Id="rId57" Type="http://schemas.openxmlformats.org/officeDocument/2006/relationships/customXml" Target="../ink/ink517.xml"/><Relationship Id="rId10" Type="http://schemas.openxmlformats.org/officeDocument/2006/relationships/customXml" Target="../ink/ink470.xml"/><Relationship Id="rId31" Type="http://schemas.openxmlformats.org/officeDocument/2006/relationships/customXml" Target="../ink/ink491.xml"/><Relationship Id="rId44" Type="http://schemas.openxmlformats.org/officeDocument/2006/relationships/customXml" Target="../ink/ink504.xml"/><Relationship Id="rId52" Type="http://schemas.openxmlformats.org/officeDocument/2006/relationships/customXml" Target="../ink/ink512.xml"/><Relationship Id="rId60" Type="http://schemas.openxmlformats.org/officeDocument/2006/relationships/customXml" Target="../ink/ink520.xml"/><Relationship Id="rId65" Type="http://schemas.openxmlformats.org/officeDocument/2006/relationships/customXml" Target="../ink/ink525.xml"/><Relationship Id="rId73" Type="http://schemas.openxmlformats.org/officeDocument/2006/relationships/customXml" Target="../ink/ink533.xml"/><Relationship Id="rId78" Type="http://schemas.openxmlformats.org/officeDocument/2006/relationships/customXml" Target="../ink/ink538.xml"/><Relationship Id="rId81" Type="http://schemas.openxmlformats.org/officeDocument/2006/relationships/customXml" Target="../ink/ink541.xml"/><Relationship Id="rId86" Type="http://schemas.openxmlformats.org/officeDocument/2006/relationships/customXml" Target="../ink/ink546.xml"/><Relationship Id="rId4" Type="http://schemas.openxmlformats.org/officeDocument/2006/relationships/customXml" Target="../ink/ink464.xml"/><Relationship Id="rId9" Type="http://schemas.openxmlformats.org/officeDocument/2006/relationships/customXml" Target="../ink/ink469.xml"/><Relationship Id="rId13" Type="http://schemas.openxmlformats.org/officeDocument/2006/relationships/customXml" Target="../ink/ink473.xml"/><Relationship Id="rId18" Type="http://schemas.openxmlformats.org/officeDocument/2006/relationships/customXml" Target="../ink/ink478.xml"/><Relationship Id="rId39" Type="http://schemas.openxmlformats.org/officeDocument/2006/relationships/customXml" Target="../ink/ink499.xml"/><Relationship Id="rId34" Type="http://schemas.openxmlformats.org/officeDocument/2006/relationships/customXml" Target="../ink/ink494.xml"/><Relationship Id="rId50" Type="http://schemas.openxmlformats.org/officeDocument/2006/relationships/customXml" Target="../ink/ink510.xml"/><Relationship Id="rId55" Type="http://schemas.openxmlformats.org/officeDocument/2006/relationships/customXml" Target="../ink/ink515.xml"/><Relationship Id="rId76" Type="http://schemas.openxmlformats.org/officeDocument/2006/relationships/customXml" Target="../ink/ink536.xml"/><Relationship Id="rId7" Type="http://schemas.openxmlformats.org/officeDocument/2006/relationships/customXml" Target="../ink/ink467.xml"/><Relationship Id="rId71" Type="http://schemas.openxmlformats.org/officeDocument/2006/relationships/customXml" Target="../ink/ink531.xml"/><Relationship Id="rId2" Type="http://schemas.openxmlformats.org/officeDocument/2006/relationships/image" Target="../media/image8.png"/><Relationship Id="rId29" Type="http://schemas.openxmlformats.org/officeDocument/2006/relationships/customXml" Target="../ink/ink489.xml"/><Relationship Id="rId24" Type="http://schemas.openxmlformats.org/officeDocument/2006/relationships/customXml" Target="../ink/ink484.xml"/><Relationship Id="rId40" Type="http://schemas.openxmlformats.org/officeDocument/2006/relationships/customXml" Target="../ink/ink500.xml"/><Relationship Id="rId45" Type="http://schemas.openxmlformats.org/officeDocument/2006/relationships/customXml" Target="../ink/ink505.xml"/><Relationship Id="rId66" Type="http://schemas.openxmlformats.org/officeDocument/2006/relationships/customXml" Target="../ink/ink526.xml"/><Relationship Id="rId87" Type="http://schemas.openxmlformats.org/officeDocument/2006/relationships/customXml" Target="../ink/ink547.xml"/><Relationship Id="rId61" Type="http://schemas.openxmlformats.org/officeDocument/2006/relationships/customXml" Target="../ink/ink521.xml"/><Relationship Id="rId82" Type="http://schemas.openxmlformats.org/officeDocument/2006/relationships/customXml" Target="../ink/ink542.xml"/><Relationship Id="rId19" Type="http://schemas.openxmlformats.org/officeDocument/2006/relationships/customXml" Target="../ink/ink47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61.xml"/><Relationship Id="rId18" Type="http://schemas.openxmlformats.org/officeDocument/2006/relationships/customXml" Target="../ink/ink566.xml"/><Relationship Id="rId26" Type="http://schemas.openxmlformats.org/officeDocument/2006/relationships/customXml" Target="../ink/ink574.xml"/><Relationship Id="rId21" Type="http://schemas.openxmlformats.org/officeDocument/2006/relationships/customXml" Target="../ink/ink569.xml"/><Relationship Id="rId34" Type="http://schemas.openxmlformats.org/officeDocument/2006/relationships/customXml" Target="../ink/ink582.xml"/><Relationship Id="rId7" Type="http://schemas.openxmlformats.org/officeDocument/2006/relationships/customXml" Target="../ink/ink555.xml"/><Relationship Id="rId12" Type="http://schemas.openxmlformats.org/officeDocument/2006/relationships/customXml" Target="../ink/ink560.xml"/><Relationship Id="rId17" Type="http://schemas.openxmlformats.org/officeDocument/2006/relationships/customXml" Target="../ink/ink565.xml"/><Relationship Id="rId25" Type="http://schemas.openxmlformats.org/officeDocument/2006/relationships/customXml" Target="../ink/ink573.xml"/><Relationship Id="rId33" Type="http://schemas.openxmlformats.org/officeDocument/2006/relationships/customXml" Target="../ink/ink581.xml"/><Relationship Id="rId38" Type="http://schemas.openxmlformats.org/officeDocument/2006/relationships/customXml" Target="../ink/ink586.xml"/><Relationship Id="rId2" Type="http://schemas.openxmlformats.org/officeDocument/2006/relationships/image" Target="../media/image9.png"/><Relationship Id="rId16" Type="http://schemas.openxmlformats.org/officeDocument/2006/relationships/customXml" Target="../ink/ink564.xml"/><Relationship Id="rId20" Type="http://schemas.openxmlformats.org/officeDocument/2006/relationships/customXml" Target="../ink/ink568.xml"/><Relationship Id="rId29" Type="http://schemas.openxmlformats.org/officeDocument/2006/relationships/customXml" Target="../ink/ink57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54.xml"/><Relationship Id="rId11" Type="http://schemas.openxmlformats.org/officeDocument/2006/relationships/customXml" Target="../ink/ink559.xml"/><Relationship Id="rId24" Type="http://schemas.openxmlformats.org/officeDocument/2006/relationships/customXml" Target="../ink/ink572.xml"/><Relationship Id="rId32" Type="http://schemas.openxmlformats.org/officeDocument/2006/relationships/customXml" Target="../ink/ink580.xml"/><Relationship Id="rId37" Type="http://schemas.openxmlformats.org/officeDocument/2006/relationships/customXml" Target="../ink/ink585.xml"/><Relationship Id="rId5" Type="http://schemas.openxmlformats.org/officeDocument/2006/relationships/customXml" Target="../ink/ink553.xml"/><Relationship Id="rId15" Type="http://schemas.openxmlformats.org/officeDocument/2006/relationships/customXml" Target="../ink/ink563.xml"/><Relationship Id="rId23" Type="http://schemas.openxmlformats.org/officeDocument/2006/relationships/customXml" Target="../ink/ink571.xml"/><Relationship Id="rId28" Type="http://schemas.openxmlformats.org/officeDocument/2006/relationships/customXml" Target="../ink/ink576.xml"/><Relationship Id="rId36" Type="http://schemas.openxmlformats.org/officeDocument/2006/relationships/customXml" Target="../ink/ink584.xml"/><Relationship Id="rId10" Type="http://schemas.openxmlformats.org/officeDocument/2006/relationships/customXml" Target="../ink/ink558.xml"/><Relationship Id="rId19" Type="http://schemas.openxmlformats.org/officeDocument/2006/relationships/customXml" Target="../ink/ink567.xml"/><Relationship Id="rId31" Type="http://schemas.openxmlformats.org/officeDocument/2006/relationships/customXml" Target="../ink/ink579.xml"/><Relationship Id="rId4" Type="http://schemas.openxmlformats.org/officeDocument/2006/relationships/customXml" Target="../ink/ink552.xml"/><Relationship Id="rId9" Type="http://schemas.openxmlformats.org/officeDocument/2006/relationships/customXml" Target="../ink/ink557.xml"/><Relationship Id="rId14" Type="http://schemas.openxmlformats.org/officeDocument/2006/relationships/customXml" Target="../ink/ink562.xml"/><Relationship Id="rId22" Type="http://schemas.openxmlformats.org/officeDocument/2006/relationships/customXml" Target="../ink/ink570.xml"/><Relationship Id="rId27" Type="http://schemas.openxmlformats.org/officeDocument/2006/relationships/customXml" Target="../ink/ink575.xml"/><Relationship Id="rId30" Type="http://schemas.openxmlformats.org/officeDocument/2006/relationships/customXml" Target="../ink/ink578.xml"/><Relationship Id="rId35" Type="http://schemas.openxmlformats.org/officeDocument/2006/relationships/customXml" Target="../ink/ink583.xml"/><Relationship Id="rId8" Type="http://schemas.openxmlformats.org/officeDocument/2006/relationships/customXml" Target="../ink/ink556.xml"/><Relationship Id="rId3" Type="http://schemas.openxmlformats.org/officeDocument/2006/relationships/customXml" Target="../ink/ink551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10.xml"/><Relationship Id="rId21" Type="http://schemas.openxmlformats.org/officeDocument/2006/relationships/customXml" Target="../ink/ink605.xml"/><Relationship Id="rId42" Type="http://schemas.openxmlformats.org/officeDocument/2006/relationships/customXml" Target="../ink/ink626.xml"/><Relationship Id="rId47" Type="http://schemas.openxmlformats.org/officeDocument/2006/relationships/customXml" Target="../ink/ink631.xml"/><Relationship Id="rId63" Type="http://schemas.openxmlformats.org/officeDocument/2006/relationships/customXml" Target="../ink/ink647.xml"/><Relationship Id="rId68" Type="http://schemas.openxmlformats.org/officeDocument/2006/relationships/customXml" Target="../ink/ink652.xml"/><Relationship Id="rId84" Type="http://schemas.openxmlformats.org/officeDocument/2006/relationships/customXml" Target="../ink/ink668.xml"/><Relationship Id="rId89" Type="http://schemas.openxmlformats.org/officeDocument/2006/relationships/customXml" Target="../ink/ink673.xml"/><Relationship Id="rId16" Type="http://schemas.openxmlformats.org/officeDocument/2006/relationships/customXml" Target="../ink/ink600.xml"/><Relationship Id="rId11" Type="http://schemas.openxmlformats.org/officeDocument/2006/relationships/customXml" Target="../ink/ink595.xml"/><Relationship Id="rId32" Type="http://schemas.openxmlformats.org/officeDocument/2006/relationships/customXml" Target="../ink/ink616.xml"/><Relationship Id="rId37" Type="http://schemas.openxmlformats.org/officeDocument/2006/relationships/customXml" Target="../ink/ink621.xml"/><Relationship Id="rId53" Type="http://schemas.openxmlformats.org/officeDocument/2006/relationships/customXml" Target="../ink/ink637.xml"/><Relationship Id="rId58" Type="http://schemas.openxmlformats.org/officeDocument/2006/relationships/customXml" Target="../ink/ink642.xml"/><Relationship Id="rId74" Type="http://schemas.openxmlformats.org/officeDocument/2006/relationships/customXml" Target="../ink/ink658.xml"/><Relationship Id="rId79" Type="http://schemas.openxmlformats.org/officeDocument/2006/relationships/customXml" Target="../ink/ink663.xml"/><Relationship Id="rId5" Type="http://schemas.openxmlformats.org/officeDocument/2006/relationships/customXml" Target="../ink/ink589.xml"/><Relationship Id="rId90" Type="http://schemas.openxmlformats.org/officeDocument/2006/relationships/customXml" Target="../ink/ink674.xml"/><Relationship Id="rId22" Type="http://schemas.openxmlformats.org/officeDocument/2006/relationships/customXml" Target="../ink/ink606.xml"/><Relationship Id="rId27" Type="http://schemas.openxmlformats.org/officeDocument/2006/relationships/customXml" Target="../ink/ink611.xml"/><Relationship Id="rId43" Type="http://schemas.openxmlformats.org/officeDocument/2006/relationships/customXml" Target="../ink/ink627.xml"/><Relationship Id="rId48" Type="http://schemas.openxmlformats.org/officeDocument/2006/relationships/customXml" Target="../ink/ink632.xml"/><Relationship Id="rId64" Type="http://schemas.openxmlformats.org/officeDocument/2006/relationships/customXml" Target="../ink/ink648.xml"/><Relationship Id="rId69" Type="http://schemas.openxmlformats.org/officeDocument/2006/relationships/customXml" Target="../ink/ink653.xml"/><Relationship Id="rId8" Type="http://schemas.openxmlformats.org/officeDocument/2006/relationships/customXml" Target="../ink/ink592.xml"/><Relationship Id="rId51" Type="http://schemas.openxmlformats.org/officeDocument/2006/relationships/customXml" Target="../ink/ink635.xml"/><Relationship Id="rId72" Type="http://schemas.openxmlformats.org/officeDocument/2006/relationships/customXml" Target="../ink/ink656.xml"/><Relationship Id="rId80" Type="http://schemas.openxmlformats.org/officeDocument/2006/relationships/customXml" Target="../ink/ink664.xml"/><Relationship Id="rId85" Type="http://schemas.openxmlformats.org/officeDocument/2006/relationships/customXml" Target="../ink/ink669.xml"/><Relationship Id="rId93" Type="http://schemas.openxmlformats.org/officeDocument/2006/relationships/customXml" Target="../ink/ink677.xml"/><Relationship Id="rId3" Type="http://schemas.openxmlformats.org/officeDocument/2006/relationships/customXml" Target="../ink/ink587.xml"/><Relationship Id="rId12" Type="http://schemas.openxmlformats.org/officeDocument/2006/relationships/customXml" Target="../ink/ink596.xml"/><Relationship Id="rId17" Type="http://schemas.openxmlformats.org/officeDocument/2006/relationships/customXml" Target="../ink/ink601.xml"/><Relationship Id="rId25" Type="http://schemas.openxmlformats.org/officeDocument/2006/relationships/customXml" Target="../ink/ink609.xml"/><Relationship Id="rId33" Type="http://schemas.openxmlformats.org/officeDocument/2006/relationships/customXml" Target="../ink/ink617.xml"/><Relationship Id="rId38" Type="http://schemas.openxmlformats.org/officeDocument/2006/relationships/customXml" Target="../ink/ink622.xml"/><Relationship Id="rId46" Type="http://schemas.openxmlformats.org/officeDocument/2006/relationships/customXml" Target="../ink/ink630.xml"/><Relationship Id="rId59" Type="http://schemas.openxmlformats.org/officeDocument/2006/relationships/customXml" Target="../ink/ink643.xml"/><Relationship Id="rId67" Type="http://schemas.openxmlformats.org/officeDocument/2006/relationships/customXml" Target="../ink/ink651.xml"/><Relationship Id="rId20" Type="http://schemas.openxmlformats.org/officeDocument/2006/relationships/customXml" Target="../ink/ink604.xml"/><Relationship Id="rId41" Type="http://schemas.openxmlformats.org/officeDocument/2006/relationships/customXml" Target="../ink/ink625.xml"/><Relationship Id="rId54" Type="http://schemas.openxmlformats.org/officeDocument/2006/relationships/customXml" Target="../ink/ink638.xml"/><Relationship Id="rId62" Type="http://schemas.openxmlformats.org/officeDocument/2006/relationships/customXml" Target="../ink/ink646.xml"/><Relationship Id="rId70" Type="http://schemas.openxmlformats.org/officeDocument/2006/relationships/customXml" Target="../ink/ink654.xml"/><Relationship Id="rId75" Type="http://schemas.openxmlformats.org/officeDocument/2006/relationships/customXml" Target="../ink/ink659.xml"/><Relationship Id="rId83" Type="http://schemas.openxmlformats.org/officeDocument/2006/relationships/customXml" Target="../ink/ink667.xml"/><Relationship Id="rId88" Type="http://schemas.openxmlformats.org/officeDocument/2006/relationships/customXml" Target="../ink/ink672.xml"/><Relationship Id="rId91" Type="http://schemas.openxmlformats.org/officeDocument/2006/relationships/customXml" Target="../ink/ink67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90.xml"/><Relationship Id="rId15" Type="http://schemas.openxmlformats.org/officeDocument/2006/relationships/customXml" Target="../ink/ink599.xml"/><Relationship Id="rId23" Type="http://schemas.openxmlformats.org/officeDocument/2006/relationships/customXml" Target="../ink/ink607.xml"/><Relationship Id="rId28" Type="http://schemas.openxmlformats.org/officeDocument/2006/relationships/customXml" Target="../ink/ink612.xml"/><Relationship Id="rId36" Type="http://schemas.openxmlformats.org/officeDocument/2006/relationships/customXml" Target="../ink/ink620.xml"/><Relationship Id="rId49" Type="http://schemas.openxmlformats.org/officeDocument/2006/relationships/customXml" Target="../ink/ink633.xml"/><Relationship Id="rId57" Type="http://schemas.openxmlformats.org/officeDocument/2006/relationships/customXml" Target="../ink/ink641.xml"/><Relationship Id="rId10" Type="http://schemas.openxmlformats.org/officeDocument/2006/relationships/customXml" Target="../ink/ink594.xml"/><Relationship Id="rId31" Type="http://schemas.openxmlformats.org/officeDocument/2006/relationships/customXml" Target="../ink/ink615.xml"/><Relationship Id="rId44" Type="http://schemas.openxmlformats.org/officeDocument/2006/relationships/customXml" Target="../ink/ink628.xml"/><Relationship Id="rId52" Type="http://schemas.openxmlformats.org/officeDocument/2006/relationships/customXml" Target="../ink/ink636.xml"/><Relationship Id="rId60" Type="http://schemas.openxmlformats.org/officeDocument/2006/relationships/customXml" Target="../ink/ink644.xml"/><Relationship Id="rId65" Type="http://schemas.openxmlformats.org/officeDocument/2006/relationships/customXml" Target="../ink/ink649.xml"/><Relationship Id="rId73" Type="http://schemas.openxmlformats.org/officeDocument/2006/relationships/customXml" Target="../ink/ink657.xml"/><Relationship Id="rId78" Type="http://schemas.openxmlformats.org/officeDocument/2006/relationships/customXml" Target="../ink/ink662.xml"/><Relationship Id="rId81" Type="http://schemas.openxmlformats.org/officeDocument/2006/relationships/customXml" Target="../ink/ink665.xml"/><Relationship Id="rId86" Type="http://schemas.openxmlformats.org/officeDocument/2006/relationships/customXml" Target="../ink/ink670.xml"/><Relationship Id="rId4" Type="http://schemas.openxmlformats.org/officeDocument/2006/relationships/customXml" Target="../ink/ink588.xml"/><Relationship Id="rId9" Type="http://schemas.openxmlformats.org/officeDocument/2006/relationships/customXml" Target="../ink/ink593.xml"/><Relationship Id="rId13" Type="http://schemas.openxmlformats.org/officeDocument/2006/relationships/customXml" Target="../ink/ink597.xml"/><Relationship Id="rId18" Type="http://schemas.openxmlformats.org/officeDocument/2006/relationships/customXml" Target="../ink/ink602.xml"/><Relationship Id="rId39" Type="http://schemas.openxmlformats.org/officeDocument/2006/relationships/customXml" Target="../ink/ink623.xml"/><Relationship Id="rId34" Type="http://schemas.openxmlformats.org/officeDocument/2006/relationships/customXml" Target="../ink/ink618.xml"/><Relationship Id="rId50" Type="http://schemas.openxmlformats.org/officeDocument/2006/relationships/customXml" Target="../ink/ink634.xml"/><Relationship Id="rId55" Type="http://schemas.openxmlformats.org/officeDocument/2006/relationships/customXml" Target="../ink/ink639.xml"/><Relationship Id="rId76" Type="http://schemas.openxmlformats.org/officeDocument/2006/relationships/customXml" Target="../ink/ink660.xml"/><Relationship Id="rId7" Type="http://schemas.openxmlformats.org/officeDocument/2006/relationships/customXml" Target="../ink/ink591.xml"/><Relationship Id="rId71" Type="http://schemas.openxmlformats.org/officeDocument/2006/relationships/customXml" Target="../ink/ink655.xml"/><Relationship Id="rId92" Type="http://schemas.openxmlformats.org/officeDocument/2006/relationships/customXml" Target="../ink/ink676.xml"/><Relationship Id="rId2" Type="http://schemas.openxmlformats.org/officeDocument/2006/relationships/image" Target="../media/image9.png"/><Relationship Id="rId29" Type="http://schemas.openxmlformats.org/officeDocument/2006/relationships/customXml" Target="../ink/ink613.xml"/><Relationship Id="rId24" Type="http://schemas.openxmlformats.org/officeDocument/2006/relationships/customXml" Target="../ink/ink608.xml"/><Relationship Id="rId40" Type="http://schemas.openxmlformats.org/officeDocument/2006/relationships/customXml" Target="../ink/ink624.xml"/><Relationship Id="rId45" Type="http://schemas.openxmlformats.org/officeDocument/2006/relationships/customXml" Target="../ink/ink629.xml"/><Relationship Id="rId66" Type="http://schemas.openxmlformats.org/officeDocument/2006/relationships/customXml" Target="../ink/ink650.xml"/><Relationship Id="rId87" Type="http://schemas.openxmlformats.org/officeDocument/2006/relationships/customXml" Target="../ink/ink671.xml"/><Relationship Id="rId61" Type="http://schemas.openxmlformats.org/officeDocument/2006/relationships/customXml" Target="../ink/ink645.xml"/><Relationship Id="rId82" Type="http://schemas.openxmlformats.org/officeDocument/2006/relationships/customXml" Target="../ink/ink666.xml"/><Relationship Id="rId19" Type="http://schemas.openxmlformats.org/officeDocument/2006/relationships/customXml" Target="../ink/ink603.xml"/><Relationship Id="rId14" Type="http://schemas.openxmlformats.org/officeDocument/2006/relationships/customXml" Target="../ink/ink598.xml"/><Relationship Id="rId30" Type="http://schemas.openxmlformats.org/officeDocument/2006/relationships/customXml" Target="../ink/ink614.xml"/><Relationship Id="rId35" Type="http://schemas.openxmlformats.org/officeDocument/2006/relationships/customXml" Target="../ink/ink619.xml"/><Relationship Id="rId56" Type="http://schemas.openxmlformats.org/officeDocument/2006/relationships/customXml" Target="../ink/ink640.xml"/><Relationship Id="rId77" Type="http://schemas.openxmlformats.org/officeDocument/2006/relationships/customXml" Target="../ink/ink66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3.xml"/><Relationship Id="rId13" Type="http://schemas.openxmlformats.org/officeDocument/2006/relationships/customXml" Target="../ink/ink688.xml"/><Relationship Id="rId18" Type="http://schemas.openxmlformats.org/officeDocument/2006/relationships/customXml" Target="../ink/ink693.xml"/><Relationship Id="rId3" Type="http://schemas.openxmlformats.org/officeDocument/2006/relationships/customXml" Target="../ink/ink678.xml"/><Relationship Id="rId21" Type="http://schemas.openxmlformats.org/officeDocument/2006/relationships/customXml" Target="../ink/ink696.xml"/><Relationship Id="rId7" Type="http://schemas.openxmlformats.org/officeDocument/2006/relationships/customXml" Target="../ink/ink682.xml"/><Relationship Id="rId12" Type="http://schemas.openxmlformats.org/officeDocument/2006/relationships/customXml" Target="../ink/ink687.xml"/><Relationship Id="rId17" Type="http://schemas.openxmlformats.org/officeDocument/2006/relationships/customXml" Target="../ink/ink692.xml"/><Relationship Id="rId2" Type="http://schemas.openxmlformats.org/officeDocument/2006/relationships/image" Target="../media/image10.png"/><Relationship Id="rId16" Type="http://schemas.openxmlformats.org/officeDocument/2006/relationships/customXml" Target="../ink/ink691.xml"/><Relationship Id="rId20" Type="http://schemas.openxmlformats.org/officeDocument/2006/relationships/customXml" Target="../ink/ink69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81.xml"/><Relationship Id="rId11" Type="http://schemas.openxmlformats.org/officeDocument/2006/relationships/customXml" Target="../ink/ink686.xml"/><Relationship Id="rId24" Type="http://schemas.openxmlformats.org/officeDocument/2006/relationships/customXml" Target="../ink/ink699.xml"/><Relationship Id="rId5" Type="http://schemas.openxmlformats.org/officeDocument/2006/relationships/customXml" Target="../ink/ink680.xml"/><Relationship Id="rId15" Type="http://schemas.openxmlformats.org/officeDocument/2006/relationships/customXml" Target="../ink/ink690.xml"/><Relationship Id="rId23" Type="http://schemas.openxmlformats.org/officeDocument/2006/relationships/customXml" Target="../ink/ink698.xml"/><Relationship Id="rId10" Type="http://schemas.openxmlformats.org/officeDocument/2006/relationships/customXml" Target="../ink/ink685.xml"/><Relationship Id="rId19" Type="http://schemas.openxmlformats.org/officeDocument/2006/relationships/customXml" Target="../ink/ink694.xml"/><Relationship Id="rId4" Type="http://schemas.openxmlformats.org/officeDocument/2006/relationships/customXml" Target="../ink/ink679.xml"/><Relationship Id="rId9" Type="http://schemas.openxmlformats.org/officeDocument/2006/relationships/customXml" Target="../ink/ink684.xml"/><Relationship Id="rId14" Type="http://schemas.openxmlformats.org/officeDocument/2006/relationships/customXml" Target="../ink/ink689.xml"/><Relationship Id="rId22" Type="http://schemas.openxmlformats.org/officeDocument/2006/relationships/customXml" Target="../ink/ink6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23.xml"/><Relationship Id="rId21" Type="http://schemas.openxmlformats.org/officeDocument/2006/relationships/customXml" Target="../ink/ink718.xml"/><Relationship Id="rId42" Type="http://schemas.openxmlformats.org/officeDocument/2006/relationships/customXml" Target="../ink/ink739.xml"/><Relationship Id="rId47" Type="http://schemas.openxmlformats.org/officeDocument/2006/relationships/customXml" Target="../ink/ink744.xml"/><Relationship Id="rId63" Type="http://schemas.openxmlformats.org/officeDocument/2006/relationships/customXml" Target="../ink/ink760.xml"/><Relationship Id="rId68" Type="http://schemas.openxmlformats.org/officeDocument/2006/relationships/customXml" Target="../ink/ink765.xml"/><Relationship Id="rId84" Type="http://schemas.openxmlformats.org/officeDocument/2006/relationships/customXml" Target="../ink/ink781.xml"/><Relationship Id="rId89" Type="http://schemas.openxmlformats.org/officeDocument/2006/relationships/customXml" Target="../ink/ink786.xml"/><Relationship Id="rId16" Type="http://schemas.openxmlformats.org/officeDocument/2006/relationships/customXml" Target="../ink/ink713.xml"/><Relationship Id="rId11" Type="http://schemas.openxmlformats.org/officeDocument/2006/relationships/customXml" Target="../ink/ink708.xml"/><Relationship Id="rId32" Type="http://schemas.openxmlformats.org/officeDocument/2006/relationships/customXml" Target="../ink/ink729.xml"/><Relationship Id="rId37" Type="http://schemas.openxmlformats.org/officeDocument/2006/relationships/customXml" Target="../ink/ink734.xml"/><Relationship Id="rId53" Type="http://schemas.openxmlformats.org/officeDocument/2006/relationships/customXml" Target="../ink/ink750.xml"/><Relationship Id="rId58" Type="http://schemas.openxmlformats.org/officeDocument/2006/relationships/customXml" Target="../ink/ink755.xml"/><Relationship Id="rId74" Type="http://schemas.openxmlformats.org/officeDocument/2006/relationships/customXml" Target="../ink/ink771.xml"/><Relationship Id="rId79" Type="http://schemas.openxmlformats.org/officeDocument/2006/relationships/customXml" Target="../ink/ink776.xml"/><Relationship Id="rId5" Type="http://schemas.openxmlformats.org/officeDocument/2006/relationships/customXml" Target="../ink/ink702.xml"/><Relationship Id="rId90" Type="http://schemas.openxmlformats.org/officeDocument/2006/relationships/customXml" Target="../ink/ink787.xml"/><Relationship Id="rId14" Type="http://schemas.openxmlformats.org/officeDocument/2006/relationships/customXml" Target="../ink/ink711.xml"/><Relationship Id="rId22" Type="http://schemas.openxmlformats.org/officeDocument/2006/relationships/customXml" Target="../ink/ink719.xml"/><Relationship Id="rId27" Type="http://schemas.openxmlformats.org/officeDocument/2006/relationships/customXml" Target="../ink/ink724.xml"/><Relationship Id="rId30" Type="http://schemas.openxmlformats.org/officeDocument/2006/relationships/customXml" Target="../ink/ink727.xml"/><Relationship Id="rId35" Type="http://schemas.openxmlformats.org/officeDocument/2006/relationships/customXml" Target="../ink/ink732.xml"/><Relationship Id="rId43" Type="http://schemas.openxmlformats.org/officeDocument/2006/relationships/customXml" Target="../ink/ink740.xml"/><Relationship Id="rId48" Type="http://schemas.openxmlformats.org/officeDocument/2006/relationships/customXml" Target="../ink/ink745.xml"/><Relationship Id="rId56" Type="http://schemas.openxmlformats.org/officeDocument/2006/relationships/customXml" Target="../ink/ink753.xml"/><Relationship Id="rId64" Type="http://schemas.openxmlformats.org/officeDocument/2006/relationships/customXml" Target="../ink/ink761.xml"/><Relationship Id="rId69" Type="http://schemas.openxmlformats.org/officeDocument/2006/relationships/customXml" Target="../ink/ink766.xml"/><Relationship Id="rId77" Type="http://schemas.openxmlformats.org/officeDocument/2006/relationships/customXml" Target="../ink/ink774.xml"/><Relationship Id="rId8" Type="http://schemas.openxmlformats.org/officeDocument/2006/relationships/customXml" Target="../ink/ink705.xml"/><Relationship Id="rId51" Type="http://schemas.openxmlformats.org/officeDocument/2006/relationships/customXml" Target="../ink/ink748.xml"/><Relationship Id="rId72" Type="http://schemas.openxmlformats.org/officeDocument/2006/relationships/customXml" Target="../ink/ink769.xml"/><Relationship Id="rId80" Type="http://schemas.openxmlformats.org/officeDocument/2006/relationships/customXml" Target="../ink/ink777.xml"/><Relationship Id="rId85" Type="http://schemas.openxmlformats.org/officeDocument/2006/relationships/customXml" Target="../ink/ink782.xml"/><Relationship Id="rId3" Type="http://schemas.openxmlformats.org/officeDocument/2006/relationships/customXml" Target="../ink/ink700.xml"/><Relationship Id="rId12" Type="http://schemas.openxmlformats.org/officeDocument/2006/relationships/customXml" Target="../ink/ink709.xml"/><Relationship Id="rId17" Type="http://schemas.openxmlformats.org/officeDocument/2006/relationships/customXml" Target="../ink/ink714.xml"/><Relationship Id="rId25" Type="http://schemas.openxmlformats.org/officeDocument/2006/relationships/customXml" Target="../ink/ink722.xml"/><Relationship Id="rId33" Type="http://schemas.openxmlformats.org/officeDocument/2006/relationships/customXml" Target="../ink/ink730.xml"/><Relationship Id="rId38" Type="http://schemas.openxmlformats.org/officeDocument/2006/relationships/customXml" Target="../ink/ink735.xml"/><Relationship Id="rId46" Type="http://schemas.openxmlformats.org/officeDocument/2006/relationships/customXml" Target="../ink/ink743.xml"/><Relationship Id="rId59" Type="http://schemas.openxmlformats.org/officeDocument/2006/relationships/customXml" Target="../ink/ink756.xml"/><Relationship Id="rId67" Type="http://schemas.openxmlformats.org/officeDocument/2006/relationships/customXml" Target="../ink/ink764.xml"/><Relationship Id="rId20" Type="http://schemas.openxmlformats.org/officeDocument/2006/relationships/customXml" Target="../ink/ink717.xml"/><Relationship Id="rId41" Type="http://schemas.openxmlformats.org/officeDocument/2006/relationships/customXml" Target="../ink/ink738.xml"/><Relationship Id="rId54" Type="http://schemas.openxmlformats.org/officeDocument/2006/relationships/customXml" Target="../ink/ink751.xml"/><Relationship Id="rId62" Type="http://schemas.openxmlformats.org/officeDocument/2006/relationships/customXml" Target="../ink/ink759.xml"/><Relationship Id="rId70" Type="http://schemas.openxmlformats.org/officeDocument/2006/relationships/customXml" Target="../ink/ink767.xml"/><Relationship Id="rId75" Type="http://schemas.openxmlformats.org/officeDocument/2006/relationships/customXml" Target="../ink/ink772.xml"/><Relationship Id="rId83" Type="http://schemas.openxmlformats.org/officeDocument/2006/relationships/customXml" Target="../ink/ink780.xml"/><Relationship Id="rId88" Type="http://schemas.openxmlformats.org/officeDocument/2006/relationships/customXml" Target="../ink/ink78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03.xml"/><Relationship Id="rId15" Type="http://schemas.openxmlformats.org/officeDocument/2006/relationships/customXml" Target="../ink/ink712.xml"/><Relationship Id="rId23" Type="http://schemas.openxmlformats.org/officeDocument/2006/relationships/customXml" Target="../ink/ink720.xml"/><Relationship Id="rId28" Type="http://schemas.openxmlformats.org/officeDocument/2006/relationships/customXml" Target="../ink/ink725.xml"/><Relationship Id="rId36" Type="http://schemas.openxmlformats.org/officeDocument/2006/relationships/customXml" Target="../ink/ink733.xml"/><Relationship Id="rId49" Type="http://schemas.openxmlformats.org/officeDocument/2006/relationships/customXml" Target="../ink/ink746.xml"/><Relationship Id="rId57" Type="http://schemas.openxmlformats.org/officeDocument/2006/relationships/customXml" Target="../ink/ink754.xml"/><Relationship Id="rId10" Type="http://schemas.openxmlformats.org/officeDocument/2006/relationships/customXml" Target="../ink/ink707.xml"/><Relationship Id="rId31" Type="http://schemas.openxmlformats.org/officeDocument/2006/relationships/customXml" Target="../ink/ink728.xml"/><Relationship Id="rId44" Type="http://schemas.openxmlformats.org/officeDocument/2006/relationships/customXml" Target="../ink/ink741.xml"/><Relationship Id="rId52" Type="http://schemas.openxmlformats.org/officeDocument/2006/relationships/customXml" Target="../ink/ink749.xml"/><Relationship Id="rId60" Type="http://schemas.openxmlformats.org/officeDocument/2006/relationships/customXml" Target="../ink/ink757.xml"/><Relationship Id="rId65" Type="http://schemas.openxmlformats.org/officeDocument/2006/relationships/customXml" Target="../ink/ink762.xml"/><Relationship Id="rId73" Type="http://schemas.openxmlformats.org/officeDocument/2006/relationships/customXml" Target="../ink/ink770.xml"/><Relationship Id="rId78" Type="http://schemas.openxmlformats.org/officeDocument/2006/relationships/customXml" Target="../ink/ink775.xml"/><Relationship Id="rId81" Type="http://schemas.openxmlformats.org/officeDocument/2006/relationships/customXml" Target="../ink/ink778.xml"/><Relationship Id="rId86" Type="http://schemas.openxmlformats.org/officeDocument/2006/relationships/customXml" Target="../ink/ink783.xml"/><Relationship Id="rId4" Type="http://schemas.openxmlformats.org/officeDocument/2006/relationships/customXml" Target="../ink/ink701.xml"/><Relationship Id="rId9" Type="http://schemas.openxmlformats.org/officeDocument/2006/relationships/customXml" Target="../ink/ink706.xml"/><Relationship Id="rId13" Type="http://schemas.openxmlformats.org/officeDocument/2006/relationships/customXml" Target="../ink/ink710.xml"/><Relationship Id="rId18" Type="http://schemas.openxmlformats.org/officeDocument/2006/relationships/customXml" Target="../ink/ink715.xml"/><Relationship Id="rId39" Type="http://schemas.openxmlformats.org/officeDocument/2006/relationships/customXml" Target="../ink/ink736.xml"/><Relationship Id="rId34" Type="http://schemas.openxmlformats.org/officeDocument/2006/relationships/customXml" Target="../ink/ink731.xml"/><Relationship Id="rId50" Type="http://schemas.openxmlformats.org/officeDocument/2006/relationships/customXml" Target="../ink/ink747.xml"/><Relationship Id="rId55" Type="http://schemas.openxmlformats.org/officeDocument/2006/relationships/customXml" Target="../ink/ink752.xml"/><Relationship Id="rId76" Type="http://schemas.openxmlformats.org/officeDocument/2006/relationships/customXml" Target="../ink/ink773.xml"/><Relationship Id="rId7" Type="http://schemas.openxmlformats.org/officeDocument/2006/relationships/customXml" Target="../ink/ink704.xml"/><Relationship Id="rId71" Type="http://schemas.openxmlformats.org/officeDocument/2006/relationships/customXml" Target="../ink/ink768.xml"/><Relationship Id="rId2" Type="http://schemas.openxmlformats.org/officeDocument/2006/relationships/image" Target="../media/image11.png"/><Relationship Id="rId29" Type="http://schemas.openxmlformats.org/officeDocument/2006/relationships/customXml" Target="../ink/ink726.xml"/><Relationship Id="rId24" Type="http://schemas.openxmlformats.org/officeDocument/2006/relationships/customXml" Target="../ink/ink721.xml"/><Relationship Id="rId40" Type="http://schemas.openxmlformats.org/officeDocument/2006/relationships/customXml" Target="../ink/ink737.xml"/><Relationship Id="rId45" Type="http://schemas.openxmlformats.org/officeDocument/2006/relationships/customXml" Target="../ink/ink742.xml"/><Relationship Id="rId66" Type="http://schemas.openxmlformats.org/officeDocument/2006/relationships/customXml" Target="../ink/ink763.xml"/><Relationship Id="rId87" Type="http://schemas.openxmlformats.org/officeDocument/2006/relationships/customXml" Target="../ink/ink784.xml"/><Relationship Id="rId61" Type="http://schemas.openxmlformats.org/officeDocument/2006/relationships/customXml" Target="../ink/ink758.xml"/><Relationship Id="rId82" Type="http://schemas.openxmlformats.org/officeDocument/2006/relationships/customXml" Target="../ink/ink779.xml"/><Relationship Id="rId19" Type="http://schemas.openxmlformats.org/officeDocument/2006/relationships/customXml" Target="../ink/ink7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11.xml"/><Relationship Id="rId21" Type="http://schemas.openxmlformats.org/officeDocument/2006/relationships/customXml" Target="../ink/ink806.xml"/><Relationship Id="rId42" Type="http://schemas.openxmlformats.org/officeDocument/2006/relationships/customXml" Target="../ink/ink827.xml"/><Relationship Id="rId47" Type="http://schemas.openxmlformats.org/officeDocument/2006/relationships/customXml" Target="../ink/ink832.xml"/><Relationship Id="rId63" Type="http://schemas.openxmlformats.org/officeDocument/2006/relationships/customXml" Target="../ink/ink848.xml"/><Relationship Id="rId68" Type="http://schemas.openxmlformats.org/officeDocument/2006/relationships/customXml" Target="../ink/ink853.xml"/><Relationship Id="rId84" Type="http://schemas.openxmlformats.org/officeDocument/2006/relationships/customXml" Target="../ink/ink869.xml"/><Relationship Id="rId89" Type="http://schemas.openxmlformats.org/officeDocument/2006/relationships/customXml" Target="../ink/ink874.xml"/><Relationship Id="rId112" Type="http://schemas.openxmlformats.org/officeDocument/2006/relationships/customXml" Target="../ink/ink897.xml"/><Relationship Id="rId16" Type="http://schemas.openxmlformats.org/officeDocument/2006/relationships/customXml" Target="../ink/ink801.xml"/><Relationship Id="rId107" Type="http://schemas.openxmlformats.org/officeDocument/2006/relationships/customXml" Target="../ink/ink892.xml"/><Relationship Id="rId11" Type="http://schemas.openxmlformats.org/officeDocument/2006/relationships/customXml" Target="../ink/ink796.xml"/><Relationship Id="rId32" Type="http://schemas.openxmlformats.org/officeDocument/2006/relationships/customXml" Target="../ink/ink817.xml"/><Relationship Id="rId37" Type="http://schemas.openxmlformats.org/officeDocument/2006/relationships/customXml" Target="../ink/ink822.xml"/><Relationship Id="rId53" Type="http://schemas.openxmlformats.org/officeDocument/2006/relationships/customXml" Target="../ink/ink838.xml"/><Relationship Id="rId58" Type="http://schemas.openxmlformats.org/officeDocument/2006/relationships/customXml" Target="../ink/ink843.xml"/><Relationship Id="rId74" Type="http://schemas.openxmlformats.org/officeDocument/2006/relationships/customXml" Target="../ink/ink859.xml"/><Relationship Id="rId79" Type="http://schemas.openxmlformats.org/officeDocument/2006/relationships/customXml" Target="../ink/ink864.xml"/><Relationship Id="rId102" Type="http://schemas.openxmlformats.org/officeDocument/2006/relationships/customXml" Target="../ink/ink887.xml"/><Relationship Id="rId5" Type="http://schemas.openxmlformats.org/officeDocument/2006/relationships/customXml" Target="../ink/ink790.xml"/><Relationship Id="rId90" Type="http://schemas.openxmlformats.org/officeDocument/2006/relationships/customXml" Target="../ink/ink875.xml"/><Relationship Id="rId95" Type="http://schemas.openxmlformats.org/officeDocument/2006/relationships/customXml" Target="../ink/ink880.xml"/><Relationship Id="rId22" Type="http://schemas.openxmlformats.org/officeDocument/2006/relationships/customXml" Target="../ink/ink807.xml"/><Relationship Id="rId27" Type="http://schemas.openxmlformats.org/officeDocument/2006/relationships/customXml" Target="../ink/ink812.xml"/><Relationship Id="rId43" Type="http://schemas.openxmlformats.org/officeDocument/2006/relationships/customXml" Target="../ink/ink828.xml"/><Relationship Id="rId48" Type="http://schemas.openxmlformats.org/officeDocument/2006/relationships/customXml" Target="../ink/ink833.xml"/><Relationship Id="rId64" Type="http://schemas.openxmlformats.org/officeDocument/2006/relationships/customXml" Target="../ink/ink849.xml"/><Relationship Id="rId69" Type="http://schemas.openxmlformats.org/officeDocument/2006/relationships/customXml" Target="../ink/ink854.xml"/><Relationship Id="rId113" Type="http://schemas.openxmlformats.org/officeDocument/2006/relationships/customXml" Target="../ink/ink898.xml"/><Relationship Id="rId80" Type="http://schemas.openxmlformats.org/officeDocument/2006/relationships/customXml" Target="../ink/ink865.xml"/><Relationship Id="rId85" Type="http://schemas.openxmlformats.org/officeDocument/2006/relationships/customXml" Target="../ink/ink870.xml"/><Relationship Id="rId12" Type="http://schemas.openxmlformats.org/officeDocument/2006/relationships/customXml" Target="../ink/ink797.xml"/><Relationship Id="rId17" Type="http://schemas.openxmlformats.org/officeDocument/2006/relationships/customXml" Target="../ink/ink802.xml"/><Relationship Id="rId33" Type="http://schemas.openxmlformats.org/officeDocument/2006/relationships/customXml" Target="../ink/ink818.xml"/><Relationship Id="rId38" Type="http://schemas.openxmlformats.org/officeDocument/2006/relationships/customXml" Target="../ink/ink823.xml"/><Relationship Id="rId59" Type="http://schemas.openxmlformats.org/officeDocument/2006/relationships/customXml" Target="../ink/ink844.xml"/><Relationship Id="rId103" Type="http://schemas.openxmlformats.org/officeDocument/2006/relationships/customXml" Target="../ink/ink888.xml"/><Relationship Id="rId108" Type="http://schemas.openxmlformats.org/officeDocument/2006/relationships/customXml" Target="../ink/ink893.xml"/><Relationship Id="rId54" Type="http://schemas.openxmlformats.org/officeDocument/2006/relationships/customXml" Target="../ink/ink839.xml"/><Relationship Id="rId70" Type="http://schemas.openxmlformats.org/officeDocument/2006/relationships/customXml" Target="../ink/ink855.xml"/><Relationship Id="rId75" Type="http://schemas.openxmlformats.org/officeDocument/2006/relationships/customXml" Target="../ink/ink860.xml"/><Relationship Id="rId91" Type="http://schemas.openxmlformats.org/officeDocument/2006/relationships/customXml" Target="../ink/ink876.xml"/><Relationship Id="rId96" Type="http://schemas.openxmlformats.org/officeDocument/2006/relationships/customXml" Target="../ink/ink88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91.xml"/><Relationship Id="rId15" Type="http://schemas.openxmlformats.org/officeDocument/2006/relationships/customXml" Target="../ink/ink800.xml"/><Relationship Id="rId23" Type="http://schemas.openxmlformats.org/officeDocument/2006/relationships/customXml" Target="../ink/ink808.xml"/><Relationship Id="rId28" Type="http://schemas.openxmlformats.org/officeDocument/2006/relationships/customXml" Target="../ink/ink813.xml"/><Relationship Id="rId36" Type="http://schemas.openxmlformats.org/officeDocument/2006/relationships/customXml" Target="../ink/ink821.xml"/><Relationship Id="rId49" Type="http://schemas.openxmlformats.org/officeDocument/2006/relationships/customXml" Target="../ink/ink834.xml"/><Relationship Id="rId57" Type="http://schemas.openxmlformats.org/officeDocument/2006/relationships/customXml" Target="../ink/ink842.xml"/><Relationship Id="rId106" Type="http://schemas.openxmlformats.org/officeDocument/2006/relationships/customXml" Target="../ink/ink891.xml"/><Relationship Id="rId114" Type="http://schemas.openxmlformats.org/officeDocument/2006/relationships/customXml" Target="../ink/ink899.xml"/><Relationship Id="rId10" Type="http://schemas.openxmlformats.org/officeDocument/2006/relationships/customXml" Target="../ink/ink795.xml"/><Relationship Id="rId31" Type="http://schemas.openxmlformats.org/officeDocument/2006/relationships/customXml" Target="../ink/ink816.xml"/><Relationship Id="rId44" Type="http://schemas.openxmlformats.org/officeDocument/2006/relationships/customXml" Target="../ink/ink829.xml"/><Relationship Id="rId52" Type="http://schemas.openxmlformats.org/officeDocument/2006/relationships/customXml" Target="../ink/ink837.xml"/><Relationship Id="rId60" Type="http://schemas.openxmlformats.org/officeDocument/2006/relationships/customXml" Target="../ink/ink845.xml"/><Relationship Id="rId65" Type="http://schemas.openxmlformats.org/officeDocument/2006/relationships/customXml" Target="../ink/ink850.xml"/><Relationship Id="rId73" Type="http://schemas.openxmlformats.org/officeDocument/2006/relationships/customXml" Target="../ink/ink858.xml"/><Relationship Id="rId78" Type="http://schemas.openxmlformats.org/officeDocument/2006/relationships/customXml" Target="../ink/ink863.xml"/><Relationship Id="rId81" Type="http://schemas.openxmlformats.org/officeDocument/2006/relationships/customXml" Target="../ink/ink866.xml"/><Relationship Id="rId86" Type="http://schemas.openxmlformats.org/officeDocument/2006/relationships/customXml" Target="../ink/ink871.xml"/><Relationship Id="rId94" Type="http://schemas.openxmlformats.org/officeDocument/2006/relationships/customXml" Target="../ink/ink879.xml"/><Relationship Id="rId99" Type="http://schemas.openxmlformats.org/officeDocument/2006/relationships/customXml" Target="../ink/ink884.xml"/><Relationship Id="rId101" Type="http://schemas.openxmlformats.org/officeDocument/2006/relationships/customXml" Target="../ink/ink886.xml"/><Relationship Id="rId4" Type="http://schemas.openxmlformats.org/officeDocument/2006/relationships/customXml" Target="../ink/ink789.xml"/><Relationship Id="rId9" Type="http://schemas.openxmlformats.org/officeDocument/2006/relationships/customXml" Target="../ink/ink794.xml"/><Relationship Id="rId13" Type="http://schemas.openxmlformats.org/officeDocument/2006/relationships/customXml" Target="../ink/ink798.xml"/><Relationship Id="rId18" Type="http://schemas.openxmlformats.org/officeDocument/2006/relationships/customXml" Target="../ink/ink803.xml"/><Relationship Id="rId39" Type="http://schemas.openxmlformats.org/officeDocument/2006/relationships/customXml" Target="../ink/ink824.xml"/><Relationship Id="rId109" Type="http://schemas.openxmlformats.org/officeDocument/2006/relationships/customXml" Target="../ink/ink894.xml"/><Relationship Id="rId34" Type="http://schemas.openxmlformats.org/officeDocument/2006/relationships/customXml" Target="../ink/ink819.xml"/><Relationship Id="rId50" Type="http://schemas.openxmlformats.org/officeDocument/2006/relationships/customXml" Target="../ink/ink835.xml"/><Relationship Id="rId55" Type="http://schemas.openxmlformats.org/officeDocument/2006/relationships/customXml" Target="../ink/ink840.xml"/><Relationship Id="rId76" Type="http://schemas.openxmlformats.org/officeDocument/2006/relationships/customXml" Target="../ink/ink861.xml"/><Relationship Id="rId97" Type="http://schemas.openxmlformats.org/officeDocument/2006/relationships/customXml" Target="../ink/ink882.xml"/><Relationship Id="rId104" Type="http://schemas.openxmlformats.org/officeDocument/2006/relationships/customXml" Target="../ink/ink889.xml"/><Relationship Id="rId7" Type="http://schemas.openxmlformats.org/officeDocument/2006/relationships/customXml" Target="../ink/ink792.xml"/><Relationship Id="rId71" Type="http://schemas.openxmlformats.org/officeDocument/2006/relationships/customXml" Target="../ink/ink856.xml"/><Relationship Id="rId92" Type="http://schemas.openxmlformats.org/officeDocument/2006/relationships/customXml" Target="../ink/ink877.xml"/><Relationship Id="rId2" Type="http://schemas.openxmlformats.org/officeDocument/2006/relationships/image" Target="../media/image12.png"/><Relationship Id="rId29" Type="http://schemas.openxmlformats.org/officeDocument/2006/relationships/customXml" Target="../ink/ink814.xml"/><Relationship Id="rId24" Type="http://schemas.openxmlformats.org/officeDocument/2006/relationships/customXml" Target="../ink/ink809.xml"/><Relationship Id="rId40" Type="http://schemas.openxmlformats.org/officeDocument/2006/relationships/customXml" Target="../ink/ink825.xml"/><Relationship Id="rId45" Type="http://schemas.openxmlformats.org/officeDocument/2006/relationships/customXml" Target="../ink/ink830.xml"/><Relationship Id="rId66" Type="http://schemas.openxmlformats.org/officeDocument/2006/relationships/customXml" Target="../ink/ink851.xml"/><Relationship Id="rId87" Type="http://schemas.openxmlformats.org/officeDocument/2006/relationships/customXml" Target="../ink/ink872.xml"/><Relationship Id="rId110" Type="http://schemas.openxmlformats.org/officeDocument/2006/relationships/customXml" Target="../ink/ink895.xml"/><Relationship Id="rId61" Type="http://schemas.openxmlformats.org/officeDocument/2006/relationships/customXml" Target="../ink/ink846.xml"/><Relationship Id="rId82" Type="http://schemas.openxmlformats.org/officeDocument/2006/relationships/customXml" Target="../ink/ink867.xml"/><Relationship Id="rId19" Type="http://schemas.openxmlformats.org/officeDocument/2006/relationships/customXml" Target="../ink/ink804.xml"/><Relationship Id="rId14" Type="http://schemas.openxmlformats.org/officeDocument/2006/relationships/customXml" Target="../ink/ink799.xml"/><Relationship Id="rId30" Type="http://schemas.openxmlformats.org/officeDocument/2006/relationships/customXml" Target="../ink/ink815.xml"/><Relationship Id="rId35" Type="http://schemas.openxmlformats.org/officeDocument/2006/relationships/customXml" Target="../ink/ink820.xml"/><Relationship Id="rId56" Type="http://schemas.openxmlformats.org/officeDocument/2006/relationships/customXml" Target="../ink/ink841.xml"/><Relationship Id="rId77" Type="http://schemas.openxmlformats.org/officeDocument/2006/relationships/customXml" Target="../ink/ink862.xml"/><Relationship Id="rId100" Type="http://schemas.openxmlformats.org/officeDocument/2006/relationships/customXml" Target="../ink/ink885.xml"/><Relationship Id="rId105" Type="http://schemas.openxmlformats.org/officeDocument/2006/relationships/customXml" Target="../ink/ink890.xml"/><Relationship Id="rId8" Type="http://schemas.openxmlformats.org/officeDocument/2006/relationships/customXml" Target="../ink/ink793.xml"/><Relationship Id="rId51" Type="http://schemas.openxmlformats.org/officeDocument/2006/relationships/customXml" Target="../ink/ink836.xml"/><Relationship Id="rId72" Type="http://schemas.openxmlformats.org/officeDocument/2006/relationships/customXml" Target="../ink/ink857.xml"/><Relationship Id="rId93" Type="http://schemas.openxmlformats.org/officeDocument/2006/relationships/customXml" Target="../ink/ink878.xml"/><Relationship Id="rId98" Type="http://schemas.openxmlformats.org/officeDocument/2006/relationships/customXml" Target="../ink/ink883.xml"/><Relationship Id="rId3" Type="http://schemas.openxmlformats.org/officeDocument/2006/relationships/customXml" Target="../ink/ink788.xml"/><Relationship Id="rId25" Type="http://schemas.openxmlformats.org/officeDocument/2006/relationships/customXml" Target="../ink/ink810.xml"/><Relationship Id="rId46" Type="http://schemas.openxmlformats.org/officeDocument/2006/relationships/customXml" Target="../ink/ink831.xml"/><Relationship Id="rId67" Type="http://schemas.openxmlformats.org/officeDocument/2006/relationships/customXml" Target="../ink/ink852.xml"/><Relationship Id="rId20" Type="http://schemas.openxmlformats.org/officeDocument/2006/relationships/customXml" Target="../ink/ink805.xml"/><Relationship Id="rId41" Type="http://schemas.openxmlformats.org/officeDocument/2006/relationships/customXml" Target="../ink/ink826.xml"/><Relationship Id="rId62" Type="http://schemas.openxmlformats.org/officeDocument/2006/relationships/customXml" Target="../ink/ink847.xml"/><Relationship Id="rId83" Type="http://schemas.openxmlformats.org/officeDocument/2006/relationships/customXml" Target="../ink/ink868.xml"/><Relationship Id="rId88" Type="http://schemas.openxmlformats.org/officeDocument/2006/relationships/customXml" Target="../ink/ink873.xml"/><Relationship Id="rId111" Type="http://schemas.openxmlformats.org/officeDocument/2006/relationships/customXml" Target="../ink/ink8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18" Type="http://schemas.openxmlformats.org/officeDocument/2006/relationships/customXml" Target="../ink/ink15.xml"/><Relationship Id="rId26" Type="http://schemas.openxmlformats.org/officeDocument/2006/relationships/customXml" Target="../ink/ink23.xml"/><Relationship Id="rId39" Type="http://schemas.openxmlformats.org/officeDocument/2006/relationships/customXml" Target="../ink/ink36.xml"/><Relationship Id="rId21" Type="http://schemas.openxmlformats.org/officeDocument/2006/relationships/customXml" Target="../ink/ink18.xml"/><Relationship Id="rId34" Type="http://schemas.openxmlformats.org/officeDocument/2006/relationships/customXml" Target="../ink/ink31.xml"/><Relationship Id="rId7" Type="http://schemas.openxmlformats.org/officeDocument/2006/relationships/customXml" Target="../ink/ink4.xml"/><Relationship Id="rId12" Type="http://schemas.openxmlformats.org/officeDocument/2006/relationships/customXml" Target="../ink/ink9.xml"/><Relationship Id="rId17" Type="http://schemas.openxmlformats.org/officeDocument/2006/relationships/customXml" Target="../ink/ink14.xml"/><Relationship Id="rId25" Type="http://schemas.openxmlformats.org/officeDocument/2006/relationships/customXml" Target="../ink/ink22.xml"/><Relationship Id="rId33" Type="http://schemas.openxmlformats.org/officeDocument/2006/relationships/customXml" Target="../ink/ink30.xml"/><Relationship Id="rId38" Type="http://schemas.openxmlformats.org/officeDocument/2006/relationships/customXml" Target="../ink/ink35.xml"/><Relationship Id="rId2" Type="http://schemas.openxmlformats.org/officeDocument/2006/relationships/image" Target="../media/image1.png"/><Relationship Id="rId16" Type="http://schemas.openxmlformats.org/officeDocument/2006/relationships/customXml" Target="../ink/ink13.xml"/><Relationship Id="rId20" Type="http://schemas.openxmlformats.org/officeDocument/2006/relationships/customXml" Target="../ink/ink17.xml"/><Relationship Id="rId29" Type="http://schemas.openxmlformats.org/officeDocument/2006/relationships/customXml" Target="../ink/ink2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customXml" Target="../ink/ink8.xml"/><Relationship Id="rId24" Type="http://schemas.openxmlformats.org/officeDocument/2006/relationships/customXml" Target="../ink/ink21.xml"/><Relationship Id="rId32" Type="http://schemas.openxmlformats.org/officeDocument/2006/relationships/customXml" Target="../ink/ink29.xml"/><Relationship Id="rId37" Type="http://schemas.openxmlformats.org/officeDocument/2006/relationships/customXml" Target="../ink/ink34.xml"/><Relationship Id="rId40" Type="http://schemas.openxmlformats.org/officeDocument/2006/relationships/customXml" Target="../ink/ink37.xml"/><Relationship Id="rId5" Type="http://schemas.openxmlformats.org/officeDocument/2006/relationships/customXml" Target="../ink/ink2.xml"/><Relationship Id="rId15" Type="http://schemas.openxmlformats.org/officeDocument/2006/relationships/customXml" Target="../ink/ink12.xml"/><Relationship Id="rId23" Type="http://schemas.openxmlformats.org/officeDocument/2006/relationships/customXml" Target="../ink/ink20.xml"/><Relationship Id="rId28" Type="http://schemas.openxmlformats.org/officeDocument/2006/relationships/customXml" Target="../ink/ink25.xml"/><Relationship Id="rId36" Type="http://schemas.openxmlformats.org/officeDocument/2006/relationships/customXml" Target="../ink/ink33.xml"/><Relationship Id="rId10" Type="http://schemas.openxmlformats.org/officeDocument/2006/relationships/customXml" Target="../ink/ink7.xml"/><Relationship Id="rId19" Type="http://schemas.openxmlformats.org/officeDocument/2006/relationships/customXml" Target="../ink/ink16.xml"/><Relationship Id="rId31" Type="http://schemas.openxmlformats.org/officeDocument/2006/relationships/customXml" Target="../ink/ink28.xml"/><Relationship Id="rId4" Type="http://schemas.openxmlformats.org/officeDocument/2006/relationships/customXml" Target="../ink/ink1.xml"/><Relationship Id="rId9" Type="http://schemas.openxmlformats.org/officeDocument/2006/relationships/customXml" Target="../ink/ink6.xml"/><Relationship Id="rId14" Type="http://schemas.openxmlformats.org/officeDocument/2006/relationships/customXml" Target="../ink/ink11.xml"/><Relationship Id="rId22" Type="http://schemas.openxmlformats.org/officeDocument/2006/relationships/customXml" Target="../ink/ink19.xml"/><Relationship Id="rId27" Type="http://schemas.openxmlformats.org/officeDocument/2006/relationships/customXml" Target="../ink/ink24.xml"/><Relationship Id="rId30" Type="http://schemas.openxmlformats.org/officeDocument/2006/relationships/customXml" Target="../ink/ink27.xml"/><Relationship Id="rId35" Type="http://schemas.openxmlformats.org/officeDocument/2006/relationships/customXml" Target="../ink/ink32.xml"/><Relationship Id="rId8" Type="http://schemas.openxmlformats.org/officeDocument/2006/relationships/customXml" Target="../ink/ink5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14.xml"/><Relationship Id="rId299" Type="http://schemas.openxmlformats.org/officeDocument/2006/relationships/customXml" Target="../ink/ink1196.xml"/><Relationship Id="rId21" Type="http://schemas.openxmlformats.org/officeDocument/2006/relationships/customXml" Target="../ink/ink918.xml"/><Relationship Id="rId63" Type="http://schemas.openxmlformats.org/officeDocument/2006/relationships/customXml" Target="../ink/ink960.xml"/><Relationship Id="rId159" Type="http://schemas.openxmlformats.org/officeDocument/2006/relationships/customXml" Target="../ink/ink1056.xml"/><Relationship Id="rId324" Type="http://schemas.openxmlformats.org/officeDocument/2006/relationships/customXml" Target="../ink/ink1221.xml"/><Relationship Id="rId366" Type="http://schemas.openxmlformats.org/officeDocument/2006/relationships/customXml" Target="../ink/ink1263.xml"/><Relationship Id="rId170" Type="http://schemas.openxmlformats.org/officeDocument/2006/relationships/customXml" Target="../ink/ink1067.xml"/><Relationship Id="rId226" Type="http://schemas.openxmlformats.org/officeDocument/2006/relationships/customXml" Target="../ink/ink1123.xml"/><Relationship Id="rId268" Type="http://schemas.openxmlformats.org/officeDocument/2006/relationships/customXml" Target="../ink/ink1165.xml"/><Relationship Id="rId32" Type="http://schemas.openxmlformats.org/officeDocument/2006/relationships/customXml" Target="../ink/ink929.xml"/><Relationship Id="rId74" Type="http://schemas.openxmlformats.org/officeDocument/2006/relationships/customXml" Target="../ink/ink971.xml"/><Relationship Id="rId128" Type="http://schemas.openxmlformats.org/officeDocument/2006/relationships/customXml" Target="../ink/ink1025.xml"/><Relationship Id="rId335" Type="http://schemas.openxmlformats.org/officeDocument/2006/relationships/customXml" Target="../ink/ink1232.xml"/><Relationship Id="rId377" Type="http://schemas.openxmlformats.org/officeDocument/2006/relationships/customXml" Target="../ink/ink1274.xml"/><Relationship Id="rId5" Type="http://schemas.openxmlformats.org/officeDocument/2006/relationships/customXml" Target="../ink/ink902.xml"/><Relationship Id="rId181" Type="http://schemas.openxmlformats.org/officeDocument/2006/relationships/customXml" Target="../ink/ink1078.xml"/><Relationship Id="rId237" Type="http://schemas.openxmlformats.org/officeDocument/2006/relationships/customXml" Target="../ink/ink1134.xml"/><Relationship Id="rId402" Type="http://schemas.openxmlformats.org/officeDocument/2006/relationships/customXml" Target="../ink/ink1299.xml"/><Relationship Id="rId279" Type="http://schemas.openxmlformats.org/officeDocument/2006/relationships/customXml" Target="../ink/ink1176.xml"/><Relationship Id="rId43" Type="http://schemas.openxmlformats.org/officeDocument/2006/relationships/customXml" Target="../ink/ink940.xml"/><Relationship Id="rId139" Type="http://schemas.openxmlformats.org/officeDocument/2006/relationships/customXml" Target="../ink/ink1036.xml"/><Relationship Id="rId290" Type="http://schemas.openxmlformats.org/officeDocument/2006/relationships/customXml" Target="../ink/ink1187.xml"/><Relationship Id="rId304" Type="http://schemas.openxmlformats.org/officeDocument/2006/relationships/customXml" Target="../ink/ink1201.xml"/><Relationship Id="rId346" Type="http://schemas.openxmlformats.org/officeDocument/2006/relationships/customXml" Target="../ink/ink1243.xml"/><Relationship Id="rId388" Type="http://schemas.openxmlformats.org/officeDocument/2006/relationships/customXml" Target="../ink/ink1285.xml"/><Relationship Id="rId85" Type="http://schemas.openxmlformats.org/officeDocument/2006/relationships/customXml" Target="../ink/ink982.xml"/><Relationship Id="rId150" Type="http://schemas.openxmlformats.org/officeDocument/2006/relationships/customXml" Target="../ink/ink1047.xml"/><Relationship Id="rId192" Type="http://schemas.openxmlformats.org/officeDocument/2006/relationships/customXml" Target="../ink/ink1089.xml"/><Relationship Id="rId206" Type="http://schemas.openxmlformats.org/officeDocument/2006/relationships/customXml" Target="../ink/ink1103.xml"/><Relationship Id="rId413" Type="http://schemas.openxmlformats.org/officeDocument/2006/relationships/customXml" Target="../ink/ink1310.xml"/><Relationship Id="rId248" Type="http://schemas.openxmlformats.org/officeDocument/2006/relationships/customXml" Target="../ink/ink1145.xml"/><Relationship Id="rId12" Type="http://schemas.openxmlformats.org/officeDocument/2006/relationships/customXml" Target="../ink/ink909.xml"/><Relationship Id="rId108" Type="http://schemas.openxmlformats.org/officeDocument/2006/relationships/customXml" Target="../ink/ink1005.xml"/><Relationship Id="rId315" Type="http://schemas.openxmlformats.org/officeDocument/2006/relationships/customXml" Target="../ink/ink1212.xml"/><Relationship Id="rId357" Type="http://schemas.openxmlformats.org/officeDocument/2006/relationships/customXml" Target="../ink/ink1254.xml"/><Relationship Id="rId54" Type="http://schemas.openxmlformats.org/officeDocument/2006/relationships/customXml" Target="../ink/ink951.xml"/><Relationship Id="rId96" Type="http://schemas.openxmlformats.org/officeDocument/2006/relationships/customXml" Target="../ink/ink993.xml"/><Relationship Id="rId161" Type="http://schemas.openxmlformats.org/officeDocument/2006/relationships/customXml" Target="../ink/ink1058.xml"/><Relationship Id="rId217" Type="http://schemas.openxmlformats.org/officeDocument/2006/relationships/customXml" Target="../ink/ink1114.xml"/><Relationship Id="rId399" Type="http://schemas.openxmlformats.org/officeDocument/2006/relationships/customXml" Target="../ink/ink1296.xml"/><Relationship Id="rId259" Type="http://schemas.openxmlformats.org/officeDocument/2006/relationships/customXml" Target="../ink/ink1156.xml"/><Relationship Id="rId424" Type="http://schemas.openxmlformats.org/officeDocument/2006/relationships/customXml" Target="../ink/ink1321.xml"/><Relationship Id="rId23" Type="http://schemas.openxmlformats.org/officeDocument/2006/relationships/customXml" Target="../ink/ink920.xml"/><Relationship Id="rId119" Type="http://schemas.openxmlformats.org/officeDocument/2006/relationships/customXml" Target="../ink/ink1016.xml"/><Relationship Id="rId270" Type="http://schemas.openxmlformats.org/officeDocument/2006/relationships/customXml" Target="../ink/ink1167.xml"/><Relationship Id="rId326" Type="http://schemas.openxmlformats.org/officeDocument/2006/relationships/customXml" Target="../ink/ink1223.xml"/><Relationship Id="rId65" Type="http://schemas.openxmlformats.org/officeDocument/2006/relationships/customXml" Target="../ink/ink962.xml"/><Relationship Id="rId130" Type="http://schemas.openxmlformats.org/officeDocument/2006/relationships/customXml" Target="../ink/ink1027.xml"/><Relationship Id="rId368" Type="http://schemas.openxmlformats.org/officeDocument/2006/relationships/customXml" Target="../ink/ink1265.xml"/><Relationship Id="rId172" Type="http://schemas.openxmlformats.org/officeDocument/2006/relationships/customXml" Target="../ink/ink1069.xml"/><Relationship Id="rId228" Type="http://schemas.openxmlformats.org/officeDocument/2006/relationships/customXml" Target="../ink/ink1125.xml"/><Relationship Id="rId281" Type="http://schemas.openxmlformats.org/officeDocument/2006/relationships/customXml" Target="../ink/ink1178.xml"/><Relationship Id="rId337" Type="http://schemas.openxmlformats.org/officeDocument/2006/relationships/customXml" Target="../ink/ink1234.xml"/><Relationship Id="rId34" Type="http://schemas.openxmlformats.org/officeDocument/2006/relationships/customXml" Target="../ink/ink931.xml"/><Relationship Id="rId76" Type="http://schemas.openxmlformats.org/officeDocument/2006/relationships/customXml" Target="../ink/ink973.xml"/><Relationship Id="rId141" Type="http://schemas.openxmlformats.org/officeDocument/2006/relationships/customXml" Target="../ink/ink1038.xml"/><Relationship Id="rId379" Type="http://schemas.openxmlformats.org/officeDocument/2006/relationships/customXml" Target="../ink/ink1276.xml"/><Relationship Id="rId7" Type="http://schemas.openxmlformats.org/officeDocument/2006/relationships/customXml" Target="../ink/ink904.xml"/><Relationship Id="rId183" Type="http://schemas.openxmlformats.org/officeDocument/2006/relationships/customXml" Target="../ink/ink1080.xml"/><Relationship Id="rId239" Type="http://schemas.openxmlformats.org/officeDocument/2006/relationships/customXml" Target="../ink/ink1136.xml"/><Relationship Id="rId390" Type="http://schemas.openxmlformats.org/officeDocument/2006/relationships/customXml" Target="../ink/ink1287.xml"/><Relationship Id="rId404" Type="http://schemas.openxmlformats.org/officeDocument/2006/relationships/customXml" Target="../ink/ink1301.xml"/><Relationship Id="rId250" Type="http://schemas.openxmlformats.org/officeDocument/2006/relationships/customXml" Target="../ink/ink1147.xml"/><Relationship Id="rId292" Type="http://schemas.openxmlformats.org/officeDocument/2006/relationships/customXml" Target="../ink/ink1189.xml"/><Relationship Id="rId306" Type="http://schemas.openxmlformats.org/officeDocument/2006/relationships/customXml" Target="../ink/ink1203.xml"/><Relationship Id="rId45" Type="http://schemas.openxmlformats.org/officeDocument/2006/relationships/customXml" Target="../ink/ink942.xml"/><Relationship Id="rId87" Type="http://schemas.openxmlformats.org/officeDocument/2006/relationships/customXml" Target="../ink/ink984.xml"/><Relationship Id="rId110" Type="http://schemas.openxmlformats.org/officeDocument/2006/relationships/customXml" Target="../ink/ink1007.xml"/><Relationship Id="rId348" Type="http://schemas.openxmlformats.org/officeDocument/2006/relationships/customXml" Target="../ink/ink1245.xml"/><Relationship Id="rId152" Type="http://schemas.openxmlformats.org/officeDocument/2006/relationships/customXml" Target="../ink/ink1049.xml"/><Relationship Id="rId194" Type="http://schemas.openxmlformats.org/officeDocument/2006/relationships/customXml" Target="../ink/ink1091.xml"/><Relationship Id="rId208" Type="http://schemas.openxmlformats.org/officeDocument/2006/relationships/customXml" Target="../ink/ink1105.xml"/><Relationship Id="rId415" Type="http://schemas.openxmlformats.org/officeDocument/2006/relationships/customXml" Target="../ink/ink1312.xml"/><Relationship Id="rId261" Type="http://schemas.openxmlformats.org/officeDocument/2006/relationships/customXml" Target="../ink/ink1158.xml"/><Relationship Id="rId14" Type="http://schemas.openxmlformats.org/officeDocument/2006/relationships/customXml" Target="../ink/ink911.xml"/><Relationship Id="rId56" Type="http://schemas.openxmlformats.org/officeDocument/2006/relationships/customXml" Target="../ink/ink953.xml"/><Relationship Id="rId317" Type="http://schemas.openxmlformats.org/officeDocument/2006/relationships/customXml" Target="../ink/ink1214.xml"/><Relationship Id="rId359" Type="http://schemas.openxmlformats.org/officeDocument/2006/relationships/customXml" Target="../ink/ink1256.xml"/><Relationship Id="rId98" Type="http://schemas.openxmlformats.org/officeDocument/2006/relationships/customXml" Target="../ink/ink995.xml"/><Relationship Id="rId121" Type="http://schemas.openxmlformats.org/officeDocument/2006/relationships/customXml" Target="../ink/ink1018.xml"/><Relationship Id="rId163" Type="http://schemas.openxmlformats.org/officeDocument/2006/relationships/customXml" Target="../ink/ink1060.xml"/><Relationship Id="rId219" Type="http://schemas.openxmlformats.org/officeDocument/2006/relationships/customXml" Target="../ink/ink1116.xml"/><Relationship Id="rId370" Type="http://schemas.openxmlformats.org/officeDocument/2006/relationships/customXml" Target="../ink/ink1267.xml"/><Relationship Id="rId426" Type="http://schemas.openxmlformats.org/officeDocument/2006/relationships/customXml" Target="../ink/ink1323.xml"/><Relationship Id="rId230" Type="http://schemas.openxmlformats.org/officeDocument/2006/relationships/customXml" Target="../ink/ink1127.xml"/><Relationship Id="rId25" Type="http://schemas.openxmlformats.org/officeDocument/2006/relationships/customXml" Target="../ink/ink922.xml"/><Relationship Id="rId67" Type="http://schemas.openxmlformats.org/officeDocument/2006/relationships/customXml" Target="../ink/ink964.xml"/><Relationship Id="rId272" Type="http://schemas.openxmlformats.org/officeDocument/2006/relationships/customXml" Target="../ink/ink1169.xml"/><Relationship Id="rId328" Type="http://schemas.openxmlformats.org/officeDocument/2006/relationships/customXml" Target="../ink/ink1225.xml"/><Relationship Id="rId132" Type="http://schemas.openxmlformats.org/officeDocument/2006/relationships/customXml" Target="../ink/ink1029.xml"/><Relationship Id="rId174" Type="http://schemas.openxmlformats.org/officeDocument/2006/relationships/customXml" Target="../ink/ink1071.xml"/><Relationship Id="rId381" Type="http://schemas.openxmlformats.org/officeDocument/2006/relationships/customXml" Target="../ink/ink1278.xml"/><Relationship Id="rId241" Type="http://schemas.openxmlformats.org/officeDocument/2006/relationships/customXml" Target="../ink/ink1138.xml"/><Relationship Id="rId36" Type="http://schemas.openxmlformats.org/officeDocument/2006/relationships/customXml" Target="../ink/ink933.xml"/><Relationship Id="rId283" Type="http://schemas.openxmlformats.org/officeDocument/2006/relationships/customXml" Target="../ink/ink1180.xml"/><Relationship Id="rId339" Type="http://schemas.openxmlformats.org/officeDocument/2006/relationships/customXml" Target="../ink/ink1236.xml"/><Relationship Id="rId78" Type="http://schemas.openxmlformats.org/officeDocument/2006/relationships/customXml" Target="../ink/ink975.xml"/><Relationship Id="rId101" Type="http://schemas.openxmlformats.org/officeDocument/2006/relationships/customXml" Target="../ink/ink998.xml"/><Relationship Id="rId143" Type="http://schemas.openxmlformats.org/officeDocument/2006/relationships/customXml" Target="../ink/ink1040.xml"/><Relationship Id="rId185" Type="http://schemas.openxmlformats.org/officeDocument/2006/relationships/customXml" Target="../ink/ink1082.xml"/><Relationship Id="rId350" Type="http://schemas.openxmlformats.org/officeDocument/2006/relationships/customXml" Target="../ink/ink1247.xml"/><Relationship Id="rId406" Type="http://schemas.openxmlformats.org/officeDocument/2006/relationships/customXml" Target="../ink/ink1303.xml"/><Relationship Id="rId9" Type="http://schemas.openxmlformats.org/officeDocument/2006/relationships/customXml" Target="../ink/ink906.xml"/><Relationship Id="rId210" Type="http://schemas.openxmlformats.org/officeDocument/2006/relationships/customXml" Target="../ink/ink1107.xml"/><Relationship Id="rId392" Type="http://schemas.openxmlformats.org/officeDocument/2006/relationships/customXml" Target="../ink/ink1289.xml"/><Relationship Id="rId252" Type="http://schemas.openxmlformats.org/officeDocument/2006/relationships/customXml" Target="../ink/ink1149.xml"/><Relationship Id="rId294" Type="http://schemas.openxmlformats.org/officeDocument/2006/relationships/customXml" Target="../ink/ink1191.xml"/><Relationship Id="rId308" Type="http://schemas.openxmlformats.org/officeDocument/2006/relationships/customXml" Target="../ink/ink1205.xml"/><Relationship Id="rId47" Type="http://schemas.openxmlformats.org/officeDocument/2006/relationships/customXml" Target="../ink/ink944.xml"/><Relationship Id="rId89" Type="http://schemas.openxmlformats.org/officeDocument/2006/relationships/customXml" Target="../ink/ink986.xml"/><Relationship Id="rId112" Type="http://schemas.openxmlformats.org/officeDocument/2006/relationships/customXml" Target="../ink/ink1009.xml"/><Relationship Id="rId154" Type="http://schemas.openxmlformats.org/officeDocument/2006/relationships/customXml" Target="../ink/ink1051.xml"/><Relationship Id="rId361" Type="http://schemas.openxmlformats.org/officeDocument/2006/relationships/customXml" Target="../ink/ink1258.xml"/><Relationship Id="rId196" Type="http://schemas.openxmlformats.org/officeDocument/2006/relationships/customXml" Target="../ink/ink1093.xml"/><Relationship Id="rId417" Type="http://schemas.openxmlformats.org/officeDocument/2006/relationships/customXml" Target="../ink/ink1314.xml"/><Relationship Id="rId16" Type="http://schemas.openxmlformats.org/officeDocument/2006/relationships/customXml" Target="../ink/ink913.xml"/><Relationship Id="rId221" Type="http://schemas.openxmlformats.org/officeDocument/2006/relationships/customXml" Target="../ink/ink1118.xml"/><Relationship Id="rId263" Type="http://schemas.openxmlformats.org/officeDocument/2006/relationships/customXml" Target="../ink/ink1160.xml"/><Relationship Id="rId319" Type="http://schemas.openxmlformats.org/officeDocument/2006/relationships/customXml" Target="../ink/ink1216.xml"/><Relationship Id="rId58" Type="http://schemas.openxmlformats.org/officeDocument/2006/relationships/customXml" Target="../ink/ink955.xml"/><Relationship Id="rId123" Type="http://schemas.openxmlformats.org/officeDocument/2006/relationships/customXml" Target="../ink/ink1020.xml"/><Relationship Id="rId330" Type="http://schemas.openxmlformats.org/officeDocument/2006/relationships/customXml" Target="../ink/ink1227.xml"/><Relationship Id="rId165" Type="http://schemas.openxmlformats.org/officeDocument/2006/relationships/customXml" Target="../ink/ink1062.xml"/><Relationship Id="rId372" Type="http://schemas.openxmlformats.org/officeDocument/2006/relationships/customXml" Target="../ink/ink1269.xml"/><Relationship Id="rId428" Type="http://schemas.openxmlformats.org/officeDocument/2006/relationships/customXml" Target="../ink/ink1325.xml"/><Relationship Id="rId232" Type="http://schemas.openxmlformats.org/officeDocument/2006/relationships/customXml" Target="../ink/ink1129.xml"/><Relationship Id="rId274" Type="http://schemas.openxmlformats.org/officeDocument/2006/relationships/customXml" Target="../ink/ink1171.xml"/><Relationship Id="rId27" Type="http://schemas.openxmlformats.org/officeDocument/2006/relationships/customXml" Target="../ink/ink924.xml"/><Relationship Id="rId69" Type="http://schemas.openxmlformats.org/officeDocument/2006/relationships/customXml" Target="../ink/ink966.xml"/><Relationship Id="rId134" Type="http://schemas.openxmlformats.org/officeDocument/2006/relationships/customXml" Target="../ink/ink1031.xml"/><Relationship Id="rId80" Type="http://schemas.openxmlformats.org/officeDocument/2006/relationships/customXml" Target="../ink/ink977.xml"/><Relationship Id="rId176" Type="http://schemas.openxmlformats.org/officeDocument/2006/relationships/customXml" Target="../ink/ink1073.xml"/><Relationship Id="rId341" Type="http://schemas.openxmlformats.org/officeDocument/2006/relationships/customXml" Target="../ink/ink1238.xml"/><Relationship Id="rId383" Type="http://schemas.openxmlformats.org/officeDocument/2006/relationships/customXml" Target="../ink/ink1280.xml"/><Relationship Id="rId201" Type="http://schemas.openxmlformats.org/officeDocument/2006/relationships/customXml" Target="../ink/ink1098.xml"/><Relationship Id="rId243" Type="http://schemas.openxmlformats.org/officeDocument/2006/relationships/customXml" Target="../ink/ink1140.xml"/><Relationship Id="rId285" Type="http://schemas.openxmlformats.org/officeDocument/2006/relationships/customXml" Target="../ink/ink1182.xml"/><Relationship Id="rId38" Type="http://schemas.openxmlformats.org/officeDocument/2006/relationships/customXml" Target="../ink/ink935.xml"/><Relationship Id="rId103" Type="http://schemas.openxmlformats.org/officeDocument/2006/relationships/customXml" Target="../ink/ink1000.xml"/><Relationship Id="rId310" Type="http://schemas.openxmlformats.org/officeDocument/2006/relationships/customXml" Target="../ink/ink1207.xml"/><Relationship Id="rId91" Type="http://schemas.openxmlformats.org/officeDocument/2006/relationships/customXml" Target="../ink/ink988.xml"/><Relationship Id="rId145" Type="http://schemas.openxmlformats.org/officeDocument/2006/relationships/customXml" Target="../ink/ink1042.xml"/><Relationship Id="rId187" Type="http://schemas.openxmlformats.org/officeDocument/2006/relationships/customXml" Target="../ink/ink1084.xml"/><Relationship Id="rId352" Type="http://schemas.openxmlformats.org/officeDocument/2006/relationships/customXml" Target="../ink/ink1249.xml"/><Relationship Id="rId394" Type="http://schemas.openxmlformats.org/officeDocument/2006/relationships/customXml" Target="../ink/ink1291.xml"/><Relationship Id="rId408" Type="http://schemas.openxmlformats.org/officeDocument/2006/relationships/customXml" Target="../ink/ink1305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109.xml"/><Relationship Id="rId233" Type="http://schemas.openxmlformats.org/officeDocument/2006/relationships/customXml" Target="../ink/ink1130.xml"/><Relationship Id="rId254" Type="http://schemas.openxmlformats.org/officeDocument/2006/relationships/customXml" Target="../ink/ink1151.xml"/><Relationship Id="rId28" Type="http://schemas.openxmlformats.org/officeDocument/2006/relationships/customXml" Target="../ink/ink925.xml"/><Relationship Id="rId49" Type="http://schemas.openxmlformats.org/officeDocument/2006/relationships/customXml" Target="../ink/ink946.xml"/><Relationship Id="rId114" Type="http://schemas.openxmlformats.org/officeDocument/2006/relationships/customXml" Target="../ink/ink1011.xml"/><Relationship Id="rId275" Type="http://schemas.openxmlformats.org/officeDocument/2006/relationships/customXml" Target="../ink/ink1172.xml"/><Relationship Id="rId296" Type="http://schemas.openxmlformats.org/officeDocument/2006/relationships/customXml" Target="../ink/ink1193.xml"/><Relationship Id="rId300" Type="http://schemas.openxmlformats.org/officeDocument/2006/relationships/customXml" Target="../ink/ink1197.xml"/><Relationship Id="rId60" Type="http://schemas.openxmlformats.org/officeDocument/2006/relationships/customXml" Target="../ink/ink957.xml"/><Relationship Id="rId81" Type="http://schemas.openxmlformats.org/officeDocument/2006/relationships/customXml" Target="../ink/ink978.xml"/><Relationship Id="rId135" Type="http://schemas.openxmlformats.org/officeDocument/2006/relationships/customXml" Target="../ink/ink1032.xml"/><Relationship Id="rId156" Type="http://schemas.openxmlformats.org/officeDocument/2006/relationships/customXml" Target="../ink/ink1053.xml"/><Relationship Id="rId177" Type="http://schemas.openxmlformats.org/officeDocument/2006/relationships/customXml" Target="../ink/ink1074.xml"/><Relationship Id="rId198" Type="http://schemas.openxmlformats.org/officeDocument/2006/relationships/customXml" Target="../ink/ink1095.xml"/><Relationship Id="rId321" Type="http://schemas.openxmlformats.org/officeDocument/2006/relationships/customXml" Target="../ink/ink1218.xml"/><Relationship Id="rId342" Type="http://schemas.openxmlformats.org/officeDocument/2006/relationships/customXml" Target="../ink/ink1239.xml"/><Relationship Id="rId363" Type="http://schemas.openxmlformats.org/officeDocument/2006/relationships/customXml" Target="../ink/ink1260.xml"/><Relationship Id="rId384" Type="http://schemas.openxmlformats.org/officeDocument/2006/relationships/customXml" Target="../ink/ink1281.xml"/><Relationship Id="rId419" Type="http://schemas.openxmlformats.org/officeDocument/2006/relationships/customXml" Target="../ink/ink1316.xml"/><Relationship Id="rId202" Type="http://schemas.openxmlformats.org/officeDocument/2006/relationships/customXml" Target="../ink/ink1099.xml"/><Relationship Id="rId223" Type="http://schemas.openxmlformats.org/officeDocument/2006/relationships/customXml" Target="../ink/ink1120.xml"/><Relationship Id="rId244" Type="http://schemas.openxmlformats.org/officeDocument/2006/relationships/customXml" Target="../ink/ink1141.xml"/><Relationship Id="rId18" Type="http://schemas.openxmlformats.org/officeDocument/2006/relationships/customXml" Target="../ink/ink915.xml"/><Relationship Id="rId39" Type="http://schemas.openxmlformats.org/officeDocument/2006/relationships/customXml" Target="../ink/ink936.xml"/><Relationship Id="rId265" Type="http://schemas.openxmlformats.org/officeDocument/2006/relationships/customXml" Target="../ink/ink1162.xml"/><Relationship Id="rId286" Type="http://schemas.openxmlformats.org/officeDocument/2006/relationships/customXml" Target="../ink/ink1183.xml"/><Relationship Id="rId50" Type="http://schemas.openxmlformats.org/officeDocument/2006/relationships/customXml" Target="../ink/ink947.xml"/><Relationship Id="rId104" Type="http://schemas.openxmlformats.org/officeDocument/2006/relationships/customXml" Target="../ink/ink1001.xml"/><Relationship Id="rId125" Type="http://schemas.openxmlformats.org/officeDocument/2006/relationships/customXml" Target="../ink/ink1022.xml"/><Relationship Id="rId146" Type="http://schemas.openxmlformats.org/officeDocument/2006/relationships/customXml" Target="../ink/ink1043.xml"/><Relationship Id="rId167" Type="http://schemas.openxmlformats.org/officeDocument/2006/relationships/customXml" Target="../ink/ink1064.xml"/><Relationship Id="rId188" Type="http://schemas.openxmlformats.org/officeDocument/2006/relationships/customXml" Target="../ink/ink1085.xml"/><Relationship Id="rId311" Type="http://schemas.openxmlformats.org/officeDocument/2006/relationships/customXml" Target="../ink/ink1208.xml"/><Relationship Id="rId332" Type="http://schemas.openxmlformats.org/officeDocument/2006/relationships/customXml" Target="../ink/ink1229.xml"/><Relationship Id="rId353" Type="http://schemas.openxmlformats.org/officeDocument/2006/relationships/customXml" Target="../ink/ink1250.xml"/><Relationship Id="rId374" Type="http://schemas.openxmlformats.org/officeDocument/2006/relationships/customXml" Target="../ink/ink1271.xml"/><Relationship Id="rId395" Type="http://schemas.openxmlformats.org/officeDocument/2006/relationships/customXml" Target="../ink/ink1292.xml"/><Relationship Id="rId409" Type="http://schemas.openxmlformats.org/officeDocument/2006/relationships/customXml" Target="../ink/ink1306.xml"/><Relationship Id="rId71" Type="http://schemas.openxmlformats.org/officeDocument/2006/relationships/customXml" Target="../ink/ink968.xml"/><Relationship Id="rId92" Type="http://schemas.openxmlformats.org/officeDocument/2006/relationships/customXml" Target="../ink/ink989.xml"/><Relationship Id="rId213" Type="http://schemas.openxmlformats.org/officeDocument/2006/relationships/customXml" Target="../ink/ink1110.xml"/><Relationship Id="rId234" Type="http://schemas.openxmlformats.org/officeDocument/2006/relationships/customXml" Target="../ink/ink1131.xml"/><Relationship Id="rId420" Type="http://schemas.openxmlformats.org/officeDocument/2006/relationships/customXml" Target="../ink/ink1317.xml"/><Relationship Id="rId2" Type="http://schemas.openxmlformats.org/officeDocument/2006/relationships/image" Target="../media/image13.png"/><Relationship Id="rId29" Type="http://schemas.openxmlformats.org/officeDocument/2006/relationships/customXml" Target="../ink/ink926.xml"/><Relationship Id="rId255" Type="http://schemas.openxmlformats.org/officeDocument/2006/relationships/customXml" Target="../ink/ink1152.xml"/><Relationship Id="rId276" Type="http://schemas.openxmlformats.org/officeDocument/2006/relationships/customXml" Target="../ink/ink1173.xml"/><Relationship Id="rId297" Type="http://schemas.openxmlformats.org/officeDocument/2006/relationships/customXml" Target="../ink/ink1194.xml"/><Relationship Id="rId40" Type="http://schemas.openxmlformats.org/officeDocument/2006/relationships/customXml" Target="../ink/ink937.xml"/><Relationship Id="rId115" Type="http://schemas.openxmlformats.org/officeDocument/2006/relationships/customXml" Target="../ink/ink1012.xml"/><Relationship Id="rId136" Type="http://schemas.openxmlformats.org/officeDocument/2006/relationships/customXml" Target="../ink/ink1033.xml"/><Relationship Id="rId157" Type="http://schemas.openxmlformats.org/officeDocument/2006/relationships/customXml" Target="../ink/ink1054.xml"/><Relationship Id="rId178" Type="http://schemas.openxmlformats.org/officeDocument/2006/relationships/customXml" Target="../ink/ink1075.xml"/><Relationship Id="rId301" Type="http://schemas.openxmlformats.org/officeDocument/2006/relationships/customXml" Target="../ink/ink1198.xml"/><Relationship Id="rId322" Type="http://schemas.openxmlformats.org/officeDocument/2006/relationships/customXml" Target="../ink/ink1219.xml"/><Relationship Id="rId343" Type="http://schemas.openxmlformats.org/officeDocument/2006/relationships/customXml" Target="../ink/ink1240.xml"/><Relationship Id="rId364" Type="http://schemas.openxmlformats.org/officeDocument/2006/relationships/customXml" Target="../ink/ink1261.xml"/><Relationship Id="rId61" Type="http://schemas.openxmlformats.org/officeDocument/2006/relationships/customXml" Target="../ink/ink958.xml"/><Relationship Id="rId82" Type="http://schemas.openxmlformats.org/officeDocument/2006/relationships/customXml" Target="../ink/ink979.xml"/><Relationship Id="rId199" Type="http://schemas.openxmlformats.org/officeDocument/2006/relationships/customXml" Target="../ink/ink1096.xml"/><Relationship Id="rId203" Type="http://schemas.openxmlformats.org/officeDocument/2006/relationships/customXml" Target="../ink/ink1100.xml"/><Relationship Id="rId385" Type="http://schemas.openxmlformats.org/officeDocument/2006/relationships/customXml" Target="../ink/ink1282.xml"/><Relationship Id="rId19" Type="http://schemas.openxmlformats.org/officeDocument/2006/relationships/customXml" Target="../ink/ink916.xml"/><Relationship Id="rId224" Type="http://schemas.openxmlformats.org/officeDocument/2006/relationships/customXml" Target="../ink/ink1121.xml"/><Relationship Id="rId245" Type="http://schemas.openxmlformats.org/officeDocument/2006/relationships/customXml" Target="../ink/ink1142.xml"/><Relationship Id="rId266" Type="http://schemas.openxmlformats.org/officeDocument/2006/relationships/customXml" Target="../ink/ink1163.xml"/><Relationship Id="rId287" Type="http://schemas.openxmlformats.org/officeDocument/2006/relationships/customXml" Target="../ink/ink1184.xml"/><Relationship Id="rId410" Type="http://schemas.openxmlformats.org/officeDocument/2006/relationships/customXml" Target="../ink/ink1307.xml"/><Relationship Id="rId30" Type="http://schemas.openxmlformats.org/officeDocument/2006/relationships/customXml" Target="../ink/ink927.xml"/><Relationship Id="rId105" Type="http://schemas.openxmlformats.org/officeDocument/2006/relationships/customXml" Target="../ink/ink1002.xml"/><Relationship Id="rId126" Type="http://schemas.openxmlformats.org/officeDocument/2006/relationships/customXml" Target="../ink/ink1023.xml"/><Relationship Id="rId147" Type="http://schemas.openxmlformats.org/officeDocument/2006/relationships/customXml" Target="../ink/ink1044.xml"/><Relationship Id="rId168" Type="http://schemas.openxmlformats.org/officeDocument/2006/relationships/customXml" Target="../ink/ink1065.xml"/><Relationship Id="rId312" Type="http://schemas.openxmlformats.org/officeDocument/2006/relationships/customXml" Target="../ink/ink1209.xml"/><Relationship Id="rId333" Type="http://schemas.openxmlformats.org/officeDocument/2006/relationships/customXml" Target="../ink/ink1230.xml"/><Relationship Id="rId354" Type="http://schemas.openxmlformats.org/officeDocument/2006/relationships/customXml" Target="../ink/ink1251.xml"/><Relationship Id="rId51" Type="http://schemas.openxmlformats.org/officeDocument/2006/relationships/customXml" Target="../ink/ink948.xml"/><Relationship Id="rId72" Type="http://schemas.openxmlformats.org/officeDocument/2006/relationships/customXml" Target="../ink/ink969.xml"/><Relationship Id="rId93" Type="http://schemas.openxmlformats.org/officeDocument/2006/relationships/customXml" Target="../ink/ink990.xml"/><Relationship Id="rId189" Type="http://schemas.openxmlformats.org/officeDocument/2006/relationships/customXml" Target="../ink/ink1086.xml"/><Relationship Id="rId375" Type="http://schemas.openxmlformats.org/officeDocument/2006/relationships/customXml" Target="../ink/ink1272.xml"/><Relationship Id="rId396" Type="http://schemas.openxmlformats.org/officeDocument/2006/relationships/customXml" Target="../ink/ink1293.xml"/><Relationship Id="rId3" Type="http://schemas.openxmlformats.org/officeDocument/2006/relationships/customXml" Target="../ink/ink900.xml"/><Relationship Id="rId214" Type="http://schemas.openxmlformats.org/officeDocument/2006/relationships/customXml" Target="../ink/ink1111.xml"/><Relationship Id="rId235" Type="http://schemas.openxmlformats.org/officeDocument/2006/relationships/customXml" Target="../ink/ink1132.xml"/><Relationship Id="rId256" Type="http://schemas.openxmlformats.org/officeDocument/2006/relationships/customXml" Target="../ink/ink1153.xml"/><Relationship Id="rId277" Type="http://schemas.openxmlformats.org/officeDocument/2006/relationships/customXml" Target="../ink/ink1174.xml"/><Relationship Id="rId298" Type="http://schemas.openxmlformats.org/officeDocument/2006/relationships/customXml" Target="../ink/ink1195.xml"/><Relationship Id="rId400" Type="http://schemas.openxmlformats.org/officeDocument/2006/relationships/customXml" Target="../ink/ink1297.xml"/><Relationship Id="rId421" Type="http://schemas.openxmlformats.org/officeDocument/2006/relationships/customXml" Target="../ink/ink1318.xml"/><Relationship Id="rId116" Type="http://schemas.openxmlformats.org/officeDocument/2006/relationships/customXml" Target="../ink/ink1013.xml"/><Relationship Id="rId137" Type="http://schemas.openxmlformats.org/officeDocument/2006/relationships/customXml" Target="../ink/ink1034.xml"/><Relationship Id="rId158" Type="http://schemas.openxmlformats.org/officeDocument/2006/relationships/customXml" Target="../ink/ink1055.xml"/><Relationship Id="rId302" Type="http://schemas.openxmlformats.org/officeDocument/2006/relationships/customXml" Target="../ink/ink1199.xml"/><Relationship Id="rId323" Type="http://schemas.openxmlformats.org/officeDocument/2006/relationships/customXml" Target="../ink/ink1220.xml"/><Relationship Id="rId344" Type="http://schemas.openxmlformats.org/officeDocument/2006/relationships/customXml" Target="../ink/ink1241.xml"/><Relationship Id="rId20" Type="http://schemas.openxmlformats.org/officeDocument/2006/relationships/customXml" Target="../ink/ink917.xml"/><Relationship Id="rId41" Type="http://schemas.openxmlformats.org/officeDocument/2006/relationships/customXml" Target="../ink/ink938.xml"/><Relationship Id="rId62" Type="http://schemas.openxmlformats.org/officeDocument/2006/relationships/customXml" Target="../ink/ink959.xml"/><Relationship Id="rId83" Type="http://schemas.openxmlformats.org/officeDocument/2006/relationships/customXml" Target="../ink/ink980.xml"/><Relationship Id="rId179" Type="http://schemas.openxmlformats.org/officeDocument/2006/relationships/customXml" Target="../ink/ink1076.xml"/><Relationship Id="rId365" Type="http://schemas.openxmlformats.org/officeDocument/2006/relationships/customXml" Target="../ink/ink1262.xml"/><Relationship Id="rId386" Type="http://schemas.openxmlformats.org/officeDocument/2006/relationships/customXml" Target="../ink/ink1283.xml"/><Relationship Id="rId190" Type="http://schemas.openxmlformats.org/officeDocument/2006/relationships/customXml" Target="../ink/ink1087.xml"/><Relationship Id="rId204" Type="http://schemas.openxmlformats.org/officeDocument/2006/relationships/customXml" Target="../ink/ink1101.xml"/><Relationship Id="rId225" Type="http://schemas.openxmlformats.org/officeDocument/2006/relationships/customXml" Target="../ink/ink1122.xml"/><Relationship Id="rId246" Type="http://schemas.openxmlformats.org/officeDocument/2006/relationships/customXml" Target="../ink/ink1143.xml"/><Relationship Id="rId267" Type="http://schemas.openxmlformats.org/officeDocument/2006/relationships/customXml" Target="../ink/ink1164.xml"/><Relationship Id="rId288" Type="http://schemas.openxmlformats.org/officeDocument/2006/relationships/customXml" Target="../ink/ink1185.xml"/><Relationship Id="rId411" Type="http://schemas.openxmlformats.org/officeDocument/2006/relationships/customXml" Target="../ink/ink1308.xml"/><Relationship Id="rId106" Type="http://schemas.openxmlformats.org/officeDocument/2006/relationships/customXml" Target="../ink/ink1003.xml"/><Relationship Id="rId127" Type="http://schemas.openxmlformats.org/officeDocument/2006/relationships/customXml" Target="../ink/ink1024.xml"/><Relationship Id="rId313" Type="http://schemas.openxmlformats.org/officeDocument/2006/relationships/customXml" Target="../ink/ink1210.xml"/><Relationship Id="rId10" Type="http://schemas.openxmlformats.org/officeDocument/2006/relationships/customXml" Target="../ink/ink907.xml"/><Relationship Id="rId31" Type="http://schemas.openxmlformats.org/officeDocument/2006/relationships/customXml" Target="../ink/ink928.xml"/><Relationship Id="rId52" Type="http://schemas.openxmlformats.org/officeDocument/2006/relationships/customXml" Target="../ink/ink949.xml"/><Relationship Id="rId73" Type="http://schemas.openxmlformats.org/officeDocument/2006/relationships/customXml" Target="../ink/ink970.xml"/><Relationship Id="rId94" Type="http://schemas.openxmlformats.org/officeDocument/2006/relationships/customXml" Target="../ink/ink991.xml"/><Relationship Id="rId148" Type="http://schemas.openxmlformats.org/officeDocument/2006/relationships/customXml" Target="../ink/ink1045.xml"/><Relationship Id="rId169" Type="http://schemas.openxmlformats.org/officeDocument/2006/relationships/customXml" Target="../ink/ink1066.xml"/><Relationship Id="rId334" Type="http://schemas.openxmlformats.org/officeDocument/2006/relationships/customXml" Target="../ink/ink1231.xml"/><Relationship Id="rId355" Type="http://schemas.openxmlformats.org/officeDocument/2006/relationships/customXml" Target="../ink/ink1252.xml"/><Relationship Id="rId376" Type="http://schemas.openxmlformats.org/officeDocument/2006/relationships/customXml" Target="../ink/ink1273.xml"/><Relationship Id="rId397" Type="http://schemas.openxmlformats.org/officeDocument/2006/relationships/customXml" Target="../ink/ink1294.xml"/><Relationship Id="rId4" Type="http://schemas.openxmlformats.org/officeDocument/2006/relationships/customXml" Target="../ink/ink901.xml"/><Relationship Id="rId180" Type="http://schemas.openxmlformats.org/officeDocument/2006/relationships/customXml" Target="../ink/ink1077.xml"/><Relationship Id="rId215" Type="http://schemas.openxmlformats.org/officeDocument/2006/relationships/customXml" Target="../ink/ink1112.xml"/><Relationship Id="rId236" Type="http://schemas.openxmlformats.org/officeDocument/2006/relationships/customXml" Target="../ink/ink1133.xml"/><Relationship Id="rId257" Type="http://schemas.openxmlformats.org/officeDocument/2006/relationships/customXml" Target="../ink/ink1154.xml"/><Relationship Id="rId278" Type="http://schemas.openxmlformats.org/officeDocument/2006/relationships/customXml" Target="../ink/ink1175.xml"/><Relationship Id="rId401" Type="http://schemas.openxmlformats.org/officeDocument/2006/relationships/customXml" Target="../ink/ink1298.xml"/><Relationship Id="rId422" Type="http://schemas.openxmlformats.org/officeDocument/2006/relationships/customXml" Target="../ink/ink1319.xml"/><Relationship Id="rId303" Type="http://schemas.openxmlformats.org/officeDocument/2006/relationships/customXml" Target="../ink/ink1200.xml"/><Relationship Id="rId42" Type="http://schemas.openxmlformats.org/officeDocument/2006/relationships/customXml" Target="../ink/ink939.xml"/><Relationship Id="rId84" Type="http://schemas.openxmlformats.org/officeDocument/2006/relationships/customXml" Target="../ink/ink981.xml"/><Relationship Id="rId138" Type="http://schemas.openxmlformats.org/officeDocument/2006/relationships/customXml" Target="../ink/ink1035.xml"/><Relationship Id="rId345" Type="http://schemas.openxmlformats.org/officeDocument/2006/relationships/customXml" Target="../ink/ink1242.xml"/><Relationship Id="rId387" Type="http://schemas.openxmlformats.org/officeDocument/2006/relationships/customXml" Target="../ink/ink1284.xml"/><Relationship Id="rId191" Type="http://schemas.openxmlformats.org/officeDocument/2006/relationships/customXml" Target="../ink/ink1088.xml"/><Relationship Id="rId205" Type="http://schemas.openxmlformats.org/officeDocument/2006/relationships/customXml" Target="../ink/ink1102.xml"/><Relationship Id="rId247" Type="http://schemas.openxmlformats.org/officeDocument/2006/relationships/customXml" Target="../ink/ink1144.xml"/><Relationship Id="rId412" Type="http://schemas.openxmlformats.org/officeDocument/2006/relationships/customXml" Target="../ink/ink1309.xml"/><Relationship Id="rId107" Type="http://schemas.openxmlformats.org/officeDocument/2006/relationships/customXml" Target="../ink/ink1004.xml"/><Relationship Id="rId289" Type="http://schemas.openxmlformats.org/officeDocument/2006/relationships/customXml" Target="../ink/ink1186.xml"/><Relationship Id="rId11" Type="http://schemas.openxmlformats.org/officeDocument/2006/relationships/customXml" Target="../ink/ink908.xml"/><Relationship Id="rId53" Type="http://schemas.openxmlformats.org/officeDocument/2006/relationships/customXml" Target="../ink/ink950.xml"/><Relationship Id="rId149" Type="http://schemas.openxmlformats.org/officeDocument/2006/relationships/customXml" Target="../ink/ink1046.xml"/><Relationship Id="rId314" Type="http://schemas.openxmlformats.org/officeDocument/2006/relationships/customXml" Target="../ink/ink1211.xml"/><Relationship Id="rId356" Type="http://schemas.openxmlformats.org/officeDocument/2006/relationships/customXml" Target="../ink/ink1253.xml"/><Relationship Id="rId398" Type="http://schemas.openxmlformats.org/officeDocument/2006/relationships/customXml" Target="../ink/ink1295.xml"/><Relationship Id="rId95" Type="http://schemas.openxmlformats.org/officeDocument/2006/relationships/customXml" Target="../ink/ink992.xml"/><Relationship Id="rId160" Type="http://schemas.openxmlformats.org/officeDocument/2006/relationships/customXml" Target="../ink/ink1057.xml"/><Relationship Id="rId216" Type="http://schemas.openxmlformats.org/officeDocument/2006/relationships/customXml" Target="../ink/ink1113.xml"/><Relationship Id="rId423" Type="http://schemas.openxmlformats.org/officeDocument/2006/relationships/customXml" Target="../ink/ink1320.xml"/><Relationship Id="rId258" Type="http://schemas.openxmlformats.org/officeDocument/2006/relationships/customXml" Target="../ink/ink1155.xml"/><Relationship Id="rId22" Type="http://schemas.openxmlformats.org/officeDocument/2006/relationships/customXml" Target="../ink/ink919.xml"/><Relationship Id="rId64" Type="http://schemas.openxmlformats.org/officeDocument/2006/relationships/customXml" Target="../ink/ink961.xml"/><Relationship Id="rId118" Type="http://schemas.openxmlformats.org/officeDocument/2006/relationships/customXml" Target="../ink/ink1015.xml"/><Relationship Id="rId325" Type="http://schemas.openxmlformats.org/officeDocument/2006/relationships/customXml" Target="../ink/ink1222.xml"/><Relationship Id="rId367" Type="http://schemas.openxmlformats.org/officeDocument/2006/relationships/customXml" Target="../ink/ink1264.xml"/><Relationship Id="rId171" Type="http://schemas.openxmlformats.org/officeDocument/2006/relationships/customXml" Target="../ink/ink1068.xml"/><Relationship Id="rId227" Type="http://schemas.openxmlformats.org/officeDocument/2006/relationships/customXml" Target="../ink/ink1124.xml"/><Relationship Id="rId269" Type="http://schemas.openxmlformats.org/officeDocument/2006/relationships/customXml" Target="../ink/ink1166.xml"/><Relationship Id="rId33" Type="http://schemas.openxmlformats.org/officeDocument/2006/relationships/customXml" Target="../ink/ink930.xml"/><Relationship Id="rId129" Type="http://schemas.openxmlformats.org/officeDocument/2006/relationships/customXml" Target="../ink/ink1026.xml"/><Relationship Id="rId280" Type="http://schemas.openxmlformats.org/officeDocument/2006/relationships/customXml" Target="../ink/ink1177.xml"/><Relationship Id="rId336" Type="http://schemas.openxmlformats.org/officeDocument/2006/relationships/customXml" Target="../ink/ink1233.xml"/><Relationship Id="rId75" Type="http://schemas.openxmlformats.org/officeDocument/2006/relationships/customXml" Target="../ink/ink972.xml"/><Relationship Id="rId140" Type="http://schemas.openxmlformats.org/officeDocument/2006/relationships/customXml" Target="../ink/ink1037.xml"/><Relationship Id="rId182" Type="http://schemas.openxmlformats.org/officeDocument/2006/relationships/customXml" Target="../ink/ink1079.xml"/><Relationship Id="rId378" Type="http://schemas.openxmlformats.org/officeDocument/2006/relationships/customXml" Target="../ink/ink1275.xml"/><Relationship Id="rId403" Type="http://schemas.openxmlformats.org/officeDocument/2006/relationships/customXml" Target="../ink/ink1300.xml"/><Relationship Id="rId6" Type="http://schemas.openxmlformats.org/officeDocument/2006/relationships/customXml" Target="../ink/ink903.xml"/><Relationship Id="rId238" Type="http://schemas.openxmlformats.org/officeDocument/2006/relationships/customXml" Target="../ink/ink1135.xml"/><Relationship Id="rId291" Type="http://schemas.openxmlformats.org/officeDocument/2006/relationships/customXml" Target="../ink/ink1188.xml"/><Relationship Id="rId305" Type="http://schemas.openxmlformats.org/officeDocument/2006/relationships/customXml" Target="../ink/ink1202.xml"/><Relationship Id="rId347" Type="http://schemas.openxmlformats.org/officeDocument/2006/relationships/customXml" Target="../ink/ink1244.xml"/><Relationship Id="rId44" Type="http://schemas.openxmlformats.org/officeDocument/2006/relationships/customXml" Target="../ink/ink941.xml"/><Relationship Id="rId86" Type="http://schemas.openxmlformats.org/officeDocument/2006/relationships/customXml" Target="../ink/ink983.xml"/><Relationship Id="rId151" Type="http://schemas.openxmlformats.org/officeDocument/2006/relationships/customXml" Target="../ink/ink1048.xml"/><Relationship Id="rId389" Type="http://schemas.openxmlformats.org/officeDocument/2006/relationships/customXml" Target="../ink/ink1286.xml"/><Relationship Id="rId193" Type="http://schemas.openxmlformats.org/officeDocument/2006/relationships/customXml" Target="../ink/ink1090.xml"/><Relationship Id="rId207" Type="http://schemas.openxmlformats.org/officeDocument/2006/relationships/customXml" Target="../ink/ink1104.xml"/><Relationship Id="rId249" Type="http://schemas.openxmlformats.org/officeDocument/2006/relationships/customXml" Target="../ink/ink1146.xml"/><Relationship Id="rId414" Type="http://schemas.openxmlformats.org/officeDocument/2006/relationships/customXml" Target="../ink/ink1311.xml"/><Relationship Id="rId13" Type="http://schemas.openxmlformats.org/officeDocument/2006/relationships/customXml" Target="../ink/ink910.xml"/><Relationship Id="rId109" Type="http://schemas.openxmlformats.org/officeDocument/2006/relationships/customXml" Target="../ink/ink1006.xml"/><Relationship Id="rId260" Type="http://schemas.openxmlformats.org/officeDocument/2006/relationships/customXml" Target="../ink/ink1157.xml"/><Relationship Id="rId316" Type="http://schemas.openxmlformats.org/officeDocument/2006/relationships/customXml" Target="../ink/ink1213.xml"/><Relationship Id="rId55" Type="http://schemas.openxmlformats.org/officeDocument/2006/relationships/customXml" Target="../ink/ink952.xml"/><Relationship Id="rId97" Type="http://schemas.openxmlformats.org/officeDocument/2006/relationships/customXml" Target="../ink/ink994.xml"/><Relationship Id="rId120" Type="http://schemas.openxmlformats.org/officeDocument/2006/relationships/customXml" Target="../ink/ink1017.xml"/><Relationship Id="rId358" Type="http://schemas.openxmlformats.org/officeDocument/2006/relationships/customXml" Target="../ink/ink1255.xml"/><Relationship Id="rId162" Type="http://schemas.openxmlformats.org/officeDocument/2006/relationships/customXml" Target="../ink/ink1059.xml"/><Relationship Id="rId218" Type="http://schemas.openxmlformats.org/officeDocument/2006/relationships/customXml" Target="../ink/ink1115.xml"/><Relationship Id="rId425" Type="http://schemas.openxmlformats.org/officeDocument/2006/relationships/customXml" Target="../ink/ink1322.xml"/><Relationship Id="rId271" Type="http://schemas.openxmlformats.org/officeDocument/2006/relationships/customXml" Target="../ink/ink1168.xml"/><Relationship Id="rId24" Type="http://schemas.openxmlformats.org/officeDocument/2006/relationships/customXml" Target="../ink/ink921.xml"/><Relationship Id="rId66" Type="http://schemas.openxmlformats.org/officeDocument/2006/relationships/customXml" Target="../ink/ink963.xml"/><Relationship Id="rId131" Type="http://schemas.openxmlformats.org/officeDocument/2006/relationships/customXml" Target="../ink/ink1028.xml"/><Relationship Id="rId327" Type="http://schemas.openxmlformats.org/officeDocument/2006/relationships/customXml" Target="../ink/ink1224.xml"/><Relationship Id="rId369" Type="http://schemas.openxmlformats.org/officeDocument/2006/relationships/customXml" Target="../ink/ink1266.xml"/><Relationship Id="rId173" Type="http://schemas.openxmlformats.org/officeDocument/2006/relationships/customXml" Target="../ink/ink1070.xml"/><Relationship Id="rId229" Type="http://schemas.openxmlformats.org/officeDocument/2006/relationships/customXml" Target="../ink/ink1126.xml"/><Relationship Id="rId380" Type="http://schemas.openxmlformats.org/officeDocument/2006/relationships/customXml" Target="../ink/ink1277.xml"/><Relationship Id="rId240" Type="http://schemas.openxmlformats.org/officeDocument/2006/relationships/customXml" Target="../ink/ink1137.xml"/><Relationship Id="rId35" Type="http://schemas.openxmlformats.org/officeDocument/2006/relationships/customXml" Target="../ink/ink932.xml"/><Relationship Id="rId77" Type="http://schemas.openxmlformats.org/officeDocument/2006/relationships/customXml" Target="../ink/ink974.xml"/><Relationship Id="rId100" Type="http://schemas.openxmlformats.org/officeDocument/2006/relationships/customXml" Target="../ink/ink997.xml"/><Relationship Id="rId282" Type="http://schemas.openxmlformats.org/officeDocument/2006/relationships/customXml" Target="../ink/ink1179.xml"/><Relationship Id="rId338" Type="http://schemas.openxmlformats.org/officeDocument/2006/relationships/customXml" Target="../ink/ink1235.xml"/><Relationship Id="rId8" Type="http://schemas.openxmlformats.org/officeDocument/2006/relationships/customXml" Target="../ink/ink905.xml"/><Relationship Id="rId142" Type="http://schemas.openxmlformats.org/officeDocument/2006/relationships/customXml" Target="../ink/ink1039.xml"/><Relationship Id="rId184" Type="http://schemas.openxmlformats.org/officeDocument/2006/relationships/customXml" Target="../ink/ink1081.xml"/><Relationship Id="rId391" Type="http://schemas.openxmlformats.org/officeDocument/2006/relationships/customXml" Target="../ink/ink1288.xml"/><Relationship Id="rId405" Type="http://schemas.openxmlformats.org/officeDocument/2006/relationships/customXml" Target="../ink/ink1302.xml"/><Relationship Id="rId251" Type="http://schemas.openxmlformats.org/officeDocument/2006/relationships/customXml" Target="../ink/ink1148.xml"/><Relationship Id="rId46" Type="http://schemas.openxmlformats.org/officeDocument/2006/relationships/customXml" Target="../ink/ink943.xml"/><Relationship Id="rId293" Type="http://schemas.openxmlformats.org/officeDocument/2006/relationships/customXml" Target="../ink/ink1190.xml"/><Relationship Id="rId307" Type="http://schemas.openxmlformats.org/officeDocument/2006/relationships/customXml" Target="../ink/ink1204.xml"/><Relationship Id="rId349" Type="http://schemas.openxmlformats.org/officeDocument/2006/relationships/customXml" Target="../ink/ink1246.xml"/><Relationship Id="rId88" Type="http://schemas.openxmlformats.org/officeDocument/2006/relationships/customXml" Target="../ink/ink985.xml"/><Relationship Id="rId111" Type="http://schemas.openxmlformats.org/officeDocument/2006/relationships/customXml" Target="../ink/ink1008.xml"/><Relationship Id="rId153" Type="http://schemas.openxmlformats.org/officeDocument/2006/relationships/customXml" Target="../ink/ink1050.xml"/><Relationship Id="rId195" Type="http://schemas.openxmlformats.org/officeDocument/2006/relationships/customXml" Target="../ink/ink1092.xml"/><Relationship Id="rId209" Type="http://schemas.openxmlformats.org/officeDocument/2006/relationships/customXml" Target="../ink/ink1106.xml"/><Relationship Id="rId360" Type="http://schemas.openxmlformats.org/officeDocument/2006/relationships/customXml" Target="../ink/ink1257.xml"/><Relationship Id="rId416" Type="http://schemas.openxmlformats.org/officeDocument/2006/relationships/customXml" Target="../ink/ink1313.xml"/><Relationship Id="rId220" Type="http://schemas.openxmlformats.org/officeDocument/2006/relationships/customXml" Target="../ink/ink1117.xml"/><Relationship Id="rId15" Type="http://schemas.openxmlformats.org/officeDocument/2006/relationships/customXml" Target="../ink/ink912.xml"/><Relationship Id="rId57" Type="http://schemas.openxmlformats.org/officeDocument/2006/relationships/customXml" Target="../ink/ink954.xml"/><Relationship Id="rId262" Type="http://schemas.openxmlformats.org/officeDocument/2006/relationships/customXml" Target="../ink/ink1159.xml"/><Relationship Id="rId318" Type="http://schemas.openxmlformats.org/officeDocument/2006/relationships/customXml" Target="../ink/ink1215.xml"/><Relationship Id="rId99" Type="http://schemas.openxmlformats.org/officeDocument/2006/relationships/customXml" Target="../ink/ink996.xml"/><Relationship Id="rId122" Type="http://schemas.openxmlformats.org/officeDocument/2006/relationships/customXml" Target="../ink/ink1019.xml"/><Relationship Id="rId164" Type="http://schemas.openxmlformats.org/officeDocument/2006/relationships/customXml" Target="../ink/ink1061.xml"/><Relationship Id="rId371" Type="http://schemas.openxmlformats.org/officeDocument/2006/relationships/customXml" Target="../ink/ink1268.xml"/><Relationship Id="rId427" Type="http://schemas.openxmlformats.org/officeDocument/2006/relationships/customXml" Target="../ink/ink1324.xml"/><Relationship Id="rId26" Type="http://schemas.openxmlformats.org/officeDocument/2006/relationships/customXml" Target="../ink/ink923.xml"/><Relationship Id="rId231" Type="http://schemas.openxmlformats.org/officeDocument/2006/relationships/customXml" Target="../ink/ink1128.xml"/><Relationship Id="rId273" Type="http://schemas.openxmlformats.org/officeDocument/2006/relationships/customXml" Target="../ink/ink1170.xml"/><Relationship Id="rId329" Type="http://schemas.openxmlformats.org/officeDocument/2006/relationships/customXml" Target="../ink/ink1226.xml"/><Relationship Id="rId68" Type="http://schemas.openxmlformats.org/officeDocument/2006/relationships/customXml" Target="../ink/ink965.xml"/><Relationship Id="rId133" Type="http://schemas.openxmlformats.org/officeDocument/2006/relationships/customXml" Target="../ink/ink1030.xml"/><Relationship Id="rId175" Type="http://schemas.openxmlformats.org/officeDocument/2006/relationships/customXml" Target="../ink/ink1072.xml"/><Relationship Id="rId340" Type="http://schemas.openxmlformats.org/officeDocument/2006/relationships/customXml" Target="../ink/ink1237.xml"/><Relationship Id="rId200" Type="http://schemas.openxmlformats.org/officeDocument/2006/relationships/customXml" Target="../ink/ink1097.xml"/><Relationship Id="rId382" Type="http://schemas.openxmlformats.org/officeDocument/2006/relationships/customXml" Target="../ink/ink1279.xml"/><Relationship Id="rId242" Type="http://schemas.openxmlformats.org/officeDocument/2006/relationships/customXml" Target="../ink/ink1139.xml"/><Relationship Id="rId284" Type="http://schemas.openxmlformats.org/officeDocument/2006/relationships/customXml" Target="../ink/ink1181.xml"/><Relationship Id="rId37" Type="http://schemas.openxmlformats.org/officeDocument/2006/relationships/customXml" Target="../ink/ink934.xml"/><Relationship Id="rId79" Type="http://schemas.openxmlformats.org/officeDocument/2006/relationships/customXml" Target="../ink/ink976.xml"/><Relationship Id="rId102" Type="http://schemas.openxmlformats.org/officeDocument/2006/relationships/customXml" Target="../ink/ink999.xml"/><Relationship Id="rId144" Type="http://schemas.openxmlformats.org/officeDocument/2006/relationships/customXml" Target="../ink/ink1041.xml"/><Relationship Id="rId90" Type="http://schemas.openxmlformats.org/officeDocument/2006/relationships/customXml" Target="../ink/ink987.xml"/><Relationship Id="rId186" Type="http://schemas.openxmlformats.org/officeDocument/2006/relationships/customXml" Target="../ink/ink1083.xml"/><Relationship Id="rId351" Type="http://schemas.openxmlformats.org/officeDocument/2006/relationships/customXml" Target="../ink/ink1248.xml"/><Relationship Id="rId393" Type="http://schemas.openxmlformats.org/officeDocument/2006/relationships/customXml" Target="../ink/ink1290.xml"/><Relationship Id="rId407" Type="http://schemas.openxmlformats.org/officeDocument/2006/relationships/customXml" Target="../ink/ink1304.xml"/><Relationship Id="rId211" Type="http://schemas.openxmlformats.org/officeDocument/2006/relationships/customXml" Target="../ink/ink1108.xml"/><Relationship Id="rId253" Type="http://schemas.openxmlformats.org/officeDocument/2006/relationships/customXml" Target="../ink/ink1150.xml"/><Relationship Id="rId295" Type="http://schemas.openxmlformats.org/officeDocument/2006/relationships/customXml" Target="../ink/ink1192.xml"/><Relationship Id="rId309" Type="http://schemas.openxmlformats.org/officeDocument/2006/relationships/customXml" Target="../ink/ink1206.xml"/><Relationship Id="rId48" Type="http://schemas.openxmlformats.org/officeDocument/2006/relationships/customXml" Target="../ink/ink945.xml"/><Relationship Id="rId113" Type="http://schemas.openxmlformats.org/officeDocument/2006/relationships/customXml" Target="../ink/ink1010.xml"/><Relationship Id="rId320" Type="http://schemas.openxmlformats.org/officeDocument/2006/relationships/customXml" Target="../ink/ink1217.xml"/><Relationship Id="rId155" Type="http://schemas.openxmlformats.org/officeDocument/2006/relationships/customXml" Target="../ink/ink1052.xml"/><Relationship Id="rId197" Type="http://schemas.openxmlformats.org/officeDocument/2006/relationships/customXml" Target="../ink/ink1094.xml"/><Relationship Id="rId362" Type="http://schemas.openxmlformats.org/officeDocument/2006/relationships/customXml" Target="../ink/ink1259.xml"/><Relationship Id="rId418" Type="http://schemas.openxmlformats.org/officeDocument/2006/relationships/customXml" Target="../ink/ink1315.xml"/><Relationship Id="rId222" Type="http://schemas.openxmlformats.org/officeDocument/2006/relationships/customXml" Target="../ink/ink1119.xml"/><Relationship Id="rId264" Type="http://schemas.openxmlformats.org/officeDocument/2006/relationships/customXml" Target="../ink/ink1161.xml"/><Relationship Id="rId17" Type="http://schemas.openxmlformats.org/officeDocument/2006/relationships/customXml" Target="../ink/ink914.xml"/><Relationship Id="rId59" Type="http://schemas.openxmlformats.org/officeDocument/2006/relationships/customXml" Target="../ink/ink956.xml"/><Relationship Id="rId124" Type="http://schemas.openxmlformats.org/officeDocument/2006/relationships/customXml" Target="../ink/ink1021.xml"/><Relationship Id="rId70" Type="http://schemas.openxmlformats.org/officeDocument/2006/relationships/customXml" Target="../ink/ink967.xml"/><Relationship Id="rId166" Type="http://schemas.openxmlformats.org/officeDocument/2006/relationships/customXml" Target="../ink/ink1063.xml"/><Relationship Id="rId331" Type="http://schemas.openxmlformats.org/officeDocument/2006/relationships/customXml" Target="../ink/ink1228.xml"/><Relationship Id="rId373" Type="http://schemas.openxmlformats.org/officeDocument/2006/relationships/customXml" Target="../ink/ink1270.xml"/><Relationship Id="rId429" Type="http://schemas.openxmlformats.org/officeDocument/2006/relationships/customXml" Target="../ink/ink13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2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42.xml"/><Relationship Id="rId21" Type="http://schemas.openxmlformats.org/officeDocument/2006/relationships/customXml" Target="../ink/ink1346.xml"/><Relationship Id="rId42" Type="http://schemas.openxmlformats.org/officeDocument/2006/relationships/customXml" Target="../ink/ink1367.xml"/><Relationship Id="rId63" Type="http://schemas.openxmlformats.org/officeDocument/2006/relationships/customXml" Target="../ink/ink1388.xml"/><Relationship Id="rId84" Type="http://schemas.openxmlformats.org/officeDocument/2006/relationships/customXml" Target="../ink/ink1409.xml"/><Relationship Id="rId16" Type="http://schemas.openxmlformats.org/officeDocument/2006/relationships/customXml" Target="../ink/ink1341.xml"/><Relationship Id="rId107" Type="http://schemas.openxmlformats.org/officeDocument/2006/relationships/customXml" Target="../ink/ink1432.xml"/><Relationship Id="rId11" Type="http://schemas.openxmlformats.org/officeDocument/2006/relationships/customXml" Target="../ink/ink1336.xml"/><Relationship Id="rId32" Type="http://schemas.openxmlformats.org/officeDocument/2006/relationships/customXml" Target="../ink/ink1357.xml"/><Relationship Id="rId37" Type="http://schemas.openxmlformats.org/officeDocument/2006/relationships/customXml" Target="../ink/ink1362.xml"/><Relationship Id="rId53" Type="http://schemas.openxmlformats.org/officeDocument/2006/relationships/customXml" Target="../ink/ink1378.xml"/><Relationship Id="rId58" Type="http://schemas.openxmlformats.org/officeDocument/2006/relationships/customXml" Target="../ink/ink1383.xml"/><Relationship Id="rId74" Type="http://schemas.openxmlformats.org/officeDocument/2006/relationships/customXml" Target="../ink/ink1399.xml"/><Relationship Id="rId79" Type="http://schemas.openxmlformats.org/officeDocument/2006/relationships/customXml" Target="../ink/ink1404.xml"/><Relationship Id="rId102" Type="http://schemas.openxmlformats.org/officeDocument/2006/relationships/customXml" Target="../ink/ink1427.xml"/><Relationship Id="rId123" Type="http://schemas.openxmlformats.org/officeDocument/2006/relationships/customXml" Target="../ink/ink1448.xml"/><Relationship Id="rId128" Type="http://schemas.openxmlformats.org/officeDocument/2006/relationships/customXml" Target="../ink/ink1453.xml"/><Relationship Id="rId5" Type="http://schemas.openxmlformats.org/officeDocument/2006/relationships/customXml" Target="../ink/ink1330.xml"/><Relationship Id="rId90" Type="http://schemas.openxmlformats.org/officeDocument/2006/relationships/customXml" Target="../ink/ink1415.xml"/><Relationship Id="rId95" Type="http://schemas.openxmlformats.org/officeDocument/2006/relationships/customXml" Target="../ink/ink1420.xml"/><Relationship Id="rId22" Type="http://schemas.openxmlformats.org/officeDocument/2006/relationships/customXml" Target="../ink/ink1347.xml"/><Relationship Id="rId27" Type="http://schemas.openxmlformats.org/officeDocument/2006/relationships/customXml" Target="../ink/ink1352.xml"/><Relationship Id="rId43" Type="http://schemas.openxmlformats.org/officeDocument/2006/relationships/customXml" Target="../ink/ink1368.xml"/><Relationship Id="rId48" Type="http://schemas.openxmlformats.org/officeDocument/2006/relationships/customXml" Target="../ink/ink1373.xml"/><Relationship Id="rId64" Type="http://schemas.openxmlformats.org/officeDocument/2006/relationships/customXml" Target="../ink/ink1389.xml"/><Relationship Id="rId69" Type="http://schemas.openxmlformats.org/officeDocument/2006/relationships/customXml" Target="../ink/ink1394.xml"/><Relationship Id="rId113" Type="http://schemas.openxmlformats.org/officeDocument/2006/relationships/customXml" Target="../ink/ink1438.xml"/><Relationship Id="rId118" Type="http://schemas.openxmlformats.org/officeDocument/2006/relationships/customXml" Target="../ink/ink1443.xml"/><Relationship Id="rId134" Type="http://schemas.openxmlformats.org/officeDocument/2006/relationships/customXml" Target="../ink/ink1459.xml"/><Relationship Id="rId80" Type="http://schemas.openxmlformats.org/officeDocument/2006/relationships/customXml" Target="../ink/ink1405.xml"/><Relationship Id="rId85" Type="http://schemas.openxmlformats.org/officeDocument/2006/relationships/customXml" Target="../ink/ink1410.xml"/><Relationship Id="rId12" Type="http://schemas.openxmlformats.org/officeDocument/2006/relationships/customXml" Target="../ink/ink1337.xml"/><Relationship Id="rId17" Type="http://schemas.openxmlformats.org/officeDocument/2006/relationships/customXml" Target="../ink/ink1342.xml"/><Relationship Id="rId33" Type="http://schemas.openxmlformats.org/officeDocument/2006/relationships/customXml" Target="../ink/ink1358.xml"/><Relationship Id="rId38" Type="http://schemas.openxmlformats.org/officeDocument/2006/relationships/customXml" Target="../ink/ink1363.xml"/><Relationship Id="rId59" Type="http://schemas.openxmlformats.org/officeDocument/2006/relationships/customXml" Target="../ink/ink1384.xml"/><Relationship Id="rId103" Type="http://schemas.openxmlformats.org/officeDocument/2006/relationships/customXml" Target="../ink/ink1428.xml"/><Relationship Id="rId108" Type="http://schemas.openxmlformats.org/officeDocument/2006/relationships/customXml" Target="../ink/ink1433.xml"/><Relationship Id="rId124" Type="http://schemas.openxmlformats.org/officeDocument/2006/relationships/customXml" Target="../ink/ink1449.xml"/><Relationship Id="rId129" Type="http://schemas.openxmlformats.org/officeDocument/2006/relationships/customXml" Target="../ink/ink1454.xml"/><Relationship Id="rId54" Type="http://schemas.openxmlformats.org/officeDocument/2006/relationships/customXml" Target="../ink/ink1379.xml"/><Relationship Id="rId70" Type="http://schemas.openxmlformats.org/officeDocument/2006/relationships/customXml" Target="../ink/ink1395.xml"/><Relationship Id="rId75" Type="http://schemas.openxmlformats.org/officeDocument/2006/relationships/customXml" Target="../ink/ink1400.xml"/><Relationship Id="rId91" Type="http://schemas.openxmlformats.org/officeDocument/2006/relationships/customXml" Target="../ink/ink1416.xml"/><Relationship Id="rId96" Type="http://schemas.openxmlformats.org/officeDocument/2006/relationships/customXml" Target="../ink/ink142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31.xml"/><Relationship Id="rId23" Type="http://schemas.openxmlformats.org/officeDocument/2006/relationships/customXml" Target="../ink/ink1348.xml"/><Relationship Id="rId28" Type="http://schemas.openxmlformats.org/officeDocument/2006/relationships/customXml" Target="../ink/ink1353.xml"/><Relationship Id="rId49" Type="http://schemas.openxmlformats.org/officeDocument/2006/relationships/customXml" Target="../ink/ink1374.xml"/><Relationship Id="rId114" Type="http://schemas.openxmlformats.org/officeDocument/2006/relationships/customXml" Target="../ink/ink1439.xml"/><Relationship Id="rId119" Type="http://schemas.openxmlformats.org/officeDocument/2006/relationships/customXml" Target="../ink/ink1444.xml"/><Relationship Id="rId44" Type="http://schemas.openxmlformats.org/officeDocument/2006/relationships/customXml" Target="../ink/ink1369.xml"/><Relationship Id="rId60" Type="http://schemas.openxmlformats.org/officeDocument/2006/relationships/customXml" Target="../ink/ink1385.xml"/><Relationship Id="rId65" Type="http://schemas.openxmlformats.org/officeDocument/2006/relationships/customXml" Target="../ink/ink1390.xml"/><Relationship Id="rId81" Type="http://schemas.openxmlformats.org/officeDocument/2006/relationships/customXml" Target="../ink/ink1406.xml"/><Relationship Id="rId86" Type="http://schemas.openxmlformats.org/officeDocument/2006/relationships/customXml" Target="../ink/ink1411.xml"/><Relationship Id="rId130" Type="http://schemas.openxmlformats.org/officeDocument/2006/relationships/customXml" Target="../ink/ink1455.xml"/><Relationship Id="rId135" Type="http://schemas.openxmlformats.org/officeDocument/2006/relationships/customXml" Target="../ink/ink1460.xml"/><Relationship Id="rId13" Type="http://schemas.openxmlformats.org/officeDocument/2006/relationships/customXml" Target="../ink/ink1338.xml"/><Relationship Id="rId18" Type="http://schemas.openxmlformats.org/officeDocument/2006/relationships/customXml" Target="../ink/ink1343.xml"/><Relationship Id="rId39" Type="http://schemas.openxmlformats.org/officeDocument/2006/relationships/customXml" Target="../ink/ink1364.xml"/><Relationship Id="rId109" Type="http://schemas.openxmlformats.org/officeDocument/2006/relationships/customXml" Target="../ink/ink1434.xml"/><Relationship Id="rId34" Type="http://schemas.openxmlformats.org/officeDocument/2006/relationships/customXml" Target="../ink/ink1359.xml"/><Relationship Id="rId50" Type="http://schemas.openxmlformats.org/officeDocument/2006/relationships/customXml" Target="../ink/ink1375.xml"/><Relationship Id="rId55" Type="http://schemas.openxmlformats.org/officeDocument/2006/relationships/customXml" Target="../ink/ink1380.xml"/><Relationship Id="rId76" Type="http://schemas.openxmlformats.org/officeDocument/2006/relationships/customXml" Target="../ink/ink1401.xml"/><Relationship Id="rId97" Type="http://schemas.openxmlformats.org/officeDocument/2006/relationships/customXml" Target="../ink/ink1422.xml"/><Relationship Id="rId104" Type="http://schemas.openxmlformats.org/officeDocument/2006/relationships/customXml" Target="../ink/ink1429.xml"/><Relationship Id="rId120" Type="http://schemas.openxmlformats.org/officeDocument/2006/relationships/customXml" Target="../ink/ink1445.xml"/><Relationship Id="rId125" Type="http://schemas.openxmlformats.org/officeDocument/2006/relationships/customXml" Target="../ink/ink1450.xml"/><Relationship Id="rId7" Type="http://schemas.openxmlformats.org/officeDocument/2006/relationships/customXml" Target="../ink/ink1332.xml"/><Relationship Id="rId71" Type="http://schemas.openxmlformats.org/officeDocument/2006/relationships/customXml" Target="../ink/ink1396.xml"/><Relationship Id="rId92" Type="http://schemas.openxmlformats.org/officeDocument/2006/relationships/customXml" Target="../ink/ink1417.xml"/><Relationship Id="rId2" Type="http://schemas.openxmlformats.org/officeDocument/2006/relationships/image" Target="../media/image14.png"/><Relationship Id="rId29" Type="http://schemas.openxmlformats.org/officeDocument/2006/relationships/customXml" Target="../ink/ink1354.xml"/><Relationship Id="rId24" Type="http://schemas.openxmlformats.org/officeDocument/2006/relationships/customXml" Target="../ink/ink1349.xml"/><Relationship Id="rId40" Type="http://schemas.openxmlformats.org/officeDocument/2006/relationships/customXml" Target="../ink/ink1365.xml"/><Relationship Id="rId45" Type="http://schemas.openxmlformats.org/officeDocument/2006/relationships/customXml" Target="../ink/ink1370.xml"/><Relationship Id="rId66" Type="http://schemas.openxmlformats.org/officeDocument/2006/relationships/customXml" Target="../ink/ink1391.xml"/><Relationship Id="rId87" Type="http://schemas.openxmlformats.org/officeDocument/2006/relationships/customXml" Target="../ink/ink1412.xml"/><Relationship Id="rId110" Type="http://schemas.openxmlformats.org/officeDocument/2006/relationships/customXml" Target="../ink/ink1435.xml"/><Relationship Id="rId115" Type="http://schemas.openxmlformats.org/officeDocument/2006/relationships/customXml" Target="../ink/ink1440.xml"/><Relationship Id="rId131" Type="http://schemas.openxmlformats.org/officeDocument/2006/relationships/customXml" Target="../ink/ink1456.xml"/><Relationship Id="rId61" Type="http://schemas.openxmlformats.org/officeDocument/2006/relationships/customXml" Target="../ink/ink1386.xml"/><Relationship Id="rId82" Type="http://schemas.openxmlformats.org/officeDocument/2006/relationships/customXml" Target="../ink/ink1407.xml"/><Relationship Id="rId19" Type="http://schemas.openxmlformats.org/officeDocument/2006/relationships/customXml" Target="../ink/ink1344.xml"/><Relationship Id="rId14" Type="http://schemas.openxmlformats.org/officeDocument/2006/relationships/customXml" Target="../ink/ink1339.xml"/><Relationship Id="rId30" Type="http://schemas.openxmlformats.org/officeDocument/2006/relationships/customXml" Target="../ink/ink1355.xml"/><Relationship Id="rId35" Type="http://schemas.openxmlformats.org/officeDocument/2006/relationships/customXml" Target="../ink/ink1360.xml"/><Relationship Id="rId56" Type="http://schemas.openxmlformats.org/officeDocument/2006/relationships/customXml" Target="../ink/ink1381.xml"/><Relationship Id="rId77" Type="http://schemas.openxmlformats.org/officeDocument/2006/relationships/customXml" Target="../ink/ink1402.xml"/><Relationship Id="rId100" Type="http://schemas.openxmlformats.org/officeDocument/2006/relationships/customXml" Target="../ink/ink1425.xml"/><Relationship Id="rId105" Type="http://schemas.openxmlformats.org/officeDocument/2006/relationships/customXml" Target="../ink/ink1430.xml"/><Relationship Id="rId126" Type="http://schemas.openxmlformats.org/officeDocument/2006/relationships/customXml" Target="../ink/ink1451.xml"/><Relationship Id="rId8" Type="http://schemas.openxmlformats.org/officeDocument/2006/relationships/customXml" Target="../ink/ink1333.xml"/><Relationship Id="rId51" Type="http://schemas.openxmlformats.org/officeDocument/2006/relationships/customXml" Target="../ink/ink1376.xml"/><Relationship Id="rId72" Type="http://schemas.openxmlformats.org/officeDocument/2006/relationships/customXml" Target="../ink/ink1397.xml"/><Relationship Id="rId93" Type="http://schemas.openxmlformats.org/officeDocument/2006/relationships/customXml" Target="../ink/ink1418.xml"/><Relationship Id="rId98" Type="http://schemas.openxmlformats.org/officeDocument/2006/relationships/customXml" Target="../ink/ink1423.xml"/><Relationship Id="rId121" Type="http://schemas.openxmlformats.org/officeDocument/2006/relationships/customXml" Target="../ink/ink1446.xml"/><Relationship Id="rId3" Type="http://schemas.openxmlformats.org/officeDocument/2006/relationships/customXml" Target="../ink/ink1328.xml"/><Relationship Id="rId25" Type="http://schemas.openxmlformats.org/officeDocument/2006/relationships/customXml" Target="../ink/ink1350.xml"/><Relationship Id="rId46" Type="http://schemas.openxmlformats.org/officeDocument/2006/relationships/customXml" Target="../ink/ink1371.xml"/><Relationship Id="rId67" Type="http://schemas.openxmlformats.org/officeDocument/2006/relationships/customXml" Target="../ink/ink1392.xml"/><Relationship Id="rId116" Type="http://schemas.openxmlformats.org/officeDocument/2006/relationships/customXml" Target="../ink/ink1441.xml"/><Relationship Id="rId20" Type="http://schemas.openxmlformats.org/officeDocument/2006/relationships/customXml" Target="../ink/ink1345.xml"/><Relationship Id="rId41" Type="http://schemas.openxmlformats.org/officeDocument/2006/relationships/customXml" Target="../ink/ink1366.xml"/><Relationship Id="rId62" Type="http://schemas.openxmlformats.org/officeDocument/2006/relationships/customXml" Target="../ink/ink1387.xml"/><Relationship Id="rId83" Type="http://schemas.openxmlformats.org/officeDocument/2006/relationships/customXml" Target="../ink/ink1408.xml"/><Relationship Id="rId88" Type="http://schemas.openxmlformats.org/officeDocument/2006/relationships/customXml" Target="../ink/ink1413.xml"/><Relationship Id="rId111" Type="http://schemas.openxmlformats.org/officeDocument/2006/relationships/customXml" Target="../ink/ink1436.xml"/><Relationship Id="rId132" Type="http://schemas.openxmlformats.org/officeDocument/2006/relationships/customXml" Target="../ink/ink1457.xml"/><Relationship Id="rId15" Type="http://schemas.openxmlformats.org/officeDocument/2006/relationships/customXml" Target="../ink/ink1340.xml"/><Relationship Id="rId36" Type="http://schemas.openxmlformats.org/officeDocument/2006/relationships/customXml" Target="../ink/ink1361.xml"/><Relationship Id="rId57" Type="http://schemas.openxmlformats.org/officeDocument/2006/relationships/customXml" Target="../ink/ink1382.xml"/><Relationship Id="rId106" Type="http://schemas.openxmlformats.org/officeDocument/2006/relationships/customXml" Target="../ink/ink1431.xml"/><Relationship Id="rId127" Type="http://schemas.openxmlformats.org/officeDocument/2006/relationships/customXml" Target="../ink/ink1452.xml"/><Relationship Id="rId10" Type="http://schemas.openxmlformats.org/officeDocument/2006/relationships/customXml" Target="../ink/ink1335.xml"/><Relationship Id="rId31" Type="http://schemas.openxmlformats.org/officeDocument/2006/relationships/customXml" Target="../ink/ink1356.xml"/><Relationship Id="rId52" Type="http://schemas.openxmlformats.org/officeDocument/2006/relationships/customXml" Target="../ink/ink1377.xml"/><Relationship Id="rId73" Type="http://schemas.openxmlformats.org/officeDocument/2006/relationships/customXml" Target="../ink/ink1398.xml"/><Relationship Id="rId78" Type="http://schemas.openxmlformats.org/officeDocument/2006/relationships/customXml" Target="../ink/ink1403.xml"/><Relationship Id="rId94" Type="http://schemas.openxmlformats.org/officeDocument/2006/relationships/customXml" Target="../ink/ink1419.xml"/><Relationship Id="rId99" Type="http://schemas.openxmlformats.org/officeDocument/2006/relationships/customXml" Target="../ink/ink1424.xml"/><Relationship Id="rId101" Type="http://schemas.openxmlformats.org/officeDocument/2006/relationships/customXml" Target="../ink/ink1426.xml"/><Relationship Id="rId122" Type="http://schemas.openxmlformats.org/officeDocument/2006/relationships/customXml" Target="../ink/ink1447.xml"/><Relationship Id="rId4" Type="http://schemas.openxmlformats.org/officeDocument/2006/relationships/customXml" Target="../ink/ink1329.xml"/><Relationship Id="rId9" Type="http://schemas.openxmlformats.org/officeDocument/2006/relationships/customXml" Target="../ink/ink1334.xml"/><Relationship Id="rId26" Type="http://schemas.openxmlformats.org/officeDocument/2006/relationships/customXml" Target="../ink/ink1351.xml"/><Relationship Id="rId47" Type="http://schemas.openxmlformats.org/officeDocument/2006/relationships/customXml" Target="../ink/ink1372.xml"/><Relationship Id="rId68" Type="http://schemas.openxmlformats.org/officeDocument/2006/relationships/customXml" Target="../ink/ink1393.xml"/><Relationship Id="rId89" Type="http://schemas.openxmlformats.org/officeDocument/2006/relationships/customXml" Target="../ink/ink1414.xml"/><Relationship Id="rId112" Type="http://schemas.openxmlformats.org/officeDocument/2006/relationships/customXml" Target="../ink/ink1437.xml"/><Relationship Id="rId133" Type="http://schemas.openxmlformats.org/officeDocument/2006/relationships/customXml" Target="../ink/ink1458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84.xml"/><Relationship Id="rId21" Type="http://schemas.openxmlformats.org/officeDocument/2006/relationships/customXml" Target="../ink/ink1479.xml"/><Relationship Id="rId42" Type="http://schemas.openxmlformats.org/officeDocument/2006/relationships/customXml" Target="../ink/ink1500.xml"/><Relationship Id="rId47" Type="http://schemas.openxmlformats.org/officeDocument/2006/relationships/customXml" Target="../ink/ink1505.xml"/><Relationship Id="rId63" Type="http://schemas.openxmlformats.org/officeDocument/2006/relationships/customXml" Target="../ink/ink1521.xml"/><Relationship Id="rId68" Type="http://schemas.openxmlformats.org/officeDocument/2006/relationships/customXml" Target="../ink/ink1526.xml"/><Relationship Id="rId84" Type="http://schemas.openxmlformats.org/officeDocument/2006/relationships/customXml" Target="../ink/ink1542.xml"/><Relationship Id="rId89" Type="http://schemas.openxmlformats.org/officeDocument/2006/relationships/customXml" Target="../ink/ink1547.xml"/><Relationship Id="rId16" Type="http://schemas.openxmlformats.org/officeDocument/2006/relationships/customXml" Target="../ink/ink1474.xml"/><Relationship Id="rId11" Type="http://schemas.openxmlformats.org/officeDocument/2006/relationships/customXml" Target="../ink/ink1469.xml"/><Relationship Id="rId32" Type="http://schemas.openxmlformats.org/officeDocument/2006/relationships/customXml" Target="../ink/ink1490.xml"/><Relationship Id="rId37" Type="http://schemas.openxmlformats.org/officeDocument/2006/relationships/customXml" Target="../ink/ink1495.xml"/><Relationship Id="rId53" Type="http://schemas.openxmlformats.org/officeDocument/2006/relationships/customXml" Target="../ink/ink1511.xml"/><Relationship Id="rId58" Type="http://schemas.openxmlformats.org/officeDocument/2006/relationships/customXml" Target="../ink/ink1516.xml"/><Relationship Id="rId74" Type="http://schemas.openxmlformats.org/officeDocument/2006/relationships/customXml" Target="../ink/ink1532.xml"/><Relationship Id="rId79" Type="http://schemas.openxmlformats.org/officeDocument/2006/relationships/customXml" Target="../ink/ink1537.xml"/><Relationship Id="rId102" Type="http://schemas.openxmlformats.org/officeDocument/2006/relationships/customXml" Target="../ink/ink1560.xml"/><Relationship Id="rId5" Type="http://schemas.openxmlformats.org/officeDocument/2006/relationships/customXml" Target="../ink/ink1463.xml"/><Relationship Id="rId90" Type="http://schemas.openxmlformats.org/officeDocument/2006/relationships/customXml" Target="../ink/ink1548.xml"/><Relationship Id="rId95" Type="http://schemas.openxmlformats.org/officeDocument/2006/relationships/customXml" Target="../ink/ink1553.xml"/><Relationship Id="rId22" Type="http://schemas.openxmlformats.org/officeDocument/2006/relationships/customXml" Target="../ink/ink1480.xml"/><Relationship Id="rId27" Type="http://schemas.openxmlformats.org/officeDocument/2006/relationships/customXml" Target="../ink/ink1485.xml"/><Relationship Id="rId43" Type="http://schemas.openxmlformats.org/officeDocument/2006/relationships/customXml" Target="../ink/ink1501.xml"/><Relationship Id="rId48" Type="http://schemas.openxmlformats.org/officeDocument/2006/relationships/customXml" Target="../ink/ink1506.xml"/><Relationship Id="rId64" Type="http://schemas.openxmlformats.org/officeDocument/2006/relationships/customXml" Target="../ink/ink1522.xml"/><Relationship Id="rId69" Type="http://schemas.openxmlformats.org/officeDocument/2006/relationships/customXml" Target="../ink/ink1527.xml"/><Relationship Id="rId80" Type="http://schemas.openxmlformats.org/officeDocument/2006/relationships/customXml" Target="../ink/ink1538.xml"/><Relationship Id="rId85" Type="http://schemas.openxmlformats.org/officeDocument/2006/relationships/customXml" Target="../ink/ink1543.xml"/><Relationship Id="rId12" Type="http://schemas.openxmlformats.org/officeDocument/2006/relationships/customXml" Target="../ink/ink1470.xml"/><Relationship Id="rId17" Type="http://schemas.openxmlformats.org/officeDocument/2006/relationships/customXml" Target="../ink/ink1475.xml"/><Relationship Id="rId25" Type="http://schemas.openxmlformats.org/officeDocument/2006/relationships/customXml" Target="../ink/ink1483.xml"/><Relationship Id="rId33" Type="http://schemas.openxmlformats.org/officeDocument/2006/relationships/customXml" Target="../ink/ink1491.xml"/><Relationship Id="rId38" Type="http://schemas.openxmlformats.org/officeDocument/2006/relationships/customXml" Target="../ink/ink1496.xml"/><Relationship Id="rId46" Type="http://schemas.openxmlformats.org/officeDocument/2006/relationships/customXml" Target="../ink/ink1504.xml"/><Relationship Id="rId59" Type="http://schemas.openxmlformats.org/officeDocument/2006/relationships/customXml" Target="../ink/ink1517.xml"/><Relationship Id="rId67" Type="http://schemas.openxmlformats.org/officeDocument/2006/relationships/customXml" Target="../ink/ink1525.xml"/><Relationship Id="rId103" Type="http://schemas.openxmlformats.org/officeDocument/2006/relationships/customXml" Target="../ink/ink1561.xml"/><Relationship Id="rId20" Type="http://schemas.openxmlformats.org/officeDocument/2006/relationships/customXml" Target="../ink/ink1478.xml"/><Relationship Id="rId41" Type="http://schemas.openxmlformats.org/officeDocument/2006/relationships/customXml" Target="../ink/ink1499.xml"/><Relationship Id="rId54" Type="http://schemas.openxmlformats.org/officeDocument/2006/relationships/customXml" Target="../ink/ink1512.xml"/><Relationship Id="rId62" Type="http://schemas.openxmlformats.org/officeDocument/2006/relationships/customXml" Target="../ink/ink1520.xml"/><Relationship Id="rId70" Type="http://schemas.openxmlformats.org/officeDocument/2006/relationships/customXml" Target="../ink/ink1528.xml"/><Relationship Id="rId75" Type="http://schemas.openxmlformats.org/officeDocument/2006/relationships/customXml" Target="../ink/ink1533.xml"/><Relationship Id="rId83" Type="http://schemas.openxmlformats.org/officeDocument/2006/relationships/customXml" Target="../ink/ink1541.xml"/><Relationship Id="rId88" Type="http://schemas.openxmlformats.org/officeDocument/2006/relationships/customXml" Target="../ink/ink1546.xml"/><Relationship Id="rId91" Type="http://schemas.openxmlformats.org/officeDocument/2006/relationships/customXml" Target="../ink/ink1549.xml"/><Relationship Id="rId96" Type="http://schemas.openxmlformats.org/officeDocument/2006/relationships/customXml" Target="../ink/ink155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64.xml"/><Relationship Id="rId15" Type="http://schemas.openxmlformats.org/officeDocument/2006/relationships/customXml" Target="../ink/ink1473.xml"/><Relationship Id="rId23" Type="http://schemas.openxmlformats.org/officeDocument/2006/relationships/customXml" Target="../ink/ink1481.xml"/><Relationship Id="rId28" Type="http://schemas.openxmlformats.org/officeDocument/2006/relationships/customXml" Target="../ink/ink1486.xml"/><Relationship Id="rId36" Type="http://schemas.openxmlformats.org/officeDocument/2006/relationships/customXml" Target="../ink/ink1494.xml"/><Relationship Id="rId49" Type="http://schemas.openxmlformats.org/officeDocument/2006/relationships/customXml" Target="../ink/ink1507.xml"/><Relationship Id="rId57" Type="http://schemas.openxmlformats.org/officeDocument/2006/relationships/customXml" Target="../ink/ink1515.xml"/><Relationship Id="rId10" Type="http://schemas.openxmlformats.org/officeDocument/2006/relationships/customXml" Target="../ink/ink1468.xml"/><Relationship Id="rId31" Type="http://schemas.openxmlformats.org/officeDocument/2006/relationships/customXml" Target="../ink/ink1489.xml"/><Relationship Id="rId44" Type="http://schemas.openxmlformats.org/officeDocument/2006/relationships/customXml" Target="../ink/ink1502.xml"/><Relationship Id="rId52" Type="http://schemas.openxmlformats.org/officeDocument/2006/relationships/customXml" Target="../ink/ink1510.xml"/><Relationship Id="rId60" Type="http://schemas.openxmlformats.org/officeDocument/2006/relationships/customXml" Target="../ink/ink1518.xml"/><Relationship Id="rId65" Type="http://schemas.openxmlformats.org/officeDocument/2006/relationships/customXml" Target="../ink/ink1523.xml"/><Relationship Id="rId73" Type="http://schemas.openxmlformats.org/officeDocument/2006/relationships/customXml" Target="../ink/ink1531.xml"/><Relationship Id="rId78" Type="http://schemas.openxmlformats.org/officeDocument/2006/relationships/customXml" Target="../ink/ink1536.xml"/><Relationship Id="rId81" Type="http://schemas.openxmlformats.org/officeDocument/2006/relationships/customXml" Target="../ink/ink1539.xml"/><Relationship Id="rId86" Type="http://schemas.openxmlformats.org/officeDocument/2006/relationships/customXml" Target="../ink/ink1544.xml"/><Relationship Id="rId94" Type="http://schemas.openxmlformats.org/officeDocument/2006/relationships/customXml" Target="../ink/ink1552.xml"/><Relationship Id="rId99" Type="http://schemas.openxmlformats.org/officeDocument/2006/relationships/customXml" Target="../ink/ink1557.xml"/><Relationship Id="rId101" Type="http://schemas.openxmlformats.org/officeDocument/2006/relationships/customXml" Target="../ink/ink1559.xml"/><Relationship Id="rId4" Type="http://schemas.openxmlformats.org/officeDocument/2006/relationships/customXml" Target="../ink/ink1462.xml"/><Relationship Id="rId9" Type="http://schemas.openxmlformats.org/officeDocument/2006/relationships/customXml" Target="../ink/ink1467.xml"/><Relationship Id="rId13" Type="http://schemas.openxmlformats.org/officeDocument/2006/relationships/customXml" Target="../ink/ink1471.xml"/><Relationship Id="rId18" Type="http://schemas.openxmlformats.org/officeDocument/2006/relationships/customXml" Target="../ink/ink1476.xml"/><Relationship Id="rId39" Type="http://schemas.openxmlformats.org/officeDocument/2006/relationships/customXml" Target="../ink/ink1497.xml"/><Relationship Id="rId34" Type="http://schemas.openxmlformats.org/officeDocument/2006/relationships/customXml" Target="../ink/ink1492.xml"/><Relationship Id="rId50" Type="http://schemas.openxmlformats.org/officeDocument/2006/relationships/customXml" Target="../ink/ink1508.xml"/><Relationship Id="rId55" Type="http://schemas.openxmlformats.org/officeDocument/2006/relationships/customXml" Target="../ink/ink1513.xml"/><Relationship Id="rId76" Type="http://schemas.openxmlformats.org/officeDocument/2006/relationships/customXml" Target="../ink/ink1534.xml"/><Relationship Id="rId97" Type="http://schemas.openxmlformats.org/officeDocument/2006/relationships/customXml" Target="../ink/ink1555.xml"/><Relationship Id="rId7" Type="http://schemas.openxmlformats.org/officeDocument/2006/relationships/customXml" Target="../ink/ink1465.xml"/><Relationship Id="rId71" Type="http://schemas.openxmlformats.org/officeDocument/2006/relationships/customXml" Target="../ink/ink1529.xml"/><Relationship Id="rId92" Type="http://schemas.openxmlformats.org/officeDocument/2006/relationships/customXml" Target="../ink/ink1550.xml"/><Relationship Id="rId2" Type="http://schemas.openxmlformats.org/officeDocument/2006/relationships/image" Target="../media/image15.png"/><Relationship Id="rId29" Type="http://schemas.openxmlformats.org/officeDocument/2006/relationships/customXml" Target="../ink/ink1487.xml"/><Relationship Id="rId24" Type="http://schemas.openxmlformats.org/officeDocument/2006/relationships/customXml" Target="../ink/ink1482.xml"/><Relationship Id="rId40" Type="http://schemas.openxmlformats.org/officeDocument/2006/relationships/customXml" Target="../ink/ink1498.xml"/><Relationship Id="rId45" Type="http://schemas.openxmlformats.org/officeDocument/2006/relationships/customXml" Target="../ink/ink1503.xml"/><Relationship Id="rId66" Type="http://schemas.openxmlformats.org/officeDocument/2006/relationships/customXml" Target="../ink/ink1524.xml"/><Relationship Id="rId87" Type="http://schemas.openxmlformats.org/officeDocument/2006/relationships/customXml" Target="../ink/ink1545.xml"/><Relationship Id="rId61" Type="http://schemas.openxmlformats.org/officeDocument/2006/relationships/customXml" Target="../ink/ink1519.xml"/><Relationship Id="rId82" Type="http://schemas.openxmlformats.org/officeDocument/2006/relationships/customXml" Target="../ink/ink1540.xml"/><Relationship Id="rId19" Type="http://schemas.openxmlformats.org/officeDocument/2006/relationships/customXml" Target="../ink/ink1477.xml"/><Relationship Id="rId14" Type="http://schemas.openxmlformats.org/officeDocument/2006/relationships/customXml" Target="../ink/ink1472.xml"/><Relationship Id="rId30" Type="http://schemas.openxmlformats.org/officeDocument/2006/relationships/customXml" Target="../ink/ink1488.xml"/><Relationship Id="rId35" Type="http://schemas.openxmlformats.org/officeDocument/2006/relationships/customXml" Target="../ink/ink1493.xml"/><Relationship Id="rId56" Type="http://schemas.openxmlformats.org/officeDocument/2006/relationships/customXml" Target="../ink/ink1514.xml"/><Relationship Id="rId77" Type="http://schemas.openxmlformats.org/officeDocument/2006/relationships/customXml" Target="../ink/ink1535.xml"/><Relationship Id="rId100" Type="http://schemas.openxmlformats.org/officeDocument/2006/relationships/customXml" Target="../ink/ink1558.xml"/><Relationship Id="rId8" Type="http://schemas.openxmlformats.org/officeDocument/2006/relationships/customXml" Target="../ink/ink1466.xml"/><Relationship Id="rId51" Type="http://schemas.openxmlformats.org/officeDocument/2006/relationships/customXml" Target="../ink/ink1509.xml"/><Relationship Id="rId72" Type="http://schemas.openxmlformats.org/officeDocument/2006/relationships/customXml" Target="../ink/ink1530.xml"/><Relationship Id="rId93" Type="http://schemas.openxmlformats.org/officeDocument/2006/relationships/customXml" Target="../ink/ink1551.xml"/><Relationship Id="rId98" Type="http://schemas.openxmlformats.org/officeDocument/2006/relationships/customXml" Target="../ink/ink1556.xml"/><Relationship Id="rId3" Type="http://schemas.openxmlformats.org/officeDocument/2006/relationships/customXml" Target="../ink/ink146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67.xml"/><Relationship Id="rId3" Type="http://schemas.openxmlformats.org/officeDocument/2006/relationships/customXml" Target="../ink/ink1562.xml"/><Relationship Id="rId7" Type="http://schemas.openxmlformats.org/officeDocument/2006/relationships/customXml" Target="../ink/ink156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65.xml"/><Relationship Id="rId5" Type="http://schemas.openxmlformats.org/officeDocument/2006/relationships/customXml" Target="../ink/ink1564.xml"/><Relationship Id="rId10" Type="http://schemas.openxmlformats.org/officeDocument/2006/relationships/customXml" Target="../ink/ink1569.xml"/><Relationship Id="rId4" Type="http://schemas.openxmlformats.org/officeDocument/2006/relationships/customXml" Target="../ink/ink1563.xml"/><Relationship Id="rId9" Type="http://schemas.openxmlformats.org/officeDocument/2006/relationships/customXml" Target="../ink/ink156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75.xml"/><Relationship Id="rId3" Type="http://schemas.openxmlformats.org/officeDocument/2006/relationships/customXml" Target="../ink/ink1570.xml"/><Relationship Id="rId7" Type="http://schemas.openxmlformats.org/officeDocument/2006/relationships/customXml" Target="../ink/ink157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73.xml"/><Relationship Id="rId5" Type="http://schemas.openxmlformats.org/officeDocument/2006/relationships/customXml" Target="../ink/ink1572.xml"/><Relationship Id="rId4" Type="http://schemas.openxmlformats.org/officeDocument/2006/relationships/customXml" Target="../ink/ink15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90.xml"/><Relationship Id="rId21" Type="http://schemas.openxmlformats.org/officeDocument/2006/relationships/customXml" Target="../ink/ink1594.xml"/><Relationship Id="rId42" Type="http://schemas.openxmlformats.org/officeDocument/2006/relationships/customXml" Target="../ink/ink1615.xml"/><Relationship Id="rId63" Type="http://schemas.openxmlformats.org/officeDocument/2006/relationships/customXml" Target="../ink/ink1636.xml"/><Relationship Id="rId84" Type="http://schemas.openxmlformats.org/officeDocument/2006/relationships/customXml" Target="../ink/ink1657.xml"/><Relationship Id="rId138" Type="http://schemas.openxmlformats.org/officeDocument/2006/relationships/customXml" Target="../ink/ink1711.xml"/><Relationship Id="rId159" Type="http://schemas.openxmlformats.org/officeDocument/2006/relationships/customXml" Target="../ink/ink1732.xml"/><Relationship Id="rId170" Type="http://schemas.openxmlformats.org/officeDocument/2006/relationships/customXml" Target="../ink/ink1743.xml"/><Relationship Id="rId191" Type="http://schemas.openxmlformats.org/officeDocument/2006/relationships/customXml" Target="../ink/ink1764.xml"/><Relationship Id="rId107" Type="http://schemas.openxmlformats.org/officeDocument/2006/relationships/customXml" Target="../ink/ink1680.xml"/><Relationship Id="rId11" Type="http://schemas.openxmlformats.org/officeDocument/2006/relationships/customXml" Target="../ink/ink1584.xml"/><Relationship Id="rId32" Type="http://schemas.openxmlformats.org/officeDocument/2006/relationships/customXml" Target="../ink/ink1605.xml"/><Relationship Id="rId53" Type="http://schemas.openxmlformats.org/officeDocument/2006/relationships/customXml" Target="../ink/ink1626.xml"/><Relationship Id="rId74" Type="http://schemas.openxmlformats.org/officeDocument/2006/relationships/customXml" Target="../ink/ink1647.xml"/><Relationship Id="rId128" Type="http://schemas.openxmlformats.org/officeDocument/2006/relationships/customXml" Target="../ink/ink1701.xml"/><Relationship Id="rId149" Type="http://schemas.openxmlformats.org/officeDocument/2006/relationships/customXml" Target="../ink/ink1722.xml"/><Relationship Id="rId5" Type="http://schemas.openxmlformats.org/officeDocument/2006/relationships/customXml" Target="../ink/ink1578.xml"/><Relationship Id="rId95" Type="http://schemas.openxmlformats.org/officeDocument/2006/relationships/customXml" Target="../ink/ink1668.xml"/><Relationship Id="rId160" Type="http://schemas.openxmlformats.org/officeDocument/2006/relationships/customXml" Target="../ink/ink1733.xml"/><Relationship Id="rId181" Type="http://schemas.openxmlformats.org/officeDocument/2006/relationships/customXml" Target="../ink/ink1754.xml"/><Relationship Id="rId22" Type="http://schemas.openxmlformats.org/officeDocument/2006/relationships/customXml" Target="../ink/ink1595.xml"/><Relationship Id="rId43" Type="http://schemas.openxmlformats.org/officeDocument/2006/relationships/customXml" Target="../ink/ink1616.xml"/><Relationship Id="rId64" Type="http://schemas.openxmlformats.org/officeDocument/2006/relationships/customXml" Target="../ink/ink1637.xml"/><Relationship Id="rId118" Type="http://schemas.openxmlformats.org/officeDocument/2006/relationships/customXml" Target="../ink/ink1691.xml"/><Relationship Id="rId139" Type="http://schemas.openxmlformats.org/officeDocument/2006/relationships/customXml" Target="../ink/ink1712.xml"/><Relationship Id="rId85" Type="http://schemas.openxmlformats.org/officeDocument/2006/relationships/customXml" Target="../ink/ink1658.xml"/><Relationship Id="rId150" Type="http://schemas.openxmlformats.org/officeDocument/2006/relationships/customXml" Target="../ink/ink1723.xml"/><Relationship Id="rId171" Type="http://schemas.openxmlformats.org/officeDocument/2006/relationships/customXml" Target="../ink/ink1744.xml"/><Relationship Id="rId12" Type="http://schemas.openxmlformats.org/officeDocument/2006/relationships/customXml" Target="../ink/ink1585.xml"/><Relationship Id="rId33" Type="http://schemas.openxmlformats.org/officeDocument/2006/relationships/customXml" Target="../ink/ink1606.xml"/><Relationship Id="rId108" Type="http://schemas.openxmlformats.org/officeDocument/2006/relationships/customXml" Target="../ink/ink1681.xml"/><Relationship Id="rId129" Type="http://schemas.openxmlformats.org/officeDocument/2006/relationships/customXml" Target="../ink/ink1702.xml"/><Relationship Id="rId54" Type="http://schemas.openxmlformats.org/officeDocument/2006/relationships/customXml" Target="../ink/ink1627.xml"/><Relationship Id="rId75" Type="http://schemas.openxmlformats.org/officeDocument/2006/relationships/customXml" Target="../ink/ink1648.xml"/><Relationship Id="rId96" Type="http://schemas.openxmlformats.org/officeDocument/2006/relationships/customXml" Target="../ink/ink1669.xml"/><Relationship Id="rId140" Type="http://schemas.openxmlformats.org/officeDocument/2006/relationships/customXml" Target="../ink/ink1713.xml"/><Relationship Id="rId161" Type="http://schemas.openxmlformats.org/officeDocument/2006/relationships/customXml" Target="../ink/ink1734.xml"/><Relationship Id="rId182" Type="http://schemas.openxmlformats.org/officeDocument/2006/relationships/customXml" Target="../ink/ink1755.xml"/><Relationship Id="rId6" Type="http://schemas.openxmlformats.org/officeDocument/2006/relationships/customXml" Target="../ink/ink1579.xml"/><Relationship Id="rId23" Type="http://schemas.openxmlformats.org/officeDocument/2006/relationships/customXml" Target="../ink/ink1596.xml"/><Relationship Id="rId119" Type="http://schemas.openxmlformats.org/officeDocument/2006/relationships/customXml" Target="../ink/ink1692.xml"/><Relationship Id="rId44" Type="http://schemas.openxmlformats.org/officeDocument/2006/relationships/customXml" Target="../ink/ink1617.xml"/><Relationship Id="rId65" Type="http://schemas.openxmlformats.org/officeDocument/2006/relationships/customXml" Target="../ink/ink1638.xml"/><Relationship Id="rId86" Type="http://schemas.openxmlformats.org/officeDocument/2006/relationships/customXml" Target="../ink/ink1659.xml"/><Relationship Id="rId130" Type="http://schemas.openxmlformats.org/officeDocument/2006/relationships/customXml" Target="../ink/ink1703.xml"/><Relationship Id="rId151" Type="http://schemas.openxmlformats.org/officeDocument/2006/relationships/customXml" Target="../ink/ink1724.xml"/><Relationship Id="rId172" Type="http://schemas.openxmlformats.org/officeDocument/2006/relationships/customXml" Target="../ink/ink1745.xml"/><Relationship Id="rId13" Type="http://schemas.openxmlformats.org/officeDocument/2006/relationships/customXml" Target="../ink/ink1586.xml"/><Relationship Id="rId18" Type="http://schemas.openxmlformats.org/officeDocument/2006/relationships/customXml" Target="../ink/ink1591.xml"/><Relationship Id="rId39" Type="http://schemas.openxmlformats.org/officeDocument/2006/relationships/customXml" Target="../ink/ink1612.xml"/><Relationship Id="rId109" Type="http://schemas.openxmlformats.org/officeDocument/2006/relationships/customXml" Target="../ink/ink1682.xml"/><Relationship Id="rId34" Type="http://schemas.openxmlformats.org/officeDocument/2006/relationships/customXml" Target="../ink/ink1607.xml"/><Relationship Id="rId50" Type="http://schemas.openxmlformats.org/officeDocument/2006/relationships/customXml" Target="../ink/ink1623.xml"/><Relationship Id="rId55" Type="http://schemas.openxmlformats.org/officeDocument/2006/relationships/customXml" Target="../ink/ink1628.xml"/><Relationship Id="rId76" Type="http://schemas.openxmlformats.org/officeDocument/2006/relationships/customXml" Target="../ink/ink1649.xml"/><Relationship Id="rId97" Type="http://schemas.openxmlformats.org/officeDocument/2006/relationships/customXml" Target="../ink/ink1670.xml"/><Relationship Id="rId104" Type="http://schemas.openxmlformats.org/officeDocument/2006/relationships/customXml" Target="../ink/ink1677.xml"/><Relationship Id="rId120" Type="http://schemas.openxmlformats.org/officeDocument/2006/relationships/customXml" Target="../ink/ink1693.xml"/><Relationship Id="rId125" Type="http://schemas.openxmlformats.org/officeDocument/2006/relationships/customXml" Target="../ink/ink1698.xml"/><Relationship Id="rId141" Type="http://schemas.openxmlformats.org/officeDocument/2006/relationships/customXml" Target="../ink/ink1714.xml"/><Relationship Id="rId146" Type="http://schemas.openxmlformats.org/officeDocument/2006/relationships/customXml" Target="../ink/ink1719.xml"/><Relationship Id="rId167" Type="http://schemas.openxmlformats.org/officeDocument/2006/relationships/customXml" Target="../ink/ink1740.xml"/><Relationship Id="rId188" Type="http://schemas.openxmlformats.org/officeDocument/2006/relationships/customXml" Target="../ink/ink1761.xml"/><Relationship Id="rId7" Type="http://schemas.openxmlformats.org/officeDocument/2006/relationships/customXml" Target="../ink/ink1580.xml"/><Relationship Id="rId71" Type="http://schemas.openxmlformats.org/officeDocument/2006/relationships/customXml" Target="../ink/ink1644.xml"/><Relationship Id="rId92" Type="http://schemas.openxmlformats.org/officeDocument/2006/relationships/customXml" Target="../ink/ink1665.xml"/><Relationship Id="rId162" Type="http://schemas.openxmlformats.org/officeDocument/2006/relationships/customXml" Target="../ink/ink1735.xml"/><Relationship Id="rId183" Type="http://schemas.openxmlformats.org/officeDocument/2006/relationships/customXml" Target="../ink/ink1756.xml"/><Relationship Id="rId2" Type="http://schemas.openxmlformats.org/officeDocument/2006/relationships/image" Target="../media/image17.png"/><Relationship Id="rId29" Type="http://schemas.openxmlformats.org/officeDocument/2006/relationships/customXml" Target="../ink/ink1602.xml"/><Relationship Id="rId24" Type="http://schemas.openxmlformats.org/officeDocument/2006/relationships/customXml" Target="../ink/ink1597.xml"/><Relationship Id="rId40" Type="http://schemas.openxmlformats.org/officeDocument/2006/relationships/customXml" Target="../ink/ink1613.xml"/><Relationship Id="rId45" Type="http://schemas.openxmlformats.org/officeDocument/2006/relationships/customXml" Target="../ink/ink1618.xml"/><Relationship Id="rId66" Type="http://schemas.openxmlformats.org/officeDocument/2006/relationships/customXml" Target="../ink/ink1639.xml"/><Relationship Id="rId87" Type="http://schemas.openxmlformats.org/officeDocument/2006/relationships/customXml" Target="../ink/ink1660.xml"/><Relationship Id="rId110" Type="http://schemas.openxmlformats.org/officeDocument/2006/relationships/customXml" Target="../ink/ink1683.xml"/><Relationship Id="rId115" Type="http://schemas.openxmlformats.org/officeDocument/2006/relationships/customXml" Target="../ink/ink1688.xml"/><Relationship Id="rId131" Type="http://schemas.openxmlformats.org/officeDocument/2006/relationships/customXml" Target="../ink/ink1704.xml"/><Relationship Id="rId136" Type="http://schemas.openxmlformats.org/officeDocument/2006/relationships/customXml" Target="../ink/ink1709.xml"/><Relationship Id="rId157" Type="http://schemas.openxmlformats.org/officeDocument/2006/relationships/customXml" Target="../ink/ink1730.xml"/><Relationship Id="rId178" Type="http://schemas.openxmlformats.org/officeDocument/2006/relationships/customXml" Target="../ink/ink1751.xml"/><Relationship Id="rId61" Type="http://schemas.openxmlformats.org/officeDocument/2006/relationships/customXml" Target="../ink/ink1634.xml"/><Relationship Id="rId82" Type="http://schemas.openxmlformats.org/officeDocument/2006/relationships/customXml" Target="../ink/ink1655.xml"/><Relationship Id="rId152" Type="http://schemas.openxmlformats.org/officeDocument/2006/relationships/customXml" Target="../ink/ink1725.xml"/><Relationship Id="rId173" Type="http://schemas.openxmlformats.org/officeDocument/2006/relationships/customXml" Target="../ink/ink1746.xml"/><Relationship Id="rId19" Type="http://schemas.openxmlformats.org/officeDocument/2006/relationships/customXml" Target="../ink/ink1592.xml"/><Relationship Id="rId14" Type="http://schemas.openxmlformats.org/officeDocument/2006/relationships/customXml" Target="../ink/ink1587.xml"/><Relationship Id="rId30" Type="http://schemas.openxmlformats.org/officeDocument/2006/relationships/customXml" Target="../ink/ink1603.xml"/><Relationship Id="rId35" Type="http://schemas.openxmlformats.org/officeDocument/2006/relationships/customXml" Target="../ink/ink1608.xml"/><Relationship Id="rId56" Type="http://schemas.openxmlformats.org/officeDocument/2006/relationships/customXml" Target="../ink/ink1629.xml"/><Relationship Id="rId77" Type="http://schemas.openxmlformats.org/officeDocument/2006/relationships/customXml" Target="../ink/ink1650.xml"/><Relationship Id="rId100" Type="http://schemas.openxmlformats.org/officeDocument/2006/relationships/customXml" Target="../ink/ink1673.xml"/><Relationship Id="rId105" Type="http://schemas.openxmlformats.org/officeDocument/2006/relationships/customXml" Target="../ink/ink1678.xml"/><Relationship Id="rId126" Type="http://schemas.openxmlformats.org/officeDocument/2006/relationships/customXml" Target="../ink/ink1699.xml"/><Relationship Id="rId147" Type="http://schemas.openxmlformats.org/officeDocument/2006/relationships/customXml" Target="../ink/ink1720.xml"/><Relationship Id="rId168" Type="http://schemas.openxmlformats.org/officeDocument/2006/relationships/customXml" Target="../ink/ink1741.xml"/><Relationship Id="rId8" Type="http://schemas.openxmlformats.org/officeDocument/2006/relationships/customXml" Target="../ink/ink1581.xml"/><Relationship Id="rId51" Type="http://schemas.openxmlformats.org/officeDocument/2006/relationships/customXml" Target="../ink/ink1624.xml"/><Relationship Id="rId72" Type="http://schemas.openxmlformats.org/officeDocument/2006/relationships/customXml" Target="../ink/ink1645.xml"/><Relationship Id="rId93" Type="http://schemas.openxmlformats.org/officeDocument/2006/relationships/customXml" Target="../ink/ink1666.xml"/><Relationship Id="rId98" Type="http://schemas.openxmlformats.org/officeDocument/2006/relationships/customXml" Target="../ink/ink1671.xml"/><Relationship Id="rId121" Type="http://schemas.openxmlformats.org/officeDocument/2006/relationships/customXml" Target="../ink/ink1694.xml"/><Relationship Id="rId142" Type="http://schemas.openxmlformats.org/officeDocument/2006/relationships/customXml" Target="../ink/ink1715.xml"/><Relationship Id="rId163" Type="http://schemas.openxmlformats.org/officeDocument/2006/relationships/customXml" Target="../ink/ink1736.xml"/><Relationship Id="rId184" Type="http://schemas.openxmlformats.org/officeDocument/2006/relationships/customXml" Target="../ink/ink1757.xml"/><Relationship Id="rId189" Type="http://schemas.openxmlformats.org/officeDocument/2006/relationships/customXml" Target="../ink/ink1762.xml"/><Relationship Id="rId3" Type="http://schemas.openxmlformats.org/officeDocument/2006/relationships/customXml" Target="../ink/ink1576.xml"/><Relationship Id="rId25" Type="http://schemas.openxmlformats.org/officeDocument/2006/relationships/customXml" Target="../ink/ink1598.xml"/><Relationship Id="rId46" Type="http://schemas.openxmlformats.org/officeDocument/2006/relationships/customXml" Target="../ink/ink1619.xml"/><Relationship Id="rId67" Type="http://schemas.openxmlformats.org/officeDocument/2006/relationships/customXml" Target="../ink/ink1640.xml"/><Relationship Id="rId116" Type="http://schemas.openxmlformats.org/officeDocument/2006/relationships/customXml" Target="../ink/ink1689.xml"/><Relationship Id="rId137" Type="http://schemas.openxmlformats.org/officeDocument/2006/relationships/customXml" Target="../ink/ink1710.xml"/><Relationship Id="rId158" Type="http://schemas.openxmlformats.org/officeDocument/2006/relationships/customXml" Target="../ink/ink1731.xml"/><Relationship Id="rId20" Type="http://schemas.openxmlformats.org/officeDocument/2006/relationships/customXml" Target="../ink/ink1593.xml"/><Relationship Id="rId41" Type="http://schemas.openxmlformats.org/officeDocument/2006/relationships/customXml" Target="../ink/ink1614.xml"/><Relationship Id="rId62" Type="http://schemas.openxmlformats.org/officeDocument/2006/relationships/customXml" Target="../ink/ink1635.xml"/><Relationship Id="rId83" Type="http://schemas.openxmlformats.org/officeDocument/2006/relationships/customXml" Target="../ink/ink1656.xml"/><Relationship Id="rId88" Type="http://schemas.openxmlformats.org/officeDocument/2006/relationships/customXml" Target="../ink/ink1661.xml"/><Relationship Id="rId111" Type="http://schemas.openxmlformats.org/officeDocument/2006/relationships/customXml" Target="../ink/ink1684.xml"/><Relationship Id="rId132" Type="http://schemas.openxmlformats.org/officeDocument/2006/relationships/customXml" Target="../ink/ink1705.xml"/><Relationship Id="rId153" Type="http://schemas.openxmlformats.org/officeDocument/2006/relationships/customXml" Target="../ink/ink1726.xml"/><Relationship Id="rId174" Type="http://schemas.openxmlformats.org/officeDocument/2006/relationships/customXml" Target="../ink/ink1747.xml"/><Relationship Id="rId179" Type="http://schemas.openxmlformats.org/officeDocument/2006/relationships/customXml" Target="../ink/ink1752.xml"/><Relationship Id="rId190" Type="http://schemas.openxmlformats.org/officeDocument/2006/relationships/customXml" Target="../ink/ink1763.xml"/><Relationship Id="rId15" Type="http://schemas.openxmlformats.org/officeDocument/2006/relationships/customXml" Target="../ink/ink1588.xml"/><Relationship Id="rId36" Type="http://schemas.openxmlformats.org/officeDocument/2006/relationships/customXml" Target="../ink/ink1609.xml"/><Relationship Id="rId57" Type="http://schemas.openxmlformats.org/officeDocument/2006/relationships/customXml" Target="../ink/ink1630.xml"/><Relationship Id="rId106" Type="http://schemas.openxmlformats.org/officeDocument/2006/relationships/customXml" Target="../ink/ink1679.xml"/><Relationship Id="rId127" Type="http://schemas.openxmlformats.org/officeDocument/2006/relationships/customXml" Target="../ink/ink1700.xml"/><Relationship Id="rId10" Type="http://schemas.openxmlformats.org/officeDocument/2006/relationships/customXml" Target="../ink/ink1583.xml"/><Relationship Id="rId31" Type="http://schemas.openxmlformats.org/officeDocument/2006/relationships/customXml" Target="../ink/ink1604.xml"/><Relationship Id="rId52" Type="http://schemas.openxmlformats.org/officeDocument/2006/relationships/customXml" Target="../ink/ink1625.xml"/><Relationship Id="rId73" Type="http://schemas.openxmlformats.org/officeDocument/2006/relationships/customXml" Target="../ink/ink1646.xml"/><Relationship Id="rId78" Type="http://schemas.openxmlformats.org/officeDocument/2006/relationships/customXml" Target="../ink/ink1651.xml"/><Relationship Id="rId94" Type="http://schemas.openxmlformats.org/officeDocument/2006/relationships/customXml" Target="../ink/ink1667.xml"/><Relationship Id="rId99" Type="http://schemas.openxmlformats.org/officeDocument/2006/relationships/customXml" Target="../ink/ink1672.xml"/><Relationship Id="rId101" Type="http://schemas.openxmlformats.org/officeDocument/2006/relationships/customXml" Target="../ink/ink1674.xml"/><Relationship Id="rId122" Type="http://schemas.openxmlformats.org/officeDocument/2006/relationships/customXml" Target="../ink/ink1695.xml"/><Relationship Id="rId143" Type="http://schemas.openxmlformats.org/officeDocument/2006/relationships/customXml" Target="../ink/ink1716.xml"/><Relationship Id="rId148" Type="http://schemas.openxmlformats.org/officeDocument/2006/relationships/customXml" Target="../ink/ink1721.xml"/><Relationship Id="rId164" Type="http://schemas.openxmlformats.org/officeDocument/2006/relationships/customXml" Target="../ink/ink1737.xml"/><Relationship Id="rId169" Type="http://schemas.openxmlformats.org/officeDocument/2006/relationships/customXml" Target="../ink/ink1742.xml"/><Relationship Id="rId185" Type="http://schemas.openxmlformats.org/officeDocument/2006/relationships/customXml" Target="../ink/ink1758.xml"/><Relationship Id="rId4" Type="http://schemas.openxmlformats.org/officeDocument/2006/relationships/customXml" Target="../ink/ink1577.xml"/><Relationship Id="rId9" Type="http://schemas.openxmlformats.org/officeDocument/2006/relationships/customXml" Target="../ink/ink1582.xml"/><Relationship Id="rId180" Type="http://schemas.openxmlformats.org/officeDocument/2006/relationships/customXml" Target="../ink/ink1753.xml"/><Relationship Id="rId26" Type="http://schemas.openxmlformats.org/officeDocument/2006/relationships/customXml" Target="../ink/ink1599.xml"/><Relationship Id="rId47" Type="http://schemas.openxmlformats.org/officeDocument/2006/relationships/customXml" Target="../ink/ink1620.xml"/><Relationship Id="rId68" Type="http://schemas.openxmlformats.org/officeDocument/2006/relationships/customXml" Target="../ink/ink1641.xml"/><Relationship Id="rId89" Type="http://schemas.openxmlformats.org/officeDocument/2006/relationships/customXml" Target="../ink/ink1662.xml"/><Relationship Id="rId112" Type="http://schemas.openxmlformats.org/officeDocument/2006/relationships/customXml" Target="../ink/ink1685.xml"/><Relationship Id="rId133" Type="http://schemas.openxmlformats.org/officeDocument/2006/relationships/customXml" Target="../ink/ink1706.xml"/><Relationship Id="rId154" Type="http://schemas.openxmlformats.org/officeDocument/2006/relationships/customXml" Target="../ink/ink1727.xml"/><Relationship Id="rId175" Type="http://schemas.openxmlformats.org/officeDocument/2006/relationships/customXml" Target="../ink/ink1748.xml"/><Relationship Id="rId16" Type="http://schemas.openxmlformats.org/officeDocument/2006/relationships/customXml" Target="../ink/ink1589.xml"/><Relationship Id="rId37" Type="http://schemas.openxmlformats.org/officeDocument/2006/relationships/customXml" Target="../ink/ink1610.xml"/><Relationship Id="rId58" Type="http://schemas.openxmlformats.org/officeDocument/2006/relationships/customXml" Target="../ink/ink1631.xml"/><Relationship Id="rId79" Type="http://schemas.openxmlformats.org/officeDocument/2006/relationships/customXml" Target="../ink/ink1652.xml"/><Relationship Id="rId102" Type="http://schemas.openxmlformats.org/officeDocument/2006/relationships/customXml" Target="../ink/ink1675.xml"/><Relationship Id="rId123" Type="http://schemas.openxmlformats.org/officeDocument/2006/relationships/customXml" Target="../ink/ink1696.xml"/><Relationship Id="rId144" Type="http://schemas.openxmlformats.org/officeDocument/2006/relationships/customXml" Target="../ink/ink1717.xml"/><Relationship Id="rId90" Type="http://schemas.openxmlformats.org/officeDocument/2006/relationships/customXml" Target="../ink/ink1663.xml"/><Relationship Id="rId165" Type="http://schemas.openxmlformats.org/officeDocument/2006/relationships/customXml" Target="../ink/ink1738.xml"/><Relationship Id="rId186" Type="http://schemas.openxmlformats.org/officeDocument/2006/relationships/customXml" Target="../ink/ink1759.xml"/><Relationship Id="rId27" Type="http://schemas.openxmlformats.org/officeDocument/2006/relationships/customXml" Target="../ink/ink1600.xml"/><Relationship Id="rId48" Type="http://schemas.openxmlformats.org/officeDocument/2006/relationships/customXml" Target="../ink/ink1621.xml"/><Relationship Id="rId69" Type="http://schemas.openxmlformats.org/officeDocument/2006/relationships/customXml" Target="../ink/ink1642.xml"/><Relationship Id="rId113" Type="http://schemas.openxmlformats.org/officeDocument/2006/relationships/customXml" Target="../ink/ink1686.xml"/><Relationship Id="rId134" Type="http://schemas.openxmlformats.org/officeDocument/2006/relationships/customXml" Target="../ink/ink1707.xml"/><Relationship Id="rId80" Type="http://schemas.openxmlformats.org/officeDocument/2006/relationships/customXml" Target="../ink/ink1653.xml"/><Relationship Id="rId155" Type="http://schemas.openxmlformats.org/officeDocument/2006/relationships/customXml" Target="../ink/ink1728.xml"/><Relationship Id="rId176" Type="http://schemas.openxmlformats.org/officeDocument/2006/relationships/customXml" Target="../ink/ink1749.xml"/><Relationship Id="rId17" Type="http://schemas.openxmlformats.org/officeDocument/2006/relationships/customXml" Target="../ink/ink1590.xml"/><Relationship Id="rId38" Type="http://schemas.openxmlformats.org/officeDocument/2006/relationships/customXml" Target="../ink/ink1611.xml"/><Relationship Id="rId59" Type="http://schemas.openxmlformats.org/officeDocument/2006/relationships/customXml" Target="../ink/ink1632.xml"/><Relationship Id="rId103" Type="http://schemas.openxmlformats.org/officeDocument/2006/relationships/customXml" Target="../ink/ink1676.xml"/><Relationship Id="rId124" Type="http://schemas.openxmlformats.org/officeDocument/2006/relationships/customXml" Target="../ink/ink1697.xml"/><Relationship Id="rId70" Type="http://schemas.openxmlformats.org/officeDocument/2006/relationships/customXml" Target="../ink/ink1643.xml"/><Relationship Id="rId91" Type="http://schemas.openxmlformats.org/officeDocument/2006/relationships/customXml" Target="../ink/ink1664.xml"/><Relationship Id="rId145" Type="http://schemas.openxmlformats.org/officeDocument/2006/relationships/customXml" Target="../ink/ink1718.xml"/><Relationship Id="rId166" Type="http://schemas.openxmlformats.org/officeDocument/2006/relationships/customXml" Target="../ink/ink1739.xml"/><Relationship Id="rId187" Type="http://schemas.openxmlformats.org/officeDocument/2006/relationships/customXml" Target="../ink/ink1760.xml"/><Relationship Id="rId1" Type="http://schemas.openxmlformats.org/officeDocument/2006/relationships/slideLayout" Target="../slideLayouts/slideLayout1.xml"/><Relationship Id="rId28" Type="http://schemas.openxmlformats.org/officeDocument/2006/relationships/customXml" Target="../ink/ink1601.xml"/><Relationship Id="rId49" Type="http://schemas.openxmlformats.org/officeDocument/2006/relationships/customXml" Target="../ink/ink1622.xml"/><Relationship Id="rId114" Type="http://schemas.openxmlformats.org/officeDocument/2006/relationships/customXml" Target="../ink/ink1687.xml"/><Relationship Id="rId60" Type="http://schemas.openxmlformats.org/officeDocument/2006/relationships/customXml" Target="../ink/ink1633.xml"/><Relationship Id="rId81" Type="http://schemas.openxmlformats.org/officeDocument/2006/relationships/customXml" Target="../ink/ink1654.xml"/><Relationship Id="rId135" Type="http://schemas.openxmlformats.org/officeDocument/2006/relationships/customXml" Target="../ink/ink1708.xml"/><Relationship Id="rId156" Type="http://schemas.openxmlformats.org/officeDocument/2006/relationships/customXml" Target="../ink/ink1729.xml"/><Relationship Id="rId177" Type="http://schemas.openxmlformats.org/officeDocument/2006/relationships/customXml" Target="../ink/ink17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88.xml"/><Relationship Id="rId117" Type="http://schemas.openxmlformats.org/officeDocument/2006/relationships/customXml" Target="../ink/ink1879.xml"/><Relationship Id="rId21" Type="http://schemas.openxmlformats.org/officeDocument/2006/relationships/customXml" Target="../ink/ink1783.xml"/><Relationship Id="rId42" Type="http://schemas.openxmlformats.org/officeDocument/2006/relationships/customXml" Target="../ink/ink1804.xml"/><Relationship Id="rId47" Type="http://schemas.openxmlformats.org/officeDocument/2006/relationships/customXml" Target="../ink/ink1809.xml"/><Relationship Id="rId63" Type="http://schemas.openxmlformats.org/officeDocument/2006/relationships/customXml" Target="../ink/ink1825.xml"/><Relationship Id="rId68" Type="http://schemas.openxmlformats.org/officeDocument/2006/relationships/customXml" Target="../ink/ink1830.xml"/><Relationship Id="rId84" Type="http://schemas.openxmlformats.org/officeDocument/2006/relationships/customXml" Target="../ink/ink1846.xml"/><Relationship Id="rId89" Type="http://schemas.openxmlformats.org/officeDocument/2006/relationships/customXml" Target="../ink/ink1851.xml"/><Relationship Id="rId112" Type="http://schemas.openxmlformats.org/officeDocument/2006/relationships/customXml" Target="../ink/ink1874.xml"/><Relationship Id="rId16" Type="http://schemas.openxmlformats.org/officeDocument/2006/relationships/customXml" Target="../ink/ink1778.xml"/><Relationship Id="rId107" Type="http://schemas.openxmlformats.org/officeDocument/2006/relationships/customXml" Target="../ink/ink1869.xml"/><Relationship Id="rId11" Type="http://schemas.openxmlformats.org/officeDocument/2006/relationships/customXml" Target="../ink/ink1773.xml"/><Relationship Id="rId32" Type="http://schemas.openxmlformats.org/officeDocument/2006/relationships/customXml" Target="../ink/ink1794.xml"/><Relationship Id="rId37" Type="http://schemas.openxmlformats.org/officeDocument/2006/relationships/customXml" Target="../ink/ink1799.xml"/><Relationship Id="rId53" Type="http://schemas.openxmlformats.org/officeDocument/2006/relationships/customXml" Target="../ink/ink1815.xml"/><Relationship Id="rId58" Type="http://schemas.openxmlformats.org/officeDocument/2006/relationships/customXml" Target="../ink/ink1820.xml"/><Relationship Id="rId74" Type="http://schemas.openxmlformats.org/officeDocument/2006/relationships/customXml" Target="../ink/ink1836.xml"/><Relationship Id="rId79" Type="http://schemas.openxmlformats.org/officeDocument/2006/relationships/customXml" Target="../ink/ink1841.xml"/><Relationship Id="rId102" Type="http://schemas.openxmlformats.org/officeDocument/2006/relationships/customXml" Target="../ink/ink1864.xml"/><Relationship Id="rId123" Type="http://schemas.openxmlformats.org/officeDocument/2006/relationships/customXml" Target="../ink/ink1885.xml"/><Relationship Id="rId5" Type="http://schemas.openxmlformats.org/officeDocument/2006/relationships/customXml" Target="../ink/ink1767.xml"/><Relationship Id="rId90" Type="http://schemas.openxmlformats.org/officeDocument/2006/relationships/customXml" Target="../ink/ink1852.xml"/><Relationship Id="rId95" Type="http://schemas.openxmlformats.org/officeDocument/2006/relationships/customXml" Target="../ink/ink1857.xml"/><Relationship Id="rId22" Type="http://schemas.openxmlformats.org/officeDocument/2006/relationships/customXml" Target="../ink/ink1784.xml"/><Relationship Id="rId27" Type="http://schemas.openxmlformats.org/officeDocument/2006/relationships/customXml" Target="../ink/ink1789.xml"/><Relationship Id="rId43" Type="http://schemas.openxmlformats.org/officeDocument/2006/relationships/customXml" Target="../ink/ink1805.xml"/><Relationship Id="rId48" Type="http://schemas.openxmlformats.org/officeDocument/2006/relationships/customXml" Target="../ink/ink1810.xml"/><Relationship Id="rId64" Type="http://schemas.openxmlformats.org/officeDocument/2006/relationships/customXml" Target="../ink/ink1826.xml"/><Relationship Id="rId69" Type="http://schemas.openxmlformats.org/officeDocument/2006/relationships/customXml" Target="../ink/ink1831.xml"/><Relationship Id="rId113" Type="http://schemas.openxmlformats.org/officeDocument/2006/relationships/customXml" Target="../ink/ink1875.xml"/><Relationship Id="rId118" Type="http://schemas.openxmlformats.org/officeDocument/2006/relationships/customXml" Target="../ink/ink1880.xml"/><Relationship Id="rId80" Type="http://schemas.openxmlformats.org/officeDocument/2006/relationships/customXml" Target="../ink/ink1842.xml"/><Relationship Id="rId85" Type="http://schemas.openxmlformats.org/officeDocument/2006/relationships/customXml" Target="../ink/ink1847.xml"/><Relationship Id="rId12" Type="http://schemas.openxmlformats.org/officeDocument/2006/relationships/customXml" Target="../ink/ink1774.xml"/><Relationship Id="rId17" Type="http://schemas.openxmlformats.org/officeDocument/2006/relationships/customXml" Target="../ink/ink1779.xml"/><Relationship Id="rId33" Type="http://schemas.openxmlformats.org/officeDocument/2006/relationships/customXml" Target="../ink/ink1795.xml"/><Relationship Id="rId38" Type="http://schemas.openxmlformats.org/officeDocument/2006/relationships/customXml" Target="../ink/ink1800.xml"/><Relationship Id="rId59" Type="http://schemas.openxmlformats.org/officeDocument/2006/relationships/customXml" Target="../ink/ink1821.xml"/><Relationship Id="rId103" Type="http://schemas.openxmlformats.org/officeDocument/2006/relationships/customXml" Target="../ink/ink1865.xml"/><Relationship Id="rId108" Type="http://schemas.openxmlformats.org/officeDocument/2006/relationships/customXml" Target="../ink/ink1870.xml"/><Relationship Id="rId124" Type="http://schemas.openxmlformats.org/officeDocument/2006/relationships/customXml" Target="../ink/ink1886.xml"/><Relationship Id="rId54" Type="http://schemas.openxmlformats.org/officeDocument/2006/relationships/customXml" Target="../ink/ink1816.xml"/><Relationship Id="rId70" Type="http://schemas.openxmlformats.org/officeDocument/2006/relationships/customXml" Target="../ink/ink1832.xml"/><Relationship Id="rId75" Type="http://schemas.openxmlformats.org/officeDocument/2006/relationships/customXml" Target="../ink/ink1837.xml"/><Relationship Id="rId91" Type="http://schemas.openxmlformats.org/officeDocument/2006/relationships/customXml" Target="../ink/ink1853.xml"/><Relationship Id="rId96" Type="http://schemas.openxmlformats.org/officeDocument/2006/relationships/customXml" Target="../ink/ink185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768.xml"/><Relationship Id="rId23" Type="http://schemas.openxmlformats.org/officeDocument/2006/relationships/customXml" Target="../ink/ink1785.xml"/><Relationship Id="rId28" Type="http://schemas.openxmlformats.org/officeDocument/2006/relationships/customXml" Target="../ink/ink1790.xml"/><Relationship Id="rId49" Type="http://schemas.openxmlformats.org/officeDocument/2006/relationships/customXml" Target="../ink/ink1811.xml"/><Relationship Id="rId114" Type="http://schemas.openxmlformats.org/officeDocument/2006/relationships/customXml" Target="../ink/ink1876.xml"/><Relationship Id="rId119" Type="http://schemas.openxmlformats.org/officeDocument/2006/relationships/customXml" Target="../ink/ink1881.xml"/><Relationship Id="rId44" Type="http://schemas.openxmlformats.org/officeDocument/2006/relationships/customXml" Target="../ink/ink1806.xml"/><Relationship Id="rId60" Type="http://schemas.openxmlformats.org/officeDocument/2006/relationships/customXml" Target="../ink/ink1822.xml"/><Relationship Id="rId65" Type="http://schemas.openxmlformats.org/officeDocument/2006/relationships/customXml" Target="../ink/ink1827.xml"/><Relationship Id="rId81" Type="http://schemas.openxmlformats.org/officeDocument/2006/relationships/customXml" Target="../ink/ink1843.xml"/><Relationship Id="rId86" Type="http://schemas.openxmlformats.org/officeDocument/2006/relationships/customXml" Target="../ink/ink1848.xml"/><Relationship Id="rId13" Type="http://schemas.openxmlformats.org/officeDocument/2006/relationships/customXml" Target="../ink/ink1775.xml"/><Relationship Id="rId18" Type="http://schemas.openxmlformats.org/officeDocument/2006/relationships/customXml" Target="../ink/ink1780.xml"/><Relationship Id="rId39" Type="http://schemas.openxmlformats.org/officeDocument/2006/relationships/customXml" Target="../ink/ink1801.xml"/><Relationship Id="rId109" Type="http://schemas.openxmlformats.org/officeDocument/2006/relationships/customXml" Target="../ink/ink1871.xml"/><Relationship Id="rId34" Type="http://schemas.openxmlformats.org/officeDocument/2006/relationships/customXml" Target="../ink/ink1796.xml"/><Relationship Id="rId50" Type="http://schemas.openxmlformats.org/officeDocument/2006/relationships/customXml" Target="../ink/ink1812.xml"/><Relationship Id="rId55" Type="http://schemas.openxmlformats.org/officeDocument/2006/relationships/customXml" Target="../ink/ink1817.xml"/><Relationship Id="rId76" Type="http://schemas.openxmlformats.org/officeDocument/2006/relationships/customXml" Target="../ink/ink1838.xml"/><Relationship Id="rId97" Type="http://schemas.openxmlformats.org/officeDocument/2006/relationships/customXml" Target="../ink/ink1859.xml"/><Relationship Id="rId104" Type="http://schemas.openxmlformats.org/officeDocument/2006/relationships/customXml" Target="../ink/ink1866.xml"/><Relationship Id="rId120" Type="http://schemas.openxmlformats.org/officeDocument/2006/relationships/customXml" Target="../ink/ink1882.xml"/><Relationship Id="rId125" Type="http://schemas.openxmlformats.org/officeDocument/2006/relationships/customXml" Target="../ink/ink1887.xml"/><Relationship Id="rId7" Type="http://schemas.openxmlformats.org/officeDocument/2006/relationships/customXml" Target="../ink/ink1769.xml"/><Relationship Id="rId71" Type="http://schemas.openxmlformats.org/officeDocument/2006/relationships/customXml" Target="../ink/ink1833.xml"/><Relationship Id="rId92" Type="http://schemas.openxmlformats.org/officeDocument/2006/relationships/customXml" Target="../ink/ink1854.xml"/><Relationship Id="rId2" Type="http://schemas.openxmlformats.org/officeDocument/2006/relationships/image" Target="../media/image18.png"/><Relationship Id="rId29" Type="http://schemas.openxmlformats.org/officeDocument/2006/relationships/customXml" Target="../ink/ink1791.xml"/><Relationship Id="rId24" Type="http://schemas.openxmlformats.org/officeDocument/2006/relationships/customXml" Target="../ink/ink1786.xml"/><Relationship Id="rId40" Type="http://schemas.openxmlformats.org/officeDocument/2006/relationships/customXml" Target="../ink/ink1802.xml"/><Relationship Id="rId45" Type="http://schemas.openxmlformats.org/officeDocument/2006/relationships/customXml" Target="../ink/ink1807.xml"/><Relationship Id="rId66" Type="http://schemas.openxmlformats.org/officeDocument/2006/relationships/customXml" Target="../ink/ink1828.xml"/><Relationship Id="rId87" Type="http://schemas.openxmlformats.org/officeDocument/2006/relationships/customXml" Target="../ink/ink1849.xml"/><Relationship Id="rId110" Type="http://schemas.openxmlformats.org/officeDocument/2006/relationships/customXml" Target="../ink/ink1872.xml"/><Relationship Id="rId115" Type="http://schemas.openxmlformats.org/officeDocument/2006/relationships/customXml" Target="../ink/ink1877.xml"/><Relationship Id="rId61" Type="http://schemas.openxmlformats.org/officeDocument/2006/relationships/customXml" Target="../ink/ink1823.xml"/><Relationship Id="rId82" Type="http://schemas.openxmlformats.org/officeDocument/2006/relationships/customXml" Target="../ink/ink1844.xml"/><Relationship Id="rId19" Type="http://schemas.openxmlformats.org/officeDocument/2006/relationships/customXml" Target="../ink/ink1781.xml"/><Relationship Id="rId14" Type="http://schemas.openxmlformats.org/officeDocument/2006/relationships/customXml" Target="../ink/ink1776.xml"/><Relationship Id="rId30" Type="http://schemas.openxmlformats.org/officeDocument/2006/relationships/customXml" Target="../ink/ink1792.xml"/><Relationship Id="rId35" Type="http://schemas.openxmlformats.org/officeDocument/2006/relationships/customXml" Target="../ink/ink1797.xml"/><Relationship Id="rId56" Type="http://schemas.openxmlformats.org/officeDocument/2006/relationships/customXml" Target="../ink/ink1818.xml"/><Relationship Id="rId77" Type="http://schemas.openxmlformats.org/officeDocument/2006/relationships/customXml" Target="../ink/ink1839.xml"/><Relationship Id="rId100" Type="http://schemas.openxmlformats.org/officeDocument/2006/relationships/customXml" Target="../ink/ink1862.xml"/><Relationship Id="rId105" Type="http://schemas.openxmlformats.org/officeDocument/2006/relationships/customXml" Target="../ink/ink1867.xml"/><Relationship Id="rId126" Type="http://schemas.openxmlformats.org/officeDocument/2006/relationships/customXml" Target="../ink/ink1888.xml"/><Relationship Id="rId8" Type="http://schemas.openxmlformats.org/officeDocument/2006/relationships/customXml" Target="../ink/ink1770.xml"/><Relationship Id="rId51" Type="http://schemas.openxmlformats.org/officeDocument/2006/relationships/customXml" Target="../ink/ink1813.xml"/><Relationship Id="rId72" Type="http://schemas.openxmlformats.org/officeDocument/2006/relationships/customXml" Target="../ink/ink1834.xml"/><Relationship Id="rId93" Type="http://schemas.openxmlformats.org/officeDocument/2006/relationships/customXml" Target="../ink/ink1855.xml"/><Relationship Id="rId98" Type="http://schemas.openxmlformats.org/officeDocument/2006/relationships/customXml" Target="../ink/ink1860.xml"/><Relationship Id="rId121" Type="http://schemas.openxmlformats.org/officeDocument/2006/relationships/customXml" Target="../ink/ink1883.xml"/><Relationship Id="rId3" Type="http://schemas.openxmlformats.org/officeDocument/2006/relationships/customXml" Target="../ink/ink1765.xml"/><Relationship Id="rId25" Type="http://schemas.openxmlformats.org/officeDocument/2006/relationships/customXml" Target="../ink/ink1787.xml"/><Relationship Id="rId46" Type="http://schemas.openxmlformats.org/officeDocument/2006/relationships/customXml" Target="../ink/ink1808.xml"/><Relationship Id="rId67" Type="http://schemas.openxmlformats.org/officeDocument/2006/relationships/customXml" Target="../ink/ink1829.xml"/><Relationship Id="rId116" Type="http://schemas.openxmlformats.org/officeDocument/2006/relationships/customXml" Target="../ink/ink1878.xml"/><Relationship Id="rId20" Type="http://schemas.openxmlformats.org/officeDocument/2006/relationships/customXml" Target="../ink/ink1782.xml"/><Relationship Id="rId41" Type="http://schemas.openxmlformats.org/officeDocument/2006/relationships/customXml" Target="../ink/ink1803.xml"/><Relationship Id="rId62" Type="http://schemas.openxmlformats.org/officeDocument/2006/relationships/customXml" Target="../ink/ink1824.xml"/><Relationship Id="rId83" Type="http://schemas.openxmlformats.org/officeDocument/2006/relationships/customXml" Target="../ink/ink1845.xml"/><Relationship Id="rId88" Type="http://schemas.openxmlformats.org/officeDocument/2006/relationships/customXml" Target="../ink/ink1850.xml"/><Relationship Id="rId111" Type="http://schemas.openxmlformats.org/officeDocument/2006/relationships/customXml" Target="../ink/ink1873.xml"/><Relationship Id="rId15" Type="http://schemas.openxmlformats.org/officeDocument/2006/relationships/customXml" Target="../ink/ink1777.xml"/><Relationship Id="rId36" Type="http://schemas.openxmlformats.org/officeDocument/2006/relationships/customXml" Target="../ink/ink1798.xml"/><Relationship Id="rId57" Type="http://schemas.openxmlformats.org/officeDocument/2006/relationships/customXml" Target="../ink/ink1819.xml"/><Relationship Id="rId106" Type="http://schemas.openxmlformats.org/officeDocument/2006/relationships/customXml" Target="../ink/ink1868.xml"/><Relationship Id="rId10" Type="http://schemas.openxmlformats.org/officeDocument/2006/relationships/customXml" Target="../ink/ink1772.xml"/><Relationship Id="rId31" Type="http://schemas.openxmlformats.org/officeDocument/2006/relationships/customXml" Target="../ink/ink1793.xml"/><Relationship Id="rId52" Type="http://schemas.openxmlformats.org/officeDocument/2006/relationships/customXml" Target="../ink/ink1814.xml"/><Relationship Id="rId73" Type="http://schemas.openxmlformats.org/officeDocument/2006/relationships/customXml" Target="../ink/ink1835.xml"/><Relationship Id="rId78" Type="http://schemas.openxmlformats.org/officeDocument/2006/relationships/customXml" Target="../ink/ink1840.xml"/><Relationship Id="rId94" Type="http://schemas.openxmlformats.org/officeDocument/2006/relationships/customXml" Target="../ink/ink1856.xml"/><Relationship Id="rId99" Type="http://schemas.openxmlformats.org/officeDocument/2006/relationships/customXml" Target="../ink/ink1861.xml"/><Relationship Id="rId101" Type="http://schemas.openxmlformats.org/officeDocument/2006/relationships/customXml" Target="../ink/ink1863.xml"/><Relationship Id="rId122" Type="http://schemas.openxmlformats.org/officeDocument/2006/relationships/customXml" Target="../ink/ink1884.xml"/><Relationship Id="rId4" Type="http://schemas.openxmlformats.org/officeDocument/2006/relationships/customXml" Target="../ink/ink1766.xml"/><Relationship Id="rId9" Type="http://schemas.openxmlformats.org/officeDocument/2006/relationships/customXml" Target="../ink/ink1771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0.xml"/><Relationship Id="rId117" Type="http://schemas.openxmlformats.org/officeDocument/2006/relationships/customXml" Target="../ink/ink151.xml"/><Relationship Id="rId21" Type="http://schemas.openxmlformats.org/officeDocument/2006/relationships/customXml" Target="../ink/ink55.xml"/><Relationship Id="rId42" Type="http://schemas.openxmlformats.org/officeDocument/2006/relationships/customXml" Target="../ink/ink76.xml"/><Relationship Id="rId47" Type="http://schemas.openxmlformats.org/officeDocument/2006/relationships/customXml" Target="../ink/ink81.xml"/><Relationship Id="rId63" Type="http://schemas.openxmlformats.org/officeDocument/2006/relationships/customXml" Target="../ink/ink97.xml"/><Relationship Id="rId68" Type="http://schemas.openxmlformats.org/officeDocument/2006/relationships/customXml" Target="../ink/ink102.xml"/><Relationship Id="rId84" Type="http://schemas.openxmlformats.org/officeDocument/2006/relationships/customXml" Target="../ink/ink118.xml"/><Relationship Id="rId89" Type="http://schemas.openxmlformats.org/officeDocument/2006/relationships/customXml" Target="../ink/ink123.xml"/><Relationship Id="rId112" Type="http://schemas.openxmlformats.org/officeDocument/2006/relationships/customXml" Target="../ink/ink146.xml"/><Relationship Id="rId16" Type="http://schemas.openxmlformats.org/officeDocument/2006/relationships/customXml" Target="../ink/ink50.xml"/><Relationship Id="rId107" Type="http://schemas.openxmlformats.org/officeDocument/2006/relationships/customXml" Target="../ink/ink141.xml"/><Relationship Id="rId11" Type="http://schemas.openxmlformats.org/officeDocument/2006/relationships/customXml" Target="../ink/ink45.xml"/><Relationship Id="rId32" Type="http://schemas.openxmlformats.org/officeDocument/2006/relationships/customXml" Target="../ink/ink66.xml"/><Relationship Id="rId37" Type="http://schemas.openxmlformats.org/officeDocument/2006/relationships/customXml" Target="../ink/ink71.xml"/><Relationship Id="rId53" Type="http://schemas.openxmlformats.org/officeDocument/2006/relationships/customXml" Target="../ink/ink87.xml"/><Relationship Id="rId58" Type="http://schemas.openxmlformats.org/officeDocument/2006/relationships/customXml" Target="../ink/ink92.xml"/><Relationship Id="rId74" Type="http://schemas.openxmlformats.org/officeDocument/2006/relationships/customXml" Target="../ink/ink108.xml"/><Relationship Id="rId79" Type="http://schemas.openxmlformats.org/officeDocument/2006/relationships/customXml" Target="../ink/ink113.xml"/><Relationship Id="rId102" Type="http://schemas.openxmlformats.org/officeDocument/2006/relationships/customXml" Target="../ink/ink136.xml"/><Relationship Id="rId5" Type="http://schemas.openxmlformats.org/officeDocument/2006/relationships/customXml" Target="../ink/ink39.xml"/><Relationship Id="rId90" Type="http://schemas.openxmlformats.org/officeDocument/2006/relationships/customXml" Target="../ink/ink124.xml"/><Relationship Id="rId95" Type="http://schemas.openxmlformats.org/officeDocument/2006/relationships/customXml" Target="../ink/ink129.xml"/><Relationship Id="rId22" Type="http://schemas.openxmlformats.org/officeDocument/2006/relationships/customXml" Target="../ink/ink56.xml"/><Relationship Id="rId27" Type="http://schemas.openxmlformats.org/officeDocument/2006/relationships/customXml" Target="../ink/ink61.xml"/><Relationship Id="rId43" Type="http://schemas.openxmlformats.org/officeDocument/2006/relationships/customXml" Target="../ink/ink77.xml"/><Relationship Id="rId48" Type="http://schemas.openxmlformats.org/officeDocument/2006/relationships/customXml" Target="../ink/ink82.xml"/><Relationship Id="rId64" Type="http://schemas.openxmlformats.org/officeDocument/2006/relationships/customXml" Target="../ink/ink98.xml"/><Relationship Id="rId69" Type="http://schemas.openxmlformats.org/officeDocument/2006/relationships/customXml" Target="../ink/ink103.xml"/><Relationship Id="rId113" Type="http://schemas.openxmlformats.org/officeDocument/2006/relationships/customXml" Target="../ink/ink147.xml"/><Relationship Id="rId118" Type="http://schemas.openxmlformats.org/officeDocument/2006/relationships/customXml" Target="../ink/ink152.xml"/><Relationship Id="rId80" Type="http://schemas.openxmlformats.org/officeDocument/2006/relationships/customXml" Target="../ink/ink114.xml"/><Relationship Id="rId85" Type="http://schemas.openxmlformats.org/officeDocument/2006/relationships/customXml" Target="../ink/ink119.xml"/><Relationship Id="rId12" Type="http://schemas.openxmlformats.org/officeDocument/2006/relationships/customXml" Target="../ink/ink46.xml"/><Relationship Id="rId17" Type="http://schemas.openxmlformats.org/officeDocument/2006/relationships/customXml" Target="../ink/ink51.xml"/><Relationship Id="rId33" Type="http://schemas.openxmlformats.org/officeDocument/2006/relationships/customXml" Target="../ink/ink67.xml"/><Relationship Id="rId38" Type="http://schemas.openxmlformats.org/officeDocument/2006/relationships/customXml" Target="../ink/ink72.xml"/><Relationship Id="rId59" Type="http://schemas.openxmlformats.org/officeDocument/2006/relationships/customXml" Target="../ink/ink93.xml"/><Relationship Id="rId103" Type="http://schemas.openxmlformats.org/officeDocument/2006/relationships/customXml" Target="../ink/ink137.xml"/><Relationship Id="rId108" Type="http://schemas.openxmlformats.org/officeDocument/2006/relationships/customXml" Target="../ink/ink142.xml"/><Relationship Id="rId54" Type="http://schemas.openxmlformats.org/officeDocument/2006/relationships/customXml" Target="../ink/ink88.xml"/><Relationship Id="rId70" Type="http://schemas.openxmlformats.org/officeDocument/2006/relationships/customXml" Target="../ink/ink104.xml"/><Relationship Id="rId75" Type="http://schemas.openxmlformats.org/officeDocument/2006/relationships/customXml" Target="../ink/ink109.xml"/><Relationship Id="rId91" Type="http://schemas.openxmlformats.org/officeDocument/2006/relationships/customXml" Target="../ink/ink125.xml"/><Relationship Id="rId96" Type="http://schemas.openxmlformats.org/officeDocument/2006/relationships/customXml" Target="../ink/ink13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0.xml"/><Relationship Id="rId23" Type="http://schemas.openxmlformats.org/officeDocument/2006/relationships/customXml" Target="../ink/ink57.xml"/><Relationship Id="rId28" Type="http://schemas.openxmlformats.org/officeDocument/2006/relationships/customXml" Target="../ink/ink62.xml"/><Relationship Id="rId49" Type="http://schemas.openxmlformats.org/officeDocument/2006/relationships/customXml" Target="../ink/ink83.xml"/><Relationship Id="rId114" Type="http://schemas.openxmlformats.org/officeDocument/2006/relationships/customXml" Target="../ink/ink148.xml"/><Relationship Id="rId119" Type="http://schemas.openxmlformats.org/officeDocument/2006/relationships/customXml" Target="../ink/ink153.xml"/><Relationship Id="rId44" Type="http://schemas.openxmlformats.org/officeDocument/2006/relationships/customXml" Target="../ink/ink78.xml"/><Relationship Id="rId60" Type="http://schemas.openxmlformats.org/officeDocument/2006/relationships/customXml" Target="../ink/ink94.xml"/><Relationship Id="rId65" Type="http://schemas.openxmlformats.org/officeDocument/2006/relationships/customXml" Target="../ink/ink99.xml"/><Relationship Id="rId81" Type="http://schemas.openxmlformats.org/officeDocument/2006/relationships/customXml" Target="../ink/ink115.xml"/><Relationship Id="rId86" Type="http://schemas.openxmlformats.org/officeDocument/2006/relationships/customXml" Target="../ink/ink120.xml"/><Relationship Id="rId4" Type="http://schemas.openxmlformats.org/officeDocument/2006/relationships/customXml" Target="../ink/ink38.xml"/><Relationship Id="rId9" Type="http://schemas.openxmlformats.org/officeDocument/2006/relationships/customXml" Target="../ink/ink43.xml"/><Relationship Id="rId13" Type="http://schemas.openxmlformats.org/officeDocument/2006/relationships/customXml" Target="../ink/ink47.xml"/><Relationship Id="rId18" Type="http://schemas.openxmlformats.org/officeDocument/2006/relationships/customXml" Target="../ink/ink52.xml"/><Relationship Id="rId39" Type="http://schemas.openxmlformats.org/officeDocument/2006/relationships/customXml" Target="../ink/ink73.xml"/><Relationship Id="rId109" Type="http://schemas.openxmlformats.org/officeDocument/2006/relationships/customXml" Target="../ink/ink143.xml"/><Relationship Id="rId34" Type="http://schemas.openxmlformats.org/officeDocument/2006/relationships/customXml" Target="../ink/ink68.xml"/><Relationship Id="rId50" Type="http://schemas.openxmlformats.org/officeDocument/2006/relationships/customXml" Target="../ink/ink84.xml"/><Relationship Id="rId55" Type="http://schemas.openxmlformats.org/officeDocument/2006/relationships/customXml" Target="../ink/ink89.xml"/><Relationship Id="rId76" Type="http://schemas.openxmlformats.org/officeDocument/2006/relationships/customXml" Target="../ink/ink110.xml"/><Relationship Id="rId97" Type="http://schemas.openxmlformats.org/officeDocument/2006/relationships/customXml" Target="../ink/ink131.xml"/><Relationship Id="rId104" Type="http://schemas.openxmlformats.org/officeDocument/2006/relationships/customXml" Target="../ink/ink138.xml"/><Relationship Id="rId120" Type="http://schemas.openxmlformats.org/officeDocument/2006/relationships/customXml" Target="../ink/ink154.xml"/><Relationship Id="rId7" Type="http://schemas.openxmlformats.org/officeDocument/2006/relationships/customXml" Target="../ink/ink41.xml"/><Relationship Id="rId71" Type="http://schemas.openxmlformats.org/officeDocument/2006/relationships/customXml" Target="../ink/ink105.xml"/><Relationship Id="rId92" Type="http://schemas.openxmlformats.org/officeDocument/2006/relationships/customXml" Target="../ink/ink126.xml"/><Relationship Id="rId2" Type="http://schemas.openxmlformats.org/officeDocument/2006/relationships/image" Target="../media/image1.png"/><Relationship Id="rId29" Type="http://schemas.openxmlformats.org/officeDocument/2006/relationships/customXml" Target="../ink/ink63.xml"/><Relationship Id="rId24" Type="http://schemas.openxmlformats.org/officeDocument/2006/relationships/customXml" Target="../ink/ink58.xml"/><Relationship Id="rId40" Type="http://schemas.openxmlformats.org/officeDocument/2006/relationships/customXml" Target="../ink/ink74.xml"/><Relationship Id="rId45" Type="http://schemas.openxmlformats.org/officeDocument/2006/relationships/customXml" Target="../ink/ink79.xml"/><Relationship Id="rId66" Type="http://schemas.openxmlformats.org/officeDocument/2006/relationships/customXml" Target="../ink/ink100.xml"/><Relationship Id="rId87" Type="http://schemas.openxmlformats.org/officeDocument/2006/relationships/customXml" Target="../ink/ink121.xml"/><Relationship Id="rId110" Type="http://schemas.openxmlformats.org/officeDocument/2006/relationships/customXml" Target="../ink/ink144.xml"/><Relationship Id="rId115" Type="http://schemas.openxmlformats.org/officeDocument/2006/relationships/customXml" Target="../ink/ink149.xml"/><Relationship Id="rId61" Type="http://schemas.openxmlformats.org/officeDocument/2006/relationships/customXml" Target="../ink/ink95.xml"/><Relationship Id="rId82" Type="http://schemas.openxmlformats.org/officeDocument/2006/relationships/customXml" Target="../ink/ink116.xml"/><Relationship Id="rId19" Type="http://schemas.openxmlformats.org/officeDocument/2006/relationships/customXml" Target="../ink/ink53.xml"/><Relationship Id="rId14" Type="http://schemas.openxmlformats.org/officeDocument/2006/relationships/customXml" Target="../ink/ink48.xml"/><Relationship Id="rId30" Type="http://schemas.openxmlformats.org/officeDocument/2006/relationships/customXml" Target="../ink/ink64.xml"/><Relationship Id="rId35" Type="http://schemas.openxmlformats.org/officeDocument/2006/relationships/customXml" Target="../ink/ink69.xml"/><Relationship Id="rId56" Type="http://schemas.openxmlformats.org/officeDocument/2006/relationships/customXml" Target="../ink/ink90.xml"/><Relationship Id="rId77" Type="http://schemas.openxmlformats.org/officeDocument/2006/relationships/customXml" Target="../ink/ink111.xml"/><Relationship Id="rId100" Type="http://schemas.openxmlformats.org/officeDocument/2006/relationships/customXml" Target="../ink/ink134.xml"/><Relationship Id="rId105" Type="http://schemas.openxmlformats.org/officeDocument/2006/relationships/customXml" Target="../ink/ink139.xml"/><Relationship Id="rId8" Type="http://schemas.openxmlformats.org/officeDocument/2006/relationships/customXml" Target="../ink/ink42.xml"/><Relationship Id="rId51" Type="http://schemas.openxmlformats.org/officeDocument/2006/relationships/customXml" Target="../ink/ink85.xml"/><Relationship Id="rId72" Type="http://schemas.openxmlformats.org/officeDocument/2006/relationships/customXml" Target="../ink/ink106.xml"/><Relationship Id="rId93" Type="http://schemas.openxmlformats.org/officeDocument/2006/relationships/customXml" Target="../ink/ink127.xml"/><Relationship Id="rId98" Type="http://schemas.openxmlformats.org/officeDocument/2006/relationships/customXml" Target="../ink/ink132.xml"/><Relationship Id="rId121" Type="http://schemas.openxmlformats.org/officeDocument/2006/relationships/customXml" Target="../ink/ink155.xml"/><Relationship Id="rId3" Type="http://schemas.openxmlformats.org/officeDocument/2006/relationships/image" Target="../media/image2.png"/><Relationship Id="rId25" Type="http://schemas.openxmlformats.org/officeDocument/2006/relationships/customXml" Target="../ink/ink59.xml"/><Relationship Id="rId46" Type="http://schemas.openxmlformats.org/officeDocument/2006/relationships/customXml" Target="../ink/ink80.xml"/><Relationship Id="rId67" Type="http://schemas.openxmlformats.org/officeDocument/2006/relationships/customXml" Target="../ink/ink101.xml"/><Relationship Id="rId116" Type="http://schemas.openxmlformats.org/officeDocument/2006/relationships/customXml" Target="../ink/ink150.xml"/><Relationship Id="rId20" Type="http://schemas.openxmlformats.org/officeDocument/2006/relationships/customXml" Target="../ink/ink54.xml"/><Relationship Id="rId41" Type="http://schemas.openxmlformats.org/officeDocument/2006/relationships/customXml" Target="../ink/ink75.xml"/><Relationship Id="rId62" Type="http://schemas.openxmlformats.org/officeDocument/2006/relationships/customXml" Target="../ink/ink96.xml"/><Relationship Id="rId83" Type="http://schemas.openxmlformats.org/officeDocument/2006/relationships/customXml" Target="../ink/ink117.xml"/><Relationship Id="rId88" Type="http://schemas.openxmlformats.org/officeDocument/2006/relationships/customXml" Target="../ink/ink122.xml"/><Relationship Id="rId111" Type="http://schemas.openxmlformats.org/officeDocument/2006/relationships/customXml" Target="../ink/ink145.xml"/><Relationship Id="rId15" Type="http://schemas.openxmlformats.org/officeDocument/2006/relationships/customXml" Target="../ink/ink49.xml"/><Relationship Id="rId36" Type="http://schemas.openxmlformats.org/officeDocument/2006/relationships/customXml" Target="../ink/ink70.xml"/><Relationship Id="rId57" Type="http://schemas.openxmlformats.org/officeDocument/2006/relationships/customXml" Target="../ink/ink91.xml"/><Relationship Id="rId106" Type="http://schemas.openxmlformats.org/officeDocument/2006/relationships/customXml" Target="../ink/ink140.xml"/><Relationship Id="rId10" Type="http://schemas.openxmlformats.org/officeDocument/2006/relationships/customXml" Target="../ink/ink44.xml"/><Relationship Id="rId31" Type="http://schemas.openxmlformats.org/officeDocument/2006/relationships/customXml" Target="../ink/ink65.xml"/><Relationship Id="rId52" Type="http://schemas.openxmlformats.org/officeDocument/2006/relationships/customXml" Target="../ink/ink86.xml"/><Relationship Id="rId73" Type="http://schemas.openxmlformats.org/officeDocument/2006/relationships/customXml" Target="../ink/ink107.xml"/><Relationship Id="rId78" Type="http://schemas.openxmlformats.org/officeDocument/2006/relationships/customXml" Target="../ink/ink112.xml"/><Relationship Id="rId94" Type="http://schemas.openxmlformats.org/officeDocument/2006/relationships/customXml" Target="../ink/ink128.xml"/><Relationship Id="rId99" Type="http://schemas.openxmlformats.org/officeDocument/2006/relationships/customXml" Target="../ink/ink133.xml"/><Relationship Id="rId101" Type="http://schemas.openxmlformats.org/officeDocument/2006/relationships/customXml" Target="../ink/ink135.xml"/><Relationship Id="rId122" Type="http://schemas.openxmlformats.org/officeDocument/2006/relationships/customXml" Target="../ink/ink1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02.xml"/><Relationship Id="rId21" Type="http://schemas.openxmlformats.org/officeDocument/2006/relationships/customXml" Target="../ink/ink1906.xml"/><Relationship Id="rId63" Type="http://schemas.openxmlformats.org/officeDocument/2006/relationships/customXml" Target="../ink/ink1948.xml"/><Relationship Id="rId159" Type="http://schemas.openxmlformats.org/officeDocument/2006/relationships/customXml" Target="../ink/ink2044.xml"/><Relationship Id="rId170" Type="http://schemas.openxmlformats.org/officeDocument/2006/relationships/customXml" Target="../ink/ink2055.xml"/><Relationship Id="rId191" Type="http://schemas.openxmlformats.org/officeDocument/2006/relationships/customXml" Target="../ink/ink2076.xml"/><Relationship Id="rId205" Type="http://schemas.openxmlformats.org/officeDocument/2006/relationships/customXml" Target="../ink/ink2090.xml"/><Relationship Id="rId226" Type="http://schemas.openxmlformats.org/officeDocument/2006/relationships/customXml" Target="../ink/ink2111.xml"/><Relationship Id="rId247" Type="http://schemas.openxmlformats.org/officeDocument/2006/relationships/customXml" Target="../ink/ink2132.xml"/><Relationship Id="rId107" Type="http://schemas.openxmlformats.org/officeDocument/2006/relationships/customXml" Target="../ink/ink1992.xml"/><Relationship Id="rId11" Type="http://schemas.openxmlformats.org/officeDocument/2006/relationships/customXml" Target="../ink/ink1896.xml"/><Relationship Id="rId32" Type="http://schemas.openxmlformats.org/officeDocument/2006/relationships/customXml" Target="../ink/ink1917.xml"/><Relationship Id="rId53" Type="http://schemas.openxmlformats.org/officeDocument/2006/relationships/customXml" Target="../ink/ink1938.xml"/><Relationship Id="rId74" Type="http://schemas.openxmlformats.org/officeDocument/2006/relationships/customXml" Target="../ink/ink1959.xml"/><Relationship Id="rId128" Type="http://schemas.openxmlformats.org/officeDocument/2006/relationships/customXml" Target="../ink/ink2013.xml"/><Relationship Id="rId149" Type="http://schemas.openxmlformats.org/officeDocument/2006/relationships/customXml" Target="../ink/ink2034.xml"/><Relationship Id="rId5" Type="http://schemas.openxmlformats.org/officeDocument/2006/relationships/customXml" Target="../ink/ink1890.xml"/><Relationship Id="rId95" Type="http://schemas.openxmlformats.org/officeDocument/2006/relationships/customXml" Target="../ink/ink1980.xml"/><Relationship Id="rId160" Type="http://schemas.openxmlformats.org/officeDocument/2006/relationships/customXml" Target="../ink/ink2045.xml"/><Relationship Id="rId181" Type="http://schemas.openxmlformats.org/officeDocument/2006/relationships/customXml" Target="../ink/ink2066.xml"/><Relationship Id="rId216" Type="http://schemas.openxmlformats.org/officeDocument/2006/relationships/customXml" Target="../ink/ink2101.xml"/><Relationship Id="rId237" Type="http://schemas.openxmlformats.org/officeDocument/2006/relationships/customXml" Target="../ink/ink2122.xml"/><Relationship Id="rId258" Type="http://schemas.openxmlformats.org/officeDocument/2006/relationships/customXml" Target="../ink/ink2143.xml"/><Relationship Id="rId22" Type="http://schemas.openxmlformats.org/officeDocument/2006/relationships/customXml" Target="../ink/ink1907.xml"/><Relationship Id="rId43" Type="http://schemas.openxmlformats.org/officeDocument/2006/relationships/customXml" Target="../ink/ink1928.xml"/><Relationship Id="rId64" Type="http://schemas.openxmlformats.org/officeDocument/2006/relationships/customXml" Target="../ink/ink1949.xml"/><Relationship Id="rId118" Type="http://schemas.openxmlformats.org/officeDocument/2006/relationships/customXml" Target="../ink/ink2003.xml"/><Relationship Id="rId139" Type="http://schemas.openxmlformats.org/officeDocument/2006/relationships/customXml" Target="../ink/ink2024.xml"/><Relationship Id="rId85" Type="http://schemas.openxmlformats.org/officeDocument/2006/relationships/customXml" Target="../ink/ink1970.xml"/><Relationship Id="rId150" Type="http://schemas.openxmlformats.org/officeDocument/2006/relationships/customXml" Target="../ink/ink2035.xml"/><Relationship Id="rId171" Type="http://schemas.openxmlformats.org/officeDocument/2006/relationships/customXml" Target="../ink/ink2056.xml"/><Relationship Id="rId192" Type="http://schemas.openxmlformats.org/officeDocument/2006/relationships/customXml" Target="../ink/ink2077.xml"/><Relationship Id="rId206" Type="http://schemas.openxmlformats.org/officeDocument/2006/relationships/customXml" Target="../ink/ink2091.xml"/><Relationship Id="rId227" Type="http://schemas.openxmlformats.org/officeDocument/2006/relationships/customXml" Target="../ink/ink2112.xml"/><Relationship Id="rId248" Type="http://schemas.openxmlformats.org/officeDocument/2006/relationships/customXml" Target="../ink/ink2133.xml"/><Relationship Id="rId12" Type="http://schemas.openxmlformats.org/officeDocument/2006/relationships/customXml" Target="../ink/ink1897.xml"/><Relationship Id="rId33" Type="http://schemas.openxmlformats.org/officeDocument/2006/relationships/customXml" Target="../ink/ink1918.xml"/><Relationship Id="rId108" Type="http://schemas.openxmlformats.org/officeDocument/2006/relationships/customXml" Target="../ink/ink1993.xml"/><Relationship Id="rId129" Type="http://schemas.openxmlformats.org/officeDocument/2006/relationships/customXml" Target="../ink/ink2014.xml"/><Relationship Id="rId54" Type="http://schemas.openxmlformats.org/officeDocument/2006/relationships/customXml" Target="../ink/ink1939.xml"/><Relationship Id="rId75" Type="http://schemas.openxmlformats.org/officeDocument/2006/relationships/customXml" Target="../ink/ink1960.xml"/><Relationship Id="rId96" Type="http://schemas.openxmlformats.org/officeDocument/2006/relationships/customXml" Target="../ink/ink1981.xml"/><Relationship Id="rId140" Type="http://schemas.openxmlformats.org/officeDocument/2006/relationships/customXml" Target="../ink/ink2025.xml"/><Relationship Id="rId161" Type="http://schemas.openxmlformats.org/officeDocument/2006/relationships/customXml" Target="../ink/ink2046.xml"/><Relationship Id="rId182" Type="http://schemas.openxmlformats.org/officeDocument/2006/relationships/customXml" Target="../ink/ink2067.xml"/><Relationship Id="rId217" Type="http://schemas.openxmlformats.org/officeDocument/2006/relationships/customXml" Target="../ink/ink2102.xml"/><Relationship Id="rId6" Type="http://schemas.openxmlformats.org/officeDocument/2006/relationships/customXml" Target="../ink/ink1891.xml"/><Relationship Id="rId238" Type="http://schemas.openxmlformats.org/officeDocument/2006/relationships/customXml" Target="../ink/ink2123.xml"/><Relationship Id="rId259" Type="http://schemas.openxmlformats.org/officeDocument/2006/relationships/customXml" Target="../ink/ink2144.xml"/><Relationship Id="rId23" Type="http://schemas.openxmlformats.org/officeDocument/2006/relationships/customXml" Target="../ink/ink1908.xml"/><Relationship Id="rId119" Type="http://schemas.openxmlformats.org/officeDocument/2006/relationships/customXml" Target="../ink/ink2004.xml"/><Relationship Id="rId44" Type="http://schemas.openxmlformats.org/officeDocument/2006/relationships/customXml" Target="../ink/ink1929.xml"/><Relationship Id="rId65" Type="http://schemas.openxmlformats.org/officeDocument/2006/relationships/customXml" Target="../ink/ink1950.xml"/><Relationship Id="rId86" Type="http://schemas.openxmlformats.org/officeDocument/2006/relationships/customXml" Target="../ink/ink1971.xml"/><Relationship Id="rId130" Type="http://schemas.openxmlformats.org/officeDocument/2006/relationships/customXml" Target="../ink/ink2015.xml"/><Relationship Id="rId151" Type="http://schemas.openxmlformats.org/officeDocument/2006/relationships/customXml" Target="../ink/ink2036.xml"/><Relationship Id="rId172" Type="http://schemas.openxmlformats.org/officeDocument/2006/relationships/customXml" Target="../ink/ink2057.xml"/><Relationship Id="rId193" Type="http://schemas.openxmlformats.org/officeDocument/2006/relationships/customXml" Target="../ink/ink2078.xml"/><Relationship Id="rId207" Type="http://schemas.openxmlformats.org/officeDocument/2006/relationships/customXml" Target="../ink/ink2092.xml"/><Relationship Id="rId228" Type="http://schemas.openxmlformats.org/officeDocument/2006/relationships/customXml" Target="../ink/ink2113.xml"/><Relationship Id="rId249" Type="http://schemas.openxmlformats.org/officeDocument/2006/relationships/customXml" Target="../ink/ink2134.xml"/><Relationship Id="rId13" Type="http://schemas.openxmlformats.org/officeDocument/2006/relationships/customXml" Target="../ink/ink1898.xml"/><Relationship Id="rId109" Type="http://schemas.openxmlformats.org/officeDocument/2006/relationships/customXml" Target="../ink/ink1994.xml"/><Relationship Id="rId260" Type="http://schemas.openxmlformats.org/officeDocument/2006/relationships/customXml" Target="../ink/ink2145.xml"/><Relationship Id="rId34" Type="http://schemas.openxmlformats.org/officeDocument/2006/relationships/customXml" Target="../ink/ink1919.xml"/><Relationship Id="rId55" Type="http://schemas.openxmlformats.org/officeDocument/2006/relationships/customXml" Target="../ink/ink1940.xml"/><Relationship Id="rId76" Type="http://schemas.openxmlformats.org/officeDocument/2006/relationships/customXml" Target="../ink/ink1961.xml"/><Relationship Id="rId97" Type="http://schemas.openxmlformats.org/officeDocument/2006/relationships/customXml" Target="../ink/ink1982.xml"/><Relationship Id="rId120" Type="http://schemas.openxmlformats.org/officeDocument/2006/relationships/customXml" Target="../ink/ink2005.xml"/><Relationship Id="rId141" Type="http://schemas.openxmlformats.org/officeDocument/2006/relationships/customXml" Target="../ink/ink2026.xml"/><Relationship Id="rId7" Type="http://schemas.openxmlformats.org/officeDocument/2006/relationships/customXml" Target="../ink/ink1892.xml"/><Relationship Id="rId162" Type="http://schemas.openxmlformats.org/officeDocument/2006/relationships/customXml" Target="../ink/ink2047.xml"/><Relationship Id="rId183" Type="http://schemas.openxmlformats.org/officeDocument/2006/relationships/customXml" Target="../ink/ink2068.xml"/><Relationship Id="rId218" Type="http://schemas.openxmlformats.org/officeDocument/2006/relationships/customXml" Target="../ink/ink2103.xml"/><Relationship Id="rId239" Type="http://schemas.openxmlformats.org/officeDocument/2006/relationships/customXml" Target="../ink/ink2124.xml"/><Relationship Id="rId250" Type="http://schemas.openxmlformats.org/officeDocument/2006/relationships/customXml" Target="../ink/ink2135.xml"/><Relationship Id="rId24" Type="http://schemas.openxmlformats.org/officeDocument/2006/relationships/customXml" Target="../ink/ink1909.xml"/><Relationship Id="rId45" Type="http://schemas.openxmlformats.org/officeDocument/2006/relationships/customXml" Target="../ink/ink1930.xml"/><Relationship Id="rId66" Type="http://schemas.openxmlformats.org/officeDocument/2006/relationships/customXml" Target="../ink/ink1951.xml"/><Relationship Id="rId87" Type="http://schemas.openxmlformats.org/officeDocument/2006/relationships/customXml" Target="../ink/ink1972.xml"/><Relationship Id="rId110" Type="http://schemas.openxmlformats.org/officeDocument/2006/relationships/customXml" Target="../ink/ink1995.xml"/><Relationship Id="rId131" Type="http://schemas.openxmlformats.org/officeDocument/2006/relationships/customXml" Target="../ink/ink2016.xml"/><Relationship Id="rId152" Type="http://schemas.openxmlformats.org/officeDocument/2006/relationships/customXml" Target="../ink/ink2037.xml"/><Relationship Id="rId173" Type="http://schemas.openxmlformats.org/officeDocument/2006/relationships/customXml" Target="../ink/ink2058.xml"/><Relationship Id="rId194" Type="http://schemas.openxmlformats.org/officeDocument/2006/relationships/customXml" Target="../ink/ink2079.xml"/><Relationship Id="rId208" Type="http://schemas.openxmlformats.org/officeDocument/2006/relationships/customXml" Target="../ink/ink2093.xml"/><Relationship Id="rId229" Type="http://schemas.openxmlformats.org/officeDocument/2006/relationships/customXml" Target="../ink/ink2114.xml"/><Relationship Id="rId240" Type="http://schemas.openxmlformats.org/officeDocument/2006/relationships/customXml" Target="../ink/ink2125.xml"/><Relationship Id="rId261" Type="http://schemas.openxmlformats.org/officeDocument/2006/relationships/customXml" Target="../ink/ink2146.xml"/><Relationship Id="rId14" Type="http://schemas.openxmlformats.org/officeDocument/2006/relationships/customXml" Target="../ink/ink1899.xml"/><Relationship Id="rId35" Type="http://schemas.openxmlformats.org/officeDocument/2006/relationships/customXml" Target="../ink/ink1920.xml"/><Relationship Id="rId56" Type="http://schemas.openxmlformats.org/officeDocument/2006/relationships/customXml" Target="../ink/ink1941.xml"/><Relationship Id="rId77" Type="http://schemas.openxmlformats.org/officeDocument/2006/relationships/customXml" Target="../ink/ink1962.xml"/><Relationship Id="rId100" Type="http://schemas.openxmlformats.org/officeDocument/2006/relationships/customXml" Target="../ink/ink1985.xml"/><Relationship Id="rId8" Type="http://schemas.openxmlformats.org/officeDocument/2006/relationships/customXml" Target="../ink/ink1893.xml"/><Relationship Id="rId98" Type="http://schemas.openxmlformats.org/officeDocument/2006/relationships/customXml" Target="../ink/ink1983.xml"/><Relationship Id="rId121" Type="http://schemas.openxmlformats.org/officeDocument/2006/relationships/customXml" Target="../ink/ink2006.xml"/><Relationship Id="rId142" Type="http://schemas.openxmlformats.org/officeDocument/2006/relationships/customXml" Target="../ink/ink2027.xml"/><Relationship Id="rId163" Type="http://schemas.openxmlformats.org/officeDocument/2006/relationships/customXml" Target="../ink/ink2048.xml"/><Relationship Id="rId184" Type="http://schemas.openxmlformats.org/officeDocument/2006/relationships/customXml" Target="../ink/ink2069.xml"/><Relationship Id="rId219" Type="http://schemas.openxmlformats.org/officeDocument/2006/relationships/customXml" Target="../ink/ink2104.xml"/><Relationship Id="rId230" Type="http://schemas.openxmlformats.org/officeDocument/2006/relationships/customXml" Target="../ink/ink2115.xml"/><Relationship Id="rId251" Type="http://schemas.openxmlformats.org/officeDocument/2006/relationships/customXml" Target="../ink/ink2136.xml"/><Relationship Id="rId25" Type="http://schemas.openxmlformats.org/officeDocument/2006/relationships/customXml" Target="../ink/ink1910.xml"/><Relationship Id="rId46" Type="http://schemas.openxmlformats.org/officeDocument/2006/relationships/customXml" Target="../ink/ink1931.xml"/><Relationship Id="rId67" Type="http://schemas.openxmlformats.org/officeDocument/2006/relationships/customXml" Target="../ink/ink1952.xml"/><Relationship Id="rId88" Type="http://schemas.openxmlformats.org/officeDocument/2006/relationships/customXml" Target="../ink/ink1973.xml"/><Relationship Id="rId111" Type="http://schemas.openxmlformats.org/officeDocument/2006/relationships/customXml" Target="../ink/ink1996.xml"/><Relationship Id="rId132" Type="http://schemas.openxmlformats.org/officeDocument/2006/relationships/customXml" Target="../ink/ink2017.xml"/><Relationship Id="rId153" Type="http://schemas.openxmlformats.org/officeDocument/2006/relationships/customXml" Target="../ink/ink2038.xml"/><Relationship Id="rId174" Type="http://schemas.openxmlformats.org/officeDocument/2006/relationships/customXml" Target="../ink/ink2059.xml"/><Relationship Id="rId195" Type="http://schemas.openxmlformats.org/officeDocument/2006/relationships/customXml" Target="../ink/ink2080.xml"/><Relationship Id="rId209" Type="http://schemas.openxmlformats.org/officeDocument/2006/relationships/customXml" Target="../ink/ink2094.xml"/><Relationship Id="rId220" Type="http://schemas.openxmlformats.org/officeDocument/2006/relationships/customXml" Target="../ink/ink2105.xml"/><Relationship Id="rId241" Type="http://schemas.openxmlformats.org/officeDocument/2006/relationships/customXml" Target="../ink/ink2126.xml"/><Relationship Id="rId15" Type="http://schemas.openxmlformats.org/officeDocument/2006/relationships/customXml" Target="../ink/ink1900.xml"/><Relationship Id="rId36" Type="http://schemas.openxmlformats.org/officeDocument/2006/relationships/customXml" Target="../ink/ink1921.xml"/><Relationship Id="rId57" Type="http://schemas.openxmlformats.org/officeDocument/2006/relationships/customXml" Target="../ink/ink1942.xml"/><Relationship Id="rId262" Type="http://schemas.openxmlformats.org/officeDocument/2006/relationships/customXml" Target="../ink/ink2147.xml"/><Relationship Id="rId78" Type="http://schemas.openxmlformats.org/officeDocument/2006/relationships/customXml" Target="../ink/ink1963.xml"/><Relationship Id="rId99" Type="http://schemas.openxmlformats.org/officeDocument/2006/relationships/customXml" Target="../ink/ink1984.xml"/><Relationship Id="rId101" Type="http://schemas.openxmlformats.org/officeDocument/2006/relationships/customXml" Target="../ink/ink1986.xml"/><Relationship Id="rId122" Type="http://schemas.openxmlformats.org/officeDocument/2006/relationships/customXml" Target="../ink/ink2007.xml"/><Relationship Id="rId143" Type="http://schemas.openxmlformats.org/officeDocument/2006/relationships/customXml" Target="../ink/ink2028.xml"/><Relationship Id="rId164" Type="http://schemas.openxmlformats.org/officeDocument/2006/relationships/customXml" Target="../ink/ink2049.xml"/><Relationship Id="rId185" Type="http://schemas.openxmlformats.org/officeDocument/2006/relationships/customXml" Target="../ink/ink2070.xml"/><Relationship Id="rId9" Type="http://schemas.openxmlformats.org/officeDocument/2006/relationships/customXml" Target="../ink/ink1894.xml"/><Relationship Id="rId210" Type="http://schemas.openxmlformats.org/officeDocument/2006/relationships/customXml" Target="../ink/ink2095.xml"/><Relationship Id="rId26" Type="http://schemas.openxmlformats.org/officeDocument/2006/relationships/customXml" Target="../ink/ink1911.xml"/><Relationship Id="rId231" Type="http://schemas.openxmlformats.org/officeDocument/2006/relationships/customXml" Target="../ink/ink2116.xml"/><Relationship Id="rId252" Type="http://schemas.openxmlformats.org/officeDocument/2006/relationships/customXml" Target="../ink/ink2137.xml"/><Relationship Id="rId47" Type="http://schemas.openxmlformats.org/officeDocument/2006/relationships/customXml" Target="../ink/ink1932.xml"/><Relationship Id="rId68" Type="http://schemas.openxmlformats.org/officeDocument/2006/relationships/customXml" Target="../ink/ink1953.xml"/><Relationship Id="rId89" Type="http://schemas.openxmlformats.org/officeDocument/2006/relationships/customXml" Target="../ink/ink1974.xml"/><Relationship Id="rId112" Type="http://schemas.openxmlformats.org/officeDocument/2006/relationships/customXml" Target="../ink/ink1997.xml"/><Relationship Id="rId133" Type="http://schemas.openxmlformats.org/officeDocument/2006/relationships/customXml" Target="../ink/ink2018.xml"/><Relationship Id="rId154" Type="http://schemas.openxmlformats.org/officeDocument/2006/relationships/customXml" Target="../ink/ink2039.xml"/><Relationship Id="rId175" Type="http://schemas.openxmlformats.org/officeDocument/2006/relationships/customXml" Target="../ink/ink2060.xml"/><Relationship Id="rId196" Type="http://schemas.openxmlformats.org/officeDocument/2006/relationships/customXml" Target="../ink/ink2081.xml"/><Relationship Id="rId200" Type="http://schemas.openxmlformats.org/officeDocument/2006/relationships/customXml" Target="../ink/ink2085.xml"/><Relationship Id="rId16" Type="http://schemas.openxmlformats.org/officeDocument/2006/relationships/customXml" Target="../ink/ink1901.xml"/><Relationship Id="rId221" Type="http://schemas.openxmlformats.org/officeDocument/2006/relationships/customXml" Target="../ink/ink2106.xml"/><Relationship Id="rId242" Type="http://schemas.openxmlformats.org/officeDocument/2006/relationships/customXml" Target="../ink/ink2127.xml"/><Relationship Id="rId263" Type="http://schemas.openxmlformats.org/officeDocument/2006/relationships/customXml" Target="../ink/ink2148.xml"/><Relationship Id="rId37" Type="http://schemas.openxmlformats.org/officeDocument/2006/relationships/customXml" Target="../ink/ink1922.xml"/><Relationship Id="rId58" Type="http://schemas.openxmlformats.org/officeDocument/2006/relationships/customXml" Target="../ink/ink1943.xml"/><Relationship Id="rId79" Type="http://schemas.openxmlformats.org/officeDocument/2006/relationships/customXml" Target="../ink/ink1964.xml"/><Relationship Id="rId102" Type="http://schemas.openxmlformats.org/officeDocument/2006/relationships/customXml" Target="../ink/ink1987.xml"/><Relationship Id="rId123" Type="http://schemas.openxmlformats.org/officeDocument/2006/relationships/customXml" Target="../ink/ink2008.xml"/><Relationship Id="rId144" Type="http://schemas.openxmlformats.org/officeDocument/2006/relationships/customXml" Target="../ink/ink2029.xml"/><Relationship Id="rId90" Type="http://schemas.openxmlformats.org/officeDocument/2006/relationships/customXml" Target="../ink/ink1975.xml"/><Relationship Id="rId165" Type="http://schemas.openxmlformats.org/officeDocument/2006/relationships/customXml" Target="../ink/ink2050.xml"/><Relationship Id="rId186" Type="http://schemas.openxmlformats.org/officeDocument/2006/relationships/customXml" Target="../ink/ink2071.xml"/><Relationship Id="rId211" Type="http://schemas.openxmlformats.org/officeDocument/2006/relationships/customXml" Target="../ink/ink2096.xml"/><Relationship Id="rId232" Type="http://schemas.openxmlformats.org/officeDocument/2006/relationships/customXml" Target="../ink/ink2117.xml"/><Relationship Id="rId253" Type="http://schemas.openxmlformats.org/officeDocument/2006/relationships/customXml" Target="../ink/ink2138.xml"/><Relationship Id="rId27" Type="http://schemas.openxmlformats.org/officeDocument/2006/relationships/customXml" Target="../ink/ink1912.xml"/><Relationship Id="rId48" Type="http://schemas.openxmlformats.org/officeDocument/2006/relationships/customXml" Target="../ink/ink1933.xml"/><Relationship Id="rId69" Type="http://schemas.openxmlformats.org/officeDocument/2006/relationships/customXml" Target="../ink/ink1954.xml"/><Relationship Id="rId113" Type="http://schemas.openxmlformats.org/officeDocument/2006/relationships/customXml" Target="../ink/ink1998.xml"/><Relationship Id="rId134" Type="http://schemas.openxmlformats.org/officeDocument/2006/relationships/customXml" Target="../ink/ink2019.xml"/><Relationship Id="rId80" Type="http://schemas.openxmlformats.org/officeDocument/2006/relationships/customXml" Target="../ink/ink1965.xml"/><Relationship Id="rId155" Type="http://schemas.openxmlformats.org/officeDocument/2006/relationships/customXml" Target="../ink/ink2040.xml"/><Relationship Id="rId176" Type="http://schemas.openxmlformats.org/officeDocument/2006/relationships/customXml" Target="../ink/ink2061.xml"/><Relationship Id="rId197" Type="http://schemas.openxmlformats.org/officeDocument/2006/relationships/customXml" Target="../ink/ink2082.xml"/><Relationship Id="rId201" Type="http://schemas.openxmlformats.org/officeDocument/2006/relationships/customXml" Target="../ink/ink2086.xml"/><Relationship Id="rId222" Type="http://schemas.openxmlformats.org/officeDocument/2006/relationships/customXml" Target="../ink/ink2107.xml"/><Relationship Id="rId243" Type="http://schemas.openxmlformats.org/officeDocument/2006/relationships/customXml" Target="../ink/ink2128.xml"/><Relationship Id="rId264" Type="http://schemas.openxmlformats.org/officeDocument/2006/relationships/customXml" Target="../ink/ink2149.xml"/><Relationship Id="rId17" Type="http://schemas.openxmlformats.org/officeDocument/2006/relationships/customXml" Target="../ink/ink1902.xml"/><Relationship Id="rId38" Type="http://schemas.openxmlformats.org/officeDocument/2006/relationships/customXml" Target="../ink/ink1923.xml"/><Relationship Id="rId59" Type="http://schemas.openxmlformats.org/officeDocument/2006/relationships/customXml" Target="../ink/ink1944.xml"/><Relationship Id="rId103" Type="http://schemas.openxmlformats.org/officeDocument/2006/relationships/customXml" Target="../ink/ink1988.xml"/><Relationship Id="rId124" Type="http://schemas.openxmlformats.org/officeDocument/2006/relationships/customXml" Target="../ink/ink2009.xml"/><Relationship Id="rId70" Type="http://schemas.openxmlformats.org/officeDocument/2006/relationships/customXml" Target="../ink/ink1955.xml"/><Relationship Id="rId91" Type="http://schemas.openxmlformats.org/officeDocument/2006/relationships/customXml" Target="../ink/ink1976.xml"/><Relationship Id="rId145" Type="http://schemas.openxmlformats.org/officeDocument/2006/relationships/customXml" Target="../ink/ink2030.xml"/><Relationship Id="rId166" Type="http://schemas.openxmlformats.org/officeDocument/2006/relationships/customXml" Target="../ink/ink2051.xml"/><Relationship Id="rId187" Type="http://schemas.openxmlformats.org/officeDocument/2006/relationships/customXml" Target="../ink/ink2072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97.xml"/><Relationship Id="rId233" Type="http://schemas.openxmlformats.org/officeDocument/2006/relationships/customXml" Target="../ink/ink2118.xml"/><Relationship Id="rId254" Type="http://schemas.openxmlformats.org/officeDocument/2006/relationships/customXml" Target="../ink/ink2139.xml"/><Relationship Id="rId28" Type="http://schemas.openxmlformats.org/officeDocument/2006/relationships/customXml" Target="../ink/ink1913.xml"/><Relationship Id="rId49" Type="http://schemas.openxmlformats.org/officeDocument/2006/relationships/customXml" Target="../ink/ink1934.xml"/><Relationship Id="rId114" Type="http://schemas.openxmlformats.org/officeDocument/2006/relationships/customXml" Target="../ink/ink1999.xml"/><Relationship Id="rId60" Type="http://schemas.openxmlformats.org/officeDocument/2006/relationships/customXml" Target="../ink/ink1945.xml"/><Relationship Id="rId81" Type="http://schemas.openxmlformats.org/officeDocument/2006/relationships/customXml" Target="../ink/ink1966.xml"/><Relationship Id="rId135" Type="http://schemas.openxmlformats.org/officeDocument/2006/relationships/customXml" Target="../ink/ink2020.xml"/><Relationship Id="rId156" Type="http://schemas.openxmlformats.org/officeDocument/2006/relationships/customXml" Target="../ink/ink2041.xml"/><Relationship Id="rId177" Type="http://schemas.openxmlformats.org/officeDocument/2006/relationships/customXml" Target="../ink/ink2062.xml"/><Relationship Id="rId198" Type="http://schemas.openxmlformats.org/officeDocument/2006/relationships/customXml" Target="../ink/ink2083.xml"/><Relationship Id="rId202" Type="http://schemas.openxmlformats.org/officeDocument/2006/relationships/customXml" Target="../ink/ink2087.xml"/><Relationship Id="rId223" Type="http://schemas.openxmlformats.org/officeDocument/2006/relationships/customXml" Target="../ink/ink2108.xml"/><Relationship Id="rId244" Type="http://schemas.openxmlformats.org/officeDocument/2006/relationships/customXml" Target="../ink/ink2129.xml"/><Relationship Id="rId18" Type="http://schemas.openxmlformats.org/officeDocument/2006/relationships/customXml" Target="../ink/ink1903.xml"/><Relationship Id="rId39" Type="http://schemas.openxmlformats.org/officeDocument/2006/relationships/customXml" Target="../ink/ink1924.xml"/><Relationship Id="rId50" Type="http://schemas.openxmlformats.org/officeDocument/2006/relationships/customXml" Target="../ink/ink1935.xml"/><Relationship Id="rId104" Type="http://schemas.openxmlformats.org/officeDocument/2006/relationships/customXml" Target="../ink/ink1989.xml"/><Relationship Id="rId125" Type="http://schemas.openxmlformats.org/officeDocument/2006/relationships/customXml" Target="../ink/ink2010.xml"/><Relationship Id="rId146" Type="http://schemas.openxmlformats.org/officeDocument/2006/relationships/customXml" Target="../ink/ink2031.xml"/><Relationship Id="rId167" Type="http://schemas.openxmlformats.org/officeDocument/2006/relationships/customXml" Target="../ink/ink2052.xml"/><Relationship Id="rId188" Type="http://schemas.openxmlformats.org/officeDocument/2006/relationships/customXml" Target="../ink/ink2073.xml"/><Relationship Id="rId71" Type="http://schemas.openxmlformats.org/officeDocument/2006/relationships/customXml" Target="../ink/ink1956.xml"/><Relationship Id="rId92" Type="http://schemas.openxmlformats.org/officeDocument/2006/relationships/customXml" Target="../ink/ink1977.xml"/><Relationship Id="rId213" Type="http://schemas.openxmlformats.org/officeDocument/2006/relationships/customXml" Target="../ink/ink2098.xml"/><Relationship Id="rId234" Type="http://schemas.openxmlformats.org/officeDocument/2006/relationships/customXml" Target="../ink/ink2119.xml"/><Relationship Id="rId2" Type="http://schemas.openxmlformats.org/officeDocument/2006/relationships/image" Target="../media/image19.png"/><Relationship Id="rId29" Type="http://schemas.openxmlformats.org/officeDocument/2006/relationships/customXml" Target="../ink/ink1914.xml"/><Relationship Id="rId255" Type="http://schemas.openxmlformats.org/officeDocument/2006/relationships/customXml" Target="../ink/ink2140.xml"/><Relationship Id="rId40" Type="http://schemas.openxmlformats.org/officeDocument/2006/relationships/customXml" Target="../ink/ink1925.xml"/><Relationship Id="rId115" Type="http://schemas.openxmlformats.org/officeDocument/2006/relationships/customXml" Target="../ink/ink2000.xml"/><Relationship Id="rId136" Type="http://schemas.openxmlformats.org/officeDocument/2006/relationships/customXml" Target="../ink/ink2021.xml"/><Relationship Id="rId157" Type="http://schemas.openxmlformats.org/officeDocument/2006/relationships/customXml" Target="../ink/ink2042.xml"/><Relationship Id="rId178" Type="http://schemas.openxmlformats.org/officeDocument/2006/relationships/customXml" Target="../ink/ink2063.xml"/><Relationship Id="rId61" Type="http://schemas.openxmlformats.org/officeDocument/2006/relationships/customXml" Target="../ink/ink1946.xml"/><Relationship Id="rId82" Type="http://schemas.openxmlformats.org/officeDocument/2006/relationships/customXml" Target="../ink/ink1967.xml"/><Relationship Id="rId199" Type="http://schemas.openxmlformats.org/officeDocument/2006/relationships/customXml" Target="../ink/ink2084.xml"/><Relationship Id="rId203" Type="http://schemas.openxmlformats.org/officeDocument/2006/relationships/customXml" Target="../ink/ink2088.xml"/><Relationship Id="rId19" Type="http://schemas.openxmlformats.org/officeDocument/2006/relationships/customXml" Target="../ink/ink1904.xml"/><Relationship Id="rId224" Type="http://schemas.openxmlformats.org/officeDocument/2006/relationships/customXml" Target="../ink/ink2109.xml"/><Relationship Id="rId245" Type="http://schemas.openxmlformats.org/officeDocument/2006/relationships/customXml" Target="../ink/ink2130.xml"/><Relationship Id="rId30" Type="http://schemas.openxmlformats.org/officeDocument/2006/relationships/customXml" Target="../ink/ink1915.xml"/><Relationship Id="rId105" Type="http://schemas.openxmlformats.org/officeDocument/2006/relationships/customXml" Target="../ink/ink1990.xml"/><Relationship Id="rId126" Type="http://schemas.openxmlformats.org/officeDocument/2006/relationships/customXml" Target="../ink/ink2011.xml"/><Relationship Id="rId147" Type="http://schemas.openxmlformats.org/officeDocument/2006/relationships/customXml" Target="../ink/ink2032.xml"/><Relationship Id="rId168" Type="http://schemas.openxmlformats.org/officeDocument/2006/relationships/customXml" Target="../ink/ink2053.xml"/><Relationship Id="rId51" Type="http://schemas.openxmlformats.org/officeDocument/2006/relationships/customXml" Target="../ink/ink1936.xml"/><Relationship Id="rId72" Type="http://schemas.openxmlformats.org/officeDocument/2006/relationships/customXml" Target="../ink/ink1957.xml"/><Relationship Id="rId93" Type="http://schemas.openxmlformats.org/officeDocument/2006/relationships/customXml" Target="../ink/ink1978.xml"/><Relationship Id="rId189" Type="http://schemas.openxmlformats.org/officeDocument/2006/relationships/customXml" Target="../ink/ink2074.xml"/><Relationship Id="rId3" Type="http://schemas.openxmlformats.org/officeDocument/2006/relationships/image" Target="../media/image20.png"/><Relationship Id="rId214" Type="http://schemas.openxmlformats.org/officeDocument/2006/relationships/customXml" Target="../ink/ink2099.xml"/><Relationship Id="rId235" Type="http://schemas.openxmlformats.org/officeDocument/2006/relationships/customXml" Target="../ink/ink2120.xml"/><Relationship Id="rId256" Type="http://schemas.openxmlformats.org/officeDocument/2006/relationships/customXml" Target="../ink/ink2141.xml"/><Relationship Id="rId116" Type="http://schemas.openxmlformats.org/officeDocument/2006/relationships/customXml" Target="../ink/ink2001.xml"/><Relationship Id="rId137" Type="http://schemas.openxmlformats.org/officeDocument/2006/relationships/customXml" Target="../ink/ink2022.xml"/><Relationship Id="rId158" Type="http://schemas.openxmlformats.org/officeDocument/2006/relationships/customXml" Target="../ink/ink2043.xml"/><Relationship Id="rId20" Type="http://schemas.openxmlformats.org/officeDocument/2006/relationships/customXml" Target="../ink/ink1905.xml"/><Relationship Id="rId41" Type="http://schemas.openxmlformats.org/officeDocument/2006/relationships/customXml" Target="../ink/ink1926.xml"/><Relationship Id="rId62" Type="http://schemas.openxmlformats.org/officeDocument/2006/relationships/customXml" Target="../ink/ink1947.xml"/><Relationship Id="rId83" Type="http://schemas.openxmlformats.org/officeDocument/2006/relationships/customXml" Target="../ink/ink1968.xml"/><Relationship Id="rId179" Type="http://schemas.openxmlformats.org/officeDocument/2006/relationships/customXml" Target="../ink/ink2064.xml"/><Relationship Id="rId190" Type="http://schemas.openxmlformats.org/officeDocument/2006/relationships/customXml" Target="../ink/ink2075.xml"/><Relationship Id="rId204" Type="http://schemas.openxmlformats.org/officeDocument/2006/relationships/customXml" Target="../ink/ink2089.xml"/><Relationship Id="rId225" Type="http://schemas.openxmlformats.org/officeDocument/2006/relationships/customXml" Target="../ink/ink2110.xml"/><Relationship Id="rId246" Type="http://schemas.openxmlformats.org/officeDocument/2006/relationships/customXml" Target="../ink/ink2131.xml"/><Relationship Id="rId106" Type="http://schemas.openxmlformats.org/officeDocument/2006/relationships/customXml" Target="../ink/ink1991.xml"/><Relationship Id="rId127" Type="http://schemas.openxmlformats.org/officeDocument/2006/relationships/customXml" Target="../ink/ink2012.xml"/><Relationship Id="rId10" Type="http://schemas.openxmlformats.org/officeDocument/2006/relationships/customXml" Target="../ink/ink1895.xml"/><Relationship Id="rId31" Type="http://schemas.openxmlformats.org/officeDocument/2006/relationships/customXml" Target="../ink/ink1916.xml"/><Relationship Id="rId52" Type="http://schemas.openxmlformats.org/officeDocument/2006/relationships/customXml" Target="../ink/ink1937.xml"/><Relationship Id="rId73" Type="http://schemas.openxmlformats.org/officeDocument/2006/relationships/customXml" Target="../ink/ink1958.xml"/><Relationship Id="rId94" Type="http://schemas.openxmlformats.org/officeDocument/2006/relationships/customXml" Target="../ink/ink1979.xml"/><Relationship Id="rId148" Type="http://schemas.openxmlformats.org/officeDocument/2006/relationships/customXml" Target="../ink/ink2033.xml"/><Relationship Id="rId169" Type="http://schemas.openxmlformats.org/officeDocument/2006/relationships/customXml" Target="../ink/ink2054.xml"/><Relationship Id="rId4" Type="http://schemas.openxmlformats.org/officeDocument/2006/relationships/customXml" Target="../ink/ink1889.xml"/><Relationship Id="rId180" Type="http://schemas.openxmlformats.org/officeDocument/2006/relationships/customXml" Target="../ink/ink2065.xml"/><Relationship Id="rId215" Type="http://schemas.openxmlformats.org/officeDocument/2006/relationships/customXml" Target="../ink/ink2100.xml"/><Relationship Id="rId236" Type="http://schemas.openxmlformats.org/officeDocument/2006/relationships/customXml" Target="../ink/ink2121.xml"/><Relationship Id="rId257" Type="http://schemas.openxmlformats.org/officeDocument/2006/relationships/customXml" Target="../ink/ink2142.xml"/><Relationship Id="rId42" Type="http://schemas.openxmlformats.org/officeDocument/2006/relationships/customXml" Target="../ink/ink1927.xml"/><Relationship Id="rId84" Type="http://schemas.openxmlformats.org/officeDocument/2006/relationships/customXml" Target="../ink/ink1969.xml"/><Relationship Id="rId138" Type="http://schemas.openxmlformats.org/officeDocument/2006/relationships/customXml" Target="../ink/ink2023.xml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64.xml"/><Relationship Id="rId299" Type="http://schemas.openxmlformats.org/officeDocument/2006/relationships/customXml" Target="../ink/ink2446.xml"/><Relationship Id="rId21" Type="http://schemas.openxmlformats.org/officeDocument/2006/relationships/customXml" Target="../ink/ink2168.xml"/><Relationship Id="rId63" Type="http://schemas.openxmlformats.org/officeDocument/2006/relationships/customXml" Target="../ink/ink2210.xml"/><Relationship Id="rId159" Type="http://schemas.openxmlformats.org/officeDocument/2006/relationships/customXml" Target="../ink/ink2306.xml"/><Relationship Id="rId324" Type="http://schemas.openxmlformats.org/officeDocument/2006/relationships/customXml" Target="../ink/ink2471.xml"/><Relationship Id="rId170" Type="http://schemas.openxmlformats.org/officeDocument/2006/relationships/customXml" Target="../ink/ink2317.xml"/><Relationship Id="rId226" Type="http://schemas.openxmlformats.org/officeDocument/2006/relationships/customXml" Target="../ink/ink2373.xml"/><Relationship Id="rId268" Type="http://schemas.openxmlformats.org/officeDocument/2006/relationships/customXml" Target="../ink/ink2415.xml"/><Relationship Id="rId32" Type="http://schemas.openxmlformats.org/officeDocument/2006/relationships/customXml" Target="../ink/ink2179.xml"/><Relationship Id="rId74" Type="http://schemas.openxmlformats.org/officeDocument/2006/relationships/customXml" Target="../ink/ink2221.xml"/><Relationship Id="rId128" Type="http://schemas.openxmlformats.org/officeDocument/2006/relationships/customXml" Target="../ink/ink2275.xml"/><Relationship Id="rId335" Type="http://schemas.openxmlformats.org/officeDocument/2006/relationships/customXml" Target="../ink/ink2482.xml"/><Relationship Id="rId5" Type="http://schemas.openxmlformats.org/officeDocument/2006/relationships/customXml" Target="../ink/ink2152.xml"/><Relationship Id="rId181" Type="http://schemas.openxmlformats.org/officeDocument/2006/relationships/customXml" Target="../ink/ink2328.xml"/><Relationship Id="rId237" Type="http://schemas.openxmlformats.org/officeDocument/2006/relationships/customXml" Target="../ink/ink2384.xml"/><Relationship Id="rId279" Type="http://schemas.openxmlformats.org/officeDocument/2006/relationships/customXml" Target="../ink/ink2426.xml"/><Relationship Id="rId43" Type="http://schemas.openxmlformats.org/officeDocument/2006/relationships/customXml" Target="../ink/ink2190.xml"/><Relationship Id="rId139" Type="http://schemas.openxmlformats.org/officeDocument/2006/relationships/customXml" Target="../ink/ink2286.xml"/><Relationship Id="rId290" Type="http://schemas.openxmlformats.org/officeDocument/2006/relationships/customXml" Target="../ink/ink2437.xml"/><Relationship Id="rId304" Type="http://schemas.openxmlformats.org/officeDocument/2006/relationships/customXml" Target="../ink/ink2451.xml"/><Relationship Id="rId85" Type="http://schemas.openxmlformats.org/officeDocument/2006/relationships/customXml" Target="../ink/ink2232.xml"/><Relationship Id="rId150" Type="http://schemas.openxmlformats.org/officeDocument/2006/relationships/customXml" Target="../ink/ink2297.xml"/><Relationship Id="rId192" Type="http://schemas.openxmlformats.org/officeDocument/2006/relationships/customXml" Target="../ink/ink2339.xml"/><Relationship Id="rId206" Type="http://schemas.openxmlformats.org/officeDocument/2006/relationships/customXml" Target="../ink/ink2353.xml"/><Relationship Id="rId248" Type="http://schemas.openxmlformats.org/officeDocument/2006/relationships/customXml" Target="../ink/ink2395.xml"/><Relationship Id="rId12" Type="http://schemas.openxmlformats.org/officeDocument/2006/relationships/customXml" Target="../ink/ink2159.xml"/><Relationship Id="rId108" Type="http://schemas.openxmlformats.org/officeDocument/2006/relationships/customXml" Target="../ink/ink2255.xml"/><Relationship Id="rId315" Type="http://schemas.openxmlformats.org/officeDocument/2006/relationships/customXml" Target="../ink/ink2462.xml"/><Relationship Id="rId54" Type="http://schemas.openxmlformats.org/officeDocument/2006/relationships/customXml" Target="../ink/ink2201.xml"/><Relationship Id="rId96" Type="http://schemas.openxmlformats.org/officeDocument/2006/relationships/customXml" Target="../ink/ink2243.xml"/><Relationship Id="rId161" Type="http://schemas.openxmlformats.org/officeDocument/2006/relationships/customXml" Target="../ink/ink2308.xml"/><Relationship Id="rId217" Type="http://schemas.openxmlformats.org/officeDocument/2006/relationships/customXml" Target="../ink/ink2364.xml"/><Relationship Id="rId259" Type="http://schemas.openxmlformats.org/officeDocument/2006/relationships/customXml" Target="../ink/ink2406.xml"/><Relationship Id="rId23" Type="http://schemas.openxmlformats.org/officeDocument/2006/relationships/customXml" Target="../ink/ink2170.xml"/><Relationship Id="rId119" Type="http://schemas.openxmlformats.org/officeDocument/2006/relationships/customXml" Target="../ink/ink2266.xml"/><Relationship Id="rId270" Type="http://schemas.openxmlformats.org/officeDocument/2006/relationships/customXml" Target="../ink/ink2417.xml"/><Relationship Id="rId326" Type="http://schemas.openxmlformats.org/officeDocument/2006/relationships/customXml" Target="../ink/ink2473.xml"/><Relationship Id="rId65" Type="http://schemas.openxmlformats.org/officeDocument/2006/relationships/customXml" Target="../ink/ink2212.xml"/><Relationship Id="rId130" Type="http://schemas.openxmlformats.org/officeDocument/2006/relationships/customXml" Target="../ink/ink2277.xml"/><Relationship Id="rId172" Type="http://schemas.openxmlformats.org/officeDocument/2006/relationships/customXml" Target="../ink/ink2319.xml"/><Relationship Id="rId228" Type="http://schemas.openxmlformats.org/officeDocument/2006/relationships/customXml" Target="../ink/ink2375.xml"/><Relationship Id="rId281" Type="http://schemas.openxmlformats.org/officeDocument/2006/relationships/customXml" Target="../ink/ink2428.xml"/><Relationship Id="rId34" Type="http://schemas.openxmlformats.org/officeDocument/2006/relationships/customXml" Target="../ink/ink2181.xml"/><Relationship Id="rId76" Type="http://schemas.openxmlformats.org/officeDocument/2006/relationships/customXml" Target="../ink/ink2223.xml"/><Relationship Id="rId141" Type="http://schemas.openxmlformats.org/officeDocument/2006/relationships/customXml" Target="../ink/ink2288.xml"/><Relationship Id="rId7" Type="http://schemas.openxmlformats.org/officeDocument/2006/relationships/customXml" Target="../ink/ink2154.xml"/><Relationship Id="rId183" Type="http://schemas.openxmlformats.org/officeDocument/2006/relationships/customXml" Target="../ink/ink2330.xml"/><Relationship Id="rId239" Type="http://schemas.openxmlformats.org/officeDocument/2006/relationships/customXml" Target="../ink/ink2386.xml"/><Relationship Id="rId250" Type="http://schemas.openxmlformats.org/officeDocument/2006/relationships/customXml" Target="../ink/ink2397.xml"/><Relationship Id="rId292" Type="http://schemas.openxmlformats.org/officeDocument/2006/relationships/customXml" Target="../ink/ink2439.xml"/><Relationship Id="rId306" Type="http://schemas.openxmlformats.org/officeDocument/2006/relationships/customXml" Target="../ink/ink2453.xml"/><Relationship Id="rId24" Type="http://schemas.openxmlformats.org/officeDocument/2006/relationships/customXml" Target="../ink/ink2171.xml"/><Relationship Id="rId45" Type="http://schemas.openxmlformats.org/officeDocument/2006/relationships/customXml" Target="../ink/ink2192.xml"/><Relationship Id="rId66" Type="http://schemas.openxmlformats.org/officeDocument/2006/relationships/customXml" Target="../ink/ink2213.xml"/><Relationship Id="rId87" Type="http://schemas.openxmlformats.org/officeDocument/2006/relationships/customXml" Target="../ink/ink2234.xml"/><Relationship Id="rId110" Type="http://schemas.openxmlformats.org/officeDocument/2006/relationships/customXml" Target="../ink/ink2257.xml"/><Relationship Id="rId131" Type="http://schemas.openxmlformats.org/officeDocument/2006/relationships/customXml" Target="../ink/ink2278.xml"/><Relationship Id="rId327" Type="http://schemas.openxmlformats.org/officeDocument/2006/relationships/customXml" Target="../ink/ink2474.xml"/><Relationship Id="rId152" Type="http://schemas.openxmlformats.org/officeDocument/2006/relationships/customXml" Target="../ink/ink2299.xml"/><Relationship Id="rId173" Type="http://schemas.openxmlformats.org/officeDocument/2006/relationships/customXml" Target="../ink/ink2320.xml"/><Relationship Id="rId194" Type="http://schemas.openxmlformats.org/officeDocument/2006/relationships/customXml" Target="../ink/ink2341.xml"/><Relationship Id="rId208" Type="http://schemas.openxmlformats.org/officeDocument/2006/relationships/customXml" Target="../ink/ink2355.xml"/><Relationship Id="rId229" Type="http://schemas.openxmlformats.org/officeDocument/2006/relationships/customXml" Target="../ink/ink2376.xml"/><Relationship Id="rId240" Type="http://schemas.openxmlformats.org/officeDocument/2006/relationships/customXml" Target="../ink/ink2387.xml"/><Relationship Id="rId261" Type="http://schemas.openxmlformats.org/officeDocument/2006/relationships/customXml" Target="../ink/ink2408.xml"/><Relationship Id="rId14" Type="http://schemas.openxmlformats.org/officeDocument/2006/relationships/customXml" Target="../ink/ink2161.xml"/><Relationship Id="rId35" Type="http://schemas.openxmlformats.org/officeDocument/2006/relationships/customXml" Target="../ink/ink2182.xml"/><Relationship Id="rId56" Type="http://schemas.openxmlformats.org/officeDocument/2006/relationships/customXml" Target="../ink/ink2203.xml"/><Relationship Id="rId77" Type="http://schemas.openxmlformats.org/officeDocument/2006/relationships/customXml" Target="../ink/ink2224.xml"/><Relationship Id="rId100" Type="http://schemas.openxmlformats.org/officeDocument/2006/relationships/customXml" Target="../ink/ink2247.xml"/><Relationship Id="rId282" Type="http://schemas.openxmlformats.org/officeDocument/2006/relationships/customXml" Target="../ink/ink2429.xml"/><Relationship Id="rId317" Type="http://schemas.openxmlformats.org/officeDocument/2006/relationships/customXml" Target="../ink/ink2464.xml"/><Relationship Id="rId8" Type="http://schemas.openxmlformats.org/officeDocument/2006/relationships/customXml" Target="../ink/ink2155.xml"/><Relationship Id="rId98" Type="http://schemas.openxmlformats.org/officeDocument/2006/relationships/customXml" Target="../ink/ink2245.xml"/><Relationship Id="rId121" Type="http://schemas.openxmlformats.org/officeDocument/2006/relationships/customXml" Target="../ink/ink2268.xml"/><Relationship Id="rId142" Type="http://schemas.openxmlformats.org/officeDocument/2006/relationships/customXml" Target="../ink/ink2289.xml"/><Relationship Id="rId163" Type="http://schemas.openxmlformats.org/officeDocument/2006/relationships/customXml" Target="../ink/ink2310.xml"/><Relationship Id="rId184" Type="http://schemas.openxmlformats.org/officeDocument/2006/relationships/customXml" Target="../ink/ink2331.xml"/><Relationship Id="rId219" Type="http://schemas.openxmlformats.org/officeDocument/2006/relationships/customXml" Target="../ink/ink2366.xml"/><Relationship Id="rId230" Type="http://schemas.openxmlformats.org/officeDocument/2006/relationships/customXml" Target="../ink/ink2377.xml"/><Relationship Id="rId251" Type="http://schemas.openxmlformats.org/officeDocument/2006/relationships/customXml" Target="../ink/ink2398.xml"/><Relationship Id="rId25" Type="http://schemas.openxmlformats.org/officeDocument/2006/relationships/customXml" Target="../ink/ink2172.xml"/><Relationship Id="rId46" Type="http://schemas.openxmlformats.org/officeDocument/2006/relationships/customXml" Target="../ink/ink2193.xml"/><Relationship Id="rId67" Type="http://schemas.openxmlformats.org/officeDocument/2006/relationships/customXml" Target="../ink/ink2214.xml"/><Relationship Id="rId272" Type="http://schemas.openxmlformats.org/officeDocument/2006/relationships/customXml" Target="../ink/ink2419.xml"/><Relationship Id="rId293" Type="http://schemas.openxmlformats.org/officeDocument/2006/relationships/customXml" Target="../ink/ink2440.xml"/><Relationship Id="rId307" Type="http://schemas.openxmlformats.org/officeDocument/2006/relationships/customXml" Target="../ink/ink2454.xml"/><Relationship Id="rId328" Type="http://schemas.openxmlformats.org/officeDocument/2006/relationships/customXml" Target="../ink/ink2475.xml"/><Relationship Id="rId88" Type="http://schemas.openxmlformats.org/officeDocument/2006/relationships/customXml" Target="../ink/ink2235.xml"/><Relationship Id="rId111" Type="http://schemas.openxmlformats.org/officeDocument/2006/relationships/customXml" Target="../ink/ink2258.xml"/><Relationship Id="rId132" Type="http://schemas.openxmlformats.org/officeDocument/2006/relationships/customXml" Target="../ink/ink2279.xml"/><Relationship Id="rId153" Type="http://schemas.openxmlformats.org/officeDocument/2006/relationships/customXml" Target="../ink/ink2300.xml"/><Relationship Id="rId174" Type="http://schemas.openxmlformats.org/officeDocument/2006/relationships/customXml" Target="../ink/ink2321.xml"/><Relationship Id="rId195" Type="http://schemas.openxmlformats.org/officeDocument/2006/relationships/customXml" Target="../ink/ink2342.xml"/><Relationship Id="rId209" Type="http://schemas.openxmlformats.org/officeDocument/2006/relationships/customXml" Target="../ink/ink2356.xml"/><Relationship Id="rId220" Type="http://schemas.openxmlformats.org/officeDocument/2006/relationships/customXml" Target="../ink/ink2367.xml"/><Relationship Id="rId241" Type="http://schemas.openxmlformats.org/officeDocument/2006/relationships/customXml" Target="../ink/ink2388.xml"/><Relationship Id="rId15" Type="http://schemas.openxmlformats.org/officeDocument/2006/relationships/customXml" Target="../ink/ink2162.xml"/><Relationship Id="rId36" Type="http://schemas.openxmlformats.org/officeDocument/2006/relationships/customXml" Target="../ink/ink2183.xml"/><Relationship Id="rId57" Type="http://schemas.openxmlformats.org/officeDocument/2006/relationships/customXml" Target="../ink/ink2204.xml"/><Relationship Id="rId262" Type="http://schemas.openxmlformats.org/officeDocument/2006/relationships/customXml" Target="../ink/ink2409.xml"/><Relationship Id="rId283" Type="http://schemas.openxmlformats.org/officeDocument/2006/relationships/customXml" Target="../ink/ink2430.xml"/><Relationship Id="rId318" Type="http://schemas.openxmlformats.org/officeDocument/2006/relationships/customXml" Target="../ink/ink2465.xml"/><Relationship Id="rId78" Type="http://schemas.openxmlformats.org/officeDocument/2006/relationships/customXml" Target="../ink/ink2225.xml"/><Relationship Id="rId99" Type="http://schemas.openxmlformats.org/officeDocument/2006/relationships/customXml" Target="../ink/ink2246.xml"/><Relationship Id="rId101" Type="http://schemas.openxmlformats.org/officeDocument/2006/relationships/customXml" Target="../ink/ink2248.xml"/><Relationship Id="rId122" Type="http://schemas.openxmlformats.org/officeDocument/2006/relationships/customXml" Target="../ink/ink2269.xml"/><Relationship Id="rId143" Type="http://schemas.openxmlformats.org/officeDocument/2006/relationships/customXml" Target="../ink/ink2290.xml"/><Relationship Id="rId164" Type="http://schemas.openxmlformats.org/officeDocument/2006/relationships/customXml" Target="../ink/ink2311.xml"/><Relationship Id="rId185" Type="http://schemas.openxmlformats.org/officeDocument/2006/relationships/customXml" Target="../ink/ink2332.xml"/><Relationship Id="rId9" Type="http://schemas.openxmlformats.org/officeDocument/2006/relationships/customXml" Target="../ink/ink2156.xml"/><Relationship Id="rId210" Type="http://schemas.openxmlformats.org/officeDocument/2006/relationships/customXml" Target="../ink/ink2357.xml"/><Relationship Id="rId26" Type="http://schemas.openxmlformats.org/officeDocument/2006/relationships/customXml" Target="../ink/ink2173.xml"/><Relationship Id="rId231" Type="http://schemas.openxmlformats.org/officeDocument/2006/relationships/customXml" Target="../ink/ink2378.xml"/><Relationship Id="rId252" Type="http://schemas.openxmlformats.org/officeDocument/2006/relationships/customXml" Target="../ink/ink2399.xml"/><Relationship Id="rId273" Type="http://schemas.openxmlformats.org/officeDocument/2006/relationships/customXml" Target="../ink/ink2420.xml"/><Relationship Id="rId294" Type="http://schemas.openxmlformats.org/officeDocument/2006/relationships/customXml" Target="../ink/ink2441.xml"/><Relationship Id="rId308" Type="http://schemas.openxmlformats.org/officeDocument/2006/relationships/customXml" Target="../ink/ink2455.xml"/><Relationship Id="rId329" Type="http://schemas.openxmlformats.org/officeDocument/2006/relationships/customXml" Target="../ink/ink2476.xml"/><Relationship Id="rId47" Type="http://schemas.openxmlformats.org/officeDocument/2006/relationships/customXml" Target="../ink/ink2194.xml"/><Relationship Id="rId68" Type="http://schemas.openxmlformats.org/officeDocument/2006/relationships/customXml" Target="../ink/ink2215.xml"/><Relationship Id="rId89" Type="http://schemas.openxmlformats.org/officeDocument/2006/relationships/customXml" Target="../ink/ink2236.xml"/><Relationship Id="rId112" Type="http://schemas.openxmlformats.org/officeDocument/2006/relationships/customXml" Target="../ink/ink2259.xml"/><Relationship Id="rId133" Type="http://schemas.openxmlformats.org/officeDocument/2006/relationships/customXml" Target="../ink/ink2280.xml"/><Relationship Id="rId154" Type="http://schemas.openxmlformats.org/officeDocument/2006/relationships/customXml" Target="../ink/ink2301.xml"/><Relationship Id="rId175" Type="http://schemas.openxmlformats.org/officeDocument/2006/relationships/customXml" Target="../ink/ink2322.xml"/><Relationship Id="rId196" Type="http://schemas.openxmlformats.org/officeDocument/2006/relationships/customXml" Target="../ink/ink2343.xml"/><Relationship Id="rId200" Type="http://schemas.openxmlformats.org/officeDocument/2006/relationships/customXml" Target="../ink/ink2347.xml"/><Relationship Id="rId16" Type="http://schemas.openxmlformats.org/officeDocument/2006/relationships/customXml" Target="../ink/ink2163.xml"/><Relationship Id="rId221" Type="http://schemas.openxmlformats.org/officeDocument/2006/relationships/customXml" Target="../ink/ink2368.xml"/><Relationship Id="rId242" Type="http://schemas.openxmlformats.org/officeDocument/2006/relationships/customXml" Target="../ink/ink2389.xml"/><Relationship Id="rId263" Type="http://schemas.openxmlformats.org/officeDocument/2006/relationships/customXml" Target="../ink/ink2410.xml"/><Relationship Id="rId284" Type="http://schemas.openxmlformats.org/officeDocument/2006/relationships/customXml" Target="../ink/ink2431.xml"/><Relationship Id="rId319" Type="http://schemas.openxmlformats.org/officeDocument/2006/relationships/customXml" Target="../ink/ink2466.xml"/><Relationship Id="rId37" Type="http://schemas.openxmlformats.org/officeDocument/2006/relationships/customXml" Target="../ink/ink2184.xml"/><Relationship Id="rId58" Type="http://schemas.openxmlformats.org/officeDocument/2006/relationships/customXml" Target="../ink/ink2205.xml"/><Relationship Id="rId79" Type="http://schemas.openxmlformats.org/officeDocument/2006/relationships/customXml" Target="../ink/ink2226.xml"/><Relationship Id="rId102" Type="http://schemas.openxmlformats.org/officeDocument/2006/relationships/customXml" Target="../ink/ink2249.xml"/><Relationship Id="rId123" Type="http://schemas.openxmlformats.org/officeDocument/2006/relationships/customXml" Target="../ink/ink2270.xml"/><Relationship Id="rId144" Type="http://schemas.openxmlformats.org/officeDocument/2006/relationships/customXml" Target="../ink/ink2291.xml"/><Relationship Id="rId330" Type="http://schemas.openxmlformats.org/officeDocument/2006/relationships/customXml" Target="../ink/ink2477.xml"/><Relationship Id="rId90" Type="http://schemas.openxmlformats.org/officeDocument/2006/relationships/customXml" Target="../ink/ink2237.xml"/><Relationship Id="rId165" Type="http://schemas.openxmlformats.org/officeDocument/2006/relationships/customXml" Target="../ink/ink2312.xml"/><Relationship Id="rId186" Type="http://schemas.openxmlformats.org/officeDocument/2006/relationships/customXml" Target="../ink/ink2333.xml"/><Relationship Id="rId211" Type="http://schemas.openxmlformats.org/officeDocument/2006/relationships/customXml" Target="../ink/ink2358.xml"/><Relationship Id="rId232" Type="http://schemas.openxmlformats.org/officeDocument/2006/relationships/customXml" Target="../ink/ink2379.xml"/><Relationship Id="rId253" Type="http://schemas.openxmlformats.org/officeDocument/2006/relationships/customXml" Target="../ink/ink2400.xml"/><Relationship Id="rId274" Type="http://schemas.openxmlformats.org/officeDocument/2006/relationships/customXml" Target="../ink/ink2421.xml"/><Relationship Id="rId295" Type="http://schemas.openxmlformats.org/officeDocument/2006/relationships/customXml" Target="../ink/ink2442.xml"/><Relationship Id="rId309" Type="http://schemas.openxmlformats.org/officeDocument/2006/relationships/customXml" Target="../ink/ink2456.xml"/><Relationship Id="rId27" Type="http://schemas.openxmlformats.org/officeDocument/2006/relationships/customXml" Target="../ink/ink2174.xml"/><Relationship Id="rId48" Type="http://schemas.openxmlformats.org/officeDocument/2006/relationships/customXml" Target="../ink/ink2195.xml"/><Relationship Id="rId69" Type="http://schemas.openxmlformats.org/officeDocument/2006/relationships/customXml" Target="../ink/ink2216.xml"/><Relationship Id="rId113" Type="http://schemas.openxmlformats.org/officeDocument/2006/relationships/customXml" Target="../ink/ink2260.xml"/><Relationship Id="rId134" Type="http://schemas.openxmlformats.org/officeDocument/2006/relationships/customXml" Target="../ink/ink2281.xml"/><Relationship Id="rId320" Type="http://schemas.openxmlformats.org/officeDocument/2006/relationships/customXml" Target="../ink/ink2467.xml"/><Relationship Id="rId80" Type="http://schemas.openxmlformats.org/officeDocument/2006/relationships/customXml" Target="../ink/ink2227.xml"/><Relationship Id="rId155" Type="http://schemas.openxmlformats.org/officeDocument/2006/relationships/customXml" Target="../ink/ink2302.xml"/><Relationship Id="rId176" Type="http://schemas.openxmlformats.org/officeDocument/2006/relationships/customXml" Target="../ink/ink2323.xml"/><Relationship Id="rId197" Type="http://schemas.openxmlformats.org/officeDocument/2006/relationships/customXml" Target="../ink/ink2344.xml"/><Relationship Id="rId201" Type="http://schemas.openxmlformats.org/officeDocument/2006/relationships/customXml" Target="../ink/ink2348.xml"/><Relationship Id="rId222" Type="http://schemas.openxmlformats.org/officeDocument/2006/relationships/customXml" Target="../ink/ink2369.xml"/><Relationship Id="rId243" Type="http://schemas.openxmlformats.org/officeDocument/2006/relationships/customXml" Target="../ink/ink2390.xml"/><Relationship Id="rId264" Type="http://schemas.openxmlformats.org/officeDocument/2006/relationships/customXml" Target="../ink/ink2411.xml"/><Relationship Id="rId285" Type="http://schemas.openxmlformats.org/officeDocument/2006/relationships/customXml" Target="../ink/ink2432.xml"/><Relationship Id="rId17" Type="http://schemas.openxmlformats.org/officeDocument/2006/relationships/customXml" Target="../ink/ink2164.xml"/><Relationship Id="rId38" Type="http://schemas.openxmlformats.org/officeDocument/2006/relationships/customXml" Target="../ink/ink2185.xml"/><Relationship Id="rId59" Type="http://schemas.openxmlformats.org/officeDocument/2006/relationships/customXml" Target="../ink/ink2206.xml"/><Relationship Id="rId103" Type="http://schemas.openxmlformats.org/officeDocument/2006/relationships/customXml" Target="../ink/ink2250.xml"/><Relationship Id="rId124" Type="http://schemas.openxmlformats.org/officeDocument/2006/relationships/customXml" Target="../ink/ink2271.xml"/><Relationship Id="rId310" Type="http://schemas.openxmlformats.org/officeDocument/2006/relationships/customXml" Target="../ink/ink2457.xml"/><Relationship Id="rId70" Type="http://schemas.openxmlformats.org/officeDocument/2006/relationships/customXml" Target="../ink/ink2217.xml"/><Relationship Id="rId91" Type="http://schemas.openxmlformats.org/officeDocument/2006/relationships/customXml" Target="../ink/ink2238.xml"/><Relationship Id="rId145" Type="http://schemas.openxmlformats.org/officeDocument/2006/relationships/customXml" Target="../ink/ink2292.xml"/><Relationship Id="rId166" Type="http://schemas.openxmlformats.org/officeDocument/2006/relationships/customXml" Target="../ink/ink2313.xml"/><Relationship Id="rId187" Type="http://schemas.openxmlformats.org/officeDocument/2006/relationships/customXml" Target="../ink/ink2334.xml"/><Relationship Id="rId331" Type="http://schemas.openxmlformats.org/officeDocument/2006/relationships/customXml" Target="../ink/ink2478.xml"/><Relationship Id="rId1" Type="http://schemas.openxmlformats.org/officeDocument/2006/relationships/tags" Target="../tags/tag1.xml"/><Relationship Id="rId212" Type="http://schemas.openxmlformats.org/officeDocument/2006/relationships/customXml" Target="../ink/ink2359.xml"/><Relationship Id="rId233" Type="http://schemas.openxmlformats.org/officeDocument/2006/relationships/customXml" Target="../ink/ink2380.xml"/><Relationship Id="rId254" Type="http://schemas.openxmlformats.org/officeDocument/2006/relationships/customXml" Target="../ink/ink2401.xml"/><Relationship Id="rId28" Type="http://schemas.openxmlformats.org/officeDocument/2006/relationships/customXml" Target="../ink/ink2175.xml"/><Relationship Id="rId49" Type="http://schemas.openxmlformats.org/officeDocument/2006/relationships/customXml" Target="../ink/ink2196.xml"/><Relationship Id="rId114" Type="http://schemas.openxmlformats.org/officeDocument/2006/relationships/customXml" Target="../ink/ink2261.xml"/><Relationship Id="rId275" Type="http://schemas.openxmlformats.org/officeDocument/2006/relationships/customXml" Target="../ink/ink2422.xml"/><Relationship Id="rId296" Type="http://schemas.openxmlformats.org/officeDocument/2006/relationships/customXml" Target="../ink/ink2443.xml"/><Relationship Id="rId300" Type="http://schemas.openxmlformats.org/officeDocument/2006/relationships/customXml" Target="../ink/ink2447.xml"/><Relationship Id="rId60" Type="http://schemas.openxmlformats.org/officeDocument/2006/relationships/customXml" Target="../ink/ink2207.xml"/><Relationship Id="rId81" Type="http://schemas.openxmlformats.org/officeDocument/2006/relationships/customXml" Target="../ink/ink2228.xml"/><Relationship Id="rId135" Type="http://schemas.openxmlformats.org/officeDocument/2006/relationships/customXml" Target="../ink/ink2282.xml"/><Relationship Id="rId156" Type="http://schemas.openxmlformats.org/officeDocument/2006/relationships/customXml" Target="../ink/ink2303.xml"/><Relationship Id="rId177" Type="http://schemas.openxmlformats.org/officeDocument/2006/relationships/customXml" Target="../ink/ink2324.xml"/><Relationship Id="rId198" Type="http://schemas.openxmlformats.org/officeDocument/2006/relationships/customXml" Target="../ink/ink2345.xml"/><Relationship Id="rId321" Type="http://schemas.openxmlformats.org/officeDocument/2006/relationships/customXml" Target="../ink/ink2468.xml"/><Relationship Id="rId202" Type="http://schemas.openxmlformats.org/officeDocument/2006/relationships/customXml" Target="../ink/ink2349.xml"/><Relationship Id="rId223" Type="http://schemas.openxmlformats.org/officeDocument/2006/relationships/customXml" Target="../ink/ink2370.xml"/><Relationship Id="rId244" Type="http://schemas.openxmlformats.org/officeDocument/2006/relationships/customXml" Target="../ink/ink2391.xml"/><Relationship Id="rId18" Type="http://schemas.openxmlformats.org/officeDocument/2006/relationships/customXml" Target="../ink/ink2165.xml"/><Relationship Id="rId39" Type="http://schemas.openxmlformats.org/officeDocument/2006/relationships/customXml" Target="../ink/ink2186.xml"/><Relationship Id="rId265" Type="http://schemas.openxmlformats.org/officeDocument/2006/relationships/customXml" Target="../ink/ink2412.xml"/><Relationship Id="rId286" Type="http://schemas.openxmlformats.org/officeDocument/2006/relationships/customXml" Target="../ink/ink2433.xml"/><Relationship Id="rId50" Type="http://schemas.openxmlformats.org/officeDocument/2006/relationships/customXml" Target="../ink/ink2197.xml"/><Relationship Id="rId104" Type="http://schemas.openxmlformats.org/officeDocument/2006/relationships/customXml" Target="../ink/ink2251.xml"/><Relationship Id="rId125" Type="http://schemas.openxmlformats.org/officeDocument/2006/relationships/customXml" Target="../ink/ink2272.xml"/><Relationship Id="rId146" Type="http://schemas.openxmlformats.org/officeDocument/2006/relationships/customXml" Target="../ink/ink2293.xml"/><Relationship Id="rId167" Type="http://schemas.openxmlformats.org/officeDocument/2006/relationships/customXml" Target="../ink/ink2314.xml"/><Relationship Id="rId188" Type="http://schemas.openxmlformats.org/officeDocument/2006/relationships/customXml" Target="../ink/ink2335.xml"/><Relationship Id="rId311" Type="http://schemas.openxmlformats.org/officeDocument/2006/relationships/customXml" Target="../ink/ink2458.xml"/><Relationship Id="rId332" Type="http://schemas.openxmlformats.org/officeDocument/2006/relationships/customXml" Target="../ink/ink2479.xml"/><Relationship Id="rId71" Type="http://schemas.openxmlformats.org/officeDocument/2006/relationships/customXml" Target="../ink/ink2218.xml"/><Relationship Id="rId92" Type="http://schemas.openxmlformats.org/officeDocument/2006/relationships/customXml" Target="../ink/ink2239.xml"/><Relationship Id="rId213" Type="http://schemas.openxmlformats.org/officeDocument/2006/relationships/customXml" Target="../ink/ink2360.xml"/><Relationship Id="rId234" Type="http://schemas.openxmlformats.org/officeDocument/2006/relationships/customXml" Target="../ink/ink2381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2176.xml"/><Relationship Id="rId255" Type="http://schemas.openxmlformats.org/officeDocument/2006/relationships/customXml" Target="../ink/ink2402.xml"/><Relationship Id="rId276" Type="http://schemas.openxmlformats.org/officeDocument/2006/relationships/customXml" Target="../ink/ink2423.xml"/><Relationship Id="rId297" Type="http://schemas.openxmlformats.org/officeDocument/2006/relationships/customXml" Target="../ink/ink2444.xml"/><Relationship Id="rId40" Type="http://schemas.openxmlformats.org/officeDocument/2006/relationships/customXml" Target="../ink/ink2187.xml"/><Relationship Id="rId115" Type="http://schemas.openxmlformats.org/officeDocument/2006/relationships/customXml" Target="../ink/ink2262.xml"/><Relationship Id="rId136" Type="http://schemas.openxmlformats.org/officeDocument/2006/relationships/customXml" Target="../ink/ink2283.xml"/><Relationship Id="rId157" Type="http://schemas.openxmlformats.org/officeDocument/2006/relationships/customXml" Target="../ink/ink2304.xml"/><Relationship Id="rId178" Type="http://schemas.openxmlformats.org/officeDocument/2006/relationships/customXml" Target="../ink/ink2325.xml"/><Relationship Id="rId301" Type="http://schemas.openxmlformats.org/officeDocument/2006/relationships/customXml" Target="../ink/ink2448.xml"/><Relationship Id="rId322" Type="http://schemas.openxmlformats.org/officeDocument/2006/relationships/customXml" Target="../ink/ink2469.xml"/><Relationship Id="rId61" Type="http://schemas.openxmlformats.org/officeDocument/2006/relationships/customXml" Target="../ink/ink2208.xml"/><Relationship Id="rId82" Type="http://schemas.openxmlformats.org/officeDocument/2006/relationships/customXml" Target="../ink/ink2229.xml"/><Relationship Id="rId199" Type="http://schemas.openxmlformats.org/officeDocument/2006/relationships/customXml" Target="../ink/ink2346.xml"/><Relationship Id="rId203" Type="http://schemas.openxmlformats.org/officeDocument/2006/relationships/customXml" Target="../ink/ink2350.xml"/><Relationship Id="rId19" Type="http://schemas.openxmlformats.org/officeDocument/2006/relationships/customXml" Target="../ink/ink2166.xml"/><Relationship Id="rId224" Type="http://schemas.openxmlformats.org/officeDocument/2006/relationships/customXml" Target="../ink/ink2371.xml"/><Relationship Id="rId245" Type="http://schemas.openxmlformats.org/officeDocument/2006/relationships/customXml" Target="../ink/ink2392.xml"/><Relationship Id="rId266" Type="http://schemas.openxmlformats.org/officeDocument/2006/relationships/customXml" Target="../ink/ink2413.xml"/><Relationship Id="rId287" Type="http://schemas.openxmlformats.org/officeDocument/2006/relationships/customXml" Target="../ink/ink2434.xml"/><Relationship Id="rId30" Type="http://schemas.openxmlformats.org/officeDocument/2006/relationships/customXml" Target="../ink/ink2177.xml"/><Relationship Id="rId105" Type="http://schemas.openxmlformats.org/officeDocument/2006/relationships/customXml" Target="../ink/ink2252.xml"/><Relationship Id="rId126" Type="http://schemas.openxmlformats.org/officeDocument/2006/relationships/customXml" Target="../ink/ink2273.xml"/><Relationship Id="rId147" Type="http://schemas.openxmlformats.org/officeDocument/2006/relationships/customXml" Target="../ink/ink2294.xml"/><Relationship Id="rId168" Type="http://schemas.openxmlformats.org/officeDocument/2006/relationships/customXml" Target="../ink/ink2315.xml"/><Relationship Id="rId312" Type="http://schemas.openxmlformats.org/officeDocument/2006/relationships/customXml" Target="../ink/ink2459.xml"/><Relationship Id="rId333" Type="http://schemas.openxmlformats.org/officeDocument/2006/relationships/customXml" Target="../ink/ink2480.xml"/><Relationship Id="rId51" Type="http://schemas.openxmlformats.org/officeDocument/2006/relationships/customXml" Target="../ink/ink2198.xml"/><Relationship Id="rId72" Type="http://schemas.openxmlformats.org/officeDocument/2006/relationships/customXml" Target="../ink/ink2219.xml"/><Relationship Id="rId93" Type="http://schemas.openxmlformats.org/officeDocument/2006/relationships/customXml" Target="../ink/ink2240.xml"/><Relationship Id="rId189" Type="http://schemas.openxmlformats.org/officeDocument/2006/relationships/customXml" Target="../ink/ink2336.xml"/><Relationship Id="rId3" Type="http://schemas.openxmlformats.org/officeDocument/2006/relationships/customXml" Target="../ink/ink2150.xml"/><Relationship Id="rId214" Type="http://schemas.openxmlformats.org/officeDocument/2006/relationships/customXml" Target="../ink/ink2361.xml"/><Relationship Id="rId235" Type="http://schemas.openxmlformats.org/officeDocument/2006/relationships/customXml" Target="../ink/ink2382.xml"/><Relationship Id="rId256" Type="http://schemas.openxmlformats.org/officeDocument/2006/relationships/customXml" Target="../ink/ink2403.xml"/><Relationship Id="rId277" Type="http://schemas.openxmlformats.org/officeDocument/2006/relationships/customXml" Target="../ink/ink2424.xml"/><Relationship Id="rId298" Type="http://schemas.openxmlformats.org/officeDocument/2006/relationships/customXml" Target="../ink/ink2445.xml"/><Relationship Id="rId116" Type="http://schemas.openxmlformats.org/officeDocument/2006/relationships/customXml" Target="../ink/ink2263.xml"/><Relationship Id="rId137" Type="http://schemas.openxmlformats.org/officeDocument/2006/relationships/customXml" Target="../ink/ink2284.xml"/><Relationship Id="rId158" Type="http://schemas.openxmlformats.org/officeDocument/2006/relationships/customXml" Target="../ink/ink2305.xml"/><Relationship Id="rId302" Type="http://schemas.openxmlformats.org/officeDocument/2006/relationships/customXml" Target="../ink/ink2449.xml"/><Relationship Id="rId323" Type="http://schemas.openxmlformats.org/officeDocument/2006/relationships/customXml" Target="../ink/ink2470.xml"/><Relationship Id="rId20" Type="http://schemas.openxmlformats.org/officeDocument/2006/relationships/customXml" Target="../ink/ink2167.xml"/><Relationship Id="rId41" Type="http://schemas.openxmlformats.org/officeDocument/2006/relationships/customXml" Target="../ink/ink2188.xml"/><Relationship Id="rId62" Type="http://schemas.openxmlformats.org/officeDocument/2006/relationships/customXml" Target="../ink/ink2209.xml"/><Relationship Id="rId83" Type="http://schemas.openxmlformats.org/officeDocument/2006/relationships/customXml" Target="../ink/ink2230.xml"/><Relationship Id="rId179" Type="http://schemas.openxmlformats.org/officeDocument/2006/relationships/customXml" Target="../ink/ink2326.xml"/><Relationship Id="rId190" Type="http://schemas.openxmlformats.org/officeDocument/2006/relationships/customXml" Target="../ink/ink2337.xml"/><Relationship Id="rId204" Type="http://schemas.openxmlformats.org/officeDocument/2006/relationships/customXml" Target="../ink/ink2351.xml"/><Relationship Id="rId225" Type="http://schemas.openxmlformats.org/officeDocument/2006/relationships/customXml" Target="../ink/ink2372.xml"/><Relationship Id="rId246" Type="http://schemas.openxmlformats.org/officeDocument/2006/relationships/customXml" Target="../ink/ink2393.xml"/><Relationship Id="rId267" Type="http://schemas.openxmlformats.org/officeDocument/2006/relationships/customXml" Target="../ink/ink2414.xml"/><Relationship Id="rId288" Type="http://schemas.openxmlformats.org/officeDocument/2006/relationships/customXml" Target="../ink/ink2435.xml"/><Relationship Id="rId106" Type="http://schemas.openxmlformats.org/officeDocument/2006/relationships/customXml" Target="../ink/ink2253.xml"/><Relationship Id="rId127" Type="http://schemas.openxmlformats.org/officeDocument/2006/relationships/customXml" Target="../ink/ink2274.xml"/><Relationship Id="rId313" Type="http://schemas.openxmlformats.org/officeDocument/2006/relationships/customXml" Target="../ink/ink2460.xml"/><Relationship Id="rId10" Type="http://schemas.openxmlformats.org/officeDocument/2006/relationships/customXml" Target="../ink/ink2157.xml"/><Relationship Id="rId31" Type="http://schemas.openxmlformats.org/officeDocument/2006/relationships/customXml" Target="../ink/ink2178.xml"/><Relationship Id="rId52" Type="http://schemas.openxmlformats.org/officeDocument/2006/relationships/customXml" Target="../ink/ink2199.xml"/><Relationship Id="rId73" Type="http://schemas.openxmlformats.org/officeDocument/2006/relationships/customXml" Target="../ink/ink2220.xml"/><Relationship Id="rId94" Type="http://schemas.openxmlformats.org/officeDocument/2006/relationships/customXml" Target="../ink/ink2241.xml"/><Relationship Id="rId148" Type="http://schemas.openxmlformats.org/officeDocument/2006/relationships/customXml" Target="../ink/ink2295.xml"/><Relationship Id="rId169" Type="http://schemas.openxmlformats.org/officeDocument/2006/relationships/customXml" Target="../ink/ink2316.xml"/><Relationship Id="rId334" Type="http://schemas.openxmlformats.org/officeDocument/2006/relationships/customXml" Target="../ink/ink2481.xml"/><Relationship Id="rId4" Type="http://schemas.openxmlformats.org/officeDocument/2006/relationships/customXml" Target="../ink/ink2151.xml"/><Relationship Id="rId180" Type="http://schemas.openxmlformats.org/officeDocument/2006/relationships/customXml" Target="../ink/ink2327.xml"/><Relationship Id="rId215" Type="http://schemas.openxmlformats.org/officeDocument/2006/relationships/customXml" Target="../ink/ink2362.xml"/><Relationship Id="rId236" Type="http://schemas.openxmlformats.org/officeDocument/2006/relationships/customXml" Target="../ink/ink2383.xml"/><Relationship Id="rId257" Type="http://schemas.openxmlformats.org/officeDocument/2006/relationships/customXml" Target="../ink/ink2404.xml"/><Relationship Id="rId278" Type="http://schemas.openxmlformats.org/officeDocument/2006/relationships/customXml" Target="../ink/ink2425.xml"/><Relationship Id="rId303" Type="http://schemas.openxmlformats.org/officeDocument/2006/relationships/customXml" Target="../ink/ink2450.xml"/><Relationship Id="rId42" Type="http://schemas.openxmlformats.org/officeDocument/2006/relationships/customXml" Target="../ink/ink2189.xml"/><Relationship Id="rId84" Type="http://schemas.openxmlformats.org/officeDocument/2006/relationships/customXml" Target="../ink/ink2231.xml"/><Relationship Id="rId138" Type="http://schemas.openxmlformats.org/officeDocument/2006/relationships/customXml" Target="../ink/ink2285.xml"/><Relationship Id="rId191" Type="http://schemas.openxmlformats.org/officeDocument/2006/relationships/customXml" Target="../ink/ink2338.xml"/><Relationship Id="rId205" Type="http://schemas.openxmlformats.org/officeDocument/2006/relationships/customXml" Target="../ink/ink2352.xml"/><Relationship Id="rId247" Type="http://schemas.openxmlformats.org/officeDocument/2006/relationships/customXml" Target="../ink/ink2394.xml"/><Relationship Id="rId107" Type="http://schemas.openxmlformats.org/officeDocument/2006/relationships/customXml" Target="../ink/ink2254.xml"/><Relationship Id="rId289" Type="http://schemas.openxmlformats.org/officeDocument/2006/relationships/customXml" Target="../ink/ink2436.xml"/><Relationship Id="rId11" Type="http://schemas.openxmlformats.org/officeDocument/2006/relationships/customXml" Target="../ink/ink2158.xml"/><Relationship Id="rId53" Type="http://schemas.openxmlformats.org/officeDocument/2006/relationships/customXml" Target="../ink/ink2200.xml"/><Relationship Id="rId149" Type="http://schemas.openxmlformats.org/officeDocument/2006/relationships/customXml" Target="../ink/ink2296.xml"/><Relationship Id="rId314" Type="http://schemas.openxmlformats.org/officeDocument/2006/relationships/customXml" Target="../ink/ink2461.xml"/><Relationship Id="rId95" Type="http://schemas.openxmlformats.org/officeDocument/2006/relationships/customXml" Target="../ink/ink2242.xml"/><Relationship Id="rId160" Type="http://schemas.openxmlformats.org/officeDocument/2006/relationships/customXml" Target="../ink/ink2307.xml"/><Relationship Id="rId216" Type="http://schemas.openxmlformats.org/officeDocument/2006/relationships/customXml" Target="../ink/ink2363.xml"/><Relationship Id="rId258" Type="http://schemas.openxmlformats.org/officeDocument/2006/relationships/customXml" Target="../ink/ink2405.xml"/><Relationship Id="rId22" Type="http://schemas.openxmlformats.org/officeDocument/2006/relationships/customXml" Target="../ink/ink2169.xml"/><Relationship Id="rId64" Type="http://schemas.openxmlformats.org/officeDocument/2006/relationships/customXml" Target="../ink/ink2211.xml"/><Relationship Id="rId118" Type="http://schemas.openxmlformats.org/officeDocument/2006/relationships/customXml" Target="../ink/ink2265.xml"/><Relationship Id="rId325" Type="http://schemas.openxmlformats.org/officeDocument/2006/relationships/customXml" Target="../ink/ink2472.xml"/><Relationship Id="rId171" Type="http://schemas.openxmlformats.org/officeDocument/2006/relationships/customXml" Target="../ink/ink2318.xml"/><Relationship Id="rId227" Type="http://schemas.openxmlformats.org/officeDocument/2006/relationships/customXml" Target="../ink/ink2374.xml"/><Relationship Id="rId269" Type="http://schemas.openxmlformats.org/officeDocument/2006/relationships/customXml" Target="../ink/ink2416.xml"/><Relationship Id="rId33" Type="http://schemas.openxmlformats.org/officeDocument/2006/relationships/customXml" Target="../ink/ink2180.xml"/><Relationship Id="rId129" Type="http://schemas.openxmlformats.org/officeDocument/2006/relationships/customXml" Target="../ink/ink2276.xml"/><Relationship Id="rId280" Type="http://schemas.openxmlformats.org/officeDocument/2006/relationships/customXml" Target="../ink/ink2427.xml"/><Relationship Id="rId75" Type="http://schemas.openxmlformats.org/officeDocument/2006/relationships/customXml" Target="../ink/ink2222.xml"/><Relationship Id="rId140" Type="http://schemas.openxmlformats.org/officeDocument/2006/relationships/customXml" Target="../ink/ink2287.xml"/><Relationship Id="rId182" Type="http://schemas.openxmlformats.org/officeDocument/2006/relationships/customXml" Target="../ink/ink2329.xml"/><Relationship Id="rId6" Type="http://schemas.openxmlformats.org/officeDocument/2006/relationships/customXml" Target="../ink/ink2153.xml"/><Relationship Id="rId238" Type="http://schemas.openxmlformats.org/officeDocument/2006/relationships/customXml" Target="../ink/ink2385.xml"/><Relationship Id="rId291" Type="http://schemas.openxmlformats.org/officeDocument/2006/relationships/customXml" Target="../ink/ink2438.xml"/><Relationship Id="rId305" Type="http://schemas.openxmlformats.org/officeDocument/2006/relationships/customXml" Target="../ink/ink2452.xml"/><Relationship Id="rId44" Type="http://schemas.openxmlformats.org/officeDocument/2006/relationships/customXml" Target="../ink/ink2191.xml"/><Relationship Id="rId86" Type="http://schemas.openxmlformats.org/officeDocument/2006/relationships/customXml" Target="../ink/ink2233.xml"/><Relationship Id="rId151" Type="http://schemas.openxmlformats.org/officeDocument/2006/relationships/customXml" Target="../ink/ink2298.xml"/><Relationship Id="rId193" Type="http://schemas.openxmlformats.org/officeDocument/2006/relationships/customXml" Target="../ink/ink2340.xml"/><Relationship Id="rId207" Type="http://schemas.openxmlformats.org/officeDocument/2006/relationships/customXml" Target="../ink/ink2354.xml"/><Relationship Id="rId249" Type="http://schemas.openxmlformats.org/officeDocument/2006/relationships/customXml" Target="../ink/ink2396.xml"/><Relationship Id="rId13" Type="http://schemas.openxmlformats.org/officeDocument/2006/relationships/customXml" Target="../ink/ink2160.xml"/><Relationship Id="rId109" Type="http://schemas.openxmlformats.org/officeDocument/2006/relationships/customXml" Target="../ink/ink2256.xml"/><Relationship Id="rId260" Type="http://schemas.openxmlformats.org/officeDocument/2006/relationships/customXml" Target="../ink/ink2407.xml"/><Relationship Id="rId316" Type="http://schemas.openxmlformats.org/officeDocument/2006/relationships/customXml" Target="../ink/ink2463.xml"/><Relationship Id="rId55" Type="http://schemas.openxmlformats.org/officeDocument/2006/relationships/customXml" Target="../ink/ink2202.xml"/><Relationship Id="rId97" Type="http://schemas.openxmlformats.org/officeDocument/2006/relationships/customXml" Target="../ink/ink2244.xml"/><Relationship Id="rId120" Type="http://schemas.openxmlformats.org/officeDocument/2006/relationships/customXml" Target="../ink/ink2267.xml"/><Relationship Id="rId162" Type="http://schemas.openxmlformats.org/officeDocument/2006/relationships/customXml" Target="../ink/ink2309.xml"/><Relationship Id="rId218" Type="http://schemas.openxmlformats.org/officeDocument/2006/relationships/customXml" Target="../ink/ink2365.xml"/><Relationship Id="rId271" Type="http://schemas.openxmlformats.org/officeDocument/2006/relationships/customXml" Target="../ink/ink2418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90.xml"/><Relationship Id="rId18" Type="http://schemas.openxmlformats.org/officeDocument/2006/relationships/customXml" Target="../ink/ink2495.xml"/><Relationship Id="rId26" Type="http://schemas.openxmlformats.org/officeDocument/2006/relationships/customXml" Target="../ink/ink2503.xml"/><Relationship Id="rId3" Type="http://schemas.openxmlformats.org/officeDocument/2006/relationships/image" Target="../media/image21.png"/><Relationship Id="rId21" Type="http://schemas.openxmlformats.org/officeDocument/2006/relationships/customXml" Target="../ink/ink2498.xml"/><Relationship Id="rId34" Type="http://schemas.openxmlformats.org/officeDocument/2006/relationships/customXml" Target="../ink/ink2511.xml"/><Relationship Id="rId7" Type="http://schemas.openxmlformats.org/officeDocument/2006/relationships/customXml" Target="../ink/ink2484.xml"/><Relationship Id="rId12" Type="http://schemas.openxmlformats.org/officeDocument/2006/relationships/customXml" Target="../ink/ink2489.xml"/><Relationship Id="rId17" Type="http://schemas.openxmlformats.org/officeDocument/2006/relationships/customXml" Target="../ink/ink2494.xml"/><Relationship Id="rId25" Type="http://schemas.openxmlformats.org/officeDocument/2006/relationships/customXml" Target="../ink/ink2502.xml"/><Relationship Id="rId33" Type="http://schemas.openxmlformats.org/officeDocument/2006/relationships/customXml" Target="../ink/ink2510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493.xml"/><Relationship Id="rId20" Type="http://schemas.openxmlformats.org/officeDocument/2006/relationships/customXml" Target="../ink/ink2497.xml"/><Relationship Id="rId29" Type="http://schemas.openxmlformats.org/officeDocument/2006/relationships/customXml" Target="../ink/ink2506.xml"/><Relationship Id="rId1" Type="http://schemas.openxmlformats.org/officeDocument/2006/relationships/tags" Target="../tags/tag2.xml"/><Relationship Id="rId6" Type="http://schemas.openxmlformats.org/officeDocument/2006/relationships/customXml" Target="../ink/ink2483.xml"/><Relationship Id="rId11" Type="http://schemas.openxmlformats.org/officeDocument/2006/relationships/customXml" Target="../ink/ink2488.xml"/><Relationship Id="rId24" Type="http://schemas.openxmlformats.org/officeDocument/2006/relationships/customXml" Target="../ink/ink2501.xml"/><Relationship Id="rId32" Type="http://schemas.openxmlformats.org/officeDocument/2006/relationships/customXml" Target="../ink/ink2509.xml"/><Relationship Id="rId5" Type="http://schemas.openxmlformats.org/officeDocument/2006/relationships/image" Target="../media/image23.jpeg"/><Relationship Id="rId15" Type="http://schemas.openxmlformats.org/officeDocument/2006/relationships/customXml" Target="../ink/ink2492.xml"/><Relationship Id="rId23" Type="http://schemas.openxmlformats.org/officeDocument/2006/relationships/customXml" Target="../ink/ink2500.xml"/><Relationship Id="rId28" Type="http://schemas.openxmlformats.org/officeDocument/2006/relationships/customXml" Target="../ink/ink2505.xml"/><Relationship Id="rId36" Type="http://schemas.openxmlformats.org/officeDocument/2006/relationships/customXml" Target="../ink/ink2513.xml"/><Relationship Id="rId10" Type="http://schemas.openxmlformats.org/officeDocument/2006/relationships/customXml" Target="../ink/ink2487.xml"/><Relationship Id="rId19" Type="http://schemas.openxmlformats.org/officeDocument/2006/relationships/customXml" Target="../ink/ink2496.xml"/><Relationship Id="rId31" Type="http://schemas.openxmlformats.org/officeDocument/2006/relationships/customXml" Target="../ink/ink2508.xml"/><Relationship Id="rId4" Type="http://schemas.openxmlformats.org/officeDocument/2006/relationships/image" Target="../media/image22.png"/><Relationship Id="rId9" Type="http://schemas.openxmlformats.org/officeDocument/2006/relationships/customXml" Target="../ink/ink2486.xml"/><Relationship Id="rId14" Type="http://schemas.openxmlformats.org/officeDocument/2006/relationships/customXml" Target="../ink/ink2491.xml"/><Relationship Id="rId22" Type="http://schemas.openxmlformats.org/officeDocument/2006/relationships/customXml" Target="../ink/ink2499.xml"/><Relationship Id="rId27" Type="http://schemas.openxmlformats.org/officeDocument/2006/relationships/customXml" Target="../ink/ink2504.xml"/><Relationship Id="rId30" Type="http://schemas.openxmlformats.org/officeDocument/2006/relationships/customXml" Target="../ink/ink2507.xml"/><Relationship Id="rId35" Type="http://schemas.openxmlformats.org/officeDocument/2006/relationships/customXml" Target="../ink/ink2512.xml"/><Relationship Id="rId8" Type="http://schemas.openxmlformats.org/officeDocument/2006/relationships/customXml" Target="../ink/ink248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18.xml"/><Relationship Id="rId13" Type="http://schemas.openxmlformats.org/officeDocument/2006/relationships/customXml" Target="../ink/ink2523.xml"/><Relationship Id="rId18" Type="http://schemas.openxmlformats.org/officeDocument/2006/relationships/customXml" Target="../ink/ink2528.xml"/><Relationship Id="rId3" Type="http://schemas.openxmlformats.org/officeDocument/2006/relationships/image" Target="../media/image25.png"/><Relationship Id="rId7" Type="http://schemas.openxmlformats.org/officeDocument/2006/relationships/customXml" Target="../ink/ink2517.xml"/><Relationship Id="rId12" Type="http://schemas.openxmlformats.org/officeDocument/2006/relationships/customXml" Target="../ink/ink2522.xml"/><Relationship Id="rId17" Type="http://schemas.openxmlformats.org/officeDocument/2006/relationships/customXml" Target="../ink/ink2527.xml"/><Relationship Id="rId2" Type="http://schemas.openxmlformats.org/officeDocument/2006/relationships/image" Target="../media/image24.png"/><Relationship Id="rId16" Type="http://schemas.openxmlformats.org/officeDocument/2006/relationships/customXml" Target="../ink/ink2526.xml"/><Relationship Id="rId20" Type="http://schemas.openxmlformats.org/officeDocument/2006/relationships/customXml" Target="../ink/ink25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16.xml"/><Relationship Id="rId11" Type="http://schemas.openxmlformats.org/officeDocument/2006/relationships/customXml" Target="../ink/ink2521.xml"/><Relationship Id="rId5" Type="http://schemas.openxmlformats.org/officeDocument/2006/relationships/customXml" Target="../ink/ink2515.xml"/><Relationship Id="rId15" Type="http://schemas.openxmlformats.org/officeDocument/2006/relationships/customXml" Target="../ink/ink2525.xml"/><Relationship Id="rId10" Type="http://schemas.openxmlformats.org/officeDocument/2006/relationships/customXml" Target="../ink/ink2520.xml"/><Relationship Id="rId19" Type="http://schemas.openxmlformats.org/officeDocument/2006/relationships/customXml" Target="../ink/ink2529.xml"/><Relationship Id="rId4" Type="http://schemas.openxmlformats.org/officeDocument/2006/relationships/customXml" Target="../ink/ink2514.xml"/><Relationship Id="rId9" Type="http://schemas.openxmlformats.org/officeDocument/2006/relationships/customXml" Target="../ink/ink2519.xml"/><Relationship Id="rId14" Type="http://schemas.openxmlformats.org/officeDocument/2006/relationships/customXml" Target="../ink/ink25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3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532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55.xml"/><Relationship Id="rId21" Type="http://schemas.openxmlformats.org/officeDocument/2006/relationships/customXml" Target="../ink/ink2550.xml"/><Relationship Id="rId42" Type="http://schemas.openxmlformats.org/officeDocument/2006/relationships/customXml" Target="../ink/ink2571.xml"/><Relationship Id="rId47" Type="http://schemas.openxmlformats.org/officeDocument/2006/relationships/customXml" Target="../ink/ink2576.xml"/><Relationship Id="rId63" Type="http://schemas.openxmlformats.org/officeDocument/2006/relationships/customXml" Target="../ink/ink2592.xml"/><Relationship Id="rId68" Type="http://schemas.openxmlformats.org/officeDocument/2006/relationships/customXml" Target="../ink/ink2597.xml"/><Relationship Id="rId84" Type="http://schemas.openxmlformats.org/officeDocument/2006/relationships/customXml" Target="../ink/ink2613.xml"/><Relationship Id="rId89" Type="http://schemas.openxmlformats.org/officeDocument/2006/relationships/customXml" Target="../ink/ink2618.xml"/><Relationship Id="rId16" Type="http://schemas.openxmlformats.org/officeDocument/2006/relationships/customXml" Target="../ink/ink2545.xml"/><Relationship Id="rId11" Type="http://schemas.openxmlformats.org/officeDocument/2006/relationships/customXml" Target="../ink/ink2540.xml"/><Relationship Id="rId32" Type="http://schemas.openxmlformats.org/officeDocument/2006/relationships/customXml" Target="../ink/ink2561.xml"/><Relationship Id="rId37" Type="http://schemas.openxmlformats.org/officeDocument/2006/relationships/customXml" Target="../ink/ink2566.xml"/><Relationship Id="rId53" Type="http://schemas.openxmlformats.org/officeDocument/2006/relationships/customXml" Target="../ink/ink2582.xml"/><Relationship Id="rId58" Type="http://schemas.openxmlformats.org/officeDocument/2006/relationships/customXml" Target="../ink/ink2587.xml"/><Relationship Id="rId74" Type="http://schemas.openxmlformats.org/officeDocument/2006/relationships/customXml" Target="../ink/ink2603.xml"/><Relationship Id="rId79" Type="http://schemas.openxmlformats.org/officeDocument/2006/relationships/customXml" Target="../ink/ink2608.xml"/><Relationship Id="rId5" Type="http://schemas.openxmlformats.org/officeDocument/2006/relationships/customXml" Target="../ink/ink2534.xml"/><Relationship Id="rId90" Type="http://schemas.openxmlformats.org/officeDocument/2006/relationships/customXml" Target="../ink/ink2619.xml"/><Relationship Id="rId22" Type="http://schemas.openxmlformats.org/officeDocument/2006/relationships/customXml" Target="../ink/ink2551.xml"/><Relationship Id="rId27" Type="http://schemas.openxmlformats.org/officeDocument/2006/relationships/customXml" Target="../ink/ink2556.xml"/><Relationship Id="rId43" Type="http://schemas.openxmlformats.org/officeDocument/2006/relationships/customXml" Target="../ink/ink2572.xml"/><Relationship Id="rId48" Type="http://schemas.openxmlformats.org/officeDocument/2006/relationships/customXml" Target="../ink/ink2577.xml"/><Relationship Id="rId64" Type="http://schemas.openxmlformats.org/officeDocument/2006/relationships/customXml" Target="../ink/ink2593.xml"/><Relationship Id="rId69" Type="http://schemas.openxmlformats.org/officeDocument/2006/relationships/customXml" Target="../ink/ink2598.xml"/><Relationship Id="rId8" Type="http://schemas.openxmlformats.org/officeDocument/2006/relationships/customXml" Target="../ink/ink2537.xml"/><Relationship Id="rId51" Type="http://schemas.openxmlformats.org/officeDocument/2006/relationships/customXml" Target="../ink/ink2580.xml"/><Relationship Id="rId72" Type="http://schemas.openxmlformats.org/officeDocument/2006/relationships/customXml" Target="../ink/ink2601.xml"/><Relationship Id="rId80" Type="http://schemas.openxmlformats.org/officeDocument/2006/relationships/customXml" Target="../ink/ink2609.xml"/><Relationship Id="rId85" Type="http://schemas.openxmlformats.org/officeDocument/2006/relationships/customXml" Target="../ink/ink2614.xml"/><Relationship Id="rId93" Type="http://schemas.openxmlformats.org/officeDocument/2006/relationships/customXml" Target="../ink/ink2622.xml"/><Relationship Id="rId3" Type="http://schemas.openxmlformats.org/officeDocument/2006/relationships/image" Target="../media/image28.png"/><Relationship Id="rId12" Type="http://schemas.openxmlformats.org/officeDocument/2006/relationships/customXml" Target="../ink/ink2541.xml"/><Relationship Id="rId17" Type="http://schemas.openxmlformats.org/officeDocument/2006/relationships/customXml" Target="../ink/ink2546.xml"/><Relationship Id="rId25" Type="http://schemas.openxmlformats.org/officeDocument/2006/relationships/customXml" Target="../ink/ink2554.xml"/><Relationship Id="rId33" Type="http://schemas.openxmlformats.org/officeDocument/2006/relationships/customXml" Target="../ink/ink2562.xml"/><Relationship Id="rId38" Type="http://schemas.openxmlformats.org/officeDocument/2006/relationships/customXml" Target="../ink/ink2567.xml"/><Relationship Id="rId46" Type="http://schemas.openxmlformats.org/officeDocument/2006/relationships/customXml" Target="../ink/ink2575.xml"/><Relationship Id="rId59" Type="http://schemas.openxmlformats.org/officeDocument/2006/relationships/customXml" Target="../ink/ink2588.xml"/><Relationship Id="rId67" Type="http://schemas.openxmlformats.org/officeDocument/2006/relationships/customXml" Target="../ink/ink2596.xml"/><Relationship Id="rId20" Type="http://schemas.openxmlformats.org/officeDocument/2006/relationships/customXml" Target="../ink/ink2549.xml"/><Relationship Id="rId41" Type="http://schemas.openxmlformats.org/officeDocument/2006/relationships/customXml" Target="../ink/ink2570.xml"/><Relationship Id="rId54" Type="http://schemas.openxmlformats.org/officeDocument/2006/relationships/customXml" Target="../ink/ink2583.xml"/><Relationship Id="rId62" Type="http://schemas.openxmlformats.org/officeDocument/2006/relationships/customXml" Target="../ink/ink2591.xml"/><Relationship Id="rId70" Type="http://schemas.openxmlformats.org/officeDocument/2006/relationships/customXml" Target="../ink/ink2599.xml"/><Relationship Id="rId75" Type="http://schemas.openxmlformats.org/officeDocument/2006/relationships/customXml" Target="../ink/ink2604.xml"/><Relationship Id="rId83" Type="http://schemas.openxmlformats.org/officeDocument/2006/relationships/customXml" Target="../ink/ink2612.xml"/><Relationship Id="rId88" Type="http://schemas.openxmlformats.org/officeDocument/2006/relationships/customXml" Target="../ink/ink2617.xml"/><Relationship Id="rId91" Type="http://schemas.openxmlformats.org/officeDocument/2006/relationships/customXml" Target="../ink/ink26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35.xml"/><Relationship Id="rId15" Type="http://schemas.openxmlformats.org/officeDocument/2006/relationships/customXml" Target="../ink/ink2544.xml"/><Relationship Id="rId23" Type="http://schemas.openxmlformats.org/officeDocument/2006/relationships/customXml" Target="../ink/ink2552.xml"/><Relationship Id="rId28" Type="http://schemas.openxmlformats.org/officeDocument/2006/relationships/customXml" Target="../ink/ink2557.xml"/><Relationship Id="rId36" Type="http://schemas.openxmlformats.org/officeDocument/2006/relationships/customXml" Target="../ink/ink2565.xml"/><Relationship Id="rId49" Type="http://schemas.openxmlformats.org/officeDocument/2006/relationships/customXml" Target="../ink/ink2578.xml"/><Relationship Id="rId57" Type="http://schemas.openxmlformats.org/officeDocument/2006/relationships/customXml" Target="../ink/ink2586.xml"/><Relationship Id="rId10" Type="http://schemas.openxmlformats.org/officeDocument/2006/relationships/customXml" Target="../ink/ink2539.xml"/><Relationship Id="rId31" Type="http://schemas.openxmlformats.org/officeDocument/2006/relationships/customXml" Target="../ink/ink2560.xml"/><Relationship Id="rId44" Type="http://schemas.openxmlformats.org/officeDocument/2006/relationships/customXml" Target="../ink/ink2573.xml"/><Relationship Id="rId52" Type="http://schemas.openxmlformats.org/officeDocument/2006/relationships/customXml" Target="../ink/ink2581.xml"/><Relationship Id="rId60" Type="http://schemas.openxmlformats.org/officeDocument/2006/relationships/customXml" Target="../ink/ink2589.xml"/><Relationship Id="rId65" Type="http://schemas.openxmlformats.org/officeDocument/2006/relationships/customXml" Target="../ink/ink2594.xml"/><Relationship Id="rId73" Type="http://schemas.openxmlformats.org/officeDocument/2006/relationships/customXml" Target="../ink/ink2602.xml"/><Relationship Id="rId78" Type="http://schemas.openxmlformats.org/officeDocument/2006/relationships/customXml" Target="../ink/ink2607.xml"/><Relationship Id="rId81" Type="http://schemas.openxmlformats.org/officeDocument/2006/relationships/customXml" Target="../ink/ink2610.xml"/><Relationship Id="rId86" Type="http://schemas.openxmlformats.org/officeDocument/2006/relationships/customXml" Target="../ink/ink2615.xml"/><Relationship Id="rId4" Type="http://schemas.openxmlformats.org/officeDocument/2006/relationships/customXml" Target="../ink/ink2533.xml"/><Relationship Id="rId9" Type="http://schemas.openxmlformats.org/officeDocument/2006/relationships/customXml" Target="../ink/ink2538.xml"/><Relationship Id="rId13" Type="http://schemas.openxmlformats.org/officeDocument/2006/relationships/customXml" Target="../ink/ink2542.xml"/><Relationship Id="rId18" Type="http://schemas.openxmlformats.org/officeDocument/2006/relationships/customXml" Target="../ink/ink2547.xml"/><Relationship Id="rId39" Type="http://schemas.openxmlformats.org/officeDocument/2006/relationships/customXml" Target="../ink/ink2568.xml"/><Relationship Id="rId34" Type="http://schemas.openxmlformats.org/officeDocument/2006/relationships/customXml" Target="../ink/ink2563.xml"/><Relationship Id="rId50" Type="http://schemas.openxmlformats.org/officeDocument/2006/relationships/customXml" Target="../ink/ink2579.xml"/><Relationship Id="rId55" Type="http://schemas.openxmlformats.org/officeDocument/2006/relationships/customXml" Target="../ink/ink2584.xml"/><Relationship Id="rId76" Type="http://schemas.openxmlformats.org/officeDocument/2006/relationships/customXml" Target="../ink/ink2605.xml"/><Relationship Id="rId7" Type="http://schemas.openxmlformats.org/officeDocument/2006/relationships/customXml" Target="../ink/ink2536.xml"/><Relationship Id="rId71" Type="http://schemas.openxmlformats.org/officeDocument/2006/relationships/customXml" Target="../ink/ink2600.xml"/><Relationship Id="rId92" Type="http://schemas.openxmlformats.org/officeDocument/2006/relationships/customXml" Target="../ink/ink2621.xml"/><Relationship Id="rId2" Type="http://schemas.openxmlformats.org/officeDocument/2006/relationships/image" Target="../media/image27.png"/><Relationship Id="rId29" Type="http://schemas.openxmlformats.org/officeDocument/2006/relationships/customXml" Target="../ink/ink2558.xml"/><Relationship Id="rId24" Type="http://schemas.openxmlformats.org/officeDocument/2006/relationships/customXml" Target="../ink/ink2553.xml"/><Relationship Id="rId40" Type="http://schemas.openxmlformats.org/officeDocument/2006/relationships/customXml" Target="../ink/ink2569.xml"/><Relationship Id="rId45" Type="http://schemas.openxmlformats.org/officeDocument/2006/relationships/customXml" Target="../ink/ink2574.xml"/><Relationship Id="rId66" Type="http://schemas.openxmlformats.org/officeDocument/2006/relationships/customXml" Target="../ink/ink2595.xml"/><Relationship Id="rId87" Type="http://schemas.openxmlformats.org/officeDocument/2006/relationships/customXml" Target="../ink/ink2616.xml"/><Relationship Id="rId61" Type="http://schemas.openxmlformats.org/officeDocument/2006/relationships/customXml" Target="../ink/ink2590.xml"/><Relationship Id="rId82" Type="http://schemas.openxmlformats.org/officeDocument/2006/relationships/customXml" Target="../ink/ink2611.xml"/><Relationship Id="rId19" Type="http://schemas.openxmlformats.org/officeDocument/2006/relationships/customXml" Target="../ink/ink2548.xml"/><Relationship Id="rId14" Type="http://schemas.openxmlformats.org/officeDocument/2006/relationships/customXml" Target="../ink/ink2543.xml"/><Relationship Id="rId30" Type="http://schemas.openxmlformats.org/officeDocument/2006/relationships/customXml" Target="../ink/ink2559.xml"/><Relationship Id="rId35" Type="http://schemas.openxmlformats.org/officeDocument/2006/relationships/customXml" Target="../ink/ink2564.xml"/><Relationship Id="rId56" Type="http://schemas.openxmlformats.org/officeDocument/2006/relationships/customXml" Target="../ink/ink2585.xml"/><Relationship Id="rId77" Type="http://schemas.openxmlformats.org/officeDocument/2006/relationships/customXml" Target="../ink/ink260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2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34.xml"/><Relationship Id="rId18" Type="http://schemas.openxmlformats.org/officeDocument/2006/relationships/customXml" Target="../ink/ink2639.xml"/><Relationship Id="rId26" Type="http://schemas.openxmlformats.org/officeDocument/2006/relationships/customXml" Target="../ink/ink2647.xml"/><Relationship Id="rId3" Type="http://schemas.openxmlformats.org/officeDocument/2006/relationships/customXml" Target="../ink/ink2624.xml"/><Relationship Id="rId21" Type="http://schemas.openxmlformats.org/officeDocument/2006/relationships/customXml" Target="../ink/ink2642.xml"/><Relationship Id="rId34" Type="http://schemas.openxmlformats.org/officeDocument/2006/relationships/customXml" Target="../ink/ink2655.xml"/><Relationship Id="rId7" Type="http://schemas.openxmlformats.org/officeDocument/2006/relationships/customXml" Target="../ink/ink2628.xml"/><Relationship Id="rId12" Type="http://schemas.openxmlformats.org/officeDocument/2006/relationships/customXml" Target="../ink/ink2633.xml"/><Relationship Id="rId17" Type="http://schemas.openxmlformats.org/officeDocument/2006/relationships/customXml" Target="../ink/ink2638.xml"/><Relationship Id="rId25" Type="http://schemas.openxmlformats.org/officeDocument/2006/relationships/customXml" Target="../ink/ink2646.xml"/><Relationship Id="rId33" Type="http://schemas.openxmlformats.org/officeDocument/2006/relationships/customXml" Target="../ink/ink2654.xml"/><Relationship Id="rId2" Type="http://schemas.openxmlformats.org/officeDocument/2006/relationships/image" Target="../media/image30.png"/><Relationship Id="rId16" Type="http://schemas.openxmlformats.org/officeDocument/2006/relationships/customXml" Target="../ink/ink2637.xml"/><Relationship Id="rId20" Type="http://schemas.openxmlformats.org/officeDocument/2006/relationships/customXml" Target="../ink/ink2641.xml"/><Relationship Id="rId29" Type="http://schemas.openxmlformats.org/officeDocument/2006/relationships/customXml" Target="../ink/ink26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27.xml"/><Relationship Id="rId11" Type="http://schemas.openxmlformats.org/officeDocument/2006/relationships/customXml" Target="../ink/ink2632.xml"/><Relationship Id="rId24" Type="http://schemas.openxmlformats.org/officeDocument/2006/relationships/customXml" Target="../ink/ink2645.xml"/><Relationship Id="rId32" Type="http://schemas.openxmlformats.org/officeDocument/2006/relationships/customXml" Target="../ink/ink2653.xml"/><Relationship Id="rId5" Type="http://schemas.openxmlformats.org/officeDocument/2006/relationships/customXml" Target="../ink/ink2626.xml"/><Relationship Id="rId15" Type="http://schemas.openxmlformats.org/officeDocument/2006/relationships/customXml" Target="../ink/ink2636.xml"/><Relationship Id="rId23" Type="http://schemas.openxmlformats.org/officeDocument/2006/relationships/customXml" Target="../ink/ink2644.xml"/><Relationship Id="rId28" Type="http://schemas.openxmlformats.org/officeDocument/2006/relationships/customXml" Target="../ink/ink2649.xml"/><Relationship Id="rId10" Type="http://schemas.openxmlformats.org/officeDocument/2006/relationships/customXml" Target="../ink/ink2631.xml"/><Relationship Id="rId19" Type="http://schemas.openxmlformats.org/officeDocument/2006/relationships/customXml" Target="../ink/ink2640.xml"/><Relationship Id="rId31" Type="http://schemas.openxmlformats.org/officeDocument/2006/relationships/customXml" Target="../ink/ink2652.xml"/><Relationship Id="rId4" Type="http://schemas.openxmlformats.org/officeDocument/2006/relationships/customXml" Target="../ink/ink2625.xml"/><Relationship Id="rId9" Type="http://schemas.openxmlformats.org/officeDocument/2006/relationships/customXml" Target="../ink/ink2630.xml"/><Relationship Id="rId14" Type="http://schemas.openxmlformats.org/officeDocument/2006/relationships/customXml" Target="../ink/ink2635.xml"/><Relationship Id="rId22" Type="http://schemas.openxmlformats.org/officeDocument/2006/relationships/customXml" Target="../ink/ink2643.xml"/><Relationship Id="rId27" Type="http://schemas.openxmlformats.org/officeDocument/2006/relationships/customXml" Target="../ink/ink2648.xml"/><Relationship Id="rId30" Type="http://schemas.openxmlformats.org/officeDocument/2006/relationships/customXml" Target="../ink/ink2651.xml"/><Relationship Id="rId35" Type="http://schemas.openxmlformats.org/officeDocument/2006/relationships/customXml" Target="../ink/ink2656.xml"/><Relationship Id="rId8" Type="http://schemas.openxmlformats.org/officeDocument/2006/relationships/customXml" Target="../ink/ink26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7.xml"/><Relationship Id="rId18" Type="http://schemas.openxmlformats.org/officeDocument/2006/relationships/customXml" Target="../ink/ink172.xml"/><Relationship Id="rId26" Type="http://schemas.openxmlformats.org/officeDocument/2006/relationships/customXml" Target="../ink/ink180.xml"/><Relationship Id="rId39" Type="http://schemas.openxmlformats.org/officeDocument/2006/relationships/customXml" Target="../ink/ink193.xml"/><Relationship Id="rId21" Type="http://schemas.openxmlformats.org/officeDocument/2006/relationships/customXml" Target="../ink/ink175.xml"/><Relationship Id="rId34" Type="http://schemas.openxmlformats.org/officeDocument/2006/relationships/customXml" Target="../ink/ink188.xml"/><Relationship Id="rId42" Type="http://schemas.openxmlformats.org/officeDocument/2006/relationships/customXml" Target="../ink/ink196.xml"/><Relationship Id="rId7" Type="http://schemas.openxmlformats.org/officeDocument/2006/relationships/customXml" Target="../ink/ink161.xml"/><Relationship Id="rId2" Type="http://schemas.openxmlformats.org/officeDocument/2006/relationships/image" Target="../media/image3.png"/><Relationship Id="rId16" Type="http://schemas.openxmlformats.org/officeDocument/2006/relationships/customXml" Target="../ink/ink170.xml"/><Relationship Id="rId20" Type="http://schemas.openxmlformats.org/officeDocument/2006/relationships/customXml" Target="../ink/ink174.xml"/><Relationship Id="rId29" Type="http://schemas.openxmlformats.org/officeDocument/2006/relationships/customXml" Target="../ink/ink183.xml"/><Relationship Id="rId41" Type="http://schemas.openxmlformats.org/officeDocument/2006/relationships/customXml" Target="../ink/ink19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0.xml"/><Relationship Id="rId11" Type="http://schemas.openxmlformats.org/officeDocument/2006/relationships/customXml" Target="../ink/ink165.xml"/><Relationship Id="rId24" Type="http://schemas.openxmlformats.org/officeDocument/2006/relationships/customXml" Target="../ink/ink178.xml"/><Relationship Id="rId32" Type="http://schemas.openxmlformats.org/officeDocument/2006/relationships/customXml" Target="../ink/ink186.xml"/><Relationship Id="rId37" Type="http://schemas.openxmlformats.org/officeDocument/2006/relationships/customXml" Target="../ink/ink191.xml"/><Relationship Id="rId40" Type="http://schemas.openxmlformats.org/officeDocument/2006/relationships/customXml" Target="../ink/ink194.xml"/><Relationship Id="rId5" Type="http://schemas.openxmlformats.org/officeDocument/2006/relationships/customXml" Target="../ink/ink159.xml"/><Relationship Id="rId15" Type="http://schemas.openxmlformats.org/officeDocument/2006/relationships/customXml" Target="../ink/ink169.xml"/><Relationship Id="rId23" Type="http://schemas.openxmlformats.org/officeDocument/2006/relationships/customXml" Target="../ink/ink177.xml"/><Relationship Id="rId28" Type="http://schemas.openxmlformats.org/officeDocument/2006/relationships/customXml" Target="../ink/ink182.xml"/><Relationship Id="rId36" Type="http://schemas.openxmlformats.org/officeDocument/2006/relationships/customXml" Target="../ink/ink190.xml"/><Relationship Id="rId10" Type="http://schemas.openxmlformats.org/officeDocument/2006/relationships/customXml" Target="../ink/ink164.xml"/><Relationship Id="rId19" Type="http://schemas.openxmlformats.org/officeDocument/2006/relationships/customXml" Target="../ink/ink173.xml"/><Relationship Id="rId31" Type="http://schemas.openxmlformats.org/officeDocument/2006/relationships/customXml" Target="../ink/ink185.xml"/><Relationship Id="rId4" Type="http://schemas.openxmlformats.org/officeDocument/2006/relationships/customXml" Target="../ink/ink158.xml"/><Relationship Id="rId9" Type="http://schemas.openxmlformats.org/officeDocument/2006/relationships/customXml" Target="../ink/ink163.xml"/><Relationship Id="rId14" Type="http://schemas.openxmlformats.org/officeDocument/2006/relationships/customXml" Target="../ink/ink168.xml"/><Relationship Id="rId22" Type="http://schemas.openxmlformats.org/officeDocument/2006/relationships/customXml" Target="../ink/ink176.xml"/><Relationship Id="rId27" Type="http://schemas.openxmlformats.org/officeDocument/2006/relationships/customXml" Target="../ink/ink181.xml"/><Relationship Id="rId30" Type="http://schemas.openxmlformats.org/officeDocument/2006/relationships/customXml" Target="../ink/ink184.xml"/><Relationship Id="rId35" Type="http://schemas.openxmlformats.org/officeDocument/2006/relationships/customXml" Target="../ink/ink189.xml"/><Relationship Id="rId8" Type="http://schemas.openxmlformats.org/officeDocument/2006/relationships/customXml" Target="../ink/ink162.xml"/><Relationship Id="rId3" Type="http://schemas.openxmlformats.org/officeDocument/2006/relationships/customXml" Target="../ink/ink157.xml"/><Relationship Id="rId12" Type="http://schemas.openxmlformats.org/officeDocument/2006/relationships/customXml" Target="../ink/ink166.xml"/><Relationship Id="rId17" Type="http://schemas.openxmlformats.org/officeDocument/2006/relationships/customXml" Target="../ink/ink171.xml"/><Relationship Id="rId25" Type="http://schemas.openxmlformats.org/officeDocument/2006/relationships/customXml" Target="../ink/ink179.xml"/><Relationship Id="rId33" Type="http://schemas.openxmlformats.org/officeDocument/2006/relationships/customXml" Target="../ink/ink187.xml"/><Relationship Id="rId38" Type="http://schemas.openxmlformats.org/officeDocument/2006/relationships/customXml" Target="../ink/ink19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66.xml"/><Relationship Id="rId18" Type="http://schemas.openxmlformats.org/officeDocument/2006/relationships/customXml" Target="../ink/ink2671.xml"/><Relationship Id="rId26" Type="http://schemas.openxmlformats.org/officeDocument/2006/relationships/customXml" Target="../ink/ink2679.xml"/><Relationship Id="rId3" Type="http://schemas.openxmlformats.org/officeDocument/2006/relationships/image" Target="../media/image32.png"/><Relationship Id="rId21" Type="http://schemas.openxmlformats.org/officeDocument/2006/relationships/customXml" Target="../ink/ink2674.xml"/><Relationship Id="rId7" Type="http://schemas.openxmlformats.org/officeDocument/2006/relationships/customXml" Target="../ink/ink2660.xml"/><Relationship Id="rId12" Type="http://schemas.openxmlformats.org/officeDocument/2006/relationships/customXml" Target="../ink/ink2665.xml"/><Relationship Id="rId17" Type="http://schemas.openxmlformats.org/officeDocument/2006/relationships/customXml" Target="../ink/ink2670.xml"/><Relationship Id="rId25" Type="http://schemas.openxmlformats.org/officeDocument/2006/relationships/customXml" Target="../ink/ink2678.xml"/><Relationship Id="rId33" Type="http://schemas.openxmlformats.org/officeDocument/2006/relationships/customXml" Target="../ink/ink2686.xml"/><Relationship Id="rId2" Type="http://schemas.openxmlformats.org/officeDocument/2006/relationships/image" Target="../media/image31.png"/><Relationship Id="rId16" Type="http://schemas.openxmlformats.org/officeDocument/2006/relationships/customXml" Target="../ink/ink2669.xml"/><Relationship Id="rId20" Type="http://schemas.openxmlformats.org/officeDocument/2006/relationships/customXml" Target="../ink/ink2673.xml"/><Relationship Id="rId29" Type="http://schemas.openxmlformats.org/officeDocument/2006/relationships/customXml" Target="../ink/ink268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59.xml"/><Relationship Id="rId11" Type="http://schemas.openxmlformats.org/officeDocument/2006/relationships/customXml" Target="../ink/ink2664.xml"/><Relationship Id="rId24" Type="http://schemas.openxmlformats.org/officeDocument/2006/relationships/customXml" Target="../ink/ink2677.xml"/><Relationship Id="rId32" Type="http://schemas.openxmlformats.org/officeDocument/2006/relationships/customXml" Target="../ink/ink2685.xml"/><Relationship Id="rId5" Type="http://schemas.openxmlformats.org/officeDocument/2006/relationships/customXml" Target="../ink/ink2658.xml"/><Relationship Id="rId15" Type="http://schemas.openxmlformats.org/officeDocument/2006/relationships/customXml" Target="../ink/ink2668.xml"/><Relationship Id="rId23" Type="http://schemas.openxmlformats.org/officeDocument/2006/relationships/customXml" Target="../ink/ink2676.xml"/><Relationship Id="rId28" Type="http://schemas.openxmlformats.org/officeDocument/2006/relationships/customXml" Target="../ink/ink2681.xml"/><Relationship Id="rId10" Type="http://schemas.openxmlformats.org/officeDocument/2006/relationships/customXml" Target="../ink/ink2663.xml"/><Relationship Id="rId19" Type="http://schemas.openxmlformats.org/officeDocument/2006/relationships/customXml" Target="../ink/ink2672.xml"/><Relationship Id="rId31" Type="http://schemas.openxmlformats.org/officeDocument/2006/relationships/customXml" Target="../ink/ink2684.xml"/><Relationship Id="rId4" Type="http://schemas.openxmlformats.org/officeDocument/2006/relationships/customXml" Target="../ink/ink2657.xml"/><Relationship Id="rId9" Type="http://schemas.openxmlformats.org/officeDocument/2006/relationships/customXml" Target="../ink/ink2662.xml"/><Relationship Id="rId14" Type="http://schemas.openxmlformats.org/officeDocument/2006/relationships/customXml" Target="../ink/ink2667.xml"/><Relationship Id="rId22" Type="http://schemas.openxmlformats.org/officeDocument/2006/relationships/customXml" Target="../ink/ink2675.xml"/><Relationship Id="rId27" Type="http://schemas.openxmlformats.org/officeDocument/2006/relationships/customXml" Target="../ink/ink2680.xml"/><Relationship Id="rId30" Type="http://schemas.openxmlformats.org/officeDocument/2006/relationships/customXml" Target="../ink/ink2683.xml"/><Relationship Id="rId8" Type="http://schemas.openxmlformats.org/officeDocument/2006/relationships/customXml" Target="../ink/ink266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91.xml"/><Relationship Id="rId3" Type="http://schemas.openxmlformats.org/officeDocument/2006/relationships/image" Target="../media/image32.png"/><Relationship Id="rId7" Type="http://schemas.openxmlformats.org/officeDocument/2006/relationships/customXml" Target="../ink/ink269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89.xml"/><Relationship Id="rId5" Type="http://schemas.openxmlformats.org/officeDocument/2006/relationships/customXml" Target="../ink/ink2688.xml"/><Relationship Id="rId10" Type="http://schemas.openxmlformats.org/officeDocument/2006/relationships/customXml" Target="../ink/ink2693.xml"/><Relationship Id="rId4" Type="http://schemas.openxmlformats.org/officeDocument/2006/relationships/customXml" Target="../ink/ink2687.xml"/><Relationship Id="rId9" Type="http://schemas.openxmlformats.org/officeDocument/2006/relationships/customXml" Target="../ink/ink269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99.xml"/><Relationship Id="rId13" Type="http://schemas.openxmlformats.org/officeDocument/2006/relationships/customXml" Target="../ink/ink2704.xml"/><Relationship Id="rId3" Type="http://schemas.openxmlformats.org/officeDocument/2006/relationships/customXml" Target="../ink/ink2694.xml"/><Relationship Id="rId7" Type="http://schemas.openxmlformats.org/officeDocument/2006/relationships/customXml" Target="../ink/ink2698.xml"/><Relationship Id="rId12" Type="http://schemas.openxmlformats.org/officeDocument/2006/relationships/customXml" Target="../ink/ink270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97.xml"/><Relationship Id="rId11" Type="http://schemas.openxmlformats.org/officeDocument/2006/relationships/customXml" Target="../ink/ink2702.xml"/><Relationship Id="rId5" Type="http://schemas.openxmlformats.org/officeDocument/2006/relationships/customXml" Target="../ink/ink2696.xml"/><Relationship Id="rId15" Type="http://schemas.openxmlformats.org/officeDocument/2006/relationships/customXml" Target="../ink/ink2706.xml"/><Relationship Id="rId10" Type="http://schemas.openxmlformats.org/officeDocument/2006/relationships/customXml" Target="../ink/ink2701.xml"/><Relationship Id="rId4" Type="http://schemas.openxmlformats.org/officeDocument/2006/relationships/customXml" Target="../ink/ink2695.xml"/><Relationship Id="rId9" Type="http://schemas.openxmlformats.org/officeDocument/2006/relationships/customXml" Target="../ink/ink2700.xml"/><Relationship Id="rId14" Type="http://schemas.openxmlformats.org/officeDocument/2006/relationships/customXml" Target="../ink/ink270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20.xml"/><Relationship Id="rId299" Type="http://schemas.openxmlformats.org/officeDocument/2006/relationships/customXml" Target="../ink/ink3002.xml"/><Relationship Id="rId21" Type="http://schemas.openxmlformats.org/officeDocument/2006/relationships/customXml" Target="../ink/ink2724.xml"/><Relationship Id="rId63" Type="http://schemas.openxmlformats.org/officeDocument/2006/relationships/customXml" Target="../ink/ink2766.xml"/><Relationship Id="rId159" Type="http://schemas.openxmlformats.org/officeDocument/2006/relationships/customXml" Target="../ink/ink2862.xml"/><Relationship Id="rId170" Type="http://schemas.openxmlformats.org/officeDocument/2006/relationships/customXml" Target="../ink/ink2873.xml"/><Relationship Id="rId226" Type="http://schemas.openxmlformats.org/officeDocument/2006/relationships/customXml" Target="../ink/ink2929.xml"/><Relationship Id="rId268" Type="http://schemas.openxmlformats.org/officeDocument/2006/relationships/customXml" Target="../ink/ink2971.xml"/><Relationship Id="rId32" Type="http://schemas.openxmlformats.org/officeDocument/2006/relationships/customXml" Target="../ink/ink2735.xml"/><Relationship Id="rId74" Type="http://schemas.openxmlformats.org/officeDocument/2006/relationships/customXml" Target="../ink/ink2777.xml"/><Relationship Id="rId128" Type="http://schemas.openxmlformats.org/officeDocument/2006/relationships/customXml" Target="../ink/ink2831.xml"/><Relationship Id="rId5" Type="http://schemas.openxmlformats.org/officeDocument/2006/relationships/customXml" Target="../ink/ink2708.xml"/><Relationship Id="rId181" Type="http://schemas.openxmlformats.org/officeDocument/2006/relationships/customXml" Target="../ink/ink2884.xml"/><Relationship Id="rId237" Type="http://schemas.openxmlformats.org/officeDocument/2006/relationships/customXml" Target="../ink/ink2940.xml"/><Relationship Id="rId279" Type="http://schemas.openxmlformats.org/officeDocument/2006/relationships/customXml" Target="../ink/ink2982.xml"/><Relationship Id="rId43" Type="http://schemas.openxmlformats.org/officeDocument/2006/relationships/customXml" Target="../ink/ink2746.xml"/><Relationship Id="rId139" Type="http://schemas.openxmlformats.org/officeDocument/2006/relationships/customXml" Target="../ink/ink2842.xml"/><Relationship Id="rId290" Type="http://schemas.openxmlformats.org/officeDocument/2006/relationships/customXml" Target="../ink/ink2993.xml"/><Relationship Id="rId85" Type="http://schemas.openxmlformats.org/officeDocument/2006/relationships/customXml" Target="../ink/ink2788.xml"/><Relationship Id="rId150" Type="http://schemas.openxmlformats.org/officeDocument/2006/relationships/customXml" Target="../ink/ink2853.xml"/><Relationship Id="rId192" Type="http://schemas.openxmlformats.org/officeDocument/2006/relationships/customXml" Target="../ink/ink2895.xml"/><Relationship Id="rId206" Type="http://schemas.openxmlformats.org/officeDocument/2006/relationships/customXml" Target="../ink/ink2909.xml"/><Relationship Id="rId248" Type="http://schemas.openxmlformats.org/officeDocument/2006/relationships/customXml" Target="../ink/ink2951.xml"/><Relationship Id="rId12" Type="http://schemas.openxmlformats.org/officeDocument/2006/relationships/customXml" Target="../ink/ink2715.xml"/><Relationship Id="rId108" Type="http://schemas.openxmlformats.org/officeDocument/2006/relationships/customXml" Target="../ink/ink2811.xml"/><Relationship Id="rId54" Type="http://schemas.openxmlformats.org/officeDocument/2006/relationships/customXml" Target="../ink/ink2757.xml"/><Relationship Id="rId75" Type="http://schemas.openxmlformats.org/officeDocument/2006/relationships/customXml" Target="../ink/ink2778.xml"/><Relationship Id="rId96" Type="http://schemas.openxmlformats.org/officeDocument/2006/relationships/customXml" Target="../ink/ink2799.xml"/><Relationship Id="rId140" Type="http://schemas.openxmlformats.org/officeDocument/2006/relationships/customXml" Target="../ink/ink2843.xml"/><Relationship Id="rId161" Type="http://schemas.openxmlformats.org/officeDocument/2006/relationships/customXml" Target="../ink/ink2864.xml"/><Relationship Id="rId182" Type="http://schemas.openxmlformats.org/officeDocument/2006/relationships/customXml" Target="../ink/ink2885.xml"/><Relationship Id="rId217" Type="http://schemas.openxmlformats.org/officeDocument/2006/relationships/customXml" Target="../ink/ink2920.xml"/><Relationship Id="rId6" Type="http://schemas.openxmlformats.org/officeDocument/2006/relationships/customXml" Target="../ink/ink2709.xml"/><Relationship Id="rId238" Type="http://schemas.openxmlformats.org/officeDocument/2006/relationships/customXml" Target="../ink/ink2941.xml"/><Relationship Id="rId259" Type="http://schemas.openxmlformats.org/officeDocument/2006/relationships/customXml" Target="../ink/ink2962.xml"/><Relationship Id="rId23" Type="http://schemas.openxmlformats.org/officeDocument/2006/relationships/customXml" Target="../ink/ink2726.xml"/><Relationship Id="rId119" Type="http://schemas.openxmlformats.org/officeDocument/2006/relationships/customXml" Target="../ink/ink2822.xml"/><Relationship Id="rId270" Type="http://schemas.openxmlformats.org/officeDocument/2006/relationships/customXml" Target="../ink/ink2973.xml"/><Relationship Id="rId291" Type="http://schemas.openxmlformats.org/officeDocument/2006/relationships/customXml" Target="../ink/ink2994.xml"/><Relationship Id="rId44" Type="http://schemas.openxmlformats.org/officeDocument/2006/relationships/customXml" Target="../ink/ink2747.xml"/><Relationship Id="rId65" Type="http://schemas.openxmlformats.org/officeDocument/2006/relationships/customXml" Target="../ink/ink2768.xml"/><Relationship Id="rId86" Type="http://schemas.openxmlformats.org/officeDocument/2006/relationships/customXml" Target="../ink/ink2789.xml"/><Relationship Id="rId130" Type="http://schemas.openxmlformats.org/officeDocument/2006/relationships/customXml" Target="../ink/ink2833.xml"/><Relationship Id="rId151" Type="http://schemas.openxmlformats.org/officeDocument/2006/relationships/customXml" Target="../ink/ink2854.xml"/><Relationship Id="rId172" Type="http://schemas.openxmlformats.org/officeDocument/2006/relationships/customXml" Target="../ink/ink2875.xml"/><Relationship Id="rId193" Type="http://schemas.openxmlformats.org/officeDocument/2006/relationships/customXml" Target="../ink/ink2896.xml"/><Relationship Id="rId207" Type="http://schemas.openxmlformats.org/officeDocument/2006/relationships/customXml" Target="../ink/ink2910.xml"/><Relationship Id="rId228" Type="http://schemas.openxmlformats.org/officeDocument/2006/relationships/customXml" Target="../ink/ink2931.xml"/><Relationship Id="rId249" Type="http://schemas.openxmlformats.org/officeDocument/2006/relationships/customXml" Target="../ink/ink2952.xml"/><Relationship Id="rId13" Type="http://schemas.openxmlformats.org/officeDocument/2006/relationships/customXml" Target="../ink/ink2716.xml"/><Relationship Id="rId109" Type="http://schemas.openxmlformats.org/officeDocument/2006/relationships/customXml" Target="../ink/ink2812.xml"/><Relationship Id="rId260" Type="http://schemas.openxmlformats.org/officeDocument/2006/relationships/customXml" Target="../ink/ink2963.xml"/><Relationship Id="rId281" Type="http://schemas.openxmlformats.org/officeDocument/2006/relationships/customXml" Target="../ink/ink2984.xml"/><Relationship Id="rId34" Type="http://schemas.openxmlformats.org/officeDocument/2006/relationships/customXml" Target="../ink/ink2737.xml"/><Relationship Id="rId55" Type="http://schemas.openxmlformats.org/officeDocument/2006/relationships/customXml" Target="../ink/ink2758.xml"/><Relationship Id="rId76" Type="http://schemas.openxmlformats.org/officeDocument/2006/relationships/customXml" Target="../ink/ink2779.xml"/><Relationship Id="rId97" Type="http://schemas.openxmlformats.org/officeDocument/2006/relationships/customXml" Target="../ink/ink2800.xml"/><Relationship Id="rId120" Type="http://schemas.openxmlformats.org/officeDocument/2006/relationships/customXml" Target="../ink/ink2823.xml"/><Relationship Id="rId141" Type="http://schemas.openxmlformats.org/officeDocument/2006/relationships/customXml" Target="../ink/ink2844.xml"/><Relationship Id="rId7" Type="http://schemas.openxmlformats.org/officeDocument/2006/relationships/customXml" Target="../ink/ink2710.xml"/><Relationship Id="rId162" Type="http://schemas.openxmlformats.org/officeDocument/2006/relationships/customXml" Target="../ink/ink2865.xml"/><Relationship Id="rId183" Type="http://schemas.openxmlformats.org/officeDocument/2006/relationships/customXml" Target="../ink/ink2886.xml"/><Relationship Id="rId218" Type="http://schemas.openxmlformats.org/officeDocument/2006/relationships/customXml" Target="../ink/ink2921.xml"/><Relationship Id="rId239" Type="http://schemas.openxmlformats.org/officeDocument/2006/relationships/customXml" Target="../ink/ink2942.xml"/><Relationship Id="rId250" Type="http://schemas.openxmlformats.org/officeDocument/2006/relationships/customXml" Target="../ink/ink2953.xml"/><Relationship Id="rId271" Type="http://schemas.openxmlformats.org/officeDocument/2006/relationships/customXml" Target="../ink/ink2974.xml"/><Relationship Id="rId292" Type="http://schemas.openxmlformats.org/officeDocument/2006/relationships/customXml" Target="../ink/ink2995.xml"/><Relationship Id="rId24" Type="http://schemas.openxmlformats.org/officeDocument/2006/relationships/customXml" Target="../ink/ink2727.xml"/><Relationship Id="rId45" Type="http://schemas.openxmlformats.org/officeDocument/2006/relationships/customXml" Target="../ink/ink2748.xml"/><Relationship Id="rId66" Type="http://schemas.openxmlformats.org/officeDocument/2006/relationships/customXml" Target="../ink/ink2769.xml"/><Relationship Id="rId87" Type="http://schemas.openxmlformats.org/officeDocument/2006/relationships/customXml" Target="../ink/ink2790.xml"/><Relationship Id="rId110" Type="http://schemas.openxmlformats.org/officeDocument/2006/relationships/customXml" Target="../ink/ink2813.xml"/><Relationship Id="rId131" Type="http://schemas.openxmlformats.org/officeDocument/2006/relationships/customXml" Target="../ink/ink2834.xml"/><Relationship Id="rId152" Type="http://schemas.openxmlformats.org/officeDocument/2006/relationships/customXml" Target="../ink/ink2855.xml"/><Relationship Id="rId173" Type="http://schemas.openxmlformats.org/officeDocument/2006/relationships/customXml" Target="../ink/ink2876.xml"/><Relationship Id="rId194" Type="http://schemas.openxmlformats.org/officeDocument/2006/relationships/customXml" Target="../ink/ink2897.xml"/><Relationship Id="rId208" Type="http://schemas.openxmlformats.org/officeDocument/2006/relationships/customXml" Target="../ink/ink2911.xml"/><Relationship Id="rId229" Type="http://schemas.openxmlformats.org/officeDocument/2006/relationships/customXml" Target="../ink/ink2932.xml"/><Relationship Id="rId240" Type="http://schemas.openxmlformats.org/officeDocument/2006/relationships/customXml" Target="../ink/ink2943.xml"/><Relationship Id="rId261" Type="http://schemas.openxmlformats.org/officeDocument/2006/relationships/customXml" Target="../ink/ink2964.xml"/><Relationship Id="rId14" Type="http://schemas.openxmlformats.org/officeDocument/2006/relationships/customXml" Target="../ink/ink2717.xml"/><Relationship Id="rId35" Type="http://schemas.openxmlformats.org/officeDocument/2006/relationships/customXml" Target="../ink/ink2738.xml"/><Relationship Id="rId56" Type="http://schemas.openxmlformats.org/officeDocument/2006/relationships/customXml" Target="../ink/ink2759.xml"/><Relationship Id="rId77" Type="http://schemas.openxmlformats.org/officeDocument/2006/relationships/customXml" Target="../ink/ink2780.xml"/><Relationship Id="rId100" Type="http://schemas.openxmlformats.org/officeDocument/2006/relationships/customXml" Target="../ink/ink2803.xml"/><Relationship Id="rId282" Type="http://schemas.openxmlformats.org/officeDocument/2006/relationships/customXml" Target="../ink/ink2985.xml"/><Relationship Id="rId8" Type="http://schemas.openxmlformats.org/officeDocument/2006/relationships/customXml" Target="../ink/ink2711.xml"/><Relationship Id="rId98" Type="http://schemas.openxmlformats.org/officeDocument/2006/relationships/customXml" Target="../ink/ink2801.xml"/><Relationship Id="rId121" Type="http://schemas.openxmlformats.org/officeDocument/2006/relationships/customXml" Target="../ink/ink2824.xml"/><Relationship Id="rId142" Type="http://schemas.openxmlformats.org/officeDocument/2006/relationships/customXml" Target="../ink/ink2845.xml"/><Relationship Id="rId163" Type="http://schemas.openxmlformats.org/officeDocument/2006/relationships/customXml" Target="../ink/ink2866.xml"/><Relationship Id="rId184" Type="http://schemas.openxmlformats.org/officeDocument/2006/relationships/customXml" Target="../ink/ink2887.xml"/><Relationship Id="rId219" Type="http://schemas.openxmlformats.org/officeDocument/2006/relationships/customXml" Target="../ink/ink2922.xml"/><Relationship Id="rId230" Type="http://schemas.openxmlformats.org/officeDocument/2006/relationships/customXml" Target="../ink/ink2933.xml"/><Relationship Id="rId251" Type="http://schemas.openxmlformats.org/officeDocument/2006/relationships/customXml" Target="../ink/ink2954.xml"/><Relationship Id="rId25" Type="http://schemas.openxmlformats.org/officeDocument/2006/relationships/customXml" Target="../ink/ink2728.xml"/><Relationship Id="rId46" Type="http://schemas.openxmlformats.org/officeDocument/2006/relationships/customXml" Target="../ink/ink2749.xml"/><Relationship Id="rId67" Type="http://schemas.openxmlformats.org/officeDocument/2006/relationships/customXml" Target="../ink/ink2770.xml"/><Relationship Id="rId272" Type="http://schemas.openxmlformats.org/officeDocument/2006/relationships/customXml" Target="../ink/ink2975.xml"/><Relationship Id="rId293" Type="http://schemas.openxmlformats.org/officeDocument/2006/relationships/customXml" Target="../ink/ink2996.xml"/><Relationship Id="rId88" Type="http://schemas.openxmlformats.org/officeDocument/2006/relationships/customXml" Target="../ink/ink2791.xml"/><Relationship Id="rId111" Type="http://schemas.openxmlformats.org/officeDocument/2006/relationships/customXml" Target="../ink/ink2814.xml"/><Relationship Id="rId132" Type="http://schemas.openxmlformats.org/officeDocument/2006/relationships/customXml" Target="../ink/ink2835.xml"/><Relationship Id="rId153" Type="http://schemas.openxmlformats.org/officeDocument/2006/relationships/customXml" Target="../ink/ink2856.xml"/><Relationship Id="rId174" Type="http://schemas.openxmlformats.org/officeDocument/2006/relationships/customXml" Target="../ink/ink2877.xml"/><Relationship Id="rId195" Type="http://schemas.openxmlformats.org/officeDocument/2006/relationships/customXml" Target="../ink/ink2898.xml"/><Relationship Id="rId209" Type="http://schemas.openxmlformats.org/officeDocument/2006/relationships/customXml" Target="../ink/ink2912.xml"/><Relationship Id="rId220" Type="http://schemas.openxmlformats.org/officeDocument/2006/relationships/customXml" Target="../ink/ink2923.xml"/><Relationship Id="rId241" Type="http://schemas.openxmlformats.org/officeDocument/2006/relationships/customXml" Target="../ink/ink2944.xml"/><Relationship Id="rId15" Type="http://schemas.openxmlformats.org/officeDocument/2006/relationships/customXml" Target="../ink/ink2718.xml"/><Relationship Id="rId36" Type="http://schemas.openxmlformats.org/officeDocument/2006/relationships/customXml" Target="../ink/ink2739.xml"/><Relationship Id="rId57" Type="http://schemas.openxmlformats.org/officeDocument/2006/relationships/customXml" Target="../ink/ink2760.xml"/><Relationship Id="rId262" Type="http://schemas.openxmlformats.org/officeDocument/2006/relationships/customXml" Target="../ink/ink2965.xml"/><Relationship Id="rId283" Type="http://schemas.openxmlformats.org/officeDocument/2006/relationships/customXml" Target="../ink/ink2986.xml"/><Relationship Id="rId78" Type="http://schemas.openxmlformats.org/officeDocument/2006/relationships/customXml" Target="../ink/ink2781.xml"/><Relationship Id="rId99" Type="http://schemas.openxmlformats.org/officeDocument/2006/relationships/customXml" Target="../ink/ink2802.xml"/><Relationship Id="rId101" Type="http://schemas.openxmlformats.org/officeDocument/2006/relationships/customXml" Target="../ink/ink2804.xml"/><Relationship Id="rId122" Type="http://schemas.openxmlformats.org/officeDocument/2006/relationships/customXml" Target="../ink/ink2825.xml"/><Relationship Id="rId143" Type="http://schemas.openxmlformats.org/officeDocument/2006/relationships/customXml" Target="../ink/ink2846.xml"/><Relationship Id="rId164" Type="http://schemas.openxmlformats.org/officeDocument/2006/relationships/customXml" Target="../ink/ink2867.xml"/><Relationship Id="rId185" Type="http://schemas.openxmlformats.org/officeDocument/2006/relationships/customXml" Target="../ink/ink2888.xml"/><Relationship Id="rId9" Type="http://schemas.openxmlformats.org/officeDocument/2006/relationships/customXml" Target="../ink/ink2712.xml"/><Relationship Id="rId210" Type="http://schemas.openxmlformats.org/officeDocument/2006/relationships/customXml" Target="../ink/ink2913.xml"/><Relationship Id="rId26" Type="http://schemas.openxmlformats.org/officeDocument/2006/relationships/customXml" Target="../ink/ink2729.xml"/><Relationship Id="rId231" Type="http://schemas.openxmlformats.org/officeDocument/2006/relationships/customXml" Target="../ink/ink2934.xml"/><Relationship Id="rId252" Type="http://schemas.openxmlformats.org/officeDocument/2006/relationships/customXml" Target="../ink/ink2955.xml"/><Relationship Id="rId273" Type="http://schemas.openxmlformats.org/officeDocument/2006/relationships/customXml" Target="../ink/ink2976.xml"/><Relationship Id="rId294" Type="http://schemas.openxmlformats.org/officeDocument/2006/relationships/customXml" Target="../ink/ink2997.xml"/><Relationship Id="rId47" Type="http://schemas.openxmlformats.org/officeDocument/2006/relationships/customXml" Target="../ink/ink2750.xml"/><Relationship Id="rId68" Type="http://schemas.openxmlformats.org/officeDocument/2006/relationships/customXml" Target="../ink/ink2771.xml"/><Relationship Id="rId89" Type="http://schemas.openxmlformats.org/officeDocument/2006/relationships/customXml" Target="../ink/ink2792.xml"/><Relationship Id="rId112" Type="http://schemas.openxmlformats.org/officeDocument/2006/relationships/customXml" Target="../ink/ink2815.xml"/><Relationship Id="rId133" Type="http://schemas.openxmlformats.org/officeDocument/2006/relationships/customXml" Target="../ink/ink2836.xml"/><Relationship Id="rId154" Type="http://schemas.openxmlformats.org/officeDocument/2006/relationships/customXml" Target="../ink/ink2857.xml"/><Relationship Id="rId175" Type="http://schemas.openxmlformats.org/officeDocument/2006/relationships/customXml" Target="../ink/ink2878.xml"/><Relationship Id="rId196" Type="http://schemas.openxmlformats.org/officeDocument/2006/relationships/customXml" Target="../ink/ink2899.xml"/><Relationship Id="rId200" Type="http://schemas.openxmlformats.org/officeDocument/2006/relationships/customXml" Target="../ink/ink2903.xml"/><Relationship Id="rId16" Type="http://schemas.openxmlformats.org/officeDocument/2006/relationships/customXml" Target="../ink/ink2719.xml"/><Relationship Id="rId221" Type="http://schemas.openxmlformats.org/officeDocument/2006/relationships/customXml" Target="../ink/ink2924.xml"/><Relationship Id="rId242" Type="http://schemas.openxmlformats.org/officeDocument/2006/relationships/customXml" Target="../ink/ink2945.xml"/><Relationship Id="rId263" Type="http://schemas.openxmlformats.org/officeDocument/2006/relationships/customXml" Target="../ink/ink2966.xml"/><Relationship Id="rId284" Type="http://schemas.openxmlformats.org/officeDocument/2006/relationships/customXml" Target="../ink/ink2987.xml"/><Relationship Id="rId37" Type="http://schemas.openxmlformats.org/officeDocument/2006/relationships/customXml" Target="../ink/ink2740.xml"/><Relationship Id="rId58" Type="http://schemas.openxmlformats.org/officeDocument/2006/relationships/customXml" Target="../ink/ink2761.xml"/><Relationship Id="rId79" Type="http://schemas.openxmlformats.org/officeDocument/2006/relationships/customXml" Target="../ink/ink2782.xml"/><Relationship Id="rId102" Type="http://schemas.openxmlformats.org/officeDocument/2006/relationships/customXml" Target="../ink/ink2805.xml"/><Relationship Id="rId123" Type="http://schemas.openxmlformats.org/officeDocument/2006/relationships/customXml" Target="../ink/ink2826.xml"/><Relationship Id="rId144" Type="http://schemas.openxmlformats.org/officeDocument/2006/relationships/customXml" Target="../ink/ink2847.xml"/><Relationship Id="rId90" Type="http://schemas.openxmlformats.org/officeDocument/2006/relationships/customXml" Target="../ink/ink2793.xml"/><Relationship Id="rId165" Type="http://schemas.openxmlformats.org/officeDocument/2006/relationships/customXml" Target="../ink/ink2868.xml"/><Relationship Id="rId186" Type="http://schemas.openxmlformats.org/officeDocument/2006/relationships/customXml" Target="../ink/ink2889.xml"/><Relationship Id="rId211" Type="http://schemas.openxmlformats.org/officeDocument/2006/relationships/customXml" Target="../ink/ink2914.xml"/><Relationship Id="rId232" Type="http://schemas.openxmlformats.org/officeDocument/2006/relationships/customXml" Target="../ink/ink2935.xml"/><Relationship Id="rId253" Type="http://schemas.openxmlformats.org/officeDocument/2006/relationships/customXml" Target="../ink/ink2956.xml"/><Relationship Id="rId274" Type="http://schemas.openxmlformats.org/officeDocument/2006/relationships/customXml" Target="../ink/ink2977.xml"/><Relationship Id="rId295" Type="http://schemas.openxmlformats.org/officeDocument/2006/relationships/customXml" Target="../ink/ink2998.xml"/><Relationship Id="rId27" Type="http://schemas.openxmlformats.org/officeDocument/2006/relationships/customXml" Target="../ink/ink2730.xml"/><Relationship Id="rId48" Type="http://schemas.openxmlformats.org/officeDocument/2006/relationships/customXml" Target="../ink/ink2751.xml"/><Relationship Id="rId69" Type="http://schemas.openxmlformats.org/officeDocument/2006/relationships/customXml" Target="../ink/ink2772.xml"/><Relationship Id="rId113" Type="http://schemas.openxmlformats.org/officeDocument/2006/relationships/customXml" Target="../ink/ink2816.xml"/><Relationship Id="rId134" Type="http://schemas.openxmlformats.org/officeDocument/2006/relationships/customXml" Target="../ink/ink2837.xml"/><Relationship Id="rId80" Type="http://schemas.openxmlformats.org/officeDocument/2006/relationships/customXml" Target="../ink/ink2783.xml"/><Relationship Id="rId155" Type="http://schemas.openxmlformats.org/officeDocument/2006/relationships/customXml" Target="../ink/ink2858.xml"/><Relationship Id="rId176" Type="http://schemas.openxmlformats.org/officeDocument/2006/relationships/customXml" Target="../ink/ink2879.xml"/><Relationship Id="rId197" Type="http://schemas.openxmlformats.org/officeDocument/2006/relationships/customXml" Target="../ink/ink2900.xml"/><Relationship Id="rId201" Type="http://schemas.openxmlformats.org/officeDocument/2006/relationships/customXml" Target="../ink/ink2904.xml"/><Relationship Id="rId222" Type="http://schemas.openxmlformats.org/officeDocument/2006/relationships/customXml" Target="../ink/ink2925.xml"/><Relationship Id="rId243" Type="http://schemas.openxmlformats.org/officeDocument/2006/relationships/customXml" Target="../ink/ink2946.xml"/><Relationship Id="rId264" Type="http://schemas.openxmlformats.org/officeDocument/2006/relationships/customXml" Target="../ink/ink2967.xml"/><Relationship Id="rId285" Type="http://schemas.openxmlformats.org/officeDocument/2006/relationships/customXml" Target="../ink/ink2988.xml"/><Relationship Id="rId17" Type="http://schemas.openxmlformats.org/officeDocument/2006/relationships/customXml" Target="../ink/ink2720.xml"/><Relationship Id="rId38" Type="http://schemas.openxmlformats.org/officeDocument/2006/relationships/customXml" Target="../ink/ink2741.xml"/><Relationship Id="rId59" Type="http://schemas.openxmlformats.org/officeDocument/2006/relationships/customXml" Target="../ink/ink2762.xml"/><Relationship Id="rId103" Type="http://schemas.openxmlformats.org/officeDocument/2006/relationships/customXml" Target="../ink/ink2806.xml"/><Relationship Id="rId124" Type="http://schemas.openxmlformats.org/officeDocument/2006/relationships/customXml" Target="../ink/ink2827.xml"/><Relationship Id="rId70" Type="http://schemas.openxmlformats.org/officeDocument/2006/relationships/customXml" Target="../ink/ink2773.xml"/><Relationship Id="rId91" Type="http://schemas.openxmlformats.org/officeDocument/2006/relationships/customXml" Target="../ink/ink2794.xml"/><Relationship Id="rId145" Type="http://schemas.openxmlformats.org/officeDocument/2006/relationships/customXml" Target="../ink/ink2848.xml"/><Relationship Id="rId166" Type="http://schemas.openxmlformats.org/officeDocument/2006/relationships/customXml" Target="../ink/ink2869.xml"/><Relationship Id="rId187" Type="http://schemas.openxmlformats.org/officeDocument/2006/relationships/customXml" Target="../ink/ink2890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915.xml"/><Relationship Id="rId233" Type="http://schemas.openxmlformats.org/officeDocument/2006/relationships/customXml" Target="../ink/ink2936.xml"/><Relationship Id="rId254" Type="http://schemas.openxmlformats.org/officeDocument/2006/relationships/customXml" Target="../ink/ink2957.xml"/><Relationship Id="rId28" Type="http://schemas.openxmlformats.org/officeDocument/2006/relationships/customXml" Target="../ink/ink2731.xml"/><Relationship Id="rId49" Type="http://schemas.openxmlformats.org/officeDocument/2006/relationships/customXml" Target="../ink/ink2752.xml"/><Relationship Id="rId114" Type="http://schemas.openxmlformats.org/officeDocument/2006/relationships/customXml" Target="../ink/ink2817.xml"/><Relationship Id="rId275" Type="http://schemas.openxmlformats.org/officeDocument/2006/relationships/customXml" Target="../ink/ink2978.xml"/><Relationship Id="rId296" Type="http://schemas.openxmlformats.org/officeDocument/2006/relationships/customXml" Target="../ink/ink2999.xml"/><Relationship Id="rId60" Type="http://schemas.openxmlformats.org/officeDocument/2006/relationships/customXml" Target="../ink/ink2763.xml"/><Relationship Id="rId81" Type="http://schemas.openxmlformats.org/officeDocument/2006/relationships/customXml" Target="../ink/ink2784.xml"/><Relationship Id="rId135" Type="http://schemas.openxmlformats.org/officeDocument/2006/relationships/customXml" Target="../ink/ink2838.xml"/><Relationship Id="rId156" Type="http://schemas.openxmlformats.org/officeDocument/2006/relationships/customXml" Target="../ink/ink2859.xml"/><Relationship Id="rId177" Type="http://schemas.openxmlformats.org/officeDocument/2006/relationships/customXml" Target="../ink/ink2880.xml"/><Relationship Id="rId198" Type="http://schemas.openxmlformats.org/officeDocument/2006/relationships/customXml" Target="../ink/ink2901.xml"/><Relationship Id="rId202" Type="http://schemas.openxmlformats.org/officeDocument/2006/relationships/customXml" Target="../ink/ink2905.xml"/><Relationship Id="rId223" Type="http://schemas.openxmlformats.org/officeDocument/2006/relationships/customXml" Target="../ink/ink2926.xml"/><Relationship Id="rId244" Type="http://schemas.openxmlformats.org/officeDocument/2006/relationships/customXml" Target="../ink/ink2947.xml"/><Relationship Id="rId18" Type="http://schemas.openxmlformats.org/officeDocument/2006/relationships/customXml" Target="../ink/ink2721.xml"/><Relationship Id="rId39" Type="http://schemas.openxmlformats.org/officeDocument/2006/relationships/customXml" Target="../ink/ink2742.xml"/><Relationship Id="rId265" Type="http://schemas.openxmlformats.org/officeDocument/2006/relationships/customXml" Target="../ink/ink2968.xml"/><Relationship Id="rId286" Type="http://schemas.openxmlformats.org/officeDocument/2006/relationships/customXml" Target="../ink/ink2989.xml"/><Relationship Id="rId50" Type="http://schemas.openxmlformats.org/officeDocument/2006/relationships/customXml" Target="../ink/ink2753.xml"/><Relationship Id="rId104" Type="http://schemas.openxmlformats.org/officeDocument/2006/relationships/customXml" Target="../ink/ink2807.xml"/><Relationship Id="rId125" Type="http://schemas.openxmlformats.org/officeDocument/2006/relationships/customXml" Target="../ink/ink2828.xml"/><Relationship Id="rId146" Type="http://schemas.openxmlformats.org/officeDocument/2006/relationships/customXml" Target="../ink/ink2849.xml"/><Relationship Id="rId167" Type="http://schemas.openxmlformats.org/officeDocument/2006/relationships/customXml" Target="../ink/ink2870.xml"/><Relationship Id="rId188" Type="http://schemas.openxmlformats.org/officeDocument/2006/relationships/customXml" Target="../ink/ink2891.xml"/><Relationship Id="rId71" Type="http://schemas.openxmlformats.org/officeDocument/2006/relationships/customXml" Target="../ink/ink2774.xml"/><Relationship Id="rId92" Type="http://schemas.openxmlformats.org/officeDocument/2006/relationships/customXml" Target="../ink/ink2795.xml"/><Relationship Id="rId213" Type="http://schemas.openxmlformats.org/officeDocument/2006/relationships/customXml" Target="../ink/ink2916.xml"/><Relationship Id="rId234" Type="http://schemas.openxmlformats.org/officeDocument/2006/relationships/customXml" Target="../ink/ink2937.xml"/><Relationship Id="rId2" Type="http://schemas.openxmlformats.org/officeDocument/2006/relationships/image" Target="../media/image34.png"/><Relationship Id="rId29" Type="http://schemas.openxmlformats.org/officeDocument/2006/relationships/customXml" Target="../ink/ink2732.xml"/><Relationship Id="rId255" Type="http://schemas.openxmlformats.org/officeDocument/2006/relationships/customXml" Target="../ink/ink2958.xml"/><Relationship Id="rId276" Type="http://schemas.openxmlformats.org/officeDocument/2006/relationships/customXml" Target="../ink/ink2979.xml"/><Relationship Id="rId297" Type="http://schemas.openxmlformats.org/officeDocument/2006/relationships/customXml" Target="../ink/ink3000.xml"/><Relationship Id="rId40" Type="http://schemas.openxmlformats.org/officeDocument/2006/relationships/customXml" Target="../ink/ink2743.xml"/><Relationship Id="rId115" Type="http://schemas.openxmlformats.org/officeDocument/2006/relationships/customXml" Target="../ink/ink2818.xml"/><Relationship Id="rId136" Type="http://schemas.openxmlformats.org/officeDocument/2006/relationships/customXml" Target="../ink/ink2839.xml"/><Relationship Id="rId157" Type="http://schemas.openxmlformats.org/officeDocument/2006/relationships/customXml" Target="../ink/ink2860.xml"/><Relationship Id="rId178" Type="http://schemas.openxmlformats.org/officeDocument/2006/relationships/customXml" Target="../ink/ink2881.xml"/><Relationship Id="rId61" Type="http://schemas.openxmlformats.org/officeDocument/2006/relationships/customXml" Target="../ink/ink2764.xml"/><Relationship Id="rId82" Type="http://schemas.openxmlformats.org/officeDocument/2006/relationships/customXml" Target="../ink/ink2785.xml"/><Relationship Id="rId199" Type="http://schemas.openxmlformats.org/officeDocument/2006/relationships/customXml" Target="../ink/ink2902.xml"/><Relationship Id="rId203" Type="http://schemas.openxmlformats.org/officeDocument/2006/relationships/customXml" Target="../ink/ink2906.xml"/><Relationship Id="rId19" Type="http://schemas.openxmlformats.org/officeDocument/2006/relationships/customXml" Target="../ink/ink2722.xml"/><Relationship Id="rId224" Type="http://schemas.openxmlformats.org/officeDocument/2006/relationships/customXml" Target="../ink/ink2927.xml"/><Relationship Id="rId245" Type="http://schemas.openxmlformats.org/officeDocument/2006/relationships/customXml" Target="../ink/ink2948.xml"/><Relationship Id="rId266" Type="http://schemas.openxmlformats.org/officeDocument/2006/relationships/customXml" Target="../ink/ink2969.xml"/><Relationship Id="rId287" Type="http://schemas.openxmlformats.org/officeDocument/2006/relationships/customXml" Target="../ink/ink2990.xml"/><Relationship Id="rId30" Type="http://schemas.openxmlformats.org/officeDocument/2006/relationships/customXml" Target="../ink/ink2733.xml"/><Relationship Id="rId105" Type="http://schemas.openxmlformats.org/officeDocument/2006/relationships/customXml" Target="../ink/ink2808.xml"/><Relationship Id="rId126" Type="http://schemas.openxmlformats.org/officeDocument/2006/relationships/customXml" Target="../ink/ink2829.xml"/><Relationship Id="rId147" Type="http://schemas.openxmlformats.org/officeDocument/2006/relationships/customXml" Target="../ink/ink2850.xml"/><Relationship Id="rId168" Type="http://schemas.openxmlformats.org/officeDocument/2006/relationships/customXml" Target="../ink/ink2871.xml"/><Relationship Id="rId51" Type="http://schemas.openxmlformats.org/officeDocument/2006/relationships/customXml" Target="../ink/ink2754.xml"/><Relationship Id="rId72" Type="http://schemas.openxmlformats.org/officeDocument/2006/relationships/customXml" Target="../ink/ink2775.xml"/><Relationship Id="rId93" Type="http://schemas.openxmlformats.org/officeDocument/2006/relationships/customXml" Target="../ink/ink2796.xml"/><Relationship Id="rId189" Type="http://schemas.openxmlformats.org/officeDocument/2006/relationships/customXml" Target="../ink/ink2892.xml"/><Relationship Id="rId3" Type="http://schemas.openxmlformats.org/officeDocument/2006/relationships/image" Target="../media/image35.png"/><Relationship Id="rId214" Type="http://schemas.openxmlformats.org/officeDocument/2006/relationships/customXml" Target="../ink/ink2917.xml"/><Relationship Id="rId235" Type="http://schemas.openxmlformats.org/officeDocument/2006/relationships/customXml" Target="../ink/ink2938.xml"/><Relationship Id="rId256" Type="http://schemas.openxmlformats.org/officeDocument/2006/relationships/customXml" Target="../ink/ink2959.xml"/><Relationship Id="rId277" Type="http://schemas.openxmlformats.org/officeDocument/2006/relationships/customXml" Target="../ink/ink2980.xml"/><Relationship Id="rId298" Type="http://schemas.openxmlformats.org/officeDocument/2006/relationships/customXml" Target="../ink/ink3001.xml"/><Relationship Id="rId116" Type="http://schemas.openxmlformats.org/officeDocument/2006/relationships/customXml" Target="../ink/ink2819.xml"/><Relationship Id="rId137" Type="http://schemas.openxmlformats.org/officeDocument/2006/relationships/customXml" Target="../ink/ink2840.xml"/><Relationship Id="rId158" Type="http://schemas.openxmlformats.org/officeDocument/2006/relationships/customXml" Target="../ink/ink2861.xml"/><Relationship Id="rId20" Type="http://schemas.openxmlformats.org/officeDocument/2006/relationships/customXml" Target="../ink/ink2723.xml"/><Relationship Id="rId41" Type="http://schemas.openxmlformats.org/officeDocument/2006/relationships/customXml" Target="../ink/ink2744.xml"/><Relationship Id="rId62" Type="http://schemas.openxmlformats.org/officeDocument/2006/relationships/customXml" Target="../ink/ink2765.xml"/><Relationship Id="rId83" Type="http://schemas.openxmlformats.org/officeDocument/2006/relationships/customXml" Target="../ink/ink2786.xml"/><Relationship Id="rId179" Type="http://schemas.openxmlformats.org/officeDocument/2006/relationships/customXml" Target="../ink/ink2882.xml"/><Relationship Id="rId190" Type="http://schemas.openxmlformats.org/officeDocument/2006/relationships/customXml" Target="../ink/ink2893.xml"/><Relationship Id="rId204" Type="http://schemas.openxmlformats.org/officeDocument/2006/relationships/customXml" Target="../ink/ink2907.xml"/><Relationship Id="rId225" Type="http://schemas.openxmlformats.org/officeDocument/2006/relationships/customXml" Target="../ink/ink2928.xml"/><Relationship Id="rId246" Type="http://schemas.openxmlformats.org/officeDocument/2006/relationships/customXml" Target="../ink/ink2949.xml"/><Relationship Id="rId267" Type="http://schemas.openxmlformats.org/officeDocument/2006/relationships/customXml" Target="../ink/ink2970.xml"/><Relationship Id="rId288" Type="http://schemas.openxmlformats.org/officeDocument/2006/relationships/customXml" Target="../ink/ink2991.xml"/><Relationship Id="rId106" Type="http://schemas.openxmlformats.org/officeDocument/2006/relationships/customXml" Target="../ink/ink2809.xml"/><Relationship Id="rId127" Type="http://schemas.openxmlformats.org/officeDocument/2006/relationships/customXml" Target="../ink/ink2830.xml"/><Relationship Id="rId10" Type="http://schemas.openxmlformats.org/officeDocument/2006/relationships/customXml" Target="../ink/ink2713.xml"/><Relationship Id="rId31" Type="http://schemas.openxmlformats.org/officeDocument/2006/relationships/customXml" Target="../ink/ink2734.xml"/><Relationship Id="rId52" Type="http://schemas.openxmlformats.org/officeDocument/2006/relationships/customXml" Target="../ink/ink2755.xml"/><Relationship Id="rId73" Type="http://schemas.openxmlformats.org/officeDocument/2006/relationships/customXml" Target="../ink/ink2776.xml"/><Relationship Id="rId94" Type="http://schemas.openxmlformats.org/officeDocument/2006/relationships/customXml" Target="../ink/ink2797.xml"/><Relationship Id="rId148" Type="http://schemas.openxmlformats.org/officeDocument/2006/relationships/customXml" Target="../ink/ink2851.xml"/><Relationship Id="rId169" Type="http://schemas.openxmlformats.org/officeDocument/2006/relationships/customXml" Target="../ink/ink2872.xml"/><Relationship Id="rId4" Type="http://schemas.openxmlformats.org/officeDocument/2006/relationships/customXml" Target="../ink/ink2707.xml"/><Relationship Id="rId180" Type="http://schemas.openxmlformats.org/officeDocument/2006/relationships/customXml" Target="../ink/ink2883.xml"/><Relationship Id="rId215" Type="http://schemas.openxmlformats.org/officeDocument/2006/relationships/customXml" Target="../ink/ink2918.xml"/><Relationship Id="rId236" Type="http://schemas.openxmlformats.org/officeDocument/2006/relationships/customXml" Target="../ink/ink2939.xml"/><Relationship Id="rId257" Type="http://schemas.openxmlformats.org/officeDocument/2006/relationships/customXml" Target="../ink/ink2960.xml"/><Relationship Id="rId278" Type="http://schemas.openxmlformats.org/officeDocument/2006/relationships/customXml" Target="../ink/ink2981.xml"/><Relationship Id="rId42" Type="http://schemas.openxmlformats.org/officeDocument/2006/relationships/customXml" Target="../ink/ink2745.xml"/><Relationship Id="rId84" Type="http://schemas.openxmlformats.org/officeDocument/2006/relationships/customXml" Target="../ink/ink2787.xml"/><Relationship Id="rId138" Type="http://schemas.openxmlformats.org/officeDocument/2006/relationships/customXml" Target="../ink/ink2841.xml"/><Relationship Id="rId191" Type="http://schemas.openxmlformats.org/officeDocument/2006/relationships/customXml" Target="../ink/ink2894.xml"/><Relationship Id="rId205" Type="http://schemas.openxmlformats.org/officeDocument/2006/relationships/customXml" Target="../ink/ink2908.xml"/><Relationship Id="rId247" Type="http://schemas.openxmlformats.org/officeDocument/2006/relationships/customXml" Target="../ink/ink2950.xml"/><Relationship Id="rId107" Type="http://schemas.openxmlformats.org/officeDocument/2006/relationships/customXml" Target="../ink/ink2810.xml"/><Relationship Id="rId289" Type="http://schemas.openxmlformats.org/officeDocument/2006/relationships/customXml" Target="../ink/ink2992.xml"/><Relationship Id="rId11" Type="http://schemas.openxmlformats.org/officeDocument/2006/relationships/customXml" Target="../ink/ink2714.xml"/><Relationship Id="rId53" Type="http://schemas.openxmlformats.org/officeDocument/2006/relationships/customXml" Target="../ink/ink2756.xml"/><Relationship Id="rId149" Type="http://schemas.openxmlformats.org/officeDocument/2006/relationships/customXml" Target="../ink/ink2852.xml"/><Relationship Id="rId95" Type="http://schemas.openxmlformats.org/officeDocument/2006/relationships/customXml" Target="../ink/ink2798.xml"/><Relationship Id="rId160" Type="http://schemas.openxmlformats.org/officeDocument/2006/relationships/customXml" Target="../ink/ink2863.xml"/><Relationship Id="rId216" Type="http://schemas.openxmlformats.org/officeDocument/2006/relationships/customXml" Target="../ink/ink2919.xml"/><Relationship Id="rId258" Type="http://schemas.openxmlformats.org/officeDocument/2006/relationships/customXml" Target="../ink/ink2961.xml"/><Relationship Id="rId22" Type="http://schemas.openxmlformats.org/officeDocument/2006/relationships/customXml" Target="../ink/ink2725.xml"/><Relationship Id="rId64" Type="http://schemas.openxmlformats.org/officeDocument/2006/relationships/customXml" Target="../ink/ink2767.xml"/><Relationship Id="rId118" Type="http://schemas.openxmlformats.org/officeDocument/2006/relationships/customXml" Target="../ink/ink2821.xml"/><Relationship Id="rId171" Type="http://schemas.openxmlformats.org/officeDocument/2006/relationships/customXml" Target="../ink/ink2874.xml"/><Relationship Id="rId227" Type="http://schemas.openxmlformats.org/officeDocument/2006/relationships/customXml" Target="../ink/ink2930.xml"/><Relationship Id="rId269" Type="http://schemas.openxmlformats.org/officeDocument/2006/relationships/customXml" Target="../ink/ink2972.xml"/><Relationship Id="rId33" Type="http://schemas.openxmlformats.org/officeDocument/2006/relationships/customXml" Target="../ink/ink2736.xml"/><Relationship Id="rId129" Type="http://schemas.openxmlformats.org/officeDocument/2006/relationships/customXml" Target="../ink/ink2832.xml"/><Relationship Id="rId280" Type="http://schemas.openxmlformats.org/officeDocument/2006/relationships/customXml" Target="../ink/ink298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17.xml"/><Relationship Id="rId21" Type="http://schemas.openxmlformats.org/officeDocument/2006/relationships/customXml" Target="../ink/ink3021.xml"/><Relationship Id="rId63" Type="http://schemas.openxmlformats.org/officeDocument/2006/relationships/customXml" Target="../ink/ink3063.xml"/><Relationship Id="rId159" Type="http://schemas.openxmlformats.org/officeDocument/2006/relationships/customXml" Target="../ink/ink3159.xml"/><Relationship Id="rId170" Type="http://schemas.openxmlformats.org/officeDocument/2006/relationships/customXml" Target="../ink/ink3170.xml"/><Relationship Id="rId226" Type="http://schemas.openxmlformats.org/officeDocument/2006/relationships/customXml" Target="../ink/ink3226.xml"/><Relationship Id="rId268" Type="http://schemas.openxmlformats.org/officeDocument/2006/relationships/customXml" Target="../ink/ink3268.xml"/><Relationship Id="rId32" Type="http://schemas.openxmlformats.org/officeDocument/2006/relationships/customXml" Target="../ink/ink3032.xml"/><Relationship Id="rId74" Type="http://schemas.openxmlformats.org/officeDocument/2006/relationships/customXml" Target="../ink/ink3074.xml"/><Relationship Id="rId128" Type="http://schemas.openxmlformats.org/officeDocument/2006/relationships/customXml" Target="../ink/ink3128.xml"/><Relationship Id="rId5" Type="http://schemas.openxmlformats.org/officeDocument/2006/relationships/customXml" Target="../ink/ink3005.xml"/><Relationship Id="rId181" Type="http://schemas.openxmlformats.org/officeDocument/2006/relationships/customXml" Target="../ink/ink3181.xml"/><Relationship Id="rId237" Type="http://schemas.openxmlformats.org/officeDocument/2006/relationships/customXml" Target="../ink/ink3237.xml"/><Relationship Id="rId279" Type="http://schemas.openxmlformats.org/officeDocument/2006/relationships/customXml" Target="../ink/ink3279.xml"/><Relationship Id="rId22" Type="http://schemas.openxmlformats.org/officeDocument/2006/relationships/customXml" Target="../ink/ink3022.xml"/><Relationship Id="rId43" Type="http://schemas.openxmlformats.org/officeDocument/2006/relationships/customXml" Target="../ink/ink3043.xml"/><Relationship Id="rId64" Type="http://schemas.openxmlformats.org/officeDocument/2006/relationships/customXml" Target="../ink/ink3064.xml"/><Relationship Id="rId118" Type="http://schemas.openxmlformats.org/officeDocument/2006/relationships/customXml" Target="../ink/ink3118.xml"/><Relationship Id="rId139" Type="http://schemas.openxmlformats.org/officeDocument/2006/relationships/customXml" Target="../ink/ink3139.xml"/><Relationship Id="rId85" Type="http://schemas.openxmlformats.org/officeDocument/2006/relationships/customXml" Target="../ink/ink3085.xml"/><Relationship Id="rId150" Type="http://schemas.openxmlformats.org/officeDocument/2006/relationships/customXml" Target="../ink/ink3150.xml"/><Relationship Id="rId171" Type="http://schemas.openxmlformats.org/officeDocument/2006/relationships/customXml" Target="../ink/ink3171.xml"/><Relationship Id="rId192" Type="http://schemas.openxmlformats.org/officeDocument/2006/relationships/customXml" Target="../ink/ink3192.xml"/><Relationship Id="rId206" Type="http://schemas.openxmlformats.org/officeDocument/2006/relationships/customXml" Target="../ink/ink3206.xml"/><Relationship Id="rId227" Type="http://schemas.openxmlformats.org/officeDocument/2006/relationships/customXml" Target="../ink/ink3227.xml"/><Relationship Id="rId248" Type="http://schemas.openxmlformats.org/officeDocument/2006/relationships/customXml" Target="../ink/ink3248.xml"/><Relationship Id="rId269" Type="http://schemas.openxmlformats.org/officeDocument/2006/relationships/customXml" Target="../ink/ink3269.xml"/><Relationship Id="rId12" Type="http://schemas.openxmlformats.org/officeDocument/2006/relationships/customXml" Target="../ink/ink3012.xml"/><Relationship Id="rId33" Type="http://schemas.openxmlformats.org/officeDocument/2006/relationships/customXml" Target="../ink/ink3033.xml"/><Relationship Id="rId108" Type="http://schemas.openxmlformats.org/officeDocument/2006/relationships/customXml" Target="../ink/ink3108.xml"/><Relationship Id="rId129" Type="http://schemas.openxmlformats.org/officeDocument/2006/relationships/customXml" Target="../ink/ink3129.xml"/><Relationship Id="rId280" Type="http://schemas.openxmlformats.org/officeDocument/2006/relationships/customXml" Target="../ink/ink3280.xml"/><Relationship Id="rId54" Type="http://schemas.openxmlformats.org/officeDocument/2006/relationships/customXml" Target="../ink/ink3054.xml"/><Relationship Id="rId75" Type="http://schemas.openxmlformats.org/officeDocument/2006/relationships/customXml" Target="../ink/ink3075.xml"/><Relationship Id="rId96" Type="http://schemas.openxmlformats.org/officeDocument/2006/relationships/customXml" Target="../ink/ink3096.xml"/><Relationship Id="rId140" Type="http://schemas.openxmlformats.org/officeDocument/2006/relationships/customXml" Target="../ink/ink3140.xml"/><Relationship Id="rId161" Type="http://schemas.openxmlformats.org/officeDocument/2006/relationships/customXml" Target="../ink/ink3161.xml"/><Relationship Id="rId182" Type="http://schemas.openxmlformats.org/officeDocument/2006/relationships/customXml" Target="../ink/ink3182.xml"/><Relationship Id="rId217" Type="http://schemas.openxmlformats.org/officeDocument/2006/relationships/customXml" Target="../ink/ink3217.xml"/><Relationship Id="rId6" Type="http://schemas.openxmlformats.org/officeDocument/2006/relationships/customXml" Target="../ink/ink3006.xml"/><Relationship Id="rId238" Type="http://schemas.openxmlformats.org/officeDocument/2006/relationships/customXml" Target="../ink/ink3238.xml"/><Relationship Id="rId259" Type="http://schemas.openxmlformats.org/officeDocument/2006/relationships/customXml" Target="../ink/ink3259.xml"/><Relationship Id="rId23" Type="http://schemas.openxmlformats.org/officeDocument/2006/relationships/customXml" Target="../ink/ink3023.xml"/><Relationship Id="rId119" Type="http://schemas.openxmlformats.org/officeDocument/2006/relationships/customXml" Target="../ink/ink3119.xml"/><Relationship Id="rId270" Type="http://schemas.openxmlformats.org/officeDocument/2006/relationships/customXml" Target="../ink/ink3270.xml"/><Relationship Id="rId44" Type="http://schemas.openxmlformats.org/officeDocument/2006/relationships/customXml" Target="../ink/ink3044.xml"/><Relationship Id="rId65" Type="http://schemas.openxmlformats.org/officeDocument/2006/relationships/customXml" Target="../ink/ink3065.xml"/><Relationship Id="rId86" Type="http://schemas.openxmlformats.org/officeDocument/2006/relationships/customXml" Target="../ink/ink3086.xml"/><Relationship Id="rId130" Type="http://schemas.openxmlformats.org/officeDocument/2006/relationships/customXml" Target="../ink/ink3130.xml"/><Relationship Id="rId151" Type="http://schemas.openxmlformats.org/officeDocument/2006/relationships/customXml" Target="../ink/ink3151.xml"/><Relationship Id="rId172" Type="http://schemas.openxmlformats.org/officeDocument/2006/relationships/customXml" Target="../ink/ink3172.xml"/><Relationship Id="rId193" Type="http://schemas.openxmlformats.org/officeDocument/2006/relationships/customXml" Target="../ink/ink3193.xml"/><Relationship Id="rId207" Type="http://schemas.openxmlformats.org/officeDocument/2006/relationships/customXml" Target="../ink/ink3207.xml"/><Relationship Id="rId228" Type="http://schemas.openxmlformats.org/officeDocument/2006/relationships/customXml" Target="../ink/ink3228.xml"/><Relationship Id="rId249" Type="http://schemas.openxmlformats.org/officeDocument/2006/relationships/customXml" Target="../ink/ink3249.xml"/><Relationship Id="rId13" Type="http://schemas.openxmlformats.org/officeDocument/2006/relationships/customXml" Target="../ink/ink3013.xml"/><Relationship Id="rId109" Type="http://schemas.openxmlformats.org/officeDocument/2006/relationships/customXml" Target="../ink/ink3109.xml"/><Relationship Id="rId260" Type="http://schemas.openxmlformats.org/officeDocument/2006/relationships/customXml" Target="../ink/ink3260.xml"/><Relationship Id="rId281" Type="http://schemas.openxmlformats.org/officeDocument/2006/relationships/customXml" Target="../ink/ink3281.xml"/><Relationship Id="rId34" Type="http://schemas.openxmlformats.org/officeDocument/2006/relationships/customXml" Target="../ink/ink3034.xml"/><Relationship Id="rId55" Type="http://schemas.openxmlformats.org/officeDocument/2006/relationships/customXml" Target="../ink/ink3055.xml"/><Relationship Id="rId76" Type="http://schemas.openxmlformats.org/officeDocument/2006/relationships/customXml" Target="../ink/ink3076.xml"/><Relationship Id="rId97" Type="http://schemas.openxmlformats.org/officeDocument/2006/relationships/customXml" Target="../ink/ink3097.xml"/><Relationship Id="rId120" Type="http://schemas.openxmlformats.org/officeDocument/2006/relationships/customXml" Target="../ink/ink3120.xml"/><Relationship Id="rId141" Type="http://schemas.openxmlformats.org/officeDocument/2006/relationships/customXml" Target="../ink/ink3141.xml"/><Relationship Id="rId7" Type="http://schemas.openxmlformats.org/officeDocument/2006/relationships/customXml" Target="../ink/ink3007.xml"/><Relationship Id="rId162" Type="http://schemas.openxmlformats.org/officeDocument/2006/relationships/customXml" Target="../ink/ink3162.xml"/><Relationship Id="rId183" Type="http://schemas.openxmlformats.org/officeDocument/2006/relationships/customXml" Target="../ink/ink3183.xml"/><Relationship Id="rId218" Type="http://schemas.openxmlformats.org/officeDocument/2006/relationships/customXml" Target="../ink/ink3218.xml"/><Relationship Id="rId239" Type="http://schemas.openxmlformats.org/officeDocument/2006/relationships/customXml" Target="../ink/ink3239.xml"/><Relationship Id="rId250" Type="http://schemas.openxmlformats.org/officeDocument/2006/relationships/customXml" Target="../ink/ink3250.xml"/><Relationship Id="rId271" Type="http://schemas.openxmlformats.org/officeDocument/2006/relationships/customXml" Target="../ink/ink3271.xml"/><Relationship Id="rId24" Type="http://schemas.openxmlformats.org/officeDocument/2006/relationships/customXml" Target="../ink/ink3024.xml"/><Relationship Id="rId45" Type="http://schemas.openxmlformats.org/officeDocument/2006/relationships/customXml" Target="../ink/ink3045.xml"/><Relationship Id="rId66" Type="http://schemas.openxmlformats.org/officeDocument/2006/relationships/customXml" Target="../ink/ink3066.xml"/><Relationship Id="rId87" Type="http://schemas.openxmlformats.org/officeDocument/2006/relationships/customXml" Target="../ink/ink3087.xml"/><Relationship Id="rId110" Type="http://schemas.openxmlformats.org/officeDocument/2006/relationships/customXml" Target="../ink/ink3110.xml"/><Relationship Id="rId131" Type="http://schemas.openxmlformats.org/officeDocument/2006/relationships/customXml" Target="../ink/ink3131.xml"/><Relationship Id="rId152" Type="http://schemas.openxmlformats.org/officeDocument/2006/relationships/customXml" Target="../ink/ink3152.xml"/><Relationship Id="rId173" Type="http://schemas.openxmlformats.org/officeDocument/2006/relationships/customXml" Target="../ink/ink3173.xml"/><Relationship Id="rId194" Type="http://schemas.openxmlformats.org/officeDocument/2006/relationships/customXml" Target="../ink/ink3194.xml"/><Relationship Id="rId208" Type="http://schemas.openxmlformats.org/officeDocument/2006/relationships/customXml" Target="../ink/ink3208.xml"/><Relationship Id="rId229" Type="http://schemas.openxmlformats.org/officeDocument/2006/relationships/customXml" Target="../ink/ink3229.xml"/><Relationship Id="rId240" Type="http://schemas.openxmlformats.org/officeDocument/2006/relationships/customXml" Target="../ink/ink3240.xml"/><Relationship Id="rId261" Type="http://schemas.openxmlformats.org/officeDocument/2006/relationships/customXml" Target="../ink/ink3261.xml"/><Relationship Id="rId14" Type="http://schemas.openxmlformats.org/officeDocument/2006/relationships/customXml" Target="../ink/ink3014.xml"/><Relationship Id="rId35" Type="http://schemas.openxmlformats.org/officeDocument/2006/relationships/customXml" Target="../ink/ink3035.xml"/><Relationship Id="rId56" Type="http://schemas.openxmlformats.org/officeDocument/2006/relationships/customXml" Target="../ink/ink3056.xml"/><Relationship Id="rId77" Type="http://schemas.openxmlformats.org/officeDocument/2006/relationships/customXml" Target="../ink/ink3077.xml"/><Relationship Id="rId100" Type="http://schemas.openxmlformats.org/officeDocument/2006/relationships/customXml" Target="../ink/ink3100.xml"/><Relationship Id="rId282" Type="http://schemas.openxmlformats.org/officeDocument/2006/relationships/customXml" Target="../ink/ink3282.xml"/><Relationship Id="rId8" Type="http://schemas.openxmlformats.org/officeDocument/2006/relationships/customXml" Target="../ink/ink3008.xml"/><Relationship Id="rId98" Type="http://schemas.openxmlformats.org/officeDocument/2006/relationships/customXml" Target="../ink/ink3098.xml"/><Relationship Id="rId121" Type="http://schemas.openxmlformats.org/officeDocument/2006/relationships/customXml" Target="../ink/ink3121.xml"/><Relationship Id="rId142" Type="http://schemas.openxmlformats.org/officeDocument/2006/relationships/customXml" Target="../ink/ink3142.xml"/><Relationship Id="rId163" Type="http://schemas.openxmlformats.org/officeDocument/2006/relationships/customXml" Target="../ink/ink3163.xml"/><Relationship Id="rId184" Type="http://schemas.openxmlformats.org/officeDocument/2006/relationships/customXml" Target="../ink/ink3184.xml"/><Relationship Id="rId219" Type="http://schemas.openxmlformats.org/officeDocument/2006/relationships/customXml" Target="../ink/ink3219.xml"/><Relationship Id="rId230" Type="http://schemas.openxmlformats.org/officeDocument/2006/relationships/customXml" Target="../ink/ink3230.xml"/><Relationship Id="rId251" Type="http://schemas.openxmlformats.org/officeDocument/2006/relationships/customXml" Target="../ink/ink3251.xml"/><Relationship Id="rId25" Type="http://schemas.openxmlformats.org/officeDocument/2006/relationships/customXml" Target="../ink/ink3025.xml"/><Relationship Id="rId46" Type="http://schemas.openxmlformats.org/officeDocument/2006/relationships/customXml" Target="../ink/ink3046.xml"/><Relationship Id="rId67" Type="http://schemas.openxmlformats.org/officeDocument/2006/relationships/customXml" Target="../ink/ink3067.xml"/><Relationship Id="rId272" Type="http://schemas.openxmlformats.org/officeDocument/2006/relationships/customXml" Target="../ink/ink3272.xml"/><Relationship Id="rId88" Type="http://schemas.openxmlformats.org/officeDocument/2006/relationships/customXml" Target="../ink/ink3088.xml"/><Relationship Id="rId111" Type="http://schemas.openxmlformats.org/officeDocument/2006/relationships/customXml" Target="../ink/ink3111.xml"/><Relationship Id="rId132" Type="http://schemas.openxmlformats.org/officeDocument/2006/relationships/customXml" Target="../ink/ink3132.xml"/><Relationship Id="rId153" Type="http://schemas.openxmlformats.org/officeDocument/2006/relationships/customXml" Target="../ink/ink3153.xml"/><Relationship Id="rId174" Type="http://schemas.openxmlformats.org/officeDocument/2006/relationships/customXml" Target="../ink/ink3174.xml"/><Relationship Id="rId195" Type="http://schemas.openxmlformats.org/officeDocument/2006/relationships/customXml" Target="../ink/ink3195.xml"/><Relationship Id="rId209" Type="http://schemas.openxmlformats.org/officeDocument/2006/relationships/customXml" Target="../ink/ink3209.xml"/><Relationship Id="rId220" Type="http://schemas.openxmlformats.org/officeDocument/2006/relationships/customXml" Target="../ink/ink3220.xml"/><Relationship Id="rId241" Type="http://schemas.openxmlformats.org/officeDocument/2006/relationships/customXml" Target="../ink/ink3241.xml"/><Relationship Id="rId15" Type="http://schemas.openxmlformats.org/officeDocument/2006/relationships/customXml" Target="../ink/ink3015.xml"/><Relationship Id="rId36" Type="http://schemas.openxmlformats.org/officeDocument/2006/relationships/customXml" Target="../ink/ink3036.xml"/><Relationship Id="rId57" Type="http://schemas.openxmlformats.org/officeDocument/2006/relationships/customXml" Target="../ink/ink3057.xml"/><Relationship Id="rId262" Type="http://schemas.openxmlformats.org/officeDocument/2006/relationships/customXml" Target="../ink/ink3262.xml"/><Relationship Id="rId283" Type="http://schemas.openxmlformats.org/officeDocument/2006/relationships/customXml" Target="../ink/ink3283.xml"/><Relationship Id="rId78" Type="http://schemas.openxmlformats.org/officeDocument/2006/relationships/customXml" Target="../ink/ink3078.xml"/><Relationship Id="rId99" Type="http://schemas.openxmlformats.org/officeDocument/2006/relationships/customXml" Target="../ink/ink3099.xml"/><Relationship Id="rId101" Type="http://schemas.openxmlformats.org/officeDocument/2006/relationships/customXml" Target="../ink/ink3101.xml"/><Relationship Id="rId122" Type="http://schemas.openxmlformats.org/officeDocument/2006/relationships/customXml" Target="../ink/ink3122.xml"/><Relationship Id="rId143" Type="http://schemas.openxmlformats.org/officeDocument/2006/relationships/customXml" Target="../ink/ink3143.xml"/><Relationship Id="rId164" Type="http://schemas.openxmlformats.org/officeDocument/2006/relationships/customXml" Target="../ink/ink3164.xml"/><Relationship Id="rId185" Type="http://schemas.openxmlformats.org/officeDocument/2006/relationships/customXml" Target="../ink/ink3185.xml"/><Relationship Id="rId9" Type="http://schemas.openxmlformats.org/officeDocument/2006/relationships/customXml" Target="../ink/ink3009.xml"/><Relationship Id="rId210" Type="http://schemas.openxmlformats.org/officeDocument/2006/relationships/customXml" Target="../ink/ink3210.xml"/><Relationship Id="rId26" Type="http://schemas.openxmlformats.org/officeDocument/2006/relationships/customXml" Target="../ink/ink3026.xml"/><Relationship Id="rId231" Type="http://schemas.openxmlformats.org/officeDocument/2006/relationships/customXml" Target="../ink/ink3231.xml"/><Relationship Id="rId252" Type="http://schemas.openxmlformats.org/officeDocument/2006/relationships/customXml" Target="../ink/ink3252.xml"/><Relationship Id="rId273" Type="http://schemas.openxmlformats.org/officeDocument/2006/relationships/customXml" Target="../ink/ink3273.xml"/><Relationship Id="rId47" Type="http://schemas.openxmlformats.org/officeDocument/2006/relationships/customXml" Target="../ink/ink3047.xml"/><Relationship Id="rId68" Type="http://schemas.openxmlformats.org/officeDocument/2006/relationships/customXml" Target="../ink/ink3068.xml"/><Relationship Id="rId89" Type="http://schemas.openxmlformats.org/officeDocument/2006/relationships/customXml" Target="../ink/ink3089.xml"/><Relationship Id="rId112" Type="http://schemas.openxmlformats.org/officeDocument/2006/relationships/customXml" Target="../ink/ink3112.xml"/><Relationship Id="rId133" Type="http://schemas.openxmlformats.org/officeDocument/2006/relationships/customXml" Target="../ink/ink3133.xml"/><Relationship Id="rId154" Type="http://schemas.openxmlformats.org/officeDocument/2006/relationships/customXml" Target="../ink/ink3154.xml"/><Relationship Id="rId175" Type="http://schemas.openxmlformats.org/officeDocument/2006/relationships/customXml" Target="../ink/ink3175.xml"/><Relationship Id="rId196" Type="http://schemas.openxmlformats.org/officeDocument/2006/relationships/customXml" Target="../ink/ink3196.xml"/><Relationship Id="rId200" Type="http://schemas.openxmlformats.org/officeDocument/2006/relationships/customXml" Target="../ink/ink3200.xml"/><Relationship Id="rId16" Type="http://schemas.openxmlformats.org/officeDocument/2006/relationships/customXml" Target="../ink/ink3016.xml"/><Relationship Id="rId221" Type="http://schemas.openxmlformats.org/officeDocument/2006/relationships/customXml" Target="../ink/ink3221.xml"/><Relationship Id="rId242" Type="http://schemas.openxmlformats.org/officeDocument/2006/relationships/customXml" Target="../ink/ink3242.xml"/><Relationship Id="rId263" Type="http://schemas.openxmlformats.org/officeDocument/2006/relationships/customXml" Target="../ink/ink3263.xml"/><Relationship Id="rId284" Type="http://schemas.openxmlformats.org/officeDocument/2006/relationships/customXml" Target="../ink/ink3284.xml"/><Relationship Id="rId37" Type="http://schemas.openxmlformats.org/officeDocument/2006/relationships/customXml" Target="../ink/ink3037.xml"/><Relationship Id="rId58" Type="http://schemas.openxmlformats.org/officeDocument/2006/relationships/customXml" Target="../ink/ink3058.xml"/><Relationship Id="rId79" Type="http://schemas.openxmlformats.org/officeDocument/2006/relationships/customXml" Target="../ink/ink3079.xml"/><Relationship Id="rId102" Type="http://schemas.openxmlformats.org/officeDocument/2006/relationships/customXml" Target="../ink/ink3102.xml"/><Relationship Id="rId123" Type="http://schemas.openxmlformats.org/officeDocument/2006/relationships/customXml" Target="../ink/ink3123.xml"/><Relationship Id="rId144" Type="http://schemas.openxmlformats.org/officeDocument/2006/relationships/customXml" Target="../ink/ink3144.xml"/><Relationship Id="rId90" Type="http://schemas.openxmlformats.org/officeDocument/2006/relationships/customXml" Target="../ink/ink3090.xml"/><Relationship Id="rId165" Type="http://schemas.openxmlformats.org/officeDocument/2006/relationships/customXml" Target="../ink/ink3165.xml"/><Relationship Id="rId186" Type="http://schemas.openxmlformats.org/officeDocument/2006/relationships/customXml" Target="../ink/ink3186.xml"/><Relationship Id="rId211" Type="http://schemas.openxmlformats.org/officeDocument/2006/relationships/customXml" Target="../ink/ink3211.xml"/><Relationship Id="rId232" Type="http://schemas.openxmlformats.org/officeDocument/2006/relationships/customXml" Target="../ink/ink3232.xml"/><Relationship Id="rId253" Type="http://schemas.openxmlformats.org/officeDocument/2006/relationships/customXml" Target="../ink/ink3253.xml"/><Relationship Id="rId274" Type="http://schemas.openxmlformats.org/officeDocument/2006/relationships/customXml" Target="../ink/ink3274.xml"/><Relationship Id="rId27" Type="http://schemas.openxmlformats.org/officeDocument/2006/relationships/customXml" Target="../ink/ink3027.xml"/><Relationship Id="rId48" Type="http://schemas.openxmlformats.org/officeDocument/2006/relationships/customXml" Target="../ink/ink3048.xml"/><Relationship Id="rId69" Type="http://schemas.openxmlformats.org/officeDocument/2006/relationships/customXml" Target="../ink/ink3069.xml"/><Relationship Id="rId113" Type="http://schemas.openxmlformats.org/officeDocument/2006/relationships/customXml" Target="../ink/ink3113.xml"/><Relationship Id="rId134" Type="http://schemas.openxmlformats.org/officeDocument/2006/relationships/customXml" Target="../ink/ink3134.xml"/><Relationship Id="rId80" Type="http://schemas.openxmlformats.org/officeDocument/2006/relationships/customXml" Target="../ink/ink3080.xml"/><Relationship Id="rId155" Type="http://schemas.openxmlformats.org/officeDocument/2006/relationships/customXml" Target="../ink/ink3155.xml"/><Relationship Id="rId176" Type="http://schemas.openxmlformats.org/officeDocument/2006/relationships/customXml" Target="../ink/ink3176.xml"/><Relationship Id="rId197" Type="http://schemas.openxmlformats.org/officeDocument/2006/relationships/customXml" Target="../ink/ink3197.xml"/><Relationship Id="rId201" Type="http://schemas.openxmlformats.org/officeDocument/2006/relationships/customXml" Target="../ink/ink3201.xml"/><Relationship Id="rId222" Type="http://schemas.openxmlformats.org/officeDocument/2006/relationships/customXml" Target="../ink/ink3222.xml"/><Relationship Id="rId243" Type="http://schemas.openxmlformats.org/officeDocument/2006/relationships/customXml" Target="../ink/ink3243.xml"/><Relationship Id="rId264" Type="http://schemas.openxmlformats.org/officeDocument/2006/relationships/customXml" Target="../ink/ink3264.xml"/><Relationship Id="rId17" Type="http://schemas.openxmlformats.org/officeDocument/2006/relationships/customXml" Target="../ink/ink3017.xml"/><Relationship Id="rId38" Type="http://schemas.openxmlformats.org/officeDocument/2006/relationships/customXml" Target="../ink/ink3038.xml"/><Relationship Id="rId59" Type="http://schemas.openxmlformats.org/officeDocument/2006/relationships/customXml" Target="../ink/ink3059.xml"/><Relationship Id="rId103" Type="http://schemas.openxmlformats.org/officeDocument/2006/relationships/customXml" Target="../ink/ink3103.xml"/><Relationship Id="rId124" Type="http://schemas.openxmlformats.org/officeDocument/2006/relationships/customXml" Target="../ink/ink3124.xml"/><Relationship Id="rId70" Type="http://schemas.openxmlformats.org/officeDocument/2006/relationships/customXml" Target="../ink/ink3070.xml"/><Relationship Id="rId91" Type="http://schemas.openxmlformats.org/officeDocument/2006/relationships/customXml" Target="../ink/ink3091.xml"/><Relationship Id="rId145" Type="http://schemas.openxmlformats.org/officeDocument/2006/relationships/customXml" Target="../ink/ink3145.xml"/><Relationship Id="rId166" Type="http://schemas.openxmlformats.org/officeDocument/2006/relationships/customXml" Target="../ink/ink3166.xml"/><Relationship Id="rId187" Type="http://schemas.openxmlformats.org/officeDocument/2006/relationships/customXml" Target="../ink/ink3187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212.xml"/><Relationship Id="rId233" Type="http://schemas.openxmlformats.org/officeDocument/2006/relationships/customXml" Target="../ink/ink3233.xml"/><Relationship Id="rId254" Type="http://schemas.openxmlformats.org/officeDocument/2006/relationships/customXml" Target="../ink/ink3254.xml"/><Relationship Id="rId28" Type="http://schemas.openxmlformats.org/officeDocument/2006/relationships/customXml" Target="../ink/ink3028.xml"/><Relationship Id="rId49" Type="http://schemas.openxmlformats.org/officeDocument/2006/relationships/customXml" Target="../ink/ink3049.xml"/><Relationship Id="rId114" Type="http://schemas.openxmlformats.org/officeDocument/2006/relationships/customXml" Target="../ink/ink3114.xml"/><Relationship Id="rId275" Type="http://schemas.openxmlformats.org/officeDocument/2006/relationships/customXml" Target="../ink/ink3275.xml"/><Relationship Id="rId60" Type="http://schemas.openxmlformats.org/officeDocument/2006/relationships/customXml" Target="../ink/ink3060.xml"/><Relationship Id="rId81" Type="http://schemas.openxmlformats.org/officeDocument/2006/relationships/customXml" Target="../ink/ink3081.xml"/><Relationship Id="rId135" Type="http://schemas.openxmlformats.org/officeDocument/2006/relationships/customXml" Target="../ink/ink3135.xml"/><Relationship Id="rId156" Type="http://schemas.openxmlformats.org/officeDocument/2006/relationships/customXml" Target="../ink/ink3156.xml"/><Relationship Id="rId177" Type="http://schemas.openxmlformats.org/officeDocument/2006/relationships/customXml" Target="../ink/ink3177.xml"/><Relationship Id="rId198" Type="http://schemas.openxmlformats.org/officeDocument/2006/relationships/customXml" Target="../ink/ink3198.xml"/><Relationship Id="rId202" Type="http://schemas.openxmlformats.org/officeDocument/2006/relationships/customXml" Target="../ink/ink3202.xml"/><Relationship Id="rId223" Type="http://schemas.openxmlformats.org/officeDocument/2006/relationships/customXml" Target="../ink/ink3223.xml"/><Relationship Id="rId244" Type="http://schemas.openxmlformats.org/officeDocument/2006/relationships/customXml" Target="../ink/ink3244.xml"/><Relationship Id="rId18" Type="http://schemas.openxmlformats.org/officeDocument/2006/relationships/customXml" Target="../ink/ink3018.xml"/><Relationship Id="rId39" Type="http://schemas.openxmlformats.org/officeDocument/2006/relationships/customXml" Target="../ink/ink3039.xml"/><Relationship Id="rId265" Type="http://schemas.openxmlformats.org/officeDocument/2006/relationships/customXml" Target="../ink/ink3265.xml"/><Relationship Id="rId50" Type="http://schemas.openxmlformats.org/officeDocument/2006/relationships/customXml" Target="../ink/ink3050.xml"/><Relationship Id="rId104" Type="http://schemas.openxmlformats.org/officeDocument/2006/relationships/customXml" Target="../ink/ink3104.xml"/><Relationship Id="rId125" Type="http://schemas.openxmlformats.org/officeDocument/2006/relationships/customXml" Target="../ink/ink3125.xml"/><Relationship Id="rId146" Type="http://schemas.openxmlformats.org/officeDocument/2006/relationships/customXml" Target="../ink/ink3146.xml"/><Relationship Id="rId167" Type="http://schemas.openxmlformats.org/officeDocument/2006/relationships/customXml" Target="../ink/ink3167.xml"/><Relationship Id="rId188" Type="http://schemas.openxmlformats.org/officeDocument/2006/relationships/customXml" Target="../ink/ink3188.xml"/><Relationship Id="rId71" Type="http://schemas.openxmlformats.org/officeDocument/2006/relationships/customXml" Target="../ink/ink3071.xml"/><Relationship Id="rId92" Type="http://schemas.openxmlformats.org/officeDocument/2006/relationships/customXml" Target="../ink/ink3092.xml"/><Relationship Id="rId213" Type="http://schemas.openxmlformats.org/officeDocument/2006/relationships/customXml" Target="../ink/ink3213.xml"/><Relationship Id="rId234" Type="http://schemas.openxmlformats.org/officeDocument/2006/relationships/customXml" Target="../ink/ink3234.xml"/><Relationship Id="rId2" Type="http://schemas.openxmlformats.org/officeDocument/2006/relationships/image" Target="../media/image36.png"/><Relationship Id="rId29" Type="http://schemas.openxmlformats.org/officeDocument/2006/relationships/customXml" Target="../ink/ink3029.xml"/><Relationship Id="rId255" Type="http://schemas.openxmlformats.org/officeDocument/2006/relationships/customXml" Target="../ink/ink3255.xml"/><Relationship Id="rId276" Type="http://schemas.openxmlformats.org/officeDocument/2006/relationships/customXml" Target="../ink/ink3276.xml"/><Relationship Id="rId40" Type="http://schemas.openxmlformats.org/officeDocument/2006/relationships/customXml" Target="../ink/ink3040.xml"/><Relationship Id="rId115" Type="http://schemas.openxmlformats.org/officeDocument/2006/relationships/customXml" Target="../ink/ink3115.xml"/><Relationship Id="rId136" Type="http://schemas.openxmlformats.org/officeDocument/2006/relationships/customXml" Target="../ink/ink3136.xml"/><Relationship Id="rId157" Type="http://schemas.openxmlformats.org/officeDocument/2006/relationships/customXml" Target="../ink/ink3157.xml"/><Relationship Id="rId178" Type="http://schemas.openxmlformats.org/officeDocument/2006/relationships/customXml" Target="../ink/ink3178.xml"/><Relationship Id="rId61" Type="http://schemas.openxmlformats.org/officeDocument/2006/relationships/customXml" Target="../ink/ink3061.xml"/><Relationship Id="rId82" Type="http://schemas.openxmlformats.org/officeDocument/2006/relationships/customXml" Target="../ink/ink3082.xml"/><Relationship Id="rId199" Type="http://schemas.openxmlformats.org/officeDocument/2006/relationships/customXml" Target="../ink/ink3199.xml"/><Relationship Id="rId203" Type="http://schemas.openxmlformats.org/officeDocument/2006/relationships/customXml" Target="../ink/ink3203.xml"/><Relationship Id="rId19" Type="http://schemas.openxmlformats.org/officeDocument/2006/relationships/customXml" Target="../ink/ink3019.xml"/><Relationship Id="rId224" Type="http://schemas.openxmlformats.org/officeDocument/2006/relationships/customXml" Target="../ink/ink3224.xml"/><Relationship Id="rId245" Type="http://schemas.openxmlformats.org/officeDocument/2006/relationships/customXml" Target="../ink/ink3245.xml"/><Relationship Id="rId266" Type="http://schemas.openxmlformats.org/officeDocument/2006/relationships/customXml" Target="../ink/ink3266.xml"/><Relationship Id="rId30" Type="http://schemas.openxmlformats.org/officeDocument/2006/relationships/customXml" Target="../ink/ink3030.xml"/><Relationship Id="rId105" Type="http://schemas.openxmlformats.org/officeDocument/2006/relationships/customXml" Target="../ink/ink3105.xml"/><Relationship Id="rId126" Type="http://schemas.openxmlformats.org/officeDocument/2006/relationships/customXml" Target="../ink/ink3126.xml"/><Relationship Id="rId147" Type="http://schemas.openxmlformats.org/officeDocument/2006/relationships/customXml" Target="../ink/ink3147.xml"/><Relationship Id="rId168" Type="http://schemas.openxmlformats.org/officeDocument/2006/relationships/customXml" Target="../ink/ink3168.xml"/><Relationship Id="rId51" Type="http://schemas.openxmlformats.org/officeDocument/2006/relationships/customXml" Target="../ink/ink3051.xml"/><Relationship Id="rId72" Type="http://schemas.openxmlformats.org/officeDocument/2006/relationships/customXml" Target="../ink/ink3072.xml"/><Relationship Id="rId93" Type="http://schemas.openxmlformats.org/officeDocument/2006/relationships/customXml" Target="../ink/ink3093.xml"/><Relationship Id="rId189" Type="http://schemas.openxmlformats.org/officeDocument/2006/relationships/customXml" Target="../ink/ink3189.xml"/><Relationship Id="rId3" Type="http://schemas.openxmlformats.org/officeDocument/2006/relationships/customXml" Target="../ink/ink3003.xml"/><Relationship Id="rId214" Type="http://schemas.openxmlformats.org/officeDocument/2006/relationships/customXml" Target="../ink/ink3214.xml"/><Relationship Id="rId235" Type="http://schemas.openxmlformats.org/officeDocument/2006/relationships/customXml" Target="../ink/ink3235.xml"/><Relationship Id="rId256" Type="http://schemas.openxmlformats.org/officeDocument/2006/relationships/customXml" Target="../ink/ink3256.xml"/><Relationship Id="rId277" Type="http://schemas.openxmlformats.org/officeDocument/2006/relationships/customXml" Target="../ink/ink3277.xml"/><Relationship Id="rId116" Type="http://schemas.openxmlformats.org/officeDocument/2006/relationships/customXml" Target="../ink/ink3116.xml"/><Relationship Id="rId137" Type="http://schemas.openxmlformats.org/officeDocument/2006/relationships/customXml" Target="../ink/ink3137.xml"/><Relationship Id="rId158" Type="http://schemas.openxmlformats.org/officeDocument/2006/relationships/customXml" Target="../ink/ink3158.xml"/><Relationship Id="rId20" Type="http://schemas.openxmlformats.org/officeDocument/2006/relationships/customXml" Target="../ink/ink3020.xml"/><Relationship Id="rId41" Type="http://schemas.openxmlformats.org/officeDocument/2006/relationships/customXml" Target="../ink/ink3041.xml"/><Relationship Id="rId62" Type="http://schemas.openxmlformats.org/officeDocument/2006/relationships/customXml" Target="../ink/ink3062.xml"/><Relationship Id="rId83" Type="http://schemas.openxmlformats.org/officeDocument/2006/relationships/customXml" Target="../ink/ink3083.xml"/><Relationship Id="rId179" Type="http://schemas.openxmlformats.org/officeDocument/2006/relationships/customXml" Target="../ink/ink3179.xml"/><Relationship Id="rId190" Type="http://schemas.openxmlformats.org/officeDocument/2006/relationships/customXml" Target="../ink/ink3190.xml"/><Relationship Id="rId204" Type="http://schemas.openxmlformats.org/officeDocument/2006/relationships/customXml" Target="../ink/ink3204.xml"/><Relationship Id="rId225" Type="http://schemas.openxmlformats.org/officeDocument/2006/relationships/customXml" Target="../ink/ink3225.xml"/><Relationship Id="rId246" Type="http://schemas.openxmlformats.org/officeDocument/2006/relationships/customXml" Target="../ink/ink3246.xml"/><Relationship Id="rId267" Type="http://schemas.openxmlformats.org/officeDocument/2006/relationships/customXml" Target="../ink/ink3267.xml"/><Relationship Id="rId106" Type="http://schemas.openxmlformats.org/officeDocument/2006/relationships/customXml" Target="../ink/ink3106.xml"/><Relationship Id="rId127" Type="http://schemas.openxmlformats.org/officeDocument/2006/relationships/customXml" Target="../ink/ink3127.xml"/><Relationship Id="rId10" Type="http://schemas.openxmlformats.org/officeDocument/2006/relationships/customXml" Target="../ink/ink3010.xml"/><Relationship Id="rId31" Type="http://schemas.openxmlformats.org/officeDocument/2006/relationships/customXml" Target="../ink/ink3031.xml"/><Relationship Id="rId52" Type="http://schemas.openxmlformats.org/officeDocument/2006/relationships/customXml" Target="../ink/ink3052.xml"/><Relationship Id="rId73" Type="http://schemas.openxmlformats.org/officeDocument/2006/relationships/customXml" Target="../ink/ink3073.xml"/><Relationship Id="rId94" Type="http://schemas.openxmlformats.org/officeDocument/2006/relationships/customXml" Target="../ink/ink3094.xml"/><Relationship Id="rId148" Type="http://schemas.openxmlformats.org/officeDocument/2006/relationships/customXml" Target="../ink/ink3148.xml"/><Relationship Id="rId169" Type="http://schemas.openxmlformats.org/officeDocument/2006/relationships/customXml" Target="../ink/ink3169.xml"/><Relationship Id="rId4" Type="http://schemas.openxmlformats.org/officeDocument/2006/relationships/customXml" Target="../ink/ink3004.xml"/><Relationship Id="rId180" Type="http://schemas.openxmlformats.org/officeDocument/2006/relationships/customXml" Target="../ink/ink3180.xml"/><Relationship Id="rId215" Type="http://schemas.openxmlformats.org/officeDocument/2006/relationships/customXml" Target="../ink/ink3215.xml"/><Relationship Id="rId236" Type="http://schemas.openxmlformats.org/officeDocument/2006/relationships/customXml" Target="../ink/ink3236.xml"/><Relationship Id="rId257" Type="http://schemas.openxmlformats.org/officeDocument/2006/relationships/customXml" Target="../ink/ink3257.xml"/><Relationship Id="rId278" Type="http://schemas.openxmlformats.org/officeDocument/2006/relationships/customXml" Target="../ink/ink3278.xml"/><Relationship Id="rId42" Type="http://schemas.openxmlformats.org/officeDocument/2006/relationships/customXml" Target="../ink/ink3042.xml"/><Relationship Id="rId84" Type="http://schemas.openxmlformats.org/officeDocument/2006/relationships/customXml" Target="../ink/ink3084.xml"/><Relationship Id="rId138" Type="http://schemas.openxmlformats.org/officeDocument/2006/relationships/customXml" Target="../ink/ink3138.xml"/><Relationship Id="rId191" Type="http://schemas.openxmlformats.org/officeDocument/2006/relationships/customXml" Target="../ink/ink3191.xml"/><Relationship Id="rId205" Type="http://schemas.openxmlformats.org/officeDocument/2006/relationships/customXml" Target="../ink/ink3205.xml"/><Relationship Id="rId247" Type="http://schemas.openxmlformats.org/officeDocument/2006/relationships/customXml" Target="../ink/ink3247.xml"/><Relationship Id="rId107" Type="http://schemas.openxmlformats.org/officeDocument/2006/relationships/customXml" Target="../ink/ink3107.xml"/><Relationship Id="rId11" Type="http://schemas.openxmlformats.org/officeDocument/2006/relationships/customXml" Target="../ink/ink3011.xml"/><Relationship Id="rId53" Type="http://schemas.openxmlformats.org/officeDocument/2006/relationships/customXml" Target="../ink/ink3053.xml"/><Relationship Id="rId149" Type="http://schemas.openxmlformats.org/officeDocument/2006/relationships/customXml" Target="../ink/ink3149.xml"/><Relationship Id="rId95" Type="http://schemas.openxmlformats.org/officeDocument/2006/relationships/customXml" Target="../ink/ink3095.xml"/><Relationship Id="rId160" Type="http://schemas.openxmlformats.org/officeDocument/2006/relationships/customXml" Target="../ink/ink3160.xml"/><Relationship Id="rId216" Type="http://schemas.openxmlformats.org/officeDocument/2006/relationships/customXml" Target="../ink/ink3216.xml"/><Relationship Id="rId258" Type="http://schemas.openxmlformats.org/officeDocument/2006/relationships/customXml" Target="../ink/ink3258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307.xml"/><Relationship Id="rId117" Type="http://schemas.openxmlformats.org/officeDocument/2006/relationships/customXml" Target="../ink/ink3398.xml"/><Relationship Id="rId21" Type="http://schemas.openxmlformats.org/officeDocument/2006/relationships/customXml" Target="../ink/ink3302.xml"/><Relationship Id="rId42" Type="http://schemas.openxmlformats.org/officeDocument/2006/relationships/customXml" Target="../ink/ink3323.xml"/><Relationship Id="rId47" Type="http://schemas.openxmlformats.org/officeDocument/2006/relationships/customXml" Target="../ink/ink3328.xml"/><Relationship Id="rId63" Type="http://schemas.openxmlformats.org/officeDocument/2006/relationships/customXml" Target="../ink/ink3344.xml"/><Relationship Id="rId68" Type="http://schemas.openxmlformats.org/officeDocument/2006/relationships/customXml" Target="../ink/ink3349.xml"/><Relationship Id="rId84" Type="http://schemas.openxmlformats.org/officeDocument/2006/relationships/customXml" Target="../ink/ink3365.xml"/><Relationship Id="rId89" Type="http://schemas.openxmlformats.org/officeDocument/2006/relationships/customXml" Target="../ink/ink3370.xml"/><Relationship Id="rId112" Type="http://schemas.openxmlformats.org/officeDocument/2006/relationships/customXml" Target="../ink/ink3393.xml"/><Relationship Id="rId16" Type="http://schemas.openxmlformats.org/officeDocument/2006/relationships/customXml" Target="../ink/ink3297.xml"/><Relationship Id="rId107" Type="http://schemas.openxmlformats.org/officeDocument/2006/relationships/customXml" Target="../ink/ink3388.xml"/><Relationship Id="rId11" Type="http://schemas.openxmlformats.org/officeDocument/2006/relationships/customXml" Target="../ink/ink3292.xml"/><Relationship Id="rId32" Type="http://schemas.openxmlformats.org/officeDocument/2006/relationships/customXml" Target="../ink/ink3313.xml"/><Relationship Id="rId37" Type="http://schemas.openxmlformats.org/officeDocument/2006/relationships/customXml" Target="../ink/ink3318.xml"/><Relationship Id="rId53" Type="http://schemas.openxmlformats.org/officeDocument/2006/relationships/customXml" Target="../ink/ink3334.xml"/><Relationship Id="rId58" Type="http://schemas.openxmlformats.org/officeDocument/2006/relationships/customXml" Target="../ink/ink3339.xml"/><Relationship Id="rId74" Type="http://schemas.openxmlformats.org/officeDocument/2006/relationships/customXml" Target="../ink/ink3355.xml"/><Relationship Id="rId79" Type="http://schemas.openxmlformats.org/officeDocument/2006/relationships/customXml" Target="../ink/ink3360.xml"/><Relationship Id="rId102" Type="http://schemas.openxmlformats.org/officeDocument/2006/relationships/customXml" Target="../ink/ink3383.xml"/><Relationship Id="rId5" Type="http://schemas.openxmlformats.org/officeDocument/2006/relationships/customXml" Target="../ink/ink3286.xml"/><Relationship Id="rId90" Type="http://schemas.openxmlformats.org/officeDocument/2006/relationships/customXml" Target="../ink/ink3371.xml"/><Relationship Id="rId95" Type="http://schemas.openxmlformats.org/officeDocument/2006/relationships/customXml" Target="../ink/ink3376.xml"/><Relationship Id="rId22" Type="http://schemas.openxmlformats.org/officeDocument/2006/relationships/customXml" Target="../ink/ink3303.xml"/><Relationship Id="rId27" Type="http://schemas.openxmlformats.org/officeDocument/2006/relationships/customXml" Target="../ink/ink3308.xml"/><Relationship Id="rId43" Type="http://schemas.openxmlformats.org/officeDocument/2006/relationships/customXml" Target="../ink/ink3324.xml"/><Relationship Id="rId48" Type="http://schemas.openxmlformats.org/officeDocument/2006/relationships/customXml" Target="../ink/ink3329.xml"/><Relationship Id="rId64" Type="http://schemas.openxmlformats.org/officeDocument/2006/relationships/customXml" Target="../ink/ink3345.xml"/><Relationship Id="rId69" Type="http://schemas.openxmlformats.org/officeDocument/2006/relationships/customXml" Target="../ink/ink3350.xml"/><Relationship Id="rId113" Type="http://schemas.openxmlformats.org/officeDocument/2006/relationships/customXml" Target="../ink/ink3394.xml"/><Relationship Id="rId118" Type="http://schemas.openxmlformats.org/officeDocument/2006/relationships/customXml" Target="../ink/ink3399.xml"/><Relationship Id="rId80" Type="http://schemas.openxmlformats.org/officeDocument/2006/relationships/customXml" Target="../ink/ink3361.xml"/><Relationship Id="rId85" Type="http://schemas.openxmlformats.org/officeDocument/2006/relationships/customXml" Target="../ink/ink3366.xml"/><Relationship Id="rId12" Type="http://schemas.openxmlformats.org/officeDocument/2006/relationships/customXml" Target="../ink/ink3293.xml"/><Relationship Id="rId17" Type="http://schemas.openxmlformats.org/officeDocument/2006/relationships/customXml" Target="../ink/ink3298.xml"/><Relationship Id="rId33" Type="http://schemas.openxmlformats.org/officeDocument/2006/relationships/customXml" Target="../ink/ink3314.xml"/><Relationship Id="rId38" Type="http://schemas.openxmlformats.org/officeDocument/2006/relationships/customXml" Target="../ink/ink3319.xml"/><Relationship Id="rId59" Type="http://schemas.openxmlformats.org/officeDocument/2006/relationships/customXml" Target="../ink/ink3340.xml"/><Relationship Id="rId103" Type="http://schemas.openxmlformats.org/officeDocument/2006/relationships/customXml" Target="../ink/ink3384.xml"/><Relationship Id="rId108" Type="http://schemas.openxmlformats.org/officeDocument/2006/relationships/customXml" Target="../ink/ink3389.xml"/><Relationship Id="rId54" Type="http://schemas.openxmlformats.org/officeDocument/2006/relationships/customXml" Target="../ink/ink3335.xml"/><Relationship Id="rId70" Type="http://schemas.openxmlformats.org/officeDocument/2006/relationships/customXml" Target="../ink/ink3351.xml"/><Relationship Id="rId75" Type="http://schemas.openxmlformats.org/officeDocument/2006/relationships/customXml" Target="../ink/ink3356.xml"/><Relationship Id="rId91" Type="http://schemas.openxmlformats.org/officeDocument/2006/relationships/customXml" Target="../ink/ink3372.xml"/><Relationship Id="rId96" Type="http://schemas.openxmlformats.org/officeDocument/2006/relationships/customXml" Target="../ink/ink337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287.xml"/><Relationship Id="rId23" Type="http://schemas.openxmlformats.org/officeDocument/2006/relationships/customXml" Target="../ink/ink3304.xml"/><Relationship Id="rId28" Type="http://schemas.openxmlformats.org/officeDocument/2006/relationships/customXml" Target="../ink/ink3309.xml"/><Relationship Id="rId49" Type="http://schemas.openxmlformats.org/officeDocument/2006/relationships/customXml" Target="../ink/ink3330.xml"/><Relationship Id="rId114" Type="http://schemas.openxmlformats.org/officeDocument/2006/relationships/customXml" Target="../ink/ink3395.xml"/><Relationship Id="rId119" Type="http://schemas.openxmlformats.org/officeDocument/2006/relationships/customXml" Target="../ink/ink3400.xml"/><Relationship Id="rId10" Type="http://schemas.openxmlformats.org/officeDocument/2006/relationships/customXml" Target="../ink/ink3291.xml"/><Relationship Id="rId31" Type="http://schemas.openxmlformats.org/officeDocument/2006/relationships/customXml" Target="../ink/ink3312.xml"/><Relationship Id="rId44" Type="http://schemas.openxmlformats.org/officeDocument/2006/relationships/customXml" Target="../ink/ink3325.xml"/><Relationship Id="rId52" Type="http://schemas.openxmlformats.org/officeDocument/2006/relationships/customXml" Target="../ink/ink3333.xml"/><Relationship Id="rId60" Type="http://schemas.openxmlformats.org/officeDocument/2006/relationships/customXml" Target="../ink/ink3341.xml"/><Relationship Id="rId65" Type="http://schemas.openxmlformats.org/officeDocument/2006/relationships/customXml" Target="../ink/ink3346.xml"/><Relationship Id="rId73" Type="http://schemas.openxmlformats.org/officeDocument/2006/relationships/customXml" Target="../ink/ink3354.xml"/><Relationship Id="rId78" Type="http://schemas.openxmlformats.org/officeDocument/2006/relationships/customXml" Target="../ink/ink3359.xml"/><Relationship Id="rId81" Type="http://schemas.openxmlformats.org/officeDocument/2006/relationships/customXml" Target="../ink/ink3362.xml"/><Relationship Id="rId86" Type="http://schemas.openxmlformats.org/officeDocument/2006/relationships/customXml" Target="../ink/ink3367.xml"/><Relationship Id="rId94" Type="http://schemas.openxmlformats.org/officeDocument/2006/relationships/customXml" Target="../ink/ink3375.xml"/><Relationship Id="rId99" Type="http://schemas.openxmlformats.org/officeDocument/2006/relationships/customXml" Target="../ink/ink3380.xml"/><Relationship Id="rId101" Type="http://schemas.openxmlformats.org/officeDocument/2006/relationships/customXml" Target="../ink/ink3382.xml"/><Relationship Id="rId4" Type="http://schemas.openxmlformats.org/officeDocument/2006/relationships/customXml" Target="../ink/ink3285.xml"/><Relationship Id="rId9" Type="http://schemas.openxmlformats.org/officeDocument/2006/relationships/customXml" Target="../ink/ink3290.xml"/><Relationship Id="rId13" Type="http://schemas.openxmlformats.org/officeDocument/2006/relationships/customXml" Target="../ink/ink3294.xml"/><Relationship Id="rId18" Type="http://schemas.openxmlformats.org/officeDocument/2006/relationships/customXml" Target="../ink/ink3299.xml"/><Relationship Id="rId39" Type="http://schemas.openxmlformats.org/officeDocument/2006/relationships/customXml" Target="../ink/ink3320.xml"/><Relationship Id="rId109" Type="http://schemas.openxmlformats.org/officeDocument/2006/relationships/customXml" Target="../ink/ink3390.xml"/><Relationship Id="rId34" Type="http://schemas.openxmlformats.org/officeDocument/2006/relationships/customXml" Target="../ink/ink3315.xml"/><Relationship Id="rId50" Type="http://schemas.openxmlformats.org/officeDocument/2006/relationships/customXml" Target="../ink/ink3331.xml"/><Relationship Id="rId55" Type="http://schemas.openxmlformats.org/officeDocument/2006/relationships/customXml" Target="../ink/ink3336.xml"/><Relationship Id="rId76" Type="http://schemas.openxmlformats.org/officeDocument/2006/relationships/customXml" Target="../ink/ink3357.xml"/><Relationship Id="rId97" Type="http://schemas.openxmlformats.org/officeDocument/2006/relationships/customXml" Target="../ink/ink3378.xml"/><Relationship Id="rId104" Type="http://schemas.openxmlformats.org/officeDocument/2006/relationships/customXml" Target="../ink/ink3385.xml"/><Relationship Id="rId120" Type="http://schemas.openxmlformats.org/officeDocument/2006/relationships/customXml" Target="../ink/ink3401.xml"/><Relationship Id="rId7" Type="http://schemas.openxmlformats.org/officeDocument/2006/relationships/customXml" Target="../ink/ink3288.xml"/><Relationship Id="rId71" Type="http://schemas.openxmlformats.org/officeDocument/2006/relationships/customXml" Target="../ink/ink3352.xml"/><Relationship Id="rId92" Type="http://schemas.openxmlformats.org/officeDocument/2006/relationships/customXml" Target="../ink/ink3373.xml"/><Relationship Id="rId2" Type="http://schemas.openxmlformats.org/officeDocument/2006/relationships/image" Target="../media/image37.png"/><Relationship Id="rId29" Type="http://schemas.openxmlformats.org/officeDocument/2006/relationships/customXml" Target="../ink/ink3310.xml"/><Relationship Id="rId24" Type="http://schemas.openxmlformats.org/officeDocument/2006/relationships/customXml" Target="../ink/ink3305.xml"/><Relationship Id="rId40" Type="http://schemas.openxmlformats.org/officeDocument/2006/relationships/customXml" Target="../ink/ink3321.xml"/><Relationship Id="rId45" Type="http://schemas.openxmlformats.org/officeDocument/2006/relationships/customXml" Target="../ink/ink3326.xml"/><Relationship Id="rId66" Type="http://schemas.openxmlformats.org/officeDocument/2006/relationships/customXml" Target="../ink/ink3347.xml"/><Relationship Id="rId87" Type="http://schemas.openxmlformats.org/officeDocument/2006/relationships/customXml" Target="../ink/ink3368.xml"/><Relationship Id="rId110" Type="http://schemas.openxmlformats.org/officeDocument/2006/relationships/customXml" Target="../ink/ink3391.xml"/><Relationship Id="rId115" Type="http://schemas.openxmlformats.org/officeDocument/2006/relationships/customXml" Target="../ink/ink3396.xml"/><Relationship Id="rId61" Type="http://schemas.openxmlformats.org/officeDocument/2006/relationships/customXml" Target="../ink/ink3342.xml"/><Relationship Id="rId82" Type="http://schemas.openxmlformats.org/officeDocument/2006/relationships/customXml" Target="../ink/ink3363.xml"/><Relationship Id="rId19" Type="http://schemas.openxmlformats.org/officeDocument/2006/relationships/customXml" Target="../ink/ink3300.xml"/><Relationship Id="rId14" Type="http://schemas.openxmlformats.org/officeDocument/2006/relationships/customXml" Target="../ink/ink3295.xml"/><Relationship Id="rId30" Type="http://schemas.openxmlformats.org/officeDocument/2006/relationships/customXml" Target="../ink/ink3311.xml"/><Relationship Id="rId35" Type="http://schemas.openxmlformats.org/officeDocument/2006/relationships/customXml" Target="../ink/ink3316.xml"/><Relationship Id="rId56" Type="http://schemas.openxmlformats.org/officeDocument/2006/relationships/customXml" Target="../ink/ink3337.xml"/><Relationship Id="rId77" Type="http://schemas.openxmlformats.org/officeDocument/2006/relationships/customXml" Target="../ink/ink3358.xml"/><Relationship Id="rId100" Type="http://schemas.openxmlformats.org/officeDocument/2006/relationships/customXml" Target="../ink/ink3381.xml"/><Relationship Id="rId105" Type="http://schemas.openxmlformats.org/officeDocument/2006/relationships/customXml" Target="../ink/ink3386.xml"/><Relationship Id="rId8" Type="http://schemas.openxmlformats.org/officeDocument/2006/relationships/customXml" Target="../ink/ink3289.xml"/><Relationship Id="rId51" Type="http://schemas.openxmlformats.org/officeDocument/2006/relationships/customXml" Target="../ink/ink3332.xml"/><Relationship Id="rId72" Type="http://schemas.openxmlformats.org/officeDocument/2006/relationships/customXml" Target="../ink/ink3353.xml"/><Relationship Id="rId93" Type="http://schemas.openxmlformats.org/officeDocument/2006/relationships/customXml" Target="../ink/ink3374.xml"/><Relationship Id="rId98" Type="http://schemas.openxmlformats.org/officeDocument/2006/relationships/customXml" Target="../ink/ink3379.xml"/><Relationship Id="rId3" Type="http://schemas.openxmlformats.org/officeDocument/2006/relationships/image" Target="../media/image38.png"/><Relationship Id="rId25" Type="http://schemas.openxmlformats.org/officeDocument/2006/relationships/customXml" Target="../ink/ink3306.xml"/><Relationship Id="rId46" Type="http://schemas.openxmlformats.org/officeDocument/2006/relationships/customXml" Target="../ink/ink3327.xml"/><Relationship Id="rId67" Type="http://schemas.openxmlformats.org/officeDocument/2006/relationships/customXml" Target="../ink/ink3348.xml"/><Relationship Id="rId116" Type="http://schemas.openxmlformats.org/officeDocument/2006/relationships/customXml" Target="../ink/ink3397.xml"/><Relationship Id="rId20" Type="http://schemas.openxmlformats.org/officeDocument/2006/relationships/customXml" Target="../ink/ink3301.xml"/><Relationship Id="rId41" Type="http://schemas.openxmlformats.org/officeDocument/2006/relationships/customXml" Target="../ink/ink3322.xml"/><Relationship Id="rId62" Type="http://schemas.openxmlformats.org/officeDocument/2006/relationships/customXml" Target="../ink/ink3343.xml"/><Relationship Id="rId83" Type="http://schemas.openxmlformats.org/officeDocument/2006/relationships/customXml" Target="../ink/ink3364.xml"/><Relationship Id="rId88" Type="http://schemas.openxmlformats.org/officeDocument/2006/relationships/customXml" Target="../ink/ink3369.xml"/><Relationship Id="rId111" Type="http://schemas.openxmlformats.org/officeDocument/2006/relationships/customXml" Target="../ink/ink3392.xml"/><Relationship Id="rId15" Type="http://schemas.openxmlformats.org/officeDocument/2006/relationships/customXml" Target="../ink/ink3296.xml"/><Relationship Id="rId36" Type="http://schemas.openxmlformats.org/officeDocument/2006/relationships/customXml" Target="../ink/ink3317.xml"/><Relationship Id="rId57" Type="http://schemas.openxmlformats.org/officeDocument/2006/relationships/customXml" Target="../ink/ink3338.xml"/><Relationship Id="rId106" Type="http://schemas.openxmlformats.org/officeDocument/2006/relationships/customXml" Target="../ink/ink3387.xml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17.xml"/><Relationship Id="rId299" Type="http://schemas.openxmlformats.org/officeDocument/2006/relationships/customXml" Target="../ink/ink3699.xml"/><Relationship Id="rId21" Type="http://schemas.openxmlformats.org/officeDocument/2006/relationships/customXml" Target="../ink/ink3421.xml"/><Relationship Id="rId63" Type="http://schemas.openxmlformats.org/officeDocument/2006/relationships/customXml" Target="../ink/ink3463.xml"/><Relationship Id="rId159" Type="http://schemas.openxmlformats.org/officeDocument/2006/relationships/customXml" Target="../ink/ink3559.xml"/><Relationship Id="rId324" Type="http://schemas.openxmlformats.org/officeDocument/2006/relationships/customXml" Target="../ink/ink3724.xml"/><Relationship Id="rId366" Type="http://schemas.openxmlformats.org/officeDocument/2006/relationships/customXml" Target="../ink/ink3766.xml"/><Relationship Id="rId170" Type="http://schemas.openxmlformats.org/officeDocument/2006/relationships/customXml" Target="../ink/ink3570.xml"/><Relationship Id="rId226" Type="http://schemas.openxmlformats.org/officeDocument/2006/relationships/customXml" Target="../ink/ink3626.xml"/><Relationship Id="rId268" Type="http://schemas.openxmlformats.org/officeDocument/2006/relationships/customXml" Target="../ink/ink3668.xml"/><Relationship Id="rId32" Type="http://schemas.openxmlformats.org/officeDocument/2006/relationships/customXml" Target="../ink/ink3432.xml"/><Relationship Id="rId74" Type="http://schemas.openxmlformats.org/officeDocument/2006/relationships/customXml" Target="../ink/ink3474.xml"/><Relationship Id="rId128" Type="http://schemas.openxmlformats.org/officeDocument/2006/relationships/customXml" Target="../ink/ink3528.xml"/><Relationship Id="rId335" Type="http://schemas.openxmlformats.org/officeDocument/2006/relationships/customXml" Target="../ink/ink3735.xml"/><Relationship Id="rId377" Type="http://schemas.openxmlformats.org/officeDocument/2006/relationships/customXml" Target="../ink/ink3777.xml"/><Relationship Id="rId5" Type="http://schemas.openxmlformats.org/officeDocument/2006/relationships/customXml" Target="../ink/ink3405.xml"/><Relationship Id="rId181" Type="http://schemas.openxmlformats.org/officeDocument/2006/relationships/customXml" Target="../ink/ink3581.xml"/><Relationship Id="rId237" Type="http://schemas.openxmlformats.org/officeDocument/2006/relationships/customXml" Target="../ink/ink3637.xml"/><Relationship Id="rId279" Type="http://schemas.openxmlformats.org/officeDocument/2006/relationships/customXml" Target="../ink/ink3679.xml"/><Relationship Id="rId43" Type="http://schemas.openxmlformats.org/officeDocument/2006/relationships/customXml" Target="../ink/ink3443.xml"/><Relationship Id="rId139" Type="http://schemas.openxmlformats.org/officeDocument/2006/relationships/customXml" Target="../ink/ink3539.xml"/><Relationship Id="rId290" Type="http://schemas.openxmlformats.org/officeDocument/2006/relationships/customXml" Target="../ink/ink3690.xml"/><Relationship Id="rId304" Type="http://schemas.openxmlformats.org/officeDocument/2006/relationships/customXml" Target="../ink/ink3704.xml"/><Relationship Id="rId346" Type="http://schemas.openxmlformats.org/officeDocument/2006/relationships/customXml" Target="../ink/ink3746.xml"/><Relationship Id="rId388" Type="http://schemas.openxmlformats.org/officeDocument/2006/relationships/customXml" Target="../ink/ink3788.xml"/><Relationship Id="rId85" Type="http://schemas.openxmlformats.org/officeDocument/2006/relationships/customXml" Target="../ink/ink3485.xml"/><Relationship Id="rId150" Type="http://schemas.openxmlformats.org/officeDocument/2006/relationships/customXml" Target="../ink/ink3550.xml"/><Relationship Id="rId192" Type="http://schemas.openxmlformats.org/officeDocument/2006/relationships/customXml" Target="../ink/ink3592.xml"/><Relationship Id="rId206" Type="http://schemas.openxmlformats.org/officeDocument/2006/relationships/customXml" Target="../ink/ink3606.xml"/><Relationship Id="rId248" Type="http://schemas.openxmlformats.org/officeDocument/2006/relationships/customXml" Target="../ink/ink3648.xml"/><Relationship Id="rId12" Type="http://schemas.openxmlformats.org/officeDocument/2006/relationships/customXml" Target="../ink/ink3412.xml"/><Relationship Id="rId108" Type="http://schemas.openxmlformats.org/officeDocument/2006/relationships/customXml" Target="../ink/ink3508.xml"/><Relationship Id="rId315" Type="http://schemas.openxmlformats.org/officeDocument/2006/relationships/customXml" Target="../ink/ink3715.xml"/><Relationship Id="rId357" Type="http://schemas.openxmlformats.org/officeDocument/2006/relationships/customXml" Target="../ink/ink3757.xml"/><Relationship Id="rId54" Type="http://schemas.openxmlformats.org/officeDocument/2006/relationships/customXml" Target="../ink/ink3454.xml"/><Relationship Id="rId96" Type="http://schemas.openxmlformats.org/officeDocument/2006/relationships/customXml" Target="../ink/ink3496.xml"/><Relationship Id="rId161" Type="http://schemas.openxmlformats.org/officeDocument/2006/relationships/customXml" Target="../ink/ink3561.xml"/><Relationship Id="rId217" Type="http://schemas.openxmlformats.org/officeDocument/2006/relationships/customXml" Target="../ink/ink3617.xml"/><Relationship Id="rId399" Type="http://schemas.openxmlformats.org/officeDocument/2006/relationships/customXml" Target="../ink/ink3799.xml"/><Relationship Id="rId259" Type="http://schemas.openxmlformats.org/officeDocument/2006/relationships/customXml" Target="../ink/ink3659.xml"/><Relationship Id="rId23" Type="http://schemas.openxmlformats.org/officeDocument/2006/relationships/customXml" Target="../ink/ink3423.xml"/><Relationship Id="rId119" Type="http://schemas.openxmlformats.org/officeDocument/2006/relationships/customXml" Target="../ink/ink3519.xml"/><Relationship Id="rId270" Type="http://schemas.openxmlformats.org/officeDocument/2006/relationships/customXml" Target="../ink/ink3670.xml"/><Relationship Id="rId326" Type="http://schemas.openxmlformats.org/officeDocument/2006/relationships/customXml" Target="../ink/ink3726.xml"/><Relationship Id="rId65" Type="http://schemas.openxmlformats.org/officeDocument/2006/relationships/customXml" Target="../ink/ink3465.xml"/><Relationship Id="rId130" Type="http://schemas.openxmlformats.org/officeDocument/2006/relationships/customXml" Target="../ink/ink3530.xml"/><Relationship Id="rId368" Type="http://schemas.openxmlformats.org/officeDocument/2006/relationships/customXml" Target="../ink/ink3768.xml"/><Relationship Id="rId172" Type="http://schemas.openxmlformats.org/officeDocument/2006/relationships/customXml" Target="../ink/ink3572.xml"/><Relationship Id="rId228" Type="http://schemas.openxmlformats.org/officeDocument/2006/relationships/customXml" Target="../ink/ink3628.xml"/><Relationship Id="rId281" Type="http://schemas.openxmlformats.org/officeDocument/2006/relationships/customXml" Target="../ink/ink3681.xml"/><Relationship Id="rId337" Type="http://schemas.openxmlformats.org/officeDocument/2006/relationships/customXml" Target="../ink/ink3737.xml"/><Relationship Id="rId34" Type="http://schemas.openxmlformats.org/officeDocument/2006/relationships/customXml" Target="../ink/ink3434.xml"/><Relationship Id="rId76" Type="http://schemas.openxmlformats.org/officeDocument/2006/relationships/customXml" Target="../ink/ink3476.xml"/><Relationship Id="rId141" Type="http://schemas.openxmlformats.org/officeDocument/2006/relationships/customXml" Target="../ink/ink3541.xml"/><Relationship Id="rId379" Type="http://schemas.openxmlformats.org/officeDocument/2006/relationships/customXml" Target="../ink/ink3779.xml"/><Relationship Id="rId7" Type="http://schemas.openxmlformats.org/officeDocument/2006/relationships/customXml" Target="../ink/ink3407.xml"/><Relationship Id="rId183" Type="http://schemas.openxmlformats.org/officeDocument/2006/relationships/customXml" Target="../ink/ink3583.xml"/><Relationship Id="rId239" Type="http://schemas.openxmlformats.org/officeDocument/2006/relationships/customXml" Target="../ink/ink3639.xml"/><Relationship Id="rId390" Type="http://schemas.openxmlformats.org/officeDocument/2006/relationships/customXml" Target="../ink/ink3790.xml"/><Relationship Id="rId250" Type="http://schemas.openxmlformats.org/officeDocument/2006/relationships/customXml" Target="../ink/ink3650.xml"/><Relationship Id="rId292" Type="http://schemas.openxmlformats.org/officeDocument/2006/relationships/customXml" Target="../ink/ink3692.xml"/><Relationship Id="rId306" Type="http://schemas.openxmlformats.org/officeDocument/2006/relationships/customXml" Target="../ink/ink3706.xml"/><Relationship Id="rId45" Type="http://schemas.openxmlformats.org/officeDocument/2006/relationships/customXml" Target="../ink/ink3445.xml"/><Relationship Id="rId87" Type="http://schemas.openxmlformats.org/officeDocument/2006/relationships/customXml" Target="../ink/ink3487.xml"/><Relationship Id="rId110" Type="http://schemas.openxmlformats.org/officeDocument/2006/relationships/customXml" Target="../ink/ink3510.xml"/><Relationship Id="rId348" Type="http://schemas.openxmlformats.org/officeDocument/2006/relationships/customXml" Target="../ink/ink3748.xml"/><Relationship Id="rId152" Type="http://schemas.openxmlformats.org/officeDocument/2006/relationships/customXml" Target="../ink/ink3552.xml"/><Relationship Id="rId194" Type="http://schemas.openxmlformats.org/officeDocument/2006/relationships/customXml" Target="../ink/ink3594.xml"/><Relationship Id="rId208" Type="http://schemas.openxmlformats.org/officeDocument/2006/relationships/customXml" Target="../ink/ink3608.xml"/><Relationship Id="rId261" Type="http://schemas.openxmlformats.org/officeDocument/2006/relationships/customXml" Target="../ink/ink3661.xml"/><Relationship Id="rId14" Type="http://schemas.openxmlformats.org/officeDocument/2006/relationships/customXml" Target="../ink/ink3414.xml"/><Relationship Id="rId56" Type="http://schemas.openxmlformats.org/officeDocument/2006/relationships/customXml" Target="../ink/ink3456.xml"/><Relationship Id="rId317" Type="http://schemas.openxmlformats.org/officeDocument/2006/relationships/customXml" Target="../ink/ink3717.xml"/><Relationship Id="rId359" Type="http://schemas.openxmlformats.org/officeDocument/2006/relationships/customXml" Target="../ink/ink3759.xml"/><Relationship Id="rId98" Type="http://schemas.openxmlformats.org/officeDocument/2006/relationships/customXml" Target="../ink/ink3498.xml"/><Relationship Id="rId121" Type="http://schemas.openxmlformats.org/officeDocument/2006/relationships/customXml" Target="../ink/ink3521.xml"/><Relationship Id="rId163" Type="http://schemas.openxmlformats.org/officeDocument/2006/relationships/customXml" Target="../ink/ink3563.xml"/><Relationship Id="rId219" Type="http://schemas.openxmlformats.org/officeDocument/2006/relationships/customXml" Target="../ink/ink3619.xml"/><Relationship Id="rId370" Type="http://schemas.openxmlformats.org/officeDocument/2006/relationships/customXml" Target="../ink/ink3770.xml"/><Relationship Id="rId230" Type="http://schemas.openxmlformats.org/officeDocument/2006/relationships/customXml" Target="../ink/ink3630.xml"/><Relationship Id="rId25" Type="http://schemas.openxmlformats.org/officeDocument/2006/relationships/customXml" Target="../ink/ink3425.xml"/><Relationship Id="rId67" Type="http://schemas.openxmlformats.org/officeDocument/2006/relationships/customXml" Target="../ink/ink3467.xml"/><Relationship Id="rId272" Type="http://schemas.openxmlformats.org/officeDocument/2006/relationships/customXml" Target="../ink/ink3672.xml"/><Relationship Id="rId328" Type="http://schemas.openxmlformats.org/officeDocument/2006/relationships/customXml" Target="../ink/ink3728.xml"/><Relationship Id="rId132" Type="http://schemas.openxmlformats.org/officeDocument/2006/relationships/customXml" Target="../ink/ink3532.xml"/><Relationship Id="rId174" Type="http://schemas.openxmlformats.org/officeDocument/2006/relationships/customXml" Target="../ink/ink3574.xml"/><Relationship Id="rId381" Type="http://schemas.openxmlformats.org/officeDocument/2006/relationships/customXml" Target="../ink/ink3781.xml"/><Relationship Id="rId241" Type="http://schemas.openxmlformats.org/officeDocument/2006/relationships/customXml" Target="../ink/ink3641.xml"/><Relationship Id="rId36" Type="http://schemas.openxmlformats.org/officeDocument/2006/relationships/customXml" Target="../ink/ink3436.xml"/><Relationship Id="rId283" Type="http://schemas.openxmlformats.org/officeDocument/2006/relationships/customXml" Target="../ink/ink3683.xml"/><Relationship Id="rId339" Type="http://schemas.openxmlformats.org/officeDocument/2006/relationships/customXml" Target="../ink/ink3739.xml"/><Relationship Id="rId78" Type="http://schemas.openxmlformats.org/officeDocument/2006/relationships/customXml" Target="../ink/ink3478.xml"/><Relationship Id="rId101" Type="http://schemas.openxmlformats.org/officeDocument/2006/relationships/customXml" Target="../ink/ink3501.xml"/><Relationship Id="rId143" Type="http://schemas.openxmlformats.org/officeDocument/2006/relationships/customXml" Target="../ink/ink3543.xml"/><Relationship Id="rId185" Type="http://schemas.openxmlformats.org/officeDocument/2006/relationships/customXml" Target="../ink/ink3585.xml"/><Relationship Id="rId350" Type="http://schemas.openxmlformats.org/officeDocument/2006/relationships/customXml" Target="../ink/ink3750.xml"/><Relationship Id="rId9" Type="http://schemas.openxmlformats.org/officeDocument/2006/relationships/customXml" Target="../ink/ink3409.xml"/><Relationship Id="rId210" Type="http://schemas.openxmlformats.org/officeDocument/2006/relationships/customXml" Target="../ink/ink3610.xml"/><Relationship Id="rId392" Type="http://schemas.openxmlformats.org/officeDocument/2006/relationships/customXml" Target="../ink/ink3792.xml"/><Relationship Id="rId252" Type="http://schemas.openxmlformats.org/officeDocument/2006/relationships/customXml" Target="../ink/ink3652.xml"/><Relationship Id="rId294" Type="http://schemas.openxmlformats.org/officeDocument/2006/relationships/customXml" Target="../ink/ink3694.xml"/><Relationship Id="rId308" Type="http://schemas.openxmlformats.org/officeDocument/2006/relationships/customXml" Target="../ink/ink3708.xml"/><Relationship Id="rId47" Type="http://schemas.openxmlformats.org/officeDocument/2006/relationships/customXml" Target="../ink/ink3447.xml"/><Relationship Id="rId89" Type="http://schemas.openxmlformats.org/officeDocument/2006/relationships/customXml" Target="../ink/ink3489.xml"/><Relationship Id="rId112" Type="http://schemas.openxmlformats.org/officeDocument/2006/relationships/customXml" Target="../ink/ink3512.xml"/><Relationship Id="rId154" Type="http://schemas.openxmlformats.org/officeDocument/2006/relationships/customXml" Target="../ink/ink3554.xml"/><Relationship Id="rId361" Type="http://schemas.openxmlformats.org/officeDocument/2006/relationships/customXml" Target="../ink/ink3761.xml"/><Relationship Id="rId196" Type="http://schemas.openxmlformats.org/officeDocument/2006/relationships/customXml" Target="../ink/ink3596.xml"/><Relationship Id="rId16" Type="http://schemas.openxmlformats.org/officeDocument/2006/relationships/customXml" Target="../ink/ink3416.xml"/><Relationship Id="rId221" Type="http://schemas.openxmlformats.org/officeDocument/2006/relationships/customXml" Target="../ink/ink3621.xml"/><Relationship Id="rId263" Type="http://schemas.openxmlformats.org/officeDocument/2006/relationships/customXml" Target="../ink/ink3663.xml"/><Relationship Id="rId319" Type="http://schemas.openxmlformats.org/officeDocument/2006/relationships/customXml" Target="../ink/ink3719.xml"/><Relationship Id="rId37" Type="http://schemas.openxmlformats.org/officeDocument/2006/relationships/customXml" Target="../ink/ink3437.xml"/><Relationship Id="rId58" Type="http://schemas.openxmlformats.org/officeDocument/2006/relationships/customXml" Target="../ink/ink3458.xml"/><Relationship Id="rId79" Type="http://schemas.openxmlformats.org/officeDocument/2006/relationships/customXml" Target="../ink/ink3479.xml"/><Relationship Id="rId102" Type="http://schemas.openxmlformats.org/officeDocument/2006/relationships/customXml" Target="../ink/ink3502.xml"/><Relationship Id="rId123" Type="http://schemas.openxmlformats.org/officeDocument/2006/relationships/customXml" Target="../ink/ink3523.xml"/><Relationship Id="rId144" Type="http://schemas.openxmlformats.org/officeDocument/2006/relationships/customXml" Target="../ink/ink3544.xml"/><Relationship Id="rId330" Type="http://schemas.openxmlformats.org/officeDocument/2006/relationships/customXml" Target="../ink/ink3730.xml"/><Relationship Id="rId90" Type="http://schemas.openxmlformats.org/officeDocument/2006/relationships/customXml" Target="../ink/ink3490.xml"/><Relationship Id="rId165" Type="http://schemas.openxmlformats.org/officeDocument/2006/relationships/customXml" Target="../ink/ink3565.xml"/><Relationship Id="rId186" Type="http://schemas.openxmlformats.org/officeDocument/2006/relationships/customXml" Target="../ink/ink3586.xml"/><Relationship Id="rId351" Type="http://schemas.openxmlformats.org/officeDocument/2006/relationships/customXml" Target="../ink/ink3751.xml"/><Relationship Id="rId372" Type="http://schemas.openxmlformats.org/officeDocument/2006/relationships/customXml" Target="../ink/ink3772.xml"/><Relationship Id="rId393" Type="http://schemas.openxmlformats.org/officeDocument/2006/relationships/customXml" Target="../ink/ink3793.xml"/><Relationship Id="rId211" Type="http://schemas.openxmlformats.org/officeDocument/2006/relationships/customXml" Target="../ink/ink3611.xml"/><Relationship Id="rId232" Type="http://schemas.openxmlformats.org/officeDocument/2006/relationships/customXml" Target="../ink/ink3632.xml"/><Relationship Id="rId253" Type="http://schemas.openxmlformats.org/officeDocument/2006/relationships/customXml" Target="../ink/ink3653.xml"/><Relationship Id="rId274" Type="http://schemas.openxmlformats.org/officeDocument/2006/relationships/customXml" Target="../ink/ink3674.xml"/><Relationship Id="rId295" Type="http://schemas.openxmlformats.org/officeDocument/2006/relationships/customXml" Target="../ink/ink3695.xml"/><Relationship Id="rId309" Type="http://schemas.openxmlformats.org/officeDocument/2006/relationships/customXml" Target="../ink/ink3709.xml"/><Relationship Id="rId27" Type="http://schemas.openxmlformats.org/officeDocument/2006/relationships/customXml" Target="../ink/ink3427.xml"/><Relationship Id="rId48" Type="http://schemas.openxmlformats.org/officeDocument/2006/relationships/customXml" Target="../ink/ink3448.xml"/><Relationship Id="rId69" Type="http://schemas.openxmlformats.org/officeDocument/2006/relationships/customXml" Target="../ink/ink3469.xml"/><Relationship Id="rId113" Type="http://schemas.openxmlformats.org/officeDocument/2006/relationships/customXml" Target="../ink/ink3513.xml"/><Relationship Id="rId134" Type="http://schemas.openxmlformats.org/officeDocument/2006/relationships/customXml" Target="../ink/ink3534.xml"/><Relationship Id="rId320" Type="http://schemas.openxmlformats.org/officeDocument/2006/relationships/customXml" Target="../ink/ink3720.xml"/><Relationship Id="rId80" Type="http://schemas.openxmlformats.org/officeDocument/2006/relationships/customXml" Target="../ink/ink3480.xml"/><Relationship Id="rId155" Type="http://schemas.openxmlformats.org/officeDocument/2006/relationships/customXml" Target="../ink/ink3555.xml"/><Relationship Id="rId176" Type="http://schemas.openxmlformats.org/officeDocument/2006/relationships/customXml" Target="../ink/ink3576.xml"/><Relationship Id="rId197" Type="http://schemas.openxmlformats.org/officeDocument/2006/relationships/customXml" Target="../ink/ink3597.xml"/><Relationship Id="rId341" Type="http://schemas.openxmlformats.org/officeDocument/2006/relationships/customXml" Target="../ink/ink3741.xml"/><Relationship Id="rId362" Type="http://schemas.openxmlformats.org/officeDocument/2006/relationships/customXml" Target="../ink/ink3762.xml"/><Relationship Id="rId383" Type="http://schemas.openxmlformats.org/officeDocument/2006/relationships/customXml" Target="../ink/ink3783.xml"/><Relationship Id="rId201" Type="http://schemas.openxmlformats.org/officeDocument/2006/relationships/customXml" Target="../ink/ink3601.xml"/><Relationship Id="rId222" Type="http://schemas.openxmlformats.org/officeDocument/2006/relationships/customXml" Target="../ink/ink3622.xml"/><Relationship Id="rId243" Type="http://schemas.openxmlformats.org/officeDocument/2006/relationships/customXml" Target="../ink/ink3643.xml"/><Relationship Id="rId264" Type="http://schemas.openxmlformats.org/officeDocument/2006/relationships/customXml" Target="../ink/ink3664.xml"/><Relationship Id="rId285" Type="http://schemas.openxmlformats.org/officeDocument/2006/relationships/customXml" Target="../ink/ink3685.xml"/><Relationship Id="rId17" Type="http://schemas.openxmlformats.org/officeDocument/2006/relationships/customXml" Target="../ink/ink3417.xml"/><Relationship Id="rId38" Type="http://schemas.openxmlformats.org/officeDocument/2006/relationships/customXml" Target="../ink/ink3438.xml"/><Relationship Id="rId59" Type="http://schemas.openxmlformats.org/officeDocument/2006/relationships/customXml" Target="../ink/ink3459.xml"/><Relationship Id="rId103" Type="http://schemas.openxmlformats.org/officeDocument/2006/relationships/customXml" Target="../ink/ink3503.xml"/><Relationship Id="rId124" Type="http://schemas.openxmlformats.org/officeDocument/2006/relationships/customXml" Target="../ink/ink3524.xml"/><Relationship Id="rId310" Type="http://schemas.openxmlformats.org/officeDocument/2006/relationships/customXml" Target="../ink/ink3710.xml"/><Relationship Id="rId70" Type="http://schemas.openxmlformats.org/officeDocument/2006/relationships/customXml" Target="../ink/ink3470.xml"/><Relationship Id="rId91" Type="http://schemas.openxmlformats.org/officeDocument/2006/relationships/customXml" Target="../ink/ink3491.xml"/><Relationship Id="rId145" Type="http://schemas.openxmlformats.org/officeDocument/2006/relationships/customXml" Target="../ink/ink3545.xml"/><Relationship Id="rId166" Type="http://schemas.openxmlformats.org/officeDocument/2006/relationships/customXml" Target="../ink/ink3566.xml"/><Relationship Id="rId187" Type="http://schemas.openxmlformats.org/officeDocument/2006/relationships/customXml" Target="../ink/ink3587.xml"/><Relationship Id="rId331" Type="http://schemas.openxmlformats.org/officeDocument/2006/relationships/customXml" Target="../ink/ink3731.xml"/><Relationship Id="rId352" Type="http://schemas.openxmlformats.org/officeDocument/2006/relationships/customXml" Target="../ink/ink3752.xml"/><Relationship Id="rId373" Type="http://schemas.openxmlformats.org/officeDocument/2006/relationships/customXml" Target="../ink/ink3773.xml"/><Relationship Id="rId394" Type="http://schemas.openxmlformats.org/officeDocument/2006/relationships/customXml" Target="../ink/ink3794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612.xml"/><Relationship Id="rId233" Type="http://schemas.openxmlformats.org/officeDocument/2006/relationships/customXml" Target="../ink/ink3633.xml"/><Relationship Id="rId254" Type="http://schemas.openxmlformats.org/officeDocument/2006/relationships/customXml" Target="../ink/ink3654.xml"/><Relationship Id="rId28" Type="http://schemas.openxmlformats.org/officeDocument/2006/relationships/customXml" Target="../ink/ink3428.xml"/><Relationship Id="rId49" Type="http://schemas.openxmlformats.org/officeDocument/2006/relationships/customXml" Target="../ink/ink3449.xml"/><Relationship Id="rId114" Type="http://schemas.openxmlformats.org/officeDocument/2006/relationships/customXml" Target="../ink/ink3514.xml"/><Relationship Id="rId275" Type="http://schemas.openxmlformats.org/officeDocument/2006/relationships/customXml" Target="../ink/ink3675.xml"/><Relationship Id="rId296" Type="http://schemas.openxmlformats.org/officeDocument/2006/relationships/customXml" Target="../ink/ink3696.xml"/><Relationship Id="rId300" Type="http://schemas.openxmlformats.org/officeDocument/2006/relationships/customXml" Target="../ink/ink3700.xml"/><Relationship Id="rId60" Type="http://schemas.openxmlformats.org/officeDocument/2006/relationships/customXml" Target="../ink/ink3460.xml"/><Relationship Id="rId81" Type="http://schemas.openxmlformats.org/officeDocument/2006/relationships/customXml" Target="../ink/ink3481.xml"/><Relationship Id="rId135" Type="http://schemas.openxmlformats.org/officeDocument/2006/relationships/customXml" Target="../ink/ink3535.xml"/><Relationship Id="rId156" Type="http://schemas.openxmlformats.org/officeDocument/2006/relationships/customXml" Target="../ink/ink3556.xml"/><Relationship Id="rId177" Type="http://schemas.openxmlformats.org/officeDocument/2006/relationships/customXml" Target="../ink/ink3577.xml"/><Relationship Id="rId198" Type="http://schemas.openxmlformats.org/officeDocument/2006/relationships/customXml" Target="../ink/ink3598.xml"/><Relationship Id="rId321" Type="http://schemas.openxmlformats.org/officeDocument/2006/relationships/customXml" Target="../ink/ink3721.xml"/><Relationship Id="rId342" Type="http://schemas.openxmlformats.org/officeDocument/2006/relationships/customXml" Target="../ink/ink3742.xml"/><Relationship Id="rId363" Type="http://schemas.openxmlformats.org/officeDocument/2006/relationships/customXml" Target="../ink/ink3763.xml"/><Relationship Id="rId384" Type="http://schemas.openxmlformats.org/officeDocument/2006/relationships/customXml" Target="../ink/ink3784.xml"/><Relationship Id="rId202" Type="http://schemas.openxmlformats.org/officeDocument/2006/relationships/customXml" Target="../ink/ink3602.xml"/><Relationship Id="rId223" Type="http://schemas.openxmlformats.org/officeDocument/2006/relationships/customXml" Target="../ink/ink3623.xml"/><Relationship Id="rId244" Type="http://schemas.openxmlformats.org/officeDocument/2006/relationships/customXml" Target="../ink/ink3644.xml"/><Relationship Id="rId18" Type="http://schemas.openxmlformats.org/officeDocument/2006/relationships/customXml" Target="../ink/ink3418.xml"/><Relationship Id="rId39" Type="http://schemas.openxmlformats.org/officeDocument/2006/relationships/customXml" Target="../ink/ink3439.xml"/><Relationship Id="rId265" Type="http://schemas.openxmlformats.org/officeDocument/2006/relationships/customXml" Target="../ink/ink3665.xml"/><Relationship Id="rId286" Type="http://schemas.openxmlformats.org/officeDocument/2006/relationships/customXml" Target="../ink/ink3686.xml"/><Relationship Id="rId50" Type="http://schemas.openxmlformats.org/officeDocument/2006/relationships/customXml" Target="../ink/ink3450.xml"/><Relationship Id="rId104" Type="http://schemas.openxmlformats.org/officeDocument/2006/relationships/customXml" Target="../ink/ink3504.xml"/><Relationship Id="rId125" Type="http://schemas.openxmlformats.org/officeDocument/2006/relationships/customXml" Target="../ink/ink3525.xml"/><Relationship Id="rId146" Type="http://schemas.openxmlformats.org/officeDocument/2006/relationships/customXml" Target="../ink/ink3546.xml"/><Relationship Id="rId167" Type="http://schemas.openxmlformats.org/officeDocument/2006/relationships/customXml" Target="../ink/ink3567.xml"/><Relationship Id="rId188" Type="http://schemas.openxmlformats.org/officeDocument/2006/relationships/customXml" Target="../ink/ink3588.xml"/><Relationship Id="rId311" Type="http://schemas.openxmlformats.org/officeDocument/2006/relationships/customXml" Target="../ink/ink3711.xml"/><Relationship Id="rId332" Type="http://schemas.openxmlformats.org/officeDocument/2006/relationships/customXml" Target="../ink/ink3732.xml"/><Relationship Id="rId353" Type="http://schemas.openxmlformats.org/officeDocument/2006/relationships/customXml" Target="../ink/ink3753.xml"/><Relationship Id="rId374" Type="http://schemas.openxmlformats.org/officeDocument/2006/relationships/customXml" Target="../ink/ink3774.xml"/><Relationship Id="rId395" Type="http://schemas.openxmlformats.org/officeDocument/2006/relationships/customXml" Target="../ink/ink3795.xml"/><Relationship Id="rId71" Type="http://schemas.openxmlformats.org/officeDocument/2006/relationships/customXml" Target="../ink/ink3471.xml"/><Relationship Id="rId92" Type="http://schemas.openxmlformats.org/officeDocument/2006/relationships/customXml" Target="../ink/ink3492.xml"/><Relationship Id="rId213" Type="http://schemas.openxmlformats.org/officeDocument/2006/relationships/customXml" Target="../ink/ink3613.xml"/><Relationship Id="rId234" Type="http://schemas.openxmlformats.org/officeDocument/2006/relationships/customXml" Target="../ink/ink3634.xml"/><Relationship Id="rId2" Type="http://schemas.openxmlformats.org/officeDocument/2006/relationships/customXml" Target="../ink/ink3402.xml"/><Relationship Id="rId29" Type="http://schemas.openxmlformats.org/officeDocument/2006/relationships/customXml" Target="../ink/ink3429.xml"/><Relationship Id="rId255" Type="http://schemas.openxmlformats.org/officeDocument/2006/relationships/customXml" Target="../ink/ink3655.xml"/><Relationship Id="rId276" Type="http://schemas.openxmlformats.org/officeDocument/2006/relationships/customXml" Target="../ink/ink3676.xml"/><Relationship Id="rId297" Type="http://schemas.openxmlformats.org/officeDocument/2006/relationships/customXml" Target="../ink/ink3697.xml"/><Relationship Id="rId40" Type="http://schemas.openxmlformats.org/officeDocument/2006/relationships/customXml" Target="../ink/ink3440.xml"/><Relationship Id="rId115" Type="http://schemas.openxmlformats.org/officeDocument/2006/relationships/customXml" Target="../ink/ink3515.xml"/><Relationship Id="rId136" Type="http://schemas.openxmlformats.org/officeDocument/2006/relationships/customXml" Target="../ink/ink3536.xml"/><Relationship Id="rId157" Type="http://schemas.openxmlformats.org/officeDocument/2006/relationships/customXml" Target="../ink/ink3557.xml"/><Relationship Id="rId178" Type="http://schemas.openxmlformats.org/officeDocument/2006/relationships/customXml" Target="../ink/ink3578.xml"/><Relationship Id="rId301" Type="http://schemas.openxmlformats.org/officeDocument/2006/relationships/customXml" Target="../ink/ink3701.xml"/><Relationship Id="rId322" Type="http://schemas.openxmlformats.org/officeDocument/2006/relationships/customXml" Target="../ink/ink3722.xml"/><Relationship Id="rId343" Type="http://schemas.openxmlformats.org/officeDocument/2006/relationships/customXml" Target="../ink/ink3743.xml"/><Relationship Id="rId364" Type="http://schemas.openxmlformats.org/officeDocument/2006/relationships/customXml" Target="../ink/ink3764.xml"/><Relationship Id="rId61" Type="http://schemas.openxmlformats.org/officeDocument/2006/relationships/customXml" Target="../ink/ink3461.xml"/><Relationship Id="rId82" Type="http://schemas.openxmlformats.org/officeDocument/2006/relationships/customXml" Target="../ink/ink3482.xml"/><Relationship Id="rId199" Type="http://schemas.openxmlformats.org/officeDocument/2006/relationships/customXml" Target="../ink/ink3599.xml"/><Relationship Id="rId203" Type="http://schemas.openxmlformats.org/officeDocument/2006/relationships/customXml" Target="../ink/ink3603.xml"/><Relationship Id="rId385" Type="http://schemas.openxmlformats.org/officeDocument/2006/relationships/customXml" Target="../ink/ink3785.xml"/><Relationship Id="rId19" Type="http://schemas.openxmlformats.org/officeDocument/2006/relationships/customXml" Target="../ink/ink3419.xml"/><Relationship Id="rId224" Type="http://schemas.openxmlformats.org/officeDocument/2006/relationships/customXml" Target="../ink/ink3624.xml"/><Relationship Id="rId245" Type="http://schemas.openxmlformats.org/officeDocument/2006/relationships/customXml" Target="../ink/ink3645.xml"/><Relationship Id="rId266" Type="http://schemas.openxmlformats.org/officeDocument/2006/relationships/customXml" Target="../ink/ink3666.xml"/><Relationship Id="rId287" Type="http://schemas.openxmlformats.org/officeDocument/2006/relationships/customXml" Target="../ink/ink3687.xml"/><Relationship Id="rId30" Type="http://schemas.openxmlformats.org/officeDocument/2006/relationships/customXml" Target="../ink/ink3430.xml"/><Relationship Id="rId105" Type="http://schemas.openxmlformats.org/officeDocument/2006/relationships/customXml" Target="../ink/ink3505.xml"/><Relationship Id="rId126" Type="http://schemas.openxmlformats.org/officeDocument/2006/relationships/customXml" Target="../ink/ink3526.xml"/><Relationship Id="rId147" Type="http://schemas.openxmlformats.org/officeDocument/2006/relationships/customXml" Target="../ink/ink3547.xml"/><Relationship Id="rId168" Type="http://schemas.openxmlformats.org/officeDocument/2006/relationships/customXml" Target="../ink/ink3568.xml"/><Relationship Id="rId312" Type="http://schemas.openxmlformats.org/officeDocument/2006/relationships/customXml" Target="../ink/ink3712.xml"/><Relationship Id="rId333" Type="http://schemas.openxmlformats.org/officeDocument/2006/relationships/customXml" Target="../ink/ink3733.xml"/><Relationship Id="rId354" Type="http://schemas.openxmlformats.org/officeDocument/2006/relationships/customXml" Target="../ink/ink3754.xml"/><Relationship Id="rId51" Type="http://schemas.openxmlformats.org/officeDocument/2006/relationships/customXml" Target="../ink/ink3451.xml"/><Relationship Id="rId72" Type="http://schemas.openxmlformats.org/officeDocument/2006/relationships/customXml" Target="../ink/ink3472.xml"/><Relationship Id="rId93" Type="http://schemas.openxmlformats.org/officeDocument/2006/relationships/customXml" Target="../ink/ink3493.xml"/><Relationship Id="rId189" Type="http://schemas.openxmlformats.org/officeDocument/2006/relationships/customXml" Target="../ink/ink3589.xml"/><Relationship Id="rId375" Type="http://schemas.openxmlformats.org/officeDocument/2006/relationships/customXml" Target="../ink/ink3775.xml"/><Relationship Id="rId396" Type="http://schemas.openxmlformats.org/officeDocument/2006/relationships/customXml" Target="../ink/ink3796.xml"/><Relationship Id="rId3" Type="http://schemas.openxmlformats.org/officeDocument/2006/relationships/customXml" Target="../ink/ink3403.xml"/><Relationship Id="rId214" Type="http://schemas.openxmlformats.org/officeDocument/2006/relationships/customXml" Target="../ink/ink3614.xml"/><Relationship Id="rId235" Type="http://schemas.openxmlformats.org/officeDocument/2006/relationships/customXml" Target="../ink/ink3635.xml"/><Relationship Id="rId256" Type="http://schemas.openxmlformats.org/officeDocument/2006/relationships/customXml" Target="../ink/ink3656.xml"/><Relationship Id="rId277" Type="http://schemas.openxmlformats.org/officeDocument/2006/relationships/customXml" Target="../ink/ink3677.xml"/><Relationship Id="rId298" Type="http://schemas.openxmlformats.org/officeDocument/2006/relationships/customXml" Target="../ink/ink3698.xml"/><Relationship Id="rId400" Type="http://schemas.openxmlformats.org/officeDocument/2006/relationships/customXml" Target="../ink/ink3800.xml"/><Relationship Id="rId116" Type="http://schemas.openxmlformats.org/officeDocument/2006/relationships/customXml" Target="../ink/ink3516.xml"/><Relationship Id="rId137" Type="http://schemas.openxmlformats.org/officeDocument/2006/relationships/customXml" Target="../ink/ink3537.xml"/><Relationship Id="rId158" Type="http://schemas.openxmlformats.org/officeDocument/2006/relationships/customXml" Target="../ink/ink3558.xml"/><Relationship Id="rId302" Type="http://schemas.openxmlformats.org/officeDocument/2006/relationships/customXml" Target="../ink/ink3702.xml"/><Relationship Id="rId323" Type="http://schemas.openxmlformats.org/officeDocument/2006/relationships/customXml" Target="../ink/ink3723.xml"/><Relationship Id="rId344" Type="http://schemas.openxmlformats.org/officeDocument/2006/relationships/customXml" Target="../ink/ink3744.xml"/><Relationship Id="rId20" Type="http://schemas.openxmlformats.org/officeDocument/2006/relationships/customXml" Target="../ink/ink3420.xml"/><Relationship Id="rId41" Type="http://schemas.openxmlformats.org/officeDocument/2006/relationships/customXml" Target="../ink/ink3441.xml"/><Relationship Id="rId62" Type="http://schemas.openxmlformats.org/officeDocument/2006/relationships/customXml" Target="../ink/ink3462.xml"/><Relationship Id="rId83" Type="http://schemas.openxmlformats.org/officeDocument/2006/relationships/customXml" Target="../ink/ink3483.xml"/><Relationship Id="rId179" Type="http://schemas.openxmlformats.org/officeDocument/2006/relationships/customXml" Target="../ink/ink3579.xml"/><Relationship Id="rId365" Type="http://schemas.openxmlformats.org/officeDocument/2006/relationships/customXml" Target="../ink/ink3765.xml"/><Relationship Id="rId386" Type="http://schemas.openxmlformats.org/officeDocument/2006/relationships/customXml" Target="../ink/ink3786.xml"/><Relationship Id="rId190" Type="http://schemas.openxmlformats.org/officeDocument/2006/relationships/customXml" Target="../ink/ink3590.xml"/><Relationship Id="rId204" Type="http://schemas.openxmlformats.org/officeDocument/2006/relationships/customXml" Target="../ink/ink3604.xml"/><Relationship Id="rId225" Type="http://schemas.openxmlformats.org/officeDocument/2006/relationships/customXml" Target="../ink/ink3625.xml"/><Relationship Id="rId246" Type="http://schemas.openxmlformats.org/officeDocument/2006/relationships/customXml" Target="../ink/ink3646.xml"/><Relationship Id="rId267" Type="http://schemas.openxmlformats.org/officeDocument/2006/relationships/customXml" Target="../ink/ink3667.xml"/><Relationship Id="rId288" Type="http://schemas.openxmlformats.org/officeDocument/2006/relationships/customXml" Target="../ink/ink3688.xml"/><Relationship Id="rId106" Type="http://schemas.openxmlformats.org/officeDocument/2006/relationships/customXml" Target="../ink/ink3506.xml"/><Relationship Id="rId127" Type="http://schemas.openxmlformats.org/officeDocument/2006/relationships/customXml" Target="../ink/ink3527.xml"/><Relationship Id="rId313" Type="http://schemas.openxmlformats.org/officeDocument/2006/relationships/customXml" Target="../ink/ink3713.xml"/><Relationship Id="rId10" Type="http://schemas.openxmlformats.org/officeDocument/2006/relationships/customXml" Target="../ink/ink3410.xml"/><Relationship Id="rId31" Type="http://schemas.openxmlformats.org/officeDocument/2006/relationships/customXml" Target="../ink/ink3431.xml"/><Relationship Id="rId52" Type="http://schemas.openxmlformats.org/officeDocument/2006/relationships/customXml" Target="../ink/ink3452.xml"/><Relationship Id="rId73" Type="http://schemas.openxmlformats.org/officeDocument/2006/relationships/customXml" Target="../ink/ink3473.xml"/><Relationship Id="rId94" Type="http://schemas.openxmlformats.org/officeDocument/2006/relationships/customXml" Target="../ink/ink3494.xml"/><Relationship Id="rId148" Type="http://schemas.openxmlformats.org/officeDocument/2006/relationships/customXml" Target="../ink/ink3548.xml"/><Relationship Id="rId169" Type="http://schemas.openxmlformats.org/officeDocument/2006/relationships/customXml" Target="../ink/ink3569.xml"/><Relationship Id="rId334" Type="http://schemas.openxmlformats.org/officeDocument/2006/relationships/customXml" Target="../ink/ink3734.xml"/><Relationship Id="rId355" Type="http://schemas.openxmlformats.org/officeDocument/2006/relationships/customXml" Target="../ink/ink3755.xml"/><Relationship Id="rId376" Type="http://schemas.openxmlformats.org/officeDocument/2006/relationships/customXml" Target="../ink/ink3776.xml"/><Relationship Id="rId397" Type="http://schemas.openxmlformats.org/officeDocument/2006/relationships/customXml" Target="../ink/ink3797.xml"/><Relationship Id="rId4" Type="http://schemas.openxmlformats.org/officeDocument/2006/relationships/customXml" Target="../ink/ink3404.xml"/><Relationship Id="rId180" Type="http://schemas.openxmlformats.org/officeDocument/2006/relationships/customXml" Target="../ink/ink3580.xml"/><Relationship Id="rId215" Type="http://schemas.openxmlformats.org/officeDocument/2006/relationships/customXml" Target="../ink/ink3615.xml"/><Relationship Id="rId236" Type="http://schemas.openxmlformats.org/officeDocument/2006/relationships/customXml" Target="../ink/ink3636.xml"/><Relationship Id="rId257" Type="http://schemas.openxmlformats.org/officeDocument/2006/relationships/customXml" Target="../ink/ink3657.xml"/><Relationship Id="rId278" Type="http://schemas.openxmlformats.org/officeDocument/2006/relationships/customXml" Target="../ink/ink3678.xml"/><Relationship Id="rId303" Type="http://schemas.openxmlformats.org/officeDocument/2006/relationships/customXml" Target="../ink/ink3703.xml"/><Relationship Id="rId42" Type="http://schemas.openxmlformats.org/officeDocument/2006/relationships/customXml" Target="../ink/ink3442.xml"/><Relationship Id="rId84" Type="http://schemas.openxmlformats.org/officeDocument/2006/relationships/customXml" Target="../ink/ink3484.xml"/><Relationship Id="rId138" Type="http://schemas.openxmlformats.org/officeDocument/2006/relationships/customXml" Target="../ink/ink3538.xml"/><Relationship Id="rId345" Type="http://schemas.openxmlformats.org/officeDocument/2006/relationships/customXml" Target="../ink/ink3745.xml"/><Relationship Id="rId387" Type="http://schemas.openxmlformats.org/officeDocument/2006/relationships/customXml" Target="../ink/ink3787.xml"/><Relationship Id="rId191" Type="http://schemas.openxmlformats.org/officeDocument/2006/relationships/customXml" Target="../ink/ink3591.xml"/><Relationship Id="rId205" Type="http://schemas.openxmlformats.org/officeDocument/2006/relationships/customXml" Target="../ink/ink3605.xml"/><Relationship Id="rId247" Type="http://schemas.openxmlformats.org/officeDocument/2006/relationships/customXml" Target="../ink/ink3647.xml"/><Relationship Id="rId107" Type="http://schemas.openxmlformats.org/officeDocument/2006/relationships/customXml" Target="../ink/ink3507.xml"/><Relationship Id="rId289" Type="http://schemas.openxmlformats.org/officeDocument/2006/relationships/customXml" Target="../ink/ink3689.xml"/><Relationship Id="rId11" Type="http://schemas.openxmlformats.org/officeDocument/2006/relationships/customXml" Target="../ink/ink3411.xml"/><Relationship Id="rId53" Type="http://schemas.openxmlformats.org/officeDocument/2006/relationships/customXml" Target="../ink/ink3453.xml"/><Relationship Id="rId149" Type="http://schemas.openxmlformats.org/officeDocument/2006/relationships/customXml" Target="../ink/ink3549.xml"/><Relationship Id="rId314" Type="http://schemas.openxmlformats.org/officeDocument/2006/relationships/customXml" Target="../ink/ink3714.xml"/><Relationship Id="rId356" Type="http://schemas.openxmlformats.org/officeDocument/2006/relationships/customXml" Target="../ink/ink3756.xml"/><Relationship Id="rId398" Type="http://schemas.openxmlformats.org/officeDocument/2006/relationships/customXml" Target="../ink/ink3798.xml"/><Relationship Id="rId95" Type="http://schemas.openxmlformats.org/officeDocument/2006/relationships/customXml" Target="../ink/ink3495.xml"/><Relationship Id="rId160" Type="http://schemas.openxmlformats.org/officeDocument/2006/relationships/customXml" Target="../ink/ink3560.xml"/><Relationship Id="rId216" Type="http://schemas.openxmlformats.org/officeDocument/2006/relationships/customXml" Target="../ink/ink3616.xml"/><Relationship Id="rId258" Type="http://schemas.openxmlformats.org/officeDocument/2006/relationships/customXml" Target="../ink/ink3658.xml"/><Relationship Id="rId22" Type="http://schemas.openxmlformats.org/officeDocument/2006/relationships/customXml" Target="../ink/ink3422.xml"/><Relationship Id="rId64" Type="http://schemas.openxmlformats.org/officeDocument/2006/relationships/customXml" Target="../ink/ink3464.xml"/><Relationship Id="rId118" Type="http://schemas.openxmlformats.org/officeDocument/2006/relationships/customXml" Target="../ink/ink3518.xml"/><Relationship Id="rId325" Type="http://schemas.openxmlformats.org/officeDocument/2006/relationships/customXml" Target="../ink/ink3725.xml"/><Relationship Id="rId367" Type="http://schemas.openxmlformats.org/officeDocument/2006/relationships/customXml" Target="../ink/ink3767.xml"/><Relationship Id="rId171" Type="http://schemas.openxmlformats.org/officeDocument/2006/relationships/customXml" Target="../ink/ink3571.xml"/><Relationship Id="rId227" Type="http://schemas.openxmlformats.org/officeDocument/2006/relationships/customXml" Target="../ink/ink3627.xml"/><Relationship Id="rId269" Type="http://schemas.openxmlformats.org/officeDocument/2006/relationships/customXml" Target="../ink/ink3669.xml"/><Relationship Id="rId33" Type="http://schemas.openxmlformats.org/officeDocument/2006/relationships/customXml" Target="../ink/ink3433.xml"/><Relationship Id="rId129" Type="http://schemas.openxmlformats.org/officeDocument/2006/relationships/customXml" Target="../ink/ink3529.xml"/><Relationship Id="rId280" Type="http://schemas.openxmlformats.org/officeDocument/2006/relationships/customXml" Target="../ink/ink3680.xml"/><Relationship Id="rId336" Type="http://schemas.openxmlformats.org/officeDocument/2006/relationships/customXml" Target="../ink/ink3736.xml"/><Relationship Id="rId75" Type="http://schemas.openxmlformats.org/officeDocument/2006/relationships/customXml" Target="../ink/ink3475.xml"/><Relationship Id="rId140" Type="http://schemas.openxmlformats.org/officeDocument/2006/relationships/customXml" Target="../ink/ink3540.xml"/><Relationship Id="rId182" Type="http://schemas.openxmlformats.org/officeDocument/2006/relationships/customXml" Target="../ink/ink3582.xml"/><Relationship Id="rId378" Type="http://schemas.openxmlformats.org/officeDocument/2006/relationships/customXml" Target="../ink/ink3778.xml"/><Relationship Id="rId6" Type="http://schemas.openxmlformats.org/officeDocument/2006/relationships/customXml" Target="../ink/ink3406.xml"/><Relationship Id="rId238" Type="http://schemas.openxmlformats.org/officeDocument/2006/relationships/customXml" Target="../ink/ink3638.xml"/><Relationship Id="rId291" Type="http://schemas.openxmlformats.org/officeDocument/2006/relationships/customXml" Target="../ink/ink3691.xml"/><Relationship Id="rId305" Type="http://schemas.openxmlformats.org/officeDocument/2006/relationships/customXml" Target="../ink/ink3705.xml"/><Relationship Id="rId347" Type="http://schemas.openxmlformats.org/officeDocument/2006/relationships/customXml" Target="../ink/ink3747.xml"/><Relationship Id="rId44" Type="http://schemas.openxmlformats.org/officeDocument/2006/relationships/customXml" Target="../ink/ink3444.xml"/><Relationship Id="rId86" Type="http://schemas.openxmlformats.org/officeDocument/2006/relationships/customXml" Target="../ink/ink3486.xml"/><Relationship Id="rId151" Type="http://schemas.openxmlformats.org/officeDocument/2006/relationships/customXml" Target="../ink/ink3551.xml"/><Relationship Id="rId389" Type="http://schemas.openxmlformats.org/officeDocument/2006/relationships/customXml" Target="../ink/ink3789.xml"/><Relationship Id="rId193" Type="http://schemas.openxmlformats.org/officeDocument/2006/relationships/customXml" Target="../ink/ink3593.xml"/><Relationship Id="rId207" Type="http://schemas.openxmlformats.org/officeDocument/2006/relationships/customXml" Target="../ink/ink3607.xml"/><Relationship Id="rId249" Type="http://schemas.openxmlformats.org/officeDocument/2006/relationships/customXml" Target="../ink/ink3649.xml"/><Relationship Id="rId13" Type="http://schemas.openxmlformats.org/officeDocument/2006/relationships/customXml" Target="../ink/ink3413.xml"/><Relationship Id="rId109" Type="http://schemas.openxmlformats.org/officeDocument/2006/relationships/customXml" Target="../ink/ink3509.xml"/><Relationship Id="rId260" Type="http://schemas.openxmlformats.org/officeDocument/2006/relationships/customXml" Target="../ink/ink3660.xml"/><Relationship Id="rId316" Type="http://schemas.openxmlformats.org/officeDocument/2006/relationships/customXml" Target="../ink/ink3716.xml"/><Relationship Id="rId55" Type="http://schemas.openxmlformats.org/officeDocument/2006/relationships/customXml" Target="../ink/ink3455.xml"/><Relationship Id="rId97" Type="http://schemas.openxmlformats.org/officeDocument/2006/relationships/customXml" Target="../ink/ink3497.xml"/><Relationship Id="rId120" Type="http://schemas.openxmlformats.org/officeDocument/2006/relationships/customXml" Target="../ink/ink3520.xml"/><Relationship Id="rId358" Type="http://schemas.openxmlformats.org/officeDocument/2006/relationships/customXml" Target="../ink/ink3758.xml"/><Relationship Id="rId162" Type="http://schemas.openxmlformats.org/officeDocument/2006/relationships/customXml" Target="../ink/ink3562.xml"/><Relationship Id="rId218" Type="http://schemas.openxmlformats.org/officeDocument/2006/relationships/customXml" Target="../ink/ink3618.xml"/><Relationship Id="rId271" Type="http://schemas.openxmlformats.org/officeDocument/2006/relationships/customXml" Target="../ink/ink3671.xml"/><Relationship Id="rId24" Type="http://schemas.openxmlformats.org/officeDocument/2006/relationships/customXml" Target="../ink/ink3424.xml"/><Relationship Id="rId66" Type="http://schemas.openxmlformats.org/officeDocument/2006/relationships/customXml" Target="../ink/ink3466.xml"/><Relationship Id="rId131" Type="http://schemas.openxmlformats.org/officeDocument/2006/relationships/customXml" Target="../ink/ink3531.xml"/><Relationship Id="rId327" Type="http://schemas.openxmlformats.org/officeDocument/2006/relationships/customXml" Target="../ink/ink3727.xml"/><Relationship Id="rId369" Type="http://schemas.openxmlformats.org/officeDocument/2006/relationships/customXml" Target="../ink/ink3769.xml"/><Relationship Id="rId173" Type="http://schemas.openxmlformats.org/officeDocument/2006/relationships/customXml" Target="../ink/ink3573.xml"/><Relationship Id="rId229" Type="http://schemas.openxmlformats.org/officeDocument/2006/relationships/customXml" Target="../ink/ink3629.xml"/><Relationship Id="rId380" Type="http://schemas.openxmlformats.org/officeDocument/2006/relationships/customXml" Target="../ink/ink3780.xml"/><Relationship Id="rId240" Type="http://schemas.openxmlformats.org/officeDocument/2006/relationships/customXml" Target="../ink/ink3640.xml"/><Relationship Id="rId35" Type="http://schemas.openxmlformats.org/officeDocument/2006/relationships/customXml" Target="../ink/ink3435.xml"/><Relationship Id="rId77" Type="http://schemas.openxmlformats.org/officeDocument/2006/relationships/customXml" Target="../ink/ink3477.xml"/><Relationship Id="rId100" Type="http://schemas.openxmlformats.org/officeDocument/2006/relationships/customXml" Target="../ink/ink3500.xml"/><Relationship Id="rId282" Type="http://schemas.openxmlformats.org/officeDocument/2006/relationships/customXml" Target="../ink/ink3682.xml"/><Relationship Id="rId338" Type="http://schemas.openxmlformats.org/officeDocument/2006/relationships/customXml" Target="../ink/ink3738.xml"/><Relationship Id="rId8" Type="http://schemas.openxmlformats.org/officeDocument/2006/relationships/customXml" Target="../ink/ink3408.xml"/><Relationship Id="rId142" Type="http://schemas.openxmlformats.org/officeDocument/2006/relationships/customXml" Target="../ink/ink3542.xml"/><Relationship Id="rId184" Type="http://schemas.openxmlformats.org/officeDocument/2006/relationships/customXml" Target="../ink/ink3584.xml"/><Relationship Id="rId391" Type="http://schemas.openxmlformats.org/officeDocument/2006/relationships/customXml" Target="../ink/ink3791.xml"/><Relationship Id="rId251" Type="http://schemas.openxmlformats.org/officeDocument/2006/relationships/customXml" Target="../ink/ink3651.xml"/><Relationship Id="rId46" Type="http://schemas.openxmlformats.org/officeDocument/2006/relationships/customXml" Target="../ink/ink3446.xml"/><Relationship Id="rId293" Type="http://schemas.openxmlformats.org/officeDocument/2006/relationships/customXml" Target="../ink/ink3693.xml"/><Relationship Id="rId307" Type="http://schemas.openxmlformats.org/officeDocument/2006/relationships/customXml" Target="../ink/ink3707.xml"/><Relationship Id="rId349" Type="http://schemas.openxmlformats.org/officeDocument/2006/relationships/customXml" Target="../ink/ink3749.xml"/><Relationship Id="rId88" Type="http://schemas.openxmlformats.org/officeDocument/2006/relationships/customXml" Target="../ink/ink3488.xml"/><Relationship Id="rId111" Type="http://schemas.openxmlformats.org/officeDocument/2006/relationships/customXml" Target="../ink/ink3511.xml"/><Relationship Id="rId153" Type="http://schemas.openxmlformats.org/officeDocument/2006/relationships/customXml" Target="../ink/ink3553.xml"/><Relationship Id="rId195" Type="http://schemas.openxmlformats.org/officeDocument/2006/relationships/customXml" Target="../ink/ink3595.xml"/><Relationship Id="rId209" Type="http://schemas.openxmlformats.org/officeDocument/2006/relationships/customXml" Target="../ink/ink3609.xml"/><Relationship Id="rId360" Type="http://schemas.openxmlformats.org/officeDocument/2006/relationships/customXml" Target="../ink/ink3760.xml"/><Relationship Id="rId220" Type="http://schemas.openxmlformats.org/officeDocument/2006/relationships/customXml" Target="../ink/ink3620.xml"/><Relationship Id="rId15" Type="http://schemas.openxmlformats.org/officeDocument/2006/relationships/customXml" Target="../ink/ink3415.xml"/><Relationship Id="rId57" Type="http://schemas.openxmlformats.org/officeDocument/2006/relationships/customXml" Target="../ink/ink3457.xml"/><Relationship Id="rId262" Type="http://schemas.openxmlformats.org/officeDocument/2006/relationships/customXml" Target="../ink/ink3662.xml"/><Relationship Id="rId318" Type="http://schemas.openxmlformats.org/officeDocument/2006/relationships/customXml" Target="../ink/ink3718.xml"/><Relationship Id="rId99" Type="http://schemas.openxmlformats.org/officeDocument/2006/relationships/customXml" Target="../ink/ink3499.xml"/><Relationship Id="rId122" Type="http://schemas.openxmlformats.org/officeDocument/2006/relationships/customXml" Target="../ink/ink3522.xml"/><Relationship Id="rId164" Type="http://schemas.openxmlformats.org/officeDocument/2006/relationships/customXml" Target="../ink/ink3564.xml"/><Relationship Id="rId371" Type="http://schemas.openxmlformats.org/officeDocument/2006/relationships/customXml" Target="../ink/ink3771.xml"/><Relationship Id="rId26" Type="http://schemas.openxmlformats.org/officeDocument/2006/relationships/customXml" Target="../ink/ink3426.xml"/><Relationship Id="rId231" Type="http://schemas.openxmlformats.org/officeDocument/2006/relationships/customXml" Target="../ink/ink3631.xml"/><Relationship Id="rId273" Type="http://schemas.openxmlformats.org/officeDocument/2006/relationships/customXml" Target="../ink/ink3673.xml"/><Relationship Id="rId329" Type="http://schemas.openxmlformats.org/officeDocument/2006/relationships/customXml" Target="../ink/ink3729.xml"/><Relationship Id="rId68" Type="http://schemas.openxmlformats.org/officeDocument/2006/relationships/customXml" Target="../ink/ink3468.xml"/><Relationship Id="rId133" Type="http://schemas.openxmlformats.org/officeDocument/2006/relationships/customXml" Target="../ink/ink3533.xml"/><Relationship Id="rId175" Type="http://schemas.openxmlformats.org/officeDocument/2006/relationships/customXml" Target="../ink/ink3575.xml"/><Relationship Id="rId340" Type="http://schemas.openxmlformats.org/officeDocument/2006/relationships/customXml" Target="../ink/ink3740.xml"/><Relationship Id="rId200" Type="http://schemas.openxmlformats.org/officeDocument/2006/relationships/customXml" Target="../ink/ink3600.xml"/><Relationship Id="rId382" Type="http://schemas.openxmlformats.org/officeDocument/2006/relationships/customXml" Target="../ink/ink3782.xml"/><Relationship Id="rId242" Type="http://schemas.openxmlformats.org/officeDocument/2006/relationships/customXml" Target="../ink/ink3642.xml"/><Relationship Id="rId284" Type="http://schemas.openxmlformats.org/officeDocument/2006/relationships/customXml" Target="../ink/ink3684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0.xml"/><Relationship Id="rId21" Type="http://schemas.openxmlformats.org/officeDocument/2006/relationships/customXml" Target="../ink/ink215.xml"/><Relationship Id="rId42" Type="http://schemas.openxmlformats.org/officeDocument/2006/relationships/customXml" Target="../ink/ink236.xml"/><Relationship Id="rId47" Type="http://schemas.openxmlformats.org/officeDocument/2006/relationships/customXml" Target="../ink/ink241.xml"/><Relationship Id="rId63" Type="http://schemas.openxmlformats.org/officeDocument/2006/relationships/customXml" Target="../ink/ink257.xml"/><Relationship Id="rId68" Type="http://schemas.openxmlformats.org/officeDocument/2006/relationships/customXml" Target="../ink/ink262.xml"/><Relationship Id="rId16" Type="http://schemas.openxmlformats.org/officeDocument/2006/relationships/customXml" Target="../ink/ink210.xml"/><Relationship Id="rId11" Type="http://schemas.openxmlformats.org/officeDocument/2006/relationships/customXml" Target="../ink/ink205.xml"/><Relationship Id="rId24" Type="http://schemas.openxmlformats.org/officeDocument/2006/relationships/customXml" Target="../ink/ink218.xml"/><Relationship Id="rId32" Type="http://schemas.openxmlformats.org/officeDocument/2006/relationships/customXml" Target="../ink/ink226.xml"/><Relationship Id="rId37" Type="http://schemas.openxmlformats.org/officeDocument/2006/relationships/customXml" Target="../ink/ink231.xml"/><Relationship Id="rId40" Type="http://schemas.openxmlformats.org/officeDocument/2006/relationships/customXml" Target="../ink/ink234.xml"/><Relationship Id="rId45" Type="http://schemas.openxmlformats.org/officeDocument/2006/relationships/customXml" Target="../ink/ink239.xml"/><Relationship Id="rId53" Type="http://schemas.openxmlformats.org/officeDocument/2006/relationships/customXml" Target="../ink/ink247.xml"/><Relationship Id="rId58" Type="http://schemas.openxmlformats.org/officeDocument/2006/relationships/customXml" Target="../ink/ink252.xml"/><Relationship Id="rId66" Type="http://schemas.openxmlformats.org/officeDocument/2006/relationships/customXml" Target="../ink/ink260.xml"/><Relationship Id="rId74" Type="http://schemas.openxmlformats.org/officeDocument/2006/relationships/customXml" Target="../ink/ink268.xml"/><Relationship Id="rId79" Type="http://schemas.openxmlformats.org/officeDocument/2006/relationships/customXml" Target="../ink/ink273.xml"/><Relationship Id="rId5" Type="http://schemas.openxmlformats.org/officeDocument/2006/relationships/customXml" Target="../ink/ink199.xml"/><Relationship Id="rId61" Type="http://schemas.openxmlformats.org/officeDocument/2006/relationships/customXml" Target="../ink/ink255.xml"/><Relationship Id="rId19" Type="http://schemas.openxmlformats.org/officeDocument/2006/relationships/customXml" Target="../ink/ink213.xml"/><Relationship Id="rId14" Type="http://schemas.openxmlformats.org/officeDocument/2006/relationships/customXml" Target="../ink/ink208.xml"/><Relationship Id="rId22" Type="http://schemas.openxmlformats.org/officeDocument/2006/relationships/customXml" Target="../ink/ink216.xml"/><Relationship Id="rId27" Type="http://schemas.openxmlformats.org/officeDocument/2006/relationships/customXml" Target="../ink/ink221.xml"/><Relationship Id="rId30" Type="http://schemas.openxmlformats.org/officeDocument/2006/relationships/customXml" Target="../ink/ink224.xml"/><Relationship Id="rId35" Type="http://schemas.openxmlformats.org/officeDocument/2006/relationships/customXml" Target="../ink/ink229.xml"/><Relationship Id="rId43" Type="http://schemas.openxmlformats.org/officeDocument/2006/relationships/customXml" Target="../ink/ink237.xml"/><Relationship Id="rId48" Type="http://schemas.openxmlformats.org/officeDocument/2006/relationships/customXml" Target="../ink/ink242.xml"/><Relationship Id="rId56" Type="http://schemas.openxmlformats.org/officeDocument/2006/relationships/customXml" Target="../ink/ink250.xml"/><Relationship Id="rId64" Type="http://schemas.openxmlformats.org/officeDocument/2006/relationships/customXml" Target="../ink/ink258.xml"/><Relationship Id="rId69" Type="http://schemas.openxmlformats.org/officeDocument/2006/relationships/customXml" Target="../ink/ink263.xml"/><Relationship Id="rId77" Type="http://schemas.openxmlformats.org/officeDocument/2006/relationships/customXml" Target="../ink/ink271.xml"/><Relationship Id="rId8" Type="http://schemas.openxmlformats.org/officeDocument/2006/relationships/customXml" Target="../ink/ink202.xml"/><Relationship Id="rId51" Type="http://schemas.openxmlformats.org/officeDocument/2006/relationships/customXml" Target="../ink/ink245.xml"/><Relationship Id="rId72" Type="http://schemas.openxmlformats.org/officeDocument/2006/relationships/customXml" Target="../ink/ink266.xml"/><Relationship Id="rId3" Type="http://schemas.openxmlformats.org/officeDocument/2006/relationships/customXml" Target="../ink/ink197.xml"/><Relationship Id="rId12" Type="http://schemas.openxmlformats.org/officeDocument/2006/relationships/customXml" Target="../ink/ink206.xml"/><Relationship Id="rId17" Type="http://schemas.openxmlformats.org/officeDocument/2006/relationships/customXml" Target="../ink/ink211.xml"/><Relationship Id="rId25" Type="http://schemas.openxmlformats.org/officeDocument/2006/relationships/customXml" Target="../ink/ink219.xml"/><Relationship Id="rId33" Type="http://schemas.openxmlformats.org/officeDocument/2006/relationships/customXml" Target="../ink/ink227.xml"/><Relationship Id="rId38" Type="http://schemas.openxmlformats.org/officeDocument/2006/relationships/customXml" Target="../ink/ink232.xml"/><Relationship Id="rId46" Type="http://schemas.openxmlformats.org/officeDocument/2006/relationships/customXml" Target="../ink/ink240.xml"/><Relationship Id="rId59" Type="http://schemas.openxmlformats.org/officeDocument/2006/relationships/customXml" Target="../ink/ink253.xml"/><Relationship Id="rId67" Type="http://schemas.openxmlformats.org/officeDocument/2006/relationships/customXml" Target="../ink/ink261.xml"/><Relationship Id="rId20" Type="http://schemas.openxmlformats.org/officeDocument/2006/relationships/customXml" Target="../ink/ink214.xml"/><Relationship Id="rId41" Type="http://schemas.openxmlformats.org/officeDocument/2006/relationships/customXml" Target="../ink/ink235.xml"/><Relationship Id="rId54" Type="http://schemas.openxmlformats.org/officeDocument/2006/relationships/customXml" Target="../ink/ink248.xml"/><Relationship Id="rId62" Type="http://schemas.openxmlformats.org/officeDocument/2006/relationships/customXml" Target="../ink/ink256.xml"/><Relationship Id="rId70" Type="http://schemas.openxmlformats.org/officeDocument/2006/relationships/customXml" Target="../ink/ink264.xml"/><Relationship Id="rId75" Type="http://schemas.openxmlformats.org/officeDocument/2006/relationships/customXml" Target="../ink/ink26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0.xml"/><Relationship Id="rId15" Type="http://schemas.openxmlformats.org/officeDocument/2006/relationships/customXml" Target="../ink/ink209.xml"/><Relationship Id="rId23" Type="http://schemas.openxmlformats.org/officeDocument/2006/relationships/customXml" Target="../ink/ink217.xml"/><Relationship Id="rId28" Type="http://schemas.openxmlformats.org/officeDocument/2006/relationships/customXml" Target="../ink/ink222.xml"/><Relationship Id="rId36" Type="http://schemas.openxmlformats.org/officeDocument/2006/relationships/customXml" Target="../ink/ink230.xml"/><Relationship Id="rId49" Type="http://schemas.openxmlformats.org/officeDocument/2006/relationships/customXml" Target="../ink/ink243.xml"/><Relationship Id="rId57" Type="http://schemas.openxmlformats.org/officeDocument/2006/relationships/customXml" Target="../ink/ink251.xml"/><Relationship Id="rId10" Type="http://schemas.openxmlformats.org/officeDocument/2006/relationships/customXml" Target="../ink/ink204.xml"/><Relationship Id="rId31" Type="http://schemas.openxmlformats.org/officeDocument/2006/relationships/customXml" Target="../ink/ink225.xml"/><Relationship Id="rId44" Type="http://schemas.openxmlformats.org/officeDocument/2006/relationships/customXml" Target="../ink/ink238.xml"/><Relationship Id="rId52" Type="http://schemas.openxmlformats.org/officeDocument/2006/relationships/customXml" Target="../ink/ink246.xml"/><Relationship Id="rId60" Type="http://schemas.openxmlformats.org/officeDocument/2006/relationships/customXml" Target="../ink/ink254.xml"/><Relationship Id="rId65" Type="http://schemas.openxmlformats.org/officeDocument/2006/relationships/customXml" Target="../ink/ink259.xml"/><Relationship Id="rId73" Type="http://schemas.openxmlformats.org/officeDocument/2006/relationships/customXml" Target="../ink/ink267.xml"/><Relationship Id="rId78" Type="http://schemas.openxmlformats.org/officeDocument/2006/relationships/customXml" Target="../ink/ink272.xml"/><Relationship Id="rId4" Type="http://schemas.openxmlformats.org/officeDocument/2006/relationships/customXml" Target="../ink/ink198.xml"/><Relationship Id="rId9" Type="http://schemas.openxmlformats.org/officeDocument/2006/relationships/customXml" Target="../ink/ink203.xml"/><Relationship Id="rId13" Type="http://schemas.openxmlformats.org/officeDocument/2006/relationships/customXml" Target="../ink/ink207.xml"/><Relationship Id="rId18" Type="http://schemas.openxmlformats.org/officeDocument/2006/relationships/customXml" Target="../ink/ink212.xml"/><Relationship Id="rId39" Type="http://schemas.openxmlformats.org/officeDocument/2006/relationships/customXml" Target="../ink/ink233.xml"/><Relationship Id="rId34" Type="http://schemas.openxmlformats.org/officeDocument/2006/relationships/customXml" Target="../ink/ink228.xml"/><Relationship Id="rId50" Type="http://schemas.openxmlformats.org/officeDocument/2006/relationships/customXml" Target="../ink/ink244.xml"/><Relationship Id="rId55" Type="http://schemas.openxmlformats.org/officeDocument/2006/relationships/customXml" Target="../ink/ink249.xml"/><Relationship Id="rId76" Type="http://schemas.openxmlformats.org/officeDocument/2006/relationships/customXml" Target="../ink/ink270.xml"/><Relationship Id="rId7" Type="http://schemas.openxmlformats.org/officeDocument/2006/relationships/customXml" Target="../ink/ink201.xml"/><Relationship Id="rId71" Type="http://schemas.openxmlformats.org/officeDocument/2006/relationships/customXml" Target="../ink/ink265.xml"/><Relationship Id="rId2" Type="http://schemas.openxmlformats.org/officeDocument/2006/relationships/image" Target="../media/image4.png"/><Relationship Id="rId29" Type="http://schemas.openxmlformats.org/officeDocument/2006/relationships/customXml" Target="../ink/ink223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16.xml"/><Relationship Id="rId21" Type="http://schemas.openxmlformats.org/officeDocument/2006/relationships/customXml" Target="../ink/ink3820.xml"/><Relationship Id="rId42" Type="http://schemas.openxmlformats.org/officeDocument/2006/relationships/customXml" Target="../ink/ink3841.xml"/><Relationship Id="rId63" Type="http://schemas.openxmlformats.org/officeDocument/2006/relationships/customXml" Target="../ink/ink3862.xml"/><Relationship Id="rId84" Type="http://schemas.openxmlformats.org/officeDocument/2006/relationships/customXml" Target="../ink/ink3883.xml"/><Relationship Id="rId138" Type="http://schemas.openxmlformats.org/officeDocument/2006/relationships/customXml" Target="../ink/ink3937.xml"/><Relationship Id="rId107" Type="http://schemas.openxmlformats.org/officeDocument/2006/relationships/customXml" Target="../ink/ink3906.xml"/><Relationship Id="rId11" Type="http://schemas.openxmlformats.org/officeDocument/2006/relationships/customXml" Target="../ink/ink3810.xml"/><Relationship Id="rId32" Type="http://schemas.openxmlformats.org/officeDocument/2006/relationships/customXml" Target="../ink/ink3831.xml"/><Relationship Id="rId53" Type="http://schemas.openxmlformats.org/officeDocument/2006/relationships/customXml" Target="../ink/ink3852.xml"/><Relationship Id="rId74" Type="http://schemas.openxmlformats.org/officeDocument/2006/relationships/customXml" Target="../ink/ink3873.xml"/><Relationship Id="rId128" Type="http://schemas.openxmlformats.org/officeDocument/2006/relationships/customXml" Target="../ink/ink3927.xml"/><Relationship Id="rId149" Type="http://schemas.openxmlformats.org/officeDocument/2006/relationships/customXml" Target="../ink/ink3948.xml"/><Relationship Id="rId5" Type="http://schemas.openxmlformats.org/officeDocument/2006/relationships/customXml" Target="../ink/ink3804.xml"/><Relationship Id="rId95" Type="http://schemas.openxmlformats.org/officeDocument/2006/relationships/customXml" Target="../ink/ink3894.xml"/><Relationship Id="rId22" Type="http://schemas.openxmlformats.org/officeDocument/2006/relationships/customXml" Target="../ink/ink3821.xml"/><Relationship Id="rId27" Type="http://schemas.openxmlformats.org/officeDocument/2006/relationships/customXml" Target="../ink/ink3826.xml"/><Relationship Id="rId43" Type="http://schemas.openxmlformats.org/officeDocument/2006/relationships/customXml" Target="../ink/ink3842.xml"/><Relationship Id="rId48" Type="http://schemas.openxmlformats.org/officeDocument/2006/relationships/customXml" Target="../ink/ink3847.xml"/><Relationship Id="rId64" Type="http://schemas.openxmlformats.org/officeDocument/2006/relationships/customXml" Target="../ink/ink3863.xml"/><Relationship Id="rId69" Type="http://schemas.openxmlformats.org/officeDocument/2006/relationships/customXml" Target="../ink/ink3868.xml"/><Relationship Id="rId113" Type="http://schemas.openxmlformats.org/officeDocument/2006/relationships/customXml" Target="../ink/ink3912.xml"/><Relationship Id="rId118" Type="http://schemas.openxmlformats.org/officeDocument/2006/relationships/customXml" Target="../ink/ink3917.xml"/><Relationship Id="rId134" Type="http://schemas.openxmlformats.org/officeDocument/2006/relationships/customXml" Target="../ink/ink3933.xml"/><Relationship Id="rId139" Type="http://schemas.openxmlformats.org/officeDocument/2006/relationships/customXml" Target="../ink/ink3938.xml"/><Relationship Id="rId80" Type="http://schemas.openxmlformats.org/officeDocument/2006/relationships/customXml" Target="../ink/ink3879.xml"/><Relationship Id="rId85" Type="http://schemas.openxmlformats.org/officeDocument/2006/relationships/customXml" Target="../ink/ink3884.xml"/><Relationship Id="rId150" Type="http://schemas.openxmlformats.org/officeDocument/2006/relationships/customXml" Target="../ink/ink3949.xml"/><Relationship Id="rId155" Type="http://schemas.openxmlformats.org/officeDocument/2006/relationships/customXml" Target="../ink/ink3954.xml"/><Relationship Id="rId12" Type="http://schemas.openxmlformats.org/officeDocument/2006/relationships/customXml" Target="../ink/ink3811.xml"/><Relationship Id="rId17" Type="http://schemas.openxmlformats.org/officeDocument/2006/relationships/customXml" Target="../ink/ink3816.xml"/><Relationship Id="rId33" Type="http://schemas.openxmlformats.org/officeDocument/2006/relationships/customXml" Target="../ink/ink3832.xml"/><Relationship Id="rId38" Type="http://schemas.openxmlformats.org/officeDocument/2006/relationships/customXml" Target="../ink/ink3837.xml"/><Relationship Id="rId59" Type="http://schemas.openxmlformats.org/officeDocument/2006/relationships/customXml" Target="../ink/ink3858.xml"/><Relationship Id="rId103" Type="http://schemas.openxmlformats.org/officeDocument/2006/relationships/customXml" Target="../ink/ink3902.xml"/><Relationship Id="rId108" Type="http://schemas.openxmlformats.org/officeDocument/2006/relationships/customXml" Target="../ink/ink3907.xml"/><Relationship Id="rId124" Type="http://schemas.openxmlformats.org/officeDocument/2006/relationships/customXml" Target="../ink/ink3923.xml"/><Relationship Id="rId129" Type="http://schemas.openxmlformats.org/officeDocument/2006/relationships/customXml" Target="../ink/ink3928.xml"/><Relationship Id="rId54" Type="http://schemas.openxmlformats.org/officeDocument/2006/relationships/customXml" Target="../ink/ink3853.xml"/><Relationship Id="rId70" Type="http://schemas.openxmlformats.org/officeDocument/2006/relationships/customXml" Target="../ink/ink3869.xml"/><Relationship Id="rId75" Type="http://schemas.openxmlformats.org/officeDocument/2006/relationships/customXml" Target="../ink/ink3874.xml"/><Relationship Id="rId91" Type="http://schemas.openxmlformats.org/officeDocument/2006/relationships/customXml" Target="../ink/ink3890.xml"/><Relationship Id="rId96" Type="http://schemas.openxmlformats.org/officeDocument/2006/relationships/customXml" Target="../ink/ink3895.xml"/><Relationship Id="rId140" Type="http://schemas.openxmlformats.org/officeDocument/2006/relationships/customXml" Target="../ink/ink3939.xml"/><Relationship Id="rId145" Type="http://schemas.openxmlformats.org/officeDocument/2006/relationships/customXml" Target="../ink/ink394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805.xml"/><Relationship Id="rId23" Type="http://schemas.openxmlformats.org/officeDocument/2006/relationships/customXml" Target="../ink/ink3822.xml"/><Relationship Id="rId28" Type="http://schemas.openxmlformats.org/officeDocument/2006/relationships/customXml" Target="../ink/ink3827.xml"/><Relationship Id="rId49" Type="http://schemas.openxmlformats.org/officeDocument/2006/relationships/customXml" Target="../ink/ink3848.xml"/><Relationship Id="rId114" Type="http://schemas.openxmlformats.org/officeDocument/2006/relationships/customXml" Target="../ink/ink3913.xml"/><Relationship Id="rId119" Type="http://schemas.openxmlformats.org/officeDocument/2006/relationships/customXml" Target="../ink/ink3918.xml"/><Relationship Id="rId44" Type="http://schemas.openxmlformats.org/officeDocument/2006/relationships/customXml" Target="../ink/ink3843.xml"/><Relationship Id="rId60" Type="http://schemas.openxmlformats.org/officeDocument/2006/relationships/customXml" Target="../ink/ink3859.xml"/><Relationship Id="rId65" Type="http://schemas.openxmlformats.org/officeDocument/2006/relationships/customXml" Target="../ink/ink3864.xml"/><Relationship Id="rId81" Type="http://schemas.openxmlformats.org/officeDocument/2006/relationships/customXml" Target="../ink/ink3880.xml"/><Relationship Id="rId86" Type="http://schemas.openxmlformats.org/officeDocument/2006/relationships/customXml" Target="../ink/ink3885.xml"/><Relationship Id="rId130" Type="http://schemas.openxmlformats.org/officeDocument/2006/relationships/customXml" Target="../ink/ink3929.xml"/><Relationship Id="rId135" Type="http://schemas.openxmlformats.org/officeDocument/2006/relationships/customXml" Target="../ink/ink3934.xml"/><Relationship Id="rId151" Type="http://schemas.openxmlformats.org/officeDocument/2006/relationships/customXml" Target="../ink/ink3950.xml"/><Relationship Id="rId13" Type="http://schemas.openxmlformats.org/officeDocument/2006/relationships/customXml" Target="../ink/ink3812.xml"/><Relationship Id="rId18" Type="http://schemas.openxmlformats.org/officeDocument/2006/relationships/customXml" Target="../ink/ink3817.xml"/><Relationship Id="rId39" Type="http://schemas.openxmlformats.org/officeDocument/2006/relationships/customXml" Target="../ink/ink3838.xml"/><Relationship Id="rId109" Type="http://schemas.openxmlformats.org/officeDocument/2006/relationships/customXml" Target="../ink/ink3908.xml"/><Relationship Id="rId34" Type="http://schemas.openxmlformats.org/officeDocument/2006/relationships/customXml" Target="../ink/ink3833.xml"/><Relationship Id="rId50" Type="http://schemas.openxmlformats.org/officeDocument/2006/relationships/customXml" Target="../ink/ink3849.xml"/><Relationship Id="rId55" Type="http://schemas.openxmlformats.org/officeDocument/2006/relationships/customXml" Target="../ink/ink3854.xml"/><Relationship Id="rId76" Type="http://schemas.openxmlformats.org/officeDocument/2006/relationships/customXml" Target="../ink/ink3875.xml"/><Relationship Id="rId97" Type="http://schemas.openxmlformats.org/officeDocument/2006/relationships/customXml" Target="../ink/ink3896.xml"/><Relationship Id="rId104" Type="http://schemas.openxmlformats.org/officeDocument/2006/relationships/customXml" Target="../ink/ink3903.xml"/><Relationship Id="rId120" Type="http://schemas.openxmlformats.org/officeDocument/2006/relationships/customXml" Target="../ink/ink3919.xml"/><Relationship Id="rId125" Type="http://schemas.openxmlformats.org/officeDocument/2006/relationships/customXml" Target="../ink/ink3924.xml"/><Relationship Id="rId141" Type="http://schemas.openxmlformats.org/officeDocument/2006/relationships/customXml" Target="../ink/ink3940.xml"/><Relationship Id="rId146" Type="http://schemas.openxmlformats.org/officeDocument/2006/relationships/customXml" Target="../ink/ink3945.xml"/><Relationship Id="rId7" Type="http://schemas.openxmlformats.org/officeDocument/2006/relationships/customXml" Target="../ink/ink3806.xml"/><Relationship Id="rId71" Type="http://schemas.openxmlformats.org/officeDocument/2006/relationships/customXml" Target="../ink/ink3870.xml"/><Relationship Id="rId92" Type="http://schemas.openxmlformats.org/officeDocument/2006/relationships/customXml" Target="../ink/ink3891.xml"/><Relationship Id="rId2" Type="http://schemas.openxmlformats.org/officeDocument/2006/relationships/customXml" Target="../ink/ink3801.xml"/><Relationship Id="rId29" Type="http://schemas.openxmlformats.org/officeDocument/2006/relationships/customXml" Target="../ink/ink3828.xml"/><Relationship Id="rId24" Type="http://schemas.openxmlformats.org/officeDocument/2006/relationships/customXml" Target="../ink/ink3823.xml"/><Relationship Id="rId40" Type="http://schemas.openxmlformats.org/officeDocument/2006/relationships/customXml" Target="../ink/ink3839.xml"/><Relationship Id="rId45" Type="http://schemas.openxmlformats.org/officeDocument/2006/relationships/customXml" Target="../ink/ink3844.xml"/><Relationship Id="rId66" Type="http://schemas.openxmlformats.org/officeDocument/2006/relationships/customXml" Target="../ink/ink3865.xml"/><Relationship Id="rId87" Type="http://schemas.openxmlformats.org/officeDocument/2006/relationships/customXml" Target="../ink/ink3886.xml"/><Relationship Id="rId110" Type="http://schemas.openxmlformats.org/officeDocument/2006/relationships/customXml" Target="../ink/ink3909.xml"/><Relationship Id="rId115" Type="http://schemas.openxmlformats.org/officeDocument/2006/relationships/customXml" Target="../ink/ink3914.xml"/><Relationship Id="rId131" Type="http://schemas.openxmlformats.org/officeDocument/2006/relationships/customXml" Target="../ink/ink3930.xml"/><Relationship Id="rId136" Type="http://schemas.openxmlformats.org/officeDocument/2006/relationships/customXml" Target="../ink/ink3935.xml"/><Relationship Id="rId61" Type="http://schemas.openxmlformats.org/officeDocument/2006/relationships/customXml" Target="../ink/ink3860.xml"/><Relationship Id="rId82" Type="http://schemas.openxmlformats.org/officeDocument/2006/relationships/customXml" Target="../ink/ink3881.xml"/><Relationship Id="rId152" Type="http://schemas.openxmlformats.org/officeDocument/2006/relationships/customXml" Target="../ink/ink3951.xml"/><Relationship Id="rId19" Type="http://schemas.openxmlformats.org/officeDocument/2006/relationships/customXml" Target="../ink/ink3818.xml"/><Relationship Id="rId14" Type="http://schemas.openxmlformats.org/officeDocument/2006/relationships/customXml" Target="../ink/ink3813.xml"/><Relationship Id="rId30" Type="http://schemas.openxmlformats.org/officeDocument/2006/relationships/customXml" Target="../ink/ink3829.xml"/><Relationship Id="rId35" Type="http://schemas.openxmlformats.org/officeDocument/2006/relationships/customXml" Target="../ink/ink3834.xml"/><Relationship Id="rId56" Type="http://schemas.openxmlformats.org/officeDocument/2006/relationships/customXml" Target="../ink/ink3855.xml"/><Relationship Id="rId77" Type="http://schemas.openxmlformats.org/officeDocument/2006/relationships/customXml" Target="../ink/ink3876.xml"/><Relationship Id="rId100" Type="http://schemas.openxmlformats.org/officeDocument/2006/relationships/customXml" Target="../ink/ink3899.xml"/><Relationship Id="rId105" Type="http://schemas.openxmlformats.org/officeDocument/2006/relationships/customXml" Target="../ink/ink3904.xml"/><Relationship Id="rId126" Type="http://schemas.openxmlformats.org/officeDocument/2006/relationships/customXml" Target="../ink/ink3925.xml"/><Relationship Id="rId147" Type="http://schemas.openxmlformats.org/officeDocument/2006/relationships/customXml" Target="../ink/ink3946.xml"/><Relationship Id="rId8" Type="http://schemas.openxmlformats.org/officeDocument/2006/relationships/customXml" Target="../ink/ink3807.xml"/><Relationship Id="rId51" Type="http://schemas.openxmlformats.org/officeDocument/2006/relationships/customXml" Target="../ink/ink3850.xml"/><Relationship Id="rId72" Type="http://schemas.openxmlformats.org/officeDocument/2006/relationships/customXml" Target="../ink/ink3871.xml"/><Relationship Id="rId93" Type="http://schemas.openxmlformats.org/officeDocument/2006/relationships/customXml" Target="../ink/ink3892.xml"/><Relationship Id="rId98" Type="http://schemas.openxmlformats.org/officeDocument/2006/relationships/customXml" Target="../ink/ink3897.xml"/><Relationship Id="rId121" Type="http://schemas.openxmlformats.org/officeDocument/2006/relationships/customXml" Target="../ink/ink3920.xml"/><Relationship Id="rId142" Type="http://schemas.openxmlformats.org/officeDocument/2006/relationships/customXml" Target="../ink/ink3941.xml"/><Relationship Id="rId3" Type="http://schemas.openxmlformats.org/officeDocument/2006/relationships/customXml" Target="../ink/ink3802.xml"/><Relationship Id="rId25" Type="http://schemas.openxmlformats.org/officeDocument/2006/relationships/customXml" Target="../ink/ink3824.xml"/><Relationship Id="rId46" Type="http://schemas.openxmlformats.org/officeDocument/2006/relationships/customXml" Target="../ink/ink3845.xml"/><Relationship Id="rId67" Type="http://schemas.openxmlformats.org/officeDocument/2006/relationships/customXml" Target="../ink/ink3866.xml"/><Relationship Id="rId116" Type="http://schemas.openxmlformats.org/officeDocument/2006/relationships/customXml" Target="../ink/ink3915.xml"/><Relationship Id="rId137" Type="http://schemas.openxmlformats.org/officeDocument/2006/relationships/customXml" Target="../ink/ink3936.xml"/><Relationship Id="rId20" Type="http://schemas.openxmlformats.org/officeDocument/2006/relationships/customXml" Target="../ink/ink3819.xml"/><Relationship Id="rId41" Type="http://schemas.openxmlformats.org/officeDocument/2006/relationships/customXml" Target="../ink/ink3840.xml"/><Relationship Id="rId62" Type="http://schemas.openxmlformats.org/officeDocument/2006/relationships/customXml" Target="../ink/ink3861.xml"/><Relationship Id="rId83" Type="http://schemas.openxmlformats.org/officeDocument/2006/relationships/customXml" Target="../ink/ink3882.xml"/><Relationship Id="rId88" Type="http://schemas.openxmlformats.org/officeDocument/2006/relationships/customXml" Target="../ink/ink3887.xml"/><Relationship Id="rId111" Type="http://schemas.openxmlformats.org/officeDocument/2006/relationships/customXml" Target="../ink/ink3910.xml"/><Relationship Id="rId132" Type="http://schemas.openxmlformats.org/officeDocument/2006/relationships/customXml" Target="../ink/ink3931.xml"/><Relationship Id="rId153" Type="http://schemas.openxmlformats.org/officeDocument/2006/relationships/customXml" Target="../ink/ink3952.xml"/><Relationship Id="rId15" Type="http://schemas.openxmlformats.org/officeDocument/2006/relationships/customXml" Target="../ink/ink3814.xml"/><Relationship Id="rId36" Type="http://schemas.openxmlformats.org/officeDocument/2006/relationships/customXml" Target="../ink/ink3835.xml"/><Relationship Id="rId57" Type="http://schemas.openxmlformats.org/officeDocument/2006/relationships/customXml" Target="../ink/ink3856.xml"/><Relationship Id="rId106" Type="http://schemas.openxmlformats.org/officeDocument/2006/relationships/customXml" Target="../ink/ink3905.xml"/><Relationship Id="rId127" Type="http://schemas.openxmlformats.org/officeDocument/2006/relationships/customXml" Target="../ink/ink3926.xml"/><Relationship Id="rId10" Type="http://schemas.openxmlformats.org/officeDocument/2006/relationships/customXml" Target="../ink/ink3809.xml"/><Relationship Id="rId31" Type="http://schemas.openxmlformats.org/officeDocument/2006/relationships/customXml" Target="../ink/ink3830.xml"/><Relationship Id="rId52" Type="http://schemas.openxmlformats.org/officeDocument/2006/relationships/customXml" Target="../ink/ink3851.xml"/><Relationship Id="rId73" Type="http://schemas.openxmlformats.org/officeDocument/2006/relationships/customXml" Target="../ink/ink3872.xml"/><Relationship Id="rId78" Type="http://schemas.openxmlformats.org/officeDocument/2006/relationships/customXml" Target="../ink/ink3877.xml"/><Relationship Id="rId94" Type="http://schemas.openxmlformats.org/officeDocument/2006/relationships/customXml" Target="../ink/ink3893.xml"/><Relationship Id="rId99" Type="http://schemas.openxmlformats.org/officeDocument/2006/relationships/customXml" Target="../ink/ink3898.xml"/><Relationship Id="rId101" Type="http://schemas.openxmlformats.org/officeDocument/2006/relationships/customXml" Target="../ink/ink3900.xml"/><Relationship Id="rId122" Type="http://schemas.openxmlformats.org/officeDocument/2006/relationships/customXml" Target="../ink/ink3921.xml"/><Relationship Id="rId143" Type="http://schemas.openxmlformats.org/officeDocument/2006/relationships/customXml" Target="../ink/ink3942.xml"/><Relationship Id="rId148" Type="http://schemas.openxmlformats.org/officeDocument/2006/relationships/customXml" Target="../ink/ink3947.xml"/><Relationship Id="rId4" Type="http://schemas.openxmlformats.org/officeDocument/2006/relationships/customXml" Target="../ink/ink3803.xml"/><Relationship Id="rId9" Type="http://schemas.openxmlformats.org/officeDocument/2006/relationships/customXml" Target="../ink/ink3808.xml"/><Relationship Id="rId26" Type="http://schemas.openxmlformats.org/officeDocument/2006/relationships/customXml" Target="../ink/ink3825.xml"/><Relationship Id="rId47" Type="http://schemas.openxmlformats.org/officeDocument/2006/relationships/customXml" Target="../ink/ink3846.xml"/><Relationship Id="rId68" Type="http://schemas.openxmlformats.org/officeDocument/2006/relationships/customXml" Target="../ink/ink3867.xml"/><Relationship Id="rId89" Type="http://schemas.openxmlformats.org/officeDocument/2006/relationships/customXml" Target="../ink/ink3888.xml"/><Relationship Id="rId112" Type="http://schemas.openxmlformats.org/officeDocument/2006/relationships/customXml" Target="../ink/ink3911.xml"/><Relationship Id="rId133" Type="http://schemas.openxmlformats.org/officeDocument/2006/relationships/customXml" Target="../ink/ink3932.xml"/><Relationship Id="rId154" Type="http://schemas.openxmlformats.org/officeDocument/2006/relationships/customXml" Target="../ink/ink3953.xml"/><Relationship Id="rId16" Type="http://schemas.openxmlformats.org/officeDocument/2006/relationships/customXml" Target="../ink/ink3815.xml"/><Relationship Id="rId37" Type="http://schemas.openxmlformats.org/officeDocument/2006/relationships/customXml" Target="../ink/ink3836.xml"/><Relationship Id="rId58" Type="http://schemas.openxmlformats.org/officeDocument/2006/relationships/customXml" Target="../ink/ink3857.xml"/><Relationship Id="rId79" Type="http://schemas.openxmlformats.org/officeDocument/2006/relationships/customXml" Target="../ink/ink3878.xml"/><Relationship Id="rId102" Type="http://schemas.openxmlformats.org/officeDocument/2006/relationships/customXml" Target="../ink/ink3901.xml"/><Relationship Id="rId123" Type="http://schemas.openxmlformats.org/officeDocument/2006/relationships/customXml" Target="../ink/ink3922.xml"/><Relationship Id="rId144" Type="http://schemas.openxmlformats.org/officeDocument/2006/relationships/customXml" Target="../ink/ink3943.xml"/><Relationship Id="rId90" Type="http://schemas.openxmlformats.org/officeDocument/2006/relationships/customXml" Target="../ink/ink388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067.xml"/><Relationship Id="rId21" Type="http://schemas.openxmlformats.org/officeDocument/2006/relationships/customXml" Target="../ink/ink3971.xml"/><Relationship Id="rId42" Type="http://schemas.openxmlformats.org/officeDocument/2006/relationships/customXml" Target="../ink/ink3992.xml"/><Relationship Id="rId63" Type="http://schemas.openxmlformats.org/officeDocument/2006/relationships/customXml" Target="../ink/ink4013.xml"/><Relationship Id="rId84" Type="http://schemas.openxmlformats.org/officeDocument/2006/relationships/customXml" Target="../ink/ink4034.xml"/><Relationship Id="rId16" Type="http://schemas.openxmlformats.org/officeDocument/2006/relationships/customXml" Target="../ink/ink3966.xml"/><Relationship Id="rId107" Type="http://schemas.openxmlformats.org/officeDocument/2006/relationships/customXml" Target="../ink/ink4057.xml"/><Relationship Id="rId11" Type="http://schemas.openxmlformats.org/officeDocument/2006/relationships/customXml" Target="../ink/ink3961.xml"/><Relationship Id="rId32" Type="http://schemas.openxmlformats.org/officeDocument/2006/relationships/customXml" Target="../ink/ink3982.xml"/><Relationship Id="rId37" Type="http://schemas.openxmlformats.org/officeDocument/2006/relationships/customXml" Target="../ink/ink3987.xml"/><Relationship Id="rId53" Type="http://schemas.openxmlformats.org/officeDocument/2006/relationships/customXml" Target="../ink/ink4003.xml"/><Relationship Id="rId58" Type="http://schemas.openxmlformats.org/officeDocument/2006/relationships/customXml" Target="../ink/ink4008.xml"/><Relationship Id="rId74" Type="http://schemas.openxmlformats.org/officeDocument/2006/relationships/customXml" Target="../ink/ink4024.xml"/><Relationship Id="rId79" Type="http://schemas.openxmlformats.org/officeDocument/2006/relationships/customXml" Target="../ink/ink4029.xml"/><Relationship Id="rId102" Type="http://schemas.openxmlformats.org/officeDocument/2006/relationships/customXml" Target="../ink/ink4052.xml"/><Relationship Id="rId123" Type="http://schemas.openxmlformats.org/officeDocument/2006/relationships/customXml" Target="../ink/ink4073.xml"/><Relationship Id="rId128" Type="http://schemas.openxmlformats.org/officeDocument/2006/relationships/customXml" Target="../ink/ink4078.xml"/><Relationship Id="rId5" Type="http://schemas.openxmlformats.org/officeDocument/2006/relationships/customXml" Target="../ink/ink3955.xml"/><Relationship Id="rId90" Type="http://schemas.openxmlformats.org/officeDocument/2006/relationships/customXml" Target="../ink/ink4040.xml"/><Relationship Id="rId95" Type="http://schemas.openxmlformats.org/officeDocument/2006/relationships/customXml" Target="../ink/ink4045.xml"/><Relationship Id="rId22" Type="http://schemas.openxmlformats.org/officeDocument/2006/relationships/customXml" Target="../ink/ink3972.xml"/><Relationship Id="rId27" Type="http://schemas.openxmlformats.org/officeDocument/2006/relationships/customXml" Target="../ink/ink3977.xml"/><Relationship Id="rId43" Type="http://schemas.openxmlformats.org/officeDocument/2006/relationships/customXml" Target="../ink/ink3993.xml"/><Relationship Id="rId48" Type="http://schemas.openxmlformats.org/officeDocument/2006/relationships/customXml" Target="../ink/ink3998.xml"/><Relationship Id="rId64" Type="http://schemas.openxmlformats.org/officeDocument/2006/relationships/customXml" Target="../ink/ink4014.xml"/><Relationship Id="rId69" Type="http://schemas.openxmlformats.org/officeDocument/2006/relationships/customXml" Target="../ink/ink4019.xml"/><Relationship Id="rId113" Type="http://schemas.openxmlformats.org/officeDocument/2006/relationships/customXml" Target="../ink/ink4063.xml"/><Relationship Id="rId118" Type="http://schemas.openxmlformats.org/officeDocument/2006/relationships/customXml" Target="../ink/ink4068.xml"/><Relationship Id="rId80" Type="http://schemas.openxmlformats.org/officeDocument/2006/relationships/customXml" Target="../ink/ink4030.xml"/><Relationship Id="rId85" Type="http://schemas.openxmlformats.org/officeDocument/2006/relationships/customXml" Target="../ink/ink4035.xml"/><Relationship Id="rId12" Type="http://schemas.openxmlformats.org/officeDocument/2006/relationships/customXml" Target="../ink/ink3962.xml"/><Relationship Id="rId17" Type="http://schemas.openxmlformats.org/officeDocument/2006/relationships/customXml" Target="../ink/ink3967.xml"/><Relationship Id="rId33" Type="http://schemas.openxmlformats.org/officeDocument/2006/relationships/customXml" Target="../ink/ink3983.xml"/><Relationship Id="rId38" Type="http://schemas.openxmlformats.org/officeDocument/2006/relationships/customXml" Target="../ink/ink3988.xml"/><Relationship Id="rId59" Type="http://schemas.openxmlformats.org/officeDocument/2006/relationships/customXml" Target="../ink/ink4009.xml"/><Relationship Id="rId103" Type="http://schemas.openxmlformats.org/officeDocument/2006/relationships/customXml" Target="../ink/ink4053.xml"/><Relationship Id="rId108" Type="http://schemas.openxmlformats.org/officeDocument/2006/relationships/customXml" Target="../ink/ink4058.xml"/><Relationship Id="rId124" Type="http://schemas.openxmlformats.org/officeDocument/2006/relationships/customXml" Target="../ink/ink4074.xml"/><Relationship Id="rId129" Type="http://schemas.openxmlformats.org/officeDocument/2006/relationships/customXml" Target="../ink/ink4079.xml"/><Relationship Id="rId54" Type="http://schemas.openxmlformats.org/officeDocument/2006/relationships/customXml" Target="../ink/ink4004.xml"/><Relationship Id="rId70" Type="http://schemas.openxmlformats.org/officeDocument/2006/relationships/customXml" Target="../ink/ink4020.xml"/><Relationship Id="rId75" Type="http://schemas.openxmlformats.org/officeDocument/2006/relationships/customXml" Target="../ink/ink4025.xml"/><Relationship Id="rId91" Type="http://schemas.openxmlformats.org/officeDocument/2006/relationships/customXml" Target="../ink/ink4041.xml"/><Relationship Id="rId96" Type="http://schemas.openxmlformats.org/officeDocument/2006/relationships/customXml" Target="../ink/ink404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956.xml"/><Relationship Id="rId23" Type="http://schemas.openxmlformats.org/officeDocument/2006/relationships/customXml" Target="../ink/ink3973.xml"/><Relationship Id="rId28" Type="http://schemas.openxmlformats.org/officeDocument/2006/relationships/customXml" Target="../ink/ink3978.xml"/><Relationship Id="rId49" Type="http://schemas.openxmlformats.org/officeDocument/2006/relationships/customXml" Target="../ink/ink3999.xml"/><Relationship Id="rId114" Type="http://schemas.openxmlformats.org/officeDocument/2006/relationships/customXml" Target="../ink/ink4064.xml"/><Relationship Id="rId119" Type="http://schemas.openxmlformats.org/officeDocument/2006/relationships/customXml" Target="../ink/ink4069.xml"/><Relationship Id="rId44" Type="http://schemas.openxmlformats.org/officeDocument/2006/relationships/customXml" Target="../ink/ink3994.xml"/><Relationship Id="rId60" Type="http://schemas.openxmlformats.org/officeDocument/2006/relationships/customXml" Target="../ink/ink4010.xml"/><Relationship Id="rId65" Type="http://schemas.openxmlformats.org/officeDocument/2006/relationships/customXml" Target="../ink/ink4015.xml"/><Relationship Id="rId81" Type="http://schemas.openxmlformats.org/officeDocument/2006/relationships/customXml" Target="../ink/ink4031.xml"/><Relationship Id="rId86" Type="http://schemas.openxmlformats.org/officeDocument/2006/relationships/customXml" Target="../ink/ink4036.xml"/><Relationship Id="rId130" Type="http://schemas.openxmlformats.org/officeDocument/2006/relationships/customXml" Target="../ink/ink4080.xml"/><Relationship Id="rId13" Type="http://schemas.openxmlformats.org/officeDocument/2006/relationships/customXml" Target="../ink/ink3963.xml"/><Relationship Id="rId18" Type="http://schemas.openxmlformats.org/officeDocument/2006/relationships/customXml" Target="../ink/ink3968.xml"/><Relationship Id="rId39" Type="http://schemas.openxmlformats.org/officeDocument/2006/relationships/customXml" Target="../ink/ink3989.xml"/><Relationship Id="rId109" Type="http://schemas.openxmlformats.org/officeDocument/2006/relationships/customXml" Target="../ink/ink4059.xml"/><Relationship Id="rId34" Type="http://schemas.openxmlformats.org/officeDocument/2006/relationships/customXml" Target="../ink/ink3984.xml"/><Relationship Id="rId50" Type="http://schemas.openxmlformats.org/officeDocument/2006/relationships/customXml" Target="../ink/ink4000.xml"/><Relationship Id="rId55" Type="http://schemas.openxmlformats.org/officeDocument/2006/relationships/customXml" Target="../ink/ink4005.xml"/><Relationship Id="rId76" Type="http://schemas.openxmlformats.org/officeDocument/2006/relationships/customXml" Target="../ink/ink4026.xml"/><Relationship Id="rId97" Type="http://schemas.openxmlformats.org/officeDocument/2006/relationships/customXml" Target="../ink/ink4047.xml"/><Relationship Id="rId104" Type="http://schemas.openxmlformats.org/officeDocument/2006/relationships/customXml" Target="../ink/ink4054.xml"/><Relationship Id="rId120" Type="http://schemas.openxmlformats.org/officeDocument/2006/relationships/customXml" Target="../ink/ink4070.xml"/><Relationship Id="rId125" Type="http://schemas.openxmlformats.org/officeDocument/2006/relationships/customXml" Target="../ink/ink4075.xml"/><Relationship Id="rId7" Type="http://schemas.openxmlformats.org/officeDocument/2006/relationships/customXml" Target="../ink/ink3957.xml"/><Relationship Id="rId71" Type="http://schemas.openxmlformats.org/officeDocument/2006/relationships/customXml" Target="../ink/ink4021.xml"/><Relationship Id="rId92" Type="http://schemas.openxmlformats.org/officeDocument/2006/relationships/customXml" Target="../ink/ink4042.xml"/><Relationship Id="rId2" Type="http://schemas.openxmlformats.org/officeDocument/2006/relationships/image" Target="../media/image39.png"/><Relationship Id="rId29" Type="http://schemas.openxmlformats.org/officeDocument/2006/relationships/customXml" Target="../ink/ink3979.xml"/><Relationship Id="rId24" Type="http://schemas.openxmlformats.org/officeDocument/2006/relationships/customXml" Target="../ink/ink3974.xml"/><Relationship Id="rId40" Type="http://schemas.openxmlformats.org/officeDocument/2006/relationships/customXml" Target="../ink/ink3990.xml"/><Relationship Id="rId45" Type="http://schemas.openxmlformats.org/officeDocument/2006/relationships/customXml" Target="../ink/ink3995.xml"/><Relationship Id="rId66" Type="http://schemas.openxmlformats.org/officeDocument/2006/relationships/customXml" Target="../ink/ink4016.xml"/><Relationship Id="rId87" Type="http://schemas.openxmlformats.org/officeDocument/2006/relationships/customXml" Target="../ink/ink4037.xml"/><Relationship Id="rId110" Type="http://schemas.openxmlformats.org/officeDocument/2006/relationships/customXml" Target="../ink/ink4060.xml"/><Relationship Id="rId115" Type="http://schemas.openxmlformats.org/officeDocument/2006/relationships/customXml" Target="../ink/ink4065.xml"/><Relationship Id="rId131" Type="http://schemas.openxmlformats.org/officeDocument/2006/relationships/customXml" Target="../ink/ink4081.xml"/><Relationship Id="rId61" Type="http://schemas.openxmlformats.org/officeDocument/2006/relationships/customXml" Target="../ink/ink4011.xml"/><Relationship Id="rId82" Type="http://schemas.openxmlformats.org/officeDocument/2006/relationships/customXml" Target="../ink/ink4032.xml"/><Relationship Id="rId19" Type="http://schemas.openxmlformats.org/officeDocument/2006/relationships/customXml" Target="../ink/ink3969.xml"/><Relationship Id="rId14" Type="http://schemas.openxmlformats.org/officeDocument/2006/relationships/customXml" Target="../ink/ink3964.xml"/><Relationship Id="rId30" Type="http://schemas.openxmlformats.org/officeDocument/2006/relationships/customXml" Target="../ink/ink3980.xml"/><Relationship Id="rId35" Type="http://schemas.openxmlformats.org/officeDocument/2006/relationships/customXml" Target="../ink/ink3985.xml"/><Relationship Id="rId56" Type="http://schemas.openxmlformats.org/officeDocument/2006/relationships/customXml" Target="../ink/ink4006.xml"/><Relationship Id="rId77" Type="http://schemas.openxmlformats.org/officeDocument/2006/relationships/customXml" Target="../ink/ink4027.xml"/><Relationship Id="rId100" Type="http://schemas.openxmlformats.org/officeDocument/2006/relationships/customXml" Target="../ink/ink4050.xml"/><Relationship Id="rId105" Type="http://schemas.openxmlformats.org/officeDocument/2006/relationships/customXml" Target="../ink/ink4055.xml"/><Relationship Id="rId126" Type="http://schemas.openxmlformats.org/officeDocument/2006/relationships/customXml" Target="../ink/ink4076.xml"/><Relationship Id="rId8" Type="http://schemas.openxmlformats.org/officeDocument/2006/relationships/customXml" Target="../ink/ink3958.xml"/><Relationship Id="rId51" Type="http://schemas.openxmlformats.org/officeDocument/2006/relationships/customXml" Target="../ink/ink4001.xml"/><Relationship Id="rId72" Type="http://schemas.openxmlformats.org/officeDocument/2006/relationships/customXml" Target="../ink/ink4022.xml"/><Relationship Id="rId93" Type="http://schemas.openxmlformats.org/officeDocument/2006/relationships/customXml" Target="../ink/ink4043.xml"/><Relationship Id="rId98" Type="http://schemas.openxmlformats.org/officeDocument/2006/relationships/customXml" Target="../ink/ink4048.xml"/><Relationship Id="rId121" Type="http://schemas.openxmlformats.org/officeDocument/2006/relationships/customXml" Target="../ink/ink4071.xml"/><Relationship Id="rId3" Type="http://schemas.openxmlformats.org/officeDocument/2006/relationships/image" Target="../media/image40.png"/><Relationship Id="rId25" Type="http://schemas.openxmlformats.org/officeDocument/2006/relationships/customXml" Target="../ink/ink3975.xml"/><Relationship Id="rId46" Type="http://schemas.openxmlformats.org/officeDocument/2006/relationships/customXml" Target="../ink/ink3996.xml"/><Relationship Id="rId67" Type="http://schemas.openxmlformats.org/officeDocument/2006/relationships/customXml" Target="../ink/ink4017.xml"/><Relationship Id="rId116" Type="http://schemas.openxmlformats.org/officeDocument/2006/relationships/customXml" Target="../ink/ink4066.xml"/><Relationship Id="rId20" Type="http://schemas.openxmlformats.org/officeDocument/2006/relationships/customXml" Target="../ink/ink3970.xml"/><Relationship Id="rId41" Type="http://schemas.openxmlformats.org/officeDocument/2006/relationships/customXml" Target="../ink/ink3991.xml"/><Relationship Id="rId62" Type="http://schemas.openxmlformats.org/officeDocument/2006/relationships/customXml" Target="../ink/ink4012.xml"/><Relationship Id="rId83" Type="http://schemas.openxmlformats.org/officeDocument/2006/relationships/customXml" Target="../ink/ink4033.xml"/><Relationship Id="rId88" Type="http://schemas.openxmlformats.org/officeDocument/2006/relationships/customXml" Target="../ink/ink4038.xml"/><Relationship Id="rId111" Type="http://schemas.openxmlformats.org/officeDocument/2006/relationships/customXml" Target="../ink/ink4061.xml"/><Relationship Id="rId132" Type="http://schemas.openxmlformats.org/officeDocument/2006/relationships/customXml" Target="../ink/ink4082.xml"/><Relationship Id="rId15" Type="http://schemas.openxmlformats.org/officeDocument/2006/relationships/customXml" Target="../ink/ink3965.xml"/><Relationship Id="rId36" Type="http://schemas.openxmlformats.org/officeDocument/2006/relationships/customXml" Target="../ink/ink3986.xml"/><Relationship Id="rId57" Type="http://schemas.openxmlformats.org/officeDocument/2006/relationships/customXml" Target="../ink/ink4007.xml"/><Relationship Id="rId106" Type="http://schemas.openxmlformats.org/officeDocument/2006/relationships/customXml" Target="../ink/ink4056.xml"/><Relationship Id="rId127" Type="http://schemas.openxmlformats.org/officeDocument/2006/relationships/customXml" Target="../ink/ink4077.xml"/><Relationship Id="rId10" Type="http://schemas.openxmlformats.org/officeDocument/2006/relationships/customXml" Target="../ink/ink3960.xml"/><Relationship Id="rId31" Type="http://schemas.openxmlformats.org/officeDocument/2006/relationships/customXml" Target="../ink/ink3981.xml"/><Relationship Id="rId52" Type="http://schemas.openxmlformats.org/officeDocument/2006/relationships/customXml" Target="../ink/ink4002.xml"/><Relationship Id="rId73" Type="http://schemas.openxmlformats.org/officeDocument/2006/relationships/customXml" Target="../ink/ink4023.xml"/><Relationship Id="rId78" Type="http://schemas.openxmlformats.org/officeDocument/2006/relationships/customXml" Target="../ink/ink4028.xml"/><Relationship Id="rId94" Type="http://schemas.openxmlformats.org/officeDocument/2006/relationships/customXml" Target="../ink/ink4044.xml"/><Relationship Id="rId99" Type="http://schemas.openxmlformats.org/officeDocument/2006/relationships/customXml" Target="../ink/ink4049.xml"/><Relationship Id="rId101" Type="http://schemas.openxmlformats.org/officeDocument/2006/relationships/customXml" Target="../ink/ink4051.xml"/><Relationship Id="rId122" Type="http://schemas.openxmlformats.org/officeDocument/2006/relationships/customXml" Target="../ink/ink4072.xml"/><Relationship Id="rId4" Type="http://schemas.openxmlformats.org/officeDocument/2006/relationships/image" Target="../media/image41.png"/><Relationship Id="rId9" Type="http://schemas.openxmlformats.org/officeDocument/2006/relationships/customXml" Target="../ink/ink3959.xml"/><Relationship Id="rId26" Type="http://schemas.openxmlformats.org/officeDocument/2006/relationships/customXml" Target="../ink/ink3976.xml"/><Relationship Id="rId47" Type="http://schemas.openxmlformats.org/officeDocument/2006/relationships/customXml" Target="../ink/ink3997.xml"/><Relationship Id="rId68" Type="http://schemas.openxmlformats.org/officeDocument/2006/relationships/customXml" Target="../ink/ink4018.xml"/><Relationship Id="rId89" Type="http://schemas.openxmlformats.org/officeDocument/2006/relationships/customXml" Target="../ink/ink4039.xml"/><Relationship Id="rId112" Type="http://schemas.openxmlformats.org/officeDocument/2006/relationships/customXml" Target="../ink/ink4062.xml"/><Relationship Id="rId133" Type="http://schemas.openxmlformats.org/officeDocument/2006/relationships/customXml" Target="../ink/ink408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97.xml"/><Relationship Id="rId299" Type="http://schemas.openxmlformats.org/officeDocument/2006/relationships/customXml" Target="../ink/ink4379.xml"/><Relationship Id="rId21" Type="http://schemas.openxmlformats.org/officeDocument/2006/relationships/customXml" Target="../ink/ink4101.xml"/><Relationship Id="rId63" Type="http://schemas.openxmlformats.org/officeDocument/2006/relationships/customXml" Target="../ink/ink4143.xml"/><Relationship Id="rId159" Type="http://schemas.openxmlformats.org/officeDocument/2006/relationships/customXml" Target="../ink/ink4239.xml"/><Relationship Id="rId324" Type="http://schemas.openxmlformats.org/officeDocument/2006/relationships/customXml" Target="../ink/ink4404.xml"/><Relationship Id="rId170" Type="http://schemas.openxmlformats.org/officeDocument/2006/relationships/customXml" Target="../ink/ink4250.xml"/><Relationship Id="rId226" Type="http://schemas.openxmlformats.org/officeDocument/2006/relationships/customXml" Target="../ink/ink4306.xml"/><Relationship Id="rId268" Type="http://schemas.openxmlformats.org/officeDocument/2006/relationships/customXml" Target="../ink/ink4348.xml"/><Relationship Id="rId32" Type="http://schemas.openxmlformats.org/officeDocument/2006/relationships/customXml" Target="../ink/ink4112.xml"/><Relationship Id="rId74" Type="http://schemas.openxmlformats.org/officeDocument/2006/relationships/customXml" Target="../ink/ink4154.xml"/><Relationship Id="rId128" Type="http://schemas.openxmlformats.org/officeDocument/2006/relationships/customXml" Target="../ink/ink4208.xml"/><Relationship Id="rId335" Type="http://schemas.openxmlformats.org/officeDocument/2006/relationships/customXml" Target="../ink/ink4415.xml"/><Relationship Id="rId5" Type="http://schemas.openxmlformats.org/officeDocument/2006/relationships/customXml" Target="../ink/ink4085.xml"/><Relationship Id="rId181" Type="http://schemas.openxmlformats.org/officeDocument/2006/relationships/customXml" Target="../ink/ink4261.xml"/><Relationship Id="rId237" Type="http://schemas.openxmlformats.org/officeDocument/2006/relationships/customXml" Target="../ink/ink4317.xml"/><Relationship Id="rId279" Type="http://schemas.openxmlformats.org/officeDocument/2006/relationships/customXml" Target="../ink/ink4359.xml"/><Relationship Id="rId43" Type="http://schemas.openxmlformats.org/officeDocument/2006/relationships/customXml" Target="../ink/ink4123.xml"/><Relationship Id="rId139" Type="http://schemas.openxmlformats.org/officeDocument/2006/relationships/customXml" Target="../ink/ink4219.xml"/><Relationship Id="rId290" Type="http://schemas.openxmlformats.org/officeDocument/2006/relationships/customXml" Target="../ink/ink4370.xml"/><Relationship Id="rId304" Type="http://schemas.openxmlformats.org/officeDocument/2006/relationships/customXml" Target="../ink/ink4384.xml"/><Relationship Id="rId346" Type="http://schemas.openxmlformats.org/officeDocument/2006/relationships/customXml" Target="../ink/ink4426.xml"/><Relationship Id="rId85" Type="http://schemas.openxmlformats.org/officeDocument/2006/relationships/customXml" Target="../ink/ink4165.xml"/><Relationship Id="rId150" Type="http://schemas.openxmlformats.org/officeDocument/2006/relationships/customXml" Target="../ink/ink4230.xml"/><Relationship Id="rId192" Type="http://schemas.openxmlformats.org/officeDocument/2006/relationships/customXml" Target="../ink/ink4272.xml"/><Relationship Id="rId206" Type="http://schemas.openxmlformats.org/officeDocument/2006/relationships/customXml" Target="../ink/ink4286.xml"/><Relationship Id="rId248" Type="http://schemas.openxmlformats.org/officeDocument/2006/relationships/customXml" Target="../ink/ink4328.xml"/><Relationship Id="rId12" Type="http://schemas.openxmlformats.org/officeDocument/2006/relationships/customXml" Target="../ink/ink4092.xml"/><Relationship Id="rId108" Type="http://schemas.openxmlformats.org/officeDocument/2006/relationships/customXml" Target="../ink/ink4188.xml"/><Relationship Id="rId315" Type="http://schemas.openxmlformats.org/officeDocument/2006/relationships/customXml" Target="../ink/ink4395.xml"/><Relationship Id="rId54" Type="http://schemas.openxmlformats.org/officeDocument/2006/relationships/customXml" Target="../ink/ink4134.xml"/><Relationship Id="rId96" Type="http://schemas.openxmlformats.org/officeDocument/2006/relationships/customXml" Target="../ink/ink4176.xml"/><Relationship Id="rId161" Type="http://schemas.openxmlformats.org/officeDocument/2006/relationships/customXml" Target="../ink/ink4241.xml"/><Relationship Id="rId217" Type="http://schemas.openxmlformats.org/officeDocument/2006/relationships/customXml" Target="../ink/ink4297.xml"/><Relationship Id="rId259" Type="http://schemas.openxmlformats.org/officeDocument/2006/relationships/customXml" Target="../ink/ink4339.xml"/><Relationship Id="rId23" Type="http://schemas.openxmlformats.org/officeDocument/2006/relationships/customXml" Target="../ink/ink4103.xml"/><Relationship Id="rId119" Type="http://schemas.openxmlformats.org/officeDocument/2006/relationships/customXml" Target="../ink/ink4199.xml"/><Relationship Id="rId270" Type="http://schemas.openxmlformats.org/officeDocument/2006/relationships/customXml" Target="../ink/ink4350.xml"/><Relationship Id="rId326" Type="http://schemas.openxmlformats.org/officeDocument/2006/relationships/customXml" Target="../ink/ink4406.xml"/><Relationship Id="rId65" Type="http://schemas.openxmlformats.org/officeDocument/2006/relationships/customXml" Target="../ink/ink4145.xml"/><Relationship Id="rId130" Type="http://schemas.openxmlformats.org/officeDocument/2006/relationships/customXml" Target="../ink/ink4210.xml"/><Relationship Id="rId172" Type="http://schemas.openxmlformats.org/officeDocument/2006/relationships/customXml" Target="../ink/ink4252.xml"/><Relationship Id="rId228" Type="http://schemas.openxmlformats.org/officeDocument/2006/relationships/customXml" Target="../ink/ink4308.xml"/><Relationship Id="rId281" Type="http://schemas.openxmlformats.org/officeDocument/2006/relationships/customXml" Target="../ink/ink4361.xml"/><Relationship Id="rId337" Type="http://schemas.openxmlformats.org/officeDocument/2006/relationships/customXml" Target="../ink/ink4417.xml"/><Relationship Id="rId34" Type="http://schemas.openxmlformats.org/officeDocument/2006/relationships/customXml" Target="../ink/ink4114.xml"/><Relationship Id="rId76" Type="http://schemas.openxmlformats.org/officeDocument/2006/relationships/customXml" Target="../ink/ink4156.xml"/><Relationship Id="rId141" Type="http://schemas.openxmlformats.org/officeDocument/2006/relationships/customXml" Target="../ink/ink4221.xml"/><Relationship Id="rId7" Type="http://schemas.openxmlformats.org/officeDocument/2006/relationships/customXml" Target="../ink/ink4087.xml"/><Relationship Id="rId183" Type="http://schemas.openxmlformats.org/officeDocument/2006/relationships/customXml" Target="../ink/ink4263.xml"/><Relationship Id="rId239" Type="http://schemas.openxmlformats.org/officeDocument/2006/relationships/customXml" Target="../ink/ink4319.xml"/><Relationship Id="rId250" Type="http://schemas.openxmlformats.org/officeDocument/2006/relationships/customXml" Target="../ink/ink4330.xml"/><Relationship Id="rId292" Type="http://schemas.openxmlformats.org/officeDocument/2006/relationships/customXml" Target="../ink/ink4372.xml"/><Relationship Id="rId306" Type="http://schemas.openxmlformats.org/officeDocument/2006/relationships/customXml" Target="../ink/ink4386.xml"/><Relationship Id="rId45" Type="http://schemas.openxmlformats.org/officeDocument/2006/relationships/customXml" Target="../ink/ink4125.xml"/><Relationship Id="rId87" Type="http://schemas.openxmlformats.org/officeDocument/2006/relationships/customXml" Target="../ink/ink4167.xml"/><Relationship Id="rId110" Type="http://schemas.openxmlformats.org/officeDocument/2006/relationships/customXml" Target="../ink/ink4190.xml"/><Relationship Id="rId348" Type="http://schemas.openxmlformats.org/officeDocument/2006/relationships/customXml" Target="../ink/ink4428.xml"/><Relationship Id="rId152" Type="http://schemas.openxmlformats.org/officeDocument/2006/relationships/customXml" Target="../ink/ink4232.xml"/><Relationship Id="rId194" Type="http://schemas.openxmlformats.org/officeDocument/2006/relationships/customXml" Target="../ink/ink4274.xml"/><Relationship Id="rId208" Type="http://schemas.openxmlformats.org/officeDocument/2006/relationships/customXml" Target="../ink/ink4288.xml"/><Relationship Id="rId261" Type="http://schemas.openxmlformats.org/officeDocument/2006/relationships/customXml" Target="../ink/ink4341.xml"/><Relationship Id="rId14" Type="http://schemas.openxmlformats.org/officeDocument/2006/relationships/customXml" Target="../ink/ink4094.xml"/><Relationship Id="rId56" Type="http://schemas.openxmlformats.org/officeDocument/2006/relationships/customXml" Target="../ink/ink4136.xml"/><Relationship Id="rId317" Type="http://schemas.openxmlformats.org/officeDocument/2006/relationships/customXml" Target="../ink/ink4397.xml"/><Relationship Id="rId98" Type="http://schemas.openxmlformats.org/officeDocument/2006/relationships/customXml" Target="../ink/ink4178.xml"/><Relationship Id="rId121" Type="http://schemas.openxmlformats.org/officeDocument/2006/relationships/customXml" Target="../ink/ink4201.xml"/><Relationship Id="rId163" Type="http://schemas.openxmlformats.org/officeDocument/2006/relationships/customXml" Target="../ink/ink4243.xml"/><Relationship Id="rId219" Type="http://schemas.openxmlformats.org/officeDocument/2006/relationships/customXml" Target="../ink/ink4299.xml"/><Relationship Id="rId230" Type="http://schemas.openxmlformats.org/officeDocument/2006/relationships/customXml" Target="../ink/ink4310.xml"/><Relationship Id="rId251" Type="http://schemas.openxmlformats.org/officeDocument/2006/relationships/customXml" Target="../ink/ink4331.xml"/><Relationship Id="rId25" Type="http://schemas.openxmlformats.org/officeDocument/2006/relationships/customXml" Target="../ink/ink4105.xml"/><Relationship Id="rId46" Type="http://schemas.openxmlformats.org/officeDocument/2006/relationships/customXml" Target="../ink/ink4126.xml"/><Relationship Id="rId67" Type="http://schemas.openxmlformats.org/officeDocument/2006/relationships/customXml" Target="../ink/ink4147.xml"/><Relationship Id="rId272" Type="http://schemas.openxmlformats.org/officeDocument/2006/relationships/customXml" Target="../ink/ink4352.xml"/><Relationship Id="rId293" Type="http://schemas.openxmlformats.org/officeDocument/2006/relationships/customXml" Target="../ink/ink4373.xml"/><Relationship Id="rId307" Type="http://schemas.openxmlformats.org/officeDocument/2006/relationships/customXml" Target="../ink/ink4387.xml"/><Relationship Id="rId328" Type="http://schemas.openxmlformats.org/officeDocument/2006/relationships/customXml" Target="../ink/ink4408.xml"/><Relationship Id="rId349" Type="http://schemas.openxmlformats.org/officeDocument/2006/relationships/customXml" Target="../ink/ink4429.xml"/><Relationship Id="rId88" Type="http://schemas.openxmlformats.org/officeDocument/2006/relationships/customXml" Target="../ink/ink4168.xml"/><Relationship Id="rId111" Type="http://schemas.openxmlformats.org/officeDocument/2006/relationships/customXml" Target="../ink/ink4191.xml"/><Relationship Id="rId132" Type="http://schemas.openxmlformats.org/officeDocument/2006/relationships/customXml" Target="../ink/ink4212.xml"/><Relationship Id="rId153" Type="http://schemas.openxmlformats.org/officeDocument/2006/relationships/customXml" Target="../ink/ink4233.xml"/><Relationship Id="rId174" Type="http://schemas.openxmlformats.org/officeDocument/2006/relationships/customXml" Target="../ink/ink4254.xml"/><Relationship Id="rId195" Type="http://schemas.openxmlformats.org/officeDocument/2006/relationships/customXml" Target="../ink/ink4275.xml"/><Relationship Id="rId209" Type="http://schemas.openxmlformats.org/officeDocument/2006/relationships/customXml" Target="../ink/ink4289.xml"/><Relationship Id="rId220" Type="http://schemas.openxmlformats.org/officeDocument/2006/relationships/customXml" Target="../ink/ink4300.xml"/><Relationship Id="rId241" Type="http://schemas.openxmlformats.org/officeDocument/2006/relationships/customXml" Target="../ink/ink4321.xml"/><Relationship Id="rId15" Type="http://schemas.openxmlformats.org/officeDocument/2006/relationships/customXml" Target="../ink/ink4095.xml"/><Relationship Id="rId36" Type="http://schemas.openxmlformats.org/officeDocument/2006/relationships/customXml" Target="../ink/ink4116.xml"/><Relationship Id="rId57" Type="http://schemas.openxmlformats.org/officeDocument/2006/relationships/customXml" Target="../ink/ink4137.xml"/><Relationship Id="rId262" Type="http://schemas.openxmlformats.org/officeDocument/2006/relationships/customXml" Target="../ink/ink4342.xml"/><Relationship Id="rId283" Type="http://schemas.openxmlformats.org/officeDocument/2006/relationships/customXml" Target="../ink/ink4363.xml"/><Relationship Id="rId318" Type="http://schemas.openxmlformats.org/officeDocument/2006/relationships/customXml" Target="../ink/ink4398.xml"/><Relationship Id="rId339" Type="http://schemas.openxmlformats.org/officeDocument/2006/relationships/customXml" Target="../ink/ink4419.xml"/><Relationship Id="rId78" Type="http://schemas.openxmlformats.org/officeDocument/2006/relationships/customXml" Target="../ink/ink4158.xml"/><Relationship Id="rId99" Type="http://schemas.openxmlformats.org/officeDocument/2006/relationships/customXml" Target="../ink/ink4179.xml"/><Relationship Id="rId101" Type="http://schemas.openxmlformats.org/officeDocument/2006/relationships/customXml" Target="../ink/ink4181.xml"/><Relationship Id="rId122" Type="http://schemas.openxmlformats.org/officeDocument/2006/relationships/customXml" Target="../ink/ink4202.xml"/><Relationship Id="rId143" Type="http://schemas.openxmlformats.org/officeDocument/2006/relationships/customXml" Target="../ink/ink4223.xml"/><Relationship Id="rId164" Type="http://schemas.openxmlformats.org/officeDocument/2006/relationships/customXml" Target="../ink/ink4244.xml"/><Relationship Id="rId185" Type="http://schemas.openxmlformats.org/officeDocument/2006/relationships/customXml" Target="../ink/ink4265.xml"/><Relationship Id="rId350" Type="http://schemas.openxmlformats.org/officeDocument/2006/relationships/customXml" Target="../ink/ink4430.xml"/><Relationship Id="rId9" Type="http://schemas.openxmlformats.org/officeDocument/2006/relationships/customXml" Target="../ink/ink4089.xml"/><Relationship Id="rId210" Type="http://schemas.openxmlformats.org/officeDocument/2006/relationships/customXml" Target="../ink/ink4290.xml"/><Relationship Id="rId26" Type="http://schemas.openxmlformats.org/officeDocument/2006/relationships/customXml" Target="../ink/ink4106.xml"/><Relationship Id="rId231" Type="http://schemas.openxmlformats.org/officeDocument/2006/relationships/customXml" Target="../ink/ink4311.xml"/><Relationship Id="rId252" Type="http://schemas.openxmlformats.org/officeDocument/2006/relationships/customXml" Target="../ink/ink4332.xml"/><Relationship Id="rId273" Type="http://schemas.openxmlformats.org/officeDocument/2006/relationships/customXml" Target="../ink/ink4353.xml"/><Relationship Id="rId294" Type="http://schemas.openxmlformats.org/officeDocument/2006/relationships/customXml" Target="../ink/ink4374.xml"/><Relationship Id="rId308" Type="http://schemas.openxmlformats.org/officeDocument/2006/relationships/customXml" Target="../ink/ink4388.xml"/><Relationship Id="rId329" Type="http://schemas.openxmlformats.org/officeDocument/2006/relationships/customXml" Target="../ink/ink4409.xml"/><Relationship Id="rId47" Type="http://schemas.openxmlformats.org/officeDocument/2006/relationships/customXml" Target="../ink/ink4127.xml"/><Relationship Id="rId68" Type="http://schemas.openxmlformats.org/officeDocument/2006/relationships/customXml" Target="../ink/ink4148.xml"/><Relationship Id="rId89" Type="http://schemas.openxmlformats.org/officeDocument/2006/relationships/customXml" Target="../ink/ink4169.xml"/><Relationship Id="rId112" Type="http://schemas.openxmlformats.org/officeDocument/2006/relationships/customXml" Target="../ink/ink4192.xml"/><Relationship Id="rId133" Type="http://schemas.openxmlformats.org/officeDocument/2006/relationships/customXml" Target="../ink/ink4213.xml"/><Relationship Id="rId154" Type="http://schemas.openxmlformats.org/officeDocument/2006/relationships/customXml" Target="../ink/ink4234.xml"/><Relationship Id="rId175" Type="http://schemas.openxmlformats.org/officeDocument/2006/relationships/customXml" Target="../ink/ink4255.xml"/><Relationship Id="rId340" Type="http://schemas.openxmlformats.org/officeDocument/2006/relationships/customXml" Target="../ink/ink4420.xml"/><Relationship Id="rId196" Type="http://schemas.openxmlformats.org/officeDocument/2006/relationships/customXml" Target="../ink/ink4276.xml"/><Relationship Id="rId200" Type="http://schemas.openxmlformats.org/officeDocument/2006/relationships/customXml" Target="../ink/ink4280.xml"/><Relationship Id="rId16" Type="http://schemas.openxmlformats.org/officeDocument/2006/relationships/customXml" Target="../ink/ink4096.xml"/><Relationship Id="rId221" Type="http://schemas.openxmlformats.org/officeDocument/2006/relationships/customXml" Target="../ink/ink4301.xml"/><Relationship Id="rId242" Type="http://schemas.openxmlformats.org/officeDocument/2006/relationships/customXml" Target="../ink/ink4322.xml"/><Relationship Id="rId263" Type="http://schemas.openxmlformats.org/officeDocument/2006/relationships/customXml" Target="../ink/ink4343.xml"/><Relationship Id="rId284" Type="http://schemas.openxmlformats.org/officeDocument/2006/relationships/customXml" Target="../ink/ink4364.xml"/><Relationship Id="rId319" Type="http://schemas.openxmlformats.org/officeDocument/2006/relationships/customXml" Target="../ink/ink4399.xml"/><Relationship Id="rId37" Type="http://schemas.openxmlformats.org/officeDocument/2006/relationships/customXml" Target="../ink/ink4117.xml"/><Relationship Id="rId58" Type="http://schemas.openxmlformats.org/officeDocument/2006/relationships/customXml" Target="../ink/ink4138.xml"/><Relationship Id="rId79" Type="http://schemas.openxmlformats.org/officeDocument/2006/relationships/customXml" Target="../ink/ink4159.xml"/><Relationship Id="rId102" Type="http://schemas.openxmlformats.org/officeDocument/2006/relationships/customXml" Target="../ink/ink4182.xml"/><Relationship Id="rId123" Type="http://schemas.openxmlformats.org/officeDocument/2006/relationships/customXml" Target="../ink/ink4203.xml"/><Relationship Id="rId144" Type="http://schemas.openxmlformats.org/officeDocument/2006/relationships/customXml" Target="../ink/ink4224.xml"/><Relationship Id="rId330" Type="http://schemas.openxmlformats.org/officeDocument/2006/relationships/customXml" Target="../ink/ink4410.xml"/><Relationship Id="rId90" Type="http://schemas.openxmlformats.org/officeDocument/2006/relationships/customXml" Target="../ink/ink4170.xml"/><Relationship Id="rId165" Type="http://schemas.openxmlformats.org/officeDocument/2006/relationships/customXml" Target="../ink/ink4245.xml"/><Relationship Id="rId186" Type="http://schemas.openxmlformats.org/officeDocument/2006/relationships/customXml" Target="../ink/ink4266.xml"/><Relationship Id="rId351" Type="http://schemas.openxmlformats.org/officeDocument/2006/relationships/customXml" Target="../ink/ink4431.xml"/><Relationship Id="rId211" Type="http://schemas.openxmlformats.org/officeDocument/2006/relationships/customXml" Target="../ink/ink4291.xml"/><Relationship Id="rId232" Type="http://schemas.openxmlformats.org/officeDocument/2006/relationships/customXml" Target="../ink/ink4312.xml"/><Relationship Id="rId253" Type="http://schemas.openxmlformats.org/officeDocument/2006/relationships/customXml" Target="../ink/ink4333.xml"/><Relationship Id="rId274" Type="http://schemas.openxmlformats.org/officeDocument/2006/relationships/customXml" Target="../ink/ink4354.xml"/><Relationship Id="rId295" Type="http://schemas.openxmlformats.org/officeDocument/2006/relationships/customXml" Target="../ink/ink4375.xml"/><Relationship Id="rId309" Type="http://schemas.openxmlformats.org/officeDocument/2006/relationships/customXml" Target="../ink/ink4389.xml"/><Relationship Id="rId27" Type="http://schemas.openxmlformats.org/officeDocument/2006/relationships/customXml" Target="../ink/ink4107.xml"/><Relationship Id="rId48" Type="http://schemas.openxmlformats.org/officeDocument/2006/relationships/customXml" Target="../ink/ink4128.xml"/><Relationship Id="rId69" Type="http://schemas.openxmlformats.org/officeDocument/2006/relationships/customXml" Target="../ink/ink4149.xml"/><Relationship Id="rId113" Type="http://schemas.openxmlformats.org/officeDocument/2006/relationships/customXml" Target="../ink/ink4193.xml"/><Relationship Id="rId134" Type="http://schemas.openxmlformats.org/officeDocument/2006/relationships/customXml" Target="../ink/ink4214.xml"/><Relationship Id="rId320" Type="http://schemas.openxmlformats.org/officeDocument/2006/relationships/customXml" Target="../ink/ink4400.xml"/><Relationship Id="rId80" Type="http://schemas.openxmlformats.org/officeDocument/2006/relationships/customXml" Target="../ink/ink4160.xml"/><Relationship Id="rId155" Type="http://schemas.openxmlformats.org/officeDocument/2006/relationships/customXml" Target="../ink/ink4235.xml"/><Relationship Id="rId176" Type="http://schemas.openxmlformats.org/officeDocument/2006/relationships/customXml" Target="../ink/ink4256.xml"/><Relationship Id="rId197" Type="http://schemas.openxmlformats.org/officeDocument/2006/relationships/customXml" Target="../ink/ink4277.xml"/><Relationship Id="rId341" Type="http://schemas.openxmlformats.org/officeDocument/2006/relationships/customXml" Target="../ink/ink4421.xml"/><Relationship Id="rId201" Type="http://schemas.openxmlformats.org/officeDocument/2006/relationships/customXml" Target="../ink/ink4281.xml"/><Relationship Id="rId222" Type="http://schemas.openxmlformats.org/officeDocument/2006/relationships/customXml" Target="../ink/ink4302.xml"/><Relationship Id="rId243" Type="http://schemas.openxmlformats.org/officeDocument/2006/relationships/customXml" Target="../ink/ink4323.xml"/><Relationship Id="rId264" Type="http://schemas.openxmlformats.org/officeDocument/2006/relationships/customXml" Target="../ink/ink4344.xml"/><Relationship Id="rId285" Type="http://schemas.openxmlformats.org/officeDocument/2006/relationships/customXml" Target="../ink/ink4365.xml"/><Relationship Id="rId17" Type="http://schemas.openxmlformats.org/officeDocument/2006/relationships/customXml" Target="../ink/ink4097.xml"/><Relationship Id="rId38" Type="http://schemas.openxmlformats.org/officeDocument/2006/relationships/customXml" Target="../ink/ink4118.xml"/><Relationship Id="rId59" Type="http://schemas.openxmlformats.org/officeDocument/2006/relationships/customXml" Target="../ink/ink4139.xml"/><Relationship Id="rId103" Type="http://schemas.openxmlformats.org/officeDocument/2006/relationships/customXml" Target="../ink/ink4183.xml"/><Relationship Id="rId124" Type="http://schemas.openxmlformats.org/officeDocument/2006/relationships/customXml" Target="../ink/ink4204.xml"/><Relationship Id="rId310" Type="http://schemas.openxmlformats.org/officeDocument/2006/relationships/customXml" Target="../ink/ink4390.xml"/><Relationship Id="rId70" Type="http://schemas.openxmlformats.org/officeDocument/2006/relationships/customXml" Target="../ink/ink4150.xml"/><Relationship Id="rId91" Type="http://schemas.openxmlformats.org/officeDocument/2006/relationships/customXml" Target="../ink/ink4171.xml"/><Relationship Id="rId145" Type="http://schemas.openxmlformats.org/officeDocument/2006/relationships/customXml" Target="../ink/ink4225.xml"/><Relationship Id="rId166" Type="http://schemas.openxmlformats.org/officeDocument/2006/relationships/customXml" Target="../ink/ink4246.xml"/><Relationship Id="rId187" Type="http://schemas.openxmlformats.org/officeDocument/2006/relationships/customXml" Target="../ink/ink4267.xml"/><Relationship Id="rId331" Type="http://schemas.openxmlformats.org/officeDocument/2006/relationships/customXml" Target="../ink/ink4411.xml"/><Relationship Id="rId352" Type="http://schemas.openxmlformats.org/officeDocument/2006/relationships/customXml" Target="../ink/ink4432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4292.xml"/><Relationship Id="rId233" Type="http://schemas.openxmlformats.org/officeDocument/2006/relationships/customXml" Target="../ink/ink4313.xml"/><Relationship Id="rId254" Type="http://schemas.openxmlformats.org/officeDocument/2006/relationships/customXml" Target="../ink/ink4334.xml"/><Relationship Id="rId28" Type="http://schemas.openxmlformats.org/officeDocument/2006/relationships/customXml" Target="../ink/ink4108.xml"/><Relationship Id="rId49" Type="http://schemas.openxmlformats.org/officeDocument/2006/relationships/customXml" Target="../ink/ink4129.xml"/><Relationship Id="rId114" Type="http://schemas.openxmlformats.org/officeDocument/2006/relationships/customXml" Target="../ink/ink4194.xml"/><Relationship Id="rId275" Type="http://schemas.openxmlformats.org/officeDocument/2006/relationships/customXml" Target="../ink/ink4355.xml"/><Relationship Id="rId296" Type="http://schemas.openxmlformats.org/officeDocument/2006/relationships/customXml" Target="../ink/ink4376.xml"/><Relationship Id="rId300" Type="http://schemas.openxmlformats.org/officeDocument/2006/relationships/customXml" Target="../ink/ink4380.xml"/><Relationship Id="rId60" Type="http://schemas.openxmlformats.org/officeDocument/2006/relationships/customXml" Target="../ink/ink4140.xml"/><Relationship Id="rId81" Type="http://schemas.openxmlformats.org/officeDocument/2006/relationships/customXml" Target="../ink/ink4161.xml"/><Relationship Id="rId135" Type="http://schemas.openxmlformats.org/officeDocument/2006/relationships/customXml" Target="../ink/ink4215.xml"/><Relationship Id="rId156" Type="http://schemas.openxmlformats.org/officeDocument/2006/relationships/customXml" Target="../ink/ink4236.xml"/><Relationship Id="rId177" Type="http://schemas.openxmlformats.org/officeDocument/2006/relationships/customXml" Target="../ink/ink4257.xml"/><Relationship Id="rId198" Type="http://schemas.openxmlformats.org/officeDocument/2006/relationships/customXml" Target="../ink/ink4278.xml"/><Relationship Id="rId321" Type="http://schemas.openxmlformats.org/officeDocument/2006/relationships/customXml" Target="../ink/ink4401.xml"/><Relationship Id="rId342" Type="http://schemas.openxmlformats.org/officeDocument/2006/relationships/customXml" Target="../ink/ink4422.xml"/><Relationship Id="rId202" Type="http://schemas.openxmlformats.org/officeDocument/2006/relationships/customXml" Target="../ink/ink4282.xml"/><Relationship Id="rId223" Type="http://schemas.openxmlformats.org/officeDocument/2006/relationships/customXml" Target="../ink/ink4303.xml"/><Relationship Id="rId244" Type="http://schemas.openxmlformats.org/officeDocument/2006/relationships/customXml" Target="../ink/ink4324.xml"/><Relationship Id="rId18" Type="http://schemas.openxmlformats.org/officeDocument/2006/relationships/customXml" Target="../ink/ink4098.xml"/><Relationship Id="rId39" Type="http://schemas.openxmlformats.org/officeDocument/2006/relationships/customXml" Target="../ink/ink4119.xml"/><Relationship Id="rId265" Type="http://schemas.openxmlformats.org/officeDocument/2006/relationships/customXml" Target="../ink/ink4345.xml"/><Relationship Id="rId286" Type="http://schemas.openxmlformats.org/officeDocument/2006/relationships/customXml" Target="../ink/ink4366.xml"/><Relationship Id="rId50" Type="http://schemas.openxmlformats.org/officeDocument/2006/relationships/customXml" Target="../ink/ink4130.xml"/><Relationship Id="rId104" Type="http://schemas.openxmlformats.org/officeDocument/2006/relationships/customXml" Target="../ink/ink4184.xml"/><Relationship Id="rId125" Type="http://schemas.openxmlformats.org/officeDocument/2006/relationships/customXml" Target="../ink/ink4205.xml"/><Relationship Id="rId146" Type="http://schemas.openxmlformats.org/officeDocument/2006/relationships/customXml" Target="../ink/ink4226.xml"/><Relationship Id="rId167" Type="http://schemas.openxmlformats.org/officeDocument/2006/relationships/customXml" Target="../ink/ink4247.xml"/><Relationship Id="rId188" Type="http://schemas.openxmlformats.org/officeDocument/2006/relationships/customXml" Target="../ink/ink4268.xml"/><Relationship Id="rId311" Type="http://schemas.openxmlformats.org/officeDocument/2006/relationships/customXml" Target="../ink/ink4391.xml"/><Relationship Id="rId332" Type="http://schemas.openxmlformats.org/officeDocument/2006/relationships/customXml" Target="../ink/ink4412.xml"/><Relationship Id="rId353" Type="http://schemas.openxmlformats.org/officeDocument/2006/relationships/customXml" Target="../ink/ink4433.xml"/><Relationship Id="rId71" Type="http://schemas.openxmlformats.org/officeDocument/2006/relationships/customXml" Target="../ink/ink4151.xml"/><Relationship Id="rId92" Type="http://schemas.openxmlformats.org/officeDocument/2006/relationships/customXml" Target="../ink/ink4172.xml"/><Relationship Id="rId213" Type="http://schemas.openxmlformats.org/officeDocument/2006/relationships/customXml" Target="../ink/ink4293.xml"/><Relationship Id="rId234" Type="http://schemas.openxmlformats.org/officeDocument/2006/relationships/customXml" Target="../ink/ink4314.xml"/><Relationship Id="rId2" Type="http://schemas.openxmlformats.org/officeDocument/2006/relationships/image" Target="../media/image42.png"/><Relationship Id="rId29" Type="http://schemas.openxmlformats.org/officeDocument/2006/relationships/customXml" Target="../ink/ink4109.xml"/><Relationship Id="rId255" Type="http://schemas.openxmlformats.org/officeDocument/2006/relationships/customXml" Target="../ink/ink4335.xml"/><Relationship Id="rId276" Type="http://schemas.openxmlformats.org/officeDocument/2006/relationships/customXml" Target="../ink/ink4356.xml"/><Relationship Id="rId297" Type="http://schemas.openxmlformats.org/officeDocument/2006/relationships/customXml" Target="../ink/ink4377.xml"/><Relationship Id="rId40" Type="http://schemas.openxmlformats.org/officeDocument/2006/relationships/customXml" Target="../ink/ink4120.xml"/><Relationship Id="rId115" Type="http://schemas.openxmlformats.org/officeDocument/2006/relationships/customXml" Target="../ink/ink4195.xml"/><Relationship Id="rId136" Type="http://schemas.openxmlformats.org/officeDocument/2006/relationships/customXml" Target="../ink/ink4216.xml"/><Relationship Id="rId157" Type="http://schemas.openxmlformats.org/officeDocument/2006/relationships/customXml" Target="../ink/ink4237.xml"/><Relationship Id="rId178" Type="http://schemas.openxmlformats.org/officeDocument/2006/relationships/customXml" Target="../ink/ink4258.xml"/><Relationship Id="rId301" Type="http://schemas.openxmlformats.org/officeDocument/2006/relationships/customXml" Target="../ink/ink4381.xml"/><Relationship Id="rId322" Type="http://schemas.openxmlformats.org/officeDocument/2006/relationships/customXml" Target="../ink/ink4402.xml"/><Relationship Id="rId343" Type="http://schemas.openxmlformats.org/officeDocument/2006/relationships/customXml" Target="../ink/ink4423.xml"/><Relationship Id="rId61" Type="http://schemas.openxmlformats.org/officeDocument/2006/relationships/customXml" Target="../ink/ink4141.xml"/><Relationship Id="rId82" Type="http://schemas.openxmlformats.org/officeDocument/2006/relationships/customXml" Target="../ink/ink4162.xml"/><Relationship Id="rId199" Type="http://schemas.openxmlformats.org/officeDocument/2006/relationships/customXml" Target="../ink/ink4279.xml"/><Relationship Id="rId203" Type="http://schemas.openxmlformats.org/officeDocument/2006/relationships/customXml" Target="../ink/ink4283.xml"/><Relationship Id="rId19" Type="http://schemas.openxmlformats.org/officeDocument/2006/relationships/customXml" Target="../ink/ink4099.xml"/><Relationship Id="rId224" Type="http://schemas.openxmlformats.org/officeDocument/2006/relationships/customXml" Target="../ink/ink4304.xml"/><Relationship Id="rId245" Type="http://schemas.openxmlformats.org/officeDocument/2006/relationships/customXml" Target="../ink/ink4325.xml"/><Relationship Id="rId266" Type="http://schemas.openxmlformats.org/officeDocument/2006/relationships/customXml" Target="../ink/ink4346.xml"/><Relationship Id="rId287" Type="http://schemas.openxmlformats.org/officeDocument/2006/relationships/customXml" Target="../ink/ink4367.xml"/><Relationship Id="rId30" Type="http://schemas.openxmlformats.org/officeDocument/2006/relationships/customXml" Target="../ink/ink4110.xml"/><Relationship Id="rId105" Type="http://schemas.openxmlformats.org/officeDocument/2006/relationships/customXml" Target="../ink/ink4185.xml"/><Relationship Id="rId126" Type="http://schemas.openxmlformats.org/officeDocument/2006/relationships/customXml" Target="../ink/ink4206.xml"/><Relationship Id="rId147" Type="http://schemas.openxmlformats.org/officeDocument/2006/relationships/customXml" Target="../ink/ink4227.xml"/><Relationship Id="rId168" Type="http://schemas.openxmlformats.org/officeDocument/2006/relationships/customXml" Target="../ink/ink4248.xml"/><Relationship Id="rId312" Type="http://schemas.openxmlformats.org/officeDocument/2006/relationships/customXml" Target="../ink/ink4392.xml"/><Relationship Id="rId333" Type="http://schemas.openxmlformats.org/officeDocument/2006/relationships/customXml" Target="../ink/ink4413.xml"/><Relationship Id="rId354" Type="http://schemas.openxmlformats.org/officeDocument/2006/relationships/customXml" Target="../ink/ink4434.xml"/><Relationship Id="rId51" Type="http://schemas.openxmlformats.org/officeDocument/2006/relationships/customXml" Target="../ink/ink4131.xml"/><Relationship Id="rId72" Type="http://schemas.openxmlformats.org/officeDocument/2006/relationships/customXml" Target="../ink/ink4152.xml"/><Relationship Id="rId93" Type="http://schemas.openxmlformats.org/officeDocument/2006/relationships/customXml" Target="../ink/ink4173.xml"/><Relationship Id="rId189" Type="http://schemas.openxmlformats.org/officeDocument/2006/relationships/customXml" Target="../ink/ink4269.xml"/><Relationship Id="rId3" Type="http://schemas.openxmlformats.org/officeDocument/2006/relationships/image" Target="../media/image43.png"/><Relationship Id="rId214" Type="http://schemas.openxmlformats.org/officeDocument/2006/relationships/customXml" Target="../ink/ink4294.xml"/><Relationship Id="rId235" Type="http://schemas.openxmlformats.org/officeDocument/2006/relationships/customXml" Target="../ink/ink4315.xml"/><Relationship Id="rId256" Type="http://schemas.openxmlformats.org/officeDocument/2006/relationships/customXml" Target="../ink/ink4336.xml"/><Relationship Id="rId277" Type="http://schemas.openxmlformats.org/officeDocument/2006/relationships/customXml" Target="../ink/ink4357.xml"/><Relationship Id="rId298" Type="http://schemas.openxmlformats.org/officeDocument/2006/relationships/customXml" Target="../ink/ink4378.xml"/><Relationship Id="rId116" Type="http://schemas.openxmlformats.org/officeDocument/2006/relationships/customXml" Target="../ink/ink4196.xml"/><Relationship Id="rId137" Type="http://schemas.openxmlformats.org/officeDocument/2006/relationships/customXml" Target="../ink/ink4217.xml"/><Relationship Id="rId158" Type="http://schemas.openxmlformats.org/officeDocument/2006/relationships/customXml" Target="../ink/ink4238.xml"/><Relationship Id="rId302" Type="http://schemas.openxmlformats.org/officeDocument/2006/relationships/customXml" Target="../ink/ink4382.xml"/><Relationship Id="rId323" Type="http://schemas.openxmlformats.org/officeDocument/2006/relationships/customXml" Target="../ink/ink4403.xml"/><Relationship Id="rId344" Type="http://schemas.openxmlformats.org/officeDocument/2006/relationships/customXml" Target="../ink/ink4424.xml"/><Relationship Id="rId20" Type="http://schemas.openxmlformats.org/officeDocument/2006/relationships/customXml" Target="../ink/ink4100.xml"/><Relationship Id="rId41" Type="http://schemas.openxmlformats.org/officeDocument/2006/relationships/customXml" Target="../ink/ink4121.xml"/><Relationship Id="rId62" Type="http://schemas.openxmlformats.org/officeDocument/2006/relationships/customXml" Target="../ink/ink4142.xml"/><Relationship Id="rId83" Type="http://schemas.openxmlformats.org/officeDocument/2006/relationships/customXml" Target="../ink/ink4163.xml"/><Relationship Id="rId179" Type="http://schemas.openxmlformats.org/officeDocument/2006/relationships/customXml" Target="../ink/ink4259.xml"/><Relationship Id="rId190" Type="http://schemas.openxmlformats.org/officeDocument/2006/relationships/customXml" Target="../ink/ink4270.xml"/><Relationship Id="rId204" Type="http://schemas.openxmlformats.org/officeDocument/2006/relationships/customXml" Target="../ink/ink4284.xml"/><Relationship Id="rId225" Type="http://schemas.openxmlformats.org/officeDocument/2006/relationships/customXml" Target="../ink/ink4305.xml"/><Relationship Id="rId246" Type="http://schemas.openxmlformats.org/officeDocument/2006/relationships/customXml" Target="../ink/ink4326.xml"/><Relationship Id="rId267" Type="http://schemas.openxmlformats.org/officeDocument/2006/relationships/customXml" Target="../ink/ink4347.xml"/><Relationship Id="rId288" Type="http://schemas.openxmlformats.org/officeDocument/2006/relationships/customXml" Target="../ink/ink4368.xml"/><Relationship Id="rId106" Type="http://schemas.openxmlformats.org/officeDocument/2006/relationships/customXml" Target="../ink/ink4186.xml"/><Relationship Id="rId127" Type="http://schemas.openxmlformats.org/officeDocument/2006/relationships/customXml" Target="../ink/ink4207.xml"/><Relationship Id="rId313" Type="http://schemas.openxmlformats.org/officeDocument/2006/relationships/customXml" Target="../ink/ink4393.xml"/><Relationship Id="rId10" Type="http://schemas.openxmlformats.org/officeDocument/2006/relationships/customXml" Target="../ink/ink4090.xml"/><Relationship Id="rId31" Type="http://schemas.openxmlformats.org/officeDocument/2006/relationships/customXml" Target="../ink/ink4111.xml"/><Relationship Id="rId52" Type="http://schemas.openxmlformats.org/officeDocument/2006/relationships/customXml" Target="../ink/ink4132.xml"/><Relationship Id="rId73" Type="http://schemas.openxmlformats.org/officeDocument/2006/relationships/customXml" Target="../ink/ink4153.xml"/><Relationship Id="rId94" Type="http://schemas.openxmlformats.org/officeDocument/2006/relationships/customXml" Target="../ink/ink4174.xml"/><Relationship Id="rId148" Type="http://schemas.openxmlformats.org/officeDocument/2006/relationships/customXml" Target="../ink/ink4228.xml"/><Relationship Id="rId169" Type="http://schemas.openxmlformats.org/officeDocument/2006/relationships/customXml" Target="../ink/ink4249.xml"/><Relationship Id="rId334" Type="http://schemas.openxmlformats.org/officeDocument/2006/relationships/customXml" Target="../ink/ink4414.xml"/><Relationship Id="rId355" Type="http://schemas.openxmlformats.org/officeDocument/2006/relationships/customXml" Target="../ink/ink4435.xml"/><Relationship Id="rId4" Type="http://schemas.openxmlformats.org/officeDocument/2006/relationships/customXml" Target="../ink/ink4084.xml"/><Relationship Id="rId180" Type="http://schemas.openxmlformats.org/officeDocument/2006/relationships/customXml" Target="../ink/ink4260.xml"/><Relationship Id="rId215" Type="http://schemas.openxmlformats.org/officeDocument/2006/relationships/customXml" Target="../ink/ink4295.xml"/><Relationship Id="rId236" Type="http://schemas.openxmlformats.org/officeDocument/2006/relationships/customXml" Target="../ink/ink4316.xml"/><Relationship Id="rId257" Type="http://schemas.openxmlformats.org/officeDocument/2006/relationships/customXml" Target="../ink/ink4337.xml"/><Relationship Id="rId278" Type="http://schemas.openxmlformats.org/officeDocument/2006/relationships/customXml" Target="../ink/ink4358.xml"/><Relationship Id="rId303" Type="http://schemas.openxmlformats.org/officeDocument/2006/relationships/customXml" Target="../ink/ink4383.xml"/><Relationship Id="rId42" Type="http://schemas.openxmlformats.org/officeDocument/2006/relationships/customXml" Target="../ink/ink4122.xml"/><Relationship Id="rId84" Type="http://schemas.openxmlformats.org/officeDocument/2006/relationships/customXml" Target="../ink/ink4164.xml"/><Relationship Id="rId138" Type="http://schemas.openxmlformats.org/officeDocument/2006/relationships/customXml" Target="../ink/ink4218.xml"/><Relationship Id="rId345" Type="http://schemas.openxmlformats.org/officeDocument/2006/relationships/customXml" Target="../ink/ink4425.xml"/><Relationship Id="rId191" Type="http://schemas.openxmlformats.org/officeDocument/2006/relationships/customXml" Target="../ink/ink4271.xml"/><Relationship Id="rId205" Type="http://schemas.openxmlformats.org/officeDocument/2006/relationships/customXml" Target="../ink/ink4285.xml"/><Relationship Id="rId247" Type="http://schemas.openxmlformats.org/officeDocument/2006/relationships/customXml" Target="../ink/ink4327.xml"/><Relationship Id="rId107" Type="http://schemas.openxmlformats.org/officeDocument/2006/relationships/customXml" Target="../ink/ink4187.xml"/><Relationship Id="rId289" Type="http://schemas.openxmlformats.org/officeDocument/2006/relationships/customXml" Target="../ink/ink4369.xml"/><Relationship Id="rId11" Type="http://schemas.openxmlformats.org/officeDocument/2006/relationships/customXml" Target="../ink/ink4091.xml"/><Relationship Id="rId53" Type="http://schemas.openxmlformats.org/officeDocument/2006/relationships/customXml" Target="../ink/ink4133.xml"/><Relationship Id="rId149" Type="http://schemas.openxmlformats.org/officeDocument/2006/relationships/customXml" Target="../ink/ink4229.xml"/><Relationship Id="rId314" Type="http://schemas.openxmlformats.org/officeDocument/2006/relationships/customXml" Target="../ink/ink4394.xml"/><Relationship Id="rId356" Type="http://schemas.openxmlformats.org/officeDocument/2006/relationships/customXml" Target="../ink/ink4436.xml"/><Relationship Id="rId95" Type="http://schemas.openxmlformats.org/officeDocument/2006/relationships/customXml" Target="../ink/ink4175.xml"/><Relationship Id="rId160" Type="http://schemas.openxmlformats.org/officeDocument/2006/relationships/customXml" Target="../ink/ink4240.xml"/><Relationship Id="rId216" Type="http://schemas.openxmlformats.org/officeDocument/2006/relationships/customXml" Target="../ink/ink4296.xml"/><Relationship Id="rId258" Type="http://schemas.openxmlformats.org/officeDocument/2006/relationships/customXml" Target="../ink/ink4338.xml"/><Relationship Id="rId22" Type="http://schemas.openxmlformats.org/officeDocument/2006/relationships/customXml" Target="../ink/ink4102.xml"/><Relationship Id="rId64" Type="http://schemas.openxmlformats.org/officeDocument/2006/relationships/customXml" Target="../ink/ink4144.xml"/><Relationship Id="rId118" Type="http://schemas.openxmlformats.org/officeDocument/2006/relationships/customXml" Target="../ink/ink4198.xml"/><Relationship Id="rId325" Type="http://schemas.openxmlformats.org/officeDocument/2006/relationships/customXml" Target="../ink/ink4405.xml"/><Relationship Id="rId171" Type="http://schemas.openxmlformats.org/officeDocument/2006/relationships/customXml" Target="../ink/ink4251.xml"/><Relationship Id="rId227" Type="http://schemas.openxmlformats.org/officeDocument/2006/relationships/customXml" Target="../ink/ink4307.xml"/><Relationship Id="rId269" Type="http://schemas.openxmlformats.org/officeDocument/2006/relationships/customXml" Target="../ink/ink4349.xml"/><Relationship Id="rId33" Type="http://schemas.openxmlformats.org/officeDocument/2006/relationships/customXml" Target="../ink/ink4113.xml"/><Relationship Id="rId129" Type="http://schemas.openxmlformats.org/officeDocument/2006/relationships/customXml" Target="../ink/ink4209.xml"/><Relationship Id="rId280" Type="http://schemas.openxmlformats.org/officeDocument/2006/relationships/customXml" Target="../ink/ink4360.xml"/><Relationship Id="rId336" Type="http://schemas.openxmlformats.org/officeDocument/2006/relationships/customXml" Target="../ink/ink4416.xml"/><Relationship Id="rId75" Type="http://schemas.openxmlformats.org/officeDocument/2006/relationships/customXml" Target="../ink/ink4155.xml"/><Relationship Id="rId140" Type="http://schemas.openxmlformats.org/officeDocument/2006/relationships/customXml" Target="../ink/ink4220.xml"/><Relationship Id="rId182" Type="http://schemas.openxmlformats.org/officeDocument/2006/relationships/customXml" Target="../ink/ink4262.xml"/><Relationship Id="rId6" Type="http://schemas.openxmlformats.org/officeDocument/2006/relationships/customXml" Target="../ink/ink4086.xml"/><Relationship Id="rId238" Type="http://schemas.openxmlformats.org/officeDocument/2006/relationships/customXml" Target="../ink/ink4318.xml"/><Relationship Id="rId291" Type="http://schemas.openxmlformats.org/officeDocument/2006/relationships/customXml" Target="../ink/ink4371.xml"/><Relationship Id="rId305" Type="http://schemas.openxmlformats.org/officeDocument/2006/relationships/customXml" Target="../ink/ink4385.xml"/><Relationship Id="rId347" Type="http://schemas.openxmlformats.org/officeDocument/2006/relationships/customXml" Target="../ink/ink4427.xml"/><Relationship Id="rId44" Type="http://schemas.openxmlformats.org/officeDocument/2006/relationships/customXml" Target="../ink/ink4124.xml"/><Relationship Id="rId86" Type="http://schemas.openxmlformats.org/officeDocument/2006/relationships/customXml" Target="../ink/ink4166.xml"/><Relationship Id="rId151" Type="http://schemas.openxmlformats.org/officeDocument/2006/relationships/customXml" Target="../ink/ink4231.xml"/><Relationship Id="rId193" Type="http://schemas.openxmlformats.org/officeDocument/2006/relationships/customXml" Target="../ink/ink4273.xml"/><Relationship Id="rId207" Type="http://schemas.openxmlformats.org/officeDocument/2006/relationships/customXml" Target="../ink/ink4287.xml"/><Relationship Id="rId249" Type="http://schemas.openxmlformats.org/officeDocument/2006/relationships/customXml" Target="../ink/ink4329.xml"/><Relationship Id="rId13" Type="http://schemas.openxmlformats.org/officeDocument/2006/relationships/customXml" Target="../ink/ink4093.xml"/><Relationship Id="rId109" Type="http://schemas.openxmlformats.org/officeDocument/2006/relationships/customXml" Target="../ink/ink4189.xml"/><Relationship Id="rId260" Type="http://schemas.openxmlformats.org/officeDocument/2006/relationships/customXml" Target="../ink/ink4340.xml"/><Relationship Id="rId316" Type="http://schemas.openxmlformats.org/officeDocument/2006/relationships/customXml" Target="../ink/ink4396.xml"/><Relationship Id="rId55" Type="http://schemas.openxmlformats.org/officeDocument/2006/relationships/customXml" Target="../ink/ink4135.xml"/><Relationship Id="rId97" Type="http://schemas.openxmlformats.org/officeDocument/2006/relationships/customXml" Target="../ink/ink4177.xml"/><Relationship Id="rId120" Type="http://schemas.openxmlformats.org/officeDocument/2006/relationships/customXml" Target="../ink/ink4200.xml"/><Relationship Id="rId162" Type="http://schemas.openxmlformats.org/officeDocument/2006/relationships/customXml" Target="../ink/ink4242.xml"/><Relationship Id="rId218" Type="http://schemas.openxmlformats.org/officeDocument/2006/relationships/customXml" Target="../ink/ink4298.xml"/><Relationship Id="rId271" Type="http://schemas.openxmlformats.org/officeDocument/2006/relationships/customXml" Target="../ink/ink4351.xml"/><Relationship Id="rId24" Type="http://schemas.openxmlformats.org/officeDocument/2006/relationships/customXml" Target="../ink/ink4104.xml"/><Relationship Id="rId66" Type="http://schemas.openxmlformats.org/officeDocument/2006/relationships/customXml" Target="../ink/ink4146.xml"/><Relationship Id="rId131" Type="http://schemas.openxmlformats.org/officeDocument/2006/relationships/customXml" Target="../ink/ink4211.xml"/><Relationship Id="rId327" Type="http://schemas.openxmlformats.org/officeDocument/2006/relationships/customXml" Target="../ink/ink4407.xml"/><Relationship Id="rId173" Type="http://schemas.openxmlformats.org/officeDocument/2006/relationships/customXml" Target="../ink/ink4253.xml"/><Relationship Id="rId229" Type="http://schemas.openxmlformats.org/officeDocument/2006/relationships/customXml" Target="../ink/ink4309.xml"/><Relationship Id="rId240" Type="http://schemas.openxmlformats.org/officeDocument/2006/relationships/customXml" Target="../ink/ink4320.xml"/><Relationship Id="rId35" Type="http://schemas.openxmlformats.org/officeDocument/2006/relationships/customXml" Target="../ink/ink4115.xml"/><Relationship Id="rId77" Type="http://schemas.openxmlformats.org/officeDocument/2006/relationships/customXml" Target="../ink/ink4157.xml"/><Relationship Id="rId100" Type="http://schemas.openxmlformats.org/officeDocument/2006/relationships/customXml" Target="../ink/ink4180.xml"/><Relationship Id="rId282" Type="http://schemas.openxmlformats.org/officeDocument/2006/relationships/customXml" Target="../ink/ink4362.xml"/><Relationship Id="rId338" Type="http://schemas.openxmlformats.org/officeDocument/2006/relationships/customXml" Target="../ink/ink4418.xml"/><Relationship Id="rId8" Type="http://schemas.openxmlformats.org/officeDocument/2006/relationships/customXml" Target="../ink/ink4088.xml"/><Relationship Id="rId142" Type="http://schemas.openxmlformats.org/officeDocument/2006/relationships/customXml" Target="../ink/ink4222.xml"/><Relationship Id="rId184" Type="http://schemas.openxmlformats.org/officeDocument/2006/relationships/customXml" Target="../ink/ink42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49.xml"/><Relationship Id="rId21" Type="http://schemas.openxmlformats.org/officeDocument/2006/relationships/customXml" Target="../ink/ink4453.xml"/><Relationship Id="rId42" Type="http://schemas.openxmlformats.org/officeDocument/2006/relationships/customXml" Target="../ink/ink4474.xml"/><Relationship Id="rId63" Type="http://schemas.openxmlformats.org/officeDocument/2006/relationships/customXml" Target="../ink/ink4495.xml"/><Relationship Id="rId84" Type="http://schemas.openxmlformats.org/officeDocument/2006/relationships/customXml" Target="../ink/ink4516.xml"/><Relationship Id="rId138" Type="http://schemas.openxmlformats.org/officeDocument/2006/relationships/customXml" Target="../ink/ink4570.xml"/><Relationship Id="rId159" Type="http://schemas.openxmlformats.org/officeDocument/2006/relationships/customXml" Target="../ink/ink4591.xml"/><Relationship Id="rId107" Type="http://schemas.openxmlformats.org/officeDocument/2006/relationships/customXml" Target="../ink/ink4539.xml"/><Relationship Id="rId11" Type="http://schemas.openxmlformats.org/officeDocument/2006/relationships/customXml" Target="../ink/ink4443.xml"/><Relationship Id="rId32" Type="http://schemas.openxmlformats.org/officeDocument/2006/relationships/customXml" Target="../ink/ink4464.xml"/><Relationship Id="rId53" Type="http://schemas.openxmlformats.org/officeDocument/2006/relationships/customXml" Target="../ink/ink4485.xml"/><Relationship Id="rId74" Type="http://schemas.openxmlformats.org/officeDocument/2006/relationships/customXml" Target="../ink/ink4506.xml"/><Relationship Id="rId128" Type="http://schemas.openxmlformats.org/officeDocument/2006/relationships/customXml" Target="../ink/ink4560.xml"/><Relationship Id="rId149" Type="http://schemas.openxmlformats.org/officeDocument/2006/relationships/customXml" Target="../ink/ink4581.xml"/><Relationship Id="rId5" Type="http://schemas.openxmlformats.org/officeDocument/2006/relationships/customXml" Target="../ink/ink4437.xml"/><Relationship Id="rId95" Type="http://schemas.openxmlformats.org/officeDocument/2006/relationships/customXml" Target="../ink/ink4527.xml"/><Relationship Id="rId160" Type="http://schemas.openxmlformats.org/officeDocument/2006/relationships/customXml" Target="../ink/ink4592.xml"/><Relationship Id="rId22" Type="http://schemas.openxmlformats.org/officeDocument/2006/relationships/customXml" Target="../ink/ink4454.xml"/><Relationship Id="rId43" Type="http://schemas.openxmlformats.org/officeDocument/2006/relationships/customXml" Target="../ink/ink4475.xml"/><Relationship Id="rId64" Type="http://schemas.openxmlformats.org/officeDocument/2006/relationships/customXml" Target="../ink/ink4496.xml"/><Relationship Id="rId118" Type="http://schemas.openxmlformats.org/officeDocument/2006/relationships/customXml" Target="../ink/ink4550.xml"/><Relationship Id="rId139" Type="http://schemas.openxmlformats.org/officeDocument/2006/relationships/customXml" Target="../ink/ink4571.xml"/><Relationship Id="rId85" Type="http://schemas.openxmlformats.org/officeDocument/2006/relationships/customXml" Target="../ink/ink4517.xml"/><Relationship Id="rId150" Type="http://schemas.openxmlformats.org/officeDocument/2006/relationships/customXml" Target="../ink/ink4582.xml"/><Relationship Id="rId12" Type="http://schemas.openxmlformats.org/officeDocument/2006/relationships/customXml" Target="../ink/ink4444.xml"/><Relationship Id="rId33" Type="http://schemas.openxmlformats.org/officeDocument/2006/relationships/customXml" Target="../ink/ink4465.xml"/><Relationship Id="rId108" Type="http://schemas.openxmlformats.org/officeDocument/2006/relationships/customXml" Target="../ink/ink4540.xml"/><Relationship Id="rId129" Type="http://schemas.openxmlformats.org/officeDocument/2006/relationships/customXml" Target="../ink/ink4561.xml"/><Relationship Id="rId54" Type="http://schemas.openxmlformats.org/officeDocument/2006/relationships/customXml" Target="../ink/ink4486.xml"/><Relationship Id="rId70" Type="http://schemas.openxmlformats.org/officeDocument/2006/relationships/customXml" Target="../ink/ink4502.xml"/><Relationship Id="rId75" Type="http://schemas.openxmlformats.org/officeDocument/2006/relationships/customXml" Target="../ink/ink4507.xml"/><Relationship Id="rId91" Type="http://schemas.openxmlformats.org/officeDocument/2006/relationships/customXml" Target="../ink/ink4523.xml"/><Relationship Id="rId96" Type="http://schemas.openxmlformats.org/officeDocument/2006/relationships/customXml" Target="../ink/ink4528.xml"/><Relationship Id="rId140" Type="http://schemas.openxmlformats.org/officeDocument/2006/relationships/customXml" Target="../ink/ink4572.xml"/><Relationship Id="rId145" Type="http://schemas.openxmlformats.org/officeDocument/2006/relationships/customXml" Target="../ink/ink4577.xml"/><Relationship Id="rId161" Type="http://schemas.openxmlformats.org/officeDocument/2006/relationships/customXml" Target="../ink/ink4593.xml"/><Relationship Id="rId166" Type="http://schemas.openxmlformats.org/officeDocument/2006/relationships/customXml" Target="../ink/ink459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438.xml"/><Relationship Id="rId23" Type="http://schemas.openxmlformats.org/officeDocument/2006/relationships/customXml" Target="../ink/ink4455.xml"/><Relationship Id="rId28" Type="http://schemas.openxmlformats.org/officeDocument/2006/relationships/customXml" Target="../ink/ink4460.xml"/><Relationship Id="rId49" Type="http://schemas.openxmlformats.org/officeDocument/2006/relationships/customXml" Target="../ink/ink4481.xml"/><Relationship Id="rId114" Type="http://schemas.openxmlformats.org/officeDocument/2006/relationships/customXml" Target="../ink/ink4546.xml"/><Relationship Id="rId119" Type="http://schemas.openxmlformats.org/officeDocument/2006/relationships/customXml" Target="../ink/ink4551.xml"/><Relationship Id="rId44" Type="http://schemas.openxmlformats.org/officeDocument/2006/relationships/customXml" Target="../ink/ink4476.xml"/><Relationship Id="rId60" Type="http://schemas.openxmlformats.org/officeDocument/2006/relationships/customXml" Target="../ink/ink4492.xml"/><Relationship Id="rId65" Type="http://schemas.openxmlformats.org/officeDocument/2006/relationships/customXml" Target="../ink/ink4497.xml"/><Relationship Id="rId81" Type="http://schemas.openxmlformats.org/officeDocument/2006/relationships/customXml" Target="../ink/ink4513.xml"/><Relationship Id="rId86" Type="http://schemas.openxmlformats.org/officeDocument/2006/relationships/customXml" Target="../ink/ink4518.xml"/><Relationship Id="rId130" Type="http://schemas.openxmlformats.org/officeDocument/2006/relationships/customXml" Target="../ink/ink4562.xml"/><Relationship Id="rId135" Type="http://schemas.openxmlformats.org/officeDocument/2006/relationships/customXml" Target="../ink/ink4567.xml"/><Relationship Id="rId151" Type="http://schemas.openxmlformats.org/officeDocument/2006/relationships/customXml" Target="../ink/ink4583.xml"/><Relationship Id="rId156" Type="http://schemas.openxmlformats.org/officeDocument/2006/relationships/customXml" Target="../ink/ink4588.xml"/><Relationship Id="rId13" Type="http://schemas.openxmlformats.org/officeDocument/2006/relationships/customXml" Target="../ink/ink4445.xml"/><Relationship Id="rId18" Type="http://schemas.openxmlformats.org/officeDocument/2006/relationships/customXml" Target="../ink/ink4450.xml"/><Relationship Id="rId39" Type="http://schemas.openxmlformats.org/officeDocument/2006/relationships/customXml" Target="../ink/ink4471.xml"/><Relationship Id="rId109" Type="http://schemas.openxmlformats.org/officeDocument/2006/relationships/customXml" Target="../ink/ink4541.xml"/><Relationship Id="rId34" Type="http://schemas.openxmlformats.org/officeDocument/2006/relationships/customXml" Target="../ink/ink4466.xml"/><Relationship Id="rId50" Type="http://schemas.openxmlformats.org/officeDocument/2006/relationships/customXml" Target="../ink/ink4482.xml"/><Relationship Id="rId55" Type="http://schemas.openxmlformats.org/officeDocument/2006/relationships/customXml" Target="../ink/ink4487.xml"/><Relationship Id="rId76" Type="http://schemas.openxmlformats.org/officeDocument/2006/relationships/customXml" Target="../ink/ink4508.xml"/><Relationship Id="rId97" Type="http://schemas.openxmlformats.org/officeDocument/2006/relationships/customXml" Target="../ink/ink4529.xml"/><Relationship Id="rId104" Type="http://schemas.openxmlformats.org/officeDocument/2006/relationships/customXml" Target="../ink/ink4536.xml"/><Relationship Id="rId120" Type="http://schemas.openxmlformats.org/officeDocument/2006/relationships/customXml" Target="../ink/ink4552.xml"/><Relationship Id="rId125" Type="http://schemas.openxmlformats.org/officeDocument/2006/relationships/customXml" Target="../ink/ink4557.xml"/><Relationship Id="rId141" Type="http://schemas.openxmlformats.org/officeDocument/2006/relationships/customXml" Target="../ink/ink4573.xml"/><Relationship Id="rId146" Type="http://schemas.openxmlformats.org/officeDocument/2006/relationships/customXml" Target="../ink/ink4578.xml"/><Relationship Id="rId167" Type="http://schemas.openxmlformats.org/officeDocument/2006/relationships/customXml" Target="../ink/ink4599.xml"/><Relationship Id="rId7" Type="http://schemas.openxmlformats.org/officeDocument/2006/relationships/customXml" Target="../ink/ink4439.xml"/><Relationship Id="rId71" Type="http://schemas.openxmlformats.org/officeDocument/2006/relationships/customXml" Target="../ink/ink4503.xml"/><Relationship Id="rId92" Type="http://schemas.openxmlformats.org/officeDocument/2006/relationships/customXml" Target="../ink/ink4524.xml"/><Relationship Id="rId162" Type="http://schemas.openxmlformats.org/officeDocument/2006/relationships/customXml" Target="../ink/ink4594.xml"/><Relationship Id="rId2" Type="http://schemas.openxmlformats.org/officeDocument/2006/relationships/image" Target="../media/image44.png"/><Relationship Id="rId29" Type="http://schemas.openxmlformats.org/officeDocument/2006/relationships/customXml" Target="../ink/ink4461.xml"/><Relationship Id="rId24" Type="http://schemas.openxmlformats.org/officeDocument/2006/relationships/customXml" Target="../ink/ink4456.xml"/><Relationship Id="rId40" Type="http://schemas.openxmlformats.org/officeDocument/2006/relationships/customXml" Target="../ink/ink4472.xml"/><Relationship Id="rId45" Type="http://schemas.openxmlformats.org/officeDocument/2006/relationships/customXml" Target="../ink/ink4477.xml"/><Relationship Id="rId66" Type="http://schemas.openxmlformats.org/officeDocument/2006/relationships/customXml" Target="../ink/ink4498.xml"/><Relationship Id="rId87" Type="http://schemas.openxmlformats.org/officeDocument/2006/relationships/customXml" Target="../ink/ink4519.xml"/><Relationship Id="rId110" Type="http://schemas.openxmlformats.org/officeDocument/2006/relationships/customXml" Target="../ink/ink4542.xml"/><Relationship Id="rId115" Type="http://schemas.openxmlformats.org/officeDocument/2006/relationships/customXml" Target="../ink/ink4547.xml"/><Relationship Id="rId131" Type="http://schemas.openxmlformats.org/officeDocument/2006/relationships/customXml" Target="../ink/ink4563.xml"/><Relationship Id="rId136" Type="http://schemas.openxmlformats.org/officeDocument/2006/relationships/customXml" Target="../ink/ink4568.xml"/><Relationship Id="rId157" Type="http://schemas.openxmlformats.org/officeDocument/2006/relationships/customXml" Target="../ink/ink4589.xml"/><Relationship Id="rId61" Type="http://schemas.openxmlformats.org/officeDocument/2006/relationships/customXml" Target="../ink/ink4493.xml"/><Relationship Id="rId82" Type="http://schemas.openxmlformats.org/officeDocument/2006/relationships/customXml" Target="../ink/ink4514.xml"/><Relationship Id="rId152" Type="http://schemas.openxmlformats.org/officeDocument/2006/relationships/customXml" Target="../ink/ink4584.xml"/><Relationship Id="rId19" Type="http://schemas.openxmlformats.org/officeDocument/2006/relationships/customXml" Target="../ink/ink4451.xml"/><Relationship Id="rId14" Type="http://schemas.openxmlformats.org/officeDocument/2006/relationships/customXml" Target="../ink/ink4446.xml"/><Relationship Id="rId30" Type="http://schemas.openxmlformats.org/officeDocument/2006/relationships/customXml" Target="../ink/ink4462.xml"/><Relationship Id="rId35" Type="http://schemas.openxmlformats.org/officeDocument/2006/relationships/customXml" Target="../ink/ink4467.xml"/><Relationship Id="rId56" Type="http://schemas.openxmlformats.org/officeDocument/2006/relationships/customXml" Target="../ink/ink4488.xml"/><Relationship Id="rId77" Type="http://schemas.openxmlformats.org/officeDocument/2006/relationships/customXml" Target="../ink/ink4509.xml"/><Relationship Id="rId100" Type="http://schemas.openxmlformats.org/officeDocument/2006/relationships/customXml" Target="../ink/ink4532.xml"/><Relationship Id="rId105" Type="http://schemas.openxmlformats.org/officeDocument/2006/relationships/customXml" Target="../ink/ink4537.xml"/><Relationship Id="rId126" Type="http://schemas.openxmlformats.org/officeDocument/2006/relationships/customXml" Target="../ink/ink4558.xml"/><Relationship Id="rId147" Type="http://schemas.openxmlformats.org/officeDocument/2006/relationships/customXml" Target="../ink/ink4579.xml"/><Relationship Id="rId168" Type="http://schemas.openxmlformats.org/officeDocument/2006/relationships/customXml" Target="../ink/ink4600.xml"/><Relationship Id="rId8" Type="http://schemas.openxmlformats.org/officeDocument/2006/relationships/customXml" Target="../ink/ink4440.xml"/><Relationship Id="rId51" Type="http://schemas.openxmlformats.org/officeDocument/2006/relationships/customXml" Target="../ink/ink4483.xml"/><Relationship Id="rId72" Type="http://schemas.openxmlformats.org/officeDocument/2006/relationships/customXml" Target="../ink/ink4504.xml"/><Relationship Id="rId93" Type="http://schemas.openxmlformats.org/officeDocument/2006/relationships/customXml" Target="../ink/ink4525.xml"/><Relationship Id="rId98" Type="http://schemas.openxmlformats.org/officeDocument/2006/relationships/customXml" Target="../ink/ink4530.xml"/><Relationship Id="rId121" Type="http://schemas.openxmlformats.org/officeDocument/2006/relationships/customXml" Target="../ink/ink4553.xml"/><Relationship Id="rId142" Type="http://schemas.openxmlformats.org/officeDocument/2006/relationships/customXml" Target="../ink/ink4574.xml"/><Relationship Id="rId163" Type="http://schemas.openxmlformats.org/officeDocument/2006/relationships/customXml" Target="../ink/ink4595.xml"/><Relationship Id="rId3" Type="http://schemas.openxmlformats.org/officeDocument/2006/relationships/image" Target="../media/image45.png"/><Relationship Id="rId25" Type="http://schemas.openxmlformats.org/officeDocument/2006/relationships/customXml" Target="../ink/ink4457.xml"/><Relationship Id="rId46" Type="http://schemas.openxmlformats.org/officeDocument/2006/relationships/customXml" Target="../ink/ink4478.xml"/><Relationship Id="rId67" Type="http://schemas.openxmlformats.org/officeDocument/2006/relationships/customXml" Target="../ink/ink4499.xml"/><Relationship Id="rId116" Type="http://schemas.openxmlformats.org/officeDocument/2006/relationships/customXml" Target="../ink/ink4548.xml"/><Relationship Id="rId137" Type="http://schemas.openxmlformats.org/officeDocument/2006/relationships/customXml" Target="../ink/ink4569.xml"/><Relationship Id="rId158" Type="http://schemas.openxmlformats.org/officeDocument/2006/relationships/customXml" Target="../ink/ink4590.xml"/><Relationship Id="rId20" Type="http://schemas.openxmlformats.org/officeDocument/2006/relationships/customXml" Target="../ink/ink4452.xml"/><Relationship Id="rId41" Type="http://schemas.openxmlformats.org/officeDocument/2006/relationships/customXml" Target="../ink/ink4473.xml"/><Relationship Id="rId62" Type="http://schemas.openxmlformats.org/officeDocument/2006/relationships/customXml" Target="../ink/ink4494.xml"/><Relationship Id="rId83" Type="http://schemas.openxmlformats.org/officeDocument/2006/relationships/customXml" Target="../ink/ink4515.xml"/><Relationship Id="rId88" Type="http://schemas.openxmlformats.org/officeDocument/2006/relationships/customXml" Target="../ink/ink4520.xml"/><Relationship Id="rId111" Type="http://schemas.openxmlformats.org/officeDocument/2006/relationships/customXml" Target="../ink/ink4543.xml"/><Relationship Id="rId132" Type="http://schemas.openxmlformats.org/officeDocument/2006/relationships/customXml" Target="../ink/ink4564.xml"/><Relationship Id="rId153" Type="http://schemas.openxmlformats.org/officeDocument/2006/relationships/customXml" Target="../ink/ink4585.xml"/><Relationship Id="rId15" Type="http://schemas.openxmlformats.org/officeDocument/2006/relationships/customXml" Target="../ink/ink4447.xml"/><Relationship Id="rId36" Type="http://schemas.openxmlformats.org/officeDocument/2006/relationships/customXml" Target="../ink/ink4468.xml"/><Relationship Id="rId57" Type="http://schemas.openxmlformats.org/officeDocument/2006/relationships/customXml" Target="../ink/ink4489.xml"/><Relationship Id="rId106" Type="http://schemas.openxmlformats.org/officeDocument/2006/relationships/customXml" Target="../ink/ink4538.xml"/><Relationship Id="rId127" Type="http://schemas.openxmlformats.org/officeDocument/2006/relationships/customXml" Target="../ink/ink4559.xml"/><Relationship Id="rId10" Type="http://schemas.openxmlformats.org/officeDocument/2006/relationships/customXml" Target="../ink/ink4442.xml"/><Relationship Id="rId31" Type="http://schemas.openxmlformats.org/officeDocument/2006/relationships/customXml" Target="../ink/ink4463.xml"/><Relationship Id="rId52" Type="http://schemas.openxmlformats.org/officeDocument/2006/relationships/customXml" Target="../ink/ink4484.xml"/><Relationship Id="rId73" Type="http://schemas.openxmlformats.org/officeDocument/2006/relationships/customXml" Target="../ink/ink4505.xml"/><Relationship Id="rId78" Type="http://schemas.openxmlformats.org/officeDocument/2006/relationships/customXml" Target="../ink/ink4510.xml"/><Relationship Id="rId94" Type="http://schemas.openxmlformats.org/officeDocument/2006/relationships/customXml" Target="../ink/ink4526.xml"/><Relationship Id="rId99" Type="http://schemas.openxmlformats.org/officeDocument/2006/relationships/customXml" Target="../ink/ink4531.xml"/><Relationship Id="rId101" Type="http://schemas.openxmlformats.org/officeDocument/2006/relationships/customXml" Target="../ink/ink4533.xml"/><Relationship Id="rId122" Type="http://schemas.openxmlformats.org/officeDocument/2006/relationships/customXml" Target="../ink/ink4554.xml"/><Relationship Id="rId143" Type="http://schemas.openxmlformats.org/officeDocument/2006/relationships/customXml" Target="../ink/ink4575.xml"/><Relationship Id="rId148" Type="http://schemas.openxmlformats.org/officeDocument/2006/relationships/customXml" Target="../ink/ink4580.xml"/><Relationship Id="rId164" Type="http://schemas.openxmlformats.org/officeDocument/2006/relationships/customXml" Target="../ink/ink4596.xml"/><Relationship Id="rId169" Type="http://schemas.openxmlformats.org/officeDocument/2006/relationships/customXml" Target="../ink/ink4601.xml"/><Relationship Id="rId4" Type="http://schemas.openxmlformats.org/officeDocument/2006/relationships/image" Target="../media/image46.png"/><Relationship Id="rId9" Type="http://schemas.openxmlformats.org/officeDocument/2006/relationships/customXml" Target="../ink/ink4441.xml"/><Relationship Id="rId26" Type="http://schemas.openxmlformats.org/officeDocument/2006/relationships/customXml" Target="../ink/ink4458.xml"/><Relationship Id="rId47" Type="http://schemas.openxmlformats.org/officeDocument/2006/relationships/customXml" Target="../ink/ink4479.xml"/><Relationship Id="rId68" Type="http://schemas.openxmlformats.org/officeDocument/2006/relationships/customXml" Target="../ink/ink4500.xml"/><Relationship Id="rId89" Type="http://schemas.openxmlformats.org/officeDocument/2006/relationships/customXml" Target="../ink/ink4521.xml"/><Relationship Id="rId112" Type="http://schemas.openxmlformats.org/officeDocument/2006/relationships/customXml" Target="../ink/ink4544.xml"/><Relationship Id="rId133" Type="http://schemas.openxmlformats.org/officeDocument/2006/relationships/customXml" Target="../ink/ink4565.xml"/><Relationship Id="rId154" Type="http://schemas.openxmlformats.org/officeDocument/2006/relationships/customXml" Target="../ink/ink4586.xml"/><Relationship Id="rId16" Type="http://schemas.openxmlformats.org/officeDocument/2006/relationships/customXml" Target="../ink/ink4448.xml"/><Relationship Id="rId37" Type="http://schemas.openxmlformats.org/officeDocument/2006/relationships/customXml" Target="../ink/ink4469.xml"/><Relationship Id="rId58" Type="http://schemas.openxmlformats.org/officeDocument/2006/relationships/customXml" Target="../ink/ink4490.xml"/><Relationship Id="rId79" Type="http://schemas.openxmlformats.org/officeDocument/2006/relationships/customXml" Target="../ink/ink4511.xml"/><Relationship Id="rId102" Type="http://schemas.openxmlformats.org/officeDocument/2006/relationships/customXml" Target="../ink/ink4534.xml"/><Relationship Id="rId123" Type="http://schemas.openxmlformats.org/officeDocument/2006/relationships/customXml" Target="../ink/ink4555.xml"/><Relationship Id="rId144" Type="http://schemas.openxmlformats.org/officeDocument/2006/relationships/customXml" Target="../ink/ink4576.xml"/><Relationship Id="rId90" Type="http://schemas.openxmlformats.org/officeDocument/2006/relationships/customXml" Target="../ink/ink4522.xml"/><Relationship Id="rId165" Type="http://schemas.openxmlformats.org/officeDocument/2006/relationships/customXml" Target="../ink/ink4597.xml"/><Relationship Id="rId27" Type="http://schemas.openxmlformats.org/officeDocument/2006/relationships/customXml" Target="../ink/ink4459.xml"/><Relationship Id="rId48" Type="http://schemas.openxmlformats.org/officeDocument/2006/relationships/customXml" Target="../ink/ink4480.xml"/><Relationship Id="rId69" Type="http://schemas.openxmlformats.org/officeDocument/2006/relationships/customXml" Target="../ink/ink4501.xml"/><Relationship Id="rId113" Type="http://schemas.openxmlformats.org/officeDocument/2006/relationships/customXml" Target="../ink/ink4545.xml"/><Relationship Id="rId134" Type="http://schemas.openxmlformats.org/officeDocument/2006/relationships/customXml" Target="../ink/ink4566.xml"/><Relationship Id="rId80" Type="http://schemas.openxmlformats.org/officeDocument/2006/relationships/customXml" Target="../ink/ink4512.xml"/><Relationship Id="rId155" Type="http://schemas.openxmlformats.org/officeDocument/2006/relationships/customXml" Target="../ink/ink4587.xml"/><Relationship Id="rId17" Type="http://schemas.openxmlformats.org/officeDocument/2006/relationships/customXml" Target="../ink/ink4449.xml"/><Relationship Id="rId38" Type="http://schemas.openxmlformats.org/officeDocument/2006/relationships/customXml" Target="../ink/ink4470.xml"/><Relationship Id="rId59" Type="http://schemas.openxmlformats.org/officeDocument/2006/relationships/customXml" Target="../ink/ink4491.xml"/><Relationship Id="rId103" Type="http://schemas.openxmlformats.org/officeDocument/2006/relationships/customXml" Target="../ink/ink4535.xml"/><Relationship Id="rId124" Type="http://schemas.openxmlformats.org/officeDocument/2006/relationships/customXml" Target="../ink/ink45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15.xml"/><Relationship Id="rId21" Type="http://schemas.openxmlformats.org/officeDocument/2006/relationships/customXml" Target="../ink/ink4619.xml"/><Relationship Id="rId42" Type="http://schemas.openxmlformats.org/officeDocument/2006/relationships/customXml" Target="../ink/ink4640.xml"/><Relationship Id="rId63" Type="http://schemas.openxmlformats.org/officeDocument/2006/relationships/customXml" Target="../ink/ink4661.xml"/><Relationship Id="rId84" Type="http://schemas.openxmlformats.org/officeDocument/2006/relationships/customXml" Target="../ink/ink4682.xml"/><Relationship Id="rId138" Type="http://schemas.openxmlformats.org/officeDocument/2006/relationships/customXml" Target="../ink/ink4736.xml"/><Relationship Id="rId159" Type="http://schemas.openxmlformats.org/officeDocument/2006/relationships/customXml" Target="../ink/ink4757.xml"/><Relationship Id="rId170" Type="http://schemas.openxmlformats.org/officeDocument/2006/relationships/customXml" Target="../ink/ink4768.xml"/><Relationship Id="rId191" Type="http://schemas.openxmlformats.org/officeDocument/2006/relationships/customXml" Target="../ink/ink4789.xml"/><Relationship Id="rId205" Type="http://schemas.openxmlformats.org/officeDocument/2006/relationships/customXml" Target="../ink/ink4803.xml"/><Relationship Id="rId226" Type="http://schemas.openxmlformats.org/officeDocument/2006/relationships/customXml" Target="../ink/ink4824.xml"/><Relationship Id="rId247" Type="http://schemas.openxmlformats.org/officeDocument/2006/relationships/customXml" Target="../ink/ink4845.xml"/><Relationship Id="rId107" Type="http://schemas.openxmlformats.org/officeDocument/2006/relationships/customXml" Target="../ink/ink4705.xml"/><Relationship Id="rId11" Type="http://schemas.openxmlformats.org/officeDocument/2006/relationships/customXml" Target="../ink/ink4609.xml"/><Relationship Id="rId32" Type="http://schemas.openxmlformats.org/officeDocument/2006/relationships/customXml" Target="../ink/ink4630.xml"/><Relationship Id="rId53" Type="http://schemas.openxmlformats.org/officeDocument/2006/relationships/customXml" Target="../ink/ink4651.xml"/><Relationship Id="rId74" Type="http://schemas.openxmlformats.org/officeDocument/2006/relationships/customXml" Target="../ink/ink4672.xml"/><Relationship Id="rId128" Type="http://schemas.openxmlformats.org/officeDocument/2006/relationships/customXml" Target="../ink/ink4726.xml"/><Relationship Id="rId149" Type="http://schemas.openxmlformats.org/officeDocument/2006/relationships/customXml" Target="../ink/ink4747.xml"/><Relationship Id="rId5" Type="http://schemas.openxmlformats.org/officeDocument/2006/relationships/customXml" Target="../ink/ink4603.xml"/><Relationship Id="rId95" Type="http://schemas.openxmlformats.org/officeDocument/2006/relationships/customXml" Target="../ink/ink4693.xml"/><Relationship Id="rId160" Type="http://schemas.openxmlformats.org/officeDocument/2006/relationships/customXml" Target="../ink/ink4758.xml"/><Relationship Id="rId181" Type="http://schemas.openxmlformats.org/officeDocument/2006/relationships/customXml" Target="../ink/ink4779.xml"/><Relationship Id="rId216" Type="http://schemas.openxmlformats.org/officeDocument/2006/relationships/customXml" Target="../ink/ink4814.xml"/><Relationship Id="rId237" Type="http://schemas.openxmlformats.org/officeDocument/2006/relationships/customXml" Target="../ink/ink4835.xml"/><Relationship Id="rId258" Type="http://schemas.openxmlformats.org/officeDocument/2006/relationships/customXml" Target="../ink/ink4856.xml"/><Relationship Id="rId22" Type="http://schemas.openxmlformats.org/officeDocument/2006/relationships/customXml" Target="../ink/ink4620.xml"/><Relationship Id="rId43" Type="http://schemas.openxmlformats.org/officeDocument/2006/relationships/customXml" Target="../ink/ink4641.xml"/><Relationship Id="rId64" Type="http://schemas.openxmlformats.org/officeDocument/2006/relationships/customXml" Target="../ink/ink4662.xml"/><Relationship Id="rId118" Type="http://schemas.openxmlformats.org/officeDocument/2006/relationships/customXml" Target="../ink/ink4716.xml"/><Relationship Id="rId139" Type="http://schemas.openxmlformats.org/officeDocument/2006/relationships/customXml" Target="../ink/ink4737.xml"/><Relationship Id="rId85" Type="http://schemas.openxmlformats.org/officeDocument/2006/relationships/customXml" Target="../ink/ink4683.xml"/><Relationship Id="rId150" Type="http://schemas.openxmlformats.org/officeDocument/2006/relationships/customXml" Target="../ink/ink4748.xml"/><Relationship Id="rId171" Type="http://schemas.openxmlformats.org/officeDocument/2006/relationships/customXml" Target="../ink/ink4769.xml"/><Relationship Id="rId192" Type="http://schemas.openxmlformats.org/officeDocument/2006/relationships/customXml" Target="../ink/ink4790.xml"/><Relationship Id="rId206" Type="http://schemas.openxmlformats.org/officeDocument/2006/relationships/customXml" Target="../ink/ink4804.xml"/><Relationship Id="rId227" Type="http://schemas.openxmlformats.org/officeDocument/2006/relationships/customXml" Target="../ink/ink4825.xml"/><Relationship Id="rId248" Type="http://schemas.openxmlformats.org/officeDocument/2006/relationships/customXml" Target="../ink/ink4846.xml"/><Relationship Id="rId12" Type="http://schemas.openxmlformats.org/officeDocument/2006/relationships/customXml" Target="../ink/ink4610.xml"/><Relationship Id="rId33" Type="http://schemas.openxmlformats.org/officeDocument/2006/relationships/customXml" Target="../ink/ink4631.xml"/><Relationship Id="rId108" Type="http://schemas.openxmlformats.org/officeDocument/2006/relationships/customXml" Target="../ink/ink4706.xml"/><Relationship Id="rId129" Type="http://schemas.openxmlformats.org/officeDocument/2006/relationships/customXml" Target="../ink/ink4727.xml"/><Relationship Id="rId54" Type="http://schemas.openxmlformats.org/officeDocument/2006/relationships/customXml" Target="../ink/ink4652.xml"/><Relationship Id="rId75" Type="http://schemas.openxmlformats.org/officeDocument/2006/relationships/customXml" Target="../ink/ink4673.xml"/><Relationship Id="rId96" Type="http://schemas.openxmlformats.org/officeDocument/2006/relationships/customXml" Target="../ink/ink4694.xml"/><Relationship Id="rId140" Type="http://schemas.openxmlformats.org/officeDocument/2006/relationships/customXml" Target="../ink/ink4738.xml"/><Relationship Id="rId161" Type="http://schemas.openxmlformats.org/officeDocument/2006/relationships/customXml" Target="../ink/ink4759.xml"/><Relationship Id="rId182" Type="http://schemas.openxmlformats.org/officeDocument/2006/relationships/customXml" Target="../ink/ink4780.xml"/><Relationship Id="rId217" Type="http://schemas.openxmlformats.org/officeDocument/2006/relationships/customXml" Target="../ink/ink4815.xml"/><Relationship Id="rId6" Type="http://schemas.openxmlformats.org/officeDocument/2006/relationships/customXml" Target="../ink/ink4604.xml"/><Relationship Id="rId238" Type="http://schemas.openxmlformats.org/officeDocument/2006/relationships/customXml" Target="../ink/ink4836.xml"/><Relationship Id="rId259" Type="http://schemas.openxmlformats.org/officeDocument/2006/relationships/customXml" Target="../ink/ink4857.xml"/><Relationship Id="rId23" Type="http://schemas.openxmlformats.org/officeDocument/2006/relationships/customXml" Target="../ink/ink4621.xml"/><Relationship Id="rId119" Type="http://schemas.openxmlformats.org/officeDocument/2006/relationships/customXml" Target="../ink/ink4717.xml"/><Relationship Id="rId44" Type="http://schemas.openxmlformats.org/officeDocument/2006/relationships/customXml" Target="../ink/ink4642.xml"/><Relationship Id="rId65" Type="http://schemas.openxmlformats.org/officeDocument/2006/relationships/customXml" Target="../ink/ink4663.xml"/><Relationship Id="rId86" Type="http://schemas.openxmlformats.org/officeDocument/2006/relationships/customXml" Target="../ink/ink4684.xml"/><Relationship Id="rId130" Type="http://schemas.openxmlformats.org/officeDocument/2006/relationships/customXml" Target="../ink/ink4728.xml"/><Relationship Id="rId151" Type="http://schemas.openxmlformats.org/officeDocument/2006/relationships/customXml" Target="../ink/ink4749.xml"/><Relationship Id="rId172" Type="http://schemas.openxmlformats.org/officeDocument/2006/relationships/customXml" Target="../ink/ink4770.xml"/><Relationship Id="rId193" Type="http://schemas.openxmlformats.org/officeDocument/2006/relationships/customXml" Target="../ink/ink4791.xml"/><Relationship Id="rId207" Type="http://schemas.openxmlformats.org/officeDocument/2006/relationships/customXml" Target="../ink/ink4805.xml"/><Relationship Id="rId228" Type="http://schemas.openxmlformats.org/officeDocument/2006/relationships/customXml" Target="../ink/ink4826.xml"/><Relationship Id="rId249" Type="http://schemas.openxmlformats.org/officeDocument/2006/relationships/customXml" Target="../ink/ink4847.xml"/><Relationship Id="rId13" Type="http://schemas.openxmlformats.org/officeDocument/2006/relationships/customXml" Target="../ink/ink4611.xml"/><Relationship Id="rId109" Type="http://schemas.openxmlformats.org/officeDocument/2006/relationships/customXml" Target="../ink/ink4707.xml"/><Relationship Id="rId260" Type="http://schemas.openxmlformats.org/officeDocument/2006/relationships/customXml" Target="../ink/ink4858.xml"/><Relationship Id="rId34" Type="http://schemas.openxmlformats.org/officeDocument/2006/relationships/customXml" Target="../ink/ink4632.xml"/><Relationship Id="rId55" Type="http://schemas.openxmlformats.org/officeDocument/2006/relationships/customXml" Target="../ink/ink4653.xml"/><Relationship Id="rId76" Type="http://schemas.openxmlformats.org/officeDocument/2006/relationships/customXml" Target="../ink/ink4674.xml"/><Relationship Id="rId97" Type="http://schemas.openxmlformats.org/officeDocument/2006/relationships/customXml" Target="../ink/ink4695.xml"/><Relationship Id="rId120" Type="http://schemas.openxmlformats.org/officeDocument/2006/relationships/customXml" Target="../ink/ink4718.xml"/><Relationship Id="rId141" Type="http://schemas.openxmlformats.org/officeDocument/2006/relationships/customXml" Target="../ink/ink4739.xml"/><Relationship Id="rId7" Type="http://schemas.openxmlformats.org/officeDocument/2006/relationships/customXml" Target="../ink/ink4605.xml"/><Relationship Id="rId162" Type="http://schemas.openxmlformats.org/officeDocument/2006/relationships/customXml" Target="../ink/ink4760.xml"/><Relationship Id="rId183" Type="http://schemas.openxmlformats.org/officeDocument/2006/relationships/customXml" Target="../ink/ink4781.xml"/><Relationship Id="rId218" Type="http://schemas.openxmlformats.org/officeDocument/2006/relationships/customXml" Target="../ink/ink4816.xml"/><Relationship Id="rId239" Type="http://schemas.openxmlformats.org/officeDocument/2006/relationships/customXml" Target="../ink/ink4837.xml"/><Relationship Id="rId250" Type="http://schemas.openxmlformats.org/officeDocument/2006/relationships/customXml" Target="../ink/ink4848.xml"/><Relationship Id="rId24" Type="http://schemas.openxmlformats.org/officeDocument/2006/relationships/customXml" Target="../ink/ink4622.xml"/><Relationship Id="rId45" Type="http://schemas.openxmlformats.org/officeDocument/2006/relationships/customXml" Target="../ink/ink4643.xml"/><Relationship Id="rId66" Type="http://schemas.openxmlformats.org/officeDocument/2006/relationships/customXml" Target="../ink/ink4664.xml"/><Relationship Id="rId87" Type="http://schemas.openxmlformats.org/officeDocument/2006/relationships/customXml" Target="../ink/ink4685.xml"/><Relationship Id="rId110" Type="http://schemas.openxmlformats.org/officeDocument/2006/relationships/customXml" Target="../ink/ink4708.xml"/><Relationship Id="rId131" Type="http://schemas.openxmlformats.org/officeDocument/2006/relationships/customXml" Target="../ink/ink4729.xml"/><Relationship Id="rId152" Type="http://schemas.openxmlformats.org/officeDocument/2006/relationships/customXml" Target="../ink/ink4750.xml"/><Relationship Id="rId173" Type="http://schemas.openxmlformats.org/officeDocument/2006/relationships/customXml" Target="../ink/ink4771.xml"/><Relationship Id="rId194" Type="http://schemas.openxmlformats.org/officeDocument/2006/relationships/customXml" Target="../ink/ink4792.xml"/><Relationship Id="rId208" Type="http://schemas.openxmlformats.org/officeDocument/2006/relationships/customXml" Target="../ink/ink4806.xml"/><Relationship Id="rId229" Type="http://schemas.openxmlformats.org/officeDocument/2006/relationships/customXml" Target="../ink/ink4827.xml"/><Relationship Id="rId240" Type="http://schemas.openxmlformats.org/officeDocument/2006/relationships/customXml" Target="../ink/ink4838.xml"/><Relationship Id="rId14" Type="http://schemas.openxmlformats.org/officeDocument/2006/relationships/customXml" Target="../ink/ink4612.xml"/><Relationship Id="rId35" Type="http://schemas.openxmlformats.org/officeDocument/2006/relationships/customXml" Target="../ink/ink4633.xml"/><Relationship Id="rId56" Type="http://schemas.openxmlformats.org/officeDocument/2006/relationships/customXml" Target="../ink/ink4654.xml"/><Relationship Id="rId77" Type="http://schemas.openxmlformats.org/officeDocument/2006/relationships/customXml" Target="../ink/ink4675.xml"/><Relationship Id="rId100" Type="http://schemas.openxmlformats.org/officeDocument/2006/relationships/customXml" Target="../ink/ink4698.xml"/><Relationship Id="rId8" Type="http://schemas.openxmlformats.org/officeDocument/2006/relationships/customXml" Target="../ink/ink4606.xml"/><Relationship Id="rId98" Type="http://schemas.openxmlformats.org/officeDocument/2006/relationships/customXml" Target="../ink/ink4696.xml"/><Relationship Id="rId121" Type="http://schemas.openxmlformats.org/officeDocument/2006/relationships/customXml" Target="../ink/ink4719.xml"/><Relationship Id="rId142" Type="http://schemas.openxmlformats.org/officeDocument/2006/relationships/customXml" Target="../ink/ink4740.xml"/><Relationship Id="rId163" Type="http://schemas.openxmlformats.org/officeDocument/2006/relationships/customXml" Target="../ink/ink4761.xml"/><Relationship Id="rId184" Type="http://schemas.openxmlformats.org/officeDocument/2006/relationships/customXml" Target="../ink/ink4782.xml"/><Relationship Id="rId219" Type="http://schemas.openxmlformats.org/officeDocument/2006/relationships/customXml" Target="../ink/ink4817.xml"/><Relationship Id="rId230" Type="http://schemas.openxmlformats.org/officeDocument/2006/relationships/customXml" Target="../ink/ink4828.xml"/><Relationship Id="rId251" Type="http://schemas.openxmlformats.org/officeDocument/2006/relationships/customXml" Target="../ink/ink4849.xml"/><Relationship Id="rId25" Type="http://schemas.openxmlformats.org/officeDocument/2006/relationships/customXml" Target="../ink/ink4623.xml"/><Relationship Id="rId46" Type="http://schemas.openxmlformats.org/officeDocument/2006/relationships/customXml" Target="../ink/ink4644.xml"/><Relationship Id="rId67" Type="http://schemas.openxmlformats.org/officeDocument/2006/relationships/customXml" Target="../ink/ink4665.xml"/><Relationship Id="rId88" Type="http://schemas.openxmlformats.org/officeDocument/2006/relationships/customXml" Target="../ink/ink4686.xml"/><Relationship Id="rId111" Type="http://schemas.openxmlformats.org/officeDocument/2006/relationships/customXml" Target="../ink/ink4709.xml"/><Relationship Id="rId132" Type="http://schemas.openxmlformats.org/officeDocument/2006/relationships/customXml" Target="../ink/ink4730.xml"/><Relationship Id="rId153" Type="http://schemas.openxmlformats.org/officeDocument/2006/relationships/customXml" Target="../ink/ink4751.xml"/><Relationship Id="rId174" Type="http://schemas.openxmlformats.org/officeDocument/2006/relationships/customXml" Target="../ink/ink4772.xml"/><Relationship Id="rId195" Type="http://schemas.openxmlformats.org/officeDocument/2006/relationships/customXml" Target="../ink/ink4793.xml"/><Relationship Id="rId209" Type="http://schemas.openxmlformats.org/officeDocument/2006/relationships/customXml" Target="../ink/ink4807.xml"/><Relationship Id="rId220" Type="http://schemas.openxmlformats.org/officeDocument/2006/relationships/customXml" Target="../ink/ink4818.xml"/><Relationship Id="rId241" Type="http://schemas.openxmlformats.org/officeDocument/2006/relationships/customXml" Target="../ink/ink4839.xml"/><Relationship Id="rId15" Type="http://schemas.openxmlformats.org/officeDocument/2006/relationships/customXml" Target="../ink/ink4613.xml"/><Relationship Id="rId36" Type="http://schemas.openxmlformats.org/officeDocument/2006/relationships/customXml" Target="../ink/ink4634.xml"/><Relationship Id="rId57" Type="http://schemas.openxmlformats.org/officeDocument/2006/relationships/customXml" Target="../ink/ink4655.xml"/><Relationship Id="rId78" Type="http://schemas.openxmlformats.org/officeDocument/2006/relationships/customXml" Target="../ink/ink4676.xml"/><Relationship Id="rId99" Type="http://schemas.openxmlformats.org/officeDocument/2006/relationships/customXml" Target="../ink/ink4697.xml"/><Relationship Id="rId101" Type="http://schemas.openxmlformats.org/officeDocument/2006/relationships/customXml" Target="../ink/ink4699.xml"/><Relationship Id="rId122" Type="http://schemas.openxmlformats.org/officeDocument/2006/relationships/customXml" Target="../ink/ink4720.xml"/><Relationship Id="rId143" Type="http://schemas.openxmlformats.org/officeDocument/2006/relationships/customXml" Target="../ink/ink4741.xml"/><Relationship Id="rId164" Type="http://schemas.openxmlformats.org/officeDocument/2006/relationships/customXml" Target="../ink/ink4762.xml"/><Relationship Id="rId185" Type="http://schemas.openxmlformats.org/officeDocument/2006/relationships/customXml" Target="../ink/ink4783.xml"/><Relationship Id="rId9" Type="http://schemas.openxmlformats.org/officeDocument/2006/relationships/customXml" Target="../ink/ink4607.xml"/><Relationship Id="rId210" Type="http://schemas.openxmlformats.org/officeDocument/2006/relationships/customXml" Target="../ink/ink4808.xml"/><Relationship Id="rId26" Type="http://schemas.openxmlformats.org/officeDocument/2006/relationships/customXml" Target="../ink/ink4624.xml"/><Relationship Id="rId231" Type="http://schemas.openxmlformats.org/officeDocument/2006/relationships/customXml" Target="../ink/ink4829.xml"/><Relationship Id="rId252" Type="http://schemas.openxmlformats.org/officeDocument/2006/relationships/customXml" Target="../ink/ink4850.xml"/><Relationship Id="rId47" Type="http://schemas.openxmlformats.org/officeDocument/2006/relationships/customXml" Target="../ink/ink4645.xml"/><Relationship Id="rId68" Type="http://schemas.openxmlformats.org/officeDocument/2006/relationships/customXml" Target="../ink/ink4666.xml"/><Relationship Id="rId89" Type="http://schemas.openxmlformats.org/officeDocument/2006/relationships/customXml" Target="../ink/ink4687.xml"/><Relationship Id="rId112" Type="http://schemas.openxmlformats.org/officeDocument/2006/relationships/customXml" Target="../ink/ink4710.xml"/><Relationship Id="rId133" Type="http://schemas.openxmlformats.org/officeDocument/2006/relationships/customXml" Target="../ink/ink4731.xml"/><Relationship Id="rId154" Type="http://schemas.openxmlformats.org/officeDocument/2006/relationships/customXml" Target="../ink/ink4752.xml"/><Relationship Id="rId175" Type="http://schemas.openxmlformats.org/officeDocument/2006/relationships/customXml" Target="../ink/ink4773.xml"/><Relationship Id="rId196" Type="http://schemas.openxmlformats.org/officeDocument/2006/relationships/customXml" Target="../ink/ink4794.xml"/><Relationship Id="rId200" Type="http://schemas.openxmlformats.org/officeDocument/2006/relationships/customXml" Target="../ink/ink4798.xml"/><Relationship Id="rId16" Type="http://schemas.openxmlformats.org/officeDocument/2006/relationships/customXml" Target="../ink/ink4614.xml"/><Relationship Id="rId221" Type="http://schemas.openxmlformats.org/officeDocument/2006/relationships/customXml" Target="../ink/ink4819.xml"/><Relationship Id="rId242" Type="http://schemas.openxmlformats.org/officeDocument/2006/relationships/customXml" Target="../ink/ink4840.xml"/><Relationship Id="rId37" Type="http://schemas.openxmlformats.org/officeDocument/2006/relationships/customXml" Target="../ink/ink4635.xml"/><Relationship Id="rId58" Type="http://schemas.openxmlformats.org/officeDocument/2006/relationships/customXml" Target="../ink/ink4656.xml"/><Relationship Id="rId79" Type="http://schemas.openxmlformats.org/officeDocument/2006/relationships/customXml" Target="../ink/ink4677.xml"/><Relationship Id="rId102" Type="http://schemas.openxmlformats.org/officeDocument/2006/relationships/customXml" Target="../ink/ink4700.xml"/><Relationship Id="rId123" Type="http://schemas.openxmlformats.org/officeDocument/2006/relationships/customXml" Target="../ink/ink4721.xml"/><Relationship Id="rId144" Type="http://schemas.openxmlformats.org/officeDocument/2006/relationships/customXml" Target="../ink/ink4742.xml"/><Relationship Id="rId90" Type="http://schemas.openxmlformats.org/officeDocument/2006/relationships/customXml" Target="../ink/ink4688.xml"/><Relationship Id="rId165" Type="http://schemas.openxmlformats.org/officeDocument/2006/relationships/customXml" Target="../ink/ink4763.xml"/><Relationship Id="rId186" Type="http://schemas.openxmlformats.org/officeDocument/2006/relationships/customXml" Target="../ink/ink4784.xml"/><Relationship Id="rId211" Type="http://schemas.openxmlformats.org/officeDocument/2006/relationships/customXml" Target="../ink/ink4809.xml"/><Relationship Id="rId232" Type="http://schemas.openxmlformats.org/officeDocument/2006/relationships/customXml" Target="../ink/ink4830.xml"/><Relationship Id="rId253" Type="http://schemas.openxmlformats.org/officeDocument/2006/relationships/customXml" Target="../ink/ink4851.xml"/><Relationship Id="rId27" Type="http://schemas.openxmlformats.org/officeDocument/2006/relationships/customXml" Target="../ink/ink4625.xml"/><Relationship Id="rId48" Type="http://schemas.openxmlformats.org/officeDocument/2006/relationships/customXml" Target="../ink/ink4646.xml"/><Relationship Id="rId69" Type="http://schemas.openxmlformats.org/officeDocument/2006/relationships/customXml" Target="../ink/ink4667.xml"/><Relationship Id="rId113" Type="http://schemas.openxmlformats.org/officeDocument/2006/relationships/customXml" Target="../ink/ink4711.xml"/><Relationship Id="rId134" Type="http://schemas.openxmlformats.org/officeDocument/2006/relationships/customXml" Target="../ink/ink4732.xml"/><Relationship Id="rId80" Type="http://schemas.openxmlformats.org/officeDocument/2006/relationships/customXml" Target="../ink/ink4678.xml"/><Relationship Id="rId155" Type="http://schemas.openxmlformats.org/officeDocument/2006/relationships/customXml" Target="../ink/ink4753.xml"/><Relationship Id="rId176" Type="http://schemas.openxmlformats.org/officeDocument/2006/relationships/customXml" Target="../ink/ink4774.xml"/><Relationship Id="rId197" Type="http://schemas.openxmlformats.org/officeDocument/2006/relationships/customXml" Target="../ink/ink4795.xml"/><Relationship Id="rId201" Type="http://schemas.openxmlformats.org/officeDocument/2006/relationships/customXml" Target="../ink/ink4799.xml"/><Relationship Id="rId222" Type="http://schemas.openxmlformats.org/officeDocument/2006/relationships/customXml" Target="../ink/ink4820.xml"/><Relationship Id="rId243" Type="http://schemas.openxmlformats.org/officeDocument/2006/relationships/customXml" Target="../ink/ink4841.xml"/><Relationship Id="rId17" Type="http://schemas.openxmlformats.org/officeDocument/2006/relationships/customXml" Target="../ink/ink4615.xml"/><Relationship Id="rId38" Type="http://schemas.openxmlformats.org/officeDocument/2006/relationships/customXml" Target="../ink/ink4636.xml"/><Relationship Id="rId59" Type="http://schemas.openxmlformats.org/officeDocument/2006/relationships/customXml" Target="../ink/ink4657.xml"/><Relationship Id="rId103" Type="http://schemas.openxmlformats.org/officeDocument/2006/relationships/customXml" Target="../ink/ink4701.xml"/><Relationship Id="rId124" Type="http://schemas.openxmlformats.org/officeDocument/2006/relationships/customXml" Target="../ink/ink4722.xml"/><Relationship Id="rId70" Type="http://schemas.openxmlformats.org/officeDocument/2006/relationships/customXml" Target="../ink/ink4668.xml"/><Relationship Id="rId91" Type="http://schemas.openxmlformats.org/officeDocument/2006/relationships/customXml" Target="../ink/ink4689.xml"/><Relationship Id="rId145" Type="http://schemas.openxmlformats.org/officeDocument/2006/relationships/customXml" Target="../ink/ink4743.xml"/><Relationship Id="rId166" Type="http://schemas.openxmlformats.org/officeDocument/2006/relationships/customXml" Target="../ink/ink4764.xml"/><Relationship Id="rId187" Type="http://schemas.openxmlformats.org/officeDocument/2006/relationships/customXml" Target="../ink/ink4785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4810.xml"/><Relationship Id="rId233" Type="http://schemas.openxmlformats.org/officeDocument/2006/relationships/customXml" Target="../ink/ink4831.xml"/><Relationship Id="rId254" Type="http://schemas.openxmlformats.org/officeDocument/2006/relationships/customXml" Target="../ink/ink4852.xml"/><Relationship Id="rId28" Type="http://schemas.openxmlformats.org/officeDocument/2006/relationships/customXml" Target="../ink/ink4626.xml"/><Relationship Id="rId49" Type="http://schemas.openxmlformats.org/officeDocument/2006/relationships/customXml" Target="../ink/ink4647.xml"/><Relationship Id="rId114" Type="http://schemas.openxmlformats.org/officeDocument/2006/relationships/customXml" Target="../ink/ink4712.xml"/><Relationship Id="rId60" Type="http://schemas.openxmlformats.org/officeDocument/2006/relationships/customXml" Target="../ink/ink4658.xml"/><Relationship Id="rId81" Type="http://schemas.openxmlformats.org/officeDocument/2006/relationships/customXml" Target="../ink/ink4679.xml"/><Relationship Id="rId135" Type="http://schemas.openxmlformats.org/officeDocument/2006/relationships/customXml" Target="../ink/ink4733.xml"/><Relationship Id="rId156" Type="http://schemas.openxmlformats.org/officeDocument/2006/relationships/customXml" Target="../ink/ink4754.xml"/><Relationship Id="rId177" Type="http://schemas.openxmlformats.org/officeDocument/2006/relationships/customXml" Target="../ink/ink4775.xml"/><Relationship Id="rId198" Type="http://schemas.openxmlformats.org/officeDocument/2006/relationships/customXml" Target="../ink/ink4796.xml"/><Relationship Id="rId202" Type="http://schemas.openxmlformats.org/officeDocument/2006/relationships/customXml" Target="../ink/ink4800.xml"/><Relationship Id="rId223" Type="http://schemas.openxmlformats.org/officeDocument/2006/relationships/customXml" Target="../ink/ink4821.xml"/><Relationship Id="rId244" Type="http://schemas.openxmlformats.org/officeDocument/2006/relationships/customXml" Target="../ink/ink4842.xml"/><Relationship Id="rId18" Type="http://schemas.openxmlformats.org/officeDocument/2006/relationships/customXml" Target="../ink/ink4616.xml"/><Relationship Id="rId39" Type="http://schemas.openxmlformats.org/officeDocument/2006/relationships/customXml" Target="../ink/ink4637.xml"/><Relationship Id="rId50" Type="http://schemas.openxmlformats.org/officeDocument/2006/relationships/customXml" Target="../ink/ink4648.xml"/><Relationship Id="rId104" Type="http://schemas.openxmlformats.org/officeDocument/2006/relationships/customXml" Target="../ink/ink4702.xml"/><Relationship Id="rId125" Type="http://schemas.openxmlformats.org/officeDocument/2006/relationships/customXml" Target="../ink/ink4723.xml"/><Relationship Id="rId146" Type="http://schemas.openxmlformats.org/officeDocument/2006/relationships/customXml" Target="../ink/ink4744.xml"/><Relationship Id="rId167" Type="http://schemas.openxmlformats.org/officeDocument/2006/relationships/customXml" Target="../ink/ink4765.xml"/><Relationship Id="rId188" Type="http://schemas.openxmlformats.org/officeDocument/2006/relationships/customXml" Target="../ink/ink4786.xml"/><Relationship Id="rId71" Type="http://schemas.openxmlformats.org/officeDocument/2006/relationships/customXml" Target="../ink/ink4669.xml"/><Relationship Id="rId92" Type="http://schemas.openxmlformats.org/officeDocument/2006/relationships/customXml" Target="../ink/ink4690.xml"/><Relationship Id="rId213" Type="http://schemas.openxmlformats.org/officeDocument/2006/relationships/customXml" Target="../ink/ink4811.xml"/><Relationship Id="rId234" Type="http://schemas.openxmlformats.org/officeDocument/2006/relationships/customXml" Target="../ink/ink4832.xml"/><Relationship Id="rId2" Type="http://schemas.openxmlformats.org/officeDocument/2006/relationships/image" Target="../media/image47.png"/><Relationship Id="rId29" Type="http://schemas.openxmlformats.org/officeDocument/2006/relationships/customXml" Target="../ink/ink4627.xml"/><Relationship Id="rId255" Type="http://schemas.openxmlformats.org/officeDocument/2006/relationships/customXml" Target="../ink/ink4853.xml"/><Relationship Id="rId40" Type="http://schemas.openxmlformats.org/officeDocument/2006/relationships/customXml" Target="../ink/ink4638.xml"/><Relationship Id="rId115" Type="http://schemas.openxmlformats.org/officeDocument/2006/relationships/customXml" Target="../ink/ink4713.xml"/><Relationship Id="rId136" Type="http://schemas.openxmlformats.org/officeDocument/2006/relationships/customXml" Target="../ink/ink4734.xml"/><Relationship Id="rId157" Type="http://schemas.openxmlformats.org/officeDocument/2006/relationships/customXml" Target="../ink/ink4755.xml"/><Relationship Id="rId178" Type="http://schemas.openxmlformats.org/officeDocument/2006/relationships/customXml" Target="../ink/ink4776.xml"/><Relationship Id="rId61" Type="http://schemas.openxmlformats.org/officeDocument/2006/relationships/customXml" Target="../ink/ink4659.xml"/><Relationship Id="rId82" Type="http://schemas.openxmlformats.org/officeDocument/2006/relationships/customXml" Target="../ink/ink4680.xml"/><Relationship Id="rId199" Type="http://schemas.openxmlformats.org/officeDocument/2006/relationships/customXml" Target="../ink/ink4797.xml"/><Relationship Id="rId203" Type="http://schemas.openxmlformats.org/officeDocument/2006/relationships/customXml" Target="../ink/ink4801.xml"/><Relationship Id="rId19" Type="http://schemas.openxmlformats.org/officeDocument/2006/relationships/customXml" Target="../ink/ink4617.xml"/><Relationship Id="rId224" Type="http://schemas.openxmlformats.org/officeDocument/2006/relationships/customXml" Target="../ink/ink4822.xml"/><Relationship Id="rId245" Type="http://schemas.openxmlformats.org/officeDocument/2006/relationships/customXml" Target="../ink/ink4843.xml"/><Relationship Id="rId30" Type="http://schemas.openxmlformats.org/officeDocument/2006/relationships/customXml" Target="../ink/ink4628.xml"/><Relationship Id="rId105" Type="http://schemas.openxmlformats.org/officeDocument/2006/relationships/customXml" Target="../ink/ink4703.xml"/><Relationship Id="rId126" Type="http://schemas.openxmlformats.org/officeDocument/2006/relationships/customXml" Target="../ink/ink4724.xml"/><Relationship Id="rId147" Type="http://schemas.openxmlformats.org/officeDocument/2006/relationships/customXml" Target="../ink/ink4745.xml"/><Relationship Id="rId168" Type="http://schemas.openxmlformats.org/officeDocument/2006/relationships/customXml" Target="../ink/ink4766.xml"/><Relationship Id="rId51" Type="http://schemas.openxmlformats.org/officeDocument/2006/relationships/customXml" Target="../ink/ink4649.xml"/><Relationship Id="rId72" Type="http://schemas.openxmlformats.org/officeDocument/2006/relationships/customXml" Target="../ink/ink4670.xml"/><Relationship Id="rId93" Type="http://schemas.openxmlformats.org/officeDocument/2006/relationships/customXml" Target="../ink/ink4691.xml"/><Relationship Id="rId189" Type="http://schemas.openxmlformats.org/officeDocument/2006/relationships/customXml" Target="../ink/ink4787.xml"/><Relationship Id="rId3" Type="http://schemas.openxmlformats.org/officeDocument/2006/relationships/image" Target="../media/image48.png"/><Relationship Id="rId214" Type="http://schemas.openxmlformats.org/officeDocument/2006/relationships/customXml" Target="../ink/ink4812.xml"/><Relationship Id="rId235" Type="http://schemas.openxmlformats.org/officeDocument/2006/relationships/customXml" Target="../ink/ink4833.xml"/><Relationship Id="rId256" Type="http://schemas.openxmlformats.org/officeDocument/2006/relationships/customXml" Target="../ink/ink4854.xml"/><Relationship Id="rId116" Type="http://schemas.openxmlformats.org/officeDocument/2006/relationships/customXml" Target="../ink/ink4714.xml"/><Relationship Id="rId137" Type="http://schemas.openxmlformats.org/officeDocument/2006/relationships/customXml" Target="../ink/ink4735.xml"/><Relationship Id="rId158" Type="http://schemas.openxmlformats.org/officeDocument/2006/relationships/customXml" Target="../ink/ink4756.xml"/><Relationship Id="rId20" Type="http://schemas.openxmlformats.org/officeDocument/2006/relationships/customXml" Target="../ink/ink4618.xml"/><Relationship Id="rId41" Type="http://schemas.openxmlformats.org/officeDocument/2006/relationships/customXml" Target="../ink/ink4639.xml"/><Relationship Id="rId62" Type="http://schemas.openxmlformats.org/officeDocument/2006/relationships/customXml" Target="../ink/ink4660.xml"/><Relationship Id="rId83" Type="http://schemas.openxmlformats.org/officeDocument/2006/relationships/customXml" Target="../ink/ink4681.xml"/><Relationship Id="rId179" Type="http://schemas.openxmlformats.org/officeDocument/2006/relationships/customXml" Target="../ink/ink4777.xml"/><Relationship Id="rId190" Type="http://schemas.openxmlformats.org/officeDocument/2006/relationships/customXml" Target="../ink/ink4788.xml"/><Relationship Id="rId204" Type="http://schemas.openxmlformats.org/officeDocument/2006/relationships/customXml" Target="../ink/ink4802.xml"/><Relationship Id="rId225" Type="http://schemas.openxmlformats.org/officeDocument/2006/relationships/customXml" Target="../ink/ink4823.xml"/><Relationship Id="rId246" Type="http://schemas.openxmlformats.org/officeDocument/2006/relationships/customXml" Target="../ink/ink4844.xml"/><Relationship Id="rId106" Type="http://schemas.openxmlformats.org/officeDocument/2006/relationships/customXml" Target="../ink/ink4704.xml"/><Relationship Id="rId127" Type="http://schemas.openxmlformats.org/officeDocument/2006/relationships/customXml" Target="../ink/ink4725.xml"/><Relationship Id="rId10" Type="http://schemas.openxmlformats.org/officeDocument/2006/relationships/customXml" Target="../ink/ink4608.xml"/><Relationship Id="rId31" Type="http://schemas.openxmlformats.org/officeDocument/2006/relationships/customXml" Target="../ink/ink4629.xml"/><Relationship Id="rId52" Type="http://schemas.openxmlformats.org/officeDocument/2006/relationships/customXml" Target="../ink/ink4650.xml"/><Relationship Id="rId73" Type="http://schemas.openxmlformats.org/officeDocument/2006/relationships/customXml" Target="../ink/ink4671.xml"/><Relationship Id="rId94" Type="http://schemas.openxmlformats.org/officeDocument/2006/relationships/customXml" Target="../ink/ink4692.xml"/><Relationship Id="rId148" Type="http://schemas.openxmlformats.org/officeDocument/2006/relationships/customXml" Target="../ink/ink4746.xml"/><Relationship Id="rId169" Type="http://schemas.openxmlformats.org/officeDocument/2006/relationships/customXml" Target="../ink/ink4767.xml"/><Relationship Id="rId4" Type="http://schemas.openxmlformats.org/officeDocument/2006/relationships/customXml" Target="../ink/ink4602.xml"/><Relationship Id="rId180" Type="http://schemas.openxmlformats.org/officeDocument/2006/relationships/customXml" Target="../ink/ink4778.xml"/><Relationship Id="rId215" Type="http://schemas.openxmlformats.org/officeDocument/2006/relationships/customXml" Target="../ink/ink4813.xml"/><Relationship Id="rId236" Type="http://schemas.openxmlformats.org/officeDocument/2006/relationships/customXml" Target="../ink/ink4834.xml"/><Relationship Id="rId257" Type="http://schemas.openxmlformats.org/officeDocument/2006/relationships/customXml" Target="../ink/ink485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9.xml"/><Relationship Id="rId13" Type="http://schemas.openxmlformats.org/officeDocument/2006/relationships/customXml" Target="../ink/ink284.xml"/><Relationship Id="rId18" Type="http://schemas.openxmlformats.org/officeDocument/2006/relationships/customXml" Target="../ink/ink289.xml"/><Relationship Id="rId26" Type="http://schemas.openxmlformats.org/officeDocument/2006/relationships/customXml" Target="../ink/ink297.xml"/><Relationship Id="rId3" Type="http://schemas.openxmlformats.org/officeDocument/2006/relationships/customXml" Target="../ink/ink274.xml"/><Relationship Id="rId21" Type="http://schemas.openxmlformats.org/officeDocument/2006/relationships/customXml" Target="../ink/ink292.xml"/><Relationship Id="rId7" Type="http://schemas.openxmlformats.org/officeDocument/2006/relationships/customXml" Target="../ink/ink278.xml"/><Relationship Id="rId12" Type="http://schemas.openxmlformats.org/officeDocument/2006/relationships/customXml" Target="../ink/ink283.xml"/><Relationship Id="rId17" Type="http://schemas.openxmlformats.org/officeDocument/2006/relationships/customXml" Target="../ink/ink288.xml"/><Relationship Id="rId25" Type="http://schemas.openxmlformats.org/officeDocument/2006/relationships/customXml" Target="../ink/ink296.xml"/><Relationship Id="rId2" Type="http://schemas.openxmlformats.org/officeDocument/2006/relationships/image" Target="../media/image5.png"/><Relationship Id="rId16" Type="http://schemas.openxmlformats.org/officeDocument/2006/relationships/customXml" Target="../ink/ink287.xml"/><Relationship Id="rId20" Type="http://schemas.openxmlformats.org/officeDocument/2006/relationships/customXml" Target="../ink/ink291.xml"/><Relationship Id="rId29" Type="http://schemas.openxmlformats.org/officeDocument/2006/relationships/customXml" Target="../ink/ink30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7.xml"/><Relationship Id="rId11" Type="http://schemas.openxmlformats.org/officeDocument/2006/relationships/customXml" Target="../ink/ink282.xml"/><Relationship Id="rId24" Type="http://schemas.openxmlformats.org/officeDocument/2006/relationships/customXml" Target="../ink/ink295.xml"/><Relationship Id="rId5" Type="http://schemas.openxmlformats.org/officeDocument/2006/relationships/customXml" Target="../ink/ink276.xml"/><Relationship Id="rId15" Type="http://schemas.openxmlformats.org/officeDocument/2006/relationships/customXml" Target="../ink/ink286.xml"/><Relationship Id="rId23" Type="http://schemas.openxmlformats.org/officeDocument/2006/relationships/customXml" Target="../ink/ink294.xml"/><Relationship Id="rId28" Type="http://schemas.openxmlformats.org/officeDocument/2006/relationships/customXml" Target="../ink/ink299.xml"/><Relationship Id="rId10" Type="http://schemas.openxmlformats.org/officeDocument/2006/relationships/customXml" Target="../ink/ink281.xml"/><Relationship Id="rId19" Type="http://schemas.openxmlformats.org/officeDocument/2006/relationships/customXml" Target="../ink/ink290.xml"/><Relationship Id="rId4" Type="http://schemas.openxmlformats.org/officeDocument/2006/relationships/customXml" Target="../ink/ink275.xml"/><Relationship Id="rId9" Type="http://schemas.openxmlformats.org/officeDocument/2006/relationships/customXml" Target="../ink/ink280.xml"/><Relationship Id="rId14" Type="http://schemas.openxmlformats.org/officeDocument/2006/relationships/customXml" Target="../ink/ink285.xml"/><Relationship Id="rId22" Type="http://schemas.openxmlformats.org/officeDocument/2006/relationships/customXml" Target="../ink/ink293.xml"/><Relationship Id="rId27" Type="http://schemas.openxmlformats.org/officeDocument/2006/relationships/customXml" Target="../ink/ink298.xml"/><Relationship Id="rId30" Type="http://schemas.openxmlformats.org/officeDocument/2006/relationships/customXml" Target="../ink/ink301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869.xml"/><Relationship Id="rId18" Type="http://schemas.openxmlformats.org/officeDocument/2006/relationships/customXml" Target="../ink/ink4874.xml"/><Relationship Id="rId26" Type="http://schemas.openxmlformats.org/officeDocument/2006/relationships/customXml" Target="../ink/ink4882.xml"/><Relationship Id="rId39" Type="http://schemas.openxmlformats.org/officeDocument/2006/relationships/customXml" Target="../ink/ink4895.xml"/><Relationship Id="rId21" Type="http://schemas.openxmlformats.org/officeDocument/2006/relationships/customXml" Target="../ink/ink4877.xml"/><Relationship Id="rId34" Type="http://schemas.openxmlformats.org/officeDocument/2006/relationships/customXml" Target="../ink/ink4890.xml"/><Relationship Id="rId42" Type="http://schemas.openxmlformats.org/officeDocument/2006/relationships/customXml" Target="../ink/ink4898.xml"/><Relationship Id="rId47" Type="http://schemas.openxmlformats.org/officeDocument/2006/relationships/customXml" Target="../ink/ink4903.xml"/><Relationship Id="rId7" Type="http://schemas.openxmlformats.org/officeDocument/2006/relationships/customXml" Target="../ink/ink4863.xml"/><Relationship Id="rId2" Type="http://schemas.openxmlformats.org/officeDocument/2006/relationships/image" Target="../media/image49.png"/><Relationship Id="rId16" Type="http://schemas.openxmlformats.org/officeDocument/2006/relationships/customXml" Target="../ink/ink4872.xml"/><Relationship Id="rId29" Type="http://schemas.openxmlformats.org/officeDocument/2006/relationships/customXml" Target="../ink/ink488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862.xml"/><Relationship Id="rId11" Type="http://schemas.openxmlformats.org/officeDocument/2006/relationships/customXml" Target="../ink/ink4867.xml"/><Relationship Id="rId24" Type="http://schemas.openxmlformats.org/officeDocument/2006/relationships/customXml" Target="../ink/ink4880.xml"/><Relationship Id="rId32" Type="http://schemas.openxmlformats.org/officeDocument/2006/relationships/customXml" Target="../ink/ink4888.xml"/><Relationship Id="rId37" Type="http://schemas.openxmlformats.org/officeDocument/2006/relationships/customXml" Target="../ink/ink4893.xml"/><Relationship Id="rId40" Type="http://schemas.openxmlformats.org/officeDocument/2006/relationships/customXml" Target="../ink/ink4896.xml"/><Relationship Id="rId45" Type="http://schemas.openxmlformats.org/officeDocument/2006/relationships/customXml" Target="../ink/ink4901.xml"/><Relationship Id="rId5" Type="http://schemas.openxmlformats.org/officeDocument/2006/relationships/customXml" Target="../ink/ink4861.xml"/><Relationship Id="rId15" Type="http://schemas.openxmlformats.org/officeDocument/2006/relationships/customXml" Target="../ink/ink4871.xml"/><Relationship Id="rId23" Type="http://schemas.openxmlformats.org/officeDocument/2006/relationships/customXml" Target="../ink/ink4879.xml"/><Relationship Id="rId28" Type="http://schemas.openxmlformats.org/officeDocument/2006/relationships/customXml" Target="../ink/ink4884.xml"/><Relationship Id="rId36" Type="http://schemas.openxmlformats.org/officeDocument/2006/relationships/customXml" Target="../ink/ink4892.xml"/><Relationship Id="rId10" Type="http://schemas.openxmlformats.org/officeDocument/2006/relationships/customXml" Target="../ink/ink4866.xml"/><Relationship Id="rId19" Type="http://schemas.openxmlformats.org/officeDocument/2006/relationships/customXml" Target="../ink/ink4875.xml"/><Relationship Id="rId31" Type="http://schemas.openxmlformats.org/officeDocument/2006/relationships/customXml" Target="../ink/ink4887.xml"/><Relationship Id="rId44" Type="http://schemas.openxmlformats.org/officeDocument/2006/relationships/customXml" Target="../ink/ink4900.xml"/><Relationship Id="rId4" Type="http://schemas.openxmlformats.org/officeDocument/2006/relationships/customXml" Target="../ink/ink4860.xml"/><Relationship Id="rId9" Type="http://schemas.openxmlformats.org/officeDocument/2006/relationships/customXml" Target="../ink/ink4865.xml"/><Relationship Id="rId14" Type="http://schemas.openxmlformats.org/officeDocument/2006/relationships/customXml" Target="../ink/ink4870.xml"/><Relationship Id="rId22" Type="http://schemas.openxmlformats.org/officeDocument/2006/relationships/customXml" Target="../ink/ink4878.xml"/><Relationship Id="rId27" Type="http://schemas.openxmlformats.org/officeDocument/2006/relationships/customXml" Target="../ink/ink4883.xml"/><Relationship Id="rId30" Type="http://schemas.openxmlformats.org/officeDocument/2006/relationships/customXml" Target="../ink/ink4886.xml"/><Relationship Id="rId35" Type="http://schemas.openxmlformats.org/officeDocument/2006/relationships/customXml" Target="../ink/ink4891.xml"/><Relationship Id="rId43" Type="http://schemas.openxmlformats.org/officeDocument/2006/relationships/customXml" Target="../ink/ink4899.xml"/><Relationship Id="rId8" Type="http://schemas.openxmlformats.org/officeDocument/2006/relationships/customXml" Target="../ink/ink4864.xml"/><Relationship Id="rId3" Type="http://schemas.openxmlformats.org/officeDocument/2006/relationships/customXml" Target="../ink/ink4859.xml"/><Relationship Id="rId12" Type="http://schemas.openxmlformats.org/officeDocument/2006/relationships/customXml" Target="../ink/ink4868.xml"/><Relationship Id="rId17" Type="http://schemas.openxmlformats.org/officeDocument/2006/relationships/customXml" Target="../ink/ink4873.xml"/><Relationship Id="rId25" Type="http://schemas.openxmlformats.org/officeDocument/2006/relationships/customXml" Target="../ink/ink4881.xml"/><Relationship Id="rId33" Type="http://schemas.openxmlformats.org/officeDocument/2006/relationships/customXml" Target="../ink/ink4889.xml"/><Relationship Id="rId38" Type="http://schemas.openxmlformats.org/officeDocument/2006/relationships/customXml" Target="../ink/ink4894.xml"/><Relationship Id="rId46" Type="http://schemas.openxmlformats.org/officeDocument/2006/relationships/customXml" Target="../ink/ink4902.xml"/><Relationship Id="rId20" Type="http://schemas.openxmlformats.org/officeDocument/2006/relationships/customXml" Target="../ink/ink4876.xml"/><Relationship Id="rId41" Type="http://schemas.openxmlformats.org/officeDocument/2006/relationships/customXml" Target="../ink/ink489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017.xml"/><Relationship Id="rId21" Type="http://schemas.openxmlformats.org/officeDocument/2006/relationships/customXml" Target="../ink/ink4921.xml"/><Relationship Id="rId42" Type="http://schemas.openxmlformats.org/officeDocument/2006/relationships/customXml" Target="../ink/ink4942.xml"/><Relationship Id="rId63" Type="http://schemas.openxmlformats.org/officeDocument/2006/relationships/customXml" Target="../ink/ink4963.xml"/><Relationship Id="rId84" Type="http://schemas.openxmlformats.org/officeDocument/2006/relationships/customXml" Target="../ink/ink4984.xml"/><Relationship Id="rId138" Type="http://schemas.openxmlformats.org/officeDocument/2006/relationships/customXml" Target="../ink/ink5038.xml"/><Relationship Id="rId107" Type="http://schemas.openxmlformats.org/officeDocument/2006/relationships/customXml" Target="../ink/ink5007.xml"/><Relationship Id="rId11" Type="http://schemas.openxmlformats.org/officeDocument/2006/relationships/customXml" Target="../ink/ink4911.xml"/><Relationship Id="rId32" Type="http://schemas.openxmlformats.org/officeDocument/2006/relationships/customXml" Target="../ink/ink4932.xml"/><Relationship Id="rId53" Type="http://schemas.openxmlformats.org/officeDocument/2006/relationships/customXml" Target="../ink/ink4953.xml"/><Relationship Id="rId74" Type="http://schemas.openxmlformats.org/officeDocument/2006/relationships/customXml" Target="../ink/ink4974.xml"/><Relationship Id="rId128" Type="http://schemas.openxmlformats.org/officeDocument/2006/relationships/customXml" Target="../ink/ink5028.xml"/><Relationship Id="rId5" Type="http://schemas.openxmlformats.org/officeDocument/2006/relationships/customXml" Target="../ink/ink4905.xml"/><Relationship Id="rId90" Type="http://schemas.openxmlformats.org/officeDocument/2006/relationships/customXml" Target="../ink/ink4990.xml"/><Relationship Id="rId95" Type="http://schemas.openxmlformats.org/officeDocument/2006/relationships/customXml" Target="../ink/ink4995.xml"/><Relationship Id="rId22" Type="http://schemas.openxmlformats.org/officeDocument/2006/relationships/customXml" Target="../ink/ink4922.xml"/><Relationship Id="rId27" Type="http://schemas.openxmlformats.org/officeDocument/2006/relationships/customXml" Target="../ink/ink4927.xml"/><Relationship Id="rId43" Type="http://schemas.openxmlformats.org/officeDocument/2006/relationships/customXml" Target="../ink/ink4943.xml"/><Relationship Id="rId48" Type="http://schemas.openxmlformats.org/officeDocument/2006/relationships/customXml" Target="../ink/ink4948.xml"/><Relationship Id="rId64" Type="http://schemas.openxmlformats.org/officeDocument/2006/relationships/customXml" Target="../ink/ink4964.xml"/><Relationship Id="rId69" Type="http://schemas.openxmlformats.org/officeDocument/2006/relationships/customXml" Target="../ink/ink4969.xml"/><Relationship Id="rId113" Type="http://schemas.openxmlformats.org/officeDocument/2006/relationships/customXml" Target="../ink/ink5013.xml"/><Relationship Id="rId118" Type="http://schemas.openxmlformats.org/officeDocument/2006/relationships/customXml" Target="../ink/ink5018.xml"/><Relationship Id="rId134" Type="http://schemas.openxmlformats.org/officeDocument/2006/relationships/customXml" Target="../ink/ink5034.xml"/><Relationship Id="rId139" Type="http://schemas.openxmlformats.org/officeDocument/2006/relationships/customXml" Target="../ink/ink5039.xml"/><Relationship Id="rId80" Type="http://schemas.openxmlformats.org/officeDocument/2006/relationships/customXml" Target="../ink/ink4980.xml"/><Relationship Id="rId85" Type="http://schemas.openxmlformats.org/officeDocument/2006/relationships/customXml" Target="../ink/ink4985.xml"/><Relationship Id="rId12" Type="http://schemas.openxmlformats.org/officeDocument/2006/relationships/customXml" Target="../ink/ink4912.xml"/><Relationship Id="rId17" Type="http://schemas.openxmlformats.org/officeDocument/2006/relationships/customXml" Target="../ink/ink4917.xml"/><Relationship Id="rId33" Type="http://schemas.openxmlformats.org/officeDocument/2006/relationships/customXml" Target="../ink/ink4933.xml"/><Relationship Id="rId38" Type="http://schemas.openxmlformats.org/officeDocument/2006/relationships/customXml" Target="../ink/ink4938.xml"/><Relationship Id="rId59" Type="http://schemas.openxmlformats.org/officeDocument/2006/relationships/customXml" Target="../ink/ink4959.xml"/><Relationship Id="rId103" Type="http://schemas.openxmlformats.org/officeDocument/2006/relationships/customXml" Target="../ink/ink5003.xml"/><Relationship Id="rId108" Type="http://schemas.openxmlformats.org/officeDocument/2006/relationships/customXml" Target="../ink/ink5008.xml"/><Relationship Id="rId124" Type="http://schemas.openxmlformats.org/officeDocument/2006/relationships/customXml" Target="../ink/ink5024.xml"/><Relationship Id="rId129" Type="http://schemas.openxmlformats.org/officeDocument/2006/relationships/customXml" Target="../ink/ink5029.xml"/><Relationship Id="rId54" Type="http://schemas.openxmlformats.org/officeDocument/2006/relationships/customXml" Target="../ink/ink4954.xml"/><Relationship Id="rId70" Type="http://schemas.openxmlformats.org/officeDocument/2006/relationships/customXml" Target="../ink/ink4970.xml"/><Relationship Id="rId75" Type="http://schemas.openxmlformats.org/officeDocument/2006/relationships/customXml" Target="../ink/ink4975.xml"/><Relationship Id="rId91" Type="http://schemas.openxmlformats.org/officeDocument/2006/relationships/customXml" Target="../ink/ink4991.xml"/><Relationship Id="rId96" Type="http://schemas.openxmlformats.org/officeDocument/2006/relationships/customXml" Target="../ink/ink4996.xml"/><Relationship Id="rId140" Type="http://schemas.openxmlformats.org/officeDocument/2006/relationships/customXml" Target="../ink/ink5040.xml"/><Relationship Id="rId145" Type="http://schemas.openxmlformats.org/officeDocument/2006/relationships/customXml" Target="../ink/ink504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906.xml"/><Relationship Id="rId23" Type="http://schemas.openxmlformats.org/officeDocument/2006/relationships/customXml" Target="../ink/ink4923.xml"/><Relationship Id="rId28" Type="http://schemas.openxmlformats.org/officeDocument/2006/relationships/customXml" Target="../ink/ink4928.xml"/><Relationship Id="rId49" Type="http://schemas.openxmlformats.org/officeDocument/2006/relationships/customXml" Target="../ink/ink4949.xml"/><Relationship Id="rId114" Type="http://schemas.openxmlformats.org/officeDocument/2006/relationships/customXml" Target="../ink/ink5014.xml"/><Relationship Id="rId119" Type="http://schemas.openxmlformats.org/officeDocument/2006/relationships/customXml" Target="../ink/ink5019.xml"/><Relationship Id="rId44" Type="http://schemas.openxmlformats.org/officeDocument/2006/relationships/customXml" Target="../ink/ink4944.xml"/><Relationship Id="rId60" Type="http://schemas.openxmlformats.org/officeDocument/2006/relationships/customXml" Target="../ink/ink4960.xml"/><Relationship Id="rId65" Type="http://schemas.openxmlformats.org/officeDocument/2006/relationships/customXml" Target="../ink/ink4965.xml"/><Relationship Id="rId81" Type="http://schemas.openxmlformats.org/officeDocument/2006/relationships/customXml" Target="../ink/ink4981.xml"/><Relationship Id="rId86" Type="http://schemas.openxmlformats.org/officeDocument/2006/relationships/customXml" Target="../ink/ink4986.xml"/><Relationship Id="rId130" Type="http://schemas.openxmlformats.org/officeDocument/2006/relationships/customXml" Target="../ink/ink5030.xml"/><Relationship Id="rId135" Type="http://schemas.openxmlformats.org/officeDocument/2006/relationships/customXml" Target="../ink/ink5035.xml"/><Relationship Id="rId13" Type="http://schemas.openxmlformats.org/officeDocument/2006/relationships/customXml" Target="../ink/ink4913.xml"/><Relationship Id="rId18" Type="http://schemas.openxmlformats.org/officeDocument/2006/relationships/customXml" Target="../ink/ink4918.xml"/><Relationship Id="rId39" Type="http://schemas.openxmlformats.org/officeDocument/2006/relationships/customXml" Target="../ink/ink4939.xml"/><Relationship Id="rId109" Type="http://schemas.openxmlformats.org/officeDocument/2006/relationships/customXml" Target="../ink/ink5009.xml"/><Relationship Id="rId34" Type="http://schemas.openxmlformats.org/officeDocument/2006/relationships/customXml" Target="../ink/ink4934.xml"/><Relationship Id="rId50" Type="http://schemas.openxmlformats.org/officeDocument/2006/relationships/customXml" Target="../ink/ink4950.xml"/><Relationship Id="rId55" Type="http://schemas.openxmlformats.org/officeDocument/2006/relationships/customXml" Target="../ink/ink4955.xml"/><Relationship Id="rId76" Type="http://schemas.openxmlformats.org/officeDocument/2006/relationships/customXml" Target="../ink/ink4976.xml"/><Relationship Id="rId97" Type="http://schemas.openxmlformats.org/officeDocument/2006/relationships/customXml" Target="../ink/ink4997.xml"/><Relationship Id="rId104" Type="http://schemas.openxmlformats.org/officeDocument/2006/relationships/customXml" Target="../ink/ink5004.xml"/><Relationship Id="rId120" Type="http://schemas.openxmlformats.org/officeDocument/2006/relationships/customXml" Target="../ink/ink5020.xml"/><Relationship Id="rId125" Type="http://schemas.openxmlformats.org/officeDocument/2006/relationships/customXml" Target="../ink/ink5025.xml"/><Relationship Id="rId141" Type="http://schemas.openxmlformats.org/officeDocument/2006/relationships/customXml" Target="../ink/ink5041.xml"/><Relationship Id="rId146" Type="http://schemas.openxmlformats.org/officeDocument/2006/relationships/customXml" Target="../ink/ink5046.xml"/><Relationship Id="rId7" Type="http://schemas.openxmlformats.org/officeDocument/2006/relationships/customXml" Target="../ink/ink4907.xml"/><Relationship Id="rId71" Type="http://schemas.openxmlformats.org/officeDocument/2006/relationships/customXml" Target="../ink/ink4971.xml"/><Relationship Id="rId92" Type="http://schemas.openxmlformats.org/officeDocument/2006/relationships/customXml" Target="../ink/ink4992.xml"/><Relationship Id="rId2" Type="http://schemas.openxmlformats.org/officeDocument/2006/relationships/image" Target="../media/image50.png"/><Relationship Id="rId29" Type="http://schemas.openxmlformats.org/officeDocument/2006/relationships/customXml" Target="../ink/ink4929.xml"/><Relationship Id="rId24" Type="http://schemas.openxmlformats.org/officeDocument/2006/relationships/customXml" Target="../ink/ink4924.xml"/><Relationship Id="rId40" Type="http://schemas.openxmlformats.org/officeDocument/2006/relationships/customXml" Target="../ink/ink4940.xml"/><Relationship Id="rId45" Type="http://schemas.openxmlformats.org/officeDocument/2006/relationships/customXml" Target="../ink/ink4945.xml"/><Relationship Id="rId66" Type="http://schemas.openxmlformats.org/officeDocument/2006/relationships/customXml" Target="../ink/ink4966.xml"/><Relationship Id="rId87" Type="http://schemas.openxmlformats.org/officeDocument/2006/relationships/customXml" Target="../ink/ink4987.xml"/><Relationship Id="rId110" Type="http://schemas.openxmlformats.org/officeDocument/2006/relationships/customXml" Target="../ink/ink5010.xml"/><Relationship Id="rId115" Type="http://schemas.openxmlformats.org/officeDocument/2006/relationships/customXml" Target="../ink/ink5015.xml"/><Relationship Id="rId131" Type="http://schemas.openxmlformats.org/officeDocument/2006/relationships/customXml" Target="../ink/ink5031.xml"/><Relationship Id="rId136" Type="http://schemas.openxmlformats.org/officeDocument/2006/relationships/customXml" Target="../ink/ink5036.xml"/><Relationship Id="rId61" Type="http://schemas.openxmlformats.org/officeDocument/2006/relationships/customXml" Target="../ink/ink4961.xml"/><Relationship Id="rId82" Type="http://schemas.openxmlformats.org/officeDocument/2006/relationships/customXml" Target="../ink/ink4982.xml"/><Relationship Id="rId19" Type="http://schemas.openxmlformats.org/officeDocument/2006/relationships/customXml" Target="../ink/ink4919.xml"/><Relationship Id="rId14" Type="http://schemas.openxmlformats.org/officeDocument/2006/relationships/customXml" Target="../ink/ink4914.xml"/><Relationship Id="rId30" Type="http://schemas.openxmlformats.org/officeDocument/2006/relationships/customXml" Target="../ink/ink4930.xml"/><Relationship Id="rId35" Type="http://schemas.openxmlformats.org/officeDocument/2006/relationships/customXml" Target="../ink/ink4935.xml"/><Relationship Id="rId56" Type="http://schemas.openxmlformats.org/officeDocument/2006/relationships/customXml" Target="../ink/ink4956.xml"/><Relationship Id="rId77" Type="http://schemas.openxmlformats.org/officeDocument/2006/relationships/customXml" Target="../ink/ink4977.xml"/><Relationship Id="rId100" Type="http://schemas.openxmlformats.org/officeDocument/2006/relationships/customXml" Target="../ink/ink5000.xml"/><Relationship Id="rId105" Type="http://schemas.openxmlformats.org/officeDocument/2006/relationships/customXml" Target="../ink/ink5005.xml"/><Relationship Id="rId126" Type="http://schemas.openxmlformats.org/officeDocument/2006/relationships/customXml" Target="../ink/ink5026.xml"/><Relationship Id="rId8" Type="http://schemas.openxmlformats.org/officeDocument/2006/relationships/customXml" Target="../ink/ink4908.xml"/><Relationship Id="rId51" Type="http://schemas.openxmlformats.org/officeDocument/2006/relationships/customXml" Target="../ink/ink4951.xml"/><Relationship Id="rId72" Type="http://schemas.openxmlformats.org/officeDocument/2006/relationships/customXml" Target="../ink/ink4972.xml"/><Relationship Id="rId93" Type="http://schemas.openxmlformats.org/officeDocument/2006/relationships/customXml" Target="../ink/ink4993.xml"/><Relationship Id="rId98" Type="http://schemas.openxmlformats.org/officeDocument/2006/relationships/customXml" Target="../ink/ink4998.xml"/><Relationship Id="rId121" Type="http://schemas.openxmlformats.org/officeDocument/2006/relationships/customXml" Target="../ink/ink5021.xml"/><Relationship Id="rId142" Type="http://schemas.openxmlformats.org/officeDocument/2006/relationships/customXml" Target="../ink/ink5042.xml"/><Relationship Id="rId3" Type="http://schemas.openxmlformats.org/officeDocument/2006/relationships/image" Target="../media/image51.png"/><Relationship Id="rId25" Type="http://schemas.openxmlformats.org/officeDocument/2006/relationships/customXml" Target="../ink/ink4925.xml"/><Relationship Id="rId46" Type="http://schemas.openxmlformats.org/officeDocument/2006/relationships/customXml" Target="../ink/ink4946.xml"/><Relationship Id="rId67" Type="http://schemas.openxmlformats.org/officeDocument/2006/relationships/customXml" Target="../ink/ink4967.xml"/><Relationship Id="rId116" Type="http://schemas.openxmlformats.org/officeDocument/2006/relationships/customXml" Target="../ink/ink5016.xml"/><Relationship Id="rId137" Type="http://schemas.openxmlformats.org/officeDocument/2006/relationships/customXml" Target="../ink/ink5037.xml"/><Relationship Id="rId20" Type="http://schemas.openxmlformats.org/officeDocument/2006/relationships/customXml" Target="../ink/ink4920.xml"/><Relationship Id="rId41" Type="http://schemas.openxmlformats.org/officeDocument/2006/relationships/customXml" Target="../ink/ink4941.xml"/><Relationship Id="rId62" Type="http://schemas.openxmlformats.org/officeDocument/2006/relationships/customXml" Target="../ink/ink4962.xml"/><Relationship Id="rId83" Type="http://schemas.openxmlformats.org/officeDocument/2006/relationships/customXml" Target="../ink/ink4983.xml"/><Relationship Id="rId88" Type="http://schemas.openxmlformats.org/officeDocument/2006/relationships/customXml" Target="../ink/ink4988.xml"/><Relationship Id="rId111" Type="http://schemas.openxmlformats.org/officeDocument/2006/relationships/customXml" Target="../ink/ink5011.xml"/><Relationship Id="rId132" Type="http://schemas.openxmlformats.org/officeDocument/2006/relationships/customXml" Target="../ink/ink5032.xml"/><Relationship Id="rId15" Type="http://schemas.openxmlformats.org/officeDocument/2006/relationships/customXml" Target="../ink/ink4915.xml"/><Relationship Id="rId36" Type="http://schemas.openxmlformats.org/officeDocument/2006/relationships/customXml" Target="../ink/ink4936.xml"/><Relationship Id="rId57" Type="http://schemas.openxmlformats.org/officeDocument/2006/relationships/customXml" Target="../ink/ink4957.xml"/><Relationship Id="rId106" Type="http://schemas.openxmlformats.org/officeDocument/2006/relationships/customXml" Target="../ink/ink5006.xml"/><Relationship Id="rId127" Type="http://schemas.openxmlformats.org/officeDocument/2006/relationships/customXml" Target="../ink/ink5027.xml"/><Relationship Id="rId10" Type="http://schemas.openxmlformats.org/officeDocument/2006/relationships/customXml" Target="../ink/ink4910.xml"/><Relationship Id="rId31" Type="http://schemas.openxmlformats.org/officeDocument/2006/relationships/customXml" Target="../ink/ink4931.xml"/><Relationship Id="rId52" Type="http://schemas.openxmlformats.org/officeDocument/2006/relationships/customXml" Target="../ink/ink4952.xml"/><Relationship Id="rId73" Type="http://schemas.openxmlformats.org/officeDocument/2006/relationships/customXml" Target="../ink/ink4973.xml"/><Relationship Id="rId78" Type="http://schemas.openxmlformats.org/officeDocument/2006/relationships/customXml" Target="../ink/ink4978.xml"/><Relationship Id="rId94" Type="http://schemas.openxmlformats.org/officeDocument/2006/relationships/customXml" Target="../ink/ink4994.xml"/><Relationship Id="rId99" Type="http://schemas.openxmlformats.org/officeDocument/2006/relationships/customXml" Target="../ink/ink4999.xml"/><Relationship Id="rId101" Type="http://schemas.openxmlformats.org/officeDocument/2006/relationships/customXml" Target="../ink/ink5001.xml"/><Relationship Id="rId122" Type="http://schemas.openxmlformats.org/officeDocument/2006/relationships/customXml" Target="../ink/ink5022.xml"/><Relationship Id="rId143" Type="http://schemas.openxmlformats.org/officeDocument/2006/relationships/customXml" Target="../ink/ink5043.xml"/><Relationship Id="rId4" Type="http://schemas.openxmlformats.org/officeDocument/2006/relationships/customXml" Target="../ink/ink4904.xml"/><Relationship Id="rId9" Type="http://schemas.openxmlformats.org/officeDocument/2006/relationships/customXml" Target="../ink/ink4909.xml"/><Relationship Id="rId26" Type="http://schemas.openxmlformats.org/officeDocument/2006/relationships/customXml" Target="../ink/ink4926.xml"/><Relationship Id="rId47" Type="http://schemas.openxmlformats.org/officeDocument/2006/relationships/customXml" Target="../ink/ink4947.xml"/><Relationship Id="rId68" Type="http://schemas.openxmlformats.org/officeDocument/2006/relationships/customXml" Target="../ink/ink4968.xml"/><Relationship Id="rId89" Type="http://schemas.openxmlformats.org/officeDocument/2006/relationships/customXml" Target="../ink/ink4989.xml"/><Relationship Id="rId112" Type="http://schemas.openxmlformats.org/officeDocument/2006/relationships/customXml" Target="../ink/ink5012.xml"/><Relationship Id="rId133" Type="http://schemas.openxmlformats.org/officeDocument/2006/relationships/customXml" Target="../ink/ink5033.xml"/><Relationship Id="rId16" Type="http://schemas.openxmlformats.org/officeDocument/2006/relationships/customXml" Target="../ink/ink4916.xml"/><Relationship Id="rId37" Type="http://schemas.openxmlformats.org/officeDocument/2006/relationships/customXml" Target="../ink/ink4937.xml"/><Relationship Id="rId58" Type="http://schemas.openxmlformats.org/officeDocument/2006/relationships/customXml" Target="../ink/ink4958.xml"/><Relationship Id="rId79" Type="http://schemas.openxmlformats.org/officeDocument/2006/relationships/customXml" Target="../ink/ink4979.xml"/><Relationship Id="rId102" Type="http://schemas.openxmlformats.org/officeDocument/2006/relationships/customXml" Target="../ink/ink5002.xml"/><Relationship Id="rId123" Type="http://schemas.openxmlformats.org/officeDocument/2006/relationships/customXml" Target="../ink/ink5023.xml"/><Relationship Id="rId144" Type="http://schemas.openxmlformats.org/officeDocument/2006/relationships/customXml" Target="../ink/ink5044.xml"/></Relationships>
</file>

<file path=ppt/slides/_rels/slide6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160.xml"/><Relationship Id="rId21" Type="http://schemas.openxmlformats.org/officeDocument/2006/relationships/customXml" Target="../ink/ink5064.xml"/><Relationship Id="rId42" Type="http://schemas.openxmlformats.org/officeDocument/2006/relationships/customXml" Target="../ink/ink5085.xml"/><Relationship Id="rId63" Type="http://schemas.openxmlformats.org/officeDocument/2006/relationships/customXml" Target="../ink/ink5106.xml"/><Relationship Id="rId84" Type="http://schemas.openxmlformats.org/officeDocument/2006/relationships/customXml" Target="../ink/ink5127.xml"/><Relationship Id="rId138" Type="http://schemas.openxmlformats.org/officeDocument/2006/relationships/customXml" Target="../ink/ink5181.xml"/><Relationship Id="rId159" Type="http://schemas.openxmlformats.org/officeDocument/2006/relationships/customXml" Target="../ink/ink5202.xml"/><Relationship Id="rId170" Type="http://schemas.openxmlformats.org/officeDocument/2006/relationships/customXml" Target="../ink/ink5213.xml"/><Relationship Id="rId191" Type="http://schemas.openxmlformats.org/officeDocument/2006/relationships/customXml" Target="../ink/ink5234.xml"/><Relationship Id="rId205" Type="http://schemas.openxmlformats.org/officeDocument/2006/relationships/customXml" Target="../ink/ink5248.xml"/><Relationship Id="rId226" Type="http://schemas.openxmlformats.org/officeDocument/2006/relationships/customXml" Target="../ink/ink5269.xml"/><Relationship Id="rId247" Type="http://schemas.openxmlformats.org/officeDocument/2006/relationships/customXml" Target="../ink/ink5290.xml"/><Relationship Id="rId107" Type="http://schemas.openxmlformats.org/officeDocument/2006/relationships/customXml" Target="../ink/ink5150.xml"/><Relationship Id="rId11" Type="http://schemas.openxmlformats.org/officeDocument/2006/relationships/customXml" Target="../ink/ink5054.xml"/><Relationship Id="rId32" Type="http://schemas.openxmlformats.org/officeDocument/2006/relationships/customXml" Target="../ink/ink5075.xml"/><Relationship Id="rId53" Type="http://schemas.openxmlformats.org/officeDocument/2006/relationships/customXml" Target="../ink/ink5096.xml"/><Relationship Id="rId74" Type="http://schemas.openxmlformats.org/officeDocument/2006/relationships/customXml" Target="../ink/ink5117.xml"/><Relationship Id="rId128" Type="http://schemas.openxmlformats.org/officeDocument/2006/relationships/customXml" Target="../ink/ink5171.xml"/><Relationship Id="rId149" Type="http://schemas.openxmlformats.org/officeDocument/2006/relationships/customXml" Target="../ink/ink5192.xml"/><Relationship Id="rId5" Type="http://schemas.openxmlformats.org/officeDocument/2006/relationships/customXml" Target="../ink/ink5048.xml"/><Relationship Id="rId95" Type="http://schemas.openxmlformats.org/officeDocument/2006/relationships/customXml" Target="../ink/ink5138.xml"/><Relationship Id="rId160" Type="http://schemas.openxmlformats.org/officeDocument/2006/relationships/customXml" Target="../ink/ink5203.xml"/><Relationship Id="rId181" Type="http://schemas.openxmlformats.org/officeDocument/2006/relationships/customXml" Target="../ink/ink5224.xml"/><Relationship Id="rId216" Type="http://schemas.openxmlformats.org/officeDocument/2006/relationships/customXml" Target="../ink/ink5259.xml"/><Relationship Id="rId237" Type="http://schemas.openxmlformats.org/officeDocument/2006/relationships/customXml" Target="../ink/ink5280.xml"/><Relationship Id="rId22" Type="http://schemas.openxmlformats.org/officeDocument/2006/relationships/customXml" Target="../ink/ink5065.xml"/><Relationship Id="rId43" Type="http://schemas.openxmlformats.org/officeDocument/2006/relationships/customXml" Target="../ink/ink5086.xml"/><Relationship Id="rId64" Type="http://schemas.openxmlformats.org/officeDocument/2006/relationships/customXml" Target="../ink/ink5107.xml"/><Relationship Id="rId118" Type="http://schemas.openxmlformats.org/officeDocument/2006/relationships/customXml" Target="../ink/ink5161.xml"/><Relationship Id="rId139" Type="http://schemas.openxmlformats.org/officeDocument/2006/relationships/customXml" Target="../ink/ink5182.xml"/><Relationship Id="rId85" Type="http://schemas.openxmlformats.org/officeDocument/2006/relationships/customXml" Target="../ink/ink5128.xml"/><Relationship Id="rId150" Type="http://schemas.openxmlformats.org/officeDocument/2006/relationships/customXml" Target="../ink/ink5193.xml"/><Relationship Id="rId171" Type="http://schemas.openxmlformats.org/officeDocument/2006/relationships/customXml" Target="../ink/ink5214.xml"/><Relationship Id="rId192" Type="http://schemas.openxmlformats.org/officeDocument/2006/relationships/customXml" Target="../ink/ink5235.xml"/><Relationship Id="rId206" Type="http://schemas.openxmlformats.org/officeDocument/2006/relationships/customXml" Target="../ink/ink5249.xml"/><Relationship Id="rId227" Type="http://schemas.openxmlformats.org/officeDocument/2006/relationships/customXml" Target="../ink/ink5270.xml"/><Relationship Id="rId248" Type="http://schemas.openxmlformats.org/officeDocument/2006/relationships/customXml" Target="../ink/ink5291.xml"/><Relationship Id="rId12" Type="http://schemas.openxmlformats.org/officeDocument/2006/relationships/customXml" Target="../ink/ink5055.xml"/><Relationship Id="rId33" Type="http://schemas.openxmlformats.org/officeDocument/2006/relationships/customXml" Target="../ink/ink5076.xml"/><Relationship Id="rId108" Type="http://schemas.openxmlformats.org/officeDocument/2006/relationships/customXml" Target="../ink/ink5151.xml"/><Relationship Id="rId129" Type="http://schemas.openxmlformats.org/officeDocument/2006/relationships/customXml" Target="../ink/ink5172.xml"/><Relationship Id="rId54" Type="http://schemas.openxmlformats.org/officeDocument/2006/relationships/customXml" Target="../ink/ink5097.xml"/><Relationship Id="rId75" Type="http://schemas.openxmlformats.org/officeDocument/2006/relationships/customXml" Target="../ink/ink5118.xml"/><Relationship Id="rId96" Type="http://schemas.openxmlformats.org/officeDocument/2006/relationships/customXml" Target="../ink/ink5139.xml"/><Relationship Id="rId140" Type="http://schemas.openxmlformats.org/officeDocument/2006/relationships/customXml" Target="../ink/ink5183.xml"/><Relationship Id="rId161" Type="http://schemas.openxmlformats.org/officeDocument/2006/relationships/customXml" Target="../ink/ink5204.xml"/><Relationship Id="rId182" Type="http://schemas.openxmlformats.org/officeDocument/2006/relationships/customXml" Target="../ink/ink5225.xml"/><Relationship Id="rId217" Type="http://schemas.openxmlformats.org/officeDocument/2006/relationships/customXml" Target="../ink/ink5260.xml"/><Relationship Id="rId6" Type="http://schemas.openxmlformats.org/officeDocument/2006/relationships/customXml" Target="../ink/ink5049.xml"/><Relationship Id="rId238" Type="http://schemas.openxmlformats.org/officeDocument/2006/relationships/customXml" Target="../ink/ink5281.xml"/><Relationship Id="rId23" Type="http://schemas.openxmlformats.org/officeDocument/2006/relationships/customXml" Target="../ink/ink5066.xml"/><Relationship Id="rId119" Type="http://schemas.openxmlformats.org/officeDocument/2006/relationships/customXml" Target="../ink/ink5162.xml"/><Relationship Id="rId44" Type="http://schemas.openxmlformats.org/officeDocument/2006/relationships/customXml" Target="../ink/ink5087.xml"/><Relationship Id="rId65" Type="http://schemas.openxmlformats.org/officeDocument/2006/relationships/customXml" Target="../ink/ink5108.xml"/><Relationship Id="rId86" Type="http://schemas.openxmlformats.org/officeDocument/2006/relationships/customXml" Target="../ink/ink5129.xml"/><Relationship Id="rId130" Type="http://schemas.openxmlformats.org/officeDocument/2006/relationships/customXml" Target="../ink/ink5173.xml"/><Relationship Id="rId151" Type="http://schemas.openxmlformats.org/officeDocument/2006/relationships/customXml" Target="../ink/ink5194.xml"/><Relationship Id="rId172" Type="http://schemas.openxmlformats.org/officeDocument/2006/relationships/customXml" Target="../ink/ink5215.xml"/><Relationship Id="rId193" Type="http://schemas.openxmlformats.org/officeDocument/2006/relationships/customXml" Target="../ink/ink5236.xml"/><Relationship Id="rId207" Type="http://schemas.openxmlformats.org/officeDocument/2006/relationships/customXml" Target="../ink/ink5250.xml"/><Relationship Id="rId228" Type="http://schemas.openxmlformats.org/officeDocument/2006/relationships/customXml" Target="../ink/ink5271.xml"/><Relationship Id="rId249" Type="http://schemas.openxmlformats.org/officeDocument/2006/relationships/customXml" Target="../ink/ink5292.xml"/><Relationship Id="rId13" Type="http://schemas.openxmlformats.org/officeDocument/2006/relationships/customXml" Target="../ink/ink5056.xml"/><Relationship Id="rId109" Type="http://schemas.openxmlformats.org/officeDocument/2006/relationships/customXml" Target="../ink/ink5152.xml"/><Relationship Id="rId34" Type="http://schemas.openxmlformats.org/officeDocument/2006/relationships/customXml" Target="../ink/ink5077.xml"/><Relationship Id="rId55" Type="http://schemas.openxmlformats.org/officeDocument/2006/relationships/customXml" Target="../ink/ink5098.xml"/><Relationship Id="rId76" Type="http://schemas.openxmlformats.org/officeDocument/2006/relationships/customXml" Target="../ink/ink5119.xml"/><Relationship Id="rId97" Type="http://schemas.openxmlformats.org/officeDocument/2006/relationships/customXml" Target="../ink/ink5140.xml"/><Relationship Id="rId120" Type="http://schemas.openxmlformats.org/officeDocument/2006/relationships/customXml" Target="../ink/ink5163.xml"/><Relationship Id="rId141" Type="http://schemas.openxmlformats.org/officeDocument/2006/relationships/customXml" Target="../ink/ink5184.xml"/><Relationship Id="rId7" Type="http://schemas.openxmlformats.org/officeDocument/2006/relationships/customXml" Target="../ink/ink5050.xml"/><Relationship Id="rId162" Type="http://schemas.openxmlformats.org/officeDocument/2006/relationships/customXml" Target="../ink/ink5205.xml"/><Relationship Id="rId183" Type="http://schemas.openxmlformats.org/officeDocument/2006/relationships/customXml" Target="../ink/ink5226.xml"/><Relationship Id="rId218" Type="http://schemas.openxmlformats.org/officeDocument/2006/relationships/customXml" Target="../ink/ink5261.xml"/><Relationship Id="rId239" Type="http://schemas.openxmlformats.org/officeDocument/2006/relationships/customXml" Target="../ink/ink5282.xml"/><Relationship Id="rId250" Type="http://schemas.openxmlformats.org/officeDocument/2006/relationships/customXml" Target="../ink/ink5293.xml"/><Relationship Id="rId24" Type="http://schemas.openxmlformats.org/officeDocument/2006/relationships/customXml" Target="../ink/ink5067.xml"/><Relationship Id="rId45" Type="http://schemas.openxmlformats.org/officeDocument/2006/relationships/customXml" Target="../ink/ink5088.xml"/><Relationship Id="rId66" Type="http://schemas.openxmlformats.org/officeDocument/2006/relationships/customXml" Target="../ink/ink5109.xml"/><Relationship Id="rId87" Type="http://schemas.openxmlformats.org/officeDocument/2006/relationships/customXml" Target="../ink/ink5130.xml"/><Relationship Id="rId110" Type="http://schemas.openxmlformats.org/officeDocument/2006/relationships/customXml" Target="../ink/ink5153.xml"/><Relationship Id="rId131" Type="http://schemas.openxmlformats.org/officeDocument/2006/relationships/customXml" Target="../ink/ink5174.xml"/><Relationship Id="rId152" Type="http://schemas.openxmlformats.org/officeDocument/2006/relationships/customXml" Target="../ink/ink5195.xml"/><Relationship Id="rId173" Type="http://schemas.openxmlformats.org/officeDocument/2006/relationships/customXml" Target="../ink/ink5216.xml"/><Relationship Id="rId194" Type="http://schemas.openxmlformats.org/officeDocument/2006/relationships/customXml" Target="../ink/ink5237.xml"/><Relationship Id="rId208" Type="http://schemas.openxmlformats.org/officeDocument/2006/relationships/customXml" Target="../ink/ink5251.xml"/><Relationship Id="rId229" Type="http://schemas.openxmlformats.org/officeDocument/2006/relationships/customXml" Target="../ink/ink5272.xml"/><Relationship Id="rId240" Type="http://schemas.openxmlformats.org/officeDocument/2006/relationships/customXml" Target="../ink/ink5283.xml"/><Relationship Id="rId14" Type="http://schemas.openxmlformats.org/officeDocument/2006/relationships/customXml" Target="../ink/ink5057.xml"/><Relationship Id="rId35" Type="http://schemas.openxmlformats.org/officeDocument/2006/relationships/customXml" Target="../ink/ink5078.xml"/><Relationship Id="rId56" Type="http://schemas.openxmlformats.org/officeDocument/2006/relationships/customXml" Target="../ink/ink5099.xml"/><Relationship Id="rId77" Type="http://schemas.openxmlformats.org/officeDocument/2006/relationships/customXml" Target="../ink/ink5120.xml"/><Relationship Id="rId100" Type="http://schemas.openxmlformats.org/officeDocument/2006/relationships/customXml" Target="../ink/ink5143.xml"/><Relationship Id="rId8" Type="http://schemas.openxmlformats.org/officeDocument/2006/relationships/customXml" Target="../ink/ink5051.xml"/><Relationship Id="rId98" Type="http://schemas.openxmlformats.org/officeDocument/2006/relationships/customXml" Target="../ink/ink5141.xml"/><Relationship Id="rId121" Type="http://schemas.openxmlformats.org/officeDocument/2006/relationships/customXml" Target="../ink/ink5164.xml"/><Relationship Id="rId142" Type="http://schemas.openxmlformats.org/officeDocument/2006/relationships/customXml" Target="../ink/ink5185.xml"/><Relationship Id="rId163" Type="http://schemas.openxmlformats.org/officeDocument/2006/relationships/customXml" Target="../ink/ink5206.xml"/><Relationship Id="rId184" Type="http://schemas.openxmlformats.org/officeDocument/2006/relationships/customXml" Target="../ink/ink5227.xml"/><Relationship Id="rId219" Type="http://schemas.openxmlformats.org/officeDocument/2006/relationships/customXml" Target="../ink/ink5262.xml"/><Relationship Id="rId230" Type="http://schemas.openxmlformats.org/officeDocument/2006/relationships/customXml" Target="../ink/ink5273.xml"/><Relationship Id="rId251" Type="http://schemas.openxmlformats.org/officeDocument/2006/relationships/customXml" Target="../ink/ink5294.xml"/><Relationship Id="rId25" Type="http://schemas.openxmlformats.org/officeDocument/2006/relationships/customXml" Target="../ink/ink5068.xml"/><Relationship Id="rId46" Type="http://schemas.openxmlformats.org/officeDocument/2006/relationships/customXml" Target="../ink/ink5089.xml"/><Relationship Id="rId67" Type="http://schemas.openxmlformats.org/officeDocument/2006/relationships/customXml" Target="../ink/ink5110.xml"/><Relationship Id="rId88" Type="http://schemas.openxmlformats.org/officeDocument/2006/relationships/customXml" Target="../ink/ink5131.xml"/><Relationship Id="rId111" Type="http://schemas.openxmlformats.org/officeDocument/2006/relationships/customXml" Target="../ink/ink5154.xml"/><Relationship Id="rId132" Type="http://schemas.openxmlformats.org/officeDocument/2006/relationships/customXml" Target="../ink/ink5175.xml"/><Relationship Id="rId153" Type="http://schemas.openxmlformats.org/officeDocument/2006/relationships/customXml" Target="../ink/ink5196.xml"/><Relationship Id="rId174" Type="http://schemas.openxmlformats.org/officeDocument/2006/relationships/customXml" Target="../ink/ink5217.xml"/><Relationship Id="rId195" Type="http://schemas.openxmlformats.org/officeDocument/2006/relationships/customXml" Target="../ink/ink5238.xml"/><Relationship Id="rId209" Type="http://schemas.openxmlformats.org/officeDocument/2006/relationships/customXml" Target="../ink/ink5252.xml"/><Relationship Id="rId220" Type="http://schemas.openxmlformats.org/officeDocument/2006/relationships/customXml" Target="../ink/ink5263.xml"/><Relationship Id="rId241" Type="http://schemas.openxmlformats.org/officeDocument/2006/relationships/customXml" Target="../ink/ink5284.xml"/><Relationship Id="rId15" Type="http://schemas.openxmlformats.org/officeDocument/2006/relationships/customXml" Target="../ink/ink5058.xml"/><Relationship Id="rId36" Type="http://schemas.openxmlformats.org/officeDocument/2006/relationships/customXml" Target="../ink/ink5079.xml"/><Relationship Id="rId57" Type="http://schemas.openxmlformats.org/officeDocument/2006/relationships/customXml" Target="../ink/ink5100.xml"/><Relationship Id="rId78" Type="http://schemas.openxmlformats.org/officeDocument/2006/relationships/customXml" Target="../ink/ink5121.xml"/><Relationship Id="rId99" Type="http://schemas.openxmlformats.org/officeDocument/2006/relationships/customXml" Target="../ink/ink5142.xml"/><Relationship Id="rId101" Type="http://schemas.openxmlformats.org/officeDocument/2006/relationships/customXml" Target="../ink/ink5144.xml"/><Relationship Id="rId122" Type="http://schemas.openxmlformats.org/officeDocument/2006/relationships/customXml" Target="../ink/ink5165.xml"/><Relationship Id="rId143" Type="http://schemas.openxmlformats.org/officeDocument/2006/relationships/customXml" Target="../ink/ink5186.xml"/><Relationship Id="rId164" Type="http://schemas.openxmlformats.org/officeDocument/2006/relationships/customXml" Target="../ink/ink5207.xml"/><Relationship Id="rId185" Type="http://schemas.openxmlformats.org/officeDocument/2006/relationships/customXml" Target="../ink/ink5228.xml"/><Relationship Id="rId4" Type="http://schemas.openxmlformats.org/officeDocument/2006/relationships/customXml" Target="../ink/ink5047.xml"/><Relationship Id="rId9" Type="http://schemas.openxmlformats.org/officeDocument/2006/relationships/customXml" Target="../ink/ink5052.xml"/><Relationship Id="rId180" Type="http://schemas.openxmlformats.org/officeDocument/2006/relationships/customXml" Target="../ink/ink5223.xml"/><Relationship Id="rId210" Type="http://schemas.openxmlformats.org/officeDocument/2006/relationships/customXml" Target="../ink/ink5253.xml"/><Relationship Id="rId215" Type="http://schemas.openxmlformats.org/officeDocument/2006/relationships/customXml" Target="../ink/ink5258.xml"/><Relationship Id="rId236" Type="http://schemas.openxmlformats.org/officeDocument/2006/relationships/customXml" Target="../ink/ink5279.xml"/><Relationship Id="rId26" Type="http://schemas.openxmlformats.org/officeDocument/2006/relationships/customXml" Target="../ink/ink5069.xml"/><Relationship Id="rId231" Type="http://schemas.openxmlformats.org/officeDocument/2006/relationships/customXml" Target="../ink/ink5274.xml"/><Relationship Id="rId47" Type="http://schemas.openxmlformats.org/officeDocument/2006/relationships/customXml" Target="../ink/ink5090.xml"/><Relationship Id="rId68" Type="http://schemas.openxmlformats.org/officeDocument/2006/relationships/customXml" Target="../ink/ink5111.xml"/><Relationship Id="rId89" Type="http://schemas.openxmlformats.org/officeDocument/2006/relationships/customXml" Target="../ink/ink5132.xml"/><Relationship Id="rId112" Type="http://schemas.openxmlformats.org/officeDocument/2006/relationships/customXml" Target="../ink/ink5155.xml"/><Relationship Id="rId133" Type="http://schemas.openxmlformats.org/officeDocument/2006/relationships/customXml" Target="../ink/ink5176.xml"/><Relationship Id="rId154" Type="http://schemas.openxmlformats.org/officeDocument/2006/relationships/customXml" Target="../ink/ink5197.xml"/><Relationship Id="rId175" Type="http://schemas.openxmlformats.org/officeDocument/2006/relationships/customXml" Target="../ink/ink5218.xml"/><Relationship Id="rId196" Type="http://schemas.openxmlformats.org/officeDocument/2006/relationships/customXml" Target="../ink/ink5239.xml"/><Relationship Id="rId200" Type="http://schemas.openxmlformats.org/officeDocument/2006/relationships/customXml" Target="../ink/ink5243.xml"/><Relationship Id="rId16" Type="http://schemas.openxmlformats.org/officeDocument/2006/relationships/customXml" Target="../ink/ink5059.xml"/><Relationship Id="rId221" Type="http://schemas.openxmlformats.org/officeDocument/2006/relationships/customXml" Target="../ink/ink5264.xml"/><Relationship Id="rId242" Type="http://schemas.openxmlformats.org/officeDocument/2006/relationships/customXml" Target="../ink/ink5285.xml"/><Relationship Id="rId37" Type="http://schemas.openxmlformats.org/officeDocument/2006/relationships/customXml" Target="../ink/ink5080.xml"/><Relationship Id="rId58" Type="http://schemas.openxmlformats.org/officeDocument/2006/relationships/customXml" Target="../ink/ink5101.xml"/><Relationship Id="rId79" Type="http://schemas.openxmlformats.org/officeDocument/2006/relationships/customXml" Target="../ink/ink5122.xml"/><Relationship Id="rId102" Type="http://schemas.openxmlformats.org/officeDocument/2006/relationships/customXml" Target="../ink/ink5145.xml"/><Relationship Id="rId123" Type="http://schemas.openxmlformats.org/officeDocument/2006/relationships/customXml" Target="../ink/ink5166.xml"/><Relationship Id="rId144" Type="http://schemas.openxmlformats.org/officeDocument/2006/relationships/customXml" Target="../ink/ink5187.xml"/><Relationship Id="rId90" Type="http://schemas.openxmlformats.org/officeDocument/2006/relationships/customXml" Target="../ink/ink5133.xml"/><Relationship Id="rId165" Type="http://schemas.openxmlformats.org/officeDocument/2006/relationships/customXml" Target="../ink/ink5208.xml"/><Relationship Id="rId186" Type="http://schemas.openxmlformats.org/officeDocument/2006/relationships/customXml" Target="../ink/ink5229.xml"/><Relationship Id="rId211" Type="http://schemas.openxmlformats.org/officeDocument/2006/relationships/customXml" Target="../ink/ink5254.xml"/><Relationship Id="rId232" Type="http://schemas.openxmlformats.org/officeDocument/2006/relationships/customXml" Target="../ink/ink5275.xml"/><Relationship Id="rId27" Type="http://schemas.openxmlformats.org/officeDocument/2006/relationships/customXml" Target="../ink/ink5070.xml"/><Relationship Id="rId48" Type="http://schemas.openxmlformats.org/officeDocument/2006/relationships/customXml" Target="../ink/ink5091.xml"/><Relationship Id="rId69" Type="http://schemas.openxmlformats.org/officeDocument/2006/relationships/customXml" Target="../ink/ink5112.xml"/><Relationship Id="rId113" Type="http://schemas.openxmlformats.org/officeDocument/2006/relationships/customXml" Target="../ink/ink5156.xml"/><Relationship Id="rId134" Type="http://schemas.openxmlformats.org/officeDocument/2006/relationships/customXml" Target="../ink/ink5177.xml"/><Relationship Id="rId80" Type="http://schemas.openxmlformats.org/officeDocument/2006/relationships/customXml" Target="../ink/ink5123.xml"/><Relationship Id="rId155" Type="http://schemas.openxmlformats.org/officeDocument/2006/relationships/customXml" Target="../ink/ink5198.xml"/><Relationship Id="rId176" Type="http://schemas.openxmlformats.org/officeDocument/2006/relationships/customXml" Target="../ink/ink5219.xml"/><Relationship Id="rId197" Type="http://schemas.openxmlformats.org/officeDocument/2006/relationships/customXml" Target="../ink/ink5240.xml"/><Relationship Id="rId201" Type="http://schemas.openxmlformats.org/officeDocument/2006/relationships/customXml" Target="../ink/ink5244.xml"/><Relationship Id="rId222" Type="http://schemas.openxmlformats.org/officeDocument/2006/relationships/customXml" Target="../ink/ink5265.xml"/><Relationship Id="rId243" Type="http://schemas.openxmlformats.org/officeDocument/2006/relationships/customXml" Target="../ink/ink5286.xml"/><Relationship Id="rId17" Type="http://schemas.openxmlformats.org/officeDocument/2006/relationships/customXml" Target="../ink/ink5060.xml"/><Relationship Id="rId38" Type="http://schemas.openxmlformats.org/officeDocument/2006/relationships/customXml" Target="../ink/ink5081.xml"/><Relationship Id="rId59" Type="http://schemas.openxmlformats.org/officeDocument/2006/relationships/customXml" Target="../ink/ink5102.xml"/><Relationship Id="rId103" Type="http://schemas.openxmlformats.org/officeDocument/2006/relationships/customXml" Target="../ink/ink5146.xml"/><Relationship Id="rId124" Type="http://schemas.openxmlformats.org/officeDocument/2006/relationships/customXml" Target="../ink/ink5167.xml"/><Relationship Id="rId70" Type="http://schemas.openxmlformats.org/officeDocument/2006/relationships/customXml" Target="../ink/ink5113.xml"/><Relationship Id="rId91" Type="http://schemas.openxmlformats.org/officeDocument/2006/relationships/customXml" Target="../ink/ink5134.xml"/><Relationship Id="rId145" Type="http://schemas.openxmlformats.org/officeDocument/2006/relationships/customXml" Target="../ink/ink5188.xml"/><Relationship Id="rId166" Type="http://schemas.openxmlformats.org/officeDocument/2006/relationships/customXml" Target="../ink/ink5209.xml"/><Relationship Id="rId187" Type="http://schemas.openxmlformats.org/officeDocument/2006/relationships/customXml" Target="../ink/ink5230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5255.xml"/><Relationship Id="rId233" Type="http://schemas.openxmlformats.org/officeDocument/2006/relationships/customXml" Target="../ink/ink5276.xml"/><Relationship Id="rId28" Type="http://schemas.openxmlformats.org/officeDocument/2006/relationships/customXml" Target="../ink/ink5071.xml"/><Relationship Id="rId49" Type="http://schemas.openxmlformats.org/officeDocument/2006/relationships/customXml" Target="../ink/ink5092.xml"/><Relationship Id="rId114" Type="http://schemas.openxmlformats.org/officeDocument/2006/relationships/customXml" Target="../ink/ink5157.xml"/><Relationship Id="rId60" Type="http://schemas.openxmlformats.org/officeDocument/2006/relationships/customXml" Target="../ink/ink5103.xml"/><Relationship Id="rId81" Type="http://schemas.openxmlformats.org/officeDocument/2006/relationships/customXml" Target="../ink/ink5124.xml"/><Relationship Id="rId135" Type="http://schemas.openxmlformats.org/officeDocument/2006/relationships/customXml" Target="../ink/ink5178.xml"/><Relationship Id="rId156" Type="http://schemas.openxmlformats.org/officeDocument/2006/relationships/customXml" Target="../ink/ink5199.xml"/><Relationship Id="rId177" Type="http://schemas.openxmlformats.org/officeDocument/2006/relationships/customXml" Target="../ink/ink5220.xml"/><Relationship Id="rId198" Type="http://schemas.openxmlformats.org/officeDocument/2006/relationships/customXml" Target="../ink/ink5241.xml"/><Relationship Id="rId202" Type="http://schemas.openxmlformats.org/officeDocument/2006/relationships/customXml" Target="../ink/ink5245.xml"/><Relationship Id="rId223" Type="http://schemas.openxmlformats.org/officeDocument/2006/relationships/customXml" Target="../ink/ink5266.xml"/><Relationship Id="rId244" Type="http://schemas.openxmlformats.org/officeDocument/2006/relationships/customXml" Target="../ink/ink5287.xml"/><Relationship Id="rId18" Type="http://schemas.openxmlformats.org/officeDocument/2006/relationships/customXml" Target="../ink/ink5061.xml"/><Relationship Id="rId39" Type="http://schemas.openxmlformats.org/officeDocument/2006/relationships/customXml" Target="../ink/ink5082.xml"/><Relationship Id="rId50" Type="http://schemas.openxmlformats.org/officeDocument/2006/relationships/customXml" Target="../ink/ink5093.xml"/><Relationship Id="rId104" Type="http://schemas.openxmlformats.org/officeDocument/2006/relationships/customXml" Target="../ink/ink5147.xml"/><Relationship Id="rId125" Type="http://schemas.openxmlformats.org/officeDocument/2006/relationships/customXml" Target="../ink/ink5168.xml"/><Relationship Id="rId146" Type="http://schemas.openxmlformats.org/officeDocument/2006/relationships/customXml" Target="../ink/ink5189.xml"/><Relationship Id="rId167" Type="http://schemas.openxmlformats.org/officeDocument/2006/relationships/customXml" Target="../ink/ink5210.xml"/><Relationship Id="rId188" Type="http://schemas.openxmlformats.org/officeDocument/2006/relationships/customXml" Target="../ink/ink5231.xml"/><Relationship Id="rId71" Type="http://schemas.openxmlformats.org/officeDocument/2006/relationships/customXml" Target="../ink/ink5114.xml"/><Relationship Id="rId92" Type="http://schemas.openxmlformats.org/officeDocument/2006/relationships/customXml" Target="../ink/ink5135.xml"/><Relationship Id="rId213" Type="http://schemas.openxmlformats.org/officeDocument/2006/relationships/customXml" Target="../ink/ink5256.xml"/><Relationship Id="rId234" Type="http://schemas.openxmlformats.org/officeDocument/2006/relationships/customXml" Target="../ink/ink5277.xml"/><Relationship Id="rId2" Type="http://schemas.openxmlformats.org/officeDocument/2006/relationships/image" Target="../media/image50.png"/><Relationship Id="rId29" Type="http://schemas.openxmlformats.org/officeDocument/2006/relationships/customXml" Target="../ink/ink5072.xml"/><Relationship Id="rId40" Type="http://schemas.openxmlformats.org/officeDocument/2006/relationships/customXml" Target="../ink/ink5083.xml"/><Relationship Id="rId115" Type="http://schemas.openxmlformats.org/officeDocument/2006/relationships/customXml" Target="../ink/ink5158.xml"/><Relationship Id="rId136" Type="http://schemas.openxmlformats.org/officeDocument/2006/relationships/customXml" Target="../ink/ink5179.xml"/><Relationship Id="rId157" Type="http://schemas.openxmlformats.org/officeDocument/2006/relationships/customXml" Target="../ink/ink5200.xml"/><Relationship Id="rId178" Type="http://schemas.openxmlformats.org/officeDocument/2006/relationships/customXml" Target="../ink/ink5221.xml"/><Relationship Id="rId61" Type="http://schemas.openxmlformats.org/officeDocument/2006/relationships/customXml" Target="../ink/ink5104.xml"/><Relationship Id="rId82" Type="http://schemas.openxmlformats.org/officeDocument/2006/relationships/customXml" Target="../ink/ink5125.xml"/><Relationship Id="rId199" Type="http://schemas.openxmlformats.org/officeDocument/2006/relationships/customXml" Target="../ink/ink5242.xml"/><Relationship Id="rId203" Type="http://schemas.openxmlformats.org/officeDocument/2006/relationships/customXml" Target="../ink/ink5246.xml"/><Relationship Id="rId19" Type="http://schemas.openxmlformats.org/officeDocument/2006/relationships/customXml" Target="../ink/ink5062.xml"/><Relationship Id="rId224" Type="http://schemas.openxmlformats.org/officeDocument/2006/relationships/customXml" Target="../ink/ink5267.xml"/><Relationship Id="rId245" Type="http://schemas.openxmlformats.org/officeDocument/2006/relationships/customXml" Target="../ink/ink5288.xml"/><Relationship Id="rId30" Type="http://schemas.openxmlformats.org/officeDocument/2006/relationships/customXml" Target="../ink/ink5073.xml"/><Relationship Id="rId105" Type="http://schemas.openxmlformats.org/officeDocument/2006/relationships/customXml" Target="../ink/ink5148.xml"/><Relationship Id="rId126" Type="http://schemas.openxmlformats.org/officeDocument/2006/relationships/customXml" Target="../ink/ink5169.xml"/><Relationship Id="rId147" Type="http://schemas.openxmlformats.org/officeDocument/2006/relationships/customXml" Target="../ink/ink5190.xml"/><Relationship Id="rId168" Type="http://schemas.openxmlformats.org/officeDocument/2006/relationships/customXml" Target="../ink/ink5211.xml"/><Relationship Id="rId51" Type="http://schemas.openxmlformats.org/officeDocument/2006/relationships/customXml" Target="../ink/ink5094.xml"/><Relationship Id="rId72" Type="http://schemas.openxmlformats.org/officeDocument/2006/relationships/customXml" Target="../ink/ink5115.xml"/><Relationship Id="rId93" Type="http://schemas.openxmlformats.org/officeDocument/2006/relationships/customXml" Target="../ink/ink5136.xml"/><Relationship Id="rId189" Type="http://schemas.openxmlformats.org/officeDocument/2006/relationships/customXml" Target="../ink/ink5232.xml"/><Relationship Id="rId3" Type="http://schemas.openxmlformats.org/officeDocument/2006/relationships/image" Target="../media/image51.png"/><Relationship Id="rId214" Type="http://schemas.openxmlformats.org/officeDocument/2006/relationships/customXml" Target="../ink/ink5257.xml"/><Relationship Id="rId235" Type="http://schemas.openxmlformats.org/officeDocument/2006/relationships/customXml" Target="../ink/ink5278.xml"/><Relationship Id="rId116" Type="http://schemas.openxmlformats.org/officeDocument/2006/relationships/customXml" Target="../ink/ink5159.xml"/><Relationship Id="rId137" Type="http://schemas.openxmlformats.org/officeDocument/2006/relationships/customXml" Target="../ink/ink5180.xml"/><Relationship Id="rId158" Type="http://schemas.openxmlformats.org/officeDocument/2006/relationships/customXml" Target="../ink/ink5201.xml"/><Relationship Id="rId20" Type="http://schemas.openxmlformats.org/officeDocument/2006/relationships/customXml" Target="../ink/ink5063.xml"/><Relationship Id="rId41" Type="http://schemas.openxmlformats.org/officeDocument/2006/relationships/customXml" Target="../ink/ink5084.xml"/><Relationship Id="rId62" Type="http://schemas.openxmlformats.org/officeDocument/2006/relationships/customXml" Target="../ink/ink5105.xml"/><Relationship Id="rId83" Type="http://schemas.openxmlformats.org/officeDocument/2006/relationships/customXml" Target="../ink/ink5126.xml"/><Relationship Id="rId179" Type="http://schemas.openxmlformats.org/officeDocument/2006/relationships/customXml" Target="../ink/ink5222.xml"/><Relationship Id="rId190" Type="http://schemas.openxmlformats.org/officeDocument/2006/relationships/customXml" Target="../ink/ink5233.xml"/><Relationship Id="rId204" Type="http://schemas.openxmlformats.org/officeDocument/2006/relationships/customXml" Target="../ink/ink5247.xml"/><Relationship Id="rId225" Type="http://schemas.openxmlformats.org/officeDocument/2006/relationships/customXml" Target="../ink/ink5268.xml"/><Relationship Id="rId246" Type="http://schemas.openxmlformats.org/officeDocument/2006/relationships/customXml" Target="../ink/ink5289.xml"/><Relationship Id="rId106" Type="http://schemas.openxmlformats.org/officeDocument/2006/relationships/customXml" Target="../ink/ink5149.xml"/><Relationship Id="rId127" Type="http://schemas.openxmlformats.org/officeDocument/2006/relationships/customXml" Target="../ink/ink5170.xml"/><Relationship Id="rId10" Type="http://schemas.openxmlformats.org/officeDocument/2006/relationships/customXml" Target="../ink/ink5053.xml"/><Relationship Id="rId31" Type="http://schemas.openxmlformats.org/officeDocument/2006/relationships/customXml" Target="../ink/ink5074.xml"/><Relationship Id="rId52" Type="http://schemas.openxmlformats.org/officeDocument/2006/relationships/customXml" Target="../ink/ink5095.xml"/><Relationship Id="rId73" Type="http://schemas.openxmlformats.org/officeDocument/2006/relationships/customXml" Target="../ink/ink5116.xml"/><Relationship Id="rId94" Type="http://schemas.openxmlformats.org/officeDocument/2006/relationships/customXml" Target="../ink/ink5137.xml"/><Relationship Id="rId148" Type="http://schemas.openxmlformats.org/officeDocument/2006/relationships/customXml" Target="../ink/ink5191.xml"/><Relationship Id="rId169" Type="http://schemas.openxmlformats.org/officeDocument/2006/relationships/customXml" Target="../ink/ink5212.xml"/></Relationships>
</file>

<file path=ppt/slides/_rels/slide6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410.xml"/><Relationship Id="rId299" Type="http://schemas.openxmlformats.org/officeDocument/2006/relationships/customXml" Target="../ink/ink5592.xml"/><Relationship Id="rId21" Type="http://schemas.openxmlformats.org/officeDocument/2006/relationships/customXml" Target="../ink/ink5314.xml"/><Relationship Id="rId63" Type="http://schemas.openxmlformats.org/officeDocument/2006/relationships/customXml" Target="../ink/ink5356.xml"/><Relationship Id="rId159" Type="http://schemas.openxmlformats.org/officeDocument/2006/relationships/customXml" Target="../ink/ink5452.xml"/><Relationship Id="rId324" Type="http://schemas.openxmlformats.org/officeDocument/2006/relationships/customXml" Target="../ink/ink5617.xml"/><Relationship Id="rId366" Type="http://schemas.openxmlformats.org/officeDocument/2006/relationships/customXml" Target="../ink/ink5659.xml"/><Relationship Id="rId170" Type="http://schemas.openxmlformats.org/officeDocument/2006/relationships/customXml" Target="../ink/ink5463.xml"/><Relationship Id="rId226" Type="http://schemas.openxmlformats.org/officeDocument/2006/relationships/customXml" Target="../ink/ink5519.xml"/><Relationship Id="rId433" Type="http://schemas.openxmlformats.org/officeDocument/2006/relationships/customXml" Target="../ink/ink5726.xml"/><Relationship Id="rId268" Type="http://schemas.openxmlformats.org/officeDocument/2006/relationships/customXml" Target="../ink/ink5561.xml"/><Relationship Id="rId475" Type="http://schemas.openxmlformats.org/officeDocument/2006/relationships/customXml" Target="../ink/ink5768.xml"/><Relationship Id="rId32" Type="http://schemas.openxmlformats.org/officeDocument/2006/relationships/customXml" Target="../ink/ink5325.xml"/><Relationship Id="rId74" Type="http://schemas.openxmlformats.org/officeDocument/2006/relationships/customXml" Target="../ink/ink5367.xml"/><Relationship Id="rId128" Type="http://schemas.openxmlformats.org/officeDocument/2006/relationships/customXml" Target="../ink/ink5421.xml"/><Relationship Id="rId335" Type="http://schemas.openxmlformats.org/officeDocument/2006/relationships/customXml" Target="../ink/ink5628.xml"/><Relationship Id="rId377" Type="http://schemas.openxmlformats.org/officeDocument/2006/relationships/customXml" Target="../ink/ink5670.xml"/><Relationship Id="rId5" Type="http://schemas.openxmlformats.org/officeDocument/2006/relationships/customXml" Target="../ink/ink5298.xml"/><Relationship Id="rId181" Type="http://schemas.openxmlformats.org/officeDocument/2006/relationships/customXml" Target="../ink/ink5474.xml"/><Relationship Id="rId237" Type="http://schemas.openxmlformats.org/officeDocument/2006/relationships/customXml" Target="../ink/ink5530.xml"/><Relationship Id="rId402" Type="http://schemas.openxmlformats.org/officeDocument/2006/relationships/customXml" Target="../ink/ink5695.xml"/><Relationship Id="rId279" Type="http://schemas.openxmlformats.org/officeDocument/2006/relationships/customXml" Target="../ink/ink5572.xml"/><Relationship Id="rId444" Type="http://schemas.openxmlformats.org/officeDocument/2006/relationships/customXml" Target="../ink/ink5737.xml"/><Relationship Id="rId43" Type="http://schemas.openxmlformats.org/officeDocument/2006/relationships/customXml" Target="../ink/ink5336.xml"/><Relationship Id="rId139" Type="http://schemas.openxmlformats.org/officeDocument/2006/relationships/customXml" Target="../ink/ink5432.xml"/><Relationship Id="rId290" Type="http://schemas.openxmlformats.org/officeDocument/2006/relationships/customXml" Target="../ink/ink5583.xml"/><Relationship Id="rId304" Type="http://schemas.openxmlformats.org/officeDocument/2006/relationships/customXml" Target="../ink/ink5597.xml"/><Relationship Id="rId346" Type="http://schemas.openxmlformats.org/officeDocument/2006/relationships/customXml" Target="../ink/ink5639.xml"/><Relationship Id="rId388" Type="http://schemas.openxmlformats.org/officeDocument/2006/relationships/customXml" Target="../ink/ink5681.xml"/><Relationship Id="rId85" Type="http://schemas.openxmlformats.org/officeDocument/2006/relationships/customXml" Target="../ink/ink5378.xml"/><Relationship Id="rId150" Type="http://schemas.openxmlformats.org/officeDocument/2006/relationships/customXml" Target="../ink/ink5443.xml"/><Relationship Id="rId192" Type="http://schemas.openxmlformats.org/officeDocument/2006/relationships/customXml" Target="../ink/ink5485.xml"/><Relationship Id="rId206" Type="http://schemas.openxmlformats.org/officeDocument/2006/relationships/customXml" Target="../ink/ink5499.xml"/><Relationship Id="rId413" Type="http://schemas.openxmlformats.org/officeDocument/2006/relationships/customXml" Target="../ink/ink5706.xml"/><Relationship Id="rId248" Type="http://schemas.openxmlformats.org/officeDocument/2006/relationships/customXml" Target="../ink/ink5541.xml"/><Relationship Id="rId455" Type="http://schemas.openxmlformats.org/officeDocument/2006/relationships/customXml" Target="../ink/ink5748.xml"/><Relationship Id="rId12" Type="http://schemas.openxmlformats.org/officeDocument/2006/relationships/customXml" Target="../ink/ink5305.xml"/><Relationship Id="rId108" Type="http://schemas.openxmlformats.org/officeDocument/2006/relationships/customXml" Target="../ink/ink5401.xml"/><Relationship Id="rId315" Type="http://schemas.openxmlformats.org/officeDocument/2006/relationships/customXml" Target="../ink/ink5608.xml"/><Relationship Id="rId357" Type="http://schemas.openxmlformats.org/officeDocument/2006/relationships/customXml" Target="../ink/ink5650.xml"/><Relationship Id="rId54" Type="http://schemas.openxmlformats.org/officeDocument/2006/relationships/customXml" Target="../ink/ink5347.xml"/><Relationship Id="rId96" Type="http://schemas.openxmlformats.org/officeDocument/2006/relationships/customXml" Target="../ink/ink5389.xml"/><Relationship Id="rId161" Type="http://schemas.openxmlformats.org/officeDocument/2006/relationships/customXml" Target="../ink/ink5454.xml"/><Relationship Id="rId217" Type="http://schemas.openxmlformats.org/officeDocument/2006/relationships/customXml" Target="../ink/ink5510.xml"/><Relationship Id="rId399" Type="http://schemas.openxmlformats.org/officeDocument/2006/relationships/customXml" Target="../ink/ink5692.xml"/><Relationship Id="rId259" Type="http://schemas.openxmlformats.org/officeDocument/2006/relationships/customXml" Target="../ink/ink5552.xml"/><Relationship Id="rId424" Type="http://schemas.openxmlformats.org/officeDocument/2006/relationships/customXml" Target="../ink/ink5717.xml"/><Relationship Id="rId466" Type="http://schemas.openxmlformats.org/officeDocument/2006/relationships/customXml" Target="../ink/ink5759.xml"/><Relationship Id="rId23" Type="http://schemas.openxmlformats.org/officeDocument/2006/relationships/customXml" Target="../ink/ink5316.xml"/><Relationship Id="rId119" Type="http://schemas.openxmlformats.org/officeDocument/2006/relationships/customXml" Target="../ink/ink5412.xml"/><Relationship Id="rId270" Type="http://schemas.openxmlformats.org/officeDocument/2006/relationships/customXml" Target="../ink/ink5563.xml"/><Relationship Id="rId326" Type="http://schemas.openxmlformats.org/officeDocument/2006/relationships/customXml" Target="../ink/ink5619.xml"/><Relationship Id="rId65" Type="http://schemas.openxmlformats.org/officeDocument/2006/relationships/customXml" Target="../ink/ink5358.xml"/><Relationship Id="rId130" Type="http://schemas.openxmlformats.org/officeDocument/2006/relationships/customXml" Target="../ink/ink5423.xml"/><Relationship Id="rId368" Type="http://schemas.openxmlformats.org/officeDocument/2006/relationships/customXml" Target="../ink/ink5661.xml"/><Relationship Id="rId172" Type="http://schemas.openxmlformats.org/officeDocument/2006/relationships/customXml" Target="../ink/ink5465.xml"/><Relationship Id="rId228" Type="http://schemas.openxmlformats.org/officeDocument/2006/relationships/customXml" Target="../ink/ink5521.xml"/><Relationship Id="rId435" Type="http://schemas.openxmlformats.org/officeDocument/2006/relationships/customXml" Target="../ink/ink5728.xml"/><Relationship Id="rId477" Type="http://schemas.openxmlformats.org/officeDocument/2006/relationships/customXml" Target="../ink/ink5770.xml"/><Relationship Id="rId281" Type="http://schemas.openxmlformats.org/officeDocument/2006/relationships/customXml" Target="../ink/ink5574.xml"/><Relationship Id="rId337" Type="http://schemas.openxmlformats.org/officeDocument/2006/relationships/customXml" Target="../ink/ink5630.xml"/><Relationship Id="rId34" Type="http://schemas.openxmlformats.org/officeDocument/2006/relationships/customXml" Target="../ink/ink5327.xml"/><Relationship Id="rId76" Type="http://schemas.openxmlformats.org/officeDocument/2006/relationships/customXml" Target="../ink/ink5369.xml"/><Relationship Id="rId141" Type="http://schemas.openxmlformats.org/officeDocument/2006/relationships/customXml" Target="../ink/ink5434.xml"/><Relationship Id="rId379" Type="http://schemas.openxmlformats.org/officeDocument/2006/relationships/customXml" Target="../ink/ink5672.xml"/><Relationship Id="rId7" Type="http://schemas.openxmlformats.org/officeDocument/2006/relationships/customXml" Target="../ink/ink5300.xml"/><Relationship Id="rId183" Type="http://schemas.openxmlformats.org/officeDocument/2006/relationships/customXml" Target="../ink/ink5476.xml"/><Relationship Id="rId239" Type="http://schemas.openxmlformats.org/officeDocument/2006/relationships/customXml" Target="../ink/ink5532.xml"/><Relationship Id="rId390" Type="http://schemas.openxmlformats.org/officeDocument/2006/relationships/customXml" Target="../ink/ink5683.xml"/><Relationship Id="rId404" Type="http://schemas.openxmlformats.org/officeDocument/2006/relationships/customXml" Target="../ink/ink5697.xml"/><Relationship Id="rId446" Type="http://schemas.openxmlformats.org/officeDocument/2006/relationships/customXml" Target="../ink/ink5739.xml"/><Relationship Id="rId250" Type="http://schemas.openxmlformats.org/officeDocument/2006/relationships/customXml" Target="../ink/ink5543.xml"/><Relationship Id="rId292" Type="http://schemas.openxmlformats.org/officeDocument/2006/relationships/customXml" Target="../ink/ink5585.xml"/><Relationship Id="rId306" Type="http://schemas.openxmlformats.org/officeDocument/2006/relationships/customXml" Target="../ink/ink5599.xml"/><Relationship Id="rId45" Type="http://schemas.openxmlformats.org/officeDocument/2006/relationships/customXml" Target="../ink/ink5338.xml"/><Relationship Id="rId87" Type="http://schemas.openxmlformats.org/officeDocument/2006/relationships/customXml" Target="../ink/ink5380.xml"/><Relationship Id="rId110" Type="http://schemas.openxmlformats.org/officeDocument/2006/relationships/customXml" Target="../ink/ink5403.xml"/><Relationship Id="rId348" Type="http://schemas.openxmlformats.org/officeDocument/2006/relationships/customXml" Target="../ink/ink5641.xml"/><Relationship Id="rId152" Type="http://schemas.openxmlformats.org/officeDocument/2006/relationships/customXml" Target="../ink/ink5445.xml"/><Relationship Id="rId194" Type="http://schemas.openxmlformats.org/officeDocument/2006/relationships/customXml" Target="../ink/ink5487.xml"/><Relationship Id="rId208" Type="http://schemas.openxmlformats.org/officeDocument/2006/relationships/customXml" Target="../ink/ink5501.xml"/><Relationship Id="rId415" Type="http://schemas.openxmlformats.org/officeDocument/2006/relationships/customXml" Target="../ink/ink5708.xml"/><Relationship Id="rId457" Type="http://schemas.openxmlformats.org/officeDocument/2006/relationships/customXml" Target="../ink/ink5750.xml"/><Relationship Id="rId261" Type="http://schemas.openxmlformats.org/officeDocument/2006/relationships/customXml" Target="../ink/ink5554.xml"/><Relationship Id="rId14" Type="http://schemas.openxmlformats.org/officeDocument/2006/relationships/customXml" Target="../ink/ink5307.xml"/><Relationship Id="rId56" Type="http://schemas.openxmlformats.org/officeDocument/2006/relationships/customXml" Target="../ink/ink5349.xml"/><Relationship Id="rId317" Type="http://schemas.openxmlformats.org/officeDocument/2006/relationships/customXml" Target="../ink/ink5610.xml"/><Relationship Id="rId359" Type="http://schemas.openxmlformats.org/officeDocument/2006/relationships/customXml" Target="../ink/ink5652.xml"/><Relationship Id="rId98" Type="http://schemas.openxmlformats.org/officeDocument/2006/relationships/customXml" Target="../ink/ink5391.xml"/><Relationship Id="rId121" Type="http://schemas.openxmlformats.org/officeDocument/2006/relationships/customXml" Target="../ink/ink5414.xml"/><Relationship Id="rId163" Type="http://schemas.openxmlformats.org/officeDocument/2006/relationships/customXml" Target="../ink/ink5456.xml"/><Relationship Id="rId219" Type="http://schemas.openxmlformats.org/officeDocument/2006/relationships/customXml" Target="../ink/ink5512.xml"/><Relationship Id="rId370" Type="http://schemas.openxmlformats.org/officeDocument/2006/relationships/customXml" Target="../ink/ink5663.xml"/><Relationship Id="rId426" Type="http://schemas.openxmlformats.org/officeDocument/2006/relationships/customXml" Target="../ink/ink5719.xml"/><Relationship Id="rId230" Type="http://schemas.openxmlformats.org/officeDocument/2006/relationships/customXml" Target="../ink/ink5523.xml"/><Relationship Id="rId468" Type="http://schemas.openxmlformats.org/officeDocument/2006/relationships/customXml" Target="../ink/ink5761.xml"/><Relationship Id="rId25" Type="http://schemas.openxmlformats.org/officeDocument/2006/relationships/customXml" Target="../ink/ink5318.xml"/><Relationship Id="rId67" Type="http://schemas.openxmlformats.org/officeDocument/2006/relationships/customXml" Target="../ink/ink5360.xml"/><Relationship Id="rId272" Type="http://schemas.openxmlformats.org/officeDocument/2006/relationships/customXml" Target="../ink/ink5565.xml"/><Relationship Id="rId328" Type="http://schemas.openxmlformats.org/officeDocument/2006/relationships/customXml" Target="../ink/ink5621.xml"/><Relationship Id="rId132" Type="http://schemas.openxmlformats.org/officeDocument/2006/relationships/customXml" Target="../ink/ink5425.xml"/><Relationship Id="rId174" Type="http://schemas.openxmlformats.org/officeDocument/2006/relationships/customXml" Target="../ink/ink5467.xml"/><Relationship Id="rId381" Type="http://schemas.openxmlformats.org/officeDocument/2006/relationships/customXml" Target="../ink/ink5674.xml"/><Relationship Id="rId241" Type="http://schemas.openxmlformats.org/officeDocument/2006/relationships/customXml" Target="../ink/ink5534.xml"/><Relationship Id="rId437" Type="http://schemas.openxmlformats.org/officeDocument/2006/relationships/customXml" Target="../ink/ink5730.xml"/><Relationship Id="rId479" Type="http://schemas.openxmlformats.org/officeDocument/2006/relationships/customXml" Target="../ink/ink5772.xml"/><Relationship Id="rId36" Type="http://schemas.openxmlformats.org/officeDocument/2006/relationships/customXml" Target="../ink/ink5329.xml"/><Relationship Id="rId283" Type="http://schemas.openxmlformats.org/officeDocument/2006/relationships/customXml" Target="../ink/ink5576.xml"/><Relationship Id="rId339" Type="http://schemas.openxmlformats.org/officeDocument/2006/relationships/customXml" Target="../ink/ink5632.xml"/><Relationship Id="rId78" Type="http://schemas.openxmlformats.org/officeDocument/2006/relationships/customXml" Target="../ink/ink5371.xml"/><Relationship Id="rId101" Type="http://schemas.openxmlformats.org/officeDocument/2006/relationships/customXml" Target="../ink/ink5394.xml"/><Relationship Id="rId143" Type="http://schemas.openxmlformats.org/officeDocument/2006/relationships/customXml" Target="../ink/ink5436.xml"/><Relationship Id="rId185" Type="http://schemas.openxmlformats.org/officeDocument/2006/relationships/customXml" Target="../ink/ink5478.xml"/><Relationship Id="rId350" Type="http://schemas.openxmlformats.org/officeDocument/2006/relationships/customXml" Target="../ink/ink5643.xml"/><Relationship Id="rId406" Type="http://schemas.openxmlformats.org/officeDocument/2006/relationships/customXml" Target="../ink/ink5699.xml"/><Relationship Id="rId9" Type="http://schemas.openxmlformats.org/officeDocument/2006/relationships/customXml" Target="../ink/ink5302.xml"/><Relationship Id="rId210" Type="http://schemas.openxmlformats.org/officeDocument/2006/relationships/customXml" Target="../ink/ink5503.xml"/><Relationship Id="rId392" Type="http://schemas.openxmlformats.org/officeDocument/2006/relationships/customXml" Target="../ink/ink5685.xml"/><Relationship Id="rId448" Type="http://schemas.openxmlformats.org/officeDocument/2006/relationships/customXml" Target="../ink/ink5741.xml"/><Relationship Id="rId252" Type="http://schemas.openxmlformats.org/officeDocument/2006/relationships/customXml" Target="../ink/ink5545.xml"/><Relationship Id="rId294" Type="http://schemas.openxmlformats.org/officeDocument/2006/relationships/customXml" Target="../ink/ink5587.xml"/><Relationship Id="rId308" Type="http://schemas.openxmlformats.org/officeDocument/2006/relationships/customXml" Target="../ink/ink5601.xml"/><Relationship Id="rId47" Type="http://schemas.openxmlformats.org/officeDocument/2006/relationships/customXml" Target="../ink/ink5340.xml"/><Relationship Id="rId89" Type="http://schemas.openxmlformats.org/officeDocument/2006/relationships/customXml" Target="../ink/ink5382.xml"/><Relationship Id="rId112" Type="http://schemas.openxmlformats.org/officeDocument/2006/relationships/customXml" Target="../ink/ink5405.xml"/><Relationship Id="rId154" Type="http://schemas.openxmlformats.org/officeDocument/2006/relationships/customXml" Target="../ink/ink5447.xml"/><Relationship Id="rId361" Type="http://schemas.openxmlformats.org/officeDocument/2006/relationships/customXml" Target="../ink/ink5654.xml"/><Relationship Id="rId196" Type="http://schemas.openxmlformats.org/officeDocument/2006/relationships/customXml" Target="../ink/ink5489.xml"/><Relationship Id="rId417" Type="http://schemas.openxmlformats.org/officeDocument/2006/relationships/customXml" Target="../ink/ink5710.xml"/><Relationship Id="rId459" Type="http://schemas.openxmlformats.org/officeDocument/2006/relationships/customXml" Target="../ink/ink5752.xml"/><Relationship Id="rId16" Type="http://schemas.openxmlformats.org/officeDocument/2006/relationships/customXml" Target="../ink/ink5309.xml"/><Relationship Id="rId221" Type="http://schemas.openxmlformats.org/officeDocument/2006/relationships/customXml" Target="../ink/ink5514.xml"/><Relationship Id="rId263" Type="http://schemas.openxmlformats.org/officeDocument/2006/relationships/customXml" Target="../ink/ink5556.xml"/><Relationship Id="rId319" Type="http://schemas.openxmlformats.org/officeDocument/2006/relationships/customXml" Target="../ink/ink5612.xml"/><Relationship Id="rId470" Type="http://schemas.openxmlformats.org/officeDocument/2006/relationships/customXml" Target="../ink/ink5763.xml"/><Relationship Id="rId58" Type="http://schemas.openxmlformats.org/officeDocument/2006/relationships/customXml" Target="../ink/ink5351.xml"/><Relationship Id="rId123" Type="http://schemas.openxmlformats.org/officeDocument/2006/relationships/customXml" Target="../ink/ink5416.xml"/><Relationship Id="rId330" Type="http://schemas.openxmlformats.org/officeDocument/2006/relationships/customXml" Target="../ink/ink5623.xml"/><Relationship Id="rId165" Type="http://schemas.openxmlformats.org/officeDocument/2006/relationships/customXml" Target="../ink/ink5458.xml"/><Relationship Id="rId372" Type="http://schemas.openxmlformats.org/officeDocument/2006/relationships/customXml" Target="../ink/ink5665.xml"/><Relationship Id="rId428" Type="http://schemas.openxmlformats.org/officeDocument/2006/relationships/customXml" Target="../ink/ink5721.xml"/><Relationship Id="rId232" Type="http://schemas.openxmlformats.org/officeDocument/2006/relationships/customXml" Target="../ink/ink5525.xml"/><Relationship Id="rId274" Type="http://schemas.openxmlformats.org/officeDocument/2006/relationships/customXml" Target="../ink/ink5567.xml"/><Relationship Id="rId27" Type="http://schemas.openxmlformats.org/officeDocument/2006/relationships/customXml" Target="../ink/ink5320.xml"/><Relationship Id="rId69" Type="http://schemas.openxmlformats.org/officeDocument/2006/relationships/customXml" Target="../ink/ink5362.xml"/><Relationship Id="rId134" Type="http://schemas.openxmlformats.org/officeDocument/2006/relationships/customXml" Target="../ink/ink5427.xml"/><Relationship Id="rId80" Type="http://schemas.openxmlformats.org/officeDocument/2006/relationships/customXml" Target="../ink/ink5373.xml"/><Relationship Id="rId176" Type="http://schemas.openxmlformats.org/officeDocument/2006/relationships/customXml" Target="../ink/ink5469.xml"/><Relationship Id="rId341" Type="http://schemas.openxmlformats.org/officeDocument/2006/relationships/customXml" Target="../ink/ink5634.xml"/><Relationship Id="rId383" Type="http://schemas.openxmlformats.org/officeDocument/2006/relationships/customXml" Target="../ink/ink5676.xml"/><Relationship Id="rId439" Type="http://schemas.openxmlformats.org/officeDocument/2006/relationships/customXml" Target="../ink/ink5732.xml"/><Relationship Id="rId201" Type="http://schemas.openxmlformats.org/officeDocument/2006/relationships/customXml" Target="../ink/ink5494.xml"/><Relationship Id="rId243" Type="http://schemas.openxmlformats.org/officeDocument/2006/relationships/customXml" Target="../ink/ink5536.xml"/><Relationship Id="rId285" Type="http://schemas.openxmlformats.org/officeDocument/2006/relationships/customXml" Target="../ink/ink5578.xml"/><Relationship Id="rId450" Type="http://schemas.openxmlformats.org/officeDocument/2006/relationships/customXml" Target="../ink/ink5743.xml"/><Relationship Id="rId38" Type="http://schemas.openxmlformats.org/officeDocument/2006/relationships/customXml" Target="../ink/ink5331.xml"/><Relationship Id="rId103" Type="http://schemas.openxmlformats.org/officeDocument/2006/relationships/customXml" Target="../ink/ink5396.xml"/><Relationship Id="rId310" Type="http://schemas.openxmlformats.org/officeDocument/2006/relationships/customXml" Target="../ink/ink5603.xml"/><Relationship Id="rId91" Type="http://schemas.openxmlformats.org/officeDocument/2006/relationships/customXml" Target="../ink/ink5384.xml"/><Relationship Id="rId145" Type="http://schemas.openxmlformats.org/officeDocument/2006/relationships/customXml" Target="../ink/ink5438.xml"/><Relationship Id="rId187" Type="http://schemas.openxmlformats.org/officeDocument/2006/relationships/customXml" Target="../ink/ink5480.xml"/><Relationship Id="rId352" Type="http://schemas.openxmlformats.org/officeDocument/2006/relationships/customXml" Target="../ink/ink5645.xml"/><Relationship Id="rId394" Type="http://schemas.openxmlformats.org/officeDocument/2006/relationships/customXml" Target="../ink/ink5687.xml"/><Relationship Id="rId408" Type="http://schemas.openxmlformats.org/officeDocument/2006/relationships/customXml" Target="../ink/ink5701.xml"/><Relationship Id="rId212" Type="http://schemas.openxmlformats.org/officeDocument/2006/relationships/customXml" Target="../ink/ink5505.xml"/><Relationship Id="rId254" Type="http://schemas.openxmlformats.org/officeDocument/2006/relationships/customXml" Target="../ink/ink5547.xml"/><Relationship Id="rId49" Type="http://schemas.openxmlformats.org/officeDocument/2006/relationships/customXml" Target="../ink/ink5342.xml"/><Relationship Id="rId114" Type="http://schemas.openxmlformats.org/officeDocument/2006/relationships/customXml" Target="../ink/ink5407.xml"/><Relationship Id="rId296" Type="http://schemas.openxmlformats.org/officeDocument/2006/relationships/customXml" Target="../ink/ink5589.xml"/><Relationship Id="rId461" Type="http://schemas.openxmlformats.org/officeDocument/2006/relationships/customXml" Target="../ink/ink5754.xml"/><Relationship Id="rId60" Type="http://schemas.openxmlformats.org/officeDocument/2006/relationships/customXml" Target="../ink/ink5353.xml"/><Relationship Id="rId156" Type="http://schemas.openxmlformats.org/officeDocument/2006/relationships/customXml" Target="../ink/ink5449.xml"/><Relationship Id="rId198" Type="http://schemas.openxmlformats.org/officeDocument/2006/relationships/customXml" Target="../ink/ink5491.xml"/><Relationship Id="rId321" Type="http://schemas.openxmlformats.org/officeDocument/2006/relationships/customXml" Target="../ink/ink5614.xml"/><Relationship Id="rId363" Type="http://schemas.openxmlformats.org/officeDocument/2006/relationships/customXml" Target="../ink/ink5656.xml"/><Relationship Id="rId419" Type="http://schemas.openxmlformats.org/officeDocument/2006/relationships/customXml" Target="../ink/ink5712.xml"/><Relationship Id="rId223" Type="http://schemas.openxmlformats.org/officeDocument/2006/relationships/customXml" Target="../ink/ink5516.xml"/><Relationship Id="rId430" Type="http://schemas.openxmlformats.org/officeDocument/2006/relationships/customXml" Target="../ink/ink5723.xml"/><Relationship Id="rId18" Type="http://schemas.openxmlformats.org/officeDocument/2006/relationships/customXml" Target="../ink/ink5311.xml"/><Relationship Id="rId265" Type="http://schemas.openxmlformats.org/officeDocument/2006/relationships/customXml" Target="../ink/ink5558.xml"/><Relationship Id="rId472" Type="http://schemas.openxmlformats.org/officeDocument/2006/relationships/customXml" Target="../ink/ink5765.xml"/><Relationship Id="rId125" Type="http://schemas.openxmlformats.org/officeDocument/2006/relationships/customXml" Target="../ink/ink5418.xml"/><Relationship Id="rId167" Type="http://schemas.openxmlformats.org/officeDocument/2006/relationships/customXml" Target="../ink/ink5460.xml"/><Relationship Id="rId332" Type="http://schemas.openxmlformats.org/officeDocument/2006/relationships/customXml" Target="../ink/ink5625.xml"/><Relationship Id="rId374" Type="http://schemas.openxmlformats.org/officeDocument/2006/relationships/customXml" Target="../ink/ink5667.xml"/><Relationship Id="rId71" Type="http://schemas.openxmlformats.org/officeDocument/2006/relationships/customXml" Target="../ink/ink5364.xml"/><Relationship Id="rId234" Type="http://schemas.openxmlformats.org/officeDocument/2006/relationships/customXml" Target="../ink/ink5527.xml"/><Relationship Id="rId2" Type="http://schemas.openxmlformats.org/officeDocument/2006/relationships/customXml" Target="../ink/ink5295.xml"/><Relationship Id="rId29" Type="http://schemas.openxmlformats.org/officeDocument/2006/relationships/customXml" Target="../ink/ink5322.xml"/><Relationship Id="rId276" Type="http://schemas.openxmlformats.org/officeDocument/2006/relationships/customXml" Target="../ink/ink5569.xml"/><Relationship Id="rId441" Type="http://schemas.openxmlformats.org/officeDocument/2006/relationships/customXml" Target="../ink/ink5734.xml"/><Relationship Id="rId40" Type="http://schemas.openxmlformats.org/officeDocument/2006/relationships/customXml" Target="../ink/ink5333.xml"/><Relationship Id="rId136" Type="http://schemas.openxmlformats.org/officeDocument/2006/relationships/customXml" Target="../ink/ink5429.xml"/><Relationship Id="rId178" Type="http://schemas.openxmlformats.org/officeDocument/2006/relationships/customXml" Target="../ink/ink5471.xml"/><Relationship Id="rId301" Type="http://schemas.openxmlformats.org/officeDocument/2006/relationships/customXml" Target="../ink/ink5594.xml"/><Relationship Id="rId343" Type="http://schemas.openxmlformats.org/officeDocument/2006/relationships/customXml" Target="../ink/ink5636.xml"/><Relationship Id="rId82" Type="http://schemas.openxmlformats.org/officeDocument/2006/relationships/customXml" Target="../ink/ink5375.xml"/><Relationship Id="rId203" Type="http://schemas.openxmlformats.org/officeDocument/2006/relationships/customXml" Target="../ink/ink5496.xml"/><Relationship Id="rId385" Type="http://schemas.openxmlformats.org/officeDocument/2006/relationships/customXml" Target="../ink/ink5678.xml"/><Relationship Id="rId245" Type="http://schemas.openxmlformats.org/officeDocument/2006/relationships/customXml" Target="../ink/ink5538.xml"/><Relationship Id="rId287" Type="http://schemas.openxmlformats.org/officeDocument/2006/relationships/customXml" Target="../ink/ink5580.xml"/><Relationship Id="rId410" Type="http://schemas.openxmlformats.org/officeDocument/2006/relationships/customXml" Target="../ink/ink5703.xml"/><Relationship Id="rId452" Type="http://schemas.openxmlformats.org/officeDocument/2006/relationships/customXml" Target="../ink/ink5745.xml"/><Relationship Id="rId105" Type="http://schemas.openxmlformats.org/officeDocument/2006/relationships/customXml" Target="../ink/ink5398.xml"/><Relationship Id="rId147" Type="http://schemas.openxmlformats.org/officeDocument/2006/relationships/customXml" Target="../ink/ink5440.xml"/><Relationship Id="rId312" Type="http://schemas.openxmlformats.org/officeDocument/2006/relationships/customXml" Target="../ink/ink5605.xml"/><Relationship Id="rId354" Type="http://schemas.openxmlformats.org/officeDocument/2006/relationships/customXml" Target="../ink/ink5647.xml"/><Relationship Id="rId51" Type="http://schemas.openxmlformats.org/officeDocument/2006/relationships/customXml" Target="../ink/ink5344.xml"/><Relationship Id="rId72" Type="http://schemas.openxmlformats.org/officeDocument/2006/relationships/customXml" Target="../ink/ink5365.xml"/><Relationship Id="rId93" Type="http://schemas.openxmlformats.org/officeDocument/2006/relationships/customXml" Target="../ink/ink5386.xml"/><Relationship Id="rId189" Type="http://schemas.openxmlformats.org/officeDocument/2006/relationships/customXml" Target="../ink/ink5482.xml"/><Relationship Id="rId375" Type="http://schemas.openxmlformats.org/officeDocument/2006/relationships/customXml" Target="../ink/ink5668.xml"/><Relationship Id="rId396" Type="http://schemas.openxmlformats.org/officeDocument/2006/relationships/customXml" Target="../ink/ink5689.xml"/><Relationship Id="rId3" Type="http://schemas.openxmlformats.org/officeDocument/2006/relationships/customXml" Target="../ink/ink5296.xml"/><Relationship Id="rId214" Type="http://schemas.openxmlformats.org/officeDocument/2006/relationships/customXml" Target="../ink/ink5507.xml"/><Relationship Id="rId235" Type="http://schemas.openxmlformats.org/officeDocument/2006/relationships/customXml" Target="../ink/ink5528.xml"/><Relationship Id="rId256" Type="http://schemas.openxmlformats.org/officeDocument/2006/relationships/customXml" Target="../ink/ink5549.xml"/><Relationship Id="rId277" Type="http://schemas.openxmlformats.org/officeDocument/2006/relationships/customXml" Target="../ink/ink5570.xml"/><Relationship Id="rId298" Type="http://schemas.openxmlformats.org/officeDocument/2006/relationships/customXml" Target="../ink/ink5591.xml"/><Relationship Id="rId400" Type="http://schemas.openxmlformats.org/officeDocument/2006/relationships/customXml" Target="../ink/ink5693.xml"/><Relationship Id="rId421" Type="http://schemas.openxmlformats.org/officeDocument/2006/relationships/customXml" Target="../ink/ink5714.xml"/><Relationship Id="rId442" Type="http://schemas.openxmlformats.org/officeDocument/2006/relationships/customXml" Target="../ink/ink5735.xml"/><Relationship Id="rId463" Type="http://schemas.openxmlformats.org/officeDocument/2006/relationships/customXml" Target="../ink/ink5756.xml"/><Relationship Id="rId116" Type="http://schemas.openxmlformats.org/officeDocument/2006/relationships/customXml" Target="../ink/ink5409.xml"/><Relationship Id="rId137" Type="http://schemas.openxmlformats.org/officeDocument/2006/relationships/customXml" Target="../ink/ink5430.xml"/><Relationship Id="rId158" Type="http://schemas.openxmlformats.org/officeDocument/2006/relationships/customXml" Target="../ink/ink5451.xml"/><Relationship Id="rId302" Type="http://schemas.openxmlformats.org/officeDocument/2006/relationships/customXml" Target="../ink/ink5595.xml"/><Relationship Id="rId323" Type="http://schemas.openxmlformats.org/officeDocument/2006/relationships/customXml" Target="../ink/ink5616.xml"/><Relationship Id="rId344" Type="http://schemas.openxmlformats.org/officeDocument/2006/relationships/customXml" Target="../ink/ink5637.xml"/><Relationship Id="rId20" Type="http://schemas.openxmlformats.org/officeDocument/2006/relationships/customXml" Target="../ink/ink5313.xml"/><Relationship Id="rId41" Type="http://schemas.openxmlformats.org/officeDocument/2006/relationships/customXml" Target="../ink/ink5334.xml"/><Relationship Id="rId62" Type="http://schemas.openxmlformats.org/officeDocument/2006/relationships/customXml" Target="../ink/ink5355.xml"/><Relationship Id="rId83" Type="http://schemas.openxmlformats.org/officeDocument/2006/relationships/customXml" Target="../ink/ink5376.xml"/><Relationship Id="rId179" Type="http://schemas.openxmlformats.org/officeDocument/2006/relationships/customXml" Target="../ink/ink5472.xml"/><Relationship Id="rId365" Type="http://schemas.openxmlformats.org/officeDocument/2006/relationships/customXml" Target="../ink/ink5658.xml"/><Relationship Id="rId386" Type="http://schemas.openxmlformats.org/officeDocument/2006/relationships/customXml" Target="../ink/ink5679.xml"/><Relationship Id="rId190" Type="http://schemas.openxmlformats.org/officeDocument/2006/relationships/customXml" Target="../ink/ink5483.xml"/><Relationship Id="rId204" Type="http://schemas.openxmlformats.org/officeDocument/2006/relationships/customXml" Target="../ink/ink5497.xml"/><Relationship Id="rId225" Type="http://schemas.openxmlformats.org/officeDocument/2006/relationships/customXml" Target="../ink/ink5518.xml"/><Relationship Id="rId246" Type="http://schemas.openxmlformats.org/officeDocument/2006/relationships/customXml" Target="../ink/ink5539.xml"/><Relationship Id="rId267" Type="http://schemas.openxmlformats.org/officeDocument/2006/relationships/customXml" Target="../ink/ink5560.xml"/><Relationship Id="rId288" Type="http://schemas.openxmlformats.org/officeDocument/2006/relationships/customXml" Target="../ink/ink5581.xml"/><Relationship Id="rId411" Type="http://schemas.openxmlformats.org/officeDocument/2006/relationships/customXml" Target="../ink/ink5704.xml"/><Relationship Id="rId432" Type="http://schemas.openxmlformats.org/officeDocument/2006/relationships/customXml" Target="../ink/ink5725.xml"/><Relationship Id="rId453" Type="http://schemas.openxmlformats.org/officeDocument/2006/relationships/customXml" Target="../ink/ink5746.xml"/><Relationship Id="rId474" Type="http://schemas.openxmlformats.org/officeDocument/2006/relationships/customXml" Target="../ink/ink5767.xml"/><Relationship Id="rId106" Type="http://schemas.openxmlformats.org/officeDocument/2006/relationships/customXml" Target="../ink/ink5399.xml"/><Relationship Id="rId127" Type="http://schemas.openxmlformats.org/officeDocument/2006/relationships/customXml" Target="../ink/ink5420.xml"/><Relationship Id="rId313" Type="http://schemas.openxmlformats.org/officeDocument/2006/relationships/customXml" Target="../ink/ink5606.xml"/><Relationship Id="rId10" Type="http://schemas.openxmlformats.org/officeDocument/2006/relationships/customXml" Target="../ink/ink5303.xml"/><Relationship Id="rId31" Type="http://schemas.openxmlformats.org/officeDocument/2006/relationships/customXml" Target="../ink/ink5324.xml"/><Relationship Id="rId52" Type="http://schemas.openxmlformats.org/officeDocument/2006/relationships/customXml" Target="../ink/ink5345.xml"/><Relationship Id="rId73" Type="http://schemas.openxmlformats.org/officeDocument/2006/relationships/customXml" Target="../ink/ink5366.xml"/><Relationship Id="rId94" Type="http://schemas.openxmlformats.org/officeDocument/2006/relationships/customXml" Target="../ink/ink5387.xml"/><Relationship Id="rId148" Type="http://schemas.openxmlformats.org/officeDocument/2006/relationships/customXml" Target="../ink/ink5441.xml"/><Relationship Id="rId169" Type="http://schemas.openxmlformats.org/officeDocument/2006/relationships/customXml" Target="../ink/ink5462.xml"/><Relationship Id="rId334" Type="http://schemas.openxmlformats.org/officeDocument/2006/relationships/customXml" Target="../ink/ink5627.xml"/><Relationship Id="rId355" Type="http://schemas.openxmlformats.org/officeDocument/2006/relationships/customXml" Target="../ink/ink5648.xml"/><Relationship Id="rId376" Type="http://schemas.openxmlformats.org/officeDocument/2006/relationships/customXml" Target="../ink/ink5669.xml"/><Relationship Id="rId397" Type="http://schemas.openxmlformats.org/officeDocument/2006/relationships/customXml" Target="../ink/ink5690.xml"/><Relationship Id="rId4" Type="http://schemas.openxmlformats.org/officeDocument/2006/relationships/customXml" Target="../ink/ink5297.xml"/><Relationship Id="rId180" Type="http://schemas.openxmlformats.org/officeDocument/2006/relationships/customXml" Target="../ink/ink5473.xml"/><Relationship Id="rId215" Type="http://schemas.openxmlformats.org/officeDocument/2006/relationships/customXml" Target="../ink/ink5508.xml"/><Relationship Id="rId236" Type="http://schemas.openxmlformats.org/officeDocument/2006/relationships/customXml" Target="../ink/ink5529.xml"/><Relationship Id="rId257" Type="http://schemas.openxmlformats.org/officeDocument/2006/relationships/customXml" Target="../ink/ink5550.xml"/><Relationship Id="rId278" Type="http://schemas.openxmlformats.org/officeDocument/2006/relationships/customXml" Target="../ink/ink5571.xml"/><Relationship Id="rId401" Type="http://schemas.openxmlformats.org/officeDocument/2006/relationships/customXml" Target="../ink/ink5694.xml"/><Relationship Id="rId422" Type="http://schemas.openxmlformats.org/officeDocument/2006/relationships/customXml" Target="../ink/ink5715.xml"/><Relationship Id="rId443" Type="http://schemas.openxmlformats.org/officeDocument/2006/relationships/customXml" Target="../ink/ink5736.xml"/><Relationship Id="rId464" Type="http://schemas.openxmlformats.org/officeDocument/2006/relationships/customXml" Target="../ink/ink5757.xml"/><Relationship Id="rId303" Type="http://schemas.openxmlformats.org/officeDocument/2006/relationships/customXml" Target="../ink/ink5596.xml"/><Relationship Id="rId42" Type="http://schemas.openxmlformats.org/officeDocument/2006/relationships/customXml" Target="../ink/ink5335.xml"/><Relationship Id="rId84" Type="http://schemas.openxmlformats.org/officeDocument/2006/relationships/customXml" Target="../ink/ink5377.xml"/><Relationship Id="rId138" Type="http://schemas.openxmlformats.org/officeDocument/2006/relationships/customXml" Target="../ink/ink5431.xml"/><Relationship Id="rId345" Type="http://schemas.openxmlformats.org/officeDocument/2006/relationships/customXml" Target="../ink/ink5638.xml"/><Relationship Id="rId387" Type="http://schemas.openxmlformats.org/officeDocument/2006/relationships/customXml" Target="../ink/ink5680.xml"/><Relationship Id="rId191" Type="http://schemas.openxmlformats.org/officeDocument/2006/relationships/customXml" Target="../ink/ink5484.xml"/><Relationship Id="rId205" Type="http://schemas.openxmlformats.org/officeDocument/2006/relationships/customXml" Target="../ink/ink5498.xml"/><Relationship Id="rId247" Type="http://schemas.openxmlformats.org/officeDocument/2006/relationships/customXml" Target="../ink/ink5540.xml"/><Relationship Id="rId412" Type="http://schemas.openxmlformats.org/officeDocument/2006/relationships/customXml" Target="../ink/ink5705.xml"/><Relationship Id="rId107" Type="http://schemas.openxmlformats.org/officeDocument/2006/relationships/customXml" Target="../ink/ink5400.xml"/><Relationship Id="rId289" Type="http://schemas.openxmlformats.org/officeDocument/2006/relationships/customXml" Target="../ink/ink5582.xml"/><Relationship Id="rId454" Type="http://schemas.openxmlformats.org/officeDocument/2006/relationships/customXml" Target="../ink/ink5747.xml"/><Relationship Id="rId11" Type="http://schemas.openxmlformats.org/officeDocument/2006/relationships/customXml" Target="../ink/ink5304.xml"/><Relationship Id="rId53" Type="http://schemas.openxmlformats.org/officeDocument/2006/relationships/customXml" Target="../ink/ink5346.xml"/><Relationship Id="rId149" Type="http://schemas.openxmlformats.org/officeDocument/2006/relationships/customXml" Target="../ink/ink5442.xml"/><Relationship Id="rId314" Type="http://schemas.openxmlformats.org/officeDocument/2006/relationships/customXml" Target="../ink/ink5607.xml"/><Relationship Id="rId356" Type="http://schemas.openxmlformats.org/officeDocument/2006/relationships/customXml" Target="../ink/ink5649.xml"/><Relationship Id="rId398" Type="http://schemas.openxmlformats.org/officeDocument/2006/relationships/customXml" Target="../ink/ink5691.xml"/><Relationship Id="rId95" Type="http://schemas.openxmlformats.org/officeDocument/2006/relationships/customXml" Target="../ink/ink5388.xml"/><Relationship Id="rId160" Type="http://schemas.openxmlformats.org/officeDocument/2006/relationships/customXml" Target="../ink/ink5453.xml"/><Relationship Id="rId216" Type="http://schemas.openxmlformats.org/officeDocument/2006/relationships/customXml" Target="../ink/ink5509.xml"/><Relationship Id="rId423" Type="http://schemas.openxmlformats.org/officeDocument/2006/relationships/customXml" Target="../ink/ink5716.xml"/><Relationship Id="rId258" Type="http://schemas.openxmlformats.org/officeDocument/2006/relationships/customXml" Target="../ink/ink5551.xml"/><Relationship Id="rId465" Type="http://schemas.openxmlformats.org/officeDocument/2006/relationships/customXml" Target="../ink/ink5758.xml"/><Relationship Id="rId22" Type="http://schemas.openxmlformats.org/officeDocument/2006/relationships/customXml" Target="../ink/ink5315.xml"/><Relationship Id="rId64" Type="http://schemas.openxmlformats.org/officeDocument/2006/relationships/customXml" Target="../ink/ink5357.xml"/><Relationship Id="rId118" Type="http://schemas.openxmlformats.org/officeDocument/2006/relationships/customXml" Target="../ink/ink5411.xml"/><Relationship Id="rId325" Type="http://schemas.openxmlformats.org/officeDocument/2006/relationships/customXml" Target="../ink/ink5618.xml"/><Relationship Id="rId367" Type="http://schemas.openxmlformats.org/officeDocument/2006/relationships/customXml" Target="../ink/ink5660.xml"/><Relationship Id="rId171" Type="http://schemas.openxmlformats.org/officeDocument/2006/relationships/customXml" Target="../ink/ink5464.xml"/><Relationship Id="rId227" Type="http://schemas.openxmlformats.org/officeDocument/2006/relationships/customXml" Target="../ink/ink5520.xml"/><Relationship Id="rId269" Type="http://schemas.openxmlformats.org/officeDocument/2006/relationships/customXml" Target="../ink/ink5562.xml"/><Relationship Id="rId434" Type="http://schemas.openxmlformats.org/officeDocument/2006/relationships/customXml" Target="../ink/ink5727.xml"/><Relationship Id="rId476" Type="http://schemas.openxmlformats.org/officeDocument/2006/relationships/customXml" Target="../ink/ink5769.xml"/><Relationship Id="rId33" Type="http://schemas.openxmlformats.org/officeDocument/2006/relationships/customXml" Target="../ink/ink5326.xml"/><Relationship Id="rId129" Type="http://schemas.openxmlformats.org/officeDocument/2006/relationships/customXml" Target="../ink/ink5422.xml"/><Relationship Id="rId280" Type="http://schemas.openxmlformats.org/officeDocument/2006/relationships/customXml" Target="../ink/ink5573.xml"/><Relationship Id="rId336" Type="http://schemas.openxmlformats.org/officeDocument/2006/relationships/customXml" Target="../ink/ink5629.xml"/><Relationship Id="rId75" Type="http://schemas.openxmlformats.org/officeDocument/2006/relationships/customXml" Target="../ink/ink5368.xml"/><Relationship Id="rId140" Type="http://schemas.openxmlformats.org/officeDocument/2006/relationships/customXml" Target="../ink/ink5433.xml"/><Relationship Id="rId182" Type="http://schemas.openxmlformats.org/officeDocument/2006/relationships/customXml" Target="../ink/ink5475.xml"/><Relationship Id="rId378" Type="http://schemas.openxmlformats.org/officeDocument/2006/relationships/customXml" Target="../ink/ink5671.xml"/><Relationship Id="rId403" Type="http://schemas.openxmlformats.org/officeDocument/2006/relationships/customXml" Target="../ink/ink5696.xml"/><Relationship Id="rId6" Type="http://schemas.openxmlformats.org/officeDocument/2006/relationships/customXml" Target="../ink/ink5299.xml"/><Relationship Id="rId238" Type="http://schemas.openxmlformats.org/officeDocument/2006/relationships/customXml" Target="../ink/ink5531.xml"/><Relationship Id="rId445" Type="http://schemas.openxmlformats.org/officeDocument/2006/relationships/customXml" Target="../ink/ink5738.xml"/><Relationship Id="rId291" Type="http://schemas.openxmlformats.org/officeDocument/2006/relationships/customXml" Target="../ink/ink5584.xml"/><Relationship Id="rId305" Type="http://schemas.openxmlformats.org/officeDocument/2006/relationships/customXml" Target="../ink/ink5598.xml"/><Relationship Id="rId347" Type="http://schemas.openxmlformats.org/officeDocument/2006/relationships/customXml" Target="../ink/ink5640.xml"/><Relationship Id="rId44" Type="http://schemas.openxmlformats.org/officeDocument/2006/relationships/customXml" Target="../ink/ink5337.xml"/><Relationship Id="rId86" Type="http://schemas.openxmlformats.org/officeDocument/2006/relationships/customXml" Target="../ink/ink5379.xml"/><Relationship Id="rId151" Type="http://schemas.openxmlformats.org/officeDocument/2006/relationships/customXml" Target="../ink/ink5444.xml"/><Relationship Id="rId389" Type="http://schemas.openxmlformats.org/officeDocument/2006/relationships/customXml" Target="../ink/ink5682.xml"/><Relationship Id="rId193" Type="http://schemas.openxmlformats.org/officeDocument/2006/relationships/customXml" Target="../ink/ink5486.xml"/><Relationship Id="rId207" Type="http://schemas.openxmlformats.org/officeDocument/2006/relationships/customXml" Target="../ink/ink5500.xml"/><Relationship Id="rId249" Type="http://schemas.openxmlformats.org/officeDocument/2006/relationships/customXml" Target="../ink/ink5542.xml"/><Relationship Id="rId414" Type="http://schemas.openxmlformats.org/officeDocument/2006/relationships/customXml" Target="../ink/ink5707.xml"/><Relationship Id="rId456" Type="http://schemas.openxmlformats.org/officeDocument/2006/relationships/customXml" Target="../ink/ink5749.xml"/><Relationship Id="rId13" Type="http://schemas.openxmlformats.org/officeDocument/2006/relationships/customXml" Target="../ink/ink5306.xml"/><Relationship Id="rId109" Type="http://schemas.openxmlformats.org/officeDocument/2006/relationships/customXml" Target="../ink/ink5402.xml"/><Relationship Id="rId260" Type="http://schemas.openxmlformats.org/officeDocument/2006/relationships/customXml" Target="../ink/ink5553.xml"/><Relationship Id="rId316" Type="http://schemas.openxmlformats.org/officeDocument/2006/relationships/customXml" Target="../ink/ink5609.xml"/><Relationship Id="rId55" Type="http://schemas.openxmlformats.org/officeDocument/2006/relationships/customXml" Target="../ink/ink5348.xml"/><Relationship Id="rId97" Type="http://schemas.openxmlformats.org/officeDocument/2006/relationships/customXml" Target="../ink/ink5390.xml"/><Relationship Id="rId120" Type="http://schemas.openxmlformats.org/officeDocument/2006/relationships/customXml" Target="../ink/ink5413.xml"/><Relationship Id="rId358" Type="http://schemas.openxmlformats.org/officeDocument/2006/relationships/customXml" Target="../ink/ink5651.xml"/><Relationship Id="rId162" Type="http://schemas.openxmlformats.org/officeDocument/2006/relationships/customXml" Target="../ink/ink5455.xml"/><Relationship Id="rId218" Type="http://schemas.openxmlformats.org/officeDocument/2006/relationships/customXml" Target="../ink/ink5511.xml"/><Relationship Id="rId425" Type="http://schemas.openxmlformats.org/officeDocument/2006/relationships/customXml" Target="../ink/ink5718.xml"/><Relationship Id="rId467" Type="http://schemas.openxmlformats.org/officeDocument/2006/relationships/customXml" Target="../ink/ink5760.xml"/><Relationship Id="rId271" Type="http://schemas.openxmlformats.org/officeDocument/2006/relationships/customXml" Target="../ink/ink5564.xml"/><Relationship Id="rId24" Type="http://schemas.openxmlformats.org/officeDocument/2006/relationships/customXml" Target="../ink/ink5317.xml"/><Relationship Id="rId66" Type="http://schemas.openxmlformats.org/officeDocument/2006/relationships/customXml" Target="../ink/ink5359.xml"/><Relationship Id="rId131" Type="http://schemas.openxmlformats.org/officeDocument/2006/relationships/customXml" Target="../ink/ink5424.xml"/><Relationship Id="rId327" Type="http://schemas.openxmlformats.org/officeDocument/2006/relationships/customXml" Target="../ink/ink5620.xml"/><Relationship Id="rId369" Type="http://schemas.openxmlformats.org/officeDocument/2006/relationships/customXml" Target="../ink/ink5662.xml"/><Relationship Id="rId173" Type="http://schemas.openxmlformats.org/officeDocument/2006/relationships/customXml" Target="../ink/ink5466.xml"/><Relationship Id="rId229" Type="http://schemas.openxmlformats.org/officeDocument/2006/relationships/customXml" Target="../ink/ink5522.xml"/><Relationship Id="rId380" Type="http://schemas.openxmlformats.org/officeDocument/2006/relationships/customXml" Target="../ink/ink5673.xml"/><Relationship Id="rId436" Type="http://schemas.openxmlformats.org/officeDocument/2006/relationships/customXml" Target="../ink/ink5729.xml"/><Relationship Id="rId240" Type="http://schemas.openxmlformats.org/officeDocument/2006/relationships/customXml" Target="../ink/ink5533.xml"/><Relationship Id="rId478" Type="http://schemas.openxmlformats.org/officeDocument/2006/relationships/customXml" Target="../ink/ink5771.xml"/><Relationship Id="rId35" Type="http://schemas.openxmlformats.org/officeDocument/2006/relationships/customXml" Target="../ink/ink5328.xml"/><Relationship Id="rId77" Type="http://schemas.openxmlformats.org/officeDocument/2006/relationships/customXml" Target="../ink/ink5370.xml"/><Relationship Id="rId100" Type="http://schemas.openxmlformats.org/officeDocument/2006/relationships/customXml" Target="../ink/ink5393.xml"/><Relationship Id="rId282" Type="http://schemas.openxmlformats.org/officeDocument/2006/relationships/customXml" Target="../ink/ink5575.xml"/><Relationship Id="rId338" Type="http://schemas.openxmlformats.org/officeDocument/2006/relationships/customXml" Target="../ink/ink5631.xml"/><Relationship Id="rId8" Type="http://schemas.openxmlformats.org/officeDocument/2006/relationships/customXml" Target="../ink/ink5301.xml"/><Relationship Id="rId142" Type="http://schemas.openxmlformats.org/officeDocument/2006/relationships/customXml" Target="../ink/ink5435.xml"/><Relationship Id="rId184" Type="http://schemas.openxmlformats.org/officeDocument/2006/relationships/customXml" Target="../ink/ink5477.xml"/><Relationship Id="rId391" Type="http://schemas.openxmlformats.org/officeDocument/2006/relationships/customXml" Target="../ink/ink5684.xml"/><Relationship Id="rId405" Type="http://schemas.openxmlformats.org/officeDocument/2006/relationships/customXml" Target="../ink/ink5698.xml"/><Relationship Id="rId447" Type="http://schemas.openxmlformats.org/officeDocument/2006/relationships/customXml" Target="../ink/ink5740.xml"/><Relationship Id="rId251" Type="http://schemas.openxmlformats.org/officeDocument/2006/relationships/customXml" Target="../ink/ink5544.xml"/><Relationship Id="rId46" Type="http://schemas.openxmlformats.org/officeDocument/2006/relationships/customXml" Target="../ink/ink5339.xml"/><Relationship Id="rId293" Type="http://schemas.openxmlformats.org/officeDocument/2006/relationships/customXml" Target="../ink/ink5586.xml"/><Relationship Id="rId307" Type="http://schemas.openxmlformats.org/officeDocument/2006/relationships/customXml" Target="../ink/ink5600.xml"/><Relationship Id="rId349" Type="http://schemas.openxmlformats.org/officeDocument/2006/relationships/customXml" Target="../ink/ink5642.xml"/><Relationship Id="rId88" Type="http://schemas.openxmlformats.org/officeDocument/2006/relationships/customXml" Target="../ink/ink5381.xml"/><Relationship Id="rId111" Type="http://schemas.openxmlformats.org/officeDocument/2006/relationships/customXml" Target="../ink/ink5404.xml"/><Relationship Id="rId153" Type="http://schemas.openxmlformats.org/officeDocument/2006/relationships/customXml" Target="../ink/ink5446.xml"/><Relationship Id="rId195" Type="http://schemas.openxmlformats.org/officeDocument/2006/relationships/customXml" Target="../ink/ink5488.xml"/><Relationship Id="rId209" Type="http://schemas.openxmlformats.org/officeDocument/2006/relationships/customXml" Target="../ink/ink5502.xml"/><Relationship Id="rId360" Type="http://schemas.openxmlformats.org/officeDocument/2006/relationships/customXml" Target="../ink/ink5653.xml"/><Relationship Id="rId416" Type="http://schemas.openxmlformats.org/officeDocument/2006/relationships/customXml" Target="../ink/ink5709.xml"/><Relationship Id="rId220" Type="http://schemas.openxmlformats.org/officeDocument/2006/relationships/customXml" Target="../ink/ink5513.xml"/><Relationship Id="rId458" Type="http://schemas.openxmlformats.org/officeDocument/2006/relationships/customXml" Target="../ink/ink5751.xml"/><Relationship Id="rId15" Type="http://schemas.openxmlformats.org/officeDocument/2006/relationships/customXml" Target="../ink/ink5308.xml"/><Relationship Id="rId57" Type="http://schemas.openxmlformats.org/officeDocument/2006/relationships/customXml" Target="../ink/ink5350.xml"/><Relationship Id="rId262" Type="http://schemas.openxmlformats.org/officeDocument/2006/relationships/customXml" Target="../ink/ink5555.xml"/><Relationship Id="rId318" Type="http://schemas.openxmlformats.org/officeDocument/2006/relationships/customXml" Target="../ink/ink5611.xml"/><Relationship Id="rId99" Type="http://schemas.openxmlformats.org/officeDocument/2006/relationships/customXml" Target="../ink/ink5392.xml"/><Relationship Id="rId122" Type="http://schemas.openxmlformats.org/officeDocument/2006/relationships/customXml" Target="../ink/ink5415.xml"/><Relationship Id="rId164" Type="http://schemas.openxmlformats.org/officeDocument/2006/relationships/customXml" Target="../ink/ink5457.xml"/><Relationship Id="rId371" Type="http://schemas.openxmlformats.org/officeDocument/2006/relationships/customXml" Target="../ink/ink5664.xml"/><Relationship Id="rId427" Type="http://schemas.openxmlformats.org/officeDocument/2006/relationships/customXml" Target="../ink/ink5720.xml"/><Relationship Id="rId469" Type="http://schemas.openxmlformats.org/officeDocument/2006/relationships/customXml" Target="../ink/ink5762.xml"/><Relationship Id="rId26" Type="http://schemas.openxmlformats.org/officeDocument/2006/relationships/customXml" Target="../ink/ink5319.xml"/><Relationship Id="rId231" Type="http://schemas.openxmlformats.org/officeDocument/2006/relationships/customXml" Target="../ink/ink5524.xml"/><Relationship Id="rId273" Type="http://schemas.openxmlformats.org/officeDocument/2006/relationships/customXml" Target="../ink/ink5566.xml"/><Relationship Id="rId329" Type="http://schemas.openxmlformats.org/officeDocument/2006/relationships/customXml" Target="../ink/ink5622.xml"/><Relationship Id="rId68" Type="http://schemas.openxmlformats.org/officeDocument/2006/relationships/customXml" Target="../ink/ink5361.xml"/><Relationship Id="rId133" Type="http://schemas.openxmlformats.org/officeDocument/2006/relationships/customXml" Target="../ink/ink5426.xml"/><Relationship Id="rId175" Type="http://schemas.openxmlformats.org/officeDocument/2006/relationships/customXml" Target="../ink/ink5468.xml"/><Relationship Id="rId340" Type="http://schemas.openxmlformats.org/officeDocument/2006/relationships/customXml" Target="../ink/ink5633.xml"/><Relationship Id="rId200" Type="http://schemas.openxmlformats.org/officeDocument/2006/relationships/customXml" Target="../ink/ink5493.xml"/><Relationship Id="rId382" Type="http://schemas.openxmlformats.org/officeDocument/2006/relationships/customXml" Target="../ink/ink5675.xml"/><Relationship Id="rId438" Type="http://schemas.openxmlformats.org/officeDocument/2006/relationships/customXml" Target="../ink/ink5731.xml"/><Relationship Id="rId242" Type="http://schemas.openxmlformats.org/officeDocument/2006/relationships/customXml" Target="../ink/ink5535.xml"/><Relationship Id="rId284" Type="http://schemas.openxmlformats.org/officeDocument/2006/relationships/customXml" Target="../ink/ink5577.xml"/><Relationship Id="rId37" Type="http://schemas.openxmlformats.org/officeDocument/2006/relationships/customXml" Target="../ink/ink5330.xml"/><Relationship Id="rId79" Type="http://schemas.openxmlformats.org/officeDocument/2006/relationships/customXml" Target="../ink/ink5372.xml"/><Relationship Id="rId102" Type="http://schemas.openxmlformats.org/officeDocument/2006/relationships/customXml" Target="../ink/ink5395.xml"/><Relationship Id="rId144" Type="http://schemas.openxmlformats.org/officeDocument/2006/relationships/customXml" Target="../ink/ink5437.xml"/><Relationship Id="rId90" Type="http://schemas.openxmlformats.org/officeDocument/2006/relationships/customXml" Target="../ink/ink5383.xml"/><Relationship Id="rId186" Type="http://schemas.openxmlformats.org/officeDocument/2006/relationships/customXml" Target="../ink/ink5479.xml"/><Relationship Id="rId351" Type="http://schemas.openxmlformats.org/officeDocument/2006/relationships/customXml" Target="../ink/ink5644.xml"/><Relationship Id="rId393" Type="http://schemas.openxmlformats.org/officeDocument/2006/relationships/customXml" Target="../ink/ink5686.xml"/><Relationship Id="rId407" Type="http://schemas.openxmlformats.org/officeDocument/2006/relationships/customXml" Target="../ink/ink5700.xml"/><Relationship Id="rId449" Type="http://schemas.openxmlformats.org/officeDocument/2006/relationships/customXml" Target="../ink/ink5742.xml"/><Relationship Id="rId211" Type="http://schemas.openxmlformats.org/officeDocument/2006/relationships/customXml" Target="../ink/ink5504.xml"/><Relationship Id="rId253" Type="http://schemas.openxmlformats.org/officeDocument/2006/relationships/customXml" Target="../ink/ink5546.xml"/><Relationship Id="rId295" Type="http://schemas.openxmlformats.org/officeDocument/2006/relationships/customXml" Target="../ink/ink5588.xml"/><Relationship Id="rId309" Type="http://schemas.openxmlformats.org/officeDocument/2006/relationships/customXml" Target="../ink/ink5602.xml"/><Relationship Id="rId460" Type="http://schemas.openxmlformats.org/officeDocument/2006/relationships/customXml" Target="../ink/ink5753.xml"/><Relationship Id="rId48" Type="http://schemas.openxmlformats.org/officeDocument/2006/relationships/customXml" Target="../ink/ink5341.xml"/><Relationship Id="rId113" Type="http://schemas.openxmlformats.org/officeDocument/2006/relationships/customXml" Target="../ink/ink5406.xml"/><Relationship Id="rId320" Type="http://schemas.openxmlformats.org/officeDocument/2006/relationships/customXml" Target="../ink/ink5613.xml"/><Relationship Id="rId155" Type="http://schemas.openxmlformats.org/officeDocument/2006/relationships/customXml" Target="../ink/ink5448.xml"/><Relationship Id="rId197" Type="http://schemas.openxmlformats.org/officeDocument/2006/relationships/customXml" Target="../ink/ink5490.xml"/><Relationship Id="rId362" Type="http://schemas.openxmlformats.org/officeDocument/2006/relationships/customXml" Target="../ink/ink5655.xml"/><Relationship Id="rId418" Type="http://schemas.openxmlformats.org/officeDocument/2006/relationships/customXml" Target="../ink/ink5711.xml"/><Relationship Id="rId222" Type="http://schemas.openxmlformats.org/officeDocument/2006/relationships/customXml" Target="../ink/ink5515.xml"/><Relationship Id="rId264" Type="http://schemas.openxmlformats.org/officeDocument/2006/relationships/customXml" Target="../ink/ink5557.xml"/><Relationship Id="rId471" Type="http://schemas.openxmlformats.org/officeDocument/2006/relationships/customXml" Target="../ink/ink5764.xml"/><Relationship Id="rId17" Type="http://schemas.openxmlformats.org/officeDocument/2006/relationships/customXml" Target="../ink/ink5310.xml"/><Relationship Id="rId59" Type="http://schemas.openxmlformats.org/officeDocument/2006/relationships/customXml" Target="../ink/ink5352.xml"/><Relationship Id="rId124" Type="http://schemas.openxmlformats.org/officeDocument/2006/relationships/customXml" Target="../ink/ink5417.xml"/><Relationship Id="rId70" Type="http://schemas.openxmlformats.org/officeDocument/2006/relationships/customXml" Target="../ink/ink5363.xml"/><Relationship Id="rId166" Type="http://schemas.openxmlformats.org/officeDocument/2006/relationships/customXml" Target="../ink/ink5459.xml"/><Relationship Id="rId331" Type="http://schemas.openxmlformats.org/officeDocument/2006/relationships/customXml" Target="../ink/ink5624.xml"/><Relationship Id="rId373" Type="http://schemas.openxmlformats.org/officeDocument/2006/relationships/customXml" Target="../ink/ink5666.xml"/><Relationship Id="rId429" Type="http://schemas.openxmlformats.org/officeDocument/2006/relationships/customXml" Target="../ink/ink5722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5526.xml"/><Relationship Id="rId440" Type="http://schemas.openxmlformats.org/officeDocument/2006/relationships/customXml" Target="../ink/ink5733.xml"/><Relationship Id="rId28" Type="http://schemas.openxmlformats.org/officeDocument/2006/relationships/customXml" Target="../ink/ink5321.xml"/><Relationship Id="rId275" Type="http://schemas.openxmlformats.org/officeDocument/2006/relationships/customXml" Target="../ink/ink5568.xml"/><Relationship Id="rId300" Type="http://schemas.openxmlformats.org/officeDocument/2006/relationships/customXml" Target="../ink/ink5593.xml"/><Relationship Id="rId81" Type="http://schemas.openxmlformats.org/officeDocument/2006/relationships/customXml" Target="../ink/ink5374.xml"/><Relationship Id="rId135" Type="http://schemas.openxmlformats.org/officeDocument/2006/relationships/customXml" Target="../ink/ink5428.xml"/><Relationship Id="rId177" Type="http://schemas.openxmlformats.org/officeDocument/2006/relationships/customXml" Target="../ink/ink5470.xml"/><Relationship Id="rId342" Type="http://schemas.openxmlformats.org/officeDocument/2006/relationships/customXml" Target="../ink/ink5635.xml"/><Relationship Id="rId384" Type="http://schemas.openxmlformats.org/officeDocument/2006/relationships/customXml" Target="../ink/ink5677.xml"/><Relationship Id="rId202" Type="http://schemas.openxmlformats.org/officeDocument/2006/relationships/customXml" Target="../ink/ink5495.xml"/><Relationship Id="rId244" Type="http://schemas.openxmlformats.org/officeDocument/2006/relationships/customXml" Target="../ink/ink5537.xml"/><Relationship Id="rId39" Type="http://schemas.openxmlformats.org/officeDocument/2006/relationships/customXml" Target="../ink/ink5332.xml"/><Relationship Id="rId286" Type="http://schemas.openxmlformats.org/officeDocument/2006/relationships/customXml" Target="../ink/ink5579.xml"/><Relationship Id="rId451" Type="http://schemas.openxmlformats.org/officeDocument/2006/relationships/customXml" Target="../ink/ink5744.xml"/><Relationship Id="rId50" Type="http://schemas.openxmlformats.org/officeDocument/2006/relationships/customXml" Target="../ink/ink5343.xml"/><Relationship Id="rId104" Type="http://schemas.openxmlformats.org/officeDocument/2006/relationships/customXml" Target="../ink/ink5397.xml"/><Relationship Id="rId146" Type="http://schemas.openxmlformats.org/officeDocument/2006/relationships/customXml" Target="../ink/ink5439.xml"/><Relationship Id="rId188" Type="http://schemas.openxmlformats.org/officeDocument/2006/relationships/customXml" Target="../ink/ink5481.xml"/><Relationship Id="rId311" Type="http://schemas.openxmlformats.org/officeDocument/2006/relationships/customXml" Target="../ink/ink5604.xml"/><Relationship Id="rId353" Type="http://schemas.openxmlformats.org/officeDocument/2006/relationships/customXml" Target="../ink/ink5646.xml"/><Relationship Id="rId395" Type="http://schemas.openxmlformats.org/officeDocument/2006/relationships/customXml" Target="../ink/ink5688.xml"/><Relationship Id="rId409" Type="http://schemas.openxmlformats.org/officeDocument/2006/relationships/customXml" Target="../ink/ink5702.xml"/><Relationship Id="rId92" Type="http://schemas.openxmlformats.org/officeDocument/2006/relationships/customXml" Target="../ink/ink5385.xml"/><Relationship Id="rId213" Type="http://schemas.openxmlformats.org/officeDocument/2006/relationships/customXml" Target="../ink/ink5506.xml"/><Relationship Id="rId420" Type="http://schemas.openxmlformats.org/officeDocument/2006/relationships/customXml" Target="../ink/ink5713.xml"/><Relationship Id="rId255" Type="http://schemas.openxmlformats.org/officeDocument/2006/relationships/customXml" Target="../ink/ink5548.xml"/><Relationship Id="rId297" Type="http://schemas.openxmlformats.org/officeDocument/2006/relationships/customXml" Target="../ink/ink5590.xml"/><Relationship Id="rId462" Type="http://schemas.openxmlformats.org/officeDocument/2006/relationships/customXml" Target="../ink/ink5755.xml"/><Relationship Id="rId115" Type="http://schemas.openxmlformats.org/officeDocument/2006/relationships/customXml" Target="../ink/ink5408.xml"/><Relationship Id="rId157" Type="http://schemas.openxmlformats.org/officeDocument/2006/relationships/customXml" Target="../ink/ink5450.xml"/><Relationship Id="rId322" Type="http://schemas.openxmlformats.org/officeDocument/2006/relationships/customXml" Target="../ink/ink5615.xml"/><Relationship Id="rId364" Type="http://schemas.openxmlformats.org/officeDocument/2006/relationships/customXml" Target="../ink/ink5657.xml"/><Relationship Id="rId61" Type="http://schemas.openxmlformats.org/officeDocument/2006/relationships/customXml" Target="../ink/ink5354.xml"/><Relationship Id="rId199" Type="http://schemas.openxmlformats.org/officeDocument/2006/relationships/customXml" Target="../ink/ink5492.xml"/><Relationship Id="rId19" Type="http://schemas.openxmlformats.org/officeDocument/2006/relationships/customXml" Target="../ink/ink5312.xml"/><Relationship Id="rId224" Type="http://schemas.openxmlformats.org/officeDocument/2006/relationships/customXml" Target="../ink/ink5517.xml"/><Relationship Id="rId266" Type="http://schemas.openxmlformats.org/officeDocument/2006/relationships/customXml" Target="../ink/ink5559.xml"/><Relationship Id="rId431" Type="http://schemas.openxmlformats.org/officeDocument/2006/relationships/customXml" Target="../ink/ink5724.xml"/><Relationship Id="rId473" Type="http://schemas.openxmlformats.org/officeDocument/2006/relationships/customXml" Target="../ink/ink5766.xml"/><Relationship Id="rId30" Type="http://schemas.openxmlformats.org/officeDocument/2006/relationships/customXml" Target="../ink/ink5323.xml"/><Relationship Id="rId126" Type="http://schemas.openxmlformats.org/officeDocument/2006/relationships/customXml" Target="../ink/ink5419.xml"/><Relationship Id="rId168" Type="http://schemas.openxmlformats.org/officeDocument/2006/relationships/customXml" Target="../ink/ink5461.xml"/><Relationship Id="rId333" Type="http://schemas.openxmlformats.org/officeDocument/2006/relationships/customXml" Target="../ink/ink562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3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8.xml"/><Relationship Id="rId21" Type="http://schemas.openxmlformats.org/officeDocument/2006/relationships/customXml" Target="../ink/ink322.xml"/><Relationship Id="rId42" Type="http://schemas.openxmlformats.org/officeDocument/2006/relationships/customXml" Target="../ink/ink343.xml"/><Relationship Id="rId63" Type="http://schemas.openxmlformats.org/officeDocument/2006/relationships/customXml" Target="../ink/ink364.xml"/><Relationship Id="rId84" Type="http://schemas.openxmlformats.org/officeDocument/2006/relationships/customXml" Target="../ink/ink385.xml"/><Relationship Id="rId138" Type="http://schemas.openxmlformats.org/officeDocument/2006/relationships/customXml" Target="../ink/ink439.xml"/><Relationship Id="rId159" Type="http://schemas.openxmlformats.org/officeDocument/2006/relationships/customXml" Target="../ink/ink460.xml"/><Relationship Id="rId107" Type="http://schemas.openxmlformats.org/officeDocument/2006/relationships/customXml" Target="../ink/ink408.xml"/><Relationship Id="rId11" Type="http://schemas.openxmlformats.org/officeDocument/2006/relationships/customXml" Target="../ink/ink312.xml"/><Relationship Id="rId32" Type="http://schemas.openxmlformats.org/officeDocument/2006/relationships/customXml" Target="../ink/ink333.xml"/><Relationship Id="rId53" Type="http://schemas.openxmlformats.org/officeDocument/2006/relationships/customXml" Target="../ink/ink354.xml"/><Relationship Id="rId74" Type="http://schemas.openxmlformats.org/officeDocument/2006/relationships/customXml" Target="../ink/ink375.xml"/><Relationship Id="rId128" Type="http://schemas.openxmlformats.org/officeDocument/2006/relationships/customXml" Target="../ink/ink429.xml"/><Relationship Id="rId149" Type="http://schemas.openxmlformats.org/officeDocument/2006/relationships/customXml" Target="../ink/ink450.xml"/><Relationship Id="rId5" Type="http://schemas.openxmlformats.org/officeDocument/2006/relationships/customXml" Target="../ink/ink306.xml"/><Relationship Id="rId95" Type="http://schemas.openxmlformats.org/officeDocument/2006/relationships/customXml" Target="../ink/ink396.xml"/><Relationship Id="rId160" Type="http://schemas.openxmlformats.org/officeDocument/2006/relationships/customXml" Target="../ink/ink461.xml"/><Relationship Id="rId22" Type="http://schemas.openxmlformats.org/officeDocument/2006/relationships/customXml" Target="../ink/ink323.xml"/><Relationship Id="rId43" Type="http://schemas.openxmlformats.org/officeDocument/2006/relationships/customXml" Target="../ink/ink344.xml"/><Relationship Id="rId64" Type="http://schemas.openxmlformats.org/officeDocument/2006/relationships/customXml" Target="../ink/ink365.xml"/><Relationship Id="rId118" Type="http://schemas.openxmlformats.org/officeDocument/2006/relationships/customXml" Target="../ink/ink419.xml"/><Relationship Id="rId139" Type="http://schemas.openxmlformats.org/officeDocument/2006/relationships/customXml" Target="../ink/ink440.xml"/><Relationship Id="rId85" Type="http://schemas.openxmlformats.org/officeDocument/2006/relationships/customXml" Target="../ink/ink386.xml"/><Relationship Id="rId150" Type="http://schemas.openxmlformats.org/officeDocument/2006/relationships/customXml" Target="../ink/ink451.xml"/><Relationship Id="rId12" Type="http://schemas.openxmlformats.org/officeDocument/2006/relationships/customXml" Target="../ink/ink313.xml"/><Relationship Id="rId17" Type="http://schemas.openxmlformats.org/officeDocument/2006/relationships/customXml" Target="../ink/ink318.xml"/><Relationship Id="rId33" Type="http://schemas.openxmlformats.org/officeDocument/2006/relationships/customXml" Target="../ink/ink334.xml"/><Relationship Id="rId38" Type="http://schemas.openxmlformats.org/officeDocument/2006/relationships/customXml" Target="../ink/ink339.xml"/><Relationship Id="rId59" Type="http://schemas.openxmlformats.org/officeDocument/2006/relationships/customXml" Target="../ink/ink360.xml"/><Relationship Id="rId103" Type="http://schemas.openxmlformats.org/officeDocument/2006/relationships/customXml" Target="../ink/ink404.xml"/><Relationship Id="rId108" Type="http://schemas.openxmlformats.org/officeDocument/2006/relationships/customXml" Target="../ink/ink409.xml"/><Relationship Id="rId124" Type="http://schemas.openxmlformats.org/officeDocument/2006/relationships/customXml" Target="../ink/ink425.xml"/><Relationship Id="rId129" Type="http://schemas.openxmlformats.org/officeDocument/2006/relationships/customXml" Target="../ink/ink430.xml"/><Relationship Id="rId54" Type="http://schemas.openxmlformats.org/officeDocument/2006/relationships/customXml" Target="../ink/ink355.xml"/><Relationship Id="rId70" Type="http://schemas.openxmlformats.org/officeDocument/2006/relationships/customXml" Target="../ink/ink371.xml"/><Relationship Id="rId75" Type="http://schemas.openxmlformats.org/officeDocument/2006/relationships/customXml" Target="../ink/ink376.xml"/><Relationship Id="rId91" Type="http://schemas.openxmlformats.org/officeDocument/2006/relationships/customXml" Target="../ink/ink392.xml"/><Relationship Id="rId96" Type="http://schemas.openxmlformats.org/officeDocument/2006/relationships/customXml" Target="../ink/ink397.xml"/><Relationship Id="rId140" Type="http://schemas.openxmlformats.org/officeDocument/2006/relationships/customXml" Target="../ink/ink441.xml"/><Relationship Id="rId145" Type="http://schemas.openxmlformats.org/officeDocument/2006/relationships/customXml" Target="../ink/ink446.xml"/><Relationship Id="rId161" Type="http://schemas.openxmlformats.org/officeDocument/2006/relationships/customXml" Target="../ink/ink46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07.xml"/><Relationship Id="rId23" Type="http://schemas.openxmlformats.org/officeDocument/2006/relationships/customXml" Target="../ink/ink324.xml"/><Relationship Id="rId28" Type="http://schemas.openxmlformats.org/officeDocument/2006/relationships/customXml" Target="../ink/ink329.xml"/><Relationship Id="rId49" Type="http://schemas.openxmlformats.org/officeDocument/2006/relationships/customXml" Target="../ink/ink350.xml"/><Relationship Id="rId114" Type="http://schemas.openxmlformats.org/officeDocument/2006/relationships/customXml" Target="../ink/ink415.xml"/><Relationship Id="rId119" Type="http://schemas.openxmlformats.org/officeDocument/2006/relationships/customXml" Target="../ink/ink420.xml"/><Relationship Id="rId44" Type="http://schemas.openxmlformats.org/officeDocument/2006/relationships/customXml" Target="../ink/ink345.xml"/><Relationship Id="rId60" Type="http://schemas.openxmlformats.org/officeDocument/2006/relationships/customXml" Target="../ink/ink361.xml"/><Relationship Id="rId65" Type="http://schemas.openxmlformats.org/officeDocument/2006/relationships/customXml" Target="../ink/ink366.xml"/><Relationship Id="rId81" Type="http://schemas.openxmlformats.org/officeDocument/2006/relationships/customXml" Target="../ink/ink382.xml"/><Relationship Id="rId86" Type="http://schemas.openxmlformats.org/officeDocument/2006/relationships/customXml" Target="../ink/ink387.xml"/><Relationship Id="rId130" Type="http://schemas.openxmlformats.org/officeDocument/2006/relationships/customXml" Target="../ink/ink431.xml"/><Relationship Id="rId135" Type="http://schemas.openxmlformats.org/officeDocument/2006/relationships/customXml" Target="../ink/ink436.xml"/><Relationship Id="rId151" Type="http://schemas.openxmlformats.org/officeDocument/2006/relationships/customXml" Target="../ink/ink452.xml"/><Relationship Id="rId156" Type="http://schemas.openxmlformats.org/officeDocument/2006/relationships/customXml" Target="../ink/ink457.xml"/><Relationship Id="rId13" Type="http://schemas.openxmlformats.org/officeDocument/2006/relationships/customXml" Target="../ink/ink314.xml"/><Relationship Id="rId18" Type="http://schemas.openxmlformats.org/officeDocument/2006/relationships/customXml" Target="../ink/ink319.xml"/><Relationship Id="rId39" Type="http://schemas.openxmlformats.org/officeDocument/2006/relationships/customXml" Target="../ink/ink340.xml"/><Relationship Id="rId109" Type="http://schemas.openxmlformats.org/officeDocument/2006/relationships/customXml" Target="../ink/ink410.xml"/><Relationship Id="rId34" Type="http://schemas.openxmlformats.org/officeDocument/2006/relationships/customXml" Target="../ink/ink335.xml"/><Relationship Id="rId50" Type="http://schemas.openxmlformats.org/officeDocument/2006/relationships/customXml" Target="../ink/ink351.xml"/><Relationship Id="rId55" Type="http://schemas.openxmlformats.org/officeDocument/2006/relationships/customXml" Target="../ink/ink356.xml"/><Relationship Id="rId76" Type="http://schemas.openxmlformats.org/officeDocument/2006/relationships/customXml" Target="../ink/ink377.xml"/><Relationship Id="rId97" Type="http://schemas.openxmlformats.org/officeDocument/2006/relationships/customXml" Target="../ink/ink398.xml"/><Relationship Id="rId104" Type="http://schemas.openxmlformats.org/officeDocument/2006/relationships/customXml" Target="../ink/ink405.xml"/><Relationship Id="rId120" Type="http://schemas.openxmlformats.org/officeDocument/2006/relationships/customXml" Target="../ink/ink421.xml"/><Relationship Id="rId125" Type="http://schemas.openxmlformats.org/officeDocument/2006/relationships/customXml" Target="../ink/ink426.xml"/><Relationship Id="rId141" Type="http://schemas.openxmlformats.org/officeDocument/2006/relationships/customXml" Target="../ink/ink442.xml"/><Relationship Id="rId146" Type="http://schemas.openxmlformats.org/officeDocument/2006/relationships/customXml" Target="../ink/ink447.xml"/><Relationship Id="rId7" Type="http://schemas.openxmlformats.org/officeDocument/2006/relationships/customXml" Target="../ink/ink308.xml"/><Relationship Id="rId71" Type="http://schemas.openxmlformats.org/officeDocument/2006/relationships/customXml" Target="../ink/ink372.xml"/><Relationship Id="rId92" Type="http://schemas.openxmlformats.org/officeDocument/2006/relationships/customXml" Target="../ink/ink393.xml"/><Relationship Id="rId2" Type="http://schemas.openxmlformats.org/officeDocument/2006/relationships/image" Target="../media/image7.png"/><Relationship Id="rId29" Type="http://schemas.openxmlformats.org/officeDocument/2006/relationships/customXml" Target="../ink/ink330.xml"/><Relationship Id="rId24" Type="http://schemas.openxmlformats.org/officeDocument/2006/relationships/customXml" Target="../ink/ink325.xml"/><Relationship Id="rId40" Type="http://schemas.openxmlformats.org/officeDocument/2006/relationships/customXml" Target="../ink/ink341.xml"/><Relationship Id="rId45" Type="http://schemas.openxmlformats.org/officeDocument/2006/relationships/customXml" Target="../ink/ink346.xml"/><Relationship Id="rId66" Type="http://schemas.openxmlformats.org/officeDocument/2006/relationships/customXml" Target="../ink/ink367.xml"/><Relationship Id="rId87" Type="http://schemas.openxmlformats.org/officeDocument/2006/relationships/customXml" Target="../ink/ink388.xml"/><Relationship Id="rId110" Type="http://schemas.openxmlformats.org/officeDocument/2006/relationships/customXml" Target="../ink/ink411.xml"/><Relationship Id="rId115" Type="http://schemas.openxmlformats.org/officeDocument/2006/relationships/customXml" Target="../ink/ink416.xml"/><Relationship Id="rId131" Type="http://schemas.openxmlformats.org/officeDocument/2006/relationships/customXml" Target="../ink/ink432.xml"/><Relationship Id="rId136" Type="http://schemas.openxmlformats.org/officeDocument/2006/relationships/customXml" Target="../ink/ink437.xml"/><Relationship Id="rId157" Type="http://schemas.openxmlformats.org/officeDocument/2006/relationships/customXml" Target="../ink/ink458.xml"/><Relationship Id="rId61" Type="http://schemas.openxmlformats.org/officeDocument/2006/relationships/customXml" Target="../ink/ink362.xml"/><Relationship Id="rId82" Type="http://schemas.openxmlformats.org/officeDocument/2006/relationships/customXml" Target="../ink/ink383.xml"/><Relationship Id="rId152" Type="http://schemas.openxmlformats.org/officeDocument/2006/relationships/customXml" Target="../ink/ink453.xml"/><Relationship Id="rId19" Type="http://schemas.openxmlformats.org/officeDocument/2006/relationships/customXml" Target="../ink/ink320.xml"/><Relationship Id="rId14" Type="http://schemas.openxmlformats.org/officeDocument/2006/relationships/customXml" Target="../ink/ink315.xml"/><Relationship Id="rId30" Type="http://schemas.openxmlformats.org/officeDocument/2006/relationships/customXml" Target="../ink/ink331.xml"/><Relationship Id="rId35" Type="http://schemas.openxmlformats.org/officeDocument/2006/relationships/customXml" Target="../ink/ink336.xml"/><Relationship Id="rId56" Type="http://schemas.openxmlformats.org/officeDocument/2006/relationships/customXml" Target="../ink/ink357.xml"/><Relationship Id="rId77" Type="http://schemas.openxmlformats.org/officeDocument/2006/relationships/customXml" Target="../ink/ink378.xml"/><Relationship Id="rId100" Type="http://schemas.openxmlformats.org/officeDocument/2006/relationships/customXml" Target="../ink/ink401.xml"/><Relationship Id="rId105" Type="http://schemas.openxmlformats.org/officeDocument/2006/relationships/customXml" Target="../ink/ink406.xml"/><Relationship Id="rId126" Type="http://schemas.openxmlformats.org/officeDocument/2006/relationships/customXml" Target="../ink/ink427.xml"/><Relationship Id="rId147" Type="http://schemas.openxmlformats.org/officeDocument/2006/relationships/customXml" Target="../ink/ink448.xml"/><Relationship Id="rId8" Type="http://schemas.openxmlformats.org/officeDocument/2006/relationships/customXml" Target="../ink/ink309.xml"/><Relationship Id="rId51" Type="http://schemas.openxmlformats.org/officeDocument/2006/relationships/customXml" Target="../ink/ink352.xml"/><Relationship Id="rId72" Type="http://schemas.openxmlformats.org/officeDocument/2006/relationships/customXml" Target="../ink/ink373.xml"/><Relationship Id="rId93" Type="http://schemas.openxmlformats.org/officeDocument/2006/relationships/customXml" Target="../ink/ink394.xml"/><Relationship Id="rId98" Type="http://schemas.openxmlformats.org/officeDocument/2006/relationships/customXml" Target="../ink/ink399.xml"/><Relationship Id="rId121" Type="http://schemas.openxmlformats.org/officeDocument/2006/relationships/customXml" Target="../ink/ink422.xml"/><Relationship Id="rId142" Type="http://schemas.openxmlformats.org/officeDocument/2006/relationships/customXml" Target="../ink/ink443.xml"/><Relationship Id="rId3" Type="http://schemas.openxmlformats.org/officeDocument/2006/relationships/customXml" Target="../ink/ink304.xml"/><Relationship Id="rId25" Type="http://schemas.openxmlformats.org/officeDocument/2006/relationships/customXml" Target="../ink/ink326.xml"/><Relationship Id="rId46" Type="http://schemas.openxmlformats.org/officeDocument/2006/relationships/customXml" Target="../ink/ink347.xml"/><Relationship Id="rId67" Type="http://schemas.openxmlformats.org/officeDocument/2006/relationships/customXml" Target="../ink/ink368.xml"/><Relationship Id="rId116" Type="http://schemas.openxmlformats.org/officeDocument/2006/relationships/customXml" Target="../ink/ink417.xml"/><Relationship Id="rId137" Type="http://schemas.openxmlformats.org/officeDocument/2006/relationships/customXml" Target="../ink/ink438.xml"/><Relationship Id="rId158" Type="http://schemas.openxmlformats.org/officeDocument/2006/relationships/customXml" Target="../ink/ink459.xml"/><Relationship Id="rId20" Type="http://schemas.openxmlformats.org/officeDocument/2006/relationships/customXml" Target="../ink/ink321.xml"/><Relationship Id="rId41" Type="http://schemas.openxmlformats.org/officeDocument/2006/relationships/customXml" Target="../ink/ink342.xml"/><Relationship Id="rId62" Type="http://schemas.openxmlformats.org/officeDocument/2006/relationships/customXml" Target="../ink/ink363.xml"/><Relationship Id="rId83" Type="http://schemas.openxmlformats.org/officeDocument/2006/relationships/customXml" Target="../ink/ink384.xml"/><Relationship Id="rId88" Type="http://schemas.openxmlformats.org/officeDocument/2006/relationships/customXml" Target="../ink/ink389.xml"/><Relationship Id="rId111" Type="http://schemas.openxmlformats.org/officeDocument/2006/relationships/customXml" Target="../ink/ink412.xml"/><Relationship Id="rId132" Type="http://schemas.openxmlformats.org/officeDocument/2006/relationships/customXml" Target="../ink/ink433.xml"/><Relationship Id="rId153" Type="http://schemas.openxmlformats.org/officeDocument/2006/relationships/customXml" Target="../ink/ink454.xml"/><Relationship Id="rId15" Type="http://schemas.openxmlformats.org/officeDocument/2006/relationships/customXml" Target="../ink/ink316.xml"/><Relationship Id="rId36" Type="http://schemas.openxmlformats.org/officeDocument/2006/relationships/customXml" Target="../ink/ink337.xml"/><Relationship Id="rId57" Type="http://schemas.openxmlformats.org/officeDocument/2006/relationships/customXml" Target="../ink/ink358.xml"/><Relationship Id="rId106" Type="http://schemas.openxmlformats.org/officeDocument/2006/relationships/customXml" Target="../ink/ink407.xml"/><Relationship Id="rId127" Type="http://schemas.openxmlformats.org/officeDocument/2006/relationships/customXml" Target="../ink/ink428.xml"/><Relationship Id="rId10" Type="http://schemas.openxmlformats.org/officeDocument/2006/relationships/customXml" Target="../ink/ink311.xml"/><Relationship Id="rId31" Type="http://schemas.openxmlformats.org/officeDocument/2006/relationships/customXml" Target="../ink/ink332.xml"/><Relationship Id="rId52" Type="http://schemas.openxmlformats.org/officeDocument/2006/relationships/customXml" Target="../ink/ink353.xml"/><Relationship Id="rId73" Type="http://schemas.openxmlformats.org/officeDocument/2006/relationships/customXml" Target="../ink/ink374.xml"/><Relationship Id="rId78" Type="http://schemas.openxmlformats.org/officeDocument/2006/relationships/customXml" Target="../ink/ink379.xml"/><Relationship Id="rId94" Type="http://schemas.openxmlformats.org/officeDocument/2006/relationships/customXml" Target="../ink/ink395.xml"/><Relationship Id="rId99" Type="http://schemas.openxmlformats.org/officeDocument/2006/relationships/customXml" Target="../ink/ink400.xml"/><Relationship Id="rId101" Type="http://schemas.openxmlformats.org/officeDocument/2006/relationships/customXml" Target="../ink/ink402.xml"/><Relationship Id="rId122" Type="http://schemas.openxmlformats.org/officeDocument/2006/relationships/customXml" Target="../ink/ink423.xml"/><Relationship Id="rId143" Type="http://schemas.openxmlformats.org/officeDocument/2006/relationships/customXml" Target="../ink/ink444.xml"/><Relationship Id="rId148" Type="http://schemas.openxmlformats.org/officeDocument/2006/relationships/customXml" Target="../ink/ink449.xml"/><Relationship Id="rId4" Type="http://schemas.openxmlformats.org/officeDocument/2006/relationships/customXml" Target="../ink/ink305.xml"/><Relationship Id="rId9" Type="http://schemas.openxmlformats.org/officeDocument/2006/relationships/customXml" Target="../ink/ink310.xml"/><Relationship Id="rId26" Type="http://schemas.openxmlformats.org/officeDocument/2006/relationships/customXml" Target="../ink/ink327.xml"/><Relationship Id="rId47" Type="http://schemas.openxmlformats.org/officeDocument/2006/relationships/customXml" Target="../ink/ink348.xml"/><Relationship Id="rId68" Type="http://schemas.openxmlformats.org/officeDocument/2006/relationships/customXml" Target="../ink/ink369.xml"/><Relationship Id="rId89" Type="http://schemas.openxmlformats.org/officeDocument/2006/relationships/customXml" Target="../ink/ink390.xml"/><Relationship Id="rId112" Type="http://schemas.openxmlformats.org/officeDocument/2006/relationships/customXml" Target="../ink/ink413.xml"/><Relationship Id="rId133" Type="http://schemas.openxmlformats.org/officeDocument/2006/relationships/customXml" Target="../ink/ink434.xml"/><Relationship Id="rId154" Type="http://schemas.openxmlformats.org/officeDocument/2006/relationships/customXml" Target="../ink/ink455.xml"/><Relationship Id="rId16" Type="http://schemas.openxmlformats.org/officeDocument/2006/relationships/customXml" Target="../ink/ink317.xml"/><Relationship Id="rId37" Type="http://schemas.openxmlformats.org/officeDocument/2006/relationships/customXml" Target="../ink/ink338.xml"/><Relationship Id="rId58" Type="http://schemas.openxmlformats.org/officeDocument/2006/relationships/customXml" Target="../ink/ink359.xml"/><Relationship Id="rId79" Type="http://schemas.openxmlformats.org/officeDocument/2006/relationships/customXml" Target="../ink/ink380.xml"/><Relationship Id="rId102" Type="http://schemas.openxmlformats.org/officeDocument/2006/relationships/customXml" Target="../ink/ink403.xml"/><Relationship Id="rId123" Type="http://schemas.openxmlformats.org/officeDocument/2006/relationships/customXml" Target="../ink/ink424.xml"/><Relationship Id="rId144" Type="http://schemas.openxmlformats.org/officeDocument/2006/relationships/customXml" Target="../ink/ink445.xml"/><Relationship Id="rId90" Type="http://schemas.openxmlformats.org/officeDocument/2006/relationships/customXml" Target="../ink/ink391.xml"/><Relationship Id="rId27" Type="http://schemas.openxmlformats.org/officeDocument/2006/relationships/customXml" Target="../ink/ink328.xml"/><Relationship Id="rId48" Type="http://schemas.openxmlformats.org/officeDocument/2006/relationships/customXml" Target="../ink/ink349.xml"/><Relationship Id="rId69" Type="http://schemas.openxmlformats.org/officeDocument/2006/relationships/customXml" Target="../ink/ink370.xml"/><Relationship Id="rId113" Type="http://schemas.openxmlformats.org/officeDocument/2006/relationships/customXml" Target="../ink/ink414.xml"/><Relationship Id="rId134" Type="http://schemas.openxmlformats.org/officeDocument/2006/relationships/customXml" Target="../ink/ink435.xml"/><Relationship Id="rId80" Type="http://schemas.openxmlformats.org/officeDocument/2006/relationships/customXml" Target="../ink/ink381.xml"/><Relationship Id="rId155" Type="http://schemas.openxmlformats.org/officeDocument/2006/relationships/customXml" Target="../ink/ink4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表格 40"/>
          <p:cNvGraphicFramePr/>
          <p:nvPr/>
        </p:nvGraphicFramePr>
        <p:xfrm>
          <a:off x="585470" y="370205"/>
          <a:ext cx="5327650" cy="6404610"/>
        </p:xfrm>
        <a:graphic>
          <a:graphicData uri="http://schemas.openxmlformats.org/drawingml/2006/table">
            <a:tbl>
              <a:tblPr/>
              <a:tblGrid>
                <a:gridCol w="1065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姓名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班级名次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年级名次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毛跃然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100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刘昊宸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胡先源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孙德榛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孙义哲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刘紫涵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刘钧天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耿宁颢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顾彦聪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王俊哲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张烨童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董帅言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高义轩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贺梓桓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赵博晨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臧俊皓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张祎哲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郑丁睿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付桂娴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王浩宇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许灿文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李方钰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唐浩翔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成成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graphicFrame>
        <p:nvGraphicFramePr>
          <p:cNvPr id="42" name="表格 41"/>
          <p:cNvGraphicFramePr/>
          <p:nvPr/>
        </p:nvGraphicFramePr>
        <p:xfrm>
          <a:off x="6435725" y="29210"/>
          <a:ext cx="5048250" cy="6829425"/>
        </p:xfrm>
        <a:graphic>
          <a:graphicData uri="http://schemas.openxmlformats.org/drawingml/2006/table">
            <a:tbl>
              <a:tblPr/>
              <a:tblGrid>
                <a:gridCol w="146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姓名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班级名次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年级名次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王昊宇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乔宏梁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李林璐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刘承浩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刘禹尧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李炳辰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段博骞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李冠儒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尹佳琪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杨小菡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44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翟梓炀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李宇轩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邹稼浩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汪子淳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徐可凡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陈卓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谭盼盼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129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姜雨辰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王之翼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朱欣宜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刘文宣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刘林航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于梓睿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李梓臻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王一诺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魏子宜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charset="-122"/>
                          <a:ea typeface="宋体" charset="-122"/>
                        </a:rPr>
                        <a:t>夏睿天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3" y="633403"/>
            <a:ext cx="11623647" cy="40243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3" y="633403"/>
            <a:ext cx="11623647" cy="4024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249134" y="5040397"/>
              <a:ext cx="62266" cy="22894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249134" y="5040397"/>
                <a:ext cx="62266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2319866" y="5047975"/>
              <a:ext cx="118534" cy="22665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319866" y="5047975"/>
                <a:ext cx="118534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460977" y="5070182"/>
              <a:ext cx="112889" cy="17765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460977" y="5070182"/>
                <a:ext cx="1128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590800" y="5134159"/>
              <a:ext cx="146755" cy="11455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590800" y="5134159"/>
                <a:ext cx="146755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754488" y="5029117"/>
              <a:ext cx="252060" cy="42739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754488" y="5029117"/>
                <a:ext cx="252060" cy="427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074458" y="5089921"/>
              <a:ext cx="188030" cy="4229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74458" y="5089921"/>
                <a:ext cx="18803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3155244" y="5021539"/>
              <a:ext cx="42333" cy="25731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155244" y="5021539"/>
                <a:ext cx="42333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3337983" y="4971309"/>
              <a:ext cx="189794" cy="23581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337983" y="4971309"/>
                <a:ext cx="189794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3480505" y="4998803"/>
              <a:ext cx="41628" cy="4600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480505" y="4998803"/>
                <a:ext cx="41628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578577" y="5002681"/>
              <a:ext cx="77082" cy="16901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578577" y="5002681"/>
                <a:ext cx="77082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680177" y="5077232"/>
              <a:ext cx="110067" cy="15086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680177" y="5077232"/>
                <a:ext cx="11006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3912834" y="5064542"/>
              <a:ext cx="337432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912834" y="5064542"/>
                <a:ext cx="3374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3928533" y="5120940"/>
              <a:ext cx="341489" cy="3947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928533" y="5120940"/>
                <a:ext cx="3414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3956755" y="4793832"/>
              <a:ext cx="169333" cy="1755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956755" y="4793832"/>
                <a:ext cx="16933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4171244" y="4816391"/>
              <a:ext cx="76200" cy="9799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171244" y="4816391"/>
                <a:ext cx="76200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4334933" y="4979945"/>
              <a:ext cx="56444" cy="15932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334933" y="4979945"/>
                <a:ext cx="56444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4380088" y="4907333"/>
              <a:ext cx="158045" cy="21924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380088" y="4907333"/>
                <a:ext cx="158045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4536016" y="4982236"/>
              <a:ext cx="92428" cy="13095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536016" y="4982236"/>
                <a:ext cx="92428" cy="130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662311" y="4910153"/>
              <a:ext cx="268111" cy="22541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662311" y="4910153"/>
                <a:ext cx="268111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913488" y="4926367"/>
              <a:ext cx="22578" cy="8741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913488" y="4926367"/>
                <a:ext cx="225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4978400" y="4957386"/>
              <a:ext cx="152400" cy="42580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978400" y="4957386"/>
                <a:ext cx="152400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153377" y="5008144"/>
              <a:ext cx="155223" cy="4511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153377" y="5008144"/>
                <a:ext cx="1552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243688" y="4888122"/>
              <a:ext cx="16934" cy="30613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243688" y="4888122"/>
                <a:ext cx="16934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5517444" y="4914559"/>
              <a:ext cx="215194" cy="22330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517444" y="4914559"/>
                <a:ext cx="21519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5734755" y="5055554"/>
              <a:ext cx="112889" cy="13306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734755" y="5055554"/>
                <a:ext cx="112889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2322688" y="5646852"/>
              <a:ext cx="341489" cy="3341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322688" y="5646852"/>
                <a:ext cx="341489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2726266" y="5684921"/>
              <a:ext cx="285750" cy="43426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726266" y="5684921"/>
                <a:ext cx="285750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3121377" y="5775158"/>
              <a:ext cx="143934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121377" y="5775158"/>
                <a:ext cx="1439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3183466" y="5679281"/>
              <a:ext cx="39511" cy="28481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183466" y="5679281"/>
                <a:ext cx="3951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3473273" y="5589044"/>
              <a:ext cx="198438" cy="23898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3473273" y="5589044"/>
                <a:ext cx="198438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3635022" y="5642094"/>
              <a:ext cx="39511" cy="4564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635022" y="5642094"/>
                <a:ext cx="39511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3750733" y="5591159"/>
              <a:ext cx="87489" cy="18770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750733" y="5591159"/>
                <a:ext cx="87489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3821288" y="5679281"/>
              <a:ext cx="141112" cy="13535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821288" y="5679281"/>
                <a:ext cx="14111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158191" y="5628522"/>
              <a:ext cx="298097" cy="4511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158191" y="5628522"/>
                <a:ext cx="2980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4181475" y="5690560"/>
              <a:ext cx="249413" cy="36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181475" y="5690560"/>
                <a:ext cx="24941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4258733" y="5472547"/>
              <a:ext cx="14111" cy="2344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258733" y="5472547"/>
                <a:ext cx="14111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4208991" y="5510087"/>
              <a:ext cx="86431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208991" y="5510087"/>
                <a:ext cx="8643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4354688" y="5442409"/>
              <a:ext cx="70556" cy="8177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354688" y="5442409"/>
                <a:ext cx="705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4323644" y="5487527"/>
              <a:ext cx="28222" cy="9023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323644" y="5487527"/>
                <a:ext cx="282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4306711" y="5510087"/>
              <a:ext cx="33866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306711" y="5510087"/>
                <a:ext cx="33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4622800" y="5481888"/>
              <a:ext cx="262466" cy="28480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622800" y="5481888"/>
                <a:ext cx="262466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4907491" y="5487527"/>
              <a:ext cx="158397" cy="25238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907491" y="5487527"/>
                <a:ext cx="15839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5055305" y="5540401"/>
              <a:ext cx="30339" cy="4864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055305" y="5540401"/>
                <a:ext cx="30339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147733" y="5549565"/>
              <a:ext cx="158044" cy="41452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147733" y="5549565"/>
                <a:ext cx="158044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300133" y="5634162"/>
              <a:ext cx="158044" cy="3947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300133" y="5634162"/>
                <a:ext cx="1580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401733" y="5540930"/>
              <a:ext cx="33867" cy="23986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401733" y="5540930"/>
                <a:ext cx="33867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562247" y="5510087"/>
              <a:ext cx="198790" cy="19316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562247" y="5510087"/>
                <a:ext cx="198790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5779911" y="5583404"/>
              <a:ext cx="200378" cy="16707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779911" y="5583404"/>
                <a:ext cx="200378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2982206" y="6327858"/>
              <a:ext cx="99660" cy="27229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982206" y="6327858"/>
                <a:ext cx="99660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3064933" y="6347597"/>
              <a:ext cx="163689" cy="22770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064933" y="6347597"/>
                <a:ext cx="16368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3213629" y="6378616"/>
              <a:ext cx="339548" cy="20867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213629" y="6378616"/>
                <a:ext cx="33954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3556000" y="6382494"/>
              <a:ext cx="33866" cy="22735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556000" y="6382494"/>
                <a:ext cx="3386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3626026" y="6382670"/>
              <a:ext cx="239007" cy="44713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626026" y="6382670"/>
                <a:ext cx="239007" cy="447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649588" y="6445589"/>
              <a:ext cx="60678" cy="20743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649588" y="6445589"/>
                <a:ext cx="60678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687688" y="6418095"/>
              <a:ext cx="178682" cy="23546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687688" y="6418095"/>
                <a:ext cx="17868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857022" y="6304065"/>
              <a:ext cx="476955" cy="72594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857022" y="6304065"/>
                <a:ext cx="476955" cy="72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5714118" y="3725089"/>
              <a:ext cx="723371" cy="42298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714118" y="3725089"/>
                <a:ext cx="72337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257822" y="3327483"/>
              <a:ext cx="495300" cy="59781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257822" y="3327483"/>
                <a:ext cx="495300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906933" y="3404678"/>
              <a:ext cx="177800" cy="23863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906933" y="3404678"/>
                <a:ext cx="177800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2525006" y="4540041"/>
              <a:ext cx="1809927" cy="9023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2525006" y="4540041"/>
                <a:ext cx="1809927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5503333" y="2064167"/>
              <a:ext cx="726722" cy="26789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503333" y="2064167"/>
                <a:ext cx="72672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0143066" y="1889333"/>
              <a:ext cx="440266" cy="32710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143066" y="1889333"/>
                <a:ext cx="44026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9727494" y="2052888"/>
              <a:ext cx="678038" cy="66549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9727494" y="2052888"/>
                <a:ext cx="678038" cy="665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0392833" y="3547435"/>
              <a:ext cx="681567" cy="62037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392833" y="3547435"/>
                <a:ext cx="681567" cy="620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0461272" y="3575634"/>
              <a:ext cx="656343" cy="70145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461272" y="3575634"/>
                <a:ext cx="656343" cy="701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0758311" y="2988038"/>
              <a:ext cx="265289" cy="38244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758311" y="2988038"/>
                <a:ext cx="265289" cy="382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0805406" y="2961249"/>
              <a:ext cx="169511" cy="34367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805406" y="2961249"/>
                <a:ext cx="169511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1080044" y="3254166"/>
              <a:ext cx="75494" cy="78957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080044" y="3254166"/>
                <a:ext cx="7549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1040532" y="3139607"/>
              <a:ext cx="364068" cy="47268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040532" y="3139607"/>
                <a:ext cx="364068" cy="472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1266311" y="3290824"/>
              <a:ext cx="158044" cy="25079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266311" y="3290824"/>
                <a:ext cx="158044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1350977" y="3051133"/>
              <a:ext cx="56444" cy="479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350977" y="3051133"/>
                <a:ext cx="564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11339688" y="3158289"/>
              <a:ext cx="279930" cy="65069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339688" y="3158289"/>
                <a:ext cx="279930" cy="650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1435644" y="3251346"/>
              <a:ext cx="342194" cy="24533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435644" y="3251346"/>
                <a:ext cx="34219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1650132" y="3372601"/>
              <a:ext cx="73378" cy="5921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650132" y="3372601"/>
                <a:ext cx="733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0304638" y="3598194"/>
              <a:ext cx="38806" cy="1691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304638" y="3598194"/>
                <a:ext cx="388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0367080" y="3448739"/>
              <a:ext cx="186620" cy="25238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367080" y="3448739"/>
                <a:ext cx="18662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0404827" y="3371368"/>
              <a:ext cx="129823" cy="27317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404827" y="3371368"/>
                <a:ext cx="129823" cy="273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0600267" y="3342816"/>
              <a:ext cx="93133" cy="28992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600267" y="3342816"/>
                <a:ext cx="93133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0718800" y="3456494"/>
              <a:ext cx="214488" cy="138175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18800" y="3456494"/>
                <a:ext cx="21448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1349213" y="3786422"/>
              <a:ext cx="296510" cy="6556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349213" y="3786422"/>
                <a:ext cx="296510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1460868" y="3732139"/>
              <a:ext cx="45332" cy="15897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460868" y="3732139"/>
                <a:ext cx="45332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1400543" y="3711342"/>
              <a:ext cx="365301" cy="39795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400543" y="3711342"/>
                <a:ext cx="365301" cy="397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1689644" y="3737074"/>
              <a:ext cx="280106" cy="37733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689644" y="3737074"/>
                <a:ext cx="280106" cy="37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1763022" y="3964781"/>
              <a:ext cx="251178" cy="18611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763022" y="3964781"/>
                <a:ext cx="2511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1817702" y="3656001"/>
              <a:ext cx="94898" cy="13676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817702" y="3656001"/>
                <a:ext cx="94898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2033955" y="4148074"/>
              <a:ext cx="105018" cy="5995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2033955" y="414807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0031588" y="3444685"/>
              <a:ext cx="205493" cy="38632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031588" y="3444685"/>
                <a:ext cx="205493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015361" y="3500731"/>
              <a:ext cx="263172" cy="35971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015361" y="3500731"/>
                <a:ext cx="263172" cy="359713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8" y="914396"/>
            <a:ext cx="10629697" cy="24574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墨迹 7"/>
              <p14:cNvContentPartPr/>
              <p14:nvPr/>
            </p14:nvContentPartPr>
            <p14:xfrm>
              <a:off x="2991555" y="1229476"/>
              <a:ext cx="45156" cy="5075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991555" y="1229476"/>
                <a:ext cx="451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墨迹 34"/>
              <p14:cNvContentPartPr/>
              <p14:nvPr/>
            </p14:nvContentPartPr>
            <p14:xfrm>
              <a:off x="8118122" y="3713105"/>
              <a:ext cx="52211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118122" y="3713105"/>
                <a:ext cx="522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墨迹 35"/>
              <p14:cNvContentPartPr/>
              <p14:nvPr/>
            </p14:nvContentPartPr>
            <p14:xfrm>
              <a:off x="7969955" y="3667810"/>
              <a:ext cx="303389" cy="39002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969955" y="3667810"/>
                <a:ext cx="303389" cy="390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7" name="墨迹 36"/>
              <p14:cNvContentPartPr/>
              <p14:nvPr/>
            </p14:nvContentPartPr>
            <p14:xfrm>
              <a:off x="8043333" y="4043738"/>
              <a:ext cx="250472" cy="10327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043333" y="4043738"/>
                <a:ext cx="250472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8" name="墨迹 37"/>
              <p14:cNvContentPartPr/>
              <p14:nvPr/>
            </p14:nvContentPartPr>
            <p14:xfrm>
              <a:off x="8124648" y="4000029"/>
              <a:ext cx="110596" cy="5269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124648" y="4000029"/>
                <a:ext cx="110596" cy="52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9" name="墨迹 38"/>
              <p14:cNvContentPartPr/>
              <p14:nvPr/>
            </p14:nvContentPartPr>
            <p14:xfrm>
              <a:off x="8332611" y="3769679"/>
              <a:ext cx="94544" cy="33609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332611" y="3769679"/>
                <a:ext cx="94544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0" name="墨迹 39"/>
              <p14:cNvContentPartPr/>
              <p14:nvPr/>
            </p14:nvContentPartPr>
            <p14:xfrm>
              <a:off x="8410222" y="3771618"/>
              <a:ext cx="135466" cy="19880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410222" y="3771618"/>
                <a:ext cx="1354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" name="墨迹 40"/>
              <p14:cNvContentPartPr/>
              <p14:nvPr/>
            </p14:nvContentPartPr>
            <p14:xfrm>
              <a:off x="8412515" y="4015539"/>
              <a:ext cx="152929" cy="14663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412515" y="4015539"/>
                <a:ext cx="15292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2" name="墨迹 41"/>
              <p14:cNvContentPartPr/>
              <p14:nvPr/>
            </p14:nvContentPartPr>
            <p14:xfrm>
              <a:off x="8635294" y="3742713"/>
              <a:ext cx="237772" cy="1868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635294" y="3742713"/>
                <a:ext cx="237772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墨迹 42"/>
              <p14:cNvContentPartPr/>
              <p14:nvPr/>
            </p14:nvContentPartPr>
            <p14:xfrm>
              <a:off x="8765822" y="3846345"/>
              <a:ext cx="39511" cy="54142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765822" y="3846345"/>
                <a:ext cx="39511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4" name="墨迹 43"/>
              <p14:cNvContentPartPr/>
              <p14:nvPr/>
            </p14:nvContentPartPr>
            <p14:xfrm>
              <a:off x="8671983" y="3953501"/>
              <a:ext cx="356306" cy="14258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671983" y="3953501"/>
                <a:ext cx="356306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墨迹 44"/>
              <p14:cNvContentPartPr/>
              <p14:nvPr/>
            </p14:nvContentPartPr>
            <p14:xfrm>
              <a:off x="9121422" y="3759985"/>
              <a:ext cx="152400" cy="44448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121422" y="3759985"/>
                <a:ext cx="152400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6" name="墨迹 45"/>
              <p14:cNvContentPartPr/>
              <p14:nvPr/>
            </p14:nvContentPartPr>
            <p14:xfrm>
              <a:off x="9302044" y="3964781"/>
              <a:ext cx="135466" cy="11984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302044" y="3964781"/>
                <a:ext cx="135466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墨迹 46"/>
              <p14:cNvContentPartPr/>
              <p14:nvPr/>
            </p14:nvContentPartPr>
            <p14:xfrm>
              <a:off x="9527822" y="3779372"/>
              <a:ext cx="173037" cy="32041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527822" y="3779372"/>
                <a:ext cx="173037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8" name="墨迹 47"/>
              <p14:cNvContentPartPr/>
              <p14:nvPr/>
            </p14:nvContentPartPr>
            <p14:xfrm>
              <a:off x="9731022" y="3925302"/>
              <a:ext cx="138288" cy="14593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731022" y="3925302"/>
                <a:ext cx="138288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9" name="墨迹 48"/>
              <p14:cNvContentPartPr/>
              <p14:nvPr/>
            </p14:nvContentPartPr>
            <p14:xfrm>
              <a:off x="9922933" y="3679089"/>
              <a:ext cx="256822" cy="50564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922933" y="3679089"/>
                <a:ext cx="256822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0" name="墨迹 49"/>
              <p14:cNvContentPartPr/>
              <p14:nvPr/>
            </p14:nvContentPartPr>
            <p14:xfrm>
              <a:off x="9975144" y="3881594"/>
              <a:ext cx="207433" cy="20162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75144" y="3881594"/>
                <a:ext cx="207433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1" name="墨迹 50"/>
              <p14:cNvContentPartPr/>
              <p14:nvPr/>
            </p14:nvContentPartPr>
            <p14:xfrm>
              <a:off x="10086622" y="3696009"/>
              <a:ext cx="81844" cy="11367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086622" y="3696009"/>
                <a:ext cx="81844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2" name="墨迹 51"/>
              <p14:cNvContentPartPr/>
              <p14:nvPr/>
            </p14:nvContentPartPr>
            <p14:xfrm>
              <a:off x="10228438" y="3772322"/>
              <a:ext cx="285750" cy="29397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228438" y="3772322"/>
                <a:ext cx="285750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墨迹 52"/>
              <p14:cNvContentPartPr/>
              <p14:nvPr/>
            </p14:nvContentPartPr>
            <p14:xfrm>
              <a:off x="10662355" y="3686668"/>
              <a:ext cx="75495" cy="33098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662355" y="3686668"/>
                <a:ext cx="75495" cy="330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4" name="墨迹 53"/>
              <p14:cNvContentPartPr/>
              <p14:nvPr/>
            </p14:nvContentPartPr>
            <p14:xfrm>
              <a:off x="10747022" y="3611412"/>
              <a:ext cx="172156" cy="22929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747022" y="3611412"/>
                <a:ext cx="1721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5" name="墨迹 54"/>
              <p14:cNvContentPartPr/>
              <p14:nvPr/>
            </p14:nvContentPartPr>
            <p14:xfrm>
              <a:off x="10792177" y="3891463"/>
              <a:ext cx="101600" cy="12971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792177" y="3891463"/>
                <a:ext cx="1016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6" name="墨迹 55"/>
              <p14:cNvContentPartPr/>
              <p14:nvPr/>
            </p14:nvContentPartPr>
            <p14:xfrm>
              <a:off x="10955867" y="3590968"/>
              <a:ext cx="201083" cy="61632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955867" y="3590968"/>
                <a:ext cx="201083" cy="616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墨迹 56"/>
              <p14:cNvContentPartPr/>
              <p14:nvPr/>
            </p14:nvContentPartPr>
            <p14:xfrm>
              <a:off x="10914592" y="3758047"/>
              <a:ext cx="480130" cy="27441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914592" y="3758047"/>
                <a:ext cx="480130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8" name="墨迹 57"/>
              <p14:cNvContentPartPr/>
              <p14:nvPr/>
            </p14:nvContentPartPr>
            <p14:xfrm>
              <a:off x="11542888" y="3930942"/>
              <a:ext cx="64912" cy="8741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542888" y="3930942"/>
                <a:ext cx="6491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9" name="墨迹 58"/>
              <p14:cNvContentPartPr/>
              <p14:nvPr/>
            </p14:nvContentPartPr>
            <p14:xfrm>
              <a:off x="11512902" y="4049378"/>
              <a:ext cx="72319" cy="789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512902" y="4049378"/>
                <a:ext cx="7231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0" name="墨迹 59"/>
              <p14:cNvContentPartPr/>
              <p14:nvPr/>
            </p14:nvContentPartPr>
            <p14:xfrm>
              <a:off x="7687733" y="658446"/>
              <a:ext cx="45156" cy="14452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687733" y="658446"/>
                <a:ext cx="4515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1" name="墨迹 60"/>
              <p14:cNvContentPartPr/>
              <p14:nvPr/>
            </p14:nvContentPartPr>
            <p14:xfrm>
              <a:off x="7744177" y="470218"/>
              <a:ext cx="389467" cy="22629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744177" y="470218"/>
                <a:ext cx="389467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2" name="墨迹 61"/>
              <p14:cNvContentPartPr/>
              <p14:nvPr/>
            </p14:nvContentPartPr>
            <p14:xfrm>
              <a:off x="7761111" y="710615"/>
              <a:ext cx="179211" cy="17201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761111" y="710615"/>
                <a:ext cx="1792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3" name="墨迹 62"/>
              <p14:cNvContentPartPr/>
              <p14:nvPr/>
            </p14:nvContentPartPr>
            <p14:xfrm>
              <a:off x="7975600" y="659856"/>
              <a:ext cx="251177" cy="25731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975600" y="659856"/>
                <a:ext cx="251177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4" name="墨迹 63"/>
              <p14:cNvContentPartPr/>
              <p14:nvPr/>
            </p14:nvContentPartPr>
            <p14:xfrm>
              <a:off x="8246533" y="621788"/>
              <a:ext cx="307622" cy="4934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246533" y="621788"/>
                <a:ext cx="30762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5" name="墨迹 64"/>
              <p14:cNvContentPartPr/>
              <p14:nvPr/>
            </p14:nvContentPartPr>
            <p14:xfrm>
              <a:off x="8169627" y="765250"/>
              <a:ext cx="212373" cy="15192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169627" y="765250"/>
                <a:ext cx="212373" cy="151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6" name="墨迹 65"/>
              <p14:cNvContentPartPr/>
              <p14:nvPr/>
            </p14:nvContentPartPr>
            <p14:xfrm>
              <a:off x="8333316" y="483436"/>
              <a:ext cx="246239" cy="61068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333316" y="483436"/>
                <a:ext cx="246239" cy="610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7" name="墨迹 66"/>
              <p14:cNvContentPartPr/>
              <p14:nvPr/>
            </p14:nvContentPartPr>
            <p14:xfrm>
              <a:off x="8490655" y="434264"/>
              <a:ext cx="77612" cy="9587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490655" y="434264"/>
                <a:ext cx="776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8" name="墨迹 67"/>
              <p14:cNvContentPartPr/>
              <p14:nvPr/>
            </p14:nvContentPartPr>
            <p14:xfrm>
              <a:off x="8769350" y="786752"/>
              <a:ext cx="58561" cy="5075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769350" y="786752"/>
                <a:ext cx="5856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墨迹 68"/>
              <p14:cNvContentPartPr/>
              <p14:nvPr/>
            </p14:nvContentPartPr>
            <p14:xfrm>
              <a:off x="8758413" y="862889"/>
              <a:ext cx="69497" cy="620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758413" y="862889"/>
                <a:ext cx="69497" cy="6203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8" y="914396"/>
            <a:ext cx="10629697" cy="24574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90280" y="1909073"/>
              <a:ext cx="106187" cy="140995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490280" y="1909073"/>
                <a:ext cx="10618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321123" y="2109286"/>
              <a:ext cx="295804" cy="826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321123" y="2109286"/>
                <a:ext cx="29580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371923" y="2086727"/>
              <a:ext cx="153988" cy="30877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371923" y="2086727"/>
                <a:ext cx="153988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5503333" y="2064167"/>
              <a:ext cx="654756" cy="32146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503333" y="2064167"/>
                <a:ext cx="6547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9388827" y="2295399"/>
              <a:ext cx="332670" cy="58795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388827" y="2295399"/>
                <a:ext cx="332670" cy="587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166577" y="2286058"/>
              <a:ext cx="291219" cy="6128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166577" y="2286058"/>
                <a:ext cx="291219" cy="612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墨迹 10"/>
              <p14:cNvContentPartPr/>
              <p14:nvPr/>
            </p14:nvContentPartPr>
            <p14:xfrm>
              <a:off x="2020711" y="1442027"/>
              <a:ext cx="110772" cy="21607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020711" y="1442027"/>
                <a:ext cx="110772" cy="216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2094088" y="1440617"/>
              <a:ext cx="183445" cy="18928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094088" y="1440617"/>
                <a:ext cx="183445" cy="189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2348088" y="1483268"/>
              <a:ext cx="186267" cy="56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348088" y="1483268"/>
                <a:ext cx="1862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2585155" y="1344564"/>
              <a:ext cx="50800" cy="5833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585155" y="1344564"/>
                <a:ext cx="50800" cy="58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2564870" y="1335223"/>
              <a:ext cx="125237" cy="43567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564870" y="1335223"/>
                <a:ext cx="125237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2491140" y="1567865"/>
              <a:ext cx="249237" cy="9023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491140" y="1567865"/>
                <a:ext cx="249237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3265134" y="1299974"/>
              <a:ext cx="113771" cy="47656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265134" y="1299974"/>
                <a:ext cx="113771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3191933" y="1596064"/>
              <a:ext cx="222955" cy="7895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191933" y="1596064"/>
                <a:ext cx="22295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3496380" y="1500187"/>
              <a:ext cx="138642" cy="2255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496380" y="1500187"/>
                <a:ext cx="1386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3716866" y="1348089"/>
              <a:ext cx="118534" cy="55252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716866" y="1348089"/>
                <a:ext cx="118534" cy="552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3651955" y="1581964"/>
              <a:ext cx="307622" cy="7613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651955" y="1581964"/>
                <a:ext cx="307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2827866" y="2400793"/>
              <a:ext cx="90311" cy="60804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827866" y="2400793"/>
                <a:ext cx="90311" cy="608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4521200" y="2492792"/>
              <a:ext cx="122766" cy="4511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521200" y="2492792"/>
                <a:ext cx="1227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4464755" y="2605588"/>
              <a:ext cx="22578" cy="20867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464755" y="2605588"/>
                <a:ext cx="225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4487333" y="2598539"/>
              <a:ext cx="167393" cy="17025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487333" y="2598539"/>
                <a:ext cx="167393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4631972" y="2499137"/>
              <a:ext cx="175683" cy="23405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631972" y="2499137"/>
                <a:ext cx="175683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墨迹 26"/>
              <p14:cNvContentPartPr/>
              <p14:nvPr/>
            </p14:nvContentPartPr>
            <p14:xfrm>
              <a:off x="4664251" y="2535091"/>
              <a:ext cx="116593" cy="24744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664251" y="2535091"/>
                <a:ext cx="11659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墨迹 27"/>
              <p14:cNvContentPartPr/>
              <p14:nvPr/>
            </p14:nvContentPartPr>
            <p14:xfrm>
              <a:off x="4746977" y="2707105"/>
              <a:ext cx="107245" cy="9940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746977" y="2707105"/>
                <a:ext cx="10724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墨迹 28"/>
              <p14:cNvContentPartPr/>
              <p14:nvPr/>
            </p14:nvContentPartPr>
            <p14:xfrm>
              <a:off x="4944533" y="2558884"/>
              <a:ext cx="45155" cy="16284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944533" y="2558884"/>
                <a:ext cx="45155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4957233" y="2447674"/>
              <a:ext cx="210255" cy="37769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957233" y="2447674"/>
                <a:ext cx="210255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5057422" y="2640837"/>
              <a:ext cx="139700" cy="18276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057422" y="2640837"/>
                <a:ext cx="139700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5006622" y="2687365"/>
              <a:ext cx="186266" cy="7613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006622" y="2687365"/>
                <a:ext cx="18626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5221111" y="2484333"/>
              <a:ext cx="138289" cy="7613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221111" y="2484333"/>
                <a:ext cx="1382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墨迹 33"/>
              <p14:cNvContentPartPr/>
              <p14:nvPr/>
            </p14:nvContentPartPr>
            <p14:xfrm>
              <a:off x="5147733" y="2390218"/>
              <a:ext cx="204611" cy="39584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147733" y="2390218"/>
                <a:ext cx="204611" cy="395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墨迹 34"/>
              <p14:cNvContentPartPr/>
              <p14:nvPr/>
            </p14:nvContentPartPr>
            <p14:xfrm>
              <a:off x="5311422" y="2616868"/>
              <a:ext cx="99483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311422" y="2616868"/>
                <a:ext cx="9948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5277555" y="2690185"/>
              <a:ext cx="101600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277555" y="2690185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墨迹 36"/>
              <p14:cNvContentPartPr/>
              <p14:nvPr/>
            </p14:nvContentPartPr>
            <p14:xfrm>
              <a:off x="5311422" y="2652822"/>
              <a:ext cx="208844" cy="13112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11422" y="2652822"/>
                <a:ext cx="208844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墨迹 37"/>
              <p14:cNvContentPartPr/>
              <p14:nvPr/>
            </p14:nvContentPartPr>
            <p14:xfrm>
              <a:off x="6926262" y="2948030"/>
              <a:ext cx="285044" cy="26665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926262" y="2948030"/>
                <a:ext cx="28504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7049911" y="3009892"/>
              <a:ext cx="118533" cy="64188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049911" y="3009892"/>
                <a:ext cx="118533" cy="641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墨迹 39"/>
              <p14:cNvContentPartPr/>
              <p14:nvPr/>
            </p14:nvContentPartPr>
            <p14:xfrm>
              <a:off x="7725127" y="3936582"/>
              <a:ext cx="261762" cy="17201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725127" y="3936582"/>
                <a:ext cx="26176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墨迹 40"/>
              <p14:cNvContentPartPr/>
              <p14:nvPr/>
            </p14:nvContentPartPr>
            <p14:xfrm>
              <a:off x="7958666" y="3930942"/>
              <a:ext cx="231422" cy="49630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958666" y="3930942"/>
                <a:ext cx="231422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墨迹 41"/>
              <p14:cNvContentPartPr/>
              <p14:nvPr/>
            </p14:nvContentPartPr>
            <p14:xfrm>
              <a:off x="7718777" y="4113883"/>
              <a:ext cx="435504" cy="43743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718777" y="4113883"/>
                <a:ext cx="435504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7778044" y="4038098"/>
              <a:ext cx="203200" cy="23123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778044" y="4038098"/>
                <a:ext cx="2032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7778044" y="4325728"/>
              <a:ext cx="146756" cy="9305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778044" y="4325728"/>
                <a:ext cx="1467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8037688" y="4152833"/>
              <a:ext cx="22578" cy="18135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037688" y="4152833"/>
                <a:ext cx="22578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8224661" y="3961961"/>
              <a:ext cx="558094" cy="33274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224661" y="3961961"/>
                <a:ext cx="55809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8477955" y="3727909"/>
              <a:ext cx="31045" cy="24251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477955" y="3727909"/>
                <a:ext cx="3104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8427155" y="3541795"/>
              <a:ext cx="333022" cy="13341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427155" y="3541795"/>
                <a:ext cx="33302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8798277" y="3468478"/>
              <a:ext cx="219604" cy="19245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798277" y="3468478"/>
                <a:ext cx="21960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9010826" y="3543734"/>
              <a:ext cx="141640" cy="17007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010826" y="3543734"/>
                <a:ext cx="141640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8860190" y="4167814"/>
              <a:ext cx="412221" cy="19316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860190" y="4167814"/>
                <a:ext cx="412221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9294636" y="4196013"/>
              <a:ext cx="103364" cy="12566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294636" y="4196013"/>
                <a:ext cx="103364" cy="125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9375422" y="4184733"/>
              <a:ext cx="127000" cy="15967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375422" y="4184733"/>
                <a:ext cx="127000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9489722" y="4222097"/>
              <a:ext cx="142522" cy="18258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489722" y="4222097"/>
                <a:ext cx="142522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10227733" y="1770897"/>
              <a:ext cx="312209" cy="22841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227733" y="1770897"/>
                <a:ext cx="31220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10100733" y="1593949"/>
              <a:ext cx="87489" cy="26154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100733" y="1593949"/>
                <a:ext cx="87489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10176933" y="2160044"/>
              <a:ext cx="21167" cy="27917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176933" y="2160044"/>
                <a:ext cx="2116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9818158" y="1848092"/>
              <a:ext cx="214842" cy="21607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818158" y="1848092"/>
                <a:ext cx="214842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10662355" y="3970420"/>
              <a:ext cx="177800" cy="16919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662355" y="3970420"/>
                <a:ext cx="1778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10696222" y="3764568"/>
              <a:ext cx="39512" cy="13253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696222" y="3764568"/>
                <a:ext cx="3951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10775244" y="3767388"/>
              <a:ext cx="16933" cy="12689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775244" y="3767388"/>
                <a:ext cx="1693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10713155" y="3527167"/>
              <a:ext cx="135467" cy="14998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713155" y="3527167"/>
                <a:ext cx="135467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10888132" y="4004259"/>
              <a:ext cx="225778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888132" y="4004259"/>
                <a:ext cx="2257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11176000" y="3936582"/>
              <a:ext cx="90311" cy="12777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176000" y="3936582"/>
                <a:ext cx="903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11317111" y="3915432"/>
              <a:ext cx="158044" cy="13676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317111" y="3915432"/>
                <a:ext cx="158044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11472332" y="3861149"/>
              <a:ext cx="25400" cy="34614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472332" y="3861149"/>
                <a:ext cx="25400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10399006" y="4094496"/>
              <a:ext cx="206905" cy="2255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399006" y="4094496"/>
                <a:ext cx="2069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10301111" y="4005669"/>
              <a:ext cx="127882" cy="16020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301111" y="4005669"/>
                <a:ext cx="127882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10165644" y="3964781"/>
              <a:ext cx="16933" cy="21431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165644" y="3964781"/>
                <a:ext cx="169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10160000" y="4071937"/>
              <a:ext cx="135466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160000" y="4071937"/>
                <a:ext cx="1354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10281355" y="3976765"/>
              <a:ext cx="19756" cy="30666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281355" y="3976765"/>
                <a:ext cx="19756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10630781" y="4778851"/>
              <a:ext cx="121886" cy="16232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630781" y="4778851"/>
                <a:ext cx="121886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10701867" y="4743073"/>
              <a:ext cx="161395" cy="22418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01867" y="4743073"/>
                <a:ext cx="161395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10826044" y="4805111"/>
              <a:ext cx="128411" cy="14381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826044" y="4805111"/>
                <a:ext cx="128411" cy="143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10988322" y="4755763"/>
              <a:ext cx="379589" cy="21625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88322" y="4755763"/>
                <a:ext cx="379589" cy="216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11303000" y="4867149"/>
              <a:ext cx="198261" cy="54142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303000" y="4867149"/>
                <a:ext cx="198261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" name="墨迹 8"/>
              <p14:cNvContentPartPr/>
              <p14:nvPr/>
            </p14:nvContentPartPr>
            <p14:xfrm>
              <a:off x="7213600" y="496302"/>
              <a:ext cx="33866" cy="898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213600" y="496302"/>
                <a:ext cx="33866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" name="墨迹 9"/>
              <p14:cNvContentPartPr/>
              <p14:nvPr/>
            </p14:nvContentPartPr>
            <p14:xfrm>
              <a:off x="460022" y="850905"/>
              <a:ext cx="424215" cy="56539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60022" y="850905"/>
                <a:ext cx="424215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32026" y="401835"/>
              <a:ext cx="93662" cy="26013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32026" y="401835"/>
                <a:ext cx="9366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881944" y="439904"/>
              <a:ext cx="117122" cy="5075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81944" y="439904"/>
                <a:ext cx="1171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999066" y="310189"/>
              <a:ext cx="191911" cy="27071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99066" y="310189"/>
                <a:ext cx="191911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035755" y="340326"/>
              <a:ext cx="104422" cy="21801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35755" y="340326"/>
                <a:ext cx="1044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172280" y="143638"/>
              <a:ext cx="297039" cy="699512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72280" y="143638"/>
                <a:ext cx="297039" cy="699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495777" y="171661"/>
              <a:ext cx="237067" cy="309484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495777" y="171661"/>
                <a:ext cx="237067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591733" y="393023"/>
              <a:ext cx="180622" cy="9763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591733" y="393023"/>
                <a:ext cx="180622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898826" y="248856"/>
              <a:ext cx="65440" cy="289745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898826" y="248856"/>
                <a:ext cx="65440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986844" y="224005"/>
              <a:ext cx="177800" cy="30754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986844" y="224005"/>
                <a:ext cx="177800" cy="307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2096029" y="290449"/>
              <a:ext cx="173037" cy="24815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2096029" y="290449"/>
                <a:ext cx="17303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2109611" y="462463"/>
              <a:ext cx="69144" cy="7331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109611" y="462463"/>
                <a:ext cx="691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2460977" y="318648"/>
              <a:ext cx="14111" cy="846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2460977" y="318648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2460977" y="283928"/>
              <a:ext cx="101600" cy="20814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2460977" y="283928"/>
                <a:ext cx="101600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2637895" y="360947"/>
              <a:ext cx="54505" cy="6203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2637895" y="360947"/>
                <a:ext cx="5450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2771422" y="140995"/>
              <a:ext cx="71966" cy="279346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2771422" y="140995"/>
                <a:ext cx="71966" cy="279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2822222" y="93056"/>
              <a:ext cx="195615" cy="84033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2822222" y="93056"/>
                <a:ext cx="195615" cy="84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2968977" y="513222"/>
              <a:ext cx="139700" cy="8318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2968977" y="513222"/>
                <a:ext cx="139700" cy="83187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23" y="423852"/>
            <a:ext cx="10233929" cy="54340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15588" y="223829"/>
              <a:ext cx="38100" cy="22347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015588" y="223829"/>
                <a:ext cx="3810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9121422" y="118435"/>
              <a:ext cx="141111" cy="38562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121422" y="118435"/>
                <a:ext cx="141111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064977" y="213607"/>
              <a:ext cx="174978" cy="18399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064977" y="213607"/>
                <a:ext cx="174978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9352844" y="236871"/>
              <a:ext cx="11288" cy="704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352844" y="236871"/>
                <a:ext cx="1128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9251244" y="117730"/>
              <a:ext cx="191911" cy="3764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251244" y="117730"/>
                <a:ext cx="191911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561688" y="152274"/>
              <a:ext cx="59796" cy="12407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561688" y="152274"/>
                <a:ext cx="5979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9491133" y="304549"/>
              <a:ext cx="135467" cy="17483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491133" y="304549"/>
                <a:ext cx="1354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601905" y="227002"/>
              <a:ext cx="271992" cy="14311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601905" y="227002"/>
                <a:ext cx="271992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680222" y="228059"/>
              <a:ext cx="33866" cy="18699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680222" y="228059"/>
                <a:ext cx="3386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9767711" y="144519"/>
              <a:ext cx="19756" cy="61967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767711" y="144519"/>
                <a:ext cx="19756" cy="619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9862255" y="115615"/>
              <a:ext cx="393700" cy="38438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862255" y="115615"/>
                <a:ext cx="393700" cy="384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184694" y="184351"/>
              <a:ext cx="243417" cy="22735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184694" y="184351"/>
                <a:ext cx="243417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684932" y="135355"/>
              <a:ext cx="158045" cy="1973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684932" y="135355"/>
                <a:ext cx="1580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566400" y="174833"/>
              <a:ext cx="129822" cy="45682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566400" y="174833"/>
                <a:ext cx="12982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687579" y="208672"/>
              <a:ext cx="177976" cy="31794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687579" y="208672"/>
                <a:ext cx="17797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842977" y="411705"/>
              <a:ext cx="101600" cy="5357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842977" y="411705"/>
                <a:ext cx="1016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0977032" y="174833"/>
              <a:ext cx="118005" cy="18047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977032" y="174833"/>
                <a:ext cx="11800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1012311" y="227530"/>
              <a:ext cx="138289" cy="23916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012311" y="227530"/>
                <a:ext cx="138289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1068755" y="140995"/>
              <a:ext cx="16933" cy="1052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068755" y="140995"/>
                <a:ext cx="16933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936817" y="105393"/>
              <a:ext cx="456494" cy="4684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936817" y="105393"/>
                <a:ext cx="456494" cy="468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1130844" y="188933"/>
              <a:ext cx="169333" cy="29890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130844" y="188933"/>
                <a:ext cx="1693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1226800" y="456824"/>
              <a:ext cx="135467" cy="9587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226800" y="456824"/>
                <a:ext cx="135467" cy="95876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895343"/>
            <a:ext cx="11180539" cy="31765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895343"/>
            <a:ext cx="11180539" cy="3176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860800" y="3953501"/>
              <a:ext cx="139700" cy="476564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3860800" y="3953501"/>
                <a:ext cx="139700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872088" y="4021179"/>
              <a:ext cx="217312" cy="18047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72088" y="4021179"/>
                <a:ext cx="21731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183238" y="3976060"/>
              <a:ext cx="157339" cy="15791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183238" y="3976060"/>
                <a:ext cx="15733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349044" y="3861502"/>
              <a:ext cx="251178" cy="33451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349044" y="3861502"/>
                <a:ext cx="251178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4572000" y="3996505"/>
              <a:ext cx="36688" cy="56045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572000" y="3996505"/>
                <a:ext cx="36688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634088" y="3889877"/>
              <a:ext cx="143228" cy="22717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634088" y="3889877"/>
                <a:ext cx="14322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713111" y="3992980"/>
              <a:ext cx="107244" cy="12407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713111" y="3992980"/>
                <a:ext cx="1072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619625" y="4156534"/>
              <a:ext cx="51152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619625" y="4156534"/>
                <a:ext cx="5115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701822" y="4141553"/>
              <a:ext cx="169333" cy="10292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701822" y="4141553"/>
                <a:ext cx="169333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720695" y="4117055"/>
              <a:ext cx="88371" cy="4511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720695" y="4117055"/>
                <a:ext cx="8837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4880327" y="3843525"/>
              <a:ext cx="199673" cy="42016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880327" y="3843525"/>
                <a:ext cx="19967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4848577" y="4173454"/>
              <a:ext cx="313267" cy="14945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848577" y="4173454"/>
                <a:ext cx="313267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3081866" y="3006014"/>
              <a:ext cx="156105" cy="19545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081866" y="3006014"/>
                <a:ext cx="156105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3270955" y="3062412"/>
              <a:ext cx="200378" cy="2256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70955" y="3062412"/>
                <a:ext cx="2003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3467100" y="2996145"/>
              <a:ext cx="117122" cy="16214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467100" y="2996145"/>
                <a:ext cx="117122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3640666" y="3034213"/>
              <a:ext cx="169334" cy="282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640666" y="3034213"/>
                <a:ext cx="16933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2856088" y="3101891"/>
              <a:ext cx="127000" cy="451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856088" y="3101891"/>
                <a:ext cx="1270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5149144" y="2972176"/>
              <a:ext cx="113594" cy="3383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149144" y="2972176"/>
                <a:ext cx="11359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5119511" y="2949616"/>
              <a:ext cx="141111" cy="22559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119511" y="2949616"/>
                <a:ext cx="141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5301544" y="3084972"/>
              <a:ext cx="193322" cy="56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301544" y="3084972"/>
                <a:ext cx="1933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565422" y="2932697"/>
              <a:ext cx="150459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565422" y="2932697"/>
                <a:ext cx="15045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576711" y="2977815"/>
              <a:ext cx="45156" cy="29045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576711" y="2977815"/>
                <a:ext cx="451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593644" y="3017294"/>
              <a:ext cx="299156" cy="17201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593644" y="3017294"/>
                <a:ext cx="2991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333066" y="3465658"/>
              <a:ext cx="194734" cy="16285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333066" y="3465658"/>
                <a:ext cx="194734" cy="162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259688" y="2528570"/>
              <a:ext cx="158044" cy="30684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259688" y="2528570"/>
                <a:ext cx="158044" cy="306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227762" y="2577389"/>
              <a:ext cx="221015" cy="23687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227762" y="2577389"/>
                <a:ext cx="22101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760177" y="2633787"/>
              <a:ext cx="22578" cy="15368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760177" y="2633787"/>
                <a:ext cx="22578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768644" y="2616868"/>
              <a:ext cx="115711" cy="197393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768644" y="2616868"/>
                <a:ext cx="1157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878711" y="2718384"/>
              <a:ext cx="92428" cy="20021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878711" y="2718384"/>
                <a:ext cx="9242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8607777" y="2673266"/>
              <a:ext cx="152400" cy="14099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607777" y="2673266"/>
                <a:ext cx="1524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291688" y="2470233"/>
              <a:ext cx="5644" cy="14945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291688" y="2470233"/>
                <a:ext cx="56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271933" y="2481513"/>
              <a:ext cx="143934" cy="18329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271933" y="2481513"/>
                <a:ext cx="14393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913511" y="2199522"/>
              <a:ext cx="16933" cy="14311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913511" y="2199522"/>
                <a:ext cx="1693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902222" y="2193883"/>
              <a:ext cx="101600" cy="18893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902222" y="2193883"/>
                <a:ext cx="10160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967133" y="2284120"/>
              <a:ext cx="81844" cy="17289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967133" y="2284120"/>
                <a:ext cx="81844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156222" y="2171324"/>
              <a:ext cx="5644" cy="16637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156222" y="2171324"/>
                <a:ext cx="56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167511" y="2264380"/>
              <a:ext cx="76200" cy="1973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167511" y="2264380"/>
                <a:ext cx="762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252177" y="2135370"/>
              <a:ext cx="11289" cy="23334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252177" y="2135370"/>
                <a:ext cx="1128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169451" y="2152818"/>
              <a:ext cx="3704" cy="18770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169451" y="2152818"/>
                <a:ext cx="3704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167511" y="2154404"/>
              <a:ext cx="122766" cy="20867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167511" y="2154404"/>
                <a:ext cx="1227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7337777" y="1821656"/>
              <a:ext cx="11289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337777" y="1821656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6735233" y="2737419"/>
              <a:ext cx="156634" cy="21766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735233" y="2737419"/>
                <a:ext cx="156634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6846711" y="2746583"/>
              <a:ext cx="124178" cy="19739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846711" y="2746583"/>
                <a:ext cx="124178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6965244" y="2819901"/>
              <a:ext cx="67733" cy="19386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965244" y="2819901"/>
                <a:ext cx="6773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7095066" y="2793640"/>
              <a:ext cx="84666" cy="14258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095066" y="2793640"/>
                <a:ext cx="84666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7247466" y="2722262"/>
              <a:ext cx="16934" cy="20550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247466" y="2722262"/>
                <a:ext cx="16934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7185377" y="2701465"/>
              <a:ext cx="214489" cy="30736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185377" y="2701465"/>
                <a:ext cx="2144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9958740" y="889326"/>
              <a:ext cx="362832" cy="39654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58740" y="889326"/>
                <a:ext cx="362832" cy="396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8526638" y="939027"/>
              <a:ext cx="440443" cy="38403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526638" y="939027"/>
                <a:ext cx="440443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8423627" y="3460018"/>
              <a:ext cx="567973" cy="43144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423627" y="3460018"/>
                <a:ext cx="567973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6729588" y="4408210"/>
              <a:ext cx="238478" cy="40624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729588" y="4408210"/>
                <a:ext cx="238478" cy="406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6818488" y="4692315"/>
              <a:ext cx="203200" cy="14240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818488" y="4692315"/>
                <a:ext cx="203200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7270044" y="4635917"/>
              <a:ext cx="33866" cy="5075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270044" y="4635917"/>
                <a:ext cx="338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211836" y="4754353"/>
              <a:ext cx="63853" cy="366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211836" y="4754353"/>
                <a:ext cx="638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811911" y="4554140"/>
              <a:ext cx="262466" cy="22841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811911" y="4554140"/>
                <a:ext cx="26246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8077200" y="4487520"/>
              <a:ext cx="22577" cy="551643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077200" y="4487520"/>
                <a:ext cx="22577" cy="551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8081609" y="4641557"/>
              <a:ext cx="150813" cy="15227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081609" y="4641557"/>
                <a:ext cx="15081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170333" y="4677863"/>
              <a:ext cx="25400" cy="21184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170333" y="4677863"/>
                <a:ext cx="25400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282340" y="4641557"/>
              <a:ext cx="173037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282340" y="4641557"/>
                <a:ext cx="17303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8353777" y="4532991"/>
              <a:ext cx="28223" cy="29467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353777" y="4532991"/>
                <a:ext cx="28223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8551333" y="4562600"/>
              <a:ext cx="112889" cy="21078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551333" y="4562600"/>
                <a:ext cx="112889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8646406" y="4675396"/>
              <a:ext cx="130704" cy="12266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646406" y="4675396"/>
                <a:ext cx="130704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8827911" y="4597848"/>
              <a:ext cx="152400" cy="3806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827911" y="4597848"/>
                <a:ext cx="1524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8890000" y="4511842"/>
              <a:ext cx="28222" cy="26225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890000" y="4511842"/>
                <a:ext cx="282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9054394" y="4582339"/>
              <a:ext cx="239183" cy="18893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054394" y="4582339"/>
                <a:ext cx="23918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9302044" y="4559780"/>
              <a:ext cx="121356" cy="20303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302044" y="4559780"/>
                <a:ext cx="1213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9420577" y="4498800"/>
              <a:ext cx="9878" cy="43320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420577" y="4498800"/>
                <a:ext cx="9878" cy="43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9471377" y="4506202"/>
              <a:ext cx="79023" cy="112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471377" y="4506202"/>
                <a:ext cx="7902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9496777" y="4429360"/>
              <a:ext cx="36689" cy="19245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496777" y="4429360"/>
                <a:ext cx="3668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9544050" y="4604017"/>
              <a:ext cx="170038" cy="21096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544050" y="4604017"/>
                <a:ext cx="170038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9747955" y="4556960"/>
              <a:ext cx="265289" cy="23546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747955" y="4556960"/>
                <a:ext cx="2652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9965266" y="4432884"/>
              <a:ext cx="127000" cy="3383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965266" y="4432884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0149416" y="4624638"/>
              <a:ext cx="194028" cy="563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149416" y="4624638"/>
                <a:ext cx="19402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0135834" y="4714875"/>
              <a:ext cx="272521" cy="1691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135834" y="4714875"/>
                <a:ext cx="2725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0560755" y="4532815"/>
              <a:ext cx="270933" cy="20973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560755" y="4532815"/>
                <a:ext cx="270933" cy="209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0814755" y="4388295"/>
              <a:ext cx="45156" cy="58037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814755" y="4388295"/>
                <a:ext cx="45156" cy="580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0844918" y="4568240"/>
              <a:ext cx="88370" cy="20091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844918" y="4568240"/>
                <a:ext cx="8837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1017955" y="4545680"/>
              <a:ext cx="189089" cy="16567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017955" y="4545680"/>
                <a:ext cx="189089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1195755" y="4437114"/>
              <a:ext cx="46567" cy="410296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195755" y="4437114"/>
                <a:ext cx="46567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1230680" y="4652837"/>
              <a:ext cx="199320" cy="845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230680" y="4652837"/>
                <a:ext cx="19932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1317111" y="4536868"/>
              <a:ext cx="39511" cy="24568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317111" y="4536868"/>
                <a:ext cx="39511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1531600" y="4525941"/>
              <a:ext cx="45155" cy="17412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531600" y="4525941"/>
                <a:ext cx="45155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1542888" y="4562600"/>
              <a:ext cx="115712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542888" y="4562600"/>
                <a:ext cx="1157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1599332" y="4442578"/>
              <a:ext cx="50800" cy="35125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599332" y="4442578"/>
                <a:ext cx="50800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1633200" y="4589389"/>
              <a:ext cx="319793" cy="15368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633200" y="4589389"/>
                <a:ext cx="319793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9245600" y="1635542"/>
              <a:ext cx="897466" cy="9446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245600" y="1635542"/>
                <a:ext cx="897466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4679244" y="1892153"/>
              <a:ext cx="668866" cy="57614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679244" y="1892153"/>
                <a:ext cx="668866" cy="57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121480" y="2456134"/>
              <a:ext cx="800453" cy="57807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21480" y="2456134"/>
                <a:ext cx="800453" cy="57807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2" y="669123"/>
            <a:ext cx="10998325" cy="42672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2" y="669123"/>
            <a:ext cx="10998325" cy="42672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242777" y="1223837"/>
              <a:ext cx="53623" cy="2255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242777" y="1223837"/>
                <a:ext cx="536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867525" y="4055018"/>
              <a:ext cx="2763484" cy="14945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867525" y="4055018"/>
                <a:ext cx="276348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754636" y="3940459"/>
              <a:ext cx="213431" cy="33169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754636" y="3940459"/>
                <a:ext cx="213431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258755" y="4179093"/>
              <a:ext cx="79022" cy="30261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258755" y="4179093"/>
                <a:ext cx="79022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397044" y="4158473"/>
              <a:ext cx="53622" cy="44695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397044" y="4158473"/>
                <a:ext cx="53622" cy="446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361766" y="4143492"/>
              <a:ext cx="69497" cy="14487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361766" y="4143492"/>
                <a:ext cx="69497" cy="144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428088" y="4184733"/>
              <a:ext cx="120297" cy="7049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428088" y="4184733"/>
                <a:ext cx="12029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519355" y="2442034"/>
              <a:ext cx="14112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519355" y="2442034"/>
                <a:ext cx="141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6812844" y="1928812"/>
              <a:ext cx="3654778" cy="96440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812844" y="1928812"/>
                <a:ext cx="3654778" cy="964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6714066" y="1500187"/>
              <a:ext cx="3671711" cy="205288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714066" y="1500187"/>
                <a:ext cx="3671711" cy="205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9093200" y="1579144"/>
              <a:ext cx="180622" cy="21431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093200" y="1579144"/>
                <a:ext cx="18062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9296400" y="1426870"/>
              <a:ext cx="389466" cy="33838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296400" y="1426870"/>
                <a:ext cx="3894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4955116" y="2641366"/>
              <a:ext cx="218017" cy="30543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955116" y="2641366"/>
                <a:ext cx="218017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4909961" y="2712745"/>
              <a:ext cx="203905" cy="27353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909961" y="2712745"/>
                <a:ext cx="20390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4577644" y="2110696"/>
              <a:ext cx="172156" cy="21290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577644" y="2110696"/>
                <a:ext cx="172156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4763911" y="2031738"/>
              <a:ext cx="206022" cy="29186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763911" y="2031738"/>
                <a:ext cx="206022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5068711" y="2047248"/>
              <a:ext cx="143227" cy="26789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068711" y="2047248"/>
                <a:ext cx="14322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5226755" y="2143125"/>
              <a:ext cx="76200" cy="4793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226755" y="2143125"/>
                <a:ext cx="762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5281788" y="1996490"/>
              <a:ext cx="275167" cy="25943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281788" y="1996490"/>
                <a:ext cx="27516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5441244" y="2050773"/>
              <a:ext cx="31044" cy="5830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441244" y="2050773"/>
                <a:ext cx="31044" cy="583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5599288" y="1978337"/>
              <a:ext cx="62089" cy="27194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599288" y="1978337"/>
                <a:ext cx="62089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5652558" y="1960536"/>
              <a:ext cx="116064" cy="32217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652558" y="1960536"/>
                <a:ext cx="116064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墨迹 26"/>
              <p14:cNvContentPartPr/>
              <p14:nvPr/>
            </p14:nvContentPartPr>
            <p14:xfrm>
              <a:off x="5794727" y="2019049"/>
              <a:ext cx="89606" cy="8459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794727" y="2019049"/>
                <a:ext cx="8960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墨迹 27"/>
              <p14:cNvContentPartPr/>
              <p14:nvPr/>
            </p14:nvContentPartPr>
            <p14:xfrm>
              <a:off x="5720644" y="2075447"/>
              <a:ext cx="172156" cy="30172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720644" y="2075447"/>
                <a:ext cx="172156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墨迹 28"/>
              <p14:cNvContentPartPr/>
              <p14:nvPr/>
            </p14:nvContentPartPr>
            <p14:xfrm>
              <a:off x="5853288" y="2472172"/>
              <a:ext cx="145344" cy="32887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853288" y="2472172"/>
                <a:ext cx="14534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6003572" y="2528570"/>
              <a:ext cx="146755" cy="29097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003572" y="2528570"/>
                <a:ext cx="146755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6124222" y="2678906"/>
              <a:ext cx="76200" cy="2537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124222" y="2678906"/>
                <a:ext cx="762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6231466" y="2554830"/>
              <a:ext cx="76200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231466" y="2554830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6400800" y="2385636"/>
              <a:ext cx="84666" cy="8177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400800" y="2385636"/>
                <a:ext cx="846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墨迹 33"/>
              <p14:cNvContentPartPr/>
              <p14:nvPr/>
            </p14:nvContentPartPr>
            <p14:xfrm>
              <a:off x="6292850" y="2475873"/>
              <a:ext cx="508705" cy="34684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292850" y="2475873"/>
                <a:ext cx="50870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墨迹 34"/>
              <p14:cNvContentPartPr/>
              <p14:nvPr/>
            </p14:nvContentPartPr>
            <p14:xfrm>
              <a:off x="3776133" y="2974114"/>
              <a:ext cx="246944" cy="32499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776133" y="2974114"/>
                <a:ext cx="246944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4052711" y="3147009"/>
              <a:ext cx="76200" cy="10151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052711" y="3147009"/>
                <a:ext cx="7620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墨迹 36"/>
              <p14:cNvContentPartPr/>
              <p14:nvPr/>
            </p14:nvContentPartPr>
            <p14:xfrm>
              <a:off x="4041422" y="3220327"/>
              <a:ext cx="129822" cy="9023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041422" y="3220327"/>
                <a:ext cx="1298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墨迹 37"/>
              <p14:cNvContentPartPr/>
              <p14:nvPr/>
            </p14:nvContentPartPr>
            <p14:xfrm>
              <a:off x="4272138" y="3113170"/>
              <a:ext cx="96662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272138" y="3113170"/>
                <a:ext cx="9666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4261908" y="3203407"/>
              <a:ext cx="129469" cy="2256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261908" y="3203407"/>
                <a:ext cx="12946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墨迹 39"/>
              <p14:cNvContentPartPr/>
              <p14:nvPr/>
            </p14:nvContentPartPr>
            <p14:xfrm>
              <a:off x="4534429" y="2858146"/>
              <a:ext cx="221015" cy="44078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534429" y="2858146"/>
                <a:ext cx="221015" cy="440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墨迹 40"/>
              <p14:cNvContentPartPr/>
              <p14:nvPr/>
            </p14:nvContentPartPr>
            <p14:xfrm>
              <a:off x="4775200" y="2932697"/>
              <a:ext cx="197555" cy="32146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775200" y="2932697"/>
                <a:ext cx="19755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墨迹 41"/>
              <p14:cNvContentPartPr/>
              <p14:nvPr/>
            </p14:nvContentPartPr>
            <p14:xfrm>
              <a:off x="4961466" y="3158289"/>
              <a:ext cx="98778" cy="11843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961466" y="3158289"/>
                <a:ext cx="9877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5734755" y="3094136"/>
              <a:ext cx="22578" cy="585835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734755" y="3094136"/>
                <a:ext cx="22578" cy="585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5669844" y="3052543"/>
              <a:ext cx="59266" cy="11702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669844" y="3052543"/>
                <a:ext cx="5926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5751688" y="3068052"/>
              <a:ext cx="101600" cy="13535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751688" y="3068052"/>
                <a:ext cx="1016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5751688" y="3575634"/>
              <a:ext cx="11289" cy="25661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751688" y="3575634"/>
                <a:ext cx="112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5734050" y="3756108"/>
              <a:ext cx="929216" cy="4511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734050" y="3756108"/>
                <a:ext cx="92921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6584244" y="3654592"/>
              <a:ext cx="153282" cy="17483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584244" y="3654592"/>
                <a:ext cx="15328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5746044" y="3378241"/>
              <a:ext cx="5644" cy="3947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746044" y="3378241"/>
                <a:ext cx="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5729111" y="3299284"/>
              <a:ext cx="372533" cy="18047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729111" y="3299284"/>
                <a:ext cx="37253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5785555" y="3465658"/>
              <a:ext cx="293512" cy="32428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785555" y="3465658"/>
                <a:ext cx="29351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6058781" y="3375421"/>
              <a:ext cx="587551" cy="9869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058781" y="3375421"/>
                <a:ext cx="58755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5751688" y="3440279"/>
              <a:ext cx="28222" cy="3947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751688" y="3440279"/>
                <a:ext cx="282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5741811" y="3503727"/>
              <a:ext cx="275166" cy="14240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5741811" y="3503727"/>
                <a:ext cx="27516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5765800" y="3538976"/>
              <a:ext cx="462138" cy="16355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5765800" y="3538976"/>
                <a:ext cx="46213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5759273" y="3644722"/>
              <a:ext cx="429860" cy="201623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5759273" y="3644722"/>
                <a:ext cx="42986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6146800" y="3615113"/>
              <a:ext cx="443088" cy="507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146800" y="3615113"/>
                <a:ext cx="4430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4773083" y="4201652"/>
              <a:ext cx="470605" cy="4511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773083" y="4201652"/>
                <a:ext cx="4706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5000977" y="4164994"/>
              <a:ext cx="287867" cy="31018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000977" y="4164994"/>
                <a:ext cx="28786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4835172" y="4175569"/>
              <a:ext cx="466372" cy="6556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35172" y="4175569"/>
                <a:ext cx="466372" cy="65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5003623" y="4150894"/>
              <a:ext cx="279577" cy="33592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003623" y="4150894"/>
                <a:ext cx="279577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5796844" y="4141025"/>
              <a:ext cx="118533" cy="1727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796844" y="4141025"/>
                <a:ext cx="118533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5768622" y="4162174"/>
              <a:ext cx="155222" cy="16073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768622" y="4162174"/>
                <a:ext cx="15522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8884355" y="4754706"/>
              <a:ext cx="341489" cy="41135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884355" y="4754706"/>
                <a:ext cx="341489" cy="411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9315273" y="4872789"/>
              <a:ext cx="216253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9315273" y="4872789"/>
                <a:ext cx="21625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9256536" y="4996865"/>
              <a:ext cx="299508" cy="4511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256536" y="4996865"/>
                <a:ext cx="29950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9372600" y="4764399"/>
              <a:ext cx="112888" cy="44113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372600" y="4764399"/>
                <a:ext cx="112888" cy="441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9770533" y="4613710"/>
              <a:ext cx="84667" cy="53472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770533" y="4613710"/>
                <a:ext cx="84667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9780058" y="4790835"/>
              <a:ext cx="269875" cy="34702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780058" y="4790835"/>
                <a:ext cx="269875" cy="34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2585155" y="5464263"/>
              <a:ext cx="42333" cy="60204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585155" y="5464263"/>
                <a:ext cx="42333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2573161" y="5663067"/>
              <a:ext cx="209550" cy="22488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573161" y="5663067"/>
                <a:ext cx="209550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2830159" y="5673641"/>
              <a:ext cx="142522" cy="1127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830159" y="5673641"/>
                <a:ext cx="1425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2820987" y="5808996"/>
              <a:ext cx="184679" cy="1692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820987" y="5808996"/>
                <a:ext cx="18467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3115733" y="5679281"/>
              <a:ext cx="1275644" cy="9587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115733" y="5679281"/>
                <a:ext cx="12756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3320344" y="5174518"/>
              <a:ext cx="119944" cy="38350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320344" y="5174518"/>
                <a:ext cx="11994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3556000" y="5115301"/>
              <a:ext cx="77611" cy="18681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556000" y="5115301"/>
                <a:ext cx="77611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墨迹 76"/>
              <p14:cNvContentPartPr/>
              <p14:nvPr/>
            </p14:nvContentPartPr>
            <p14:xfrm>
              <a:off x="3651955" y="5199898"/>
              <a:ext cx="45156" cy="5921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651955" y="5199898"/>
                <a:ext cx="45156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墨迹 77"/>
              <p14:cNvContentPartPr/>
              <p14:nvPr/>
            </p14:nvContentPartPr>
            <p14:xfrm>
              <a:off x="3694288" y="5064542"/>
              <a:ext cx="79905" cy="25379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694288" y="5064542"/>
                <a:ext cx="799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" name="墨迹 78"/>
              <p14:cNvContentPartPr/>
              <p14:nvPr/>
            </p14:nvContentPartPr>
            <p14:xfrm>
              <a:off x="3753555" y="5087101"/>
              <a:ext cx="79022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753555" y="508710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0" name="墨迹 79"/>
              <p14:cNvContentPartPr/>
              <p14:nvPr/>
            </p14:nvContentPartPr>
            <p14:xfrm>
              <a:off x="3857977" y="5168879"/>
              <a:ext cx="105018" cy="5995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3857977" y="516887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" name="墨迹 80"/>
              <p14:cNvContentPartPr/>
              <p14:nvPr/>
            </p14:nvContentPartPr>
            <p14:xfrm>
              <a:off x="3457222" y="5340893"/>
              <a:ext cx="451555" cy="2819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3457222" y="5340893"/>
                <a:ext cx="4515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2" name="墨迹 81"/>
              <p14:cNvContentPartPr/>
              <p14:nvPr/>
            </p14:nvContentPartPr>
            <p14:xfrm>
              <a:off x="3620381" y="5397291"/>
              <a:ext cx="195263" cy="21396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3620381" y="5397291"/>
                <a:ext cx="195263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3" name="墨迹 82"/>
              <p14:cNvContentPartPr/>
              <p14:nvPr/>
            </p14:nvContentPartPr>
            <p14:xfrm>
              <a:off x="3815644" y="5476248"/>
              <a:ext cx="16933" cy="186113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3815644" y="5476248"/>
                <a:ext cx="1693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4" name="墨迹 83"/>
              <p14:cNvContentPartPr/>
              <p14:nvPr/>
            </p14:nvContentPartPr>
            <p14:xfrm>
              <a:off x="3897488" y="5216817"/>
              <a:ext cx="115712" cy="35248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897488" y="5216817"/>
                <a:ext cx="115712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5" name="墨迹 84"/>
              <p14:cNvContentPartPr/>
              <p14:nvPr/>
            </p14:nvContentPartPr>
            <p14:xfrm>
              <a:off x="4083755" y="5190556"/>
              <a:ext cx="121356" cy="24621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4083755" y="5190556"/>
                <a:ext cx="121356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6" name="墨迹 85"/>
              <p14:cNvContentPartPr/>
              <p14:nvPr/>
            </p14:nvContentPartPr>
            <p14:xfrm>
              <a:off x="4052711" y="5252594"/>
              <a:ext cx="149577" cy="16725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4052711" y="5252594"/>
                <a:ext cx="14957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7" name="墨迹 86"/>
              <p14:cNvContentPartPr/>
              <p14:nvPr/>
            </p14:nvContentPartPr>
            <p14:xfrm>
              <a:off x="4279900" y="5111071"/>
              <a:ext cx="88900" cy="3031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4279900" y="5111071"/>
                <a:ext cx="88900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8" name="墨迹 87"/>
              <p14:cNvContentPartPr/>
              <p14:nvPr/>
            </p14:nvContentPartPr>
            <p14:xfrm>
              <a:off x="4351866" y="5205537"/>
              <a:ext cx="251178" cy="3947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351866" y="5205537"/>
                <a:ext cx="2511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9" name="墨迹 88"/>
              <p14:cNvContentPartPr/>
              <p14:nvPr/>
            </p14:nvContentPartPr>
            <p14:xfrm>
              <a:off x="4441472" y="5307054"/>
              <a:ext cx="172861" cy="24815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441472" y="5307054"/>
                <a:ext cx="17286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0" name="墨迹 89"/>
              <p14:cNvContentPartPr/>
              <p14:nvPr/>
            </p14:nvContentPartPr>
            <p14:xfrm>
              <a:off x="4628444" y="5442409"/>
              <a:ext cx="5644" cy="13817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628444" y="5442409"/>
                <a:ext cx="56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1" name="墨迹 90"/>
              <p14:cNvContentPartPr/>
              <p14:nvPr/>
            </p14:nvContentPartPr>
            <p14:xfrm>
              <a:off x="4509911" y="4921785"/>
              <a:ext cx="5644" cy="25837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509911" y="4921785"/>
                <a:ext cx="5644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2" name="墨迹 91"/>
              <p14:cNvContentPartPr/>
              <p14:nvPr/>
            </p14:nvContentPartPr>
            <p14:xfrm>
              <a:off x="4645377" y="5154779"/>
              <a:ext cx="135467" cy="36094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645377" y="5154779"/>
                <a:ext cx="135467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3" name="墨迹 92"/>
              <p14:cNvContentPartPr/>
              <p14:nvPr/>
            </p14:nvContentPartPr>
            <p14:xfrm>
              <a:off x="4769555" y="4977125"/>
              <a:ext cx="158045" cy="160735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4769555" y="4977125"/>
                <a:ext cx="15804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4" name="墨迹 93"/>
              <p14:cNvContentPartPr/>
              <p14:nvPr/>
            </p14:nvContentPartPr>
            <p14:xfrm>
              <a:off x="4363155" y="5611603"/>
              <a:ext cx="767645" cy="9023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363155" y="5611603"/>
                <a:ext cx="7676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5" name="墨迹 94"/>
              <p14:cNvContentPartPr/>
              <p14:nvPr/>
            </p14:nvContentPartPr>
            <p14:xfrm>
              <a:off x="3663244" y="5861869"/>
              <a:ext cx="77082" cy="179064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3663244" y="5861869"/>
                <a:ext cx="77082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6" name="墨迹 95"/>
              <p14:cNvContentPartPr/>
              <p14:nvPr/>
            </p14:nvContentPartPr>
            <p14:xfrm>
              <a:off x="3753555" y="5944352"/>
              <a:ext cx="56445" cy="6767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3753555" y="5944352"/>
                <a:ext cx="5644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墨迹 96"/>
              <p14:cNvContentPartPr/>
              <p14:nvPr/>
            </p14:nvContentPartPr>
            <p14:xfrm>
              <a:off x="3801533" y="5801594"/>
              <a:ext cx="113418" cy="300672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801533" y="5801594"/>
                <a:ext cx="113418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8" name="墨迹 97"/>
              <p14:cNvContentPartPr/>
              <p14:nvPr/>
            </p14:nvContentPartPr>
            <p14:xfrm>
              <a:off x="3872088" y="5837195"/>
              <a:ext cx="124178" cy="5357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872088" y="5837195"/>
                <a:ext cx="124178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9" name="墨迹 98"/>
              <p14:cNvContentPartPr/>
              <p14:nvPr/>
            </p14:nvContentPartPr>
            <p14:xfrm>
              <a:off x="3429000" y="6113546"/>
              <a:ext cx="745066" cy="5639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429000" y="6113546"/>
                <a:ext cx="7450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3749851" y="6155844"/>
              <a:ext cx="189971" cy="23757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749851" y="6155844"/>
                <a:ext cx="18997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4024488" y="6254541"/>
              <a:ext cx="5645" cy="16355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024488" y="6254541"/>
                <a:ext cx="56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4241800" y="5949991"/>
              <a:ext cx="121355" cy="19739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241800" y="5949991"/>
                <a:ext cx="1213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3" name="墨迹 102"/>
              <p14:cNvContentPartPr/>
              <p14:nvPr/>
            </p14:nvContentPartPr>
            <p14:xfrm>
              <a:off x="4214283" y="5980658"/>
              <a:ext cx="146050" cy="18646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214283" y="5980658"/>
                <a:ext cx="146050" cy="186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" name="墨迹 103"/>
              <p14:cNvContentPartPr/>
              <p14:nvPr/>
            </p14:nvContentPartPr>
            <p14:xfrm>
              <a:off x="4495094" y="6074067"/>
              <a:ext cx="463550" cy="1691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495094" y="6074067"/>
                <a:ext cx="4635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" name="墨迹 104"/>
              <p14:cNvContentPartPr/>
              <p14:nvPr/>
            </p14:nvContentPartPr>
            <p14:xfrm>
              <a:off x="4651022" y="5805471"/>
              <a:ext cx="71966" cy="15016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651022" y="5805471"/>
                <a:ext cx="71966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6" name="墨迹 105"/>
              <p14:cNvContentPartPr/>
              <p14:nvPr/>
            </p14:nvContentPartPr>
            <p14:xfrm>
              <a:off x="4763911" y="5871034"/>
              <a:ext cx="62089" cy="7137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763911" y="5871034"/>
                <a:ext cx="62089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7" name="墨迹 106"/>
              <p14:cNvContentPartPr/>
              <p14:nvPr/>
            </p14:nvContentPartPr>
            <p14:xfrm>
              <a:off x="4786488" y="5760353"/>
              <a:ext cx="95956" cy="24973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786488" y="5760353"/>
                <a:ext cx="95956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8" name="墨迹 107"/>
              <p14:cNvContentPartPr/>
              <p14:nvPr/>
            </p14:nvContentPartPr>
            <p14:xfrm>
              <a:off x="4859866" y="5758238"/>
              <a:ext cx="110067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859866" y="5758238"/>
                <a:ext cx="110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9" name="墨迹 108"/>
              <p14:cNvContentPartPr/>
              <p14:nvPr/>
            </p14:nvContentPartPr>
            <p14:xfrm>
              <a:off x="4628444" y="6127645"/>
              <a:ext cx="217311" cy="234052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628444" y="6127645"/>
                <a:ext cx="21731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0" name="墨迹 109"/>
              <p14:cNvContentPartPr/>
              <p14:nvPr/>
            </p14:nvContentPartPr>
            <p14:xfrm>
              <a:off x="4916311" y="6243261"/>
              <a:ext cx="22577" cy="12407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916311" y="6243261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1" name="墨迹 110"/>
              <p14:cNvContentPartPr/>
              <p14:nvPr/>
            </p14:nvContentPartPr>
            <p14:xfrm>
              <a:off x="5213878" y="5510087"/>
              <a:ext cx="196322" cy="3383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213878" y="5510087"/>
                <a:ext cx="1963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2" name="墨迹 111"/>
              <p14:cNvContentPartPr/>
              <p14:nvPr/>
            </p14:nvContentPartPr>
            <p14:xfrm>
              <a:off x="5230636" y="5639802"/>
              <a:ext cx="193675" cy="1692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230636" y="5639802"/>
                <a:ext cx="19367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3" name="墨迹 112"/>
              <p14:cNvContentPartPr/>
              <p14:nvPr/>
            </p14:nvContentPartPr>
            <p14:xfrm>
              <a:off x="5516915" y="5539695"/>
              <a:ext cx="497240" cy="4370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516915" y="5539695"/>
                <a:ext cx="497240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4" name="墨迹 113"/>
              <p14:cNvContentPartPr/>
              <p14:nvPr/>
            </p14:nvContentPartPr>
            <p14:xfrm>
              <a:off x="5677605" y="5641917"/>
              <a:ext cx="184150" cy="18258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677605" y="5641917"/>
                <a:ext cx="184150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5" name="墨迹 114"/>
              <p14:cNvContentPartPr/>
              <p14:nvPr/>
            </p14:nvContentPartPr>
            <p14:xfrm>
              <a:off x="5892800" y="5690560"/>
              <a:ext cx="5644" cy="16919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892800" y="5690560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6" name="墨迹 115"/>
              <p14:cNvContentPartPr/>
              <p14:nvPr/>
            </p14:nvContentPartPr>
            <p14:xfrm>
              <a:off x="5654851" y="5185798"/>
              <a:ext cx="178681" cy="21484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654851" y="5185798"/>
                <a:ext cx="178681" cy="214841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34" y="433371"/>
            <a:ext cx="8191522" cy="58237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23" y="602453"/>
            <a:ext cx="8821021" cy="1440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47" y="1950237"/>
            <a:ext cx="10102106" cy="4305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577718" y="5362747"/>
              <a:ext cx="77082" cy="35002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577718" y="5362747"/>
                <a:ext cx="77082" cy="350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6624461" y="5340188"/>
              <a:ext cx="160161" cy="364825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624461" y="5340188"/>
                <a:ext cx="160161" cy="364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824133" y="5611603"/>
              <a:ext cx="79728" cy="6203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824133" y="5611603"/>
                <a:ext cx="797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222066" y="5431130"/>
              <a:ext cx="121356" cy="19545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222066" y="5431130"/>
                <a:ext cx="12135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286977" y="5429720"/>
              <a:ext cx="237067" cy="17412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286977" y="5429720"/>
                <a:ext cx="237067" cy="174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507111" y="5395880"/>
              <a:ext cx="28222" cy="37363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507111" y="5395880"/>
                <a:ext cx="28222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7549268" y="5527182"/>
              <a:ext cx="101776" cy="9570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549268" y="5527182"/>
                <a:ext cx="101776" cy="95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7605888" y="5537228"/>
              <a:ext cx="31044" cy="16461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605888" y="5537228"/>
                <a:ext cx="31044" cy="164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7687733" y="5452279"/>
              <a:ext cx="158044" cy="23264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687733" y="5452279"/>
                <a:ext cx="158044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383411" y="5470608"/>
              <a:ext cx="286456" cy="2065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383411" y="5470608"/>
                <a:ext cx="286456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712905" y="5538286"/>
              <a:ext cx="117828" cy="15791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712905" y="5538286"/>
                <a:ext cx="11782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9580033" y="5423727"/>
              <a:ext cx="167922" cy="20479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580033" y="5423727"/>
                <a:ext cx="167922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9770533" y="5407865"/>
              <a:ext cx="321734" cy="20673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770533" y="5407865"/>
                <a:ext cx="32173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493022" y="5217169"/>
              <a:ext cx="237067" cy="22858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493022" y="5217169"/>
                <a:ext cx="237067" cy="228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669411" y="5306349"/>
              <a:ext cx="94544" cy="13324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669411" y="5306349"/>
                <a:ext cx="9454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0780888" y="5258234"/>
              <a:ext cx="248356" cy="18065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780888" y="5258234"/>
                <a:ext cx="248356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1061700" y="5357812"/>
              <a:ext cx="138994" cy="10715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061700" y="5357812"/>
                <a:ext cx="1389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0543822" y="5654959"/>
              <a:ext cx="152400" cy="14064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543822" y="5654959"/>
                <a:ext cx="152400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656711" y="5619710"/>
              <a:ext cx="87489" cy="19069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656711" y="5619710"/>
                <a:ext cx="87489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848622" y="5684921"/>
              <a:ext cx="84667" cy="13676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848622" y="5684921"/>
                <a:ext cx="84667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1017955" y="5746958"/>
              <a:ext cx="81845" cy="12407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017955" y="5746958"/>
                <a:ext cx="8184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693400" y="5769518"/>
              <a:ext cx="101600" cy="8071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693400" y="5769518"/>
                <a:ext cx="101600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1373555" y="5431130"/>
              <a:ext cx="26812" cy="18681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373555" y="5431130"/>
                <a:ext cx="26812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1388372" y="5448049"/>
              <a:ext cx="143228" cy="16425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388372" y="5448049"/>
                <a:ext cx="143228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1414477" y="5389888"/>
              <a:ext cx="94544" cy="26542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414477" y="5389888"/>
                <a:ext cx="94544" cy="265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1528072" y="5481888"/>
              <a:ext cx="206728" cy="18963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528072" y="5481888"/>
                <a:ext cx="20672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1699345" y="5442409"/>
              <a:ext cx="236714" cy="4318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699345" y="5442409"/>
                <a:ext cx="236714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1675180" y="5529473"/>
              <a:ext cx="127176" cy="10468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675180" y="5529473"/>
                <a:ext cx="127176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1802532" y="5329613"/>
              <a:ext cx="166512" cy="43426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1802532" y="5329613"/>
                <a:ext cx="16651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1926711" y="5309345"/>
              <a:ext cx="31044" cy="5692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1926711" y="5309345"/>
                <a:ext cx="31044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681383" y="5903110"/>
              <a:ext cx="336550" cy="38386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681383" y="5903110"/>
                <a:ext cx="336550" cy="383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8012288" y="5890774"/>
              <a:ext cx="25400" cy="14663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012288" y="5890774"/>
                <a:ext cx="2540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039628" y="5862045"/>
              <a:ext cx="50977" cy="21413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039628" y="5862045"/>
                <a:ext cx="50977" cy="214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077200" y="5918091"/>
              <a:ext cx="129822" cy="12777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077200" y="5918091"/>
                <a:ext cx="1298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207022" y="5978190"/>
              <a:ext cx="163688" cy="12971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207022" y="597819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7016044" y="5563665"/>
              <a:ext cx="45156" cy="5639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016044" y="5563665"/>
                <a:ext cx="451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6985000" y="5668001"/>
              <a:ext cx="47977" cy="3383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985000" y="5668001"/>
                <a:ext cx="47977" cy="3383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34" y="433371"/>
            <a:ext cx="8191522" cy="5823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93200" y="635711"/>
              <a:ext cx="33866" cy="26101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093200" y="635711"/>
                <a:ext cx="33866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9098844" y="764193"/>
              <a:ext cx="64911" cy="253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098844" y="764193"/>
                <a:ext cx="649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104488" y="769833"/>
              <a:ext cx="115712" cy="5357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104488" y="769833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9180688" y="596232"/>
              <a:ext cx="47978" cy="48097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180688" y="596232"/>
                <a:ext cx="47978" cy="480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9228666" y="755733"/>
              <a:ext cx="73378" cy="18611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228666" y="755733"/>
                <a:ext cx="733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389533" y="614738"/>
              <a:ext cx="76200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389533" y="614738"/>
                <a:ext cx="762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9386711" y="670431"/>
              <a:ext cx="11289" cy="23475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386711" y="670431"/>
                <a:ext cx="1128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516533" y="642937"/>
              <a:ext cx="101600" cy="23969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516533" y="642937"/>
                <a:ext cx="1016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626071" y="733174"/>
              <a:ext cx="96484" cy="12971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626071" y="733174"/>
                <a:ext cx="9648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9657644" y="775472"/>
              <a:ext cx="39511" cy="31019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657644" y="775472"/>
                <a:ext cx="39511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9815688" y="738814"/>
              <a:ext cx="191912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815688" y="738814"/>
                <a:ext cx="191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9894711" y="651925"/>
              <a:ext cx="62089" cy="26172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894711" y="651925"/>
                <a:ext cx="62089" cy="261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124369" y="638707"/>
              <a:ext cx="213431" cy="20691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124369" y="638707"/>
                <a:ext cx="213431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318044" y="687350"/>
              <a:ext cx="409223" cy="16214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318044" y="687350"/>
                <a:ext cx="409223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682111" y="651397"/>
              <a:ext cx="47977" cy="33556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682111" y="651397"/>
                <a:ext cx="47977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797822" y="767013"/>
              <a:ext cx="180623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797822" y="767013"/>
                <a:ext cx="1806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0777361" y="829051"/>
              <a:ext cx="209550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777361" y="829051"/>
                <a:ext cx="2095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1053938" y="673956"/>
              <a:ext cx="105127" cy="17906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053938" y="673956"/>
                <a:ext cx="105127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1147777" y="596409"/>
              <a:ext cx="174977" cy="2291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147777" y="596409"/>
                <a:ext cx="174977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1271955" y="701274"/>
              <a:ext cx="174977" cy="14469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271955" y="701274"/>
                <a:ext cx="17497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1435644" y="682416"/>
              <a:ext cx="56444" cy="15509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435644" y="682416"/>
                <a:ext cx="5644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1441288" y="758553"/>
              <a:ext cx="104423" cy="422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441288" y="758553"/>
                <a:ext cx="10442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1534422" y="642937"/>
              <a:ext cx="42333" cy="16355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534422" y="642937"/>
                <a:ext cx="423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1571111" y="755733"/>
              <a:ext cx="112889" cy="8107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571111" y="755733"/>
                <a:ext cx="112889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1712222" y="637297"/>
              <a:ext cx="95956" cy="14099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712222" y="637297"/>
                <a:ext cx="959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1695288" y="688760"/>
              <a:ext cx="33867" cy="20514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695288" y="688760"/>
                <a:ext cx="3386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1810118" y="630071"/>
              <a:ext cx="77082" cy="17853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810118" y="630071"/>
                <a:ext cx="7708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1883495" y="704975"/>
              <a:ext cx="156105" cy="14099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883495" y="704975"/>
                <a:ext cx="15610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1898488" y="723833"/>
              <a:ext cx="124177" cy="29979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898488" y="723833"/>
                <a:ext cx="124177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1554177" y="451184"/>
              <a:ext cx="155223" cy="84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1554177" y="451184"/>
                <a:ext cx="15522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1610622" y="377866"/>
              <a:ext cx="28223" cy="18611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1610622" y="377866"/>
                <a:ext cx="2822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1763022" y="406065"/>
              <a:ext cx="45156" cy="13253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1763022" y="406065"/>
                <a:ext cx="45156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1785600" y="456824"/>
              <a:ext cx="53622" cy="1691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785600" y="456824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11844867" y="382096"/>
              <a:ext cx="31044" cy="17060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844867" y="382096"/>
                <a:ext cx="310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11898488" y="473743"/>
              <a:ext cx="214489" cy="8459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898488" y="473743"/>
                <a:ext cx="2144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9239955" y="1342272"/>
              <a:ext cx="28222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239955" y="1342272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9239955" y="1252036"/>
              <a:ext cx="143934" cy="15650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239955" y="1252036"/>
                <a:ext cx="143934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9420577" y="1285875"/>
              <a:ext cx="73378" cy="10927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420577" y="1285875"/>
                <a:ext cx="7337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9508066" y="1257676"/>
              <a:ext cx="104422" cy="14663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508066" y="1257676"/>
                <a:ext cx="10442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9510888" y="1274595"/>
              <a:ext cx="81844" cy="10997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510888" y="1274595"/>
                <a:ext cx="8184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674577" y="1268955"/>
              <a:ext cx="56445" cy="9940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674577" y="1268955"/>
                <a:ext cx="56445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742311" y="1325353"/>
              <a:ext cx="62089" cy="3665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742311" y="1325353"/>
                <a:ext cx="620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849555" y="1201277"/>
              <a:ext cx="50800" cy="39196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849555" y="1201277"/>
                <a:ext cx="50800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0295466" y="1297154"/>
              <a:ext cx="196145" cy="13905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295466" y="1297154"/>
                <a:ext cx="196145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518422" y="1308434"/>
              <a:ext cx="110067" cy="11561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518422" y="1308434"/>
                <a:ext cx="1100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521244" y="1327292"/>
              <a:ext cx="84667" cy="10239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521244" y="1327292"/>
                <a:ext cx="84667" cy="102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651067" y="1336633"/>
              <a:ext cx="45155" cy="8812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51067" y="1336633"/>
                <a:ext cx="45155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713155" y="1387391"/>
              <a:ext cx="28223" cy="1409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713155" y="1387391"/>
                <a:ext cx="282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0755488" y="1228067"/>
              <a:ext cx="53623" cy="35107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755488" y="1228067"/>
                <a:ext cx="53623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1242322" y="1302794"/>
              <a:ext cx="159456" cy="12971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242322" y="1302794"/>
                <a:ext cx="1594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1407422" y="1359192"/>
              <a:ext cx="112889" cy="9587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407422" y="1359192"/>
                <a:ext cx="1128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1407422" y="1370472"/>
              <a:ext cx="62089" cy="8177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1407422" y="1370472"/>
                <a:ext cx="620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1525955" y="1381751"/>
              <a:ext cx="45156" cy="6274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525955" y="1381751"/>
                <a:ext cx="45156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1576755" y="1415590"/>
              <a:ext cx="25400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576755" y="1415590"/>
                <a:ext cx="25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1604977" y="1278472"/>
              <a:ext cx="73377" cy="35425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604977" y="1278472"/>
                <a:ext cx="73377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8016522" y="2024689"/>
              <a:ext cx="176388" cy="20673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016522" y="2024689"/>
                <a:ext cx="17638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8189030" y="1957011"/>
              <a:ext cx="232481" cy="32992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189030" y="1957011"/>
                <a:ext cx="232481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794044" y="2032620"/>
              <a:ext cx="39511" cy="20074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794044" y="2032620"/>
                <a:ext cx="39511" cy="20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805333" y="2092366"/>
              <a:ext cx="98778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805333" y="2092366"/>
                <a:ext cx="987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8878711" y="1960888"/>
              <a:ext cx="50800" cy="44730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878711" y="1960888"/>
                <a:ext cx="50800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8935155" y="2092366"/>
              <a:ext cx="65617" cy="20585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935155" y="2092366"/>
                <a:ext cx="6561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5500511" y="149102"/>
              <a:ext cx="440266" cy="47409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500511" y="149102"/>
                <a:ext cx="440266" cy="47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5760155" y="291859"/>
              <a:ext cx="138289" cy="22700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760155" y="291859"/>
                <a:ext cx="13828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5746044" y="94466"/>
              <a:ext cx="146756" cy="10856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746044" y="94466"/>
                <a:ext cx="146756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6007981" y="140995"/>
              <a:ext cx="133174" cy="35530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007981" y="140995"/>
                <a:ext cx="133174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6008511" y="255729"/>
              <a:ext cx="149578" cy="19968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008511" y="255729"/>
                <a:ext cx="149578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5994400" y="323407"/>
              <a:ext cx="197555" cy="16725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994400" y="323407"/>
                <a:ext cx="197555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6121400" y="50758"/>
              <a:ext cx="239888" cy="55834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121400" y="50758"/>
                <a:ext cx="239888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6208888" y="321468"/>
              <a:ext cx="366889" cy="19598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208888" y="321468"/>
                <a:ext cx="3668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7120466" y="132535"/>
              <a:ext cx="8466" cy="846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120466" y="132535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5023555" y="278465"/>
              <a:ext cx="268817" cy="29996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023555" y="278465"/>
                <a:ext cx="268817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5130800" y="366587"/>
              <a:ext cx="42333" cy="21713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130800" y="366587"/>
                <a:ext cx="42333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7196666" y="84597"/>
              <a:ext cx="22578" cy="1409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196666" y="84597"/>
                <a:ext cx="225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7097359" y="191753"/>
              <a:ext cx="209374" cy="1445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097359" y="191753"/>
                <a:ext cx="209374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6982177" y="92704"/>
              <a:ext cx="409575" cy="41241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6982177" y="92704"/>
                <a:ext cx="409575" cy="412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7567083" y="80367"/>
              <a:ext cx="107421" cy="7190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567083" y="80367"/>
                <a:ext cx="107421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7466894" y="207438"/>
              <a:ext cx="339372" cy="319883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466894" y="207438"/>
                <a:ext cx="339372" cy="319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7746118" y="156152"/>
              <a:ext cx="204082" cy="33768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746118" y="156152"/>
                <a:ext cx="204082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7972777" y="47233"/>
              <a:ext cx="200378" cy="70568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972777" y="47233"/>
                <a:ext cx="200378" cy="705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7930444" y="236871"/>
              <a:ext cx="279400" cy="10715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930444" y="236871"/>
                <a:ext cx="2794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8048977" y="185761"/>
              <a:ext cx="195439" cy="35284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048977" y="185761"/>
                <a:ext cx="195439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8156222" y="468103"/>
              <a:ext cx="237066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156222" y="468103"/>
                <a:ext cx="23706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093200" y="2004068"/>
              <a:ext cx="79022" cy="30261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093200" y="2004068"/>
                <a:ext cx="79022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9228666" y="2019049"/>
              <a:ext cx="105304" cy="22858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228666" y="2019049"/>
                <a:ext cx="105304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9345788" y="2092366"/>
              <a:ext cx="150989" cy="15016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345788" y="2092366"/>
                <a:ext cx="150989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9414933" y="2100297"/>
              <a:ext cx="39511" cy="30507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414933" y="2100297"/>
                <a:ext cx="39511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9677223" y="2120565"/>
              <a:ext cx="443266" cy="11843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677223" y="2120565"/>
                <a:ext cx="4432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155061" y="2058527"/>
              <a:ext cx="140406" cy="17994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155061" y="2058527"/>
                <a:ext cx="140406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0255955" y="2072627"/>
              <a:ext cx="121356" cy="15121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255955" y="2072627"/>
                <a:ext cx="121356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354027" y="2073332"/>
              <a:ext cx="282928" cy="15809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354027" y="2073332"/>
                <a:ext cx="28292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625667" y="2001424"/>
              <a:ext cx="53622" cy="285515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625667" y="2001424"/>
                <a:ext cx="5362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0660944" y="2083378"/>
              <a:ext cx="108656" cy="155623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660944" y="2083378"/>
                <a:ext cx="108656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0792177" y="1981509"/>
              <a:ext cx="107244" cy="18593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792177" y="1981509"/>
                <a:ext cx="107244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0780888" y="2056413"/>
              <a:ext cx="26282" cy="24744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780888" y="2056413"/>
                <a:ext cx="26282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0950222" y="2007769"/>
              <a:ext cx="101600" cy="177654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950222" y="2007769"/>
                <a:ext cx="10160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1074400" y="2081087"/>
              <a:ext cx="121355" cy="14099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074400" y="2081087"/>
                <a:ext cx="12135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11091332" y="2058527"/>
              <a:ext cx="112889" cy="26789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091332" y="2058527"/>
                <a:ext cx="11288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5384800" y="3628331"/>
              <a:ext cx="28222" cy="34208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384800" y="3628331"/>
                <a:ext cx="28222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5661377" y="3350042"/>
              <a:ext cx="11289" cy="65421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661377" y="3350042"/>
                <a:ext cx="11289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5932311" y="2970765"/>
              <a:ext cx="11289" cy="101939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932311" y="2970765"/>
                <a:ext cx="11289" cy="1019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9626600" y="2508478"/>
              <a:ext cx="36688" cy="17606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626600" y="2508478"/>
                <a:ext cx="36688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9872133" y="2475873"/>
              <a:ext cx="88371" cy="9305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872133" y="2475873"/>
                <a:ext cx="8837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9862784" y="2584439"/>
              <a:ext cx="85549" cy="5780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862784" y="2584439"/>
                <a:ext cx="85549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0120488" y="2418065"/>
              <a:ext cx="28222" cy="45541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120488" y="2418065"/>
                <a:ext cx="28222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8105422" y="3138374"/>
              <a:ext cx="118533" cy="39778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105422" y="3138374"/>
                <a:ext cx="118533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8244769" y="3244296"/>
              <a:ext cx="247297" cy="289921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244769" y="3244296"/>
                <a:ext cx="247297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9083851" y="3258219"/>
              <a:ext cx="88371" cy="165141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083851" y="3258219"/>
                <a:ext cx="88371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9149644" y="3253461"/>
              <a:ext cx="152400" cy="15456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149644" y="3253461"/>
                <a:ext cx="152400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9268177" y="3242886"/>
              <a:ext cx="355600" cy="18329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268177" y="3242886"/>
                <a:ext cx="3556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9606844" y="3190894"/>
              <a:ext cx="28222" cy="26630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606844" y="3190894"/>
                <a:ext cx="28222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9650588" y="3282365"/>
              <a:ext cx="97367" cy="12777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650588" y="3282365"/>
                <a:ext cx="97367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9810044" y="3170979"/>
              <a:ext cx="79022" cy="16919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9810044" y="3170979"/>
                <a:ext cx="790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9793111" y="3247116"/>
              <a:ext cx="22578" cy="212902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793111" y="3247116"/>
                <a:ext cx="22578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9928577" y="3188779"/>
              <a:ext cx="95956" cy="185232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928577" y="3188779"/>
                <a:ext cx="95956" cy="185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0047111" y="3265445"/>
              <a:ext cx="121356" cy="11843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047111" y="3265445"/>
                <a:ext cx="1213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0083800" y="3278135"/>
              <a:ext cx="81844" cy="30032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083800" y="3278135"/>
                <a:ext cx="81844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8140700" y="4040918"/>
              <a:ext cx="213077" cy="238282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140700" y="4040918"/>
                <a:ext cx="213077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8658577" y="4133975"/>
              <a:ext cx="11289" cy="845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658577" y="4133975"/>
                <a:ext cx="11289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8644466" y="4179093"/>
              <a:ext cx="25400" cy="1974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644466" y="4179093"/>
                <a:ext cx="254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9247540" y="3989455"/>
              <a:ext cx="82726" cy="18399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247540" y="3989455"/>
                <a:ext cx="8272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9302044" y="3976060"/>
              <a:ext cx="152400" cy="19510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302044" y="3976060"/>
                <a:ext cx="152400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9445977" y="3951915"/>
              <a:ext cx="310445" cy="20179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445977" y="3951915"/>
                <a:ext cx="310445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9764888" y="3888643"/>
              <a:ext cx="33867" cy="27071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764888" y="3888643"/>
                <a:ext cx="338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9815688" y="3998620"/>
              <a:ext cx="87489" cy="118435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815688" y="3998620"/>
                <a:ext cx="874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9945511" y="3892873"/>
              <a:ext cx="90311" cy="260841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945511" y="3892873"/>
                <a:ext cx="9031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10060869" y="3902743"/>
              <a:ext cx="116063" cy="20602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060869" y="3902743"/>
                <a:ext cx="116063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10182577" y="3998620"/>
              <a:ext cx="110067" cy="11843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182577" y="3998620"/>
                <a:ext cx="11006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10182577" y="3990160"/>
              <a:ext cx="118534" cy="31864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182577" y="3990160"/>
                <a:ext cx="118534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10419644" y="3983639"/>
              <a:ext cx="304800" cy="6996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419644" y="3983639"/>
                <a:ext cx="304800" cy="69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10799938" y="3908383"/>
              <a:ext cx="105127" cy="180473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799938" y="3908383"/>
                <a:ext cx="10512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10871200" y="3856215"/>
              <a:ext cx="162277" cy="183998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871200" y="3856215"/>
                <a:ext cx="16227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11036829" y="3887234"/>
              <a:ext cx="158926" cy="142404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036829" y="3887234"/>
                <a:ext cx="158926" cy="142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11186582" y="3919662"/>
              <a:ext cx="161573" cy="11279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186582" y="3919662"/>
                <a:ext cx="16157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11356622" y="3832245"/>
              <a:ext cx="90312" cy="126720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356622" y="3832245"/>
                <a:ext cx="90312" cy="126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11438467" y="3813916"/>
              <a:ext cx="31044" cy="218542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438467" y="3813916"/>
                <a:ext cx="31044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11531600" y="3750468"/>
              <a:ext cx="111477" cy="276351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531600" y="3750468"/>
                <a:ext cx="11147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11646957" y="3780606"/>
              <a:ext cx="130881" cy="19845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646957" y="3780606"/>
                <a:ext cx="130881" cy="1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11779955" y="3887762"/>
              <a:ext cx="107245" cy="115087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779955" y="3887762"/>
                <a:ext cx="107245" cy="115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11799711" y="3865203"/>
              <a:ext cx="93133" cy="333630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799711" y="3865203"/>
                <a:ext cx="93133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10526888" y="4358333"/>
              <a:ext cx="16933" cy="170428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526888" y="4358333"/>
                <a:ext cx="169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10662355" y="4353927"/>
              <a:ext cx="84667" cy="7049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662355" y="4353927"/>
                <a:ext cx="84667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10654594" y="4449804"/>
              <a:ext cx="115006" cy="42298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654594" y="4449804"/>
                <a:ext cx="11500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10922000" y="4233729"/>
              <a:ext cx="11288" cy="45294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922000" y="4233729"/>
                <a:ext cx="11288" cy="452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8247944" y="4771625"/>
              <a:ext cx="179211" cy="31265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8247944" y="4771625"/>
                <a:ext cx="179211" cy="312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8923866" y="4946106"/>
              <a:ext cx="31044" cy="3101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8923866" y="4946106"/>
                <a:ext cx="310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8914871" y="5013784"/>
              <a:ext cx="54151" cy="3665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8914871" y="5013784"/>
                <a:ext cx="5415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9294636" y="4874728"/>
              <a:ext cx="103364" cy="20743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294636" y="4874728"/>
                <a:ext cx="103364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9386711" y="4884069"/>
              <a:ext cx="129822" cy="15720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386711" y="4884069"/>
                <a:ext cx="129822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9493955" y="4895348"/>
              <a:ext cx="141112" cy="146635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493955" y="4895348"/>
                <a:ext cx="14111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9666111" y="4850230"/>
              <a:ext cx="36689" cy="180473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666111" y="4850230"/>
                <a:ext cx="366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9680222" y="4936237"/>
              <a:ext cx="84666" cy="38068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680222" y="4936237"/>
                <a:ext cx="84666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9750777" y="4819211"/>
              <a:ext cx="42334" cy="28481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750777" y="4819211"/>
                <a:ext cx="423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9589911" y="4968666"/>
              <a:ext cx="90311" cy="105217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589911" y="4968666"/>
                <a:ext cx="903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9860844" y="4850230"/>
              <a:ext cx="95956" cy="26789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9860844" y="4850230"/>
                <a:ext cx="95956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9979377" y="4835249"/>
              <a:ext cx="101600" cy="210083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9979377" y="4835249"/>
                <a:ext cx="101600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10103555" y="4923547"/>
              <a:ext cx="104422" cy="146635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103555" y="4923547"/>
                <a:ext cx="1044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10075333" y="4925486"/>
              <a:ext cx="135467" cy="367468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075333" y="4925486"/>
                <a:ext cx="135467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7046383" y="2564347"/>
              <a:ext cx="43039" cy="740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7046383" y="2564347"/>
                <a:ext cx="43039" cy="7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807155" y="1742699"/>
              <a:ext cx="39511" cy="93232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807155" y="1742699"/>
                <a:ext cx="39511" cy="932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713140" y="1688768"/>
              <a:ext cx="105304" cy="17025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713140" y="1688768"/>
                <a:ext cx="105304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807155" y="1697580"/>
              <a:ext cx="135467" cy="140995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807155" y="1697580"/>
                <a:ext cx="135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857955" y="2583029"/>
              <a:ext cx="5645" cy="174834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857955" y="2583029"/>
                <a:ext cx="56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827969" y="2697235"/>
              <a:ext cx="1613253" cy="94467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827969" y="2697235"/>
                <a:ext cx="1613253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2319866" y="2577389"/>
              <a:ext cx="183974" cy="219953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2319866" y="2577389"/>
                <a:ext cx="18397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874888" y="2396916"/>
              <a:ext cx="361245" cy="386326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874888" y="2396916"/>
                <a:ext cx="361245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869244" y="2346157"/>
              <a:ext cx="726722" cy="442725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869244" y="2346157"/>
                <a:ext cx="726722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1255359" y="2317958"/>
              <a:ext cx="686329" cy="422986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255359" y="2317958"/>
                <a:ext cx="686329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1907822" y="2323598"/>
              <a:ext cx="290689" cy="284810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907822" y="2323598"/>
                <a:ext cx="2906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1825977" y="2323598"/>
              <a:ext cx="476956" cy="389147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825977" y="2323598"/>
                <a:ext cx="47695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2040466" y="2427935"/>
              <a:ext cx="105018" cy="59958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2040466" y="242793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999066" y="2433574"/>
              <a:ext cx="16934" cy="95877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999066" y="2433574"/>
                <a:ext cx="169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993422" y="2455252"/>
              <a:ext cx="31044" cy="294151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993422" y="2455252"/>
                <a:ext cx="31044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1444977" y="2504072"/>
              <a:ext cx="25400" cy="245331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444977" y="2504072"/>
                <a:ext cx="25400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2045229" y="2453314"/>
              <a:ext cx="9348" cy="163554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2045229" y="2453314"/>
                <a:ext cx="934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2054577" y="2667626"/>
              <a:ext cx="5645" cy="2819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2054577" y="2667626"/>
                <a:ext cx="56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5286022" y="4071937"/>
              <a:ext cx="105017" cy="5995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5286022" y="407193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7212894" y="3087791"/>
              <a:ext cx="23283" cy="14100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7212894" y="3087791"/>
                <a:ext cx="2328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3611738" y="2712745"/>
              <a:ext cx="1303162" cy="1123730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611738" y="2712745"/>
                <a:ext cx="1303162" cy="1123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4820355" y="3609473"/>
              <a:ext cx="2822" cy="14100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4820355" y="3609473"/>
                <a:ext cx="28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4701822" y="3406440"/>
              <a:ext cx="230011" cy="521682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4701822" y="3406440"/>
                <a:ext cx="23001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2876550" y="2391276"/>
              <a:ext cx="38805" cy="183293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2876550" y="2391276"/>
                <a:ext cx="3880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2906888" y="2447674"/>
              <a:ext cx="73378" cy="7895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2906888" y="2447674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2963333" y="2355851"/>
              <a:ext cx="70555" cy="34279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2963333" y="2355851"/>
                <a:ext cx="70555" cy="342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3014133" y="2458953"/>
              <a:ext cx="67733" cy="169195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3014133" y="2458953"/>
                <a:ext cx="67733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3070577" y="2329238"/>
              <a:ext cx="95956" cy="330810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3070577" y="2329238"/>
                <a:ext cx="9595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3222977" y="2301039"/>
              <a:ext cx="79023" cy="206205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3222977" y="2301039"/>
                <a:ext cx="79023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3302000" y="2347567"/>
              <a:ext cx="141111" cy="41593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3302000" y="2347567"/>
                <a:ext cx="141111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7310966" y="1669381"/>
              <a:ext cx="26811" cy="3383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7310966" y="1669381"/>
                <a:ext cx="268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4167893" y="3507957"/>
              <a:ext cx="243240" cy="191753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4167893" y="3507957"/>
                <a:ext cx="24324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4425244" y="3426180"/>
              <a:ext cx="53622" cy="6485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4425244" y="3426180"/>
                <a:ext cx="53622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4521200" y="2989095"/>
              <a:ext cx="254000" cy="383506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4521200" y="2989095"/>
                <a:ext cx="25400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4635500" y="2202342"/>
              <a:ext cx="171626" cy="35671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4635500" y="2202342"/>
                <a:ext cx="171626" cy="356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4641144" y="2185423"/>
              <a:ext cx="173567" cy="59499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4641144" y="2185423"/>
                <a:ext cx="173567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4178829" y="2876299"/>
              <a:ext cx="630237" cy="89249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4178829" y="2876299"/>
                <a:ext cx="630237" cy="892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6474177" y="3626393"/>
              <a:ext cx="105018" cy="5995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6474177" y="362639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4676422" y="3812506"/>
              <a:ext cx="8466" cy="8460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4676422" y="381250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4162777" y="2348449"/>
              <a:ext cx="685800" cy="1590248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162777" y="2348449"/>
                <a:ext cx="685800" cy="1590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3730977" y="1937272"/>
              <a:ext cx="11289" cy="155094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730977" y="1937272"/>
                <a:ext cx="1128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3730977" y="1985210"/>
              <a:ext cx="81845" cy="62038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730977" y="1985210"/>
                <a:ext cx="818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3815644" y="1841395"/>
              <a:ext cx="25400" cy="341208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815644" y="1841395"/>
                <a:ext cx="254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3889022" y="1968291"/>
              <a:ext cx="79022" cy="8459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3889022" y="1968291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3956755" y="1804736"/>
              <a:ext cx="84667" cy="26789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3956755" y="1804736"/>
                <a:ext cx="84667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4075288" y="1793457"/>
              <a:ext cx="67734" cy="21237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075288" y="1793457"/>
                <a:ext cx="67734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4154311" y="1872414"/>
              <a:ext cx="107244" cy="129716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154311" y="1872414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4210755" y="1902728"/>
              <a:ext cx="28222" cy="257316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210755" y="1902728"/>
                <a:ext cx="2822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4188177" y="1627083"/>
              <a:ext cx="98778" cy="64857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188177" y="1627083"/>
                <a:ext cx="9877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7304969" y="1885632"/>
              <a:ext cx="89253" cy="3754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7304969" y="1885632"/>
                <a:ext cx="8925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3663244" y="2075447"/>
              <a:ext cx="1216378" cy="1184358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3663244" y="2075447"/>
                <a:ext cx="1216378" cy="118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4837288" y="1979570"/>
              <a:ext cx="67734" cy="242512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837288" y="1979570"/>
                <a:ext cx="6773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4652962" y="1646822"/>
              <a:ext cx="109008" cy="308250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652962" y="1646822"/>
                <a:ext cx="109008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4797777" y="1592362"/>
              <a:ext cx="67734" cy="219777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797777" y="1592362"/>
                <a:ext cx="67734" cy="219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4888088" y="1663741"/>
              <a:ext cx="104423" cy="95877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4888088" y="1663741"/>
                <a:ext cx="10442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4927600" y="1652462"/>
              <a:ext cx="45155" cy="363767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4927600" y="1652462"/>
                <a:ext cx="45155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4927600" y="1471988"/>
              <a:ext cx="87488" cy="245331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4927600" y="1471988"/>
                <a:ext cx="8748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5051777" y="1503007"/>
              <a:ext cx="87489" cy="31019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051777" y="1503007"/>
                <a:ext cx="874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3276600" y="4004259"/>
              <a:ext cx="64911" cy="259431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276600" y="4004259"/>
                <a:ext cx="64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3183466" y="4111416"/>
              <a:ext cx="50800" cy="135355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3183466" y="4111416"/>
                <a:ext cx="50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3381022" y="4145254"/>
              <a:ext cx="33866" cy="50759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381022" y="4145254"/>
                <a:ext cx="3386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3200400" y="3992980"/>
              <a:ext cx="169333" cy="29890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3200400" y="3992980"/>
                <a:ext cx="1693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3409244" y="4145254"/>
              <a:ext cx="88018" cy="104866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3409244" y="4145254"/>
                <a:ext cx="88018" cy="104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4797777" y="4111416"/>
              <a:ext cx="167923" cy="48819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4797777" y="4111416"/>
                <a:ext cx="16792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4792133" y="4021179"/>
              <a:ext cx="112889" cy="259431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4792133" y="4021179"/>
                <a:ext cx="1128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4967111" y="4212932"/>
              <a:ext cx="67733" cy="109976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4967111" y="4212932"/>
                <a:ext cx="677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7155568" y="2114925"/>
              <a:ext cx="21343" cy="37540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7155568" y="2114925"/>
                <a:ext cx="2134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3778073" y="3513597"/>
              <a:ext cx="68615" cy="193163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778073" y="3513597"/>
                <a:ext cx="68615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3849511" y="3449444"/>
              <a:ext cx="42333" cy="216427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3849511" y="3449444"/>
                <a:ext cx="4233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3918655" y="3417720"/>
              <a:ext cx="66322" cy="225592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918655" y="3417720"/>
                <a:ext cx="663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4007555" y="3383881"/>
              <a:ext cx="50800" cy="186114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4007555" y="3383881"/>
                <a:ext cx="508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4075288" y="3451559"/>
              <a:ext cx="95956" cy="127600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4075288" y="3451559"/>
                <a:ext cx="95956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4116211" y="3476233"/>
              <a:ext cx="60677" cy="274235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4116211" y="3476233"/>
                <a:ext cx="60677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4107568" y="3295583"/>
              <a:ext cx="108832" cy="91647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107568" y="3295583"/>
                <a:ext cx="108832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4190470" y="3307744"/>
              <a:ext cx="8996" cy="2820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190470" y="3307744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4193822" y="3271085"/>
              <a:ext cx="64911" cy="3383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193822" y="3271085"/>
                <a:ext cx="64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7399161" y="3194948"/>
              <a:ext cx="141816" cy="5357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7399161" y="3194948"/>
                <a:ext cx="14181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2549525" y="4660591"/>
              <a:ext cx="114652" cy="172014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2549525" y="4660591"/>
                <a:ext cx="11465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2652888" y="4600668"/>
              <a:ext cx="14112" cy="269301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2652888" y="4600668"/>
                <a:ext cx="14112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2705629" y="4607718"/>
              <a:ext cx="77082" cy="276351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2705629" y="4607718"/>
                <a:ext cx="7708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2827866" y="4615297"/>
              <a:ext cx="73378" cy="168841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2827866" y="4615297"/>
                <a:ext cx="73378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2918177" y="4681036"/>
              <a:ext cx="98778" cy="133240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2918177" y="4681036"/>
                <a:ext cx="98778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2957688" y="4737434"/>
              <a:ext cx="39512" cy="358127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2957688" y="4737434"/>
                <a:ext cx="3951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2948340" y="4519420"/>
              <a:ext cx="113771" cy="136765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2948340" y="4519420"/>
                <a:ext cx="113771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3053644" y="4545680"/>
              <a:ext cx="84667" cy="22560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053644" y="4545680"/>
                <a:ext cx="846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5269088" y="4635917"/>
              <a:ext cx="76200" cy="155095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5269088" y="4635917"/>
                <a:ext cx="762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5254977" y="4639795"/>
              <a:ext cx="107245" cy="123018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254977" y="4639795"/>
                <a:ext cx="107245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6293555" y="5005324"/>
              <a:ext cx="22578" cy="234052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6293555" y="5005324"/>
                <a:ext cx="2257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6293555" y="5087101"/>
              <a:ext cx="95956" cy="50759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293555" y="5087101"/>
                <a:ext cx="959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6368873" y="4949984"/>
              <a:ext cx="20638" cy="455766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6368873" y="4949984"/>
                <a:ext cx="20638" cy="455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6400800" y="4954566"/>
              <a:ext cx="135466" cy="64858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6400800" y="4954566"/>
                <a:ext cx="13546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6474177" y="4869088"/>
              <a:ext cx="28223" cy="249032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6474177" y="4869088"/>
                <a:ext cx="28223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6674555" y="5047623"/>
              <a:ext cx="110067" cy="191753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6674555" y="5047623"/>
                <a:ext cx="1100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3" name="墨迹 252"/>
              <p14:cNvContentPartPr/>
              <p14:nvPr/>
            </p14:nvContentPartPr>
            <p14:xfrm>
              <a:off x="6668911" y="5079699"/>
              <a:ext cx="93133" cy="128659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668911" y="5079699"/>
                <a:ext cx="93133" cy="128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4" name="墨迹 253"/>
              <p14:cNvContentPartPr/>
              <p14:nvPr/>
            </p14:nvContentPartPr>
            <p14:xfrm>
              <a:off x="1960033" y="5363452"/>
              <a:ext cx="66322" cy="145930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1960033" y="5363452"/>
                <a:ext cx="6632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5" name="墨迹 254"/>
              <p14:cNvContentPartPr/>
              <p14:nvPr/>
            </p14:nvContentPartPr>
            <p14:xfrm>
              <a:off x="1992488" y="5372969"/>
              <a:ext cx="128412" cy="129363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992488" y="5372969"/>
                <a:ext cx="128412" cy="129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6" name="墨迹 255"/>
              <p14:cNvContentPartPr/>
              <p14:nvPr/>
            </p14:nvContentPartPr>
            <p14:xfrm>
              <a:off x="2085093" y="5397291"/>
              <a:ext cx="172684" cy="118435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2085093" y="5397291"/>
                <a:ext cx="17268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7" name="墨迹 256"/>
              <p14:cNvContentPartPr/>
              <p14:nvPr/>
            </p14:nvContentPartPr>
            <p14:xfrm>
              <a:off x="2269066" y="5361337"/>
              <a:ext cx="11289" cy="154389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2269066" y="5361337"/>
                <a:ext cx="11289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8" name="墨迹 257"/>
              <p14:cNvContentPartPr/>
              <p14:nvPr/>
            </p14:nvContentPartPr>
            <p14:xfrm>
              <a:off x="2280355" y="5425490"/>
              <a:ext cx="67733" cy="22559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2280355" y="5425490"/>
                <a:ext cx="67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9" name="墨迹 258"/>
              <p14:cNvContentPartPr/>
              <p14:nvPr/>
            </p14:nvContentPartPr>
            <p14:xfrm>
              <a:off x="2365022" y="5300004"/>
              <a:ext cx="16933" cy="263661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2365022" y="5300004"/>
                <a:ext cx="1693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0" name="墨迹 259"/>
              <p14:cNvContentPartPr/>
              <p14:nvPr/>
            </p14:nvContentPartPr>
            <p14:xfrm>
              <a:off x="2402416" y="5414210"/>
              <a:ext cx="69850" cy="71907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2402416" y="5414210"/>
                <a:ext cx="69850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1" name="墨迹 260"/>
              <p14:cNvContentPartPr/>
              <p14:nvPr/>
            </p14:nvContentPartPr>
            <p14:xfrm>
              <a:off x="2494844" y="5325912"/>
              <a:ext cx="45156" cy="220834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2494844" y="5325912"/>
                <a:ext cx="45156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2" name="墨迹 261"/>
              <p14:cNvContentPartPr/>
              <p14:nvPr/>
            </p14:nvContentPartPr>
            <p14:xfrm>
              <a:off x="2568222" y="5342302"/>
              <a:ext cx="62089" cy="160206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2568222" y="5342302"/>
                <a:ext cx="62089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3" name="墨迹 262"/>
              <p14:cNvContentPartPr/>
              <p14:nvPr/>
            </p14:nvContentPartPr>
            <p14:xfrm>
              <a:off x="2641600" y="5425490"/>
              <a:ext cx="81844" cy="78957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2641600" y="5425490"/>
                <a:ext cx="818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4" name="墨迹 263"/>
              <p14:cNvContentPartPr/>
              <p14:nvPr/>
            </p14:nvContentPartPr>
            <p14:xfrm>
              <a:off x="2678288" y="5433949"/>
              <a:ext cx="36689" cy="267891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2678288" y="5433949"/>
                <a:ext cx="3668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5" name="墨迹 264"/>
              <p14:cNvContentPartPr/>
              <p14:nvPr/>
            </p14:nvContentPartPr>
            <p14:xfrm>
              <a:off x="5545666" y="5515727"/>
              <a:ext cx="8466" cy="155094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5545666" y="5515727"/>
                <a:ext cx="846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6" name="墨迹 265"/>
              <p14:cNvContentPartPr/>
              <p14:nvPr/>
            </p14:nvContentPartPr>
            <p14:xfrm>
              <a:off x="5542844" y="5560845"/>
              <a:ext cx="110066" cy="67678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5542844" y="5560845"/>
                <a:ext cx="1100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7" name="墨迹 266"/>
              <p14:cNvContentPartPr/>
              <p14:nvPr/>
            </p14:nvContentPartPr>
            <p14:xfrm>
              <a:off x="5638800" y="5445229"/>
              <a:ext cx="22577" cy="225591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5638800" y="5445229"/>
                <a:ext cx="22577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8" name="墨迹 267"/>
              <p14:cNvContentPartPr/>
              <p14:nvPr/>
            </p14:nvContentPartPr>
            <p14:xfrm>
              <a:off x="5661377" y="5538286"/>
              <a:ext cx="90312" cy="110681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5661377" y="5538286"/>
                <a:ext cx="90312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69" name="墨迹 268"/>
              <p14:cNvContentPartPr/>
              <p14:nvPr/>
            </p14:nvContentPartPr>
            <p14:xfrm>
              <a:off x="5791200" y="5419850"/>
              <a:ext cx="79022" cy="248151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5791200" y="5419850"/>
                <a:ext cx="790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70" name="墨迹 269"/>
              <p14:cNvContentPartPr/>
              <p14:nvPr/>
            </p14:nvContentPartPr>
            <p14:xfrm>
              <a:off x="5877277" y="5442409"/>
              <a:ext cx="193323" cy="190343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5877277" y="5442409"/>
                <a:ext cx="193323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1" name="墨迹 270"/>
              <p14:cNvContentPartPr/>
              <p14:nvPr/>
            </p14:nvContentPartPr>
            <p14:xfrm>
              <a:off x="6002866" y="5502684"/>
              <a:ext cx="47978" cy="275293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6002866" y="5502684"/>
                <a:ext cx="47978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2" name="墨迹 271"/>
              <p14:cNvContentPartPr/>
              <p14:nvPr/>
            </p14:nvContentPartPr>
            <p14:xfrm>
              <a:off x="6033911" y="5419850"/>
              <a:ext cx="101600" cy="28199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6033911" y="5419850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3" name="墨迹 272"/>
              <p14:cNvContentPartPr/>
              <p14:nvPr/>
            </p14:nvContentPartPr>
            <p14:xfrm>
              <a:off x="6496755" y="5458095"/>
              <a:ext cx="5645" cy="198627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6496755" y="5458095"/>
                <a:ext cx="5645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4" name="墨迹 273"/>
              <p14:cNvContentPartPr/>
              <p14:nvPr/>
            </p14:nvContentPartPr>
            <p14:xfrm>
              <a:off x="6517216" y="5436769"/>
              <a:ext cx="146932" cy="212374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6517216" y="5436769"/>
                <a:ext cx="146932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5" name="墨迹 274"/>
              <p14:cNvContentPartPr/>
              <p14:nvPr/>
            </p14:nvContentPartPr>
            <p14:xfrm>
              <a:off x="6553200" y="5392003"/>
              <a:ext cx="76200" cy="290098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6553200" y="5392003"/>
                <a:ext cx="76200" cy="290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6" name="墨迹 275"/>
              <p14:cNvContentPartPr/>
              <p14:nvPr/>
            </p14:nvContentPartPr>
            <p14:xfrm>
              <a:off x="6620933" y="5370501"/>
              <a:ext cx="143934" cy="297500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6620933" y="5370501"/>
                <a:ext cx="14393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7" name="墨迹 276"/>
              <p14:cNvContentPartPr/>
              <p14:nvPr/>
            </p14:nvContentPartPr>
            <p14:xfrm>
              <a:off x="6643511" y="5508677"/>
              <a:ext cx="190500" cy="164964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6643511" y="5508677"/>
                <a:ext cx="19050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78" name="墨迹 277"/>
              <p14:cNvContentPartPr/>
              <p14:nvPr/>
            </p14:nvContentPartPr>
            <p14:xfrm>
              <a:off x="6917266" y="5445229"/>
              <a:ext cx="228424" cy="265071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6917266" y="5445229"/>
                <a:ext cx="22842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79" name="墨迹 278"/>
              <p14:cNvContentPartPr/>
              <p14:nvPr/>
            </p14:nvContentPartPr>
            <p14:xfrm>
              <a:off x="7209366" y="5401344"/>
              <a:ext cx="246944" cy="303845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7209366" y="5401344"/>
                <a:ext cx="246944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0" name="墨迹 279"/>
              <p14:cNvContentPartPr/>
              <p14:nvPr/>
            </p14:nvContentPartPr>
            <p14:xfrm>
              <a:off x="7425090" y="5348647"/>
              <a:ext cx="204082" cy="285515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7425090" y="5348647"/>
                <a:ext cx="20408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1" name="墨迹 280"/>
              <p14:cNvContentPartPr/>
              <p14:nvPr/>
            </p14:nvContentPartPr>
            <p14:xfrm>
              <a:off x="7566377" y="5474133"/>
              <a:ext cx="31045" cy="684531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7566377" y="5474133"/>
                <a:ext cx="31045" cy="684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2" name="墨迹 281"/>
              <p14:cNvContentPartPr/>
              <p14:nvPr/>
            </p14:nvContentPartPr>
            <p14:xfrm>
              <a:off x="2051755" y="6229867"/>
              <a:ext cx="14111" cy="26789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2051755" y="6229867"/>
                <a:ext cx="141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3" name="墨迹 282"/>
              <p14:cNvContentPartPr/>
              <p14:nvPr/>
            </p14:nvContentPartPr>
            <p14:xfrm>
              <a:off x="2022651" y="6082527"/>
              <a:ext cx="399521" cy="25379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2022651" y="6082527"/>
                <a:ext cx="39952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4" name="墨迹 283"/>
              <p14:cNvContentPartPr/>
              <p14:nvPr/>
            </p14:nvContentPartPr>
            <p14:xfrm>
              <a:off x="2062162" y="6214357"/>
              <a:ext cx="314149" cy="269301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2062162" y="6214357"/>
                <a:ext cx="314149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5" name="墨迹 284"/>
              <p14:cNvContentPartPr/>
              <p14:nvPr/>
            </p14:nvContentPartPr>
            <p14:xfrm>
              <a:off x="2387600" y="6279919"/>
              <a:ext cx="148166" cy="25379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2387600" y="6279919"/>
                <a:ext cx="1481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86" name="墨迹 285"/>
              <p14:cNvContentPartPr/>
              <p14:nvPr/>
            </p14:nvContentPartPr>
            <p14:xfrm>
              <a:off x="2393244" y="6143860"/>
              <a:ext cx="349956" cy="307898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2393244" y="6143860"/>
                <a:ext cx="349956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87" name="墨迹 286"/>
              <p14:cNvContentPartPr/>
              <p14:nvPr/>
            </p14:nvContentPartPr>
            <p14:xfrm>
              <a:off x="2675466" y="6036527"/>
              <a:ext cx="22578" cy="553582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2675466" y="6036527"/>
                <a:ext cx="22578" cy="553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88" name="墨迹 287"/>
              <p14:cNvContentPartPr/>
              <p14:nvPr/>
            </p14:nvContentPartPr>
            <p14:xfrm>
              <a:off x="2122311" y="6561910"/>
              <a:ext cx="163689" cy="292036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2122311" y="6561910"/>
                <a:ext cx="163689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89" name="墨迹 288"/>
              <p14:cNvContentPartPr/>
              <p14:nvPr/>
            </p14:nvContentPartPr>
            <p14:xfrm>
              <a:off x="2319866" y="6604208"/>
              <a:ext cx="163689" cy="45119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2319866" y="6604208"/>
                <a:ext cx="1636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90" name="墨迹 289"/>
              <p14:cNvContentPartPr/>
              <p14:nvPr/>
            </p14:nvContentPartPr>
            <p14:xfrm>
              <a:off x="2297288" y="6550630"/>
              <a:ext cx="156105" cy="290450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2297288" y="6550630"/>
                <a:ext cx="156105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1" name="墨迹 290"/>
              <p14:cNvContentPartPr/>
              <p14:nvPr/>
            </p14:nvContentPartPr>
            <p14:xfrm>
              <a:off x="2376311" y="6660606"/>
              <a:ext cx="134055" cy="56398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2376311" y="6660606"/>
                <a:ext cx="1340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92" name="墨迹 291"/>
              <p14:cNvContentPartPr/>
              <p14:nvPr/>
            </p14:nvContentPartPr>
            <p14:xfrm>
              <a:off x="2355144" y="6691625"/>
              <a:ext cx="105833" cy="205853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2355144" y="6691625"/>
                <a:ext cx="1058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3" name="墨迹 292"/>
              <p14:cNvContentPartPr/>
              <p14:nvPr/>
            </p14:nvContentPartPr>
            <p14:xfrm>
              <a:off x="2974622" y="6294019"/>
              <a:ext cx="33866" cy="22559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2974622" y="6294019"/>
                <a:ext cx="338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94" name="墨迹 293"/>
              <p14:cNvContentPartPr/>
              <p14:nvPr/>
            </p14:nvContentPartPr>
            <p14:xfrm>
              <a:off x="2971800" y="6361697"/>
              <a:ext cx="36688" cy="16919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2971800" y="6361697"/>
                <a:ext cx="366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5" name="墨迹 294"/>
              <p14:cNvContentPartPr/>
              <p14:nvPr/>
            </p14:nvContentPartPr>
            <p14:xfrm>
              <a:off x="3685822" y="6124825"/>
              <a:ext cx="56444" cy="137118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3685822" y="6124825"/>
                <a:ext cx="56444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96" name="墨迹 295"/>
              <p14:cNvContentPartPr/>
              <p14:nvPr/>
            </p14:nvContentPartPr>
            <p14:xfrm>
              <a:off x="3759200" y="6067722"/>
              <a:ext cx="118533" cy="188581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3759200" y="6067722"/>
                <a:ext cx="118533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97" name="墨迹 296"/>
              <p14:cNvContentPartPr/>
              <p14:nvPr/>
            </p14:nvContentPartPr>
            <p14:xfrm>
              <a:off x="3866444" y="6133285"/>
              <a:ext cx="118533" cy="143815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3866444" y="6133285"/>
                <a:ext cx="11853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98" name="墨迹 297"/>
              <p14:cNvContentPartPr/>
              <p14:nvPr/>
            </p14:nvContentPartPr>
            <p14:xfrm>
              <a:off x="3637138" y="6294019"/>
              <a:ext cx="418395" cy="14100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3637138" y="6294019"/>
                <a:ext cx="41839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99" name="墨迹 298"/>
              <p14:cNvContentPartPr/>
              <p14:nvPr/>
            </p14:nvContentPartPr>
            <p14:xfrm>
              <a:off x="3795536" y="6322218"/>
              <a:ext cx="87841" cy="119846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3795536" y="6322218"/>
                <a:ext cx="87841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00" name="墨迹 299"/>
              <p14:cNvContentPartPr/>
              <p14:nvPr/>
            </p14:nvContentPartPr>
            <p14:xfrm>
              <a:off x="3804355" y="6350417"/>
              <a:ext cx="16933" cy="197394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3804355" y="6350417"/>
                <a:ext cx="1693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1" name="墨迹 300"/>
              <p14:cNvContentPartPr/>
              <p14:nvPr/>
            </p14:nvContentPartPr>
            <p14:xfrm>
              <a:off x="4102981" y="6254541"/>
              <a:ext cx="119063" cy="19739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4102981" y="6254541"/>
                <a:ext cx="11906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02" name="墨迹 301"/>
              <p14:cNvContentPartPr/>
              <p14:nvPr/>
            </p14:nvContentPartPr>
            <p14:xfrm>
              <a:off x="4075465" y="6327858"/>
              <a:ext cx="140935" cy="11280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4075465" y="6327858"/>
                <a:ext cx="14093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3" name="墨迹 302"/>
              <p14:cNvContentPartPr/>
              <p14:nvPr/>
            </p14:nvContentPartPr>
            <p14:xfrm>
              <a:off x="4318000" y="6048688"/>
              <a:ext cx="118533" cy="253791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4318000" y="6048688"/>
                <a:ext cx="1185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04" name="墨迹 303"/>
              <p14:cNvContentPartPr/>
              <p14:nvPr/>
            </p14:nvContentPartPr>
            <p14:xfrm>
              <a:off x="4259968" y="6299659"/>
              <a:ext cx="227365" cy="28199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4259968" y="6299659"/>
                <a:ext cx="2273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5" name="墨迹 304"/>
              <p14:cNvContentPartPr/>
              <p14:nvPr/>
            </p14:nvContentPartPr>
            <p14:xfrm>
              <a:off x="4351866" y="6361697"/>
              <a:ext cx="121356" cy="110857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4351866" y="6361697"/>
                <a:ext cx="121356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06" name="墨迹 305"/>
              <p14:cNvContentPartPr/>
              <p14:nvPr/>
            </p14:nvContentPartPr>
            <p14:xfrm>
              <a:off x="5468761" y="6255951"/>
              <a:ext cx="164394" cy="131830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5468761" y="6255951"/>
                <a:ext cx="16439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07" name="墨迹 306"/>
              <p14:cNvContentPartPr/>
              <p14:nvPr/>
            </p14:nvContentPartPr>
            <p14:xfrm>
              <a:off x="5672666" y="6175583"/>
              <a:ext cx="186266" cy="203034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5672666" y="6175583"/>
                <a:ext cx="186266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08" name="墨迹 307"/>
              <p14:cNvContentPartPr/>
              <p14:nvPr/>
            </p14:nvContentPartPr>
            <p14:xfrm>
              <a:off x="5847644" y="6235506"/>
              <a:ext cx="110066" cy="143110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5847644" y="6235506"/>
                <a:ext cx="11006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09" name="墨迹 308"/>
              <p14:cNvContentPartPr/>
              <p14:nvPr/>
            </p14:nvContentPartPr>
            <p14:xfrm>
              <a:off x="5960533" y="6141744"/>
              <a:ext cx="90311" cy="39479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5960533" y="6141744"/>
                <a:ext cx="903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10" name="墨迹 309"/>
              <p14:cNvContentPartPr/>
              <p14:nvPr/>
            </p14:nvContentPartPr>
            <p14:xfrm>
              <a:off x="5997222" y="6086052"/>
              <a:ext cx="31044" cy="137470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5997222" y="6086052"/>
                <a:ext cx="31044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11" name="墨迹 310"/>
              <p14:cNvContentPartPr/>
              <p14:nvPr/>
            </p14:nvContentPartPr>
            <p14:xfrm>
              <a:off x="6124222" y="6215062"/>
              <a:ext cx="118533" cy="50758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6124222" y="6215062"/>
                <a:ext cx="1185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12" name="墨迹 311"/>
              <p14:cNvContentPartPr/>
              <p14:nvPr/>
            </p14:nvContentPartPr>
            <p14:xfrm>
              <a:off x="6109228" y="6310939"/>
              <a:ext cx="161749" cy="14100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6109228" y="6310939"/>
                <a:ext cx="16174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13" name="墨迹 312"/>
              <p14:cNvContentPartPr/>
              <p14:nvPr/>
            </p14:nvContentPartPr>
            <p14:xfrm>
              <a:off x="6389511" y="6100151"/>
              <a:ext cx="82550" cy="258726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6389511" y="6100151"/>
                <a:ext cx="82550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14" name="墨迹 313"/>
              <p14:cNvContentPartPr/>
              <p14:nvPr/>
            </p14:nvContentPartPr>
            <p14:xfrm>
              <a:off x="6536266" y="6147384"/>
              <a:ext cx="22578" cy="177654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6536266" y="6147384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15" name="墨迹 314"/>
              <p14:cNvContentPartPr/>
              <p14:nvPr/>
            </p14:nvContentPartPr>
            <p14:xfrm>
              <a:off x="6547555" y="6209422"/>
              <a:ext cx="73378" cy="33839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6547555" y="6209422"/>
                <a:ext cx="73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16" name="墨迹 315"/>
              <p14:cNvContentPartPr/>
              <p14:nvPr/>
            </p14:nvContentPartPr>
            <p14:xfrm>
              <a:off x="6601177" y="6111959"/>
              <a:ext cx="14112" cy="232818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6601177" y="6111959"/>
                <a:ext cx="1411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17" name="墨迹 316"/>
              <p14:cNvContentPartPr/>
              <p14:nvPr/>
            </p14:nvContentPartPr>
            <p14:xfrm>
              <a:off x="6635044" y="6233920"/>
              <a:ext cx="73378" cy="92000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6635044" y="6233920"/>
                <a:ext cx="73378" cy="92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18" name="墨迹 317"/>
              <p14:cNvContentPartPr/>
              <p14:nvPr/>
            </p14:nvContentPartPr>
            <p14:xfrm>
              <a:off x="6716888" y="6128703"/>
              <a:ext cx="79022" cy="179416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6716888" y="6128703"/>
                <a:ext cx="79022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9" name="墨迹 318"/>
              <p14:cNvContentPartPr/>
              <p14:nvPr/>
            </p14:nvContentPartPr>
            <p14:xfrm>
              <a:off x="6795911" y="6104205"/>
              <a:ext cx="28222" cy="212374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6795911" y="6104205"/>
                <a:ext cx="28222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20" name="墨迹 319"/>
              <p14:cNvContentPartPr/>
              <p14:nvPr/>
            </p14:nvContentPartPr>
            <p14:xfrm>
              <a:off x="6733822" y="6192503"/>
              <a:ext cx="104422" cy="50758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6733822" y="6192503"/>
                <a:ext cx="1044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1" name="墨迹 320"/>
              <p14:cNvContentPartPr/>
              <p14:nvPr/>
            </p14:nvContentPartPr>
            <p14:xfrm>
              <a:off x="6605411" y="6220702"/>
              <a:ext cx="77611" cy="186113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6605411" y="6220702"/>
                <a:ext cx="776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22" name="墨迹 321"/>
              <p14:cNvContentPartPr/>
              <p14:nvPr/>
            </p14:nvContentPartPr>
            <p14:xfrm>
              <a:off x="6910740" y="6216472"/>
              <a:ext cx="161749" cy="21149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6910740" y="6216472"/>
                <a:ext cx="161749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3" name="墨迹 322"/>
              <p14:cNvContentPartPr/>
              <p14:nvPr/>
            </p14:nvContentPartPr>
            <p14:xfrm>
              <a:off x="6976533" y="6127292"/>
              <a:ext cx="11289" cy="206206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6976533" y="6127292"/>
                <a:ext cx="11289" cy="206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24" name="墨迹 323"/>
              <p14:cNvContentPartPr/>
              <p14:nvPr/>
            </p14:nvContentPartPr>
            <p14:xfrm>
              <a:off x="7171972" y="6105086"/>
              <a:ext cx="75494" cy="224887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7171972" y="6105086"/>
                <a:ext cx="75494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5" name="墨迹 324"/>
              <p14:cNvContentPartPr/>
              <p14:nvPr/>
            </p14:nvContentPartPr>
            <p14:xfrm>
              <a:off x="7309555" y="6137514"/>
              <a:ext cx="43745" cy="164965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7309555" y="6137514"/>
                <a:ext cx="43745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26" name="墨迹 325"/>
              <p14:cNvContentPartPr/>
              <p14:nvPr/>
            </p14:nvContentPartPr>
            <p14:xfrm>
              <a:off x="7320844" y="6192503"/>
              <a:ext cx="87488" cy="56398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7320844" y="6192503"/>
                <a:ext cx="874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27" name="墨迹 326"/>
              <p14:cNvContentPartPr/>
              <p14:nvPr/>
            </p14:nvContentPartPr>
            <p14:xfrm>
              <a:off x="7388577" y="6077592"/>
              <a:ext cx="28223" cy="213607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7388577" y="6077592"/>
                <a:ext cx="28223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28" name="墨迹 327"/>
              <p14:cNvContentPartPr/>
              <p14:nvPr/>
            </p14:nvContentPartPr>
            <p14:xfrm>
              <a:off x="7416800" y="6192503"/>
              <a:ext cx="95955" cy="99401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7416800" y="6192503"/>
                <a:ext cx="9595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29" name="墨迹 328"/>
              <p14:cNvContentPartPr/>
              <p14:nvPr/>
            </p14:nvContentPartPr>
            <p14:xfrm>
              <a:off x="7490177" y="6074067"/>
              <a:ext cx="112889" cy="225592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7490177" y="6074067"/>
                <a:ext cx="1128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30" name="墨迹 329"/>
              <p14:cNvContentPartPr/>
              <p14:nvPr/>
            </p14:nvContentPartPr>
            <p14:xfrm>
              <a:off x="7597422" y="6077592"/>
              <a:ext cx="28222" cy="238986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7597422" y="6077592"/>
                <a:ext cx="282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31" name="墨迹 330"/>
              <p14:cNvContentPartPr/>
              <p14:nvPr/>
            </p14:nvContentPartPr>
            <p14:xfrm>
              <a:off x="7509756" y="6192503"/>
              <a:ext cx="107421" cy="45118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7509756" y="6192503"/>
                <a:ext cx="10742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32" name="墨迹 331"/>
              <p14:cNvContentPartPr/>
              <p14:nvPr/>
            </p14:nvContentPartPr>
            <p14:xfrm>
              <a:off x="7636933" y="6081117"/>
              <a:ext cx="112889" cy="9869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7636933" y="6081117"/>
                <a:ext cx="112889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33" name="墨迹 332"/>
              <p14:cNvContentPartPr/>
              <p14:nvPr/>
            </p14:nvContentPartPr>
            <p14:xfrm>
              <a:off x="7752644" y="6169944"/>
              <a:ext cx="200378" cy="39478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7752644" y="6169944"/>
                <a:ext cx="2003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34" name="墨迹 333"/>
              <p14:cNvContentPartPr/>
              <p14:nvPr/>
            </p14:nvContentPartPr>
            <p14:xfrm>
              <a:off x="7851422" y="6089752"/>
              <a:ext cx="33866" cy="215546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7851422" y="6089752"/>
                <a:ext cx="33866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35" name="墨迹 334"/>
              <p14:cNvContentPartPr/>
              <p14:nvPr/>
            </p14:nvContentPartPr>
            <p14:xfrm>
              <a:off x="8003822" y="6041638"/>
              <a:ext cx="84666" cy="246742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8003822" y="6041638"/>
                <a:ext cx="84666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336" name="墨迹 335"/>
              <p14:cNvContentPartPr/>
              <p14:nvPr/>
            </p14:nvContentPartPr>
            <p14:xfrm>
              <a:off x="8133644" y="6077944"/>
              <a:ext cx="39511" cy="154037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8133644" y="6077944"/>
                <a:ext cx="39511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37" name="墨迹 336"/>
              <p14:cNvContentPartPr/>
              <p14:nvPr/>
            </p14:nvContentPartPr>
            <p14:xfrm>
              <a:off x="8139288" y="6141744"/>
              <a:ext cx="76200" cy="33839"/>
            </p14:xfrm>
          </p:contentPart>
        </mc:Choice>
        <mc:Fallback xmlns="">
          <p:pic>
            <p:nvPicPr>
              <p:cNvPr id="337" name="墨迹 336"/>
            </p:nvPicPr>
            <p:blipFill>
              <a:blip/>
            </p:blipFill>
            <p:spPr>
              <a:xfrm>
                <a:off x="8139288" y="6141744"/>
                <a:ext cx="762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38" name="墨迹 337"/>
              <p14:cNvContentPartPr/>
              <p14:nvPr/>
            </p14:nvContentPartPr>
            <p14:xfrm>
              <a:off x="8198555" y="6027186"/>
              <a:ext cx="31045" cy="292213"/>
            </p14:xfrm>
          </p:contentPart>
        </mc:Choice>
        <mc:Fallback xmlns="">
          <p:pic>
            <p:nvPicPr>
              <p:cNvPr id="338" name="墨迹 337"/>
            </p:nvPicPr>
            <p:blipFill>
              <a:blip/>
            </p:blipFill>
            <p:spPr>
              <a:xfrm>
                <a:off x="8198555" y="6027186"/>
                <a:ext cx="31045" cy="292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39" name="墨迹 338"/>
              <p14:cNvContentPartPr/>
              <p14:nvPr/>
            </p14:nvContentPartPr>
            <p14:xfrm>
              <a:off x="8255000" y="6044282"/>
              <a:ext cx="115711" cy="190872"/>
            </p14:xfrm>
          </p:contentPart>
        </mc:Choice>
        <mc:Fallback xmlns="">
          <p:pic>
            <p:nvPicPr>
              <p:cNvPr id="339" name="墨迹 338"/>
            </p:nvPicPr>
            <p:blipFill>
              <a:blip/>
            </p:blipFill>
            <p:spPr>
              <a:xfrm>
                <a:off x="8255000" y="6044282"/>
                <a:ext cx="115711" cy="190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340" name="墨迹 339"/>
              <p14:cNvContentPartPr/>
              <p14:nvPr/>
            </p14:nvContentPartPr>
            <p14:xfrm>
              <a:off x="8345311" y="6021546"/>
              <a:ext cx="19756" cy="286573"/>
            </p14:xfrm>
          </p:contentPart>
        </mc:Choice>
        <mc:Fallback xmlns="">
          <p:pic>
            <p:nvPicPr>
              <p:cNvPr id="340" name="墨迹 339"/>
            </p:nvPicPr>
            <p:blipFill>
              <a:blip/>
            </p:blipFill>
            <p:spPr>
              <a:xfrm>
                <a:off x="8345311" y="6021546"/>
                <a:ext cx="19756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41" name="墨迹 340"/>
              <p14:cNvContentPartPr/>
              <p14:nvPr/>
            </p14:nvContentPartPr>
            <p14:xfrm>
              <a:off x="8269111" y="6153024"/>
              <a:ext cx="124178" cy="45119"/>
            </p14:xfrm>
          </p:contentPart>
        </mc:Choice>
        <mc:Fallback xmlns="">
          <p:pic>
            <p:nvPicPr>
              <p:cNvPr id="341" name="墨迹 340"/>
            </p:nvPicPr>
            <p:blipFill>
              <a:blip/>
            </p:blipFill>
            <p:spPr>
              <a:xfrm>
                <a:off x="8269111" y="6153024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42" name="墨迹 341"/>
              <p14:cNvContentPartPr/>
              <p14:nvPr/>
            </p14:nvContentPartPr>
            <p14:xfrm>
              <a:off x="8429096" y="5983830"/>
              <a:ext cx="94015" cy="118436"/>
            </p14:xfrm>
          </p:contentPart>
        </mc:Choice>
        <mc:Fallback xmlns="">
          <p:pic>
            <p:nvPicPr>
              <p:cNvPr id="342" name="墨迹 341"/>
            </p:nvPicPr>
            <p:blipFill>
              <a:blip/>
            </p:blipFill>
            <p:spPr>
              <a:xfrm>
                <a:off x="8429096" y="5983830"/>
                <a:ext cx="9401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43" name="墨迹 342"/>
              <p14:cNvContentPartPr/>
              <p14:nvPr/>
            </p14:nvContentPartPr>
            <p14:xfrm>
              <a:off x="8536340" y="6012029"/>
              <a:ext cx="88371" cy="28199"/>
            </p14:xfrm>
          </p:contentPart>
        </mc:Choice>
        <mc:Fallback xmlns="">
          <p:pic>
            <p:nvPicPr>
              <p:cNvPr id="343" name="墨迹 342"/>
            </p:nvPicPr>
            <p:blipFill>
              <a:blip/>
            </p:blipFill>
            <p:spPr>
              <a:xfrm>
                <a:off x="8536340" y="6012029"/>
                <a:ext cx="883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44" name="墨迹 343"/>
              <p14:cNvContentPartPr/>
              <p14:nvPr/>
            </p14:nvContentPartPr>
            <p14:xfrm>
              <a:off x="8616244" y="6107906"/>
              <a:ext cx="203200" cy="33838"/>
            </p14:xfrm>
          </p:contentPart>
        </mc:Choice>
        <mc:Fallback xmlns="">
          <p:pic>
            <p:nvPicPr>
              <p:cNvPr id="344" name="墨迹 343"/>
            </p:nvPicPr>
            <p:blipFill>
              <a:blip/>
            </p:blipFill>
            <p:spPr>
              <a:xfrm>
                <a:off x="8616244" y="6107906"/>
                <a:ext cx="2032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45" name="墨迹 344"/>
              <p14:cNvContentPartPr/>
              <p14:nvPr/>
            </p14:nvContentPartPr>
            <p14:xfrm>
              <a:off x="8686800" y="6032826"/>
              <a:ext cx="56444" cy="266833"/>
            </p14:xfrm>
          </p:contentPart>
        </mc:Choice>
        <mc:Fallback xmlns="">
          <p:pic>
            <p:nvPicPr>
              <p:cNvPr id="345" name="墨迹 344"/>
            </p:nvPicPr>
            <p:blipFill>
              <a:blip/>
            </p:blipFill>
            <p:spPr>
              <a:xfrm>
                <a:off x="8686800" y="6032826"/>
                <a:ext cx="5644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46" name="墨迹 345"/>
              <p14:cNvContentPartPr/>
              <p14:nvPr/>
            </p14:nvContentPartPr>
            <p14:xfrm>
              <a:off x="8867422" y="6013968"/>
              <a:ext cx="98778" cy="246212"/>
            </p14:xfrm>
          </p:contentPart>
        </mc:Choice>
        <mc:Fallback xmlns="">
          <p:pic>
            <p:nvPicPr>
              <p:cNvPr id="346" name="墨迹 345"/>
            </p:nvPicPr>
            <p:blipFill>
              <a:blip/>
            </p:blipFill>
            <p:spPr>
              <a:xfrm>
                <a:off x="8867422" y="6013968"/>
                <a:ext cx="98778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47" name="墨迹 346"/>
              <p14:cNvContentPartPr/>
              <p14:nvPr/>
            </p14:nvContentPartPr>
            <p14:xfrm>
              <a:off x="8983133" y="5995462"/>
              <a:ext cx="138289" cy="275998"/>
            </p14:xfrm>
          </p:contentPart>
        </mc:Choice>
        <mc:Fallback xmlns="">
          <p:pic>
            <p:nvPicPr>
              <p:cNvPr id="347" name="墨迹 346"/>
            </p:nvPicPr>
            <p:blipFill>
              <a:blip/>
            </p:blipFill>
            <p:spPr>
              <a:xfrm>
                <a:off x="8983133" y="5995462"/>
                <a:ext cx="138289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48" name="墨迹 347"/>
              <p14:cNvContentPartPr/>
              <p14:nvPr/>
            </p14:nvContentPartPr>
            <p14:xfrm>
              <a:off x="9110133" y="5994404"/>
              <a:ext cx="22578" cy="308075"/>
            </p14:xfrm>
          </p:contentPart>
        </mc:Choice>
        <mc:Fallback xmlns="">
          <p:pic>
            <p:nvPicPr>
              <p:cNvPr id="348" name="墨迹 347"/>
            </p:nvPicPr>
            <p:blipFill>
              <a:blip/>
            </p:blipFill>
            <p:spPr>
              <a:xfrm>
                <a:off x="9110133" y="5994404"/>
                <a:ext cx="22578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49" name="墨迹 348"/>
              <p14:cNvContentPartPr/>
              <p14:nvPr/>
            </p14:nvContentPartPr>
            <p14:xfrm>
              <a:off x="9019822" y="6107906"/>
              <a:ext cx="129822" cy="45118"/>
            </p14:xfrm>
          </p:contentPart>
        </mc:Choice>
        <mc:Fallback xmlns="">
          <p:pic>
            <p:nvPicPr>
              <p:cNvPr id="349" name="墨迹 348"/>
            </p:nvPicPr>
            <p:blipFill>
              <a:blip/>
            </p:blipFill>
            <p:spPr>
              <a:xfrm>
                <a:off x="9019822" y="6107906"/>
                <a:ext cx="1298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50" name="墨迹 349"/>
              <p14:cNvContentPartPr/>
              <p14:nvPr/>
            </p14:nvContentPartPr>
            <p14:xfrm>
              <a:off x="9177866" y="5927432"/>
              <a:ext cx="94015" cy="188933"/>
            </p14:xfrm>
          </p:contentPart>
        </mc:Choice>
        <mc:Fallback xmlns="">
          <p:pic>
            <p:nvPicPr>
              <p:cNvPr id="350" name="墨迹 349"/>
            </p:nvPicPr>
            <p:blipFill>
              <a:blip/>
            </p:blipFill>
            <p:spPr>
              <a:xfrm>
                <a:off x="9177866" y="5927432"/>
                <a:ext cx="94015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51" name="墨迹 350"/>
              <p14:cNvContentPartPr/>
              <p14:nvPr/>
            </p14:nvContentPartPr>
            <p14:xfrm>
              <a:off x="9307688" y="5995110"/>
              <a:ext cx="115712" cy="16919"/>
            </p14:xfrm>
          </p:contentPart>
        </mc:Choice>
        <mc:Fallback xmlns="">
          <p:pic>
            <p:nvPicPr>
              <p:cNvPr id="351" name="墨迹 350"/>
            </p:nvPicPr>
            <p:blipFill>
              <a:blip/>
            </p:blipFill>
            <p:spPr>
              <a:xfrm>
                <a:off x="9307688" y="5995110"/>
                <a:ext cx="1157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352" name="墨迹 351"/>
              <p14:cNvContentPartPr/>
              <p14:nvPr/>
            </p14:nvContentPartPr>
            <p14:xfrm>
              <a:off x="3725333" y="6626768"/>
              <a:ext cx="71437" cy="82658"/>
            </p14:xfrm>
          </p:contentPart>
        </mc:Choice>
        <mc:Fallback xmlns="">
          <p:pic>
            <p:nvPicPr>
              <p:cNvPr id="352" name="墨迹 351"/>
            </p:nvPicPr>
            <p:blipFill>
              <a:blip/>
            </p:blipFill>
            <p:spPr>
              <a:xfrm>
                <a:off x="3725333" y="6626768"/>
                <a:ext cx="7143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53" name="墨迹 352"/>
              <p14:cNvContentPartPr/>
              <p14:nvPr/>
            </p14:nvContentPartPr>
            <p14:xfrm>
              <a:off x="5523088" y="6576009"/>
              <a:ext cx="79904" cy="222772"/>
            </p14:xfrm>
          </p:contentPart>
        </mc:Choice>
        <mc:Fallback xmlns="">
          <p:pic>
            <p:nvPicPr>
              <p:cNvPr id="353" name="墨迹 352"/>
            </p:nvPicPr>
            <p:blipFill>
              <a:blip/>
            </p:blipFill>
            <p:spPr>
              <a:xfrm>
                <a:off x="5523088" y="6576009"/>
                <a:ext cx="7990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354" name="墨迹 353"/>
              <p14:cNvContentPartPr/>
              <p14:nvPr/>
            </p14:nvContentPartPr>
            <p14:xfrm>
              <a:off x="5650088" y="6556975"/>
              <a:ext cx="129822" cy="236166"/>
            </p14:xfrm>
          </p:contentPart>
        </mc:Choice>
        <mc:Fallback xmlns="">
          <p:pic>
            <p:nvPicPr>
              <p:cNvPr id="354" name="墨迹 353"/>
            </p:nvPicPr>
            <p:blipFill>
              <a:blip/>
            </p:blipFill>
            <p:spPr>
              <a:xfrm>
                <a:off x="5650088" y="6556975"/>
                <a:ext cx="129822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55" name="墨迹 354"/>
              <p14:cNvContentPartPr/>
              <p14:nvPr/>
            </p14:nvContentPartPr>
            <p14:xfrm>
              <a:off x="5740400" y="6549220"/>
              <a:ext cx="37394" cy="258021"/>
            </p14:xfrm>
          </p:contentPart>
        </mc:Choice>
        <mc:Fallback xmlns="">
          <p:pic>
            <p:nvPicPr>
              <p:cNvPr id="355" name="墨迹 354"/>
            </p:nvPicPr>
            <p:blipFill>
              <a:blip/>
            </p:blipFill>
            <p:spPr>
              <a:xfrm>
                <a:off x="5740400" y="6549220"/>
                <a:ext cx="3739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356" name="墨迹 355"/>
              <p14:cNvContentPartPr/>
              <p14:nvPr/>
            </p14:nvContentPartPr>
            <p14:xfrm>
              <a:off x="5676900" y="6674706"/>
              <a:ext cx="142522" cy="47938"/>
            </p14:xfrm>
          </p:contentPart>
        </mc:Choice>
        <mc:Fallback xmlns="">
          <p:pic>
            <p:nvPicPr>
              <p:cNvPr id="356" name="墨迹 355"/>
            </p:nvPicPr>
            <p:blipFill>
              <a:blip/>
            </p:blipFill>
            <p:spPr>
              <a:xfrm>
                <a:off x="5676900" y="6674706"/>
                <a:ext cx="1425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57" name="墨迹 356"/>
              <p14:cNvContentPartPr/>
              <p14:nvPr/>
            </p14:nvContentPartPr>
            <p14:xfrm>
              <a:off x="5844822" y="6516263"/>
              <a:ext cx="45861" cy="144343"/>
            </p14:xfrm>
          </p:contentPart>
        </mc:Choice>
        <mc:Fallback xmlns="">
          <p:pic>
            <p:nvPicPr>
              <p:cNvPr id="357" name="墨迹 356"/>
            </p:nvPicPr>
            <p:blipFill>
              <a:blip/>
            </p:blipFill>
            <p:spPr>
              <a:xfrm>
                <a:off x="5844822" y="6516263"/>
                <a:ext cx="45861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358" name="墨迹 357"/>
              <p14:cNvContentPartPr/>
              <p14:nvPr/>
            </p14:nvContentPartPr>
            <p14:xfrm>
              <a:off x="5915377" y="6542171"/>
              <a:ext cx="90312" cy="22559"/>
            </p14:xfrm>
          </p:contentPart>
        </mc:Choice>
        <mc:Fallback xmlns="">
          <p:pic>
            <p:nvPicPr>
              <p:cNvPr id="358" name="墨迹 357"/>
            </p:nvPicPr>
            <p:blipFill>
              <a:blip/>
            </p:blipFill>
            <p:spPr>
              <a:xfrm>
                <a:off x="5915377" y="6542171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59" name="墨迹 358"/>
              <p14:cNvContentPartPr/>
              <p14:nvPr/>
            </p14:nvContentPartPr>
            <p14:xfrm>
              <a:off x="5904088" y="6688805"/>
              <a:ext cx="180622" cy="360"/>
            </p14:xfrm>
          </p:contentPart>
        </mc:Choice>
        <mc:Fallback xmlns="">
          <p:pic>
            <p:nvPicPr>
              <p:cNvPr id="359" name="墨迹 358"/>
            </p:nvPicPr>
            <p:blipFill>
              <a:blip/>
            </p:blipFill>
            <p:spPr>
              <a:xfrm>
                <a:off x="5904088" y="6688805"/>
                <a:ext cx="18062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360" name="墨迹 359"/>
              <p14:cNvContentPartPr/>
              <p14:nvPr/>
            </p14:nvContentPartPr>
            <p14:xfrm>
              <a:off x="5990166" y="6607028"/>
              <a:ext cx="38100" cy="166374"/>
            </p14:xfrm>
          </p:contentPart>
        </mc:Choice>
        <mc:Fallback xmlns="">
          <p:pic>
            <p:nvPicPr>
              <p:cNvPr id="360" name="墨迹 359"/>
            </p:nvPicPr>
            <p:blipFill>
              <a:blip/>
            </p:blipFill>
            <p:spPr>
              <a:xfrm>
                <a:off x="5990166" y="6607028"/>
                <a:ext cx="381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61" name="墨迹 360"/>
              <p14:cNvContentPartPr/>
              <p14:nvPr/>
            </p14:nvContentPartPr>
            <p14:xfrm>
              <a:off x="6077655" y="6609848"/>
              <a:ext cx="136878" cy="144697"/>
            </p14:xfrm>
          </p:contentPart>
        </mc:Choice>
        <mc:Fallback xmlns="">
          <p:pic>
            <p:nvPicPr>
              <p:cNvPr id="361" name="墨迹 360"/>
            </p:nvPicPr>
            <p:blipFill>
              <a:blip/>
            </p:blipFill>
            <p:spPr>
              <a:xfrm>
                <a:off x="6077655" y="6609848"/>
                <a:ext cx="13687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62" name="墨迹 361"/>
              <p14:cNvContentPartPr/>
              <p14:nvPr/>
            </p14:nvContentPartPr>
            <p14:xfrm>
              <a:off x="6248400" y="6601388"/>
              <a:ext cx="22577" cy="143815"/>
            </p14:xfrm>
          </p:contentPart>
        </mc:Choice>
        <mc:Fallback xmlns="">
          <p:pic>
            <p:nvPicPr>
              <p:cNvPr id="362" name="墨迹 361"/>
            </p:nvPicPr>
            <p:blipFill>
              <a:blip/>
            </p:blipFill>
            <p:spPr>
              <a:xfrm>
                <a:off x="6248400" y="6601388"/>
                <a:ext cx="2257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63" name="墨迹 362"/>
              <p14:cNvContentPartPr/>
              <p14:nvPr/>
            </p14:nvContentPartPr>
            <p14:xfrm>
              <a:off x="6242755" y="6671886"/>
              <a:ext cx="73378" cy="22559"/>
            </p14:xfrm>
          </p:contentPart>
        </mc:Choice>
        <mc:Fallback xmlns="">
          <p:pic>
            <p:nvPicPr>
              <p:cNvPr id="363" name="墨迹 362"/>
            </p:nvPicPr>
            <p:blipFill>
              <a:blip/>
            </p:blipFill>
            <p:spPr>
              <a:xfrm>
                <a:off x="6242755" y="6671886"/>
                <a:ext cx="73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364" name="墨迹 363"/>
              <p14:cNvContentPartPr/>
              <p14:nvPr/>
            </p14:nvContentPartPr>
            <p14:xfrm>
              <a:off x="6304844" y="6551864"/>
              <a:ext cx="33866" cy="272296"/>
            </p14:xfrm>
          </p:contentPart>
        </mc:Choice>
        <mc:Fallback xmlns="">
          <p:pic>
            <p:nvPicPr>
              <p:cNvPr id="364" name="墨迹 363"/>
            </p:nvPicPr>
            <p:blipFill>
              <a:blip/>
            </p:blipFill>
            <p:spPr>
              <a:xfrm>
                <a:off x="6304844" y="6551864"/>
                <a:ext cx="33866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65" name="墨迹 364"/>
              <p14:cNvContentPartPr/>
              <p14:nvPr/>
            </p14:nvContentPartPr>
            <p14:xfrm>
              <a:off x="6316133" y="6566139"/>
              <a:ext cx="107244" cy="184704"/>
            </p14:xfrm>
          </p:contentPart>
        </mc:Choice>
        <mc:Fallback xmlns="">
          <p:pic>
            <p:nvPicPr>
              <p:cNvPr id="365" name="墨迹 364"/>
            </p:nvPicPr>
            <p:blipFill>
              <a:blip/>
            </p:blipFill>
            <p:spPr>
              <a:xfrm>
                <a:off x="6316133" y="6566139"/>
                <a:ext cx="10724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366" name="墨迹 365"/>
              <p14:cNvContentPartPr/>
              <p14:nvPr/>
            </p14:nvContentPartPr>
            <p14:xfrm>
              <a:off x="6400800" y="6596806"/>
              <a:ext cx="22577" cy="170957"/>
            </p14:xfrm>
          </p:contentPart>
        </mc:Choice>
        <mc:Fallback xmlns="">
          <p:pic>
            <p:nvPicPr>
              <p:cNvPr id="366" name="墨迹 365"/>
            </p:nvPicPr>
            <p:blipFill>
              <a:blip/>
            </p:blipFill>
            <p:spPr>
              <a:xfrm>
                <a:off x="6400800" y="6596806"/>
                <a:ext cx="22577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67" name="墨迹 366"/>
              <p14:cNvContentPartPr/>
              <p14:nvPr/>
            </p14:nvContentPartPr>
            <p14:xfrm>
              <a:off x="6341533" y="6688805"/>
              <a:ext cx="104422" cy="16920"/>
            </p14:xfrm>
          </p:contentPart>
        </mc:Choice>
        <mc:Fallback xmlns="">
          <p:pic>
            <p:nvPicPr>
              <p:cNvPr id="367" name="墨迹 366"/>
            </p:nvPicPr>
            <p:blipFill>
              <a:blip/>
            </p:blipFill>
            <p:spPr>
              <a:xfrm>
                <a:off x="6341533" y="6688805"/>
                <a:ext cx="1044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68" name="墨迹 367"/>
              <p14:cNvContentPartPr/>
              <p14:nvPr/>
            </p14:nvContentPartPr>
            <p14:xfrm>
              <a:off x="6479822" y="6561910"/>
              <a:ext cx="70555" cy="25379"/>
            </p14:xfrm>
          </p:contentPart>
        </mc:Choice>
        <mc:Fallback xmlns="">
          <p:pic>
            <p:nvPicPr>
              <p:cNvPr id="368" name="墨迹 367"/>
            </p:nvPicPr>
            <p:blipFill>
              <a:blip/>
            </p:blipFill>
            <p:spPr>
              <a:xfrm>
                <a:off x="6479822" y="6561910"/>
                <a:ext cx="705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69" name="墨迹 368"/>
              <p14:cNvContentPartPr/>
              <p14:nvPr/>
            </p14:nvContentPartPr>
            <p14:xfrm>
              <a:off x="6611584" y="6621128"/>
              <a:ext cx="161749" cy="16919"/>
            </p14:xfrm>
          </p:contentPart>
        </mc:Choice>
        <mc:Fallback xmlns="">
          <p:pic>
            <p:nvPicPr>
              <p:cNvPr id="369" name="墨迹 368"/>
            </p:nvPicPr>
            <p:blipFill>
              <a:blip/>
            </p:blipFill>
            <p:spPr>
              <a:xfrm>
                <a:off x="6611584" y="6621128"/>
                <a:ext cx="16174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370" name="墨迹 369"/>
              <p14:cNvContentPartPr/>
              <p14:nvPr/>
            </p14:nvContentPartPr>
            <p14:xfrm>
              <a:off x="6683022" y="6547810"/>
              <a:ext cx="39511" cy="205853"/>
            </p14:xfrm>
          </p:contentPart>
        </mc:Choice>
        <mc:Fallback xmlns="">
          <p:pic>
            <p:nvPicPr>
              <p:cNvPr id="370" name="墨迹 369"/>
            </p:nvPicPr>
            <p:blipFill>
              <a:blip/>
            </p:blipFill>
            <p:spPr>
              <a:xfrm>
                <a:off x="6683022" y="6547810"/>
                <a:ext cx="395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371" name="墨迹 370"/>
              <p14:cNvContentPartPr/>
              <p14:nvPr/>
            </p14:nvContentPartPr>
            <p14:xfrm>
              <a:off x="6824133" y="6566845"/>
              <a:ext cx="33867" cy="161439"/>
            </p14:xfrm>
          </p:contentPart>
        </mc:Choice>
        <mc:Fallback xmlns="">
          <p:pic>
            <p:nvPicPr>
              <p:cNvPr id="371" name="墨迹 370"/>
            </p:nvPicPr>
            <p:blipFill>
              <a:blip/>
            </p:blipFill>
            <p:spPr>
              <a:xfrm>
                <a:off x="6824133" y="6566845"/>
                <a:ext cx="33867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372" name="墨迹 371"/>
              <p14:cNvContentPartPr/>
              <p14:nvPr/>
            </p14:nvContentPartPr>
            <p14:xfrm>
              <a:off x="6835422" y="6621128"/>
              <a:ext cx="95955" cy="39478"/>
            </p14:xfrm>
          </p:contentPart>
        </mc:Choice>
        <mc:Fallback xmlns="">
          <p:pic>
            <p:nvPicPr>
              <p:cNvPr id="372" name="墨迹 371"/>
            </p:nvPicPr>
            <p:blipFill>
              <a:blip/>
            </p:blipFill>
            <p:spPr>
              <a:xfrm>
                <a:off x="6835422" y="6621128"/>
                <a:ext cx="959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73" name="墨迹 372"/>
              <p14:cNvContentPartPr/>
              <p14:nvPr/>
            </p14:nvContentPartPr>
            <p14:xfrm>
              <a:off x="6911269" y="6512385"/>
              <a:ext cx="172508" cy="172896"/>
            </p14:xfrm>
          </p:contentPart>
        </mc:Choice>
        <mc:Fallback xmlns="">
          <p:pic>
            <p:nvPicPr>
              <p:cNvPr id="373" name="墨迹 372"/>
            </p:nvPicPr>
            <p:blipFill>
              <a:blip/>
            </p:blipFill>
            <p:spPr>
              <a:xfrm>
                <a:off x="6911269" y="6512385"/>
                <a:ext cx="17250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374" name="墨迹 373"/>
              <p14:cNvContentPartPr/>
              <p14:nvPr/>
            </p14:nvContentPartPr>
            <p14:xfrm>
              <a:off x="6987822" y="6534416"/>
              <a:ext cx="67733" cy="182588"/>
            </p14:xfrm>
          </p:contentPart>
        </mc:Choice>
        <mc:Fallback xmlns="">
          <p:pic>
            <p:nvPicPr>
              <p:cNvPr id="374" name="墨迹 373"/>
            </p:nvPicPr>
            <p:blipFill>
              <a:blip/>
            </p:blipFill>
            <p:spPr>
              <a:xfrm>
                <a:off x="6987822" y="6534416"/>
                <a:ext cx="67733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75" name="墨迹 374"/>
              <p14:cNvContentPartPr/>
              <p14:nvPr/>
            </p14:nvContentPartPr>
            <p14:xfrm>
              <a:off x="7061200" y="6546401"/>
              <a:ext cx="28222" cy="181883"/>
            </p14:xfrm>
          </p:contentPart>
        </mc:Choice>
        <mc:Fallback xmlns="">
          <p:pic>
            <p:nvPicPr>
              <p:cNvPr id="375" name="墨迹 374"/>
            </p:nvPicPr>
            <p:blipFill>
              <a:blip/>
            </p:blipFill>
            <p:spPr>
              <a:xfrm>
                <a:off x="7061200" y="6546401"/>
                <a:ext cx="28222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376" name="墨迹 375"/>
              <p14:cNvContentPartPr/>
              <p14:nvPr/>
            </p14:nvContentPartPr>
            <p14:xfrm>
              <a:off x="7004755" y="6626768"/>
              <a:ext cx="95956" cy="28199"/>
            </p14:xfrm>
          </p:contentPart>
        </mc:Choice>
        <mc:Fallback xmlns="">
          <p:pic>
            <p:nvPicPr>
              <p:cNvPr id="376" name="墨迹 375"/>
            </p:nvPicPr>
            <p:blipFill>
              <a:blip/>
            </p:blipFill>
            <p:spPr>
              <a:xfrm>
                <a:off x="7004755" y="6626768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377" name="墨迹 376"/>
              <p14:cNvContentPartPr/>
              <p14:nvPr/>
            </p14:nvContentPartPr>
            <p14:xfrm>
              <a:off x="7136871" y="6525251"/>
              <a:ext cx="121884" cy="28200"/>
            </p14:xfrm>
          </p:contentPart>
        </mc:Choice>
        <mc:Fallback xmlns="">
          <p:pic>
            <p:nvPicPr>
              <p:cNvPr id="377" name="墨迹 376"/>
            </p:nvPicPr>
            <p:blipFill>
              <a:blip/>
            </p:blipFill>
            <p:spPr>
              <a:xfrm>
                <a:off x="7136871" y="6525251"/>
                <a:ext cx="121884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378" name="墨迹 377"/>
              <p14:cNvContentPartPr/>
              <p14:nvPr/>
            </p14:nvContentPartPr>
            <p14:xfrm>
              <a:off x="6412088" y="6485772"/>
              <a:ext cx="129822" cy="135356"/>
            </p14:xfrm>
          </p:contentPart>
        </mc:Choice>
        <mc:Fallback xmlns="">
          <p:pic>
            <p:nvPicPr>
              <p:cNvPr id="378" name="墨迹 377"/>
            </p:nvPicPr>
            <p:blipFill>
              <a:blip/>
            </p:blipFill>
            <p:spPr>
              <a:xfrm>
                <a:off x="6412088" y="6485772"/>
                <a:ext cx="1298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379" name="墨迹 378"/>
              <p14:cNvContentPartPr/>
              <p14:nvPr/>
            </p14:nvContentPartPr>
            <p14:xfrm>
              <a:off x="6487406" y="6564730"/>
              <a:ext cx="116594" cy="16919"/>
            </p14:xfrm>
          </p:contentPart>
        </mc:Choice>
        <mc:Fallback xmlns="">
          <p:pic>
            <p:nvPicPr>
              <p:cNvPr id="379" name="墨迹 378"/>
            </p:nvPicPr>
            <p:blipFill>
              <a:blip/>
            </p:blipFill>
            <p:spPr>
              <a:xfrm>
                <a:off x="6487406" y="6564730"/>
                <a:ext cx="116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380" name="墨迹 379"/>
              <p14:cNvContentPartPr/>
              <p14:nvPr/>
            </p14:nvContentPartPr>
            <p14:xfrm>
              <a:off x="7207955" y="6649327"/>
              <a:ext cx="169334" cy="22559"/>
            </p14:xfrm>
          </p:contentPart>
        </mc:Choice>
        <mc:Fallback xmlns="">
          <p:pic>
            <p:nvPicPr>
              <p:cNvPr id="380" name="墨迹 379"/>
            </p:nvPicPr>
            <p:blipFill>
              <a:blip/>
            </p:blipFill>
            <p:spPr>
              <a:xfrm>
                <a:off x="7207955" y="6649327"/>
                <a:ext cx="169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381" name="墨迹 380"/>
              <p14:cNvContentPartPr/>
              <p14:nvPr/>
            </p14:nvContentPartPr>
            <p14:xfrm>
              <a:off x="7292622" y="6579534"/>
              <a:ext cx="22578" cy="165669"/>
            </p14:xfrm>
          </p:contentPart>
        </mc:Choice>
        <mc:Fallback xmlns="">
          <p:pic>
            <p:nvPicPr>
              <p:cNvPr id="381" name="墨迹 380"/>
            </p:nvPicPr>
            <p:blipFill>
              <a:blip/>
            </p:blipFill>
            <p:spPr>
              <a:xfrm>
                <a:off x="7292622" y="6579534"/>
                <a:ext cx="22578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382" name="墨迹 381"/>
              <p14:cNvContentPartPr/>
              <p14:nvPr/>
            </p14:nvContentPartPr>
            <p14:xfrm>
              <a:off x="7445022" y="6564025"/>
              <a:ext cx="225778" cy="279875"/>
            </p14:xfrm>
          </p:contentPart>
        </mc:Choice>
        <mc:Fallback xmlns="">
          <p:pic>
            <p:nvPicPr>
              <p:cNvPr id="382" name="墨迹 381"/>
            </p:nvPicPr>
            <p:blipFill>
              <a:blip/>
            </p:blipFill>
            <p:spPr>
              <a:xfrm>
                <a:off x="7445022" y="6564025"/>
                <a:ext cx="225778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383" name="墨迹 382"/>
              <p14:cNvContentPartPr/>
              <p14:nvPr/>
            </p14:nvContentPartPr>
            <p14:xfrm>
              <a:off x="7732888" y="6446294"/>
              <a:ext cx="127000" cy="67678"/>
            </p14:xfrm>
          </p:contentPart>
        </mc:Choice>
        <mc:Fallback xmlns="">
          <p:pic>
            <p:nvPicPr>
              <p:cNvPr id="383" name="墨迹 382"/>
            </p:nvPicPr>
            <p:blipFill>
              <a:blip/>
            </p:blipFill>
            <p:spPr>
              <a:xfrm>
                <a:off x="7732888" y="6446294"/>
                <a:ext cx="127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384" name="墨迹 383"/>
              <p14:cNvContentPartPr/>
              <p14:nvPr/>
            </p14:nvContentPartPr>
            <p14:xfrm>
              <a:off x="7984066" y="6604208"/>
              <a:ext cx="176389" cy="28200"/>
            </p14:xfrm>
          </p:contentPart>
        </mc:Choice>
        <mc:Fallback xmlns="">
          <p:pic>
            <p:nvPicPr>
              <p:cNvPr id="384" name="墨迹 383"/>
            </p:nvPicPr>
            <p:blipFill>
              <a:blip/>
            </p:blipFill>
            <p:spPr>
              <a:xfrm>
                <a:off x="7984066" y="6604208"/>
                <a:ext cx="176389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385" name="墨迹 384"/>
              <p14:cNvContentPartPr/>
              <p14:nvPr/>
            </p14:nvContentPartPr>
            <p14:xfrm>
              <a:off x="7999588" y="6671886"/>
              <a:ext cx="210256" cy="22559"/>
            </p14:xfrm>
          </p:contentPart>
        </mc:Choice>
        <mc:Fallback xmlns="">
          <p:pic>
            <p:nvPicPr>
              <p:cNvPr id="385" name="墨迹 384"/>
            </p:nvPicPr>
            <p:blipFill>
              <a:blip/>
            </p:blipFill>
            <p:spPr>
              <a:xfrm>
                <a:off x="7999588" y="6671886"/>
                <a:ext cx="2102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386" name="墨迹 385"/>
              <p14:cNvContentPartPr/>
              <p14:nvPr/>
            </p14:nvContentPartPr>
            <p14:xfrm>
              <a:off x="8329083" y="6521726"/>
              <a:ext cx="120650" cy="174305"/>
            </p14:xfrm>
          </p:contentPart>
        </mc:Choice>
        <mc:Fallback xmlns="">
          <p:pic>
            <p:nvPicPr>
              <p:cNvPr id="386" name="墨迹 385"/>
            </p:nvPicPr>
            <p:blipFill>
              <a:blip/>
            </p:blipFill>
            <p:spPr>
              <a:xfrm>
                <a:off x="8329083" y="6521726"/>
                <a:ext cx="120650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87" name="墨迹 386"/>
              <p14:cNvContentPartPr/>
              <p14:nvPr/>
            </p14:nvContentPartPr>
            <p14:xfrm>
              <a:off x="8393288" y="6508861"/>
              <a:ext cx="150460" cy="163730"/>
            </p14:xfrm>
          </p:contentPart>
        </mc:Choice>
        <mc:Fallback xmlns="">
          <p:pic>
            <p:nvPicPr>
              <p:cNvPr id="387" name="墨迹 386"/>
            </p:nvPicPr>
            <p:blipFill>
              <a:blip/>
            </p:blipFill>
            <p:spPr>
              <a:xfrm>
                <a:off x="8393288" y="6508861"/>
                <a:ext cx="150460" cy="163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388" name="墨迹 387"/>
              <p14:cNvContentPartPr/>
              <p14:nvPr/>
            </p14:nvContentPartPr>
            <p14:xfrm>
              <a:off x="8508118" y="6547810"/>
              <a:ext cx="116593" cy="122137"/>
            </p14:xfrm>
          </p:contentPart>
        </mc:Choice>
        <mc:Fallback xmlns="">
          <p:pic>
            <p:nvPicPr>
              <p:cNvPr id="388" name="墨迹 387"/>
            </p:nvPicPr>
            <p:blipFill>
              <a:blip/>
            </p:blipFill>
            <p:spPr>
              <a:xfrm>
                <a:off x="8508118" y="6547810"/>
                <a:ext cx="116593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89" name="墨迹 388"/>
              <p14:cNvContentPartPr/>
              <p14:nvPr/>
            </p14:nvContentPartPr>
            <p14:xfrm>
              <a:off x="8647288" y="6463213"/>
              <a:ext cx="101600" cy="45119"/>
            </p14:xfrm>
          </p:contentPart>
        </mc:Choice>
        <mc:Fallback xmlns="">
          <p:pic>
            <p:nvPicPr>
              <p:cNvPr id="389" name="墨迹 388"/>
            </p:nvPicPr>
            <p:blipFill>
              <a:blip/>
            </p:blipFill>
            <p:spPr>
              <a:xfrm>
                <a:off x="8647288" y="6463213"/>
                <a:ext cx="1016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390" name="墨迹 389"/>
              <p14:cNvContentPartPr/>
              <p14:nvPr/>
            </p14:nvContentPartPr>
            <p14:xfrm>
              <a:off x="8689622" y="6410340"/>
              <a:ext cx="31044" cy="174129"/>
            </p14:xfrm>
          </p:contentPart>
        </mc:Choice>
        <mc:Fallback xmlns="">
          <p:pic>
            <p:nvPicPr>
              <p:cNvPr id="390" name="墨迹 389"/>
            </p:nvPicPr>
            <p:blipFill>
              <a:blip/>
            </p:blipFill>
            <p:spPr>
              <a:xfrm>
                <a:off x="8689622" y="6410340"/>
                <a:ext cx="31044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391" name="墨迹 390"/>
              <p14:cNvContentPartPr/>
              <p14:nvPr/>
            </p14:nvContentPartPr>
            <p14:xfrm>
              <a:off x="8808155" y="6587289"/>
              <a:ext cx="208845" cy="33839"/>
            </p14:xfrm>
          </p:contentPart>
        </mc:Choice>
        <mc:Fallback xmlns="">
          <p:pic>
            <p:nvPicPr>
              <p:cNvPr id="391" name="墨迹 390"/>
            </p:nvPicPr>
            <p:blipFill>
              <a:blip/>
            </p:blipFill>
            <p:spPr>
              <a:xfrm>
                <a:off x="8808155" y="6587289"/>
                <a:ext cx="208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392" name="墨迹 391"/>
              <p14:cNvContentPartPr/>
              <p14:nvPr/>
            </p14:nvContentPartPr>
            <p14:xfrm>
              <a:off x="8914518" y="6503044"/>
              <a:ext cx="20637" cy="168842"/>
            </p14:xfrm>
          </p:contentPart>
        </mc:Choice>
        <mc:Fallback xmlns="">
          <p:pic>
            <p:nvPicPr>
              <p:cNvPr id="392" name="墨迹 391"/>
            </p:nvPicPr>
            <p:blipFill>
              <a:blip/>
            </p:blipFill>
            <p:spPr>
              <a:xfrm>
                <a:off x="8914518" y="6503044"/>
                <a:ext cx="20637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393" name="墨迹 392"/>
              <p14:cNvContentPartPr/>
              <p14:nvPr/>
            </p14:nvContentPartPr>
            <p14:xfrm>
              <a:off x="9118600" y="6493880"/>
              <a:ext cx="36688" cy="166726"/>
            </p14:xfrm>
          </p:contentPart>
        </mc:Choice>
        <mc:Fallback xmlns="">
          <p:pic>
            <p:nvPicPr>
              <p:cNvPr id="393" name="墨迹 392"/>
            </p:nvPicPr>
            <p:blipFill>
              <a:blip/>
            </p:blipFill>
            <p:spPr>
              <a:xfrm>
                <a:off x="9118600" y="6493880"/>
                <a:ext cx="36688" cy="166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394" name="墨迹 393"/>
              <p14:cNvContentPartPr/>
              <p14:nvPr/>
            </p14:nvContentPartPr>
            <p14:xfrm>
              <a:off x="9132711" y="6554860"/>
              <a:ext cx="81844" cy="49348"/>
            </p14:xfrm>
          </p:contentPart>
        </mc:Choice>
        <mc:Fallback xmlns="">
          <p:pic>
            <p:nvPicPr>
              <p:cNvPr id="394" name="墨迹 393"/>
            </p:nvPicPr>
            <p:blipFill>
              <a:blip/>
            </p:blipFill>
            <p:spPr>
              <a:xfrm>
                <a:off x="9132711" y="6554860"/>
                <a:ext cx="81844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395" name="墨迹 394"/>
              <p14:cNvContentPartPr/>
              <p14:nvPr/>
            </p14:nvContentPartPr>
            <p14:xfrm>
              <a:off x="9200444" y="6434309"/>
              <a:ext cx="39511" cy="347553"/>
            </p14:xfrm>
          </p:contentPart>
        </mc:Choice>
        <mc:Fallback xmlns="">
          <p:pic>
            <p:nvPicPr>
              <p:cNvPr id="395" name="墨迹 394"/>
            </p:nvPicPr>
            <p:blipFill>
              <a:blip/>
            </p:blipFill>
            <p:spPr>
              <a:xfrm>
                <a:off x="9200444" y="6434309"/>
                <a:ext cx="39511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396" name="墨迹 395"/>
              <p14:cNvContentPartPr/>
              <p14:nvPr/>
            </p14:nvContentPartPr>
            <p14:xfrm>
              <a:off x="9285111" y="6429375"/>
              <a:ext cx="110066" cy="33838"/>
            </p14:xfrm>
          </p:contentPart>
        </mc:Choice>
        <mc:Fallback xmlns="">
          <p:pic>
            <p:nvPicPr>
              <p:cNvPr id="396" name="墨迹 395"/>
            </p:nvPicPr>
            <p:blipFill>
              <a:blip/>
            </p:blipFill>
            <p:spPr>
              <a:xfrm>
                <a:off x="9285111" y="6429375"/>
                <a:ext cx="1100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397" name="墨迹 396"/>
              <p14:cNvContentPartPr/>
              <p14:nvPr/>
            </p14:nvContentPartPr>
            <p14:xfrm>
              <a:off x="9355666" y="6359582"/>
              <a:ext cx="14111" cy="233347"/>
            </p14:xfrm>
          </p:contentPart>
        </mc:Choice>
        <mc:Fallback xmlns="">
          <p:pic>
            <p:nvPicPr>
              <p:cNvPr id="397" name="墨迹 396"/>
            </p:nvPicPr>
            <p:blipFill>
              <a:blip/>
            </p:blipFill>
            <p:spPr>
              <a:xfrm>
                <a:off x="9355666" y="6359582"/>
                <a:ext cx="1411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398" name="墨迹 397"/>
              <p14:cNvContentPartPr/>
              <p14:nvPr/>
            </p14:nvContentPartPr>
            <p14:xfrm>
              <a:off x="8379177" y="6398180"/>
              <a:ext cx="431800" cy="403422"/>
            </p14:xfrm>
          </p:contentPart>
        </mc:Choice>
        <mc:Fallback xmlns="">
          <p:pic>
            <p:nvPicPr>
              <p:cNvPr id="398" name="墨迹 397"/>
            </p:nvPicPr>
            <p:blipFill>
              <a:blip/>
            </p:blipFill>
            <p:spPr>
              <a:xfrm>
                <a:off x="8379177" y="6398180"/>
                <a:ext cx="431800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399" name="墨迹 398"/>
              <p14:cNvContentPartPr/>
              <p14:nvPr/>
            </p14:nvContentPartPr>
            <p14:xfrm>
              <a:off x="9883422" y="5756123"/>
              <a:ext cx="73378" cy="231232"/>
            </p14:xfrm>
          </p:contentPart>
        </mc:Choice>
        <mc:Fallback xmlns="">
          <p:pic>
            <p:nvPicPr>
              <p:cNvPr id="399" name="墨迹 398"/>
            </p:nvPicPr>
            <p:blipFill>
              <a:blip/>
            </p:blipFill>
            <p:spPr>
              <a:xfrm>
                <a:off x="9883422" y="5756123"/>
                <a:ext cx="733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400" name="墨迹 399"/>
              <p14:cNvContentPartPr/>
              <p14:nvPr/>
            </p14:nvContentPartPr>
            <p14:xfrm>
              <a:off x="9951155" y="5751893"/>
              <a:ext cx="112889" cy="223478"/>
            </p14:xfrm>
          </p:contentPart>
        </mc:Choice>
        <mc:Fallback xmlns="">
          <p:pic>
            <p:nvPicPr>
              <p:cNvPr id="400" name="墨迹 399"/>
            </p:nvPicPr>
            <p:blipFill>
              <a:blip/>
            </p:blipFill>
            <p:spPr>
              <a:xfrm>
                <a:off x="9951155" y="5751893"/>
                <a:ext cx="112889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401" name="墨迹 400"/>
              <p14:cNvContentPartPr/>
              <p14:nvPr/>
            </p14:nvContentPartPr>
            <p14:xfrm>
              <a:off x="10077273" y="5816046"/>
              <a:ext cx="133527" cy="156504"/>
            </p14:xfrm>
          </p:contentPart>
        </mc:Choice>
        <mc:Fallback xmlns="">
          <p:pic>
            <p:nvPicPr>
              <p:cNvPr id="401" name="墨迹 400"/>
            </p:nvPicPr>
            <p:blipFill>
              <a:blip/>
            </p:blipFill>
            <p:spPr>
              <a:xfrm>
                <a:off x="10077273" y="5816046"/>
                <a:ext cx="133527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402" name="墨迹 401"/>
              <p14:cNvContentPartPr/>
              <p14:nvPr/>
            </p14:nvContentPartPr>
            <p14:xfrm>
              <a:off x="10205155" y="5696200"/>
              <a:ext cx="149578" cy="45119"/>
            </p14:xfrm>
          </p:contentPart>
        </mc:Choice>
        <mc:Fallback xmlns="">
          <p:pic>
            <p:nvPicPr>
              <p:cNvPr id="402" name="墨迹 401"/>
            </p:nvPicPr>
            <p:blipFill>
              <a:blip/>
            </p:blipFill>
            <p:spPr>
              <a:xfrm>
                <a:off x="10205155" y="5696200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403" name="墨迹 402"/>
              <p14:cNvContentPartPr/>
              <p14:nvPr/>
            </p14:nvContentPartPr>
            <p14:xfrm>
              <a:off x="10278533" y="5641917"/>
              <a:ext cx="22578" cy="161439"/>
            </p14:xfrm>
          </p:contentPart>
        </mc:Choice>
        <mc:Fallback xmlns="">
          <p:pic>
            <p:nvPicPr>
              <p:cNvPr id="403" name="墨迹 402"/>
            </p:nvPicPr>
            <p:blipFill>
              <a:blip/>
            </p:blipFill>
            <p:spPr>
              <a:xfrm>
                <a:off x="10278533" y="5641917"/>
                <a:ext cx="22578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404" name="墨迹 403"/>
              <p14:cNvContentPartPr/>
              <p14:nvPr/>
            </p14:nvContentPartPr>
            <p14:xfrm>
              <a:off x="10294584" y="5887953"/>
              <a:ext cx="184327" cy="11280"/>
            </p14:xfrm>
          </p:contentPart>
        </mc:Choice>
        <mc:Fallback xmlns="">
          <p:pic>
            <p:nvPicPr>
              <p:cNvPr id="404" name="墨迹 403"/>
            </p:nvPicPr>
            <p:blipFill>
              <a:blip/>
            </p:blipFill>
            <p:spPr>
              <a:xfrm>
                <a:off x="10294584" y="5887953"/>
                <a:ext cx="1843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405" name="墨迹 404"/>
              <p14:cNvContentPartPr/>
              <p14:nvPr/>
            </p14:nvContentPartPr>
            <p14:xfrm>
              <a:off x="10370255" y="5811111"/>
              <a:ext cx="32456" cy="223477"/>
            </p14:xfrm>
          </p:contentPart>
        </mc:Choice>
        <mc:Fallback xmlns="">
          <p:pic>
            <p:nvPicPr>
              <p:cNvPr id="405" name="墨迹 404"/>
            </p:nvPicPr>
            <p:blipFill>
              <a:blip/>
            </p:blipFill>
            <p:spPr>
              <a:xfrm>
                <a:off x="10370255" y="5811111"/>
                <a:ext cx="3245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406" name="墨迹 405"/>
              <p14:cNvContentPartPr/>
              <p14:nvPr/>
            </p14:nvContentPartPr>
            <p14:xfrm>
              <a:off x="10521244" y="5764230"/>
              <a:ext cx="234244" cy="315477"/>
            </p14:xfrm>
          </p:contentPart>
        </mc:Choice>
        <mc:Fallback xmlns="">
          <p:pic>
            <p:nvPicPr>
              <p:cNvPr id="406" name="墨迹 405"/>
            </p:nvPicPr>
            <p:blipFill>
              <a:blip/>
            </p:blipFill>
            <p:spPr>
              <a:xfrm>
                <a:off x="10521244" y="5764230"/>
                <a:ext cx="234244" cy="315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407" name="墨迹 406"/>
              <p14:cNvContentPartPr/>
              <p14:nvPr/>
            </p14:nvContentPartPr>
            <p14:xfrm>
              <a:off x="10826044" y="5696200"/>
              <a:ext cx="124177" cy="28199"/>
            </p14:xfrm>
          </p:contentPart>
        </mc:Choice>
        <mc:Fallback xmlns="">
          <p:pic>
            <p:nvPicPr>
              <p:cNvPr id="407" name="墨迹 406"/>
            </p:nvPicPr>
            <p:blipFill>
              <a:blip/>
            </p:blipFill>
            <p:spPr>
              <a:xfrm>
                <a:off x="10826044" y="5696200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408" name="墨迹 407"/>
              <p14:cNvContentPartPr/>
              <p14:nvPr/>
            </p14:nvContentPartPr>
            <p14:xfrm>
              <a:off x="10893777" y="5854115"/>
              <a:ext cx="132644" cy="16919"/>
            </p14:xfrm>
          </p:contentPart>
        </mc:Choice>
        <mc:Fallback xmlns="">
          <p:pic>
            <p:nvPicPr>
              <p:cNvPr id="408" name="墨迹 407"/>
            </p:nvPicPr>
            <p:blipFill>
              <a:blip/>
            </p:blipFill>
            <p:spPr>
              <a:xfrm>
                <a:off x="10893777" y="5854115"/>
                <a:ext cx="132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409" name="墨迹 408"/>
              <p14:cNvContentPartPr/>
              <p14:nvPr/>
            </p14:nvContentPartPr>
            <p14:xfrm>
              <a:off x="10852855" y="5944352"/>
              <a:ext cx="176389" cy="14099"/>
            </p14:xfrm>
          </p:contentPart>
        </mc:Choice>
        <mc:Fallback xmlns="">
          <p:pic>
            <p:nvPicPr>
              <p:cNvPr id="409" name="墨迹 408"/>
            </p:nvPicPr>
            <p:blipFill>
              <a:blip/>
            </p:blipFill>
            <p:spPr>
              <a:xfrm>
                <a:off x="10852855" y="5944352"/>
                <a:ext cx="1763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410" name="墨迹 409"/>
              <p14:cNvContentPartPr/>
              <p14:nvPr/>
            </p14:nvContentPartPr>
            <p14:xfrm>
              <a:off x="11147777" y="5775158"/>
              <a:ext cx="50800" cy="98696"/>
            </p14:xfrm>
          </p:contentPart>
        </mc:Choice>
        <mc:Fallback xmlns="">
          <p:pic>
            <p:nvPicPr>
              <p:cNvPr id="410" name="墨迹 409"/>
            </p:nvPicPr>
            <p:blipFill>
              <a:blip/>
            </p:blipFill>
            <p:spPr>
              <a:xfrm>
                <a:off x="11147777" y="5775158"/>
                <a:ext cx="508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411" name="墨迹 410"/>
              <p14:cNvContentPartPr/>
              <p14:nvPr/>
            </p14:nvContentPartPr>
            <p14:xfrm>
              <a:off x="11627555" y="5741319"/>
              <a:ext cx="116240" cy="279169"/>
            </p14:xfrm>
          </p:contentPart>
        </mc:Choice>
        <mc:Fallback xmlns="">
          <p:pic>
            <p:nvPicPr>
              <p:cNvPr id="411" name="墨迹 410"/>
            </p:nvPicPr>
            <p:blipFill>
              <a:blip/>
            </p:blipFill>
            <p:spPr>
              <a:xfrm>
                <a:off x="11627555" y="5741319"/>
                <a:ext cx="116240" cy="279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412" name="墨迹 411"/>
              <p14:cNvContentPartPr/>
              <p14:nvPr/>
            </p14:nvContentPartPr>
            <p14:xfrm>
              <a:off x="11807472" y="5831555"/>
              <a:ext cx="167217" cy="5640"/>
            </p14:xfrm>
          </p:contentPart>
        </mc:Choice>
        <mc:Fallback xmlns="">
          <p:pic>
            <p:nvPicPr>
              <p:cNvPr id="412" name="墨迹 411"/>
            </p:nvPicPr>
            <p:blipFill>
              <a:blip/>
            </p:blipFill>
            <p:spPr>
              <a:xfrm>
                <a:off x="11807472" y="5831555"/>
                <a:ext cx="16721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413" name="墨迹 412"/>
              <p14:cNvContentPartPr/>
              <p14:nvPr/>
            </p14:nvContentPartPr>
            <p14:xfrm>
              <a:off x="11836400" y="5754537"/>
              <a:ext cx="56444" cy="234933"/>
            </p14:xfrm>
          </p:contentPart>
        </mc:Choice>
        <mc:Fallback xmlns="">
          <p:pic>
            <p:nvPicPr>
              <p:cNvPr id="413" name="墨迹 412"/>
            </p:nvPicPr>
            <p:blipFill>
              <a:blip/>
            </p:blipFill>
            <p:spPr>
              <a:xfrm>
                <a:off x="11836400" y="5754537"/>
                <a:ext cx="5644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414" name="墨迹 413"/>
              <p14:cNvContentPartPr/>
              <p14:nvPr/>
            </p14:nvContentPartPr>
            <p14:xfrm>
              <a:off x="11968162" y="5756652"/>
              <a:ext cx="37570" cy="178182"/>
            </p14:xfrm>
          </p:contentPart>
        </mc:Choice>
        <mc:Fallback xmlns="">
          <p:pic>
            <p:nvPicPr>
              <p:cNvPr id="414" name="墨迹 413"/>
            </p:nvPicPr>
            <p:blipFill>
              <a:blip/>
            </p:blipFill>
            <p:spPr>
              <a:xfrm>
                <a:off x="11968162" y="5756652"/>
                <a:ext cx="37570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415" name="墨迹 414"/>
              <p14:cNvContentPartPr/>
              <p14:nvPr/>
            </p14:nvContentPartPr>
            <p14:xfrm>
              <a:off x="11988800" y="5814636"/>
              <a:ext cx="70555" cy="45119"/>
            </p14:xfrm>
          </p:contentPart>
        </mc:Choice>
        <mc:Fallback xmlns="">
          <p:pic>
            <p:nvPicPr>
              <p:cNvPr id="415" name="墨迹 414"/>
            </p:nvPicPr>
            <p:blipFill>
              <a:blip/>
            </p:blipFill>
            <p:spPr>
              <a:xfrm>
                <a:off x="11988800" y="5814636"/>
                <a:ext cx="705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416" name="墨迹 415"/>
              <p14:cNvContentPartPr/>
              <p14:nvPr/>
            </p14:nvContentPartPr>
            <p14:xfrm>
              <a:off x="12019844" y="5745548"/>
              <a:ext cx="47977" cy="274940"/>
            </p14:xfrm>
          </p:contentPart>
        </mc:Choice>
        <mc:Fallback xmlns="">
          <p:pic>
            <p:nvPicPr>
              <p:cNvPr id="416" name="墨迹 415"/>
            </p:nvPicPr>
            <p:blipFill>
              <a:blip/>
            </p:blipFill>
            <p:spPr>
              <a:xfrm>
                <a:off x="12019844" y="5745548"/>
                <a:ext cx="47977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417" name="墨迹 416"/>
              <p14:cNvContentPartPr/>
              <p14:nvPr/>
            </p14:nvContentPartPr>
            <p14:xfrm>
              <a:off x="12084755" y="5679281"/>
              <a:ext cx="101600" cy="28199"/>
            </p14:xfrm>
          </p:contentPart>
        </mc:Choice>
        <mc:Fallback xmlns="">
          <p:pic>
            <p:nvPicPr>
              <p:cNvPr id="417" name="墨迹 416"/>
            </p:nvPicPr>
            <p:blipFill>
              <a:blip/>
            </p:blipFill>
            <p:spPr>
              <a:xfrm>
                <a:off x="12084755" y="5679281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418" name="墨迹 417"/>
              <p14:cNvContentPartPr/>
              <p14:nvPr/>
            </p14:nvContentPartPr>
            <p14:xfrm>
              <a:off x="12132732" y="5624821"/>
              <a:ext cx="42333" cy="153156"/>
            </p14:xfrm>
          </p:contentPart>
        </mc:Choice>
        <mc:Fallback xmlns="">
          <p:pic>
            <p:nvPicPr>
              <p:cNvPr id="418" name="墨迹 417"/>
            </p:nvPicPr>
            <p:blipFill>
              <a:blip/>
            </p:blipFill>
            <p:spPr>
              <a:xfrm>
                <a:off x="12132732" y="5624821"/>
                <a:ext cx="42333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419" name="墨迹 418"/>
              <p14:cNvContentPartPr/>
              <p14:nvPr/>
            </p14:nvContentPartPr>
            <p14:xfrm>
              <a:off x="10521244" y="6130465"/>
              <a:ext cx="208844" cy="45118"/>
            </p14:xfrm>
          </p:contentPart>
        </mc:Choice>
        <mc:Fallback xmlns="">
          <p:pic>
            <p:nvPicPr>
              <p:cNvPr id="419" name="墨迹 418"/>
            </p:nvPicPr>
            <p:blipFill>
              <a:blip/>
            </p:blipFill>
            <p:spPr>
              <a:xfrm>
                <a:off x="10521244" y="6130465"/>
                <a:ext cx="2088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420" name="墨迹 419"/>
              <p14:cNvContentPartPr/>
              <p14:nvPr/>
            </p14:nvContentPartPr>
            <p14:xfrm>
              <a:off x="10509955" y="6057147"/>
              <a:ext cx="135467" cy="205853"/>
            </p14:xfrm>
          </p:contentPart>
        </mc:Choice>
        <mc:Fallback xmlns="">
          <p:pic>
            <p:nvPicPr>
              <p:cNvPr id="420" name="墨迹 419"/>
            </p:nvPicPr>
            <p:blipFill>
              <a:blip/>
            </p:blipFill>
            <p:spPr>
              <a:xfrm>
                <a:off x="10509955" y="6057147"/>
                <a:ext cx="1354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421" name="墨迹 420"/>
              <p14:cNvContentPartPr/>
              <p14:nvPr/>
            </p14:nvContentPartPr>
            <p14:xfrm>
              <a:off x="10679288" y="6209422"/>
              <a:ext cx="70556" cy="118436"/>
            </p14:xfrm>
          </p:contentPart>
        </mc:Choice>
        <mc:Fallback xmlns="">
          <p:pic>
            <p:nvPicPr>
              <p:cNvPr id="421" name="墨迹 420"/>
            </p:nvPicPr>
            <p:blipFill>
              <a:blip/>
            </p:blipFill>
            <p:spPr>
              <a:xfrm>
                <a:off x="10679288" y="6209422"/>
                <a:ext cx="705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422" name="墨迹 421"/>
              <p14:cNvContentPartPr/>
              <p14:nvPr/>
            </p14:nvContentPartPr>
            <p14:xfrm>
              <a:off x="11932355" y="6136105"/>
              <a:ext cx="90312" cy="124781"/>
            </p14:xfrm>
          </p:contentPart>
        </mc:Choice>
        <mc:Fallback xmlns="">
          <p:pic>
            <p:nvPicPr>
              <p:cNvPr id="422" name="墨迹 421"/>
            </p:nvPicPr>
            <p:blipFill>
              <a:blip/>
            </p:blipFill>
            <p:spPr>
              <a:xfrm>
                <a:off x="11932355" y="6136105"/>
                <a:ext cx="90312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423" name="墨迹 422"/>
              <p14:cNvContentPartPr/>
              <p14:nvPr/>
            </p14:nvContentPartPr>
            <p14:xfrm>
              <a:off x="12067822" y="6192503"/>
              <a:ext cx="90312" cy="47938"/>
            </p14:xfrm>
          </p:contentPart>
        </mc:Choice>
        <mc:Fallback xmlns="">
          <p:pic>
            <p:nvPicPr>
              <p:cNvPr id="423" name="墨迹 422"/>
            </p:nvPicPr>
            <p:blipFill>
              <a:blip/>
            </p:blipFill>
            <p:spPr>
              <a:xfrm>
                <a:off x="12067822" y="6192503"/>
                <a:ext cx="9031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424" name="墨迹 423"/>
              <p14:cNvContentPartPr/>
              <p14:nvPr/>
            </p14:nvContentPartPr>
            <p14:xfrm>
              <a:off x="9860844" y="6147384"/>
              <a:ext cx="124178" cy="198803"/>
            </p14:xfrm>
          </p:contentPart>
        </mc:Choice>
        <mc:Fallback xmlns="">
          <p:pic>
            <p:nvPicPr>
              <p:cNvPr id="424" name="墨迹 423"/>
            </p:nvPicPr>
            <p:blipFill>
              <a:blip/>
            </p:blipFill>
            <p:spPr>
              <a:xfrm>
                <a:off x="9860844" y="6147384"/>
                <a:ext cx="12417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425" name="墨迹 424"/>
              <p14:cNvContentPartPr/>
              <p14:nvPr/>
            </p14:nvContentPartPr>
            <p14:xfrm>
              <a:off x="10075333" y="6282740"/>
              <a:ext cx="47978" cy="36659"/>
            </p14:xfrm>
          </p:contentPart>
        </mc:Choice>
        <mc:Fallback xmlns="">
          <p:pic>
            <p:nvPicPr>
              <p:cNvPr id="425" name="墨迹 424"/>
            </p:nvPicPr>
            <p:blipFill>
              <a:blip/>
            </p:blipFill>
            <p:spPr>
              <a:xfrm>
                <a:off x="10075333" y="6282740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426" name="墨迹 425"/>
              <p14:cNvContentPartPr/>
              <p14:nvPr/>
            </p14:nvContentPartPr>
            <p14:xfrm>
              <a:off x="11328400" y="6169944"/>
              <a:ext cx="198967" cy="73317"/>
            </p14:xfrm>
          </p:contentPart>
        </mc:Choice>
        <mc:Fallback xmlns="">
          <p:pic>
            <p:nvPicPr>
              <p:cNvPr id="426" name="墨迹 425"/>
            </p:nvPicPr>
            <p:blipFill>
              <a:blip/>
            </p:blipFill>
            <p:spPr>
              <a:xfrm>
                <a:off x="11328400" y="6169944"/>
                <a:ext cx="1989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427" name="墨迹 426"/>
              <p14:cNvContentPartPr/>
              <p14:nvPr/>
            </p14:nvContentPartPr>
            <p14:xfrm>
              <a:off x="11311467" y="6087285"/>
              <a:ext cx="141111" cy="251853"/>
            </p14:xfrm>
          </p:contentPart>
        </mc:Choice>
        <mc:Fallback xmlns="">
          <p:pic>
            <p:nvPicPr>
              <p:cNvPr id="427" name="墨迹 426"/>
            </p:nvPicPr>
            <p:blipFill>
              <a:blip/>
            </p:blipFill>
            <p:spPr>
              <a:xfrm>
                <a:off x="11311467" y="6087285"/>
                <a:ext cx="141111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428" name="墨迹 427"/>
              <p14:cNvContentPartPr/>
              <p14:nvPr/>
            </p14:nvContentPartPr>
            <p14:xfrm>
              <a:off x="11452577" y="6294019"/>
              <a:ext cx="98777" cy="56398"/>
            </p14:xfrm>
          </p:contentPart>
        </mc:Choice>
        <mc:Fallback xmlns="">
          <p:pic>
            <p:nvPicPr>
              <p:cNvPr id="428" name="墨迹 427"/>
            </p:nvPicPr>
            <p:blipFill>
              <a:blip/>
            </p:blipFill>
            <p:spPr>
              <a:xfrm>
                <a:off x="11452577" y="6294019"/>
                <a:ext cx="987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429" name="墨迹 428"/>
              <p14:cNvContentPartPr/>
              <p14:nvPr/>
            </p14:nvContentPartPr>
            <p14:xfrm>
              <a:off x="4233333" y="5701135"/>
              <a:ext cx="361244" cy="347553"/>
            </p14:xfrm>
          </p:contentPart>
        </mc:Choice>
        <mc:Fallback xmlns="">
          <p:pic>
            <p:nvPicPr>
              <p:cNvPr id="429" name="墨迹 428"/>
            </p:nvPicPr>
            <p:blipFill>
              <a:blip/>
            </p:blipFill>
            <p:spPr>
              <a:xfrm>
                <a:off x="4233333" y="5701135"/>
                <a:ext cx="361244" cy="347553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7" y="542914"/>
            <a:ext cx="11019045" cy="5136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878813" y="2035968"/>
              <a:ext cx="628297" cy="5446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878813" y="2035968"/>
                <a:ext cx="628297" cy="544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7" y="542914"/>
            <a:ext cx="11019045" cy="5136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760177" y="2320778"/>
              <a:ext cx="105018" cy="5995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760177" y="2320778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956777" y="2038788"/>
              <a:ext cx="25400" cy="253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956777" y="2038788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871228" y="2047248"/>
              <a:ext cx="748772" cy="5639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871228" y="2047248"/>
                <a:ext cx="74877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120694" y="2415774"/>
              <a:ext cx="878416" cy="6573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120694" y="2415774"/>
                <a:ext cx="878416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6819194" y="379276"/>
              <a:ext cx="236361" cy="24744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819194" y="379276"/>
                <a:ext cx="236361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040738" y="326403"/>
              <a:ext cx="538339" cy="31459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040738" y="326403"/>
                <a:ext cx="538339" cy="31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981244" y="270710"/>
              <a:ext cx="181328" cy="32146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981244" y="270710"/>
                <a:ext cx="18132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150577" y="446954"/>
              <a:ext cx="93134" cy="4652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150577" y="446954"/>
                <a:ext cx="93134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8284809" y="190343"/>
              <a:ext cx="179917" cy="16214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284809" y="190343"/>
                <a:ext cx="179917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308622" y="394786"/>
              <a:ext cx="47978" cy="15438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308622" y="394786"/>
                <a:ext cx="47978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361362" y="375046"/>
              <a:ext cx="91193" cy="18047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361362" y="375046"/>
                <a:ext cx="9119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483600" y="238810"/>
              <a:ext cx="64911" cy="10521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483600" y="238810"/>
                <a:ext cx="649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492066" y="253791"/>
              <a:ext cx="64911" cy="15791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492066" y="253791"/>
                <a:ext cx="649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466666" y="428625"/>
              <a:ext cx="118534" cy="10715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466666" y="428625"/>
                <a:ext cx="1185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472311" y="433559"/>
              <a:ext cx="107244" cy="15298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472311" y="433559"/>
                <a:ext cx="10724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683977" y="291683"/>
              <a:ext cx="47978" cy="20179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683977" y="291683"/>
                <a:ext cx="47978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8730544" y="204971"/>
              <a:ext cx="255411" cy="34949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730544" y="204971"/>
                <a:ext cx="255411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8794044" y="259430"/>
              <a:ext cx="50800" cy="32710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794044" y="259430"/>
                <a:ext cx="508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087555" y="214312"/>
              <a:ext cx="110596" cy="30454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087555" y="214312"/>
                <a:ext cx="11059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224962" y="240396"/>
              <a:ext cx="139171" cy="22347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224962" y="240396"/>
                <a:ext cx="139171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9304866" y="174128"/>
              <a:ext cx="64911" cy="66056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304866" y="174128"/>
                <a:ext cx="64911" cy="660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9456384" y="169194"/>
              <a:ext cx="119416" cy="33239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456384" y="169194"/>
                <a:ext cx="119416" cy="332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9595555" y="225592"/>
              <a:ext cx="208668" cy="3383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595555" y="225592"/>
                <a:ext cx="20866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9535583" y="295208"/>
              <a:ext cx="182034" cy="17642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35583" y="295208"/>
                <a:ext cx="182034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9708444" y="123018"/>
              <a:ext cx="138288" cy="47480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708444" y="123018"/>
                <a:ext cx="138288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9781822" y="90236"/>
              <a:ext cx="93133" cy="10151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781822" y="90236"/>
                <a:ext cx="9313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9913055" y="139232"/>
              <a:ext cx="111478" cy="28375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913055" y="139232"/>
                <a:ext cx="111478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979377" y="159853"/>
              <a:ext cx="214489" cy="33362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979377" y="159853"/>
                <a:ext cx="214489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9900355" y="1402724"/>
              <a:ext cx="133526" cy="25185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900355" y="1402724"/>
                <a:ext cx="13352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0155766" y="1422640"/>
              <a:ext cx="83256" cy="7754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155766" y="1422640"/>
                <a:ext cx="83256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075333" y="1409950"/>
              <a:ext cx="143934" cy="20849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075333" y="1409950"/>
                <a:ext cx="143934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0171288" y="1406602"/>
              <a:ext cx="477662" cy="18294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171288" y="1406602"/>
                <a:ext cx="477662" cy="182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0504311" y="1455069"/>
              <a:ext cx="225777" cy="36940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504311" y="1455069"/>
                <a:ext cx="22577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10394244" y="1107340"/>
              <a:ext cx="211667" cy="32516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394244" y="1107340"/>
                <a:ext cx="211667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10419644" y="1107868"/>
              <a:ext cx="206023" cy="22312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419644" y="1107868"/>
                <a:ext cx="206023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314266" y="2126205"/>
              <a:ext cx="406400" cy="3200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314266" y="2126205"/>
                <a:ext cx="40640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7037916" y="2963187"/>
              <a:ext cx="790928" cy="5659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037916" y="2963187"/>
                <a:ext cx="790928" cy="565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0078861" y="3327483"/>
              <a:ext cx="203024" cy="24744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078861" y="3327483"/>
                <a:ext cx="203024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0093677" y="3342288"/>
              <a:ext cx="215900" cy="25026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093677" y="3342288"/>
                <a:ext cx="21590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0742788" y="3090611"/>
              <a:ext cx="271639" cy="22770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742788" y="3090611"/>
                <a:ext cx="271639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0957982" y="3107883"/>
              <a:ext cx="387350" cy="49031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957982" y="3107883"/>
                <a:ext cx="387350" cy="490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1358914" y="3038619"/>
              <a:ext cx="246063" cy="32270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358914" y="3038619"/>
                <a:ext cx="246063" cy="322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1601273" y="2991034"/>
              <a:ext cx="266171" cy="32799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601273" y="2991034"/>
                <a:ext cx="266171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7532511" y="1652462"/>
              <a:ext cx="105017" cy="5995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532511" y="165246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143000" y="1813196"/>
              <a:ext cx="778933" cy="57014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143000" y="1813196"/>
                <a:ext cx="778933" cy="570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3458456" y="4449804"/>
              <a:ext cx="1209499" cy="3947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458456" y="4449804"/>
                <a:ext cx="120949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187244" y="3823786"/>
              <a:ext cx="316088" cy="31582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187244" y="3823786"/>
                <a:ext cx="316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5345288" y="3902743"/>
              <a:ext cx="11289" cy="21431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345288" y="3902743"/>
                <a:ext cx="112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5283200" y="4817801"/>
              <a:ext cx="200377" cy="15509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283200" y="4817801"/>
                <a:ext cx="20037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5102577" y="4697955"/>
              <a:ext cx="449616" cy="41170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102577" y="4697955"/>
                <a:ext cx="44961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7698316" y="4150894"/>
              <a:ext cx="237772" cy="37011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698316" y="4150894"/>
                <a:ext cx="23777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7868355" y="4237782"/>
              <a:ext cx="369712" cy="28251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868355" y="4237782"/>
                <a:ext cx="369712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7866591" y="3970420"/>
              <a:ext cx="103364" cy="19704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866591" y="3970420"/>
                <a:ext cx="103364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924800" y="3908383"/>
              <a:ext cx="174977" cy="23687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924800" y="3908383"/>
                <a:ext cx="17497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8065911" y="3968305"/>
              <a:ext cx="378178" cy="17483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065911" y="3968305"/>
                <a:ext cx="3781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8421511" y="3912260"/>
              <a:ext cx="28222" cy="45858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421511" y="3912260"/>
                <a:ext cx="28222" cy="458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8588022" y="3978351"/>
              <a:ext cx="8466" cy="13588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588022" y="3978351"/>
                <a:ext cx="8466" cy="135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583436" y="3900981"/>
              <a:ext cx="157515" cy="40782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583436" y="3900981"/>
                <a:ext cx="157515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775347" y="3863264"/>
              <a:ext cx="174801" cy="33909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775347" y="3863264"/>
                <a:ext cx="174801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8803569" y="3983110"/>
              <a:ext cx="298097" cy="169371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803569" y="3983110"/>
                <a:ext cx="298097" cy="169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5819422" y="4741311"/>
              <a:ext cx="135466" cy="24427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819422" y="4741311"/>
                <a:ext cx="135466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5904088" y="4799472"/>
              <a:ext cx="169334" cy="25185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904088" y="4799472"/>
                <a:ext cx="169334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6160028" y="4761403"/>
              <a:ext cx="441149" cy="26577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160028" y="4761403"/>
                <a:ext cx="441149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6513688" y="4829962"/>
              <a:ext cx="50800" cy="51657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513688" y="4829962"/>
                <a:ext cx="50800" cy="516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6731000" y="4776912"/>
              <a:ext cx="33161" cy="9023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731000" y="4776912"/>
                <a:ext cx="3316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6722533" y="4741487"/>
              <a:ext cx="248356" cy="30349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722533" y="4741487"/>
                <a:ext cx="248356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6779506" y="4948926"/>
              <a:ext cx="267582" cy="761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779506" y="4948926"/>
                <a:ext cx="26758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7072488" y="4820797"/>
              <a:ext cx="11289" cy="12812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072488" y="4820797"/>
                <a:ext cx="11289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7082366" y="4823970"/>
              <a:ext cx="169334" cy="18223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082366" y="4823970"/>
                <a:ext cx="16933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7145866" y="4750828"/>
              <a:ext cx="22578" cy="54494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145866" y="4750828"/>
                <a:ext cx="22578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7371644" y="4778322"/>
              <a:ext cx="150988" cy="22383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371644" y="4778322"/>
                <a:ext cx="150988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7552266" y="4850230"/>
              <a:ext cx="101600" cy="11279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552266" y="4850230"/>
                <a:ext cx="1016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7727244" y="4844590"/>
              <a:ext cx="118533" cy="12689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727244" y="4844590"/>
                <a:ext cx="11853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7749822" y="4717166"/>
              <a:ext cx="217311" cy="3163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749822" y="4717166"/>
                <a:ext cx="217311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054798" y="4743073"/>
              <a:ext cx="122062" cy="19245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054798" y="4743073"/>
                <a:ext cx="122062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8212666" y="4784491"/>
              <a:ext cx="22578" cy="13341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212666" y="4784491"/>
                <a:ext cx="22578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8262055" y="4678216"/>
              <a:ext cx="145697" cy="22347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262055" y="4678216"/>
                <a:ext cx="14569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240888" y="4634507"/>
              <a:ext cx="107244" cy="34825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240888" y="4634507"/>
                <a:ext cx="107244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8348133" y="4895348"/>
              <a:ext cx="118534" cy="6203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348133" y="4895348"/>
                <a:ext cx="1185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482718" y="4610538"/>
              <a:ext cx="446793" cy="33415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482718" y="4610538"/>
                <a:ext cx="446793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8294511" y="4841241"/>
              <a:ext cx="239889" cy="19792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294511" y="4841241"/>
                <a:ext cx="239889" cy="197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9197622" y="4858690"/>
              <a:ext cx="105017" cy="5995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197622" y="4858690"/>
                <a:ext cx="105017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606844" y="4573879"/>
              <a:ext cx="71261" cy="6485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606844" y="4573879"/>
                <a:ext cx="7126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9475787" y="4652837"/>
              <a:ext cx="266524" cy="32710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475787" y="4652837"/>
                <a:ext cx="26652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9629422" y="4661120"/>
              <a:ext cx="14111" cy="14399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629422" y="4661120"/>
                <a:ext cx="14111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9678458" y="4706415"/>
              <a:ext cx="46919" cy="2819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678458" y="4706415"/>
                <a:ext cx="469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9816218" y="4536339"/>
              <a:ext cx="363537" cy="37363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816218" y="4536339"/>
                <a:ext cx="363537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3651955" y="4998980"/>
              <a:ext cx="412045" cy="47726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3651955" y="4998980"/>
                <a:ext cx="412045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3" name="墨迹 92"/>
              <p14:cNvContentPartPr/>
              <p14:nvPr/>
            </p14:nvContentPartPr>
            <p14:xfrm>
              <a:off x="6441722" y="5459328"/>
              <a:ext cx="179211" cy="22559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6441722" y="5459328"/>
                <a:ext cx="1792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4" name="墨迹 93"/>
              <p14:cNvContentPartPr/>
              <p14:nvPr/>
            </p14:nvContentPartPr>
            <p14:xfrm>
              <a:off x="6580187" y="5519957"/>
              <a:ext cx="215724" cy="21219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6580187" y="5519957"/>
                <a:ext cx="215724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5" name="墨迹 94"/>
              <p14:cNvContentPartPr/>
              <p14:nvPr/>
            </p14:nvContentPartPr>
            <p14:xfrm>
              <a:off x="6773333" y="5480830"/>
              <a:ext cx="50800" cy="474801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773333" y="5480830"/>
                <a:ext cx="50800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6" name="墨迹 95"/>
              <p14:cNvContentPartPr/>
              <p14:nvPr/>
            </p14:nvContentPartPr>
            <p14:xfrm>
              <a:off x="6801555" y="5567013"/>
              <a:ext cx="107245" cy="16302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801555" y="5567013"/>
                <a:ext cx="107245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墨迹 96"/>
              <p14:cNvContentPartPr/>
              <p14:nvPr/>
            </p14:nvContentPartPr>
            <p14:xfrm>
              <a:off x="6869288" y="5589044"/>
              <a:ext cx="129822" cy="2255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869288" y="5589044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8" name="墨迹 97"/>
              <p14:cNvContentPartPr/>
              <p14:nvPr/>
            </p14:nvContentPartPr>
            <p14:xfrm>
              <a:off x="6999111" y="5527006"/>
              <a:ext cx="239889" cy="181883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999111" y="5527006"/>
                <a:ext cx="239889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9" name="墨迹 98"/>
              <p14:cNvContentPartPr/>
              <p14:nvPr/>
            </p14:nvContentPartPr>
            <p14:xfrm>
              <a:off x="7205133" y="5464263"/>
              <a:ext cx="36689" cy="39831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205133" y="5464263"/>
                <a:ext cx="36689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7746118" y="5408570"/>
              <a:ext cx="1454326" cy="4511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746118" y="5408570"/>
                <a:ext cx="145432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10303051" y="5528416"/>
              <a:ext cx="257704" cy="24480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303051" y="5528416"/>
                <a:ext cx="257704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10323688" y="5523305"/>
              <a:ext cx="172156" cy="31671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323688" y="5523305"/>
                <a:ext cx="172156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91" name="墨迹 90"/>
              <p14:cNvContentPartPr/>
              <p14:nvPr/>
            </p14:nvContentPartPr>
            <p14:xfrm>
              <a:off x="9671226" y="2069807"/>
              <a:ext cx="1245129" cy="7331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671226" y="2069807"/>
                <a:ext cx="124512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2" name="墨迹 91"/>
              <p14:cNvContentPartPr/>
              <p14:nvPr/>
            </p14:nvContentPartPr>
            <p14:xfrm>
              <a:off x="10854972" y="451184"/>
              <a:ext cx="256823" cy="200213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854972" y="451184"/>
                <a:ext cx="25682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11102622" y="481321"/>
              <a:ext cx="403578" cy="17289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102622" y="481321"/>
                <a:ext cx="40357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11487855" y="444310"/>
              <a:ext cx="26812" cy="25784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487855" y="444310"/>
                <a:ext cx="26812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11597217" y="438847"/>
              <a:ext cx="222250" cy="175891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597217" y="438847"/>
                <a:ext cx="222250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1748911" y="513222"/>
              <a:ext cx="175683" cy="38632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748911" y="513222"/>
                <a:ext cx="175683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1198577" y="857250"/>
              <a:ext cx="306035" cy="6203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198577" y="857250"/>
                <a:ext cx="306035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1260667" y="796622"/>
              <a:ext cx="112888" cy="26366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260667" y="796622"/>
                <a:ext cx="112888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11317111" y="998245"/>
              <a:ext cx="5644" cy="45118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317111" y="998245"/>
                <a:ext cx="5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11111794" y="981325"/>
              <a:ext cx="188383" cy="22347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111794" y="981325"/>
                <a:ext cx="18838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11286067" y="1082842"/>
              <a:ext cx="14111" cy="13535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1286067" y="1082842"/>
                <a:ext cx="141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11334044" y="1020804"/>
              <a:ext cx="94544" cy="31794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334044" y="1020804"/>
                <a:ext cx="94544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1531600" y="992605"/>
              <a:ext cx="28222" cy="16073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531600" y="992605"/>
                <a:ext cx="2822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1571111" y="995072"/>
              <a:ext cx="150460" cy="206205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571111" y="995072"/>
                <a:ext cx="150460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1621911" y="914000"/>
              <a:ext cx="115711" cy="35213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621911" y="914000"/>
                <a:ext cx="115711" cy="35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1779250" y="857250"/>
              <a:ext cx="145520" cy="25379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779250" y="857250"/>
                <a:ext cx="14552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1720336" y="1104696"/>
              <a:ext cx="313619" cy="210964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720336" y="1104696"/>
                <a:ext cx="313619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1400189" y="1571742"/>
              <a:ext cx="52388" cy="23510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400189" y="1571742"/>
                <a:ext cx="52388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1480800" y="1485559"/>
              <a:ext cx="186267" cy="485552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480800" y="1485559"/>
                <a:ext cx="186267" cy="485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11785600" y="1500187"/>
              <a:ext cx="37570" cy="7331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785600" y="1500187"/>
                <a:ext cx="3757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11725804" y="1620738"/>
              <a:ext cx="147285" cy="13324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725804" y="1620738"/>
                <a:ext cx="14728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11667067" y="1720139"/>
              <a:ext cx="239888" cy="8459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667067" y="1720139"/>
                <a:ext cx="23988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11851569" y="1542133"/>
              <a:ext cx="97719" cy="171661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851569" y="1542133"/>
                <a:ext cx="97719" cy="171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11938000" y="1618623"/>
              <a:ext cx="94544" cy="5357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938000" y="1618623"/>
                <a:ext cx="945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11940645" y="1686300"/>
              <a:ext cx="14287" cy="35812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940645" y="1686300"/>
                <a:ext cx="14287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11452577" y="2015348"/>
              <a:ext cx="22577" cy="18681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452577" y="2015348"/>
                <a:ext cx="22577" cy="18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11458222" y="1996490"/>
              <a:ext cx="88371" cy="6203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458222" y="1996490"/>
                <a:ext cx="8837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11368087" y="2078267"/>
              <a:ext cx="163513" cy="24550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368087" y="2078267"/>
                <a:ext cx="163513" cy="245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11612738" y="1982390"/>
              <a:ext cx="237773" cy="28269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612738" y="1982390"/>
                <a:ext cx="23777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11796182" y="1990850"/>
              <a:ext cx="186973" cy="43144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796182" y="1990850"/>
                <a:ext cx="186973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11949288" y="2122504"/>
              <a:ext cx="101600" cy="8829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949288" y="2122504"/>
                <a:ext cx="101600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11116732" y="2359376"/>
              <a:ext cx="95956" cy="220833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116732" y="2359376"/>
                <a:ext cx="95956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11108267" y="2349682"/>
              <a:ext cx="364067" cy="23898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108267" y="2349682"/>
                <a:ext cx="364067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11494029" y="2385636"/>
              <a:ext cx="29105" cy="132535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494029" y="2385636"/>
                <a:ext cx="29105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11443581" y="2633787"/>
              <a:ext cx="90840" cy="3383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443581" y="2633787"/>
                <a:ext cx="90840" cy="3383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6" y="635784"/>
            <a:ext cx="11358096" cy="47291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370218" y="5811382"/>
              <a:ext cx="68284" cy="108032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3370218" y="5811382"/>
                <a:ext cx="68284" cy="108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321843" y="5973430"/>
              <a:ext cx="147969" cy="18816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321843" y="5973430"/>
                <a:ext cx="147969" cy="188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3563695" y="5794325"/>
              <a:ext cx="45530" cy="25959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563695" y="5794325"/>
                <a:ext cx="45530" cy="259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461279" y="5987644"/>
              <a:ext cx="227608" cy="16489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461279" y="5987644"/>
                <a:ext cx="227608" cy="164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745794" y="5929719"/>
              <a:ext cx="17087" cy="1858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745794" y="5929719"/>
                <a:ext cx="17087" cy="185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3779065" y="5854737"/>
              <a:ext cx="194359" cy="30686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779065" y="5854737"/>
                <a:ext cx="194359" cy="306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3966324" y="5784374"/>
              <a:ext cx="109538" cy="47601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966324" y="5784374"/>
                <a:ext cx="109538" cy="476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570941" y="5849939"/>
              <a:ext cx="310114" cy="27771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570941" y="5849939"/>
                <a:ext cx="310114" cy="277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889610" y="5759321"/>
              <a:ext cx="39820" cy="65760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889610" y="5759321"/>
                <a:ext cx="39820" cy="657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931370" y="5999726"/>
              <a:ext cx="137495" cy="13575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931370" y="5999726"/>
                <a:ext cx="137495" cy="135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023334" y="6014830"/>
              <a:ext cx="25599" cy="24573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023334" y="6014830"/>
                <a:ext cx="25599" cy="245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414565" y="5758432"/>
              <a:ext cx="25047" cy="17803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414565" y="5758432"/>
                <a:ext cx="25047" cy="178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327980" y="5666392"/>
              <a:ext cx="191867" cy="41791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327980" y="5666392"/>
                <a:ext cx="191867" cy="417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239566" y="6013231"/>
              <a:ext cx="173566" cy="17715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239566" y="6013231"/>
                <a:ext cx="173566" cy="177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5282251" y="6089990"/>
              <a:ext cx="395486" cy="20184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282251" y="6089990"/>
                <a:ext cx="395486" cy="20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5751710" y="5932740"/>
              <a:ext cx="25621" cy="18852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751710" y="5932740"/>
                <a:ext cx="25621" cy="188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5798674" y="5896670"/>
              <a:ext cx="200576" cy="28998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798674" y="5896670"/>
                <a:ext cx="200576" cy="289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106671" y="5805697"/>
              <a:ext cx="313686" cy="35625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106671" y="5805697"/>
                <a:ext cx="313686" cy="356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6440972" y="5710102"/>
              <a:ext cx="295914" cy="83760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440972" y="5710102"/>
                <a:ext cx="295914" cy="83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6522795" y="5892406"/>
              <a:ext cx="142257" cy="18905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522795" y="5892406"/>
                <a:ext cx="142257" cy="18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6704894" y="5964901"/>
              <a:ext cx="83211" cy="8244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704894" y="5964901"/>
                <a:ext cx="83211" cy="82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6533091" y="6098518"/>
              <a:ext cx="200246" cy="1421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533091" y="6098518"/>
                <a:ext cx="200246" cy="14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943901" y="5771581"/>
              <a:ext cx="94037" cy="32214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943901" y="5771581"/>
                <a:ext cx="94037" cy="322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000808" y="5800011"/>
              <a:ext cx="138355" cy="9665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000808" y="5800011"/>
                <a:ext cx="138355" cy="9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7053968" y="5730181"/>
              <a:ext cx="347309" cy="53038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053968" y="5730181"/>
                <a:ext cx="347309" cy="530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7184143" y="5859179"/>
              <a:ext cx="438701" cy="29335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184143" y="5859179"/>
                <a:ext cx="438701" cy="293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7804569" y="5723073"/>
              <a:ext cx="325812" cy="69385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804569" y="5723073"/>
                <a:ext cx="325812" cy="693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238155" y="5750969"/>
              <a:ext cx="247870" cy="33831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238155" y="5750969"/>
                <a:ext cx="247870" cy="338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461507" y="5650045"/>
              <a:ext cx="360274" cy="49111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461507" y="5650045"/>
                <a:ext cx="360274" cy="4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8664575" y="5720408"/>
              <a:ext cx="348191" cy="32409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664575" y="5720408"/>
                <a:ext cx="348191" cy="324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830314" y="5782064"/>
              <a:ext cx="99593" cy="73152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830314" y="5782064"/>
                <a:ext cx="99593" cy="73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051352" y="5686292"/>
              <a:ext cx="307467" cy="37597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051352" y="5686292"/>
                <a:ext cx="307467" cy="375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9520656" y="5679541"/>
              <a:ext cx="250009" cy="34079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520656" y="5679541"/>
                <a:ext cx="250009" cy="340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9652595" y="5856869"/>
              <a:ext cx="190632" cy="21375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652595" y="5856869"/>
                <a:ext cx="190632" cy="213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9861726" y="5637963"/>
              <a:ext cx="158265" cy="63113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861726" y="5637963"/>
                <a:ext cx="158265" cy="631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9796286" y="5782953"/>
              <a:ext cx="415749" cy="2899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796286" y="5782953"/>
                <a:ext cx="415749" cy="289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0437900" y="5676876"/>
              <a:ext cx="204853" cy="31076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437900" y="5676876"/>
                <a:ext cx="204853" cy="310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0441825" y="6050188"/>
              <a:ext cx="41584" cy="5686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441825" y="6050188"/>
                <a:ext cx="41584" cy="56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2980244" y="5170832"/>
              <a:ext cx="261210" cy="34701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2980244" y="5170832"/>
                <a:ext cx="261210" cy="347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3165364" y="5347095"/>
              <a:ext cx="145984" cy="6343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165364" y="5347095"/>
                <a:ext cx="145984" cy="63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3075031" y="5404842"/>
              <a:ext cx="177800" cy="44634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075031" y="5404842"/>
                <a:ext cx="177800" cy="446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3375906" y="5470229"/>
              <a:ext cx="128037" cy="1705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375906" y="5470229"/>
                <a:ext cx="128037" cy="17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3586471" y="5254166"/>
              <a:ext cx="139766" cy="349682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586471" y="5254166"/>
                <a:ext cx="139766" cy="349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3609225" y="5397735"/>
              <a:ext cx="216253" cy="18905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609225" y="5397735"/>
                <a:ext cx="216253" cy="18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3924520" y="5259852"/>
              <a:ext cx="92472" cy="19047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924520" y="5259852"/>
                <a:ext cx="92472" cy="190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3859609" y="5475915"/>
              <a:ext cx="241851" cy="1705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859609" y="5475915"/>
                <a:ext cx="241851" cy="17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4292092" y="5377478"/>
              <a:ext cx="38431" cy="5295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292092" y="5377478"/>
                <a:ext cx="38431" cy="52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4265612" y="5481601"/>
              <a:ext cx="46390" cy="3411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4265612" y="5481601"/>
                <a:ext cx="46390" cy="34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4229496" y="6107048"/>
              <a:ext cx="34154" cy="5117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4229496" y="6107048"/>
                <a:ext cx="34154" cy="51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4230202" y="6192335"/>
              <a:ext cx="44825" cy="1421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4230202" y="6192335"/>
                <a:ext cx="44825" cy="14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4368910" y="6030999"/>
              <a:ext cx="76817" cy="18692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4368910" y="6030999"/>
                <a:ext cx="76817" cy="186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4477058" y="6194646"/>
              <a:ext cx="2822" cy="906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477058" y="6194646"/>
                <a:ext cx="2822" cy="9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4" name="墨迹 63"/>
              <p14:cNvContentPartPr/>
              <p14:nvPr/>
            </p14:nvContentPartPr>
            <p14:xfrm>
              <a:off x="4309334" y="6510745"/>
              <a:ext cx="147792" cy="18052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309334" y="6510745"/>
                <a:ext cx="147792" cy="18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墨迹 64"/>
              <p14:cNvContentPartPr/>
              <p14:nvPr/>
            </p14:nvContentPartPr>
            <p14:xfrm>
              <a:off x="4872522" y="6427589"/>
              <a:ext cx="219119" cy="1776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872522" y="6427589"/>
                <a:ext cx="219119" cy="17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6" name="墨迹 65"/>
              <p14:cNvContentPartPr/>
              <p14:nvPr/>
            </p14:nvContentPartPr>
            <p14:xfrm>
              <a:off x="4953617" y="6361846"/>
              <a:ext cx="38409" cy="19225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953617" y="6361846"/>
                <a:ext cx="38409" cy="19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7" name="墨迹 66"/>
              <p14:cNvContentPartPr/>
              <p14:nvPr/>
            </p14:nvContentPartPr>
            <p14:xfrm>
              <a:off x="4805472" y="6378548"/>
              <a:ext cx="285089" cy="24022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805472" y="6378548"/>
                <a:ext cx="285089" cy="24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8" name="墨迹 67"/>
              <p14:cNvContentPartPr/>
              <p14:nvPr/>
            </p14:nvContentPartPr>
            <p14:xfrm>
              <a:off x="4963583" y="6486580"/>
              <a:ext cx="39820" cy="42786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963583" y="6486580"/>
                <a:ext cx="39820" cy="427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9" name="墨迹 68"/>
              <p14:cNvContentPartPr/>
              <p14:nvPr/>
            </p14:nvContentPartPr>
            <p14:xfrm>
              <a:off x="4886765" y="6584838"/>
              <a:ext cx="88195" cy="113541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886765" y="6584838"/>
                <a:ext cx="88195" cy="113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0" name="墨迹 69"/>
              <p14:cNvContentPartPr/>
              <p14:nvPr/>
            </p14:nvContentPartPr>
            <p14:xfrm>
              <a:off x="5020490" y="6601719"/>
              <a:ext cx="108105" cy="9950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020490" y="6601719"/>
                <a:ext cx="108105" cy="99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1" name="墨迹 70"/>
              <p14:cNvContentPartPr/>
              <p14:nvPr/>
            </p14:nvContentPartPr>
            <p14:xfrm>
              <a:off x="4908638" y="6698379"/>
              <a:ext cx="217112" cy="3411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908638" y="6698379"/>
                <a:ext cx="217112" cy="34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2" name="墨迹 71"/>
              <p14:cNvContentPartPr/>
              <p14:nvPr/>
            </p14:nvContentPartPr>
            <p14:xfrm>
              <a:off x="5276563" y="6410532"/>
              <a:ext cx="89076" cy="14285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276563" y="6410532"/>
                <a:ext cx="89076" cy="142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3" name="墨迹 72"/>
              <p14:cNvContentPartPr/>
              <p14:nvPr/>
            </p14:nvContentPartPr>
            <p14:xfrm>
              <a:off x="5233502" y="6576133"/>
              <a:ext cx="114895" cy="3695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233502" y="6576133"/>
                <a:ext cx="114895" cy="36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4" name="墨迹 73"/>
              <p14:cNvContentPartPr/>
              <p14:nvPr/>
            </p14:nvContentPartPr>
            <p14:xfrm>
              <a:off x="5282251" y="6531712"/>
              <a:ext cx="85351" cy="15600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282251" y="6531712"/>
                <a:ext cx="85351" cy="15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5" name="墨迹 74"/>
              <p14:cNvContentPartPr/>
              <p14:nvPr/>
            </p14:nvContentPartPr>
            <p14:xfrm>
              <a:off x="5371174" y="6402003"/>
              <a:ext cx="134607" cy="48969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5371174" y="6402003"/>
                <a:ext cx="134607" cy="489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6" name="墨迹 75"/>
              <p14:cNvContentPartPr/>
              <p14:nvPr/>
            </p14:nvContentPartPr>
            <p14:xfrm>
              <a:off x="5487105" y="6525671"/>
              <a:ext cx="88217" cy="9026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5487105" y="6525671"/>
                <a:ext cx="88217" cy="90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7" name="墨迹 76"/>
              <p14:cNvContentPartPr/>
              <p14:nvPr/>
            </p14:nvContentPartPr>
            <p14:xfrm>
              <a:off x="5699632" y="6439494"/>
              <a:ext cx="165166" cy="20202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699632" y="6439494"/>
                <a:ext cx="165166" cy="202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8" name="墨迹 77"/>
              <p14:cNvContentPartPr/>
              <p14:nvPr/>
            </p14:nvContentPartPr>
            <p14:xfrm>
              <a:off x="5822861" y="6546282"/>
              <a:ext cx="360" cy="24022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5822861" y="6546282"/>
                <a:ext cx="360" cy="24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9" name="墨迹 78"/>
              <p14:cNvContentPartPr/>
              <p14:nvPr/>
            </p14:nvContentPartPr>
            <p14:xfrm>
              <a:off x="5828550" y="6601719"/>
              <a:ext cx="96727" cy="4548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828550" y="6601719"/>
                <a:ext cx="96727" cy="45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0" name="墨迹 79"/>
              <p14:cNvContentPartPr/>
              <p14:nvPr/>
            </p14:nvContentPartPr>
            <p14:xfrm>
              <a:off x="5991423" y="6408400"/>
              <a:ext cx="192771" cy="2274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991423" y="6408400"/>
                <a:ext cx="192771" cy="2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1" name="墨迹 80"/>
              <p14:cNvContentPartPr/>
              <p14:nvPr/>
            </p14:nvContentPartPr>
            <p14:xfrm>
              <a:off x="5978635" y="6329330"/>
              <a:ext cx="168584" cy="31521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978635" y="6329330"/>
                <a:ext cx="168584" cy="315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2" name="墨迹 81"/>
              <p14:cNvContentPartPr/>
              <p14:nvPr/>
            </p14:nvContentPartPr>
            <p14:xfrm>
              <a:off x="6033404" y="6548769"/>
              <a:ext cx="22754" cy="305971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033404" y="6548769"/>
                <a:ext cx="22754" cy="305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3" name="墨迹 82"/>
              <p14:cNvContentPartPr/>
              <p14:nvPr/>
            </p14:nvContentPartPr>
            <p14:xfrm>
              <a:off x="6090311" y="6542018"/>
              <a:ext cx="173567" cy="17715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090311" y="6542018"/>
                <a:ext cx="173567" cy="17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4" name="墨迹 83"/>
              <p14:cNvContentPartPr/>
              <p14:nvPr/>
            </p14:nvContentPartPr>
            <p14:xfrm>
              <a:off x="6295164" y="6414086"/>
              <a:ext cx="151717" cy="2274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295164" y="6414086"/>
                <a:ext cx="151717" cy="2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5" name="墨迹 84"/>
              <p14:cNvContentPartPr/>
              <p14:nvPr/>
            </p14:nvContentPartPr>
            <p14:xfrm>
              <a:off x="6253912" y="6349408"/>
              <a:ext cx="155067" cy="27789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253912" y="6349408"/>
                <a:ext cx="155067" cy="277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6" name="墨迹 85"/>
              <p14:cNvContentPartPr/>
              <p14:nvPr/>
            </p14:nvContentPartPr>
            <p14:xfrm>
              <a:off x="6306542" y="6537042"/>
              <a:ext cx="34153" cy="17270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306542" y="6537042"/>
                <a:ext cx="34153" cy="172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7" name="墨迹 86"/>
              <p14:cNvContentPartPr/>
              <p14:nvPr/>
            </p14:nvContentPartPr>
            <p14:xfrm>
              <a:off x="6317941" y="6511634"/>
              <a:ext cx="207697" cy="19047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317941" y="6511634"/>
                <a:ext cx="207697" cy="190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8" name="墨迹 87"/>
              <p14:cNvContentPartPr/>
              <p14:nvPr/>
            </p14:nvContentPartPr>
            <p14:xfrm>
              <a:off x="6744714" y="6298591"/>
              <a:ext cx="42686" cy="9559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744714" y="6298591"/>
                <a:ext cx="42686" cy="9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9" name="墨迹 88"/>
              <p14:cNvContentPartPr/>
              <p14:nvPr/>
            </p14:nvContentPartPr>
            <p14:xfrm>
              <a:off x="6699205" y="6306054"/>
              <a:ext cx="202539" cy="30543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6699205" y="6306054"/>
                <a:ext cx="202539" cy="30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0" name="墨迹 89"/>
              <p14:cNvContentPartPr/>
              <p14:nvPr/>
            </p14:nvContentPartPr>
            <p14:xfrm>
              <a:off x="6791677" y="6435229"/>
              <a:ext cx="21344" cy="487742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6791677" y="6435229"/>
                <a:ext cx="21344" cy="487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1" name="墨迹 90"/>
              <p14:cNvContentPartPr/>
              <p14:nvPr/>
            </p14:nvContentPartPr>
            <p14:xfrm>
              <a:off x="6616303" y="6627305"/>
              <a:ext cx="327598" cy="7107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616303" y="6627305"/>
                <a:ext cx="327598" cy="71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2" name="墨迹 91"/>
              <p14:cNvContentPartPr/>
              <p14:nvPr/>
            </p14:nvContentPartPr>
            <p14:xfrm>
              <a:off x="6978032" y="6470944"/>
              <a:ext cx="145124" cy="19332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6978032" y="6470944"/>
                <a:ext cx="145124" cy="193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3" name="墨迹 92"/>
              <p14:cNvContentPartPr/>
              <p14:nvPr/>
            </p14:nvContentPartPr>
            <p14:xfrm>
              <a:off x="7131689" y="6431142"/>
              <a:ext cx="179454" cy="26510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131689" y="6431142"/>
                <a:ext cx="179454" cy="265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4" name="墨迹 93"/>
              <p14:cNvContentPartPr/>
              <p14:nvPr/>
            </p14:nvContentPartPr>
            <p14:xfrm>
              <a:off x="7335110" y="6314582"/>
              <a:ext cx="433916" cy="449184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335110" y="6314582"/>
                <a:ext cx="433916" cy="449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5" name="墨迹 94"/>
              <p14:cNvContentPartPr/>
              <p14:nvPr/>
            </p14:nvContentPartPr>
            <p14:xfrm>
              <a:off x="7592615" y="6374284"/>
              <a:ext cx="176411" cy="179994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592615" y="6374284"/>
                <a:ext cx="176411" cy="179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6" name="墨迹 95"/>
              <p14:cNvContentPartPr/>
              <p14:nvPr/>
            </p14:nvContentPartPr>
            <p14:xfrm>
              <a:off x="7624983" y="6287219"/>
              <a:ext cx="129822" cy="42111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624983" y="6287219"/>
                <a:ext cx="129822" cy="42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7" name="墨迹 96"/>
              <p14:cNvContentPartPr/>
              <p14:nvPr/>
            </p14:nvContentPartPr>
            <p14:xfrm>
              <a:off x="7938514" y="6360069"/>
              <a:ext cx="228842" cy="19047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938514" y="6360069"/>
                <a:ext cx="228842" cy="190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8" name="墨迹 97"/>
              <p14:cNvContentPartPr/>
              <p14:nvPr/>
            </p14:nvContentPartPr>
            <p14:xfrm>
              <a:off x="7959680" y="6470944"/>
              <a:ext cx="110949" cy="13077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959680" y="6470944"/>
                <a:ext cx="110949" cy="130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9" name="墨迹 98"/>
              <p14:cNvContentPartPr/>
              <p14:nvPr/>
            </p14:nvContentPartPr>
            <p14:xfrm>
              <a:off x="7934060" y="6553389"/>
              <a:ext cx="170700" cy="15494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934060" y="6553389"/>
                <a:ext cx="170700" cy="15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0" name="墨迹 99"/>
              <p14:cNvContentPartPr/>
              <p14:nvPr/>
            </p14:nvContentPartPr>
            <p14:xfrm>
              <a:off x="7928349" y="6613091"/>
              <a:ext cx="204876" cy="17626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928349" y="6613091"/>
                <a:ext cx="204876" cy="176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1" name="墨迹 100"/>
              <p14:cNvContentPartPr/>
              <p14:nvPr/>
            </p14:nvContentPartPr>
            <p14:xfrm>
              <a:off x="8171435" y="6342834"/>
              <a:ext cx="172332" cy="256042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171435" y="6342834"/>
                <a:ext cx="172332" cy="25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2" name="墨迹 101"/>
              <p14:cNvContentPartPr/>
              <p14:nvPr/>
            </p14:nvContentPartPr>
            <p14:xfrm>
              <a:off x="8258417" y="6539174"/>
              <a:ext cx="99572" cy="88131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258417" y="6539174"/>
                <a:ext cx="99572" cy="88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3" name="墨迹 102"/>
              <p14:cNvContentPartPr/>
              <p14:nvPr/>
            </p14:nvContentPartPr>
            <p14:xfrm>
              <a:off x="8350161" y="6355094"/>
              <a:ext cx="174295" cy="235253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350161" y="6355094"/>
                <a:ext cx="174295" cy="235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4" name="墨迹 103"/>
              <p14:cNvContentPartPr/>
              <p14:nvPr/>
            </p14:nvContentPartPr>
            <p14:xfrm>
              <a:off x="8303926" y="6621086"/>
              <a:ext cx="45530" cy="12349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303926" y="6621086"/>
                <a:ext cx="45530" cy="123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" name="墨迹 104"/>
              <p14:cNvContentPartPr/>
              <p14:nvPr/>
            </p14:nvContentPartPr>
            <p14:xfrm>
              <a:off x="8325092" y="6590347"/>
              <a:ext cx="113484" cy="19971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325092" y="6590347"/>
                <a:ext cx="113484" cy="199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6" name="墨迹 105"/>
              <p14:cNvContentPartPr/>
              <p14:nvPr/>
            </p14:nvContentPartPr>
            <p14:xfrm>
              <a:off x="8526043" y="6482316"/>
              <a:ext cx="176235" cy="20469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526043" y="6482316"/>
                <a:ext cx="176235" cy="20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墨迹 106"/>
              <p14:cNvContentPartPr/>
              <p14:nvPr/>
            </p14:nvContentPartPr>
            <p14:xfrm>
              <a:off x="8793316" y="6391341"/>
              <a:ext cx="96750" cy="33546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793316" y="6391341"/>
                <a:ext cx="96750" cy="335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8" name="墨迹 107"/>
              <p14:cNvContentPartPr/>
              <p14:nvPr/>
            </p14:nvContentPartPr>
            <p14:xfrm>
              <a:off x="8890066" y="6342479"/>
              <a:ext cx="192065" cy="380065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890066" y="6342479"/>
                <a:ext cx="192065" cy="380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9" name="墨迹 108"/>
              <p14:cNvContentPartPr/>
              <p14:nvPr/>
            </p14:nvContentPartPr>
            <p14:xfrm>
              <a:off x="9123384" y="6339458"/>
              <a:ext cx="172839" cy="455581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123384" y="6339458"/>
                <a:ext cx="172839" cy="455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0" name="墨迹 109"/>
              <p14:cNvContentPartPr/>
              <p14:nvPr/>
            </p14:nvContentPartPr>
            <p14:xfrm>
              <a:off x="9041385" y="6438783"/>
              <a:ext cx="472678" cy="31503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041385" y="6438783"/>
                <a:ext cx="472678" cy="315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1" name="墨迹 110"/>
              <p14:cNvContentPartPr/>
              <p14:nvPr/>
            </p14:nvContentPartPr>
            <p14:xfrm>
              <a:off x="9715191" y="6414086"/>
              <a:ext cx="159367" cy="21321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715191" y="6414086"/>
                <a:ext cx="159367" cy="213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2" name="墨迹 111"/>
              <p14:cNvContentPartPr/>
              <p14:nvPr/>
            </p14:nvContentPartPr>
            <p14:xfrm>
              <a:off x="9720880" y="6715437"/>
              <a:ext cx="34153" cy="5401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720880" y="6715437"/>
                <a:ext cx="34153" cy="5401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6" y="635784"/>
            <a:ext cx="11358096" cy="47291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104466" y="3496677"/>
              <a:ext cx="555978" cy="2537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104466" y="3496677"/>
                <a:ext cx="5559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248400" y="2743763"/>
              <a:ext cx="186266" cy="26789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248400" y="2743763"/>
                <a:ext cx="18626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448072" y="2783242"/>
              <a:ext cx="210961" cy="50194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448072" y="2783242"/>
                <a:ext cx="210961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626577" y="2804920"/>
              <a:ext cx="99484" cy="18699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626577" y="2804920"/>
                <a:ext cx="9948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6739819" y="2714154"/>
              <a:ext cx="160513" cy="16426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739819" y="2714154"/>
                <a:ext cx="160513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109177" y="2828361"/>
              <a:ext cx="14112" cy="4229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109177" y="2828361"/>
                <a:ext cx="141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040033" y="2663396"/>
              <a:ext cx="684389" cy="54159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040033" y="2663396"/>
                <a:ext cx="684389" cy="541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009466" y="2921417"/>
              <a:ext cx="16934" cy="564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009466" y="2921417"/>
                <a:ext cx="16934" cy="564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1-06 08:53:03.13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0"/>
            <a:ext cx="939673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749822" y="829051"/>
              <a:ext cx="31044" cy="281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49822" y="829051"/>
                <a:ext cx="3104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5187244" y="199331"/>
              <a:ext cx="231422" cy="37963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187244" y="199331"/>
                <a:ext cx="231422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5457472" y="291154"/>
              <a:ext cx="226483" cy="55763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457472" y="291154"/>
                <a:ext cx="226483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5638800" y="261369"/>
              <a:ext cx="129822" cy="24339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638800" y="261369"/>
                <a:ext cx="129822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5836355" y="169194"/>
              <a:ext cx="163689" cy="17095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836355" y="169194"/>
                <a:ext cx="163689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6005688" y="112796"/>
              <a:ext cx="776112" cy="43726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005688" y="112796"/>
                <a:ext cx="776112" cy="437261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9" y="478619"/>
            <a:ext cx="11266601" cy="56721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9" y="478619"/>
            <a:ext cx="11266601" cy="5672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080381" y="3885823"/>
              <a:ext cx="545924" cy="409415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080381" y="3885823"/>
                <a:ext cx="545924" cy="409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772047" y="307369"/>
              <a:ext cx="85019" cy="3101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72047" y="307369"/>
                <a:ext cx="8501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210755" y="3051133"/>
              <a:ext cx="680156" cy="2819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210755" y="3051133"/>
                <a:ext cx="6801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8469136" y="4953861"/>
              <a:ext cx="734131" cy="4159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469136" y="4953861"/>
                <a:ext cx="734131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1370541" y="1759618"/>
              <a:ext cx="808214" cy="8318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370541" y="1759618"/>
                <a:ext cx="808214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8439150" y="4751533"/>
              <a:ext cx="764998" cy="28481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39150" y="4751533"/>
                <a:ext cx="76499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6519333" y="3863264"/>
              <a:ext cx="88371" cy="41170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519333" y="3863264"/>
                <a:ext cx="88371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6637866" y="3851985"/>
              <a:ext cx="124178" cy="16161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637866" y="3851985"/>
                <a:ext cx="124178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6745111" y="3843525"/>
              <a:ext cx="143933" cy="422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745111" y="3843525"/>
                <a:ext cx="1439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6818488" y="3771794"/>
              <a:ext cx="33867" cy="30578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818488" y="3771794"/>
                <a:ext cx="33867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6760280" y="3854100"/>
              <a:ext cx="199320" cy="19809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760280" y="3854100"/>
                <a:ext cx="199320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6891866" y="3959141"/>
              <a:ext cx="169334" cy="14663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891866" y="3959141"/>
                <a:ext cx="1693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10878255" y="4028757"/>
              <a:ext cx="128412" cy="24621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878255" y="4028757"/>
                <a:ext cx="12841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10958688" y="4056428"/>
              <a:ext cx="86077" cy="17976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958688" y="4056428"/>
                <a:ext cx="86077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墨迹 17"/>
              <p14:cNvContentPartPr/>
              <p14:nvPr/>
            </p14:nvContentPartPr>
            <p14:xfrm>
              <a:off x="11026422" y="3981700"/>
              <a:ext cx="107245" cy="27405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026422" y="3981700"/>
                <a:ext cx="107245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11140369" y="3918252"/>
              <a:ext cx="140052" cy="39055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140369" y="3918252"/>
                <a:ext cx="140052" cy="390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11132785" y="4056956"/>
              <a:ext cx="125060" cy="16443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132785" y="4056956"/>
                <a:ext cx="125060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墨迹 20"/>
              <p14:cNvContentPartPr/>
              <p14:nvPr/>
            </p14:nvContentPartPr>
            <p14:xfrm>
              <a:off x="11176000" y="4060657"/>
              <a:ext cx="174977" cy="16919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176000" y="4060657"/>
                <a:ext cx="17497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11266311" y="4173454"/>
              <a:ext cx="95956" cy="4229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266311" y="4173454"/>
                <a:ext cx="959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墨迹 22"/>
              <p14:cNvContentPartPr/>
              <p14:nvPr/>
            </p14:nvContentPartPr>
            <p14:xfrm>
              <a:off x="11582400" y="4162174"/>
              <a:ext cx="22577" cy="564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582400" y="4162174"/>
                <a:ext cx="225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墨迹 23"/>
              <p14:cNvContentPartPr/>
              <p14:nvPr/>
            </p14:nvContentPartPr>
            <p14:xfrm>
              <a:off x="7191022" y="3863264"/>
              <a:ext cx="148872" cy="22277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191022" y="3863264"/>
                <a:ext cx="14887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7439377" y="3744829"/>
              <a:ext cx="121356" cy="12971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439377" y="3744829"/>
                <a:ext cx="1213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7648222" y="3657412"/>
              <a:ext cx="90311" cy="282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648222" y="3657412"/>
                <a:ext cx="903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10143066" y="3851985"/>
              <a:ext cx="142875" cy="16355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143066" y="3851985"/>
                <a:ext cx="14287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10419644" y="3820084"/>
              <a:ext cx="138288" cy="9393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419644" y="3820084"/>
                <a:ext cx="13828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10662355" y="3778667"/>
              <a:ext cx="90312" cy="2255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662355" y="3778667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9384594" y="975685"/>
              <a:ext cx="575028" cy="2256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384594" y="975685"/>
                <a:ext cx="57502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9956800" y="845970"/>
              <a:ext cx="195438" cy="23405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956800" y="845970"/>
                <a:ext cx="19543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9507184" y="379276"/>
              <a:ext cx="256293" cy="3115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507184" y="379276"/>
                <a:ext cx="256293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9855200" y="293269"/>
              <a:ext cx="110066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855200" y="293269"/>
                <a:ext cx="1100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9" name="墨迹 48"/>
              <p14:cNvContentPartPr/>
              <p14:nvPr/>
            </p14:nvContentPartPr>
            <p14:xfrm>
              <a:off x="7483827" y="636240"/>
              <a:ext cx="23284" cy="1797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483827" y="636240"/>
                <a:ext cx="23284" cy="17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墨迹 49"/>
              <p14:cNvContentPartPr/>
              <p14:nvPr/>
            </p14:nvContentPartPr>
            <p14:xfrm>
              <a:off x="3881613" y="1708860"/>
              <a:ext cx="856192" cy="6203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881613" y="1708860"/>
                <a:ext cx="85619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1" name="墨迹 50"/>
              <p14:cNvContentPartPr/>
              <p14:nvPr/>
            </p14:nvContentPartPr>
            <p14:xfrm>
              <a:off x="3939822" y="1350027"/>
              <a:ext cx="756355" cy="43215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939822" y="1350027"/>
                <a:ext cx="756355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2" name="墨迹 51"/>
              <p14:cNvContentPartPr/>
              <p14:nvPr/>
            </p14:nvContentPartPr>
            <p14:xfrm>
              <a:off x="2978150" y="1799097"/>
              <a:ext cx="882650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978150" y="1799097"/>
                <a:ext cx="8826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3" name="墨迹 52"/>
              <p14:cNvContentPartPr/>
              <p14:nvPr/>
            </p14:nvContentPartPr>
            <p14:xfrm>
              <a:off x="2889955" y="1714500"/>
              <a:ext cx="299156" cy="234051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889955" y="1714500"/>
                <a:ext cx="299156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4" name="墨迹 53"/>
              <p14:cNvContentPartPr/>
              <p14:nvPr/>
            </p14:nvContentPartPr>
            <p14:xfrm>
              <a:off x="3635022" y="2163921"/>
              <a:ext cx="11289" cy="23017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635022" y="2163921"/>
                <a:ext cx="11289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5" name="墨迹 54"/>
              <p14:cNvContentPartPr/>
              <p14:nvPr/>
            </p14:nvContentPartPr>
            <p14:xfrm>
              <a:off x="3631847" y="2244641"/>
              <a:ext cx="151341" cy="5075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631847" y="2244641"/>
                <a:ext cx="15134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6" name="墨迹 55"/>
              <p14:cNvContentPartPr/>
              <p14:nvPr/>
            </p14:nvContentPartPr>
            <p14:xfrm>
              <a:off x="3764844" y="2107700"/>
              <a:ext cx="22578" cy="44995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64844" y="2107700"/>
                <a:ext cx="22578" cy="449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7" name="墨迹 56"/>
              <p14:cNvContentPartPr/>
              <p14:nvPr/>
            </p14:nvContentPartPr>
            <p14:xfrm>
              <a:off x="3819525" y="2148764"/>
              <a:ext cx="140052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819525" y="2148764"/>
                <a:ext cx="14005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8" name="墨迹 57"/>
              <p14:cNvContentPartPr/>
              <p14:nvPr/>
            </p14:nvContentPartPr>
            <p14:xfrm>
              <a:off x="3890433" y="2038083"/>
              <a:ext cx="23989" cy="26295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890433" y="2038083"/>
                <a:ext cx="23989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2" name="墨迹 61"/>
              <p14:cNvContentPartPr/>
              <p14:nvPr/>
            </p14:nvContentPartPr>
            <p14:xfrm>
              <a:off x="4013200" y="1774775"/>
              <a:ext cx="98777" cy="57984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013200" y="1774775"/>
                <a:ext cx="98777" cy="579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3" name="墨迹 62"/>
              <p14:cNvContentPartPr/>
              <p14:nvPr/>
            </p14:nvContentPartPr>
            <p14:xfrm>
              <a:off x="4035777" y="2210802"/>
              <a:ext cx="186267" cy="20303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035777" y="2210802"/>
                <a:ext cx="1862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3" name="墨迹 72"/>
              <p14:cNvContentPartPr/>
              <p14:nvPr/>
            </p14:nvContentPartPr>
            <p14:xfrm>
              <a:off x="4916311" y="77194"/>
              <a:ext cx="776111" cy="33733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916311" y="77194"/>
                <a:ext cx="776111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4" name="墨迹 73"/>
              <p14:cNvContentPartPr/>
              <p14:nvPr/>
            </p14:nvContentPartPr>
            <p14:xfrm>
              <a:off x="4978400" y="358127"/>
              <a:ext cx="25400" cy="24815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978400" y="358127"/>
                <a:ext cx="254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5" name="墨迹 74"/>
              <p14:cNvContentPartPr/>
              <p14:nvPr/>
            </p14:nvContentPartPr>
            <p14:xfrm>
              <a:off x="4896026" y="561865"/>
              <a:ext cx="389996" cy="20514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896026" y="561865"/>
                <a:ext cx="389996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6" name="墨迹 75"/>
              <p14:cNvContentPartPr/>
              <p14:nvPr/>
            </p14:nvContentPartPr>
            <p14:xfrm>
              <a:off x="5271911" y="485023"/>
              <a:ext cx="28222" cy="37504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5271911" y="485023"/>
                <a:ext cx="28222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7" name="墨迹 76"/>
              <p14:cNvContentPartPr/>
              <p14:nvPr/>
            </p14:nvContentPartPr>
            <p14:xfrm>
              <a:off x="5305777" y="634477"/>
              <a:ext cx="222956" cy="188934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305777" y="634477"/>
                <a:ext cx="22295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8" name="墨迹 77"/>
              <p14:cNvContentPartPr/>
              <p14:nvPr/>
            </p14:nvContentPartPr>
            <p14:xfrm>
              <a:off x="4438473" y="2286058"/>
              <a:ext cx="126471" cy="43796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438473" y="2286058"/>
                <a:ext cx="126471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9" name="墨迹 78"/>
              <p14:cNvContentPartPr/>
              <p14:nvPr/>
            </p14:nvContentPartPr>
            <p14:xfrm>
              <a:off x="4618566" y="2297514"/>
              <a:ext cx="139700" cy="22118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618566" y="2297514"/>
                <a:ext cx="139700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0" name="墨迹 79"/>
              <p14:cNvContentPartPr/>
              <p14:nvPr/>
            </p14:nvContentPartPr>
            <p14:xfrm>
              <a:off x="4763911" y="2210802"/>
              <a:ext cx="455260" cy="37222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763911" y="2210802"/>
                <a:ext cx="45526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1" name="墨迹 80"/>
              <p14:cNvContentPartPr/>
              <p14:nvPr/>
            </p14:nvContentPartPr>
            <p14:xfrm>
              <a:off x="10653006" y="485023"/>
              <a:ext cx="54505" cy="9235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653006" y="485023"/>
                <a:ext cx="54505" cy="92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2" name="墨迹 81"/>
              <p14:cNvContentPartPr/>
              <p14:nvPr/>
            </p14:nvContentPartPr>
            <p14:xfrm>
              <a:off x="10758311" y="389146"/>
              <a:ext cx="172156" cy="11561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758311" y="389146"/>
                <a:ext cx="1721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3" name="墨迹 82"/>
              <p14:cNvContentPartPr/>
              <p14:nvPr/>
            </p14:nvContentPartPr>
            <p14:xfrm>
              <a:off x="10529711" y="524501"/>
              <a:ext cx="273756" cy="29327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529711" y="524501"/>
                <a:ext cx="27375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4" name="墨迹 83"/>
              <p14:cNvContentPartPr/>
              <p14:nvPr/>
            </p14:nvContentPartPr>
            <p14:xfrm>
              <a:off x="10741377" y="569620"/>
              <a:ext cx="191911" cy="9869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741377" y="569620"/>
                <a:ext cx="191911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5" name="墨迹 84"/>
              <p14:cNvContentPartPr/>
              <p14:nvPr/>
            </p14:nvContentPartPr>
            <p14:xfrm>
              <a:off x="10724444" y="703389"/>
              <a:ext cx="203200" cy="11808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724444" y="703389"/>
                <a:ext cx="203200" cy="118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6" name="墨迹 85"/>
              <p14:cNvContentPartPr/>
              <p14:nvPr/>
            </p14:nvContentPartPr>
            <p14:xfrm>
              <a:off x="11096977" y="485023"/>
              <a:ext cx="105833" cy="31018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096977" y="485023"/>
                <a:ext cx="1058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7" name="墨迹 86"/>
              <p14:cNvContentPartPr/>
              <p14:nvPr/>
            </p14:nvContentPartPr>
            <p14:xfrm>
              <a:off x="11190111" y="513222"/>
              <a:ext cx="91193" cy="201622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190111" y="513222"/>
                <a:ext cx="91193" cy="201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8" name="墨迹 87"/>
              <p14:cNvContentPartPr/>
              <p14:nvPr/>
            </p14:nvContentPartPr>
            <p14:xfrm>
              <a:off x="11277600" y="454709"/>
              <a:ext cx="90311" cy="32146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277600" y="454709"/>
                <a:ext cx="9031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9" name="墨迹 88"/>
              <p14:cNvContentPartPr/>
              <p14:nvPr/>
            </p14:nvContentPartPr>
            <p14:xfrm>
              <a:off x="11401777" y="434264"/>
              <a:ext cx="152400" cy="32992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401777" y="434264"/>
                <a:ext cx="152400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0" name="墨迹 89"/>
              <p14:cNvContentPartPr/>
              <p14:nvPr/>
            </p14:nvContentPartPr>
            <p14:xfrm>
              <a:off x="11458222" y="547060"/>
              <a:ext cx="431800" cy="23493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458222" y="547060"/>
                <a:ext cx="4318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3" name="墨迹 92"/>
              <p14:cNvContentPartPr/>
              <p14:nvPr/>
            </p14:nvContentPartPr>
            <p14:xfrm>
              <a:off x="7573962" y="1464586"/>
              <a:ext cx="57326" cy="1868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573962" y="1464586"/>
                <a:ext cx="57326" cy="18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4" name="墨迹 93"/>
              <p14:cNvContentPartPr/>
              <p14:nvPr/>
            </p14:nvContentPartPr>
            <p14:xfrm>
              <a:off x="1306336" y="1119500"/>
              <a:ext cx="915634" cy="702156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306336" y="1119500"/>
                <a:ext cx="915634" cy="702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5" name="墨迹 94"/>
              <p14:cNvContentPartPr/>
              <p14:nvPr/>
            </p14:nvContentPartPr>
            <p14:xfrm>
              <a:off x="7817555" y="408885"/>
              <a:ext cx="2822" cy="1410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817555" y="408885"/>
                <a:ext cx="28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6" name="墨迹 95"/>
              <p14:cNvContentPartPr/>
              <p14:nvPr/>
            </p14:nvContentPartPr>
            <p14:xfrm>
              <a:off x="7669036" y="360947"/>
              <a:ext cx="574675" cy="16108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669036" y="360947"/>
                <a:ext cx="574675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7" name="墨迹 96"/>
              <p14:cNvContentPartPr/>
              <p14:nvPr/>
            </p14:nvContentPartPr>
            <p14:xfrm>
              <a:off x="8263466" y="290449"/>
              <a:ext cx="14111" cy="30737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263466" y="290449"/>
                <a:ext cx="14111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8" name="墨迹 97"/>
              <p14:cNvContentPartPr/>
              <p14:nvPr/>
            </p14:nvContentPartPr>
            <p14:xfrm>
              <a:off x="7755466" y="547765"/>
              <a:ext cx="14111" cy="19386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755466" y="547765"/>
                <a:ext cx="14111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9" name="墨迹 98"/>
              <p14:cNvContentPartPr/>
              <p14:nvPr/>
            </p14:nvContentPartPr>
            <p14:xfrm>
              <a:off x="7696905" y="747978"/>
              <a:ext cx="284339" cy="12760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696905" y="747978"/>
                <a:ext cx="284339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0" name="墨迹 99"/>
              <p14:cNvContentPartPr/>
              <p14:nvPr/>
            </p14:nvContentPartPr>
            <p14:xfrm>
              <a:off x="7975600" y="710615"/>
              <a:ext cx="11288" cy="22277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975600" y="710615"/>
                <a:ext cx="112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1" name="墨迹 100"/>
              <p14:cNvContentPartPr/>
              <p14:nvPr/>
            </p14:nvContentPartPr>
            <p14:xfrm>
              <a:off x="8037688" y="808430"/>
              <a:ext cx="127000" cy="111562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037688" y="808430"/>
                <a:ext cx="127000" cy="111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2" name="墨迹 101"/>
              <p14:cNvContentPartPr/>
              <p14:nvPr/>
            </p14:nvContentPartPr>
            <p14:xfrm>
              <a:off x="9057216" y="5149139"/>
              <a:ext cx="30339" cy="564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057216" y="5149139"/>
                <a:ext cx="30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3" name="墨迹 102"/>
              <p14:cNvContentPartPr/>
              <p14:nvPr/>
            </p14:nvContentPartPr>
            <p14:xfrm>
              <a:off x="9048044" y="5166059"/>
              <a:ext cx="547511" cy="563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048044" y="5166059"/>
                <a:ext cx="5475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4" name="墨迹 103"/>
              <p14:cNvContentPartPr/>
              <p14:nvPr/>
            </p14:nvContentPartPr>
            <p14:xfrm>
              <a:off x="9541933" y="5087101"/>
              <a:ext cx="153282" cy="19739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541933" y="5087101"/>
                <a:ext cx="15328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5" name="墨迹 104"/>
              <p14:cNvContentPartPr/>
              <p14:nvPr/>
            </p14:nvContentPartPr>
            <p14:xfrm>
              <a:off x="9510888" y="5081462"/>
              <a:ext cx="172862" cy="248151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510888" y="5081462"/>
                <a:ext cx="17286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6" name="墨迹 105"/>
              <p14:cNvContentPartPr/>
              <p14:nvPr/>
            </p14:nvContentPartPr>
            <p14:xfrm>
              <a:off x="9477022" y="5070182"/>
              <a:ext cx="227365" cy="24815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477022" y="5070182"/>
                <a:ext cx="22736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7" name="墨迹 106"/>
              <p14:cNvContentPartPr/>
              <p14:nvPr/>
            </p14:nvContentPartPr>
            <p14:xfrm>
              <a:off x="9550400" y="4827670"/>
              <a:ext cx="129822" cy="16920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550400" y="4827670"/>
                <a:ext cx="1298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8" name="墨迹 107"/>
              <p14:cNvContentPartPr/>
              <p14:nvPr/>
            </p14:nvContentPartPr>
            <p14:xfrm>
              <a:off x="9547401" y="4785372"/>
              <a:ext cx="237772" cy="290274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547401" y="4785372"/>
                <a:ext cx="237772" cy="290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9" name="墨迹 108"/>
              <p14:cNvContentPartPr/>
              <p14:nvPr/>
            </p14:nvContentPartPr>
            <p14:xfrm>
              <a:off x="9666111" y="4886536"/>
              <a:ext cx="136349" cy="187171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666111" y="4886536"/>
                <a:ext cx="136349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0" name="墨迹 109"/>
              <p14:cNvContentPartPr/>
              <p14:nvPr/>
            </p14:nvContentPartPr>
            <p14:xfrm>
              <a:off x="9731022" y="5008144"/>
              <a:ext cx="115711" cy="8459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731022" y="5008144"/>
                <a:ext cx="1157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1" name="墨迹 110"/>
              <p14:cNvContentPartPr/>
              <p14:nvPr/>
            </p14:nvContentPartPr>
            <p14:xfrm>
              <a:off x="9821333" y="4824498"/>
              <a:ext cx="88194" cy="47409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821333" y="4824498"/>
                <a:ext cx="88194" cy="47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2" name="墨迹 111"/>
              <p14:cNvContentPartPr/>
              <p14:nvPr/>
            </p14:nvContentPartPr>
            <p14:xfrm>
              <a:off x="9877777" y="4860805"/>
              <a:ext cx="158045" cy="18963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877777" y="4860805"/>
                <a:ext cx="158045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3" name="墨迹 112"/>
              <p14:cNvContentPartPr/>
              <p14:nvPr/>
            </p14:nvContentPartPr>
            <p14:xfrm>
              <a:off x="7971896" y="4573879"/>
              <a:ext cx="469371" cy="1974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971896" y="4573879"/>
                <a:ext cx="46937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4" name="墨迹 113"/>
              <p14:cNvContentPartPr/>
              <p14:nvPr/>
            </p14:nvContentPartPr>
            <p14:xfrm>
              <a:off x="7912805" y="4483643"/>
              <a:ext cx="161572" cy="239691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912805" y="4483643"/>
                <a:ext cx="161572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5" name="墨迹 114"/>
              <p14:cNvContentPartPr/>
              <p14:nvPr/>
            </p14:nvContentPartPr>
            <p14:xfrm>
              <a:off x="7876116" y="4427245"/>
              <a:ext cx="189794" cy="27071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876116" y="4427245"/>
                <a:ext cx="18979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6" name="墨迹 115"/>
              <p14:cNvContentPartPr/>
              <p14:nvPr/>
            </p14:nvContentPartPr>
            <p14:xfrm>
              <a:off x="8013347" y="4553259"/>
              <a:ext cx="464608" cy="3190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8013347" y="4553259"/>
                <a:ext cx="46460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17" name="墨迹 116"/>
              <p14:cNvContentPartPr/>
              <p14:nvPr/>
            </p14:nvContentPartPr>
            <p14:xfrm>
              <a:off x="7772400" y="4312686"/>
              <a:ext cx="26811" cy="9763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772400" y="4312686"/>
                <a:ext cx="26811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8" name="墨迹 117"/>
              <p14:cNvContentPartPr/>
              <p14:nvPr/>
            </p14:nvContentPartPr>
            <p14:xfrm>
              <a:off x="7828844" y="4246771"/>
              <a:ext cx="87488" cy="6485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7828844" y="4246771"/>
                <a:ext cx="8748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19" name="墨迹 118"/>
              <p14:cNvContentPartPr/>
              <p14:nvPr/>
            </p14:nvContentPartPr>
            <p14:xfrm>
              <a:off x="7715955" y="4308809"/>
              <a:ext cx="169334" cy="23281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7715955" y="4308809"/>
                <a:ext cx="169334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0" name="墨迹 119"/>
              <p14:cNvContentPartPr/>
              <p14:nvPr/>
            </p14:nvContentPartPr>
            <p14:xfrm>
              <a:off x="7823200" y="4370847"/>
              <a:ext cx="163688" cy="6203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7823200" y="4370847"/>
                <a:ext cx="163688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1" name="墨迹 120"/>
              <p14:cNvContentPartPr/>
              <p14:nvPr/>
            </p14:nvContentPartPr>
            <p14:xfrm>
              <a:off x="7817555" y="4455444"/>
              <a:ext cx="98778" cy="7102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817555" y="4455444"/>
                <a:ext cx="98778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2" name="墨迹 121"/>
              <p14:cNvContentPartPr/>
              <p14:nvPr/>
            </p14:nvContentPartPr>
            <p14:xfrm>
              <a:off x="8042275" y="4297529"/>
              <a:ext cx="113947" cy="28199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042275" y="4297529"/>
                <a:ext cx="11394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3" name="墨迹 122"/>
              <p14:cNvContentPartPr/>
              <p14:nvPr/>
            </p14:nvContentPartPr>
            <p14:xfrm>
              <a:off x="8156222" y="4334893"/>
              <a:ext cx="50800" cy="157914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156222" y="4334893"/>
                <a:ext cx="508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4" name="墨迹 123"/>
              <p14:cNvContentPartPr/>
              <p14:nvPr/>
            </p14:nvContentPartPr>
            <p14:xfrm>
              <a:off x="8195733" y="4263690"/>
              <a:ext cx="82726" cy="29397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8195733" y="4263690"/>
                <a:ext cx="8272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5" name="墨迹 124"/>
              <p14:cNvContentPartPr/>
              <p14:nvPr/>
            </p14:nvContentPartPr>
            <p14:xfrm>
              <a:off x="5665060" y="5503401"/>
              <a:ext cx="135973" cy="225294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5665060" y="5503401"/>
                <a:ext cx="135973" cy="225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墨迹 125"/>
              <p14:cNvContentPartPr/>
              <p14:nvPr/>
            </p14:nvContentPartPr>
            <p14:xfrm>
              <a:off x="5840743" y="5548744"/>
              <a:ext cx="11333" cy="172867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840743" y="5548744"/>
                <a:ext cx="11333" cy="172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27" name="墨迹 126"/>
              <p14:cNvContentPartPr/>
              <p14:nvPr/>
            </p14:nvContentPartPr>
            <p14:xfrm>
              <a:off x="5846409" y="5622425"/>
              <a:ext cx="68064" cy="4534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846409" y="5622425"/>
                <a:ext cx="68064" cy="45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8" name="墨迹 127"/>
              <p14:cNvContentPartPr/>
              <p14:nvPr/>
            </p14:nvContentPartPr>
            <p14:xfrm>
              <a:off x="5927261" y="5484981"/>
              <a:ext cx="15589" cy="296141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5927261" y="5484981"/>
                <a:ext cx="15589" cy="29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29" name="墨迹 128"/>
              <p14:cNvContentPartPr/>
              <p14:nvPr/>
            </p14:nvContentPartPr>
            <p14:xfrm>
              <a:off x="5942850" y="5607724"/>
              <a:ext cx="221214" cy="137088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5942850" y="5607724"/>
                <a:ext cx="221214" cy="137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0" name="墨迹 129"/>
              <p14:cNvContentPartPr/>
              <p14:nvPr/>
            </p14:nvContentPartPr>
            <p14:xfrm>
              <a:off x="6207676" y="5684770"/>
              <a:ext cx="157758" cy="11336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207676" y="5684770"/>
                <a:ext cx="157758" cy="11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1" name="墨迹 130"/>
              <p14:cNvContentPartPr/>
              <p14:nvPr/>
            </p14:nvContentPartPr>
            <p14:xfrm>
              <a:off x="6345590" y="5573540"/>
              <a:ext cx="124795" cy="20758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345590" y="5573540"/>
                <a:ext cx="124795" cy="2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2" name="墨迹 131"/>
              <p14:cNvContentPartPr/>
              <p14:nvPr/>
            </p14:nvContentPartPr>
            <p14:xfrm>
              <a:off x="6483151" y="5656431"/>
              <a:ext cx="103518" cy="102020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483151" y="5656431"/>
                <a:ext cx="103518" cy="10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3" name="墨迹 132"/>
              <p14:cNvContentPartPr/>
              <p14:nvPr/>
            </p14:nvContentPartPr>
            <p14:xfrm>
              <a:off x="6588786" y="5522353"/>
              <a:ext cx="54593" cy="1505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588786" y="5522353"/>
                <a:ext cx="54593" cy="15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4" name="墨迹 133"/>
              <p14:cNvContentPartPr/>
              <p14:nvPr/>
            </p14:nvContentPartPr>
            <p14:xfrm>
              <a:off x="6155046" y="6002165"/>
              <a:ext cx="159345" cy="2267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6155046" y="6002165"/>
                <a:ext cx="159345" cy="2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5" name="墨迹 134"/>
              <p14:cNvContentPartPr/>
              <p14:nvPr/>
            </p14:nvContentPartPr>
            <p14:xfrm>
              <a:off x="6144220" y="6075846"/>
              <a:ext cx="184348" cy="1133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144220" y="6075846"/>
                <a:ext cx="184348" cy="11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6" name="墨迹 135"/>
              <p14:cNvContentPartPr/>
              <p14:nvPr/>
            </p14:nvContentPartPr>
            <p14:xfrm>
              <a:off x="6385299" y="5874640"/>
              <a:ext cx="317654" cy="467591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6385299" y="5874640"/>
                <a:ext cx="317654" cy="46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7" name="墨迹 136"/>
              <p14:cNvContentPartPr/>
              <p14:nvPr/>
            </p14:nvContentPartPr>
            <p14:xfrm>
              <a:off x="6600847" y="5805919"/>
              <a:ext cx="111522" cy="15940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6600847" y="5805919"/>
                <a:ext cx="111522" cy="159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8" name="墨迹 137"/>
              <p14:cNvContentPartPr/>
              <p14:nvPr/>
            </p14:nvContentPartPr>
            <p14:xfrm>
              <a:off x="6702953" y="5843467"/>
              <a:ext cx="104930" cy="9635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6702953" y="5843467"/>
                <a:ext cx="104930" cy="96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39" name="墨迹 138"/>
              <p14:cNvContentPartPr/>
              <p14:nvPr/>
            </p14:nvContentPartPr>
            <p14:xfrm>
              <a:off x="6752232" y="6010666"/>
              <a:ext cx="163425" cy="36841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6752232" y="6010666"/>
                <a:ext cx="163425" cy="36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0" name="墨迹 139"/>
              <p14:cNvContentPartPr/>
              <p14:nvPr/>
            </p14:nvContentPartPr>
            <p14:xfrm>
              <a:off x="6861747" y="5921222"/>
              <a:ext cx="22710" cy="140454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6861747" y="5921222"/>
                <a:ext cx="22710" cy="140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1" name="墨迹 140"/>
              <p14:cNvContentPartPr/>
              <p14:nvPr/>
            </p14:nvContentPartPr>
            <p14:xfrm>
              <a:off x="7000058" y="5885267"/>
              <a:ext cx="91458" cy="17357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000058" y="5885267"/>
                <a:ext cx="91458" cy="173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2" name="墨迹 141"/>
              <p14:cNvContentPartPr/>
              <p14:nvPr/>
            </p14:nvContentPartPr>
            <p14:xfrm>
              <a:off x="7040452" y="5922816"/>
              <a:ext cx="65242" cy="153030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040452" y="5922816"/>
                <a:ext cx="65242" cy="153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3" name="墨迹 142"/>
              <p14:cNvContentPartPr/>
              <p14:nvPr/>
            </p14:nvContentPartPr>
            <p14:xfrm>
              <a:off x="7151069" y="5898728"/>
              <a:ext cx="34044" cy="151613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151069" y="5898728"/>
                <a:ext cx="34044" cy="151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4" name="墨迹 143"/>
              <p14:cNvContentPartPr/>
              <p14:nvPr/>
            </p14:nvContentPartPr>
            <p14:xfrm>
              <a:off x="7168091" y="5973826"/>
              <a:ext cx="73731" cy="45343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7168091" y="5973826"/>
                <a:ext cx="73731" cy="45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5" name="墨迹 144"/>
              <p14:cNvContentPartPr/>
              <p14:nvPr/>
            </p14:nvContentPartPr>
            <p14:xfrm>
              <a:off x="7258843" y="5819202"/>
              <a:ext cx="17022" cy="457850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7258843" y="5819202"/>
                <a:ext cx="17022" cy="457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6" name="墨迹 145"/>
              <p14:cNvContentPartPr/>
              <p14:nvPr/>
            </p14:nvContentPartPr>
            <p14:xfrm>
              <a:off x="7381875" y="5845593"/>
              <a:ext cx="58495" cy="31881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7381875" y="5845593"/>
                <a:ext cx="58495" cy="31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47" name="墨迹 146"/>
              <p14:cNvContentPartPr/>
              <p14:nvPr/>
            </p14:nvContentPartPr>
            <p14:xfrm>
              <a:off x="7411993" y="5749949"/>
              <a:ext cx="22710" cy="187037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7411993" y="5749949"/>
                <a:ext cx="22710" cy="18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8" name="墨迹 147"/>
              <p14:cNvContentPartPr/>
              <p14:nvPr/>
            </p14:nvContentPartPr>
            <p14:xfrm>
              <a:off x="9865320" y="4511542"/>
              <a:ext cx="25532" cy="283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865320" y="4511542"/>
                <a:ext cx="25532" cy="2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49" name="墨迹 148"/>
              <p14:cNvContentPartPr/>
              <p14:nvPr/>
            </p14:nvContentPartPr>
            <p14:xfrm>
              <a:off x="9773840" y="4545549"/>
              <a:ext cx="514085" cy="2833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773840" y="4545549"/>
                <a:ext cx="514085" cy="28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0" name="墨迹 149"/>
              <p14:cNvContentPartPr/>
              <p14:nvPr/>
            </p14:nvContentPartPr>
            <p14:xfrm>
              <a:off x="9743369" y="4473285"/>
              <a:ext cx="158838" cy="18278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743369" y="4473285"/>
                <a:ext cx="158838" cy="182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1" name="墨迹 150"/>
              <p14:cNvContentPartPr/>
              <p14:nvPr/>
            </p14:nvContentPartPr>
            <p14:xfrm>
              <a:off x="9956094" y="4334425"/>
              <a:ext cx="241079" cy="259300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956094" y="4334425"/>
                <a:ext cx="241079" cy="25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2" name="墨迹 151"/>
              <p14:cNvContentPartPr/>
              <p14:nvPr/>
            </p14:nvContentPartPr>
            <p14:xfrm>
              <a:off x="10259571" y="4263578"/>
              <a:ext cx="138973" cy="49593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259571" y="4263578"/>
                <a:ext cx="138973" cy="4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3" name="墨迹 152"/>
              <p14:cNvContentPartPr/>
              <p14:nvPr/>
            </p14:nvContentPartPr>
            <p14:xfrm>
              <a:off x="10855347" y="4991708"/>
              <a:ext cx="550046" cy="27789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855347" y="4991708"/>
                <a:ext cx="550046" cy="277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4" name="墨迹 153"/>
              <p14:cNvContentPartPr/>
              <p14:nvPr/>
            </p14:nvContentPartPr>
            <p14:xfrm>
              <a:off x="11483402" y="5109492"/>
              <a:ext cx="165916" cy="1983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1483402" y="5109492"/>
                <a:ext cx="165916" cy="1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55" name="墨迹 154"/>
              <p14:cNvContentPartPr/>
              <p14:nvPr/>
            </p14:nvContentPartPr>
            <p14:xfrm>
              <a:off x="11549150" y="5040593"/>
              <a:ext cx="32081" cy="153915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1549150" y="5040593"/>
                <a:ext cx="32081" cy="15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6" name="墨迹 155"/>
              <p14:cNvContentPartPr/>
              <p14:nvPr/>
            </p14:nvContentPartPr>
            <p14:xfrm>
              <a:off x="11672005" y="5074600"/>
              <a:ext cx="187192" cy="86787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672005" y="5074600"/>
                <a:ext cx="187192" cy="86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57" name="墨迹 156"/>
              <p14:cNvContentPartPr/>
              <p14:nvPr/>
            </p14:nvContentPartPr>
            <p14:xfrm>
              <a:off x="11872493" y="4964964"/>
              <a:ext cx="114322" cy="3400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872493" y="4964964"/>
                <a:ext cx="114322" cy="34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8" name="墨迹 157"/>
              <p14:cNvContentPartPr/>
              <p14:nvPr/>
            </p14:nvContentPartPr>
            <p14:xfrm>
              <a:off x="11154568" y="5441056"/>
              <a:ext cx="154385" cy="3684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1154568" y="5441056"/>
                <a:ext cx="154385" cy="36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59" name="墨迹 158"/>
              <p14:cNvContentPartPr/>
              <p14:nvPr/>
            </p14:nvContentPartPr>
            <p14:xfrm>
              <a:off x="11157236" y="5511903"/>
              <a:ext cx="168738" cy="14170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1157236" y="5511903"/>
                <a:ext cx="168738" cy="14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0" name="墨迹 159"/>
              <p14:cNvContentPartPr/>
              <p14:nvPr/>
            </p14:nvContentPartPr>
            <p14:xfrm>
              <a:off x="11384668" y="5425470"/>
              <a:ext cx="135598" cy="137975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1384668" y="5425470"/>
                <a:ext cx="135598" cy="13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1" name="墨迹 160"/>
              <p14:cNvContentPartPr/>
              <p14:nvPr/>
            </p14:nvContentPartPr>
            <p14:xfrm>
              <a:off x="11365661" y="5367375"/>
              <a:ext cx="173038" cy="22742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1365661" y="5367375"/>
                <a:ext cx="173038" cy="227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62" name="墨迹 161"/>
              <p14:cNvContentPartPr/>
              <p14:nvPr/>
            </p14:nvContentPartPr>
            <p14:xfrm>
              <a:off x="11462124" y="5344704"/>
              <a:ext cx="73731" cy="26921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1462124" y="5344704"/>
                <a:ext cx="73731" cy="269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3" name="墨迹 162"/>
              <p14:cNvContentPartPr/>
              <p14:nvPr/>
            </p14:nvContentPartPr>
            <p14:xfrm>
              <a:off x="11518834" y="5388452"/>
              <a:ext cx="158838" cy="44368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1518834" y="5388452"/>
                <a:ext cx="158838" cy="443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4" name="墨迹 163"/>
              <p14:cNvContentPartPr/>
              <p14:nvPr/>
            </p14:nvContentPartPr>
            <p14:xfrm>
              <a:off x="11569898" y="5365958"/>
              <a:ext cx="113440" cy="9776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1569898" y="5365958"/>
                <a:ext cx="113440" cy="97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5" name="墨迹 164"/>
              <p14:cNvContentPartPr/>
              <p14:nvPr/>
            </p14:nvContentPartPr>
            <p14:xfrm>
              <a:off x="11700359" y="5386327"/>
              <a:ext cx="96441" cy="80234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1700359" y="5386327"/>
                <a:ext cx="96441" cy="80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66" name="墨迹 165"/>
              <p14:cNvContentPartPr/>
              <p14:nvPr/>
            </p14:nvContentPartPr>
            <p14:xfrm>
              <a:off x="11708164" y="5520405"/>
              <a:ext cx="125501" cy="11335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1708164" y="5520405"/>
                <a:ext cx="125501" cy="11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67" name="墨迹 166"/>
              <p14:cNvContentPartPr/>
              <p14:nvPr/>
            </p14:nvContentPartPr>
            <p14:xfrm>
              <a:off x="11774112" y="5443713"/>
              <a:ext cx="34021" cy="153207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1774112" y="5443713"/>
                <a:ext cx="34021" cy="15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68" name="墨迹 167"/>
              <p14:cNvContentPartPr/>
              <p14:nvPr/>
            </p14:nvContentPartPr>
            <p14:xfrm>
              <a:off x="11834702" y="5424053"/>
              <a:ext cx="249965" cy="34006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1834702" y="5424053"/>
                <a:ext cx="249965" cy="340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69" name="墨迹 168"/>
              <p14:cNvContentPartPr/>
              <p14:nvPr/>
            </p14:nvContentPartPr>
            <p14:xfrm>
              <a:off x="12148476" y="5438222"/>
              <a:ext cx="51064" cy="42508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2148476" y="5438222"/>
                <a:ext cx="51064" cy="42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0" name="墨迹 169"/>
              <p14:cNvContentPartPr/>
              <p14:nvPr/>
            </p14:nvContentPartPr>
            <p14:xfrm>
              <a:off x="2896746" y="4177145"/>
              <a:ext cx="235413" cy="230252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2896746" y="4177145"/>
                <a:ext cx="235413" cy="23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1" name="墨迹 170"/>
              <p14:cNvContentPartPr/>
              <p14:nvPr/>
            </p14:nvContentPartPr>
            <p14:xfrm>
              <a:off x="3110154" y="4216819"/>
              <a:ext cx="175155" cy="184734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3110154" y="4216819"/>
                <a:ext cx="175155" cy="184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72" name="墨迹 171"/>
              <p14:cNvContentPartPr/>
              <p14:nvPr/>
            </p14:nvContentPartPr>
            <p14:xfrm>
              <a:off x="3307468" y="4174311"/>
              <a:ext cx="130990" cy="31172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3307468" y="4174311"/>
                <a:ext cx="130990" cy="31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3" name="墨迹 172"/>
              <p14:cNvContentPartPr/>
              <p14:nvPr/>
            </p14:nvContentPartPr>
            <p14:xfrm>
              <a:off x="3386005" y="4307503"/>
              <a:ext cx="327576" cy="5667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3386005" y="4307503"/>
                <a:ext cx="327576" cy="56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4" name="墨迹 173"/>
              <p14:cNvContentPartPr/>
              <p14:nvPr/>
            </p14:nvContentPartPr>
            <p14:xfrm>
              <a:off x="3757546" y="4207786"/>
              <a:ext cx="290711" cy="17339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3757546" y="4207786"/>
                <a:ext cx="290711" cy="173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75" name="墨迹 174"/>
              <p14:cNvContentPartPr/>
              <p14:nvPr/>
            </p14:nvContentPartPr>
            <p14:xfrm>
              <a:off x="4078023" y="4213985"/>
              <a:ext cx="12766" cy="226711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4078023" y="4213985"/>
                <a:ext cx="12766" cy="226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76" name="墨迹 175"/>
              <p14:cNvContentPartPr/>
              <p14:nvPr/>
            </p14:nvContentPartPr>
            <p14:xfrm>
              <a:off x="4204251" y="4213099"/>
              <a:ext cx="82241" cy="111407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4204251" y="4213099"/>
                <a:ext cx="82241" cy="111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77" name="墨迹 176"/>
              <p14:cNvContentPartPr/>
              <p14:nvPr/>
            </p14:nvContentPartPr>
            <p14:xfrm>
              <a:off x="4309180" y="4133928"/>
              <a:ext cx="162543" cy="105562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4309180" y="4133928"/>
                <a:ext cx="162543" cy="105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78" name="墨迹 177"/>
              <p14:cNvContentPartPr/>
              <p14:nvPr/>
            </p14:nvContentPartPr>
            <p14:xfrm>
              <a:off x="4156030" y="4239490"/>
              <a:ext cx="215548" cy="257883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4156030" y="4239490"/>
                <a:ext cx="215548" cy="25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79" name="墨迹 178"/>
              <p14:cNvContentPartPr/>
              <p14:nvPr/>
            </p14:nvContentPartPr>
            <p14:xfrm>
              <a:off x="4326201" y="4250826"/>
              <a:ext cx="99991" cy="68013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4326201" y="4250826"/>
                <a:ext cx="99991" cy="6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0" name="墨迹 179"/>
              <p14:cNvContentPartPr/>
              <p14:nvPr/>
            </p14:nvContentPartPr>
            <p14:xfrm>
              <a:off x="4292159" y="4352845"/>
              <a:ext cx="116284" cy="131775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4292159" y="4352845"/>
                <a:ext cx="116284" cy="131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81" name="墨迹 180"/>
              <p14:cNvContentPartPr/>
              <p14:nvPr/>
            </p14:nvContentPartPr>
            <p14:xfrm>
              <a:off x="4490706" y="4299710"/>
              <a:ext cx="340342" cy="130536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4490706" y="4299710"/>
                <a:ext cx="340342" cy="130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82" name="墨迹 181"/>
              <p14:cNvContentPartPr/>
              <p14:nvPr/>
            </p14:nvContentPartPr>
            <p14:xfrm>
              <a:off x="4841676" y="4211151"/>
              <a:ext cx="369424" cy="21342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4841676" y="4211151"/>
                <a:ext cx="369424" cy="213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83" name="墨迹 182"/>
              <p14:cNvContentPartPr/>
              <p14:nvPr/>
            </p14:nvContentPartPr>
            <p14:xfrm>
              <a:off x="5228122" y="4203712"/>
              <a:ext cx="17022" cy="26248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5228122" y="4203712"/>
                <a:ext cx="17022" cy="262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4" name="墨迹 183"/>
              <p14:cNvContentPartPr/>
              <p14:nvPr/>
            </p14:nvContentPartPr>
            <p14:xfrm>
              <a:off x="5432138" y="4148806"/>
              <a:ext cx="134893" cy="39674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5432138" y="4148806"/>
                <a:ext cx="134893" cy="39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85" name="墨迹 184"/>
              <p14:cNvContentPartPr/>
              <p14:nvPr/>
            </p14:nvContentPartPr>
            <p14:xfrm>
              <a:off x="5411743" y="4094431"/>
              <a:ext cx="305968" cy="347150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5411743" y="4094431"/>
                <a:ext cx="305968" cy="34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86" name="墨迹 185"/>
              <p14:cNvContentPartPr/>
              <p14:nvPr/>
            </p14:nvContentPartPr>
            <p14:xfrm>
              <a:off x="5642195" y="4235948"/>
              <a:ext cx="72320" cy="15373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642195" y="4235948"/>
                <a:ext cx="72320" cy="15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87" name="墨迹 186"/>
              <p14:cNvContentPartPr/>
              <p14:nvPr/>
            </p14:nvContentPartPr>
            <p14:xfrm>
              <a:off x="5531599" y="4307503"/>
              <a:ext cx="121951" cy="155864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531599" y="4307503"/>
                <a:ext cx="121951" cy="155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88" name="墨迹 187"/>
              <p14:cNvContentPartPr/>
              <p14:nvPr/>
            </p14:nvContentPartPr>
            <p14:xfrm>
              <a:off x="5625195" y="4398187"/>
              <a:ext cx="187193" cy="107688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5625195" y="4398187"/>
                <a:ext cx="187193" cy="107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89" name="墨迹 188"/>
              <p14:cNvContentPartPr/>
              <p14:nvPr/>
            </p14:nvContentPartPr>
            <p14:xfrm>
              <a:off x="5506067" y="4531380"/>
              <a:ext cx="105018" cy="59958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5506067" y="453138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90" name="墨迹 189"/>
              <p14:cNvContentPartPr/>
              <p14:nvPr/>
            </p14:nvContentPartPr>
            <p14:xfrm>
              <a:off x="5300089" y="4443530"/>
              <a:ext cx="309673" cy="22423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5300089" y="4443530"/>
                <a:ext cx="309673" cy="22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91" name="墨迹 190"/>
              <p14:cNvContentPartPr/>
              <p14:nvPr/>
            </p14:nvContentPartPr>
            <p14:xfrm>
              <a:off x="5450769" y="4477005"/>
              <a:ext cx="55298" cy="51629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5450769" y="4477005"/>
                <a:ext cx="55298" cy="516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92" name="墨迹 191"/>
              <p14:cNvContentPartPr/>
              <p14:nvPr/>
            </p14:nvContentPartPr>
            <p14:xfrm>
              <a:off x="3980193" y="5327701"/>
              <a:ext cx="411251" cy="319166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3980193" y="5327701"/>
                <a:ext cx="411251" cy="319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93" name="墨迹 192"/>
              <p14:cNvContentPartPr/>
              <p14:nvPr/>
            </p14:nvContentPartPr>
            <p14:xfrm>
              <a:off x="5460691" y="2785708"/>
              <a:ext cx="311987" cy="270990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5460691" y="2785708"/>
                <a:ext cx="311987" cy="270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94" name="墨迹 193"/>
              <p14:cNvContentPartPr/>
              <p14:nvPr/>
            </p14:nvContentPartPr>
            <p14:xfrm>
              <a:off x="7366617" y="4908286"/>
              <a:ext cx="408429" cy="39675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7366617" y="4908286"/>
                <a:ext cx="408429" cy="39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95" name="墨迹 194"/>
              <p14:cNvContentPartPr/>
              <p14:nvPr/>
            </p14:nvContentPartPr>
            <p14:xfrm>
              <a:off x="7746669" y="4828937"/>
              <a:ext cx="122678" cy="184203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7746669" y="4828937"/>
                <a:ext cx="122678" cy="184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96" name="墨迹 195"/>
              <p14:cNvContentPartPr/>
              <p14:nvPr/>
            </p14:nvContentPartPr>
            <p14:xfrm>
              <a:off x="7389305" y="4706195"/>
              <a:ext cx="5688" cy="151081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7389305" y="4706195"/>
                <a:ext cx="5688" cy="151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97" name="墨迹 196"/>
              <p14:cNvContentPartPr/>
              <p14:nvPr/>
            </p14:nvContentPartPr>
            <p14:xfrm>
              <a:off x="7389305" y="4755256"/>
              <a:ext cx="79419" cy="17004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7389305" y="4755256"/>
                <a:ext cx="79419" cy="17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98" name="墨迹 197"/>
              <p14:cNvContentPartPr/>
              <p14:nvPr/>
            </p14:nvContentPartPr>
            <p14:xfrm>
              <a:off x="7480079" y="4672189"/>
              <a:ext cx="14177" cy="258768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7480079" y="4672189"/>
                <a:ext cx="14177" cy="258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99" name="墨迹 198"/>
              <p14:cNvContentPartPr/>
              <p14:nvPr/>
            </p14:nvContentPartPr>
            <p14:xfrm>
              <a:off x="7525455" y="4647569"/>
              <a:ext cx="99263" cy="39674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7525455" y="4647569"/>
                <a:ext cx="99263" cy="39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00" name="墨迹 199"/>
              <p14:cNvContentPartPr/>
              <p14:nvPr/>
            </p14:nvContentPartPr>
            <p14:xfrm>
              <a:off x="7589793" y="4566803"/>
              <a:ext cx="20748" cy="202623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7589793" y="4566803"/>
                <a:ext cx="20748" cy="202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1" name="墨迹 200"/>
              <p14:cNvContentPartPr/>
              <p14:nvPr/>
            </p14:nvContentPartPr>
            <p14:xfrm>
              <a:off x="8523111" y="2139423"/>
              <a:ext cx="762000" cy="533843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8523111" y="2139423"/>
                <a:ext cx="762000" cy="533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02" name="墨迹 201"/>
              <p14:cNvContentPartPr/>
              <p14:nvPr/>
            </p14:nvContentPartPr>
            <p14:xfrm>
              <a:off x="8788400" y="1939387"/>
              <a:ext cx="127881" cy="124780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8788400" y="1939387"/>
                <a:ext cx="127881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03" name="墨迹 202"/>
              <p14:cNvContentPartPr/>
              <p14:nvPr/>
            </p14:nvContentPartPr>
            <p14:xfrm>
              <a:off x="8772877" y="2047248"/>
              <a:ext cx="182034" cy="124076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8772877" y="2047248"/>
                <a:ext cx="1820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04" name="墨迹 203"/>
              <p14:cNvContentPartPr/>
              <p14:nvPr/>
            </p14:nvContentPartPr>
            <p14:xfrm>
              <a:off x="8999713" y="1796277"/>
              <a:ext cx="144287" cy="315829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8999713" y="1796277"/>
                <a:ext cx="14428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05" name="墨迹 204"/>
              <p14:cNvContentPartPr/>
              <p14:nvPr/>
            </p14:nvContentPartPr>
            <p14:xfrm>
              <a:off x="8985955" y="2023984"/>
              <a:ext cx="104951" cy="161439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8985955" y="2023984"/>
                <a:ext cx="104951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06" name="墨迹 205"/>
              <p14:cNvContentPartPr/>
              <p14:nvPr/>
            </p14:nvContentPartPr>
            <p14:xfrm>
              <a:off x="9059333" y="2103646"/>
              <a:ext cx="163689" cy="84597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9059333" y="2103646"/>
                <a:ext cx="163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07" name="墨迹 206"/>
              <p14:cNvContentPartPr/>
              <p14:nvPr/>
            </p14:nvContentPartPr>
            <p14:xfrm>
              <a:off x="9268177" y="1940092"/>
              <a:ext cx="11289" cy="163554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9268177" y="1940092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08" name="墨迹 207"/>
              <p14:cNvContentPartPr/>
              <p14:nvPr/>
            </p14:nvContentPartPr>
            <p14:xfrm>
              <a:off x="9296400" y="1797863"/>
              <a:ext cx="129822" cy="320587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9296400" y="1797863"/>
                <a:ext cx="129822" cy="320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09" name="墨迹 208"/>
              <p14:cNvContentPartPr/>
              <p14:nvPr/>
            </p14:nvContentPartPr>
            <p14:xfrm>
              <a:off x="9479315" y="1801916"/>
              <a:ext cx="158574" cy="81778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9479315" y="1801916"/>
                <a:ext cx="158574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10" name="墨迹 209"/>
              <p14:cNvContentPartPr/>
              <p14:nvPr/>
            </p14:nvContentPartPr>
            <p14:xfrm>
              <a:off x="9516533" y="1782177"/>
              <a:ext cx="45156" cy="16989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9516533" y="1782177"/>
                <a:ext cx="45156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11" name="墨迹 210"/>
              <p14:cNvContentPartPr/>
              <p14:nvPr/>
            </p14:nvContentPartPr>
            <p14:xfrm>
              <a:off x="9457266" y="1729833"/>
              <a:ext cx="147637" cy="368878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9457266" y="1729833"/>
                <a:ext cx="147637" cy="368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12" name="墨迹 211"/>
              <p14:cNvContentPartPr/>
              <p14:nvPr/>
            </p14:nvContentPartPr>
            <p14:xfrm>
              <a:off x="9544755" y="1917532"/>
              <a:ext cx="169334" cy="67678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9544755" y="1917532"/>
                <a:ext cx="1693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13" name="墨迹 212"/>
              <p14:cNvContentPartPr/>
              <p14:nvPr/>
            </p14:nvContentPartPr>
            <p14:xfrm>
              <a:off x="9652000" y="1951371"/>
              <a:ext cx="33866" cy="408886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9652000" y="1951371"/>
                <a:ext cx="33866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4" name="墨迹 213"/>
              <p14:cNvContentPartPr/>
              <p14:nvPr/>
            </p14:nvContentPartPr>
            <p14:xfrm>
              <a:off x="9535936" y="2026627"/>
              <a:ext cx="79728" cy="119494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9535936" y="2026627"/>
                <a:ext cx="79728" cy="119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15" name="墨迹 214"/>
              <p14:cNvContentPartPr/>
              <p14:nvPr/>
            </p14:nvContentPartPr>
            <p14:xfrm>
              <a:off x="9733491" y="1827296"/>
              <a:ext cx="370064" cy="408885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9733491" y="1827296"/>
                <a:ext cx="370064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16" name="墨迹 215"/>
              <p14:cNvContentPartPr/>
              <p14:nvPr/>
            </p14:nvContentPartPr>
            <p14:xfrm>
              <a:off x="9900355" y="2075447"/>
              <a:ext cx="124178" cy="77018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9900355" y="2075447"/>
                <a:ext cx="124178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17" name="墨迹 216"/>
              <p14:cNvContentPartPr/>
              <p14:nvPr/>
            </p14:nvContentPartPr>
            <p14:xfrm>
              <a:off x="10092266" y="1838575"/>
              <a:ext cx="70556" cy="347553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0092266" y="1838575"/>
                <a:ext cx="7055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18" name="墨迹 217"/>
              <p14:cNvContentPartPr/>
              <p14:nvPr/>
            </p14:nvContentPartPr>
            <p14:xfrm>
              <a:off x="10227733" y="1801564"/>
              <a:ext cx="39511" cy="149807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0227733" y="1801564"/>
                <a:ext cx="39511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19" name="墨迹 218"/>
              <p14:cNvContentPartPr/>
              <p14:nvPr/>
            </p14:nvContentPartPr>
            <p14:xfrm>
              <a:off x="10199511" y="1860429"/>
              <a:ext cx="62089" cy="83364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0199511" y="1860429"/>
                <a:ext cx="62089" cy="83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20" name="墨迹 219"/>
              <p14:cNvContentPartPr/>
              <p14:nvPr/>
            </p14:nvContentPartPr>
            <p14:xfrm>
              <a:off x="10193866" y="1840514"/>
              <a:ext cx="144462" cy="299791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0193866" y="1840514"/>
                <a:ext cx="144462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21" name="墨迹 220"/>
              <p14:cNvContentPartPr/>
              <p14:nvPr/>
            </p14:nvContentPartPr>
            <p14:xfrm>
              <a:off x="10267244" y="1940092"/>
              <a:ext cx="108832" cy="26277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0267244" y="1940092"/>
                <a:ext cx="108832" cy="26277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" y="338125"/>
            <a:ext cx="11164790" cy="575549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" y="338125"/>
            <a:ext cx="11164790" cy="57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181600" y="2353736"/>
              <a:ext cx="197555" cy="12072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181600" y="2353736"/>
                <a:ext cx="197555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4820355" y="2379996"/>
              <a:ext cx="138289" cy="11279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820355" y="2379996"/>
                <a:ext cx="1382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317066" y="2351797"/>
              <a:ext cx="118534" cy="1692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317066" y="2351797"/>
                <a:ext cx="1185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5324122" y="2419475"/>
              <a:ext cx="139700" cy="1127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324122" y="2419475"/>
                <a:ext cx="1397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5523088" y="2329238"/>
              <a:ext cx="91722" cy="10151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523088" y="2329238"/>
                <a:ext cx="917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645554" y="2430754"/>
              <a:ext cx="143757" cy="36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645554" y="2430754"/>
                <a:ext cx="14375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642379" y="2492792"/>
              <a:ext cx="149754" cy="2115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642379" y="2492792"/>
                <a:ext cx="149754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507088" y="2393743"/>
              <a:ext cx="124355" cy="17236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507088" y="2393743"/>
                <a:ext cx="124355" cy="172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985455" y="2470233"/>
              <a:ext cx="184856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985455" y="2470233"/>
                <a:ext cx="1848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286044" y="1889333"/>
              <a:ext cx="16933" cy="11843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286044" y="1889333"/>
                <a:ext cx="1693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348133" y="1878054"/>
              <a:ext cx="16934" cy="11279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348133" y="1878054"/>
                <a:ext cx="169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302977" y="1734239"/>
              <a:ext cx="101600" cy="11350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302977" y="1734239"/>
                <a:ext cx="101600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297333" y="2853035"/>
              <a:ext cx="16934" cy="8600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297333" y="2853035"/>
                <a:ext cx="16934" cy="8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353777" y="2827479"/>
              <a:ext cx="11289" cy="12213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353777" y="2827479"/>
                <a:ext cx="11289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302977" y="3028573"/>
              <a:ext cx="82726" cy="10151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302977" y="3028573"/>
                <a:ext cx="8272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墨迹 21"/>
              <p14:cNvContentPartPr/>
              <p14:nvPr/>
            </p14:nvContentPartPr>
            <p14:xfrm>
              <a:off x="8011583" y="5616538"/>
              <a:ext cx="342194" cy="43285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011583" y="5616538"/>
                <a:ext cx="34219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墨迹 22"/>
              <p14:cNvContentPartPr/>
              <p14:nvPr/>
            </p14:nvContentPartPr>
            <p14:xfrm>
              <a:off x="8339137" y="5720169"/>
              <a:ext cx="249590" cy="34966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339137" y="5720169"/>
                <a:ext cx="249590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墨迹 23"/>
              <p14:cNvContentPartPr/>
              <p14:nvPr/>
            </p14:nvContentPartPr>
            <p14:xfrm>
              <a:off x="8701969" y="5981010"/>
              <a:ext cx="7408" cy="846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701969" y="5981010"/>
                <a:ext cx="740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墨迹 24"/>
              <p14:cNvContentPartPr/>
              <p14:nvPr/>
            </p14:nvContentPartPr>
            <p14:xfrm>
              <a:off x="9123362" y="5724399"/>
              <a:ext cx="173038" cy="11085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123362" y="5724399"/>
                <a:ext cx="173038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墨迹 25"/>
              <p14:cNvContentPartPr/>
              <p14:nvPr/>
            </p14:nvContentPartPr>
            <p14:xfrm>
              <a:off x="9334147" y="5718759"/>
              <a:ext cx="97719" cy="39760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334147" y="5718759"/>
                <a:ext cx="97719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墨迹 26"/>
              <p14:cNvContentPartPr/>
              <p14:nvPr/>
            </p14:nvContentPartPr>
            <p14:xfrm>
              <a:off x="9110133" y="5842835"/>
              <a:ext cx="299156" cy="43990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110133" y="5842835"/>
                <a:ext cx="299156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墨迹 27"/>
              <p14:cNvContentPartPr/>
              <p14:nvPr/>
            </p14:nvContentPartPr>
            <p14:xfrm>
              <a:off x="9256888" y="5885134"/>
              <a:ext cx="66322" cy="17765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256888" y="5885134"/>
                <a:ext cx="663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墨迹 28"/>
              <p14:cNvContentPartPr/>
              <p14:nvPr/>
            </p14:nvContentPartPr>
            <p14:xfrm>
              <a:off x="9318977" y="5513611"/>
              <a:ext cx="11289" cy="17131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318977" y="5513611"/>
                <a:ext cx="11289" cy="171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/>
              <p14:cNvContentPartPr/>
              <p14:nvPr/>
            </p14:nvContentPartPr>
            <p14:xfrm>
              <a:off x="9258300" y="5386011"/>
              <a:ext cx="252588" cy="17694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258300" y="5386011"/>
                <a:ext cx="25258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/>
              <p14:cNvContentPartPr/>
              <p14:nvPr/>
            </p14:nvContentPartPr>
            <p14:xfrm>
              <a:off x="9522177" y="5414210"/>
              <a:ext cx="5645" cy="27071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522177" y="5414210"/>
                <a:ext cx="5645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墨迹 31"/>
              <p14:cNvContentPartPr/>
              <p14:nvPr/>
            </p14:nvContentPartPr>
            <p14:xfrm>
              <a:off x="9792405" y="5885134"/>
              <a:ext cx="175684" cy="3101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792405" y="5885134"/>
                <a:ext cx="17568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墨迹 32"/>
              <p14:cNvContentPartPr/>
              <p14:nvPr/>
            </p14:nvContentPartPr>
            <p14:xfrm>
              <a:off x="9889066" y="5743610"/>
              <a:ext cx="56444" cy="33891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889066" y="5743610"/>
                <a:ext cx="56444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墨迹 33"/>
              <p14:cNvContentPartPr/>
              <p14:nvPr/>
            </p14:nvContentPartPr>
            <p14:xfrm>
              <a:off x="10329333" y="5796659"/>
              <a:ext cx="16934" cy="17871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329333" y="5796659"/>
                <a:ext cx="16934" cy="178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墨迹 34"/>
              <p14:cNvContentPartPr/>
              <p14:nvPr/>
            </p14:nvContentPartPr>
            <p14:xfrm>
              <a:off x="10329333" y="5871034"/>
              <a:ext cx="110067" cy="3947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329333" y="5871034"/>
                <a:ext cx="1100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墨迹 35"/>
              <p14:cNvContentPartPr/>
              <p14:nvPr/>
            </p14:nvContentPartPr>
            <p14:xfrm>
              <a:off x="10414000" y="5769518"/>
              <a:ext cx="22577" cy="27917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414000" y="5769518"/>
                <a:ext cx="2257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10509955" y="5808996"/>
              <a:ext cx="194733" cy="15791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509955" y="5808996"/>
                <a:ext cx="19473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墨迹 37"/>
              <p14:cNvContentPartPr/>
              <p14:nvPr/>
            </p14:nvContentPartPr>
            <p14:xfrm>
              <a:off x="10605911" y="5648967"/>
              <a:ext cx="16933" cy="11297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605911" y="5648967"/>
                <a:ext cx="16933" cy="112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墨迹 38"/>
              <p14:cNvContentPartPr/>
              <p14:nvPr/>
            </p14:nvContentPartPr>
            <p14:xfrm>
              <a:off x="10701867" y="5647381"/>
              <a:ext cx="22577" cy="11931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701867" y="5647381"/>
                <a:ext cx="22577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墨迹 39"/>
              <p14:cNvContentPartPr/>
              <p14:nvPr/>
            </p14:nvContentPartPr>
            <p14:xfrm>
              <a:off x="10634132" y="5521366"/>
              <a:ext cx="112889" cy="11279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634132" y="5521366"/>
                <a:ext cx="1128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墨迹 40"/>
              <p14:cNvContentPartPr/>
              <p14:nvPr/>
            </p14:nvContentPartPr>
            <p14:xfrm>
              <a:off x="10696222" y="5831555"/>
              <a:ext cx="186267" cy="2820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696222" y="5831555"/>
                <a:ext cx="1862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墨迹 41"/>
              <p14:cNvContentPartPr/>
              <p14:nvPr/>
            </p14:nvContentPartPr>
            <p14:xfrm>
              <a:off x="10953044" y="5734092"/>
              <a:ext cx="25400" cy="20179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953044" y="5734092"/>
                <a:ext cx="25400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墨迹 42"/>
              <p14:cNvContentPartPr/>
              <p14:nvPr/>
            </p14:nvContentPartPr>
            <p14:xfrm>
              <a:off x="10989732" y="5820276"/>
              <a:ext cx="67733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989732" y="5820276"/>
                <a:ext cx="67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墨迹 43"/>
              <p14:cNvContentPartPr/>
              <p14:nvPr/>
            </p14:nvContentPartPr>
            <p14:xfrm>
              <a:off x="11077222" y="5683334"/>
              <a:ext cx="25400" cy="43585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077222" y="5683334"/>
                <a:ext cx="25400" cy="43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11286067" y="5842835"/>
              <a:ext cx="412044" cy="3947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286067" y="5842835"/>
                <a:ext cx="4120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墨迹 45"/>
              <p14:cNvContentPartPr/>
              <p14:nvPr/>
            </p14:nvContentPartPr>
            <p14:xfrm>
              <a:off x="11641667" y="5775158"/>
              <a:ext cx="203729" cy="25379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641667" y="5775158"/>
                <a:ext cx="20372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墨迹 46"/>
              <p14:cNvContentPartPr/>
              <p14:nvPr/>
            </p14:nvContentPartPr>
            <p14:xfrm>
              <a:off x="9453738" y="5755418"/>
              <a:ext cx="158750" cy="3665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453738" y="5755418"/>
                <a:ext cx="15875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墨迹 47"/>
              <p14:cNvContentPartPr/>
              <p14:nvPr/>
            </p14:nvContentPartPr>
            <p14:xfrm>
              <a:off x="9630833" y="5681396"/>
              <a:ext cx="15522" cy="9376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630833" y="5681396"/>
                <a:ext cx="1552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墨迹 48"/>
              <p14:cNvContentPartPr/>
              <p14:nvPr/>
            </p14:nvContentPartPr>
            <p14:xfrm>
              <a:off x="9646355" y="5732859"/>
              <a:ext cx="64912" cy="1409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646355" y="5732859"/>
                <a:ext cx="64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墨迹 49"/>
              <p14:cNvContentPartPr/>
              <p14:nvPr/>
            </p14:nvContentPartPr>
            <p14:xfrm>
              <a:off x="9719733" y="5668001"/>
              <a:ext cx="5644" cy="16073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719733" y="5668001"/>
                <a:ext cx="564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墨迹 50"/>
              <p14:cNvContentPartPr/>
              <p14:nvPr/>
            </p14:nvContentPartPr>
            <p14:xfrm>
              <a:off x="9002888" y="5768813"/>
              <a:ext cx="127000" cy="9658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002888" y="5768813"/>
                <a:ext cx="127000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墨迹 51"/>
              <p14:cNvContentPartPr/>
              <p14:nvPr/>
            </p14:nvContentPartPr>
            <p14:xfrm>
              <a:off x="8827911" y="5673641"/>
              <a:ext cx="50800" cy="160734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827911" y="5673641"/>
                <a:ext cx="508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墨迹 52"/>
              <p14:cNvContentPartPr/>
              <p14:nvPr/>
            </p14:nvContentPartPr>
            <p14:xfrm>
              <a:off x="8844844" y="5741319"/>
              <a:ext cx="132644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844844" y="5741319"/>
                <a:ext cx="132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墨迹 53"/>
              <p14:cNvContentPartPr/>
              <p14:nvPr/>
            </p14:nvContentPartPr>
            <p14:xfrm>
              <a:off x="8957733" y="5684216"/>
              <a:ext cx="4234" cy="22629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957733" y="5684216"/>
                <a:ext cx="423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墨迹 54"/>
              <p14:cNvContentPartPr/>
              <p14:nvPr/>
            </p14:nvContentPartPr>
            <p14:xfrm>
              <a:off x="10509955" y="5425490"/>
              <a:ext cx="406400" cy="28763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509955" y="5425490"/>
                <a:ext cx="406400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墨迹 55"/>
              <p14:cNvContentPartPr/>
              <p14:nvPr/>
            </p14:nvContentPartPr>
            <p14:xfrm>
              <a:off x="8878711" y="6621128"/>
              <a:ext cx="519289" cy="140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878711" y="6621128"/>
                <a:ext cx="5192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墨迹 56"/>
              <p14:cNvContentPartPr/>
              <p14:nvPr/>
            </p14:nvContentPartPr>
            <p14:xfrm>
              <a:off x="9344377" y="6538469"/>
              <a:ext cx="136349" cy="18135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344377" y="6538469"/>
                <a:ext cx="136349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墨迹 57"/>
              <p14:cNvContentPartPr/>
              <p14:nvPr/>
            </p14:nvContentPartPr>
            <p14:xfrm>
              <a:off x="5441244" y="2179431"/>
              <a:ext cx="287866" cy="31124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441244" y="2179431"/>
                <a:ext cx="287866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墨迹 58"/>
              <p14:cNvContentPartPr/>
              <p14:nvPr/>
            </p14:nvContentPartPr>
            <p14:xfrm>
              <a:off x="6753577" y="1226657"/>
              <a:ext cx="26988" cy="1409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753577" y="1226657"/>
                <a:ext cx="269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墨迹 59"/>
              <p14:cNvContentPartPr/>
              <p14:nvPr/>
            </p14:nvContentPartPr>
            <p14:xfrm>
              <a:off x="5463822" y="2205162"/>
              <a:ext cx="282222" cy="28763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463822" y="2205162"/>
                <a:ext cx="2822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" name="墨迹 60"/>
              <p14:cNvContentPartPr/>
              <p14:nvPr/>
            </p14:nvContentPartPr>
            <p14:xfrm>
              <a:off x="4436533" y="2317958"/>
              <a:ext cx="291570" cy="31019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436533" y="2317958"/>
                <a:ext cx="291570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2" name="墨迹 61"/>
              <p14:cNvContentPartPr/>
              <p14:nvPr/>
            </p14:nvContentPartPr>
            <p14:xfrm>
              <a:off x="3313288" y="3175208"/>
              <a:ext cx="166512" cy="13535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313288" y="3175208"/>
                <a:ext cx="16651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3" name="墨迹 62"/>
              <p14:cNvContentPartPr/>
              <p14:nvPr/>
            </p14:nvContentPartPr>
            <p14:xfrm>
              <a:off x="3352800" y="2994735"/>
              <a:ext cx="14111" cy="10521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352800" y="2994735"/>
                <a:ext cx="141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4" name="墨迹 63"/>
              <p14:cNvContentPartPr/>
              <p14:nvPr/>
            </p14:nvContentPartPr>
            <p14:xfrm>
              <a:off x="3420533" y="2994735"/>
              <a:ext cx="11289" cy="13817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420533" y="2994735"/>
                <a:ext cx="112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3347155" y="2853740"/>
              <a:ext cx="90311" cy="10715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347155" y="2853740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6" name="墨迹 65"/>
              <p14:cNvContentPartPr/>
              <p14:nvPr/>
            </p14:nvContentPartPr>
            <p14:xfrm>
              <a:off x="3480858" y="3225967"/>
              <a:ext cx="148519" cy="1691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480858" y="3225967"/>
                <a:ext cx="1485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7" name="墨迹 66"/>
              <p14:cNvContentPartPr/>
              <p14:nvPr/>
            </p14:nvContentPartPr>
            <p14:xfrm>
              <a:off x="3668888" y="3141370"/>
              <a:ext cx="5645" cy="12125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668888" y="3141370"/>
                <a:ext cx="5645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墨迹 67"/>
              <p14:cNvContentPartPr/>
              <p14:nvPr/>
            </p14:nvContentPartPr>
            <p14:xfrm>
              <a:off x="3685822" y="3214687"/>
              <a:ext cx="67733" cy="2255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685822" y="3214687"/>
                <a:ext cx="67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9" name="墨迹 68"/>
              <p14:cNvContentPartPr/>
              <p14:nvPr/>
            </p14:nvContentPartPr>
            <p14:xfrm>
              <a:off x="3762022" y="3139783"/>
              <a:ext cx="14111" cy="1933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762022" y="3139783"/>
                <a:ext cx="141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" name="墨迹 69"/>
              <p14:cNvContentPartPr/>
              <p14:nvPr/>
            </p14:nvContentPartPr>
            <p14:xfrm>
              <a:off x="3358444" y="3344402"/>
              <a:ext cx="11289" cy="15791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358444" y="3344402"/>
                <a:ext cx="112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1" name="墨迹 70"/>
              <p14:cNvContentPartPr/>
              <p14:nvPr/>
            </p14:nvContentPartPr>
            <p14:xfrm>
              <a:off x="3299883" y="3502317"/>
              <a:ext cx="143228" cy="9587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299883" y="3502317"/>
                <a:ext cx="14322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2" name="墨迹 71"/>
              <p14:cNvContentPartPr/>
              <p14:nvPr/>
            </p14:nvContentPartPr>
            <p14:xfrm>
              <a:off x="3347155" y="3623573"/>
              <a:ext cx="11289" cy="9587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347155" y="3623573"/>
                <a:ext cx="1128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3" name="墨迹 72"/>
              <p14:cNvContentPartPr/>
              <p14:nvPr/>
            </p14:nvContentPartPr>
            <p14:xfrm>
              <a:off x="3392311" y="3615113"/>
              <a:ext cx="16933" cy="11561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3392311" y="3615113"/>
                <a:ext cx="16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3337277" y="3744829"/>
              <a:ext cx="88900" cy="9887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337277" y="3744829"/>
                <a:ext cx="88900" cy="98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5" name="墨迹 74"/>
              <p14:cNvContentPartPr/>
              <p14:nvPr/>
            </p14:nvContentPartPr>
            <p14:xfrm>
              <a:off x="3522133" y="3530516"/>
              <a:ext cx="132644" cy="1973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522133" y="3530516"/>
                <a:ext cx="132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6" name="墨迹 75"/>
              <p14:cNvContentPartPr/>
              <p14:nvPr/>
            </p14:nvContentPartPr>
            <p14:xfrm>
              <a:off x="3708400" y="3479758"/>
              <a:ext cx="360" cy="10997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708400" y="3479758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7" name="墨迹 76"/>
              <p14:cNvContentPartPr/>
              <p14:nvPr/>
            </p14:nvContentPartPr>
            <p14:xfrm>
              <a:off x="3725333" y="3541795"/>
              <a:ext cx="56444" cy="1692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725333" y="3541795"/>
                <a:ext cx="564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8" name="墨迹 77"/>
              <p14:cNvContentPartPr/>
              <p14:nvPr/>
            </p14:nvContentPartPr>
            <p14:xfrm>
              <a:off x="3821288" y="3433053"/>
              <a:ext cx="8467" cy="27229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821288" y="3433053"/>
                <a:ext cx="8467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8" name="墨迹 17"/>
              <p14:cNvContentPartPr/>
              <p14:nvPr/>
            </p14:nvContentPartPr>
            <p14:xfrm>
              <a:off x="9795933" y="2799985"/>
              <a:ext cx="47978" cy="1427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795933" y="2799985"/>
                <a:ext cx="47978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" name="墨迹 18"/>
              <p14:cNvContentPartPr/>
              <p14:nvPr/>
            </p14:nvContentPartPr>
            <p14:xfrm>
              <a:off x="4001911" y="5061017"/>
              <a:ext cx="1140177" cy="10116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01911" y="5061017"/>
                <a:ext cx="1140177" cy="101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0" name="墨迹 19"/>
              <p14:cNvContentPartPr/>
              <p14:nvPr/>
            </p14:nvContentPartPr>
            <p14:xfrm>
              <a:off x="5076295" y="4786077"/>
              <a:ext cx="167393" cy="29697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076295" y="4786077"/>
                <a:ext cx="167393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1" name="墨迹 20"/>
              <p14:cNvContentPartPr/>
              <p14:nvPr/>
            </p14:nvContentPartPr>
            <p14:xfrm>
              <a:off x="5209822" y="4778322"/>
              <a:ext cx="225778" cy="17906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209822" y="4778322"/>
                <a:ext cx="22577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5123744" y="4711350"/>
              <a:ext cx="198966" cy="17553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123744" y="4711350"/>
                <a:ext cx="198966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5136444" y="4662001"/>
              <a:ext cx="225778" cy="27564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136444" y="4662001"/>
                <a:ext cx="225778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5918905" y="4599963"/>
              <a:ext cx="69850" cy="42915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918905" y="4599963"/>
                <a:ext cx="69850" cy="429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6135511" y="4532815"/>
              <a:ext cx="45156" cy="9464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135511" y="4532815"/>
                <a:ext cx="45156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6012038" y="4635917"/>
              <a:ext cx="170039" cy="354955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012038" y="4635917"/>
                <a:ext cx="170039" cy="354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6126162" y="4782552"/>
              <a:ext cx="147638" cy="23123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126162" y="4782552"/>
                <a:ext cx="14763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6304844" y="4606837"/>
              <a:ext cx="133174" cy="271415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304844" y="4606837"/>
                <a:ext cx="133174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6395155" y="4633802"/>
              <a:ext cx="259645" cy="16567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395155" y="4633802"/>
                <a:ext cx="259645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6413500" y="4771273"/>
              <a:ext cx="107421" cy="845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413500" y="4771273"/>
                <a:ext cx="10742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6376987" y="4844061"/>
              <a:ext cx="306035" cy="18664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376987" y="4844061"/>
                <a:ext cx="306035" cy="186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9081911" y="4070175"/>
              <a:ext cx="150989" cy="18364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081911" y="4070175"/>
                <a:ext cx="150989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9234311" y="3996505"/>
              <a:ext cx="28222" cy="27564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234311" y="3996505"/>
                <a:ext cx="28222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9383888" y="4017830"/>
              <a:ext cx="177800" cy="18805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383888" y="4017830"/>
                <a:ext cx="177800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9462911" y="3835065"/>
              <a:ext cx="14111" cy="8459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462911" y="3835065"/>
                <a:ext cx="141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9547577" y="3832245"/>
              <a:ext cx="17463" cy="11843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9547577" y="3832245"/>
                <a:ext cx="1746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9479844" y="3600308"/>
              <a:ext cx="123472" cy="20426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479844" y="3600308"/>
                <a:ext cx="123472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9584266" y="4124105"/>
              <a:ext cx="217311" cy="4370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584266" y="4124105"/>
                <a:ext cx="217311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9869311" y="3947861"/>
              <a:ext cx="19756" cy="20867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869311" y="3947861"/>
                <a:ext cx="1975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9872133" y="4060657"/>
              <a:ext cx="135467" cy="6203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872133" y="4060657"/>
                <a:ext cx="1354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0007600" y="3879126"/>
              <a:ext cx="28222" cy="421223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007600" y="3879126"/>
                <a:ext cx="28222" cy="421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10215209" y="4017830"/>
              <a:ext cx="464079" cy="148574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215209" y="4017830"/>
                <a:ext cx="464079" cy="148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10800644" y="3889701"/>
              <a:ext cx="146756" cy="22524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800644" y="3889701"/>
                <a:ext cx="146756" cy="225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10823222" y="3919662"/>
              <a:ext cx="121356" cy="33838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823222" y="3919662"/>
                <a:ext cx="12135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11020072" y="3874544"/>
              <a:ext cx="150283" cy="263661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020072" y="3874544"/>
                <a:ext cx="15028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11063111" y="3867847"/>
              <a:ext cx="364067" cy="63271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063111" y="3867847"/>
                <a:ext cx="364067" cy="632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5559072" y="5887953"/>
              <a:ext cx="474838" cy="45118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5559072" y="5887953"/>
                <a:ext cx="474838" cy="451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5678311" y="3590439"/>
              <a:ext cx="8466" cy="24445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678311" y="3590439"/>
                <a:ext cx="8466" cy="2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5695244" y="3671511"/>
              <a:ext cx="135466" cy="6203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695244" y="3671511"/>
                <a:ext cx="1354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5830711" y="3513949"/>
              <a:ext cx="14111" cy="27317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830711" y="3513949"/>
                <a:ext cx="14111" cy="273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5904794" y="3516416"/>
              <a:ext cx="232304" cy="12971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904794" y="3516416"/>
                <a:ext cx="23230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6186311" y="3380180"/>
              <a:ext cx="152400" cy="21237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6186311" y="3380180"/>
                <a:ext cx="152400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6225822" y="3150534"/>
              <a:ext cx="16933" cy="15439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6225822" y="3150534"/>
                <a:ext cx="16933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6333066" y="3158289"/>
              <a:ext cx="5644" cy="12689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6333066" y="3158289"/>
                <a:ext cx="564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6214533" y="2895862"/>
              <a:ext cx="138994" cy="18699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6214533" y="2895862"/>
                <a:ext cx="13899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6395155" y="3498968"/>
              <a:ext cx="174978" cy="203562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6395155" y="3498968"/>
                <a:ext cx="174978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6622344" y="3712928"/>
              <a:ext cx="207433" cy="178535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622344" y="3712928"/>
                <a:ext cx="20743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6959600" y="3722269"/>
              <a:ext cx="2822" cy="898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959600" y="3722269"/>
                <a:ext cx="2822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6898216" y="3727909"/>
              <a:ext cx="257528" cy="5075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898216" y="3727909"/>
                <a:ext cx="2575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6845300" y="3846345"/>
              <a:ext cx="320322" cy="4511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845300" y="3846345"/>
                <a:ext cx="3203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7233355" y="3702001"/>
              <a:ext cx="164571" cy="175891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7233355" y="3702001"/>
                <a:ext cx="164571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6668911" y="3983639"/>
              <a:ext cx="93133" cy="20109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668911" y="3983639"/>
                <a:ext cx="93133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6485466" y="4180503"/>
              <a:ext cx="28222" cy="20162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485466" y="4180503"/>
                <a:ext cx="28222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6508044" y="4238311"/>
              <a:ext cx="166511" cy="4793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508044" y="4238311"/>
                <a:ext cx="16651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6702777" y="4153185"/>
              <a:ext cx="36689" cy="32763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702777" y="4153185"/>
                <a:ext cx="36689" cy="327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1435100" y="4819211"/>
              <a:ext cx="438855" cy="321821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435100" y="4819211"/>
                <a:ext cx="438855" cy="321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1405466" y="5775158"/>
              <a:ext cx="555978" cy="366587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405466" y="5775158"/>
                <a:ext cx="55597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4504266" y="5967087"/>
              <a:ext cx="169334" cy="26137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4504266" y="5967087"/>
                <a:ext cx="169334" cy="261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4502150" y="5984535"/>
              <a:ext cx="157338" cy="222067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4502150" y="5984535"/>
                <a:ext cx="157338" cy="222067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73" y="602453"/>
            <a:ext cx="8821021" cy="1440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47" y="1950237"/>
            <a:ext cx="10102106" cy="4305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298266" y="1858314"/>
              <a:ext cx="67734" cy="535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298266" y="1858314"/>
                <a:ext cx="67734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4622800" y="2317958"/>
              <a:ext cx="197555" cy="24251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22800" y="2317958"/>
                <a:ext cx="19755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4715227" y="2430754"/>
              <a:ext cx="105128" cy="14945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715227" y="2430754"/>
                <a:ext cx="10512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4854222" y="2410134"/>
              <a:ext cx="141111" cy="13147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854222" y="2410134"/>
                <a:ext cx="141111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墨迹 9"/>
              <p14:cNvContentPartPr/>
              <p14:nvPr/>
            </p14:nvContentPartPr>
            <p14:xfrm>
              <a:off x="4997626" y="2259445"/>
              <a:ext cx="295451" cy="28058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997626" y="2259445"/>
                <a:ext cx="295451" cy="280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墨迹 10"/>
              <p14:cNvContentPartPr/>
              <p14:nvPr/>
            </p14:nvContentPartPr>
            <p14:xfrm>
              <a:off x="5881511" y="2690185"/>
              <a:ext cx="59266" cy="6203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881511" y="2690185"/>
                <a:ext cx="592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5858933" y="2682430"/>
              <a:ext cx="135467" cy="56045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858933" y="2682430"/>
                <a:ext cx="135467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5840941" y="2935517"/>
              <a:ext cx="102659" cy="5921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840941" y="2935517"/>
                <a:ext cx="10265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5974644" y="2712745"/>
              <a:ext cx="132644" cy="29044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974644" y="2712745"/>
                <a:ext cx="132644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6045200" y="2843870"/>
              <a:ext cx="158044" cy="15579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045200" y="2843870"/>
                <a:ext cx="158044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6205361" y="2708515"/>
              <a:ext cx="153106" cy="26577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205361" y="2708515"/>
                <a:ext cx="153106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6374694" y="2650707"/>
              <a:ext cx="197556" cy="27071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374694" y="2650707"/>
                <a:ext cx="1975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6418438" y="2876299"/>
              <a:ext cx="202494" cy="10997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418438" y="2876299"/>
                <a:ext cx="20249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9601200" y="3113170"/>
              <a:ext cx="318911" cy="19334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601200" y="3113170"/>
                <a:ext cx="3189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5873044" y="3620753"/>
              <a:ext cx="395111" cy="2819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873044" y="3620753"/>
                <a:ext cx="395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7944555" y="3310564"/>
              <a:ext cx="200378" cy="25943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944555" y="3310564"/>
                <a:ext cx="20037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7941733" y="3338763"/>
              <a:ext cx="152400" cy="23123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941733" y="3338763"/>
                <a:ext cx="152400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8633177" y="3338763"/>
              <a:ext cx="160867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633177" y="3338763"/>
                <a:ext cx="1608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8709377" y="3547435"/>
              <a:ext cx="90312" cy="7137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709377" y="3547435"/>
                <a:ext cx="90312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8760177" y="3316204"/>
              <a:ext cx="129823" cy="25097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760177" y="3316204"/>
                <a:ext cx="12982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8831791" y="3451559"/>
              <a:ext cx="142875" cy="20303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831791" y="3451559"/>
                <a:ext cx="14287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墨迹 26"/>
              <p14:cNvContentPartPr/>
              <p14:nvPr/>
            </p14:nvContentPartPr>
            <p14:xfrm>
              <a:off x="8954911" y="3268265"/>
              <a:ext cx="244828" cy="39760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954911" y="3268265"/>
                <a:ext cx="244828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墨迹 27"/>
              <p14:cNvContentPartPr/>
              <p14:nvPr/>
            </p14:nvContentPartPr>
            <p14:xfrm>
              <a:off x="9093200" y="3592554"/>
              <a:ext cx="163688" cy="10997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093200" y="3592554"/>
                <a:ext cx="16368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墨迹 28"/>
              <p14:cNvContentPartPr/>
              <p14:nvPr/>
            </p14:nvContentPartPr>
            <p14:xfrm>
              <a:off x="9309805" y="3327483"/>
              <a:ext cx="265995" cy="34402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309805" y="3327483"/>
                <a:ext cx="26599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9499600" y="3498616"/>
              <a:ext cx="79022" cy="11931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499600" y="3498616"/>
                <a:ext cx="79022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9626600" y="3359736"/>
              <a:ext cx="104422" cy="20179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626600" y="3359736"/>
                <a:ext cx="104422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9714088" y="3369253"/>
              <a:ext cx="203200" cy="9922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714088" y="3369253"/>
                <a:ext cx="203200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9759421" y="3470417"/>
              <a:ext cx="73201" cy="262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759421" y="3470417"/>
                <a:ext cx="7320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墨迹 33"/>
              <p14:cNvContentPartPr/>
              <p14:nvPr/>
            </p14:nvContentPartPr>
            <p14:xfrm>
              <a:off x="9725377" y="3536156"/>
              <a:ext cx="163689" cy="10222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725377" y="3536156"/>
                <a:ext cx="163689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墨迹 34"/>
              <p14:cNvContentPartPr/>
              <p14:nvPr/>
            </p14:nvContentPartPr>
            <p14:xfrm>
              <a:off x="9968088" y="3357621"/>
              <a:ext cx="355600" cy="33644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968088" y="3357621"/>
                <a:ext cx="355600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5328355" y="3620753"/>
              <a:ext cx="485422" cy="41734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328355" y="3620753"/>
                <a:ext cx="485422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墨迹 36"/>
              <p14:cNvContentPartPr/>
              <p14:nvPr/>
            </p14:nvContentPartPr>
            <p14:xfrm>
              <a:off x="8993893" y="4144549"/>
              <a:ext cx="172684" cy="24480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993893" y="4144549"/>
                <a:ext cx="172684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墨迹 37"/>
              <p14:cNvContentPartPr/>
              <p14:nvPr/>
            </p14:nvContentPartPr>
            <p14:xfrm>
              <a:off x="9144000" y="4184733"/>
              <a:ext cx="203200" cy="11279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144000" y="4184733"/>
                <a:ext cx="2032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9109427" y="4286250"/>
              <a:ext cx="119239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109427" y="4286250"/>
                <a:ext cx="1192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墨迹 39"/>
              <p14:cNvContentPartPr/>
              <p14:nvPr/>
            </p14:nvContentPartPr>
            <p14:xfrm>
              <a:off x="9104488" y="4353927"/>
              <a:ext cx="155222" cy="16566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104488" y="4353927"/>
                <a:ext cx="15522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墨迹 40"/>
              <p14:cNvContentPartPr/>
              <p14:nvPr/>
            </p14:nvContentPartPr>
            <p14:xfrm>
              <a:off x="9322505" y="4165699"/>
              <a:ext cx="98778" cy="21360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322505" y="4165699"/>
                <a:ext cx="98778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墨迹 41"/>
              <p14:cNvContentPartPr/>
              <p14:nvPr/>
            </p14:nvContentPartPr>
            <p14:xfrm>
              <a:off x="9386711" y="4167814"/>
              <a:ext cx="186266" cy="16637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386711" y="4167814"/>
                <a:ext cx="18626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9399411" y="4274970"/>
              <a:ext cx="133350" cy="21995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399411" y="4274970"/>
                <a:ext cx="13335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9283523" y="4449804"/>
              <a:ext cx="168099" cy="2114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283523" y="4449804"/>
                <a:ext cx="168099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9437511" y="4353927"/>
              <a:ext cx="133174" cy="15509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437511" y="4353927"/>
                <a:ext cx="13317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9966501" y="4186848"/>
              <a:ext cx="185031" cy="26436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966501" y="4186848"/>
                <a:ext cx="185031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10188222" y="4145254"/>
              <a:ext cx="109361" cy="5921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188222" y="4145254"/>
                <a:ext cx="10936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10117666" y="4201652"/>
              <a:ext cx="149578" cy="28569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117666" y="4201652"/>
                <a:ext cx="149578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10051344" y="4370141"/>
              <a:ext cx="303388" cy="14170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051344" y="4370141"/>
                <a:ext cx="303388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10337800" y="4077577"/>
              <a:ext cx="119944" cy="49066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37800" y="4077577"/>
                <a:ext cx="119944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10255955" y="4266510"/>
              <a:ext cx="250120" cy="11561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255955" y="4266510"/>
                <a:ext cx="25012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10347677" y="4224388"/>
              <a:ext cx="176390" cy="287454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347677" y="4224388"/>
                <a:ext cx="176390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10634132" y="4221392"/>
              <a:ext cx="157693" cy="4229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634132" y="4221392"/>
                <a:ext cx="15769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10608732" y="4165699"/>
              <a:ext cx="115712" cy="28692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608732" y="4165699"/>
                <a:ext cx="115712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10775244" y="4337008"/>
              <a:ext cx="103717" cy="14381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775244" y="4337008"/>
                <a:ext cx="10371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9759244" y="4224212"/>
              <a:ext cx="169333" cy="40042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759244" y="4224212"/>
                <a:ext cx="16933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9747955" y="4630277"/>
              <a:ext cx="36689" cy="50758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747955" y="4630277"/>
                <a:ext cx="36689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10078155" y="4833310"/>
              <a:ext cx="138289" cy="24533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078155" y="4833310"/>
                <a:ext cx="13828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10143066" y="5013784"/>
              <a:ext cx="73378" cy="5357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143066" y="5013784"/>
                <a:ext cx="733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10312400" y="4743073"/>
              <a:ext cx="26281" cy="8177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312400" y="4743073"/>
                <a:ext cx="2628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10160000" y="4827670"/>
              <a:ext cx="169333" cy="28481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160000" y="4827670"/>
                <a:ext cx="1693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10289822" y="4974305"/>
              <a:ext cx="112888" cy="1692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289822" y="4974305"/>
                <a:ext cx="1128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10289822" y="5041983"/>
              <a:ext cx="77611" cy="10715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289822" y="5041983"/>
                <a:ext cx="776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10476088" y="4847410"/>
              <a:ext cx="70556" cy="2537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476088" y="4847410"/>
                <a:ext cx="70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10389658" y="4816391"/>
              <a:ext cx="236009" cy="269301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89658" y="4816391"/>
                <a:ext cx="236009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10636250" y="4762637"/>
              <a:ext cx="98072" cy="26524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636250" y="4762637"/>
                <a:ext cx="98072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10735732" y="4813042"/>
              <a:ext cx="203200" cy="31353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735732" y="4813042"/>
                <a:ext cx="203200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10947400" y="5151959"/>
              <a:ext cx="105011" cy="5995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947400" y="5151959"/>
                <a:ext cx="105011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10796057" y="5036343"/>
              <a:ext cx="41275" cy="5357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796057" y="5036343"/>
                <a:ext cx="4127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6609644" y="5008144"/>
              <a:ext cx="101600" cy="84597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609644" y="5008144"/>
                <a:ext cx="1016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6711244" y="4996865"/>
              <a:ext cx="197556" cy="33838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711244" y="4996865"/>
                <a:ext cx="19755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6560255" y="5151078"/>
              <a:ext cx="297745" cy="32323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560255" y="5151078"/>
                <a:ext cx="297745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6635044" y="5108074"/>
              <a:ext cx="87488" cy="17078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635044" y="5108074"/>
                <a:ext cx="87488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6622344" y="5352172"/>
              <a:ext cx="80433" cy="1691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622344" y="5352172"/>
                <a:ext cx="804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6818488" y="5177338"/>
              <a:ext cx="5644" cy="160734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818488" y="5177338"/>
                <a:ext cx="564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6916737" y="5056083"/>
              <a:ext cx="155751" cy="4793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916737" y="5056083"/>
                <a:ext cx="15575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墨迹 76"/>
              <p14:cNvContentPartPr/>
              <p14:nvPr/>
            </p14:nvContentPartPr>
            <p14:xfrm>
              <a:off x="7119937" y="4948398"/>
              <a:ext cx="119063" cy="127424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119937" y="4948398"/>
                <a:ext cx="119063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墨迹 77"/>
              <p14:cNvContentPartPr/>
              <p14:nvPr/>
            </p14:nvContentPartPr>
            <p14:xfrm>
              <a:off x="6878813" y="5414210"/>
              <a:ext cx="165453" cy="10997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878813" y="5414210"/>
                <a:ext cx="16545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" name="墨迹 78"/>
              <p14:cNvContentPartPr/>
              <p14:nvPr/>
            </p14:nvContentPartPr>
            <p14:xfrm>
              <a:off x="7095066" y="5512906"/>
              <a:ext cx="8466" cy="846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095066" y="551290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5" name="墨迹 84"/>
              <p14:cNvContentPartPr/>
              <p14:nvPr/>
            </p14:nvContentPartPr>
            <p14:xfrm>
              <a:off x="7078133" y="5481888"/>
              <a:ext cx="107244" cy="16355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078133" y="5481888"/>
                <a:ext cx="1072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墨迹 85"/>
              <p14:cNvContentPartPr/>
              <p14:nvPr/>
            </p14:nvContentPartPr>
            <p14:xfrm>
              <a:off x="7241116" y="5408570"/>
              <a:ext cx="141816" cy="8671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241116" y="5408570"/>
                <a:ext cx="141816" cy="86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7" name="墨迹 86"/>
              <p14:cNvContentPartPr/>
              <p14:nvPr/>
            </p14:nvContentPartPr>
            <p14:xfrm>
              <a:off x="7405511" y="5326793"/>
              <a:ext cx="5644" cy="155095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405511" y="5326793"/>
                <a:ext cx="56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8" name="墨迹 87"/>
              <p14:cNvContentPartPr/>
              <p14:nvPr/>
            </p14:nvContentPartPr>
            <p14:xfrm>
              <a:off x="7428088" y="5371912"/>
              <a:ext cx="70556" cy="4229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428088" y="5371912"/>
                <a:ext cx="705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9" name="墨迹 88"/>
              <p14:cNvContentPartPr/>
              <p14:nvPr/>
            </p14:nvContentPartPr>
            <p14:xfrm>
              <a:off x="7507111" y="5263874"/>
              <a:ext cx="19756" cy="24339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507111" y="5263874"/>
                <a:ext cx="19756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0" name="墨迹 89"/>
              <p14:cNvContentPartPr/>
              <p14:nvPr/>
            </p14:nvContentPartPr>
            <p14:xfrm>
              <a:off x="7298266" y="4963026"/>
              <a:ext cx="112889" cy="3947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298266" y="4963026"/>
                <a:ext cx="1128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1" name="墨迹 90"/>
              <p14:cNvContentPartPr/>
              <p14:nvPr/>
            </p14:nvContentPartPr>
            <p14:xfrm>
              <a:off x="7301794" y="5041983"/>
              <a:ext cx="117828" cy="5075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301794" y="5041983"/>
                <a:ext cx="1178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2" name="墨迹 91"/>
              <p14:cNvContentPartPr/>
              <p14:nvPr/>
            </p14:nvContentPartPr>
            <p14:xfrm>
              <a:off x="7512755" y="4968666"/>
              <a:ext cx="79022" cy="12760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512755" y="4968666"/>
                <a:ext cx="79022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墨迹 92"/>
              <p14:cNvContentPartPr/>
              <p14:nvPr/>
            </p14:nvContentPartPr>
            <p14:xfrm>
              <a:off x="7210777" y="4739373"/>
              <a:ext cx="47978" cy="14469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210777" y="4739373"/>
                <a:ext cx="4797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4" name="墨迹 93"/>
              <p14:cNvContentPartPr/>
              <p14:nvPr/>
            </p14:nvContentPartPr>
            <p14:xfrm>
              <a:off x="7213600" y="4510608"/>
              <a:ext cx="22577" cy="14786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213600" y="4510608"/>
                <a:ext cx="22577" cy="147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5" name="墨迹 94"/>
              <p14:cNvContentPartPr/>
              <p14:nvPr/>
            </p14:nvContentPartPr>
            <p14:xfrm>
              <a:off x="7253111" y="4554140"/>
              <a:ext cx="93133" cy="1973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253111" y="4554140"/>
                <a:ext cx="93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6" name="墨迹 95"/>
              <p14:cNvContentPartPr/>
              <p14:nvPr/>
            </p14:nvContentPartPr>
            <p14:xfrm>
              <a:off x="7346244" y="4498976"/>
              <a:ext cx="25400" cy="32023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346244" y="4498976"/>
                <a:ext cx="25400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7" name="墨迹 96"/>
              <p14:cNvContentPartPr/>
              <p14:nvPr/>
            </p14:nvContentPartPr>
            <p14:xfrm>
              <a:off x="7450666" y="5216817"/>
              <a:ext cx="47978" cy="4511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450666" y="5216817"/>
                <a:ext cx="479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8" name="墨迹 97"/>
              <p14:cNvContentPartPr/>
              <p14:nvPr/>
            </p14:nvContentPartPr>
            <p14:xfrm>
              <a:off x="7540977" y="5171698"/>
              <a:ext cx="28223" cy="2538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540977" y="5171698"/>
                <a:ext cx="28223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9" name="墨迹 98"/>
              <p14:cNvContentPartPr/>
              <p14:nvPr/>
            </p14:nvContentPartPr>
            <p14:xfrm>
              <a:off x="7625644" y="5132220"/>
              <a:ext cx="14111" cy="846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625644" y="5132220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0" name="墨迹 99"/>
              <p14:cNvContentPartPr/>
              <p14:nvPr/>
            </p14:nvContentPartPr>
            <p14:xfrm>
              <a:off x="5396088" y="5527006"/>
              <a:ext cx="2822" cy="898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396088" y="5527006"/>
                <a:ext cx="2822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1" name="墨迹 100"/>
              <p14:cNvContentPartPr/>
              <p14:nvPr/>
            </p14:nvContentPartPr>
            <p14:xfrm>
              <a:off x="5300133" y="5425490"/>
              <a:ext cx="237067" cy="259431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300133" y="5425490"/>
                <a:ext cx="23706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2" name="墨迹 101"/>
              <p14:cNvContentPartPr/>
              <p14:nvPr/>
            </p14:nvContentPartPr>
            <p14:xfrm>
              <a:off x="5514798" y="5364861"/>
              <a:ext cx="98602" cy="109272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514798" y="5364861"/>
                <a:ext cx="98602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3" name="墨迹 102"/>
              <p14:cNvContentPartPr/>
              <p14:nvPr/>
            </p14:nvContentPartPr>
            <p14:xfrm>
              <a:off x="5593644" y="5411390"/>
              <a:ext cx="98778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593644" y="5411390"/>
                <a:ext cx="987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" name="墨迹 103"/>
              <p14:cNvContentPartPr/>
              <p14:nvPr/>
            </p14:nvContentPartPr>
            <p14:xfrm>
              <a:off x="5627511" y="5364861"/>
              <a:ext cx="39511" cy="13112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5627511" y="5364861"/>
                <a:ext cx="39511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" name="墨迹 104"/>
              <p14:cNvContentPartPr/>
              <p14:nvPr/>
            </p14:nvContentPartPr>
            <p14:xfrm>
              <a:off x="5757333" y="5431130"/>
              <a:ext cx="79022" cy="248151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757333" y="5431130"/>
                <a:ext cx="790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6" name="墨迹 105"/>
              <p14:cNvContentPartPr/>
              <p14:nvPr/>
            </p14:nvContentPartPr>
            <p14:xfrm>
              <a:off x="5917318" y="5453689"/>
              <a:ext cx="130704" cy="17483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917318" y="5453689"/>
                <a:ext cx="13070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7" name="墨迹 106"/>
              <p14:cNvContentPartPr/>
              <p14:nvPr/>
            </p14:nvContentPartPr>
            <p14:xfrm>
              <a:off x="6197600" y="5443819"/>
              <a:ext cx="124177" cy="162145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197600" y="5443819"/>
                <a:ext cx="124177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8" name="墨迹 107"/>
              <p14:cNvContentPartPr/>
              <p14:nvPr/>
            </p14:nvContentPartPr>
            <p14:xfrm>
              <a:off x="6084711" y="5470608"/>
              <a:ext cx="39511" cy="3665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6084711" y="5470608"/>
                <a:ext cx="395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9" name="墨迹 108"/>
              <p14:cNvContentPartPr/>
              <p14:nvPr/>
            </p14:nvContentPartPr>
            <p14:xfrm>
              <a:off x="6072716" y="5538286"/>
              <a:ext cx="23284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6072716" y="5538286"/>
                <a:ext cx="232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0" name="墨迹 109"/>
              <p14:cNvContentPartPr/>
              <p14:nvPr/>
            </p14:nvContentPartPr>
            <p14:xfrm>
              <a:off x="6050138" y="5628522"/>
              <a:ext cx="20462" cy="282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6050138" y="5628522"/>
                <a:ext cx="2046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1" name="墨迹 110"/>
              <p14:cNvContentPartPr/>
              <p14:nvPr/>
            </p14:nvContentPartPr>
            <p14:xfrm>
              <a:off x="6143096" y="5483827"/>
              <a:ext cx="12171" cy="3471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6143096" y="5483827"/>
                <a:ext cx="12171" cy="34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2" name="墨迹 111"/>
              <p14:cNvContentPartPr/>
              <p14:nvPr/>
            </p14:nvContentPartPr>
            <p14:xfrm>
              <a:off x="6122105" y="5549565"/>
              <a:ext cx="30339" cy="3383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6122105" y="5549565"/>
                <a:ext cx="303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3" name="墨迹 112"/>
              <p14:cNvContentPartPr/>
              <p14:nvPr/>
            </p14:nvContentPartPr>
            <p14:xfrm>
              <a:off x="6115578" y="5617243"/>
              <a:ext cx="22754" cy="2537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6115578" y="5617243"/>
                <a:ext cx="2275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4" name="墨迹 113"/>
              <p14:cNvContentPartPr/>
              <p14:nvPr/>
            </p14:nvContentPartPr>
            <p14:xfrm>
              <a:off x="6344355" y="5504447"/>
              <a:ext cx="11289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344355" y="5504447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5" name="墨迹 114"/>
              <p14:cNvContentPartPr/>
              <p14:nvPr/>
            </p14:nvContentPartPr>
            <p14:xfrm>
              <a:off x="6326716" y="5594684"/>
              <a:ext cx="26106" cy="1691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326716" y="5594684"/>
                <a:ext cx="261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6" name="墨迹 115"/>
              <p14:cNvContentPartPr/>
              <p14:nvPr/>
            </p14:nvContentPartPr>
            <p14:xfrm>
              <a:off x="5832651" y="5504447"/>
              <a:ext cx="40393" cy="4229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832651" y="5504447"/>
                <a:ext cx="4039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7" name="墨迹 116"/>
              <p14:cNvContentPartPr/>
              <p14:nvPr/>
            </p14:nvContentPartPr>
            <p14:xfrm>
              <a:off x="5846938" y="5594684"/>
              <a:ext cx="51506" cy="2537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846938" y="5594684"/>
                <a:ext cx="515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8" name="墨迹 117"/>
              <p14:cNvContentPartPr/>
              <p14:nvPr/>
            </p14:nvContentPartPr>
            <p14:xfrm>
              <a:off x="6355644" y="5391651"/>
              <a:ext cx="124178" cy="30454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355644" y="5391651"/>
                <a:ext cx="1241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9" name="墨迹 118"/>
              <p14:cNvContentPartPr/>
              <p14:nvPr/>
            </p14:nvContentPartPr>
            <p14:xfrm>
              <a:off x="6462888" y="5323973"/>
              <a:ext cx="84667" cy="11279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462888" y="5323973"/>
                <a:ext cx="84667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0" name="墨迹 119"/>
              <p14:cNvContentPartPr/>
              <p14:nvPr/>
            </p14:nvContentPartPr>
            <p14:xfrm>
              <a:off x="6545791" y="5369091"/>
              <a:ext cx="120297" cy="1128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545791" y="5369091"/>
                <a:ext cx="12029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1" name="墨迹 120"/>
              <p14:cNvContentPartPr/>
              <p14:nvPr/>
            </p14:nvContentPartPr>
            <p14:xfrm>
              <a:off x="2726266" y="6055738"/>
              <a:ext cx="11289" cy="9728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2726266" y="6055738"/>
                <a:ext cx="11289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2" name="墨迹 121"/>
              <p14:cNvContentPartPr/>
              <p14:nvPr/>
            </p14:nvContentPartPr>
            <p14:xfrm>
              <a:off x="2548466" y="5797716"/>
              <a:ext cx="160867" cy="9957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2548466" y="5797716"/>
                <a:ext cx="16086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3" name="墨迹 122"/>
              <p14:cNvContentPartPr/>
              <p14:nvPr/>
            </p14:nvContentPartPr>
            <p14:xfrm>
              <a:off x="2280355" y="5976428"/>
              <a:ext cx="77082" cy="15121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2280355" y="5976428"/>
                <a:ext cx="77082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4" name="墨迹 123"/>
              <p14:cNvContentPartPr/>
              <p14:nvPr/>
            </p14:nvContentPartPr>
            <p14:xfrm>
              <a:off x="2229555" y="5667296"/>
              <a:ext cx="87489" cy="6274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2229555" y="5667296"/>
                <a:ext cx="87489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5" name="墨迹 124"/>
              <p14:cNvContentPartPr/>
              <p14:nvPr/>
            </p14:nvContentPartPr>
            <p14:xfrm>
              <a:off x="2246488" y="5662361"/>
              <a:ext cx="73378" cy="107157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2246488" y="5662361"/>
                <a:ext cx="733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6" name="墨迹 125"/>
              <p14:cNvContentPartPr/>
              <p14:nvPr/>
            </p14:nvContentPartPr>
            <p14:xfrm>
              <a:off x="1930400" y="5653197"/>
              <a:ext cx="48859" cy="107861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930400" y="5653197"/>
                <a:ext cx="48859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7" name="墨迹 126"/>
              <p14:cNvContentPartPr/>
              <p14:nvPr/>
            </p14:nvContentPartPr>
            <p14:xfrm>
              <a:off x="2009422" y="5622883"/>
              <a:ext cx="101600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2009422" y="562288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8" name="墨迹 127"/>
              <p14:cNvContentPartPr/>
              <p14:nvPr/>
            </p14:nvContentPartPr>
            <p14:xfrm>
              <a:off x="1366131" y="2921417"/>
              <a:ext cx="485246" cy="32146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366131" y="2921417"/>
                <a:ext cx="48524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9" name="墨迹 128"/>
              <p14:cNvContentPartPr/>
              <p14:nvPr/>
            </p14:nvContentPartPr>
            <p14:xfrm>
              <a:off x="1392061" y="4446984"/>
              <a:ext cx="623005" cy="42351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392061" y="4446984"/>
                <a:ext cx="623005" cy="423514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67" y="407182"/>
            <a:ext cx="7677171" cy="44652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38" y="4662482"/>
            <a:ext cx="6602368" cy="21312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67" y="407182"/>
            <a:ext cx="7677171" cy="44652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38" y="4662482"/>
            <a:ext cx="6602368" cy="21312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844844" y="1092711"/>
              <a:ext cx="56444" cy="2960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844844" y="1092711"/>
                <a:ext cx="56444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636000" y="1545305"/>
              <a:ext cx="39511" cy="282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636000" y="1545305"/>
                <a:ext cx="395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730022" y="5157599"/>
              <a:ext cx="505178" cy="30331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730022" y="5157599"/>
                <a:ext cx="505178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719791" y="5972550"/>
              <a:ext cx="509764" cy="36588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719791" y="5972550"/>
                <a:ext cx="509764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223984" y="2611228"/>
              <a:ext cx="178682" cy="38703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223984" y="2611228"/>
                <a:ext cx="178682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422422" y="2592722"/>
              <a:ext cx="217311" cy="29203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422422" y="2592722"/>
                <a:ext cx="217311" cy="29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261555" y="3088849"/>
              <a:ext cx="273756" cy="22735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261555" y="3088849"/>
                <a:ext cx="27375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569177" y="3058182"/>
              <a:ext cx="101600" cy="29186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569177" y="3058182"/>
                <a:ext cx="101600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848577" y="3124450"/>
              <a:ext cx="47978" cy="113571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848577" y="3124450"/>
                <a:ext cx="47978" cy="113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6519333" y="3107531"/>
              <a:ext cx="22578" cy="109412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519333" y="3107531"/>
                <a:ext cx="22578" cy="109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4746977" y="4629220"/>
              <a:ext cx="45156" cy="37134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746977" y="4629220"/>
                <a:ext cx="45156" cy="371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4754738" y="4803349"/>
              <a:ext cx="130528" cy="11455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754738" y="4803349"/>
                <a:ext cx="130528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4848577" y="4852168"/>
              <a:ext cx="110067" cy="13905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848577" y="4852168"/>
                <a:ext cx="110067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4995333" y="4910153"/>
              <a:ext cx="5644" cy="16002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995333" y="4910153"/>
                <a:ext cx="5644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5084586" y="4844590"/>
              <a:ext cx="112006" cy="2537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084586" y="4844590"/>
                <a:ext cx="1120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5084233" y="4940467"/>
              <a:ext cx="117122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084233" y="4940467"/>
                <a:ext cx="1171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5249333" y="4781142"/>
              <a:ext cx="50800" cy="24674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249333" y="4781142"/>
                <a:ext cx="50800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5339644" y="4838950"/>
              <a:ext cx="73378" cy="17624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339644" y="4838950"/>
                <a:ext cx="73378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5423605" y="4816391"/>
              <a:ext cx="85372" cy="846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423605" y="4816391"/>
                <a:ext cx="853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556778" y="4666584"/>
              <a:ext cx="70732" cy="18928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556778" y="4666584"/>
                <a:ext cx="70732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638800" y="4797357"/>
              <a:ext cx="31044" cy="2185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638800" y="4797357"/>
                <a:ext cx="31044" cy="21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695244" y="4677511"/>
              <a:ext cx="62088" cy="15016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695244" y="4677511"/>
                <a:ext cx="62088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5804781" y="4633097"/>
              <a:ext cx="75319" cy="28199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804781" y="4633097"/>
                <a:ext cx="75319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558844" y="4521359"/>
              <a:ext cx="33866" cy="36271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558844" y="4521359"/>
                <a:ext cx="33866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579305" y="4621818"/>
              <a:ext cx="148872" cy="15509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579305" y="4621818"/>
                <a:ext cx="148872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722533" y="4677687"/>
              <a:ext cx="90311" cy="11614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722533" y="4677687"/>
                <a:ext cx="90311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869288" y="4709235"/>
              <a:ext cx="79022" cy="9922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869288" y="4709235"/>
                <a:ext cx="79022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6970888" y="4624638"/>
              <a:ext cx="118534" cy="5921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970888" y="4624638"/>
                <a:ext cx="118534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6960481" y="4720514"/>
              <a:ext cx="134585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960481" y="4720514"/>
                <a:ext cx="13458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117644" y="4534930"/>
              <a:ext cx="73378" cy="26736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117644" y="4534930"/>
                <a:ext cx="73378" cy="26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241822" y="4582339"/>
              <a:ext cx="79022" cy="16972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241822" y="4582339"/>
                <a:ext cx="79022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326488" y="4534401"/>
              <a:ext cx="81844" cy="564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326488" y="4534401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425266" y="4461083"/>
              <a:ext cx="36689" cy="132536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425266" y="4461083"/>
                <a:ext cx="366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489472" y="4455444"/>
              <a:ext cx="74083" cy="12777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489472" y="4455444"/>
                <a:ext cx="74083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7623527" y="4523121"/>
              <a:ext cx="19050" cy="3101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623527" y="4523121"/>
                <a:ext cx="190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7676444" y="4380011"/>
              <a:ext cx="73378" cy="37434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676444" y="4380011"/>
                <a:ext cx="73378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7800622" y="4474478"/>
              <a:ext cx="57855" cy="6908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800622" y="4474478"/>
                <a:ext cx="57855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630355" y="1615803"/>
              <a:ext cx="28222" cy="1409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630355" y="1615803"/>
                <a:ext cx="282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9488311" y="596409"/>
              <a:ext cx="16933" cy="19069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488311" y="596409"/>
                <a:ext cx="16933" cy="190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488311" y="648577"/>
              <a:ext cx="76200" cy="5075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488311" y="648577"/>
                <a:ext cx="76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567333" y="522386"/>
              <a:ext cx="313443" cy="33204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567333" y="522386"/>
                <a:ext cx="31344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977790" y="659856"/>
              <a:ext cx="300743" cy="2819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977790" y="659856"/>
                <a:ext cx="30074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0250311" y="563980"/>
              <a:ext cx="129822" cy="9869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250311" y="563980"/>
                <a:ext cx="12982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028413" y="738814"/>
              <a:ext cx="278342" cy="563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028413" y="738814"/>
                <a:ext cx="27834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043936" y="755733"/>
              <a:ext cx="169686" cy="5921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043936" y="755733"/>
                <a:ext cx="16968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521244" y="538601"/>
              <a:ext cx="21167" cy="20867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521244" y="538601"/>
                <a:ext cx="211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538177" y="597819"/>
              <a:ext cx="70555" cy="3383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538177" y="597819"/>
                <a:ext cx="705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0622844" y="524501"/>
              <a:ext cx="14993" cy="31864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622844" y="524501"/>
                <a:ext cx="14993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0690577" y="524501"/>
              <a:ext cx="129823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690577" y="524501"/>
                <a:ext cx="1298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0715977" y="476210"/>
              <a:ext cx="42333" cy="15826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715977" y="476210"/>
                <a:ext cx="42333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369197" y="535781"/>
              <a:ext cx="132291" cy="27635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369197" y="535781"/>
                <a:ext cx="13229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882488" y="603458"/>
              <a:ext cx="172156" cy="4511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882488" y="603458"/>
                <a:ext cx="1721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940344" y="532961"/>
              <a:ext cx="60677" cy="27353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940344" y="532961"/>
                <a:ext cx="60677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1195755" y="501237"/>
              <a:ext cx="135820" cy="29397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195755" y="501237"/>
                <a:ext cx="135820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1413067" y="389146"/>
              <a:ext cx="98777" cy="12777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413067" y="389146"/>
                <a:ext cx="9877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1588044" y="389146"/>
              <a:ext cx="93133" cy="3947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588044" y="389146"/>
                <a:ext cx="931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952088" y="1393207"/>
              <a:ext cx="47978" cy="43972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952088" y="1393207"/>
                <a:ext cx="47978" cy="439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966905" y="1498601"/>
              <a:ext cx="154517" cy="24691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966905" y="1498601"/>
                <a:ext cx="154517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9222316" y="1505827"/>
              <a:ext cx="147461" cy="1127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222316" y="1505827"/>
                <a:ext cx="14746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9222316" y="1590424"/>
              <a:ext cx="47978" cy="2255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222316" y="1590424"/>
                <a:ext cx="47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9210322" y="1601703"/>
              <a:ext cx="221544" cy="1128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9210322" y="1601703"/>
                <a:ext cx="2215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9516533" y="1373115"/>
              <a:ext cx="39511" cy="35266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9516533" y="1373115"/>
                <a:ext cx="39511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9546696" y="1447314"/>
              <a:ext cx="161748" cy="16848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546696" y="1447314"/>
                <a:ext cx="161748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9716911" y="1508647"/>
              <a:ext cx="110066" cy="13535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716911" y="1508647"/>
                <a:ext cx="1100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9900355" y="1573504"/>
              <a:ext cx="360" cy="10151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900355" y="1573504"/>
                <a:ext cx="36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0041466" y="1389506"/>
              <a:ext cx="22578" cy="31653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041466" y="1389506"/>
                <a:ext cx="22578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0075333" y="1467758"/>
              <a:ext cx="107244" cy="14522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075333" y="1467758"/>
                <a:ext cx="10724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0176933" y="1525390"/>
              <a:ext cx="104422" cy="13553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176933" y="1525390"/>
                <a:ext cx="104422" cy="135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0374488" y="1541957"/>
              <a:ext cx="73377" cy="14222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374488" y="1541957"/>
                <a:ext cx="73377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0554229" y="1440088"/>
              <a:ext cx="170215" cy="6573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554229" y="1440088"/>
                <a:ext cx="170215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10559697" y="1550945"/>
              <a:ext cx="176037" cy="3101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559697" y="1550945"/>
                <a:ext cx="17603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0910711" y="1534026"/>
              <a:ext cx="846667" cy="1127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10711" y="1534026"/>
                <a:ext cx="8466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1012311" y="1107692"/>
              <a:ext cx="112889" cy="27687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012311" y="1107692"/>
                <a:ext cx="112889" cy="276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1125200" y="1171669"/>
              <a:ext cx="107244" cy="18117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125200" y="1171669"/>
                <a:ext cx="107244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1221155" y="1139945"/>
              <a:ext cx="28223" cy="30102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221155" y="1139945"/>
                <a:ext cx="28223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1249377" y="1189998"/>
              <a:ext cx="112888" cy="3383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249377" y="1189998"/>
                <a:ext cx="1128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1288888" y="1143822"/>
              <a:ext cx="28223" cy="17025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288888" y="1143822"/>
                <a:ext cx="28223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1277600" y="1116680"/>
              <a:ext cx="141111" cy="27635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277600" y="1116680"/>
                <a:ext cx="141111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1475155" y="1005823"/>
              <a:ext cx="64912" cy="9393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475155" y="1005823"/>
                <a:ext cx="64912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1539713" y="1146818"/>
              <a:ext cx="99131" cy="26313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539713" y="1146818"/>
                <a:ext cx="99131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1619088" y="1189998"/>
              <a:ext cx="143933" cy="24251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619088" y="1189998"/>
                <a:ext cx="1439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1774311" y="1144879"/>
              <a:ext cx="87489" cy="12777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774311" y="1144879"/>
                <a:ext cx="8748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1858977" y="1184358"/>
              <a:ext cx="677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858977" y="1184358"/>
                <a:ext cx="677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1847688" y="1101171"/>
              <a:ext cx="146756" cy="37645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847688" y="1101171"/>
                <a:ext cx="146756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1633200" y="1517106"/>
              <a:ext cx="381000" cy="1128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633200" y="1517106"/>
                <a:ext cx="3810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2567516" y="1049003"/>
              <a:ext cx="1315861" cy="12407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2567516" y="1049003"/>
                <a:ext cx="131586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1268427" y="1720139"/>
              <a:ext cx="131233" cy="13288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268427" y="1720139"/>
                <a:ext cx="131233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1480800" y="1748338"/>
              <a:ext cx="67732" cy="5921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480800" y="1748338"/>
                <a:ext cx="6773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1596511" y="1599941"/>
              <a:ext cx="59267" cy="46704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596511" y="1599941"/>
                <a:ext cx="59267" cy="467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8477955" y="2447674"/>
              <a:ext cx="101600" cy="31794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8477955" y="2447674"/>
                <a:ext cx="101600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8556977" y="2461245"/>
              <a:ext cx="152400" cy="27405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8556977" y="2461245"/>
                <a:ext cx="152400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8713258" y="2379996"/>
              <a:ext cx="92075" cy="191754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8713258" y="2379996"/>
                <a:ext cx="9207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8799688" y="2436394"/>
              <a:ext cx="112889" cy="2255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8799688" y="2436394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8850488" y="2385636"/>
              <a:ext cx="158044" cy="34402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850488" y="2385636"/>
                <a:ext cx="15804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9138355" y="2492792"/>
              <a:ext cx="141112" cy="3665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138355" y="2492792"/>
                <a:ext cx="14111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9135533" y="2599949"/>
              <a:ext cx="129822" cy="1973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135533" y="2599949"/>
                <a:ext cx="1298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9509830" y="2560470"/>
              <a:ext cx="819503" cy="1691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509830" y="2560470"/>
                <a:ext cx="81950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9657644" y="2147178"/>
              <a:ext cx="62088" cy="39073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9657644" y="2147178"/>
                <a:ext cx="62088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9662053" y="2289759"/>
              <a:ext cx="167747" cy="124076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662053" y="2289759"/>
                <a:ext cx="16774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9769651" y="2334878"/>
              <a:ext cx="99659" cy="9587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769651" y="2334878"/>
                <a:ext cx="9965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9906000" y="2385636"/>
              <a:ext cx="22577" cy="9023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906000" y="2385636"/>
                <a:ext cx="225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9985022" y="2221201"/>
              <a:ext cx="33866" cy="29415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985022" y="2221201"/>
                <a:ext cx="33866" cy="29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0005483" y="2291698"/>
              <a:ext cx="103717" cy="10521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005483" y="2291698"/>
                <a:ext cx="103717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0095794" y="2337169"/>
              <a:ext cx="81138" cy="8512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0095794" y="2337169"/>
                <a:ext cx="81138" cy="85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0233377" y="2354441"/>
              <a:ext cx="112889" cy="8970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0233377" y="2354441"/>
                <a:ext cx="112889" cy="89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10306755" y="2571750"/>
              <a:ext cx="381000" cy="47938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306755" y="2571750"/>
                <a:ext cx="3810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10380133" y="2260150"/>
              <a:ext cx="152401" cy="21854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380133" y="2260150"/>
                <a:ext cx="152401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10414000" y="2317253"/>
              <a:ext cx="98777" cy="105042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414000" y="2317253"/>
                <a:ext cx="98777" cy="105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10596738" y="2296809"/>
              <a:ext cx="93839" cy="13958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596738" y="2296809"/>
                <a:ext cx="9383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0707511" y="2351797"/>
              <a:ext cx="62089" cy="5921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707511" y="2351797"/>
                <a:ext cx="620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0826044" y="2159339"/>
              <a:ext cx="33867" cy="327813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826044" y="2159339"/>
                <a:ext cx="33867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0018888" y="2722614"/>
              <a:ext cx="114476" cy="32446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018888" y="2722614"/>
                <a:ext cx="114476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0184518" y="2778836"/>
              <a:ext cx="113771" cy="22682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184518" y="2778836"/>
                <a:ext cx="113771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0287000" y="2752752"/>
              <a:ext cx="42333" cy="45911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287000" y="2752752"/>
                <a:ext cx="42333" cy="459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0329333" y="2842460"/>
              <a:ext cx="146755" cy="451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329333" y="2842460"/>
                <a:ext cx="1467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0402711" y="2754514"/>
              <a:ext cx="39511" cy="181003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402711" y="2754514"/>
                <a:ext cx="39511" cy="181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10380133" y="2731074"/>
              <a:ext cx="174978" cy="363062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380133" y="2731074"/>
                <a:ext cx="174978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10605029" y="2701465"/>
              <a:ext cx="122238" cy="11649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605029" y="2701465"/>
                <a:ext cx="122238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10592857" y="2605588"/>
              <a:ext cx="427920" cy="1410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592857" y="2605588"/>
                <a:ext cx="42792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7715955" y="2415774"/>
              <a:ext cx="135467" cy="45770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715955" y="2415774"/>
                <a:ext cx="135467" cy="457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7848600" y="2450141"/>
              <a:ext cx="102481" cy="23158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848600" y="2450141"/>
                <a:ext cx="102481" cy="231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7862711" y="2463712"/>
              <a:ext cx="217311" cy="58742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862711" y="2463712"/>
                <a:ext cx="217311" cy="587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8065911" y="2511122"/>
              <a:ext cx="118533" cy="4934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065911" y="2511122"/>
                <a:ext cx="11853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8116711" y="2442034"/>
              <a:ext cx="22578" cy="18893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116711" y="2442034"/>
                <a:ext cx="225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8105422" y="2379996"/>
              <a:ext cx="191911" cy="52732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105422" y="2379996"/>
                <a:ext cx="191911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8323791" y="2199522"/>
              <a:ext cx="179564" cy="16003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323791" y="2199522"/>
                <a:ext cx="179564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11034888" y="2190182"/>
              <a:ext cx="101600" cy="28287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034888" y="2190182"/>
                <a:ext cx="101600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11119555" y="2208687"/>
              <a:ext cx="118533" cy="207263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119555" y="2208687"/>
                <a:ext cx="1185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11188700" y="2174848"/>
              <a:ext cx="196144" cy="453300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188700" y="2174848"/>
                <a:ext cx="196144" cy="453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11379200" y="2205162"/>
              <a:ext cx="115711" cy="1128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379200" y="2205162"/>
                <a:ext cx="1157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11424355" y="2120742"/>
              <a:ext cx="45156" cy="174657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424355" y="2120742"/>
                <a:ext cx="45156" cy="174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11345332" y="2099416"/>
              <a:ext cx="268994" cy="43849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345332" y="2099416"/>
                <a:ext cx="268994" cy="438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11689644" y="2066458"/>
              <a:ext cx="200377" cy="14081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689644" y="2066458"/>
                <a:ext cx="200377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10978444" y="2616868"/>
              <a:ext cx="660400" cy="2255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978444" y="2616868"/>
                <a:ext cx="660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10706100" y="3327483"/>
              <a:ext cx="220132" cy="2255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706100" y="3327483"/>
                <a:ext cx="2201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10688813" y="3457198"/>
              <a:ext cx="236008" cy="1551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688813" y="3457198"/>
                <a:ext cx="236008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11006667" y="3151768"/>
              <a:ext cx="45155" cy="47744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006667" y="3151768"/>
                <a:ext cx="45155" cy="477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11053762" y="3261920"/>
              <a:ext cx="153282" cy="22347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053762" y="3261920"/>
                <a:ext cx="153282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11231032" y="3318142"/>
              <a:ext cx="180623" cy="50564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231032" y="3318142"/>
                <a:ext cx="180623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11382022" y="3361322"/>
              <a:ext cx="147286" cy="188933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382022" y="3361322"/>
                <a:ext cx="14728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8587140" y="3901157"/>
              <a:ext cx="35631" cy="40518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8587140" y="3901157"/>
                <a:ext cx="35631" cy="405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8624711" y="3971125"/>
              <a:ext cx="180622" cy="23334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8624711" y="3971125"/>
                <a:ext cx="180622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8771466" y="4105776"/>
              <a:ext cx="101600" cy="9305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8771466" y="4105776"/>
                <a:ext cx="1016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8946444" y="4153185"/>
              <a:ext cx="5644" cy="102046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8946444" y="4153185"/>
                <a:ext cx="5644" cy="102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9053688" y="3911203"/>
              <a:ext cx="33867" cy="37786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053688" y="3911203"/>
                <a:ext cx="33867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9086673" y="3985225"/>
              <a:ext cx="156104" cy="19668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086673" y="3985225"/>
                <a:ext cx="156104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9213144" y="4062067"/>
              <a:ext cx="100188" cy="15650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213144" y="4062067"/>
                <a:ext cx="100188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9384947" y="4111416"/>
              <a:ext cx="66675" cy="110857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384947" y="4111416"/>
                <a:ext cx="66675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9544755" y="3976060"/>
              <a:ext cx="152400" cy="219953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544755" y="3976060"/>
                <a:ext cx="1524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9556044" y="4023294"/>
              <a:ext cx="76200" cy="13324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556044" y="4023294"/>
                <a:ext cx="76200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9767181" y="4013424"/>
              <a:ext cx="97367" cy="15157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767181" y="4013424"/>
                <a:ext cx="97367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9928577" y="4083217"/>
              <a:ext cx="39512" cy="3947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928577" y="4083217"/>
                <a:ext cx="3951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10041466" y="3927417"/>
              <a:ext cx="11289" cy="370112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041466" y="3927417"/>
                <a:ext cx="11289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10233377" y="3905387"/>
              <a:ext cx="129823" cy="303315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233377" y="3905387"/>
                <a:ext cx="129823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10388600" y="3927946"/>
              <a:ext cx="110067" cy="251147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388600" y="3927946"/>
                <a:ext cx="110067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10425288" y="3913318"/>
              <a:ext cx="217312" cy="497007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425288" y="3913318"/>
                <a:ext cx="217312" cy="497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10655476" y="3936582"/>
              <a:ext cx="100012" cy="3383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655476" y="3936582"/>
                <a:ext cx="1000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10687755" y="3888643"/>
              <a:ext cx="31045" cy="107157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0687755" y="3888643"/>
                <a:ext cx="3104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10679288" y="3846345"/>
              <a:ext cx="173038" cy="34772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0679288" y="3846345"/>
                <a:ext cx="173038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10922000" y="3729848"/>
              <a:ext cx="146755" cy="15033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922000" y="3729848"/>
                <a:ext cx="14675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8474427" y="4320088"/>
              <a:ext cx="2650773" cy="107157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8474427" y="4320088"/>
                <a:ext cx="2650773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9273822" y="4579519"/>
              <a:ext cx="107244" cy="32517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9273822" y="4579519"/>
                <a:ext cx="107244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9471377" y="4622523"/>
              <a:ext cx="112889" cy="188052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9471377" y="4622523"/>
                <a:ext cx="112889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9567333" y="4568768"/>
              <a:ext cx="5644" cy="464755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9567333" y="4568768"/>
                <a:ext cx="5644" cy="464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9640711" y="4618998"/>
              <a:ext cx="112889" cy="5639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9640711" y="4618998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9680222" y="4582339"/>
              <a:ext cx="39511" cy="169194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9680222" y="4582339"/>
                <a:ext cx="39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9699977" y="4540041"/>
              <a:ext cx="149578" cy="372226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9699977" y="4540041"/>
                <a:ext cx="149578" cy="372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9945511" y="4513780"/>
              <a:ext cx="124178" cy="117203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9945511" y="4513780"/>
                <a:ext cx="124178" cy="117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11042473" y="4308809"/>
              <a:ext cx="148344" cy="2819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1042473" y="4308809"/>
                <a:ext cx="1483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11023952" y="4407505"/>
              <a:ext cx="183092" cy="846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023952" y="4407505"/>
                <a:ext cx="18309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11232444" y="4166404"/>
              <a:ext cx="56444" cy="41311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1232444" y="4166404"/>
                <a:ext cx="56444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11277600" y="4248181"/>
              <a:ext cx="138994" cy="193163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1277600" y="4248181"/>
                <a:ext cx="138994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11466688" y="4294357"/>
              <a:ext cx="180623" cy="519214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1466688" y="4294357"/>
                <a:ext cx="180623" cy="519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11613444" y="4337008"/>
              <a:ext cx="163865" cy="169194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613444" y="4337008"/>
                <a:ext cx="16386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8311444" y="5425490"/>
              <a:ext cx="228600" cy="239691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8311444" y="5425490"/>
                <a:ext cx="22860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8681155" y="5386011"/>
              <a:ext cx="146756" cy="33556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8681155" y="5386011"/>
                <a:ext cx="146756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8827911" y="5380900"/>
              <a:ext cx="105128" cy="267715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8827911" y="5380900"/>
                <a:ext cx="105128" cy="267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8895644" y="5380371"/>
              <a:ext cx="203200" cy="471629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8895644" y="5380371"/>
                <a:ext cx="203200" cy="471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9110133" y="5402930"/>
              <a:ext cx="118534" cy="39479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9110133" y="5402930"/>
                <a:ext cx="1185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9138355" y="5359750"/>
              <a:ext cx="56445" cy="161616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9138355" y="5359750"/>
                <a:ext cx="56445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9180688" y="5335253"/>
              <a:ext cx="155222" cy="335568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9180688" y="5335253"/>
                <a:ext cx="155222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9737372" y="5419850"/>
              <a:ext cx="129116" cy="50758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9737372" y="5419850"/>
                <a:ext cx="12911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9660466" y="5556615"/>
              <a:ext cx="237066" cy="26789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9660466" y="5556615"/>
                <a:ext cx="23706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10184518" y="5527006"/>
              <a:ext cx="91193" cy="28199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0184518" y="5527006"/>
                <a:ext cx="911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10442222" y="5521366"/>
              <a:ext cx="95956" cy="2819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10442222" y="5521366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10704688" y="5523305"/>
              <a:ext cx="104423" cy="48820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0704688" y="5523305"/>
                <a:ext cx="104423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11116027" y="5374731"/>
              <a:ext cx="201083" cy="169194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1116027" y="5374731"/>
                <a:ext cx="20108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11448344" y="5284494"/>
              <a:ext cx="134056" cy="34402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1448344" y="5284494"/>
                <a:ext cx="13405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11610622" y="5280793"/>
              <a:ext cx="138289" cy="21871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1610622" y="5280793"/>
                <a:ext cx="138289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11692467" y="5241491"/>
              <a:ext cx="81844" cy="49982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1692467" y="5241491"/>
                <a:ext cx="81844" cy="499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11819467" y="5292073"/>
              <a:ext cx="112888" cy="4881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1819467" y="5292073"/>
                <a:ext cx="112888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11856155" y="5213997"/>
              <a:ext cx="47977" cy="186113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1856155" y="5213997"/>
                <a:ext cx="4797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11836400" y="5190028"/>
              <a:ext cx="259644" cy="432855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1836400" y="5190028"/>
                <a:ext cx="25964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6464828" y="5803356"/>
              <a:ext cx="81316" cy="225592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6464828" y="5803356"/>
                <a:ext cx="8131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6611055" y="5798069"/>
              <a:ext cx="69145" cy="170957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6611055" y="5798069"/>
                <a:ext cx="69145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6683022" y="5779035"/>
              <a:ext cx="22578" cy="311951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6683022" y="5779035"/>
                <a:ext cx="22578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6788150" y="5885134"/>
              <a:ext cx="44450" cy="1409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6788150" y="5885134"/>
                <a:ext cx="4445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6735938" y="5972550"/>
              <a:ext cx="172862" cy="14100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6735938" y="5972550"/>
                <a:ext cx="17286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7016044" y="5929371"/>
              <a:ext cx="685800" cy="26260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7016044" y="5929371"/>
                <a:ext cx="6858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7303911" y="6000750"/>
              <a:ext cx="124178" cy="10521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7303911" y="6000750"/>
                <a:ext cx="124178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7100711" y="5642622"/>
              <a:ext cx="88194" cy="205853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7100711" y="5642622"/>
                <a:ext cx="8819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7219244" y="5591335"/>
              <a:ext cx="33866" cy="299439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7219244" y="5591335"/>
                <a:ext cx="33866" cy="299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7248172" y="5639626"/>
              <a:ext cx="129116" cy="129892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7248172" y="5639626"/>
                <a:ext cx="129116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7318727" y="5736384"/>
              <a:ext cx="52917" cy="57808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7318727" y="5736384"/>
                <a:ext cx="5291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7326488" y="5730039"/>
              <a:ext cx="67734" cy="98697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7326488" y="5730039"/>
                <a:ext cx="6773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7447844" y="5758238"/>
              <a:ext cx="8466" cy="47938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7447844" y="5758238"/>
                <a:ext cx="846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7514696" y="5730039"/>
              <a:ext cx="139171" cy="2819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7514696" y="5730039"/>
                <a:ext cx="1391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7591777" y="5624998"/>
              <a:ext cx="28223" cy="223477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7591777" y="5624998"/>
                <a:ext cx="2822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7727244" y="5620768"/>
              <a:ext cx="82726" cy="301024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7727244" y="5620768"/>
                <a:ext cx="8272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7834488" y="5624469"/>
              <a:ext cx="28222" cy="232466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7834488" y="5624469"/>
                <a:ext cx="28222" cy="232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7862711" y="5701135"/>
              <a:ext cx="113594" cy="96581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7862711" y="5701135"/>
                <a:ext cx="113594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7926211" y="5741319"/>
              <a:ext cx="88900" cy="98696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7926211" y="5741319"/>
                <a:ext cx="889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8065911" y="5770927"/>
              <a:ext cx="67733" cy="131126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8065911" y="5770927"/>
                <a:ext cx="67733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7674856" y="5958275"/>
              <a:ext cx="681744" cy="50934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7674856" y="5958275"/>
                <a:ext cx="681744" cy="50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8607777" y="5918091"/>
              <a:ext cx="3704" cy="20621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8607777" y="5918091"/>
                <a:ext cx="370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5798784" y="4045853"/>
              <a:ext cx="37571" cy="237577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798784" y="4045853"/>
                <a:ext cx="3757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6350000" y="5692499"/>
              <a:ext cx="129822" cy="557988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6350000" y="5692499"/>
                <a:ext cx="129822" cy="557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6451600" y="5596094"/>
              <a:ext cx="1906411" cy="531551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6451600" y="5596094"/>
                <a:ext cx="1906411" cy="531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6558138" y="6124825"/>
              <a:ext cx="1761772" cy="65210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6558138" y="6124825"/>
                <a:ext cx="1761772" cy="65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6611055" y="5331552"/>
              <a:ext cx="167922" cy="258902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6611055" y="5331552"/>
                <a:ext cx="167922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6643511" y="5305644"/>
              <a:ext cx="129822" cy="28622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6643511" y="5305644"/>
                <a:ext cx="12982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8020755" y="1096941"/>
              <a:ext cx="5645" cy="25379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8020755" y="1096941"/>
                <a:ext cx="56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991658" y="2182603"/>
              <a:ext cx="89253" cy="33839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991658" y="2182603"/>
                <a:ext cx="8925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817033" y="2158458"/>
              <a:ext cx="331611" cy="343675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817033" y="2158458"/>
                <a:ext cx="331611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1185333" y="2148764"/>
              <a:ext cx="127882" cy="530142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1185333" y="2148764"/>
                <a:ext cx="12788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1569155" y="2359376"/>
              <a:ext cx="11289" cy="3701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1569155" y="2359376"/>
                <a:ext cx="11289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1557866" y="2402555"/>
              <a:ext cx="22578" cy="1128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557866" y="2402555"/>
                <a:ext cx="22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852311" y="2751518"/>
              <a:ext cx="16933" cy="412411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852311" y="2751518"/>
                <a:ext cx="16933" cy="412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874888" y="2856207"/>
              <a:ext cx="124178" cy="189286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874888" y="2856207"/>
                <a:ext cx="124178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1042634" y="2932697"/>
              <a:ext cx="106892" cy="377867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042634" y="2932697"/>
                <a:ext cx="10689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1140177" y="2932697"/>
              <a:ext cx="54152" cy="149455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140177" y="2932697"/>
                <a:ext cx="5415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1258711" y="2910138"/>
              <a:ext cx="129822" cy="39478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258711" y="2910138"/>
                <a:ext cx="129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1246363" y="3028573"/>
              <a:ext cx="133703" cy="19740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246363" y="3028573"/>
                <a:ext cx="13370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1521883" y="2740944"/>
              <a:ext cx="109361" cy="408885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1521883" y="2740944"/>
                <a:ext cx="109361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1648177" y="2778660"/>
              <a:ext cx="84667" cy="227354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1648177" y="2778660"/>
                <a:ext cx="84667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1678340" y="2788882"/>
              <a:ext cx="212548" cy="446426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1678340" y="2788882"/>
                <a:ext cx="212548" cy="446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1896533" y="2848100"/>
              <a:ext cx="107244" cy="45118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1896533" y="2848100"/>
                <a:ext cx="1072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1930400" y="2776721"/>
              <a:ext cx="33866" cy="144696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1930400" y="2776721"/>
                <a:ext cx="33866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1944511" y="2731603"/>
              <a:ext cx="132644" cy="313890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1944511" y="2731603"/>
                <a:ext cx="132644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2094088" y="2615106"/>
              <a:ext cx="84667" cy="114558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2094088" y="2615106"/>
                <a:ext cx="84667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2314222" y="2698116"/>
              <a:ext cx="79022" cy="276175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2314222" y="2698116"/>
                <a:ext cx="79022" cy="276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2429933" y="2695120"/>
              <a:ext cx="97367" cy="286396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2429933" y="2695120"/>
                <a:ext cx="97367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2573866" y="2616868"/>
              <a:ext cx="73378" cy="138704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2573866" y="2616868"/>
                <a:ext cx="7337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2641600" y="2676086"/>
              <a:ext cx="81844" cy="14099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2641600" y="2676086"/>
                <a:ext cx="818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2737555" y="2588669"/>
              <a:ext cx="112889" cy="358127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2737555" y="2588669"/>
                <a:ext cx="112889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1264355" y="3558715"/>
              <a:ext cx="152400" cy="19739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1264355" y="3558715"/>
                <a:ext cx="152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1279525" y="3671511"/>
              <a:ext cx="165452" cy="2255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1279525" y="3671511"/>
                <a:ext cx="16545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1615722" y="3480463"/>
              <a:ext cx="38100" cy="416640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1615722" y="3480463"/>
                <a:ext cx="38100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1722966" y="3574224"/>
              <a:ext cx="93134" cy="181884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1722966" y="3574224"/>
                <a:ext cx="93134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3" name="墨迹 252"/>
              <p14:cNvContentPartPr/>
              <p14:nvPr/>
            </p14:nvContentPartPr>
            <p14:xfrm>
              <a:off x="1811866" y="3492976"/>
              <a:ext cx="104422" cy="26260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1811866" y="3492976"/>
                <a:ext cx="10442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4" name="墨迹 253"/>
              <p14:cNvContentPartPr/>
              <p14:nvPr/>
            </p14:nvContentPartPr>
            <p14:xfrm>
              <a:off x="1936044" y="3346517"/>
              <a:ext cx="135467" cy="193340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1936044" y="3346517"/>
                <a:ext cx="135467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5" name="墨迹 254"/>
              <p14:cNvContentPartPr/>
              <p14:nvPr/>
            </p14:nvContentPartPr>
            <p14:xfrm>
              <a:off x="1967088" y="3412080"/>
              <a:ext cx="98778" cy="200213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967088" y="3412080"/>
                <a:ext cx="987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6" name="墨迹 255"/>
              <p14:cNvContentPartPr/>
              <p14:nvPr/>
            </p14:nvContentPartPr>
            <p14:xfrm>
              <a:off x="2105377" y="3329950"/>
              <a:ext cx="67734" cy="282343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2105377" y="3329950"/>
                <a:ext cx="67734" cy="282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7" name="墨迹 256"/>
              <p14:cNvContentPartPr/>
              <p14:nvPr/>
            </p14:nvContentPartPr>
            <p14:xfrm>
              <a:off x="2218266" y="3502317"/>
              <a:ext cx="25400" cy="53578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2218266" y="3502317"/>
                <a:ext cx="254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8" name="墨迹 257"/>
              <p14:cNvContentPartPr/>
              <p14:nvPr/>
            </p14:nvContentPartPr>
            <p14:xfrm>
              <a:off x="2297288" y="3362732"/>
              <a:ext cx="118534" cy="145225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2297288" y="3362732"/>
                <a:ext cx="11853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9" name="墨迹 258"/>
              <p14:cNvContentPartPr/>
              <p14:nvPr/>
            </p14:nvContentPartPr>
            <p14:xfrm>
              <a:off x="2446866" y="3310564"/>
              <a:ext cx="14111" cy="293269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2446866" y="3310564"/>
                <a:ext cx="141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0" name="墨迹 259"/>
              <p14:cNvContentPartPr/>
              <p14:nvPr/>
            </p14:nvContentPartPr>
            <p14:xfrm>
              <a:off x="3846688" y="6160603"/>
              <a:ext cx="640645" cy="71378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3846688" y="6160603"/>
                <a:ext cx="640645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1" name="墨迹 260"/>
              <p14:cNvContentPartPr/>
              <p14:nvPr/>
            </p14:nvContentPartPr>
            <p14:xfrm>
              <a:off x="3844572" y="6200962"/>
              <a:ext cx="459316" cy="45119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3844572" y="6200962"/>
                <a:ext cx="45931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2" name="墨迹 261"/>
              <p14:cNvContentPartPr/>
              <p14:nvPr/>
            </p14:nvContentPartPr>
            <p14:xfrm>
              <a:off x="4538133" y="6037408"/>
              <a:ext cx="270933" cy="211316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4538133" y="6037408"/>
                <a:ext cx="270933" cy="211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3" name="墨迹 262"/>
              <p14:cNvContentPartPr/>
              <p14:nvPr/>
            </p14:nvContentPartPr>
            <p14:xfrm>
              <a:off x="5734755" y="5312694"/>
              <a:ext cx="150460" cy="144167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5734755" y="5312694"/>
                <a:ext cx="150460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4" name="墨迹 263"/>
              <p14:cNvContentPartPr/>
              <p14:nvPr/>
            </p14:nvContentPartPr>
            <p14:xfrm>
              <a:off x="5759450" y="5073002"/>
              <a:ext cx="500238" cy="399721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5759450" y="5073002"/>
                <a:ext cx="500238" cy="399721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5" name="墨迹 34"/>
              <p14:cNvContentPartPr/>
              <p14:nvPr/>
            </p14:nvContentPartPr>
            <p14:xfrm>
              <a:off x="1377244" y="378924"/>
              <a:ext cx="33867" cy="53472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377244" y="378924"/>
                <a:ext cx="33867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墨迹 35"/>
              <p14:cNvContentPartPr/>
              <p14:nvPr/>
            </p14:nvContentPartPr>
            <p14:xfrm>
              <a:off x="1392590" y="524501"/>
              <a:ext cx="165276" cy="25379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392590" y="524501"/>
                <a:ext cx="16527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墨迹 36"/>
              <p14:cNvContentPartPr/>
              <p14:nvPr/>
            </p14:nvContentPartPr>
            <p14:xfrm>
              <a:off x="1605844" y="609098"/>
              <a:ext cx="115711" cy="43144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605844" y="609098"/>
                <a:ext cx="115711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墨迹 37"/>
              <p14:cNvContentPartPr/>
              <p14:nvPr/>
            </p14:nvContentPartPr>
            <p14:xfrm>
              <a:off x="1693333" y="671136"/>
              <a:ext cx="84667" cy="16637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693333" y="671136"/>
                <a:ext cx="846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9" name="墨迹 38"/>
              <p14:cNvContentPartPr/>
              <p14:nvPr/>
            </p14:nvContentPartPr>
            <p14:xfrm>
              <a:off x="1845733" y="558340"/>
              <a:ext cx="95955" cy="27071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845733" y="558340"/>
                <a:ext cx="95955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墨迹 39"/>
              <p14:cNvContentPartPr/>
              <p14:nvPr/>
            </p14:nvContentPartPr>
            <p14:xfrm>
              <a:off x="1967794" y="542126"/>
              <a:ext cx="98072" cy="23475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967794" y="542126"/>
                <a:ext cx="98072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" name="墨迹 40"/>
              <p14:cNvContentPartPr/>
              <p14:nvPr/>
            </p14:nvContentPartPr>
            <p14:xfrm>
              <a:off x="2016477" y="546003"/>
              <a:ext cx="182034" cy="41593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2016477" y="546003"/>
                <a:ext cx="182034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2" name="墨迹 41"/>
              <p14:cNvContentPartPr/>
              <p14:nvPr/>
            </p14:nvContentPartPr>
            <p14:xfrm>
              <a:off x="2252133" y="631657"/>
              <a:ext cx="101600" cy="14099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2252133" y="631657"/>
                <a:ext cx="1016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" name="墨迹 42"/>
              <p14:cNvContentPartPr/>
              <p14:nvPr/>
            </p14:nvContentPartPr>
            <p14:xfrm>
              <a:off x="2339622" y="575964"/>
              <a:ext cx="106539" cy="25308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339622" y="575964"/>
                <a:ext cx="106539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墨迹 43"/>
              <p14:cNvContentPartPr/>
              <p14:nvPr/>
            </p14:nvContentPartPr>
            <p14:xfrm>
              <a:off x="2534355" y="592179"/>
              <a:ext cx="124178" cy="29890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534355" y="592179"/>
                <a:ext cx="1241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5" name="墨迹 44"/>
              <p14:cNvContentPartPr/>
              <p14:nvPr/>
            </p14:nvContentPartPr>
            <p14:xfrm>
              <a:off x="2707569" y="563980"/>
              <a:ext cx="151342" cy="2255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707569" y="563980"/>
                <a:ext cx="1513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6" name="墨迹 45"/>
              <p14:cNvContentPartPr/>
              <p14:nvPr/>
            </p14:nvContentPartPr>
            <p14:xfrm>
              <a:off x="2679523" y="699335"/>
              <a:ext cx="199143" cy="3383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2679523" y="699335"/>
                <a:ext cx="19914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墨迹 46"/>
              <p14:cNvContentPartPr/>
              <p14:nvPr/>
            </p14:nvContentPartPr>
            <p14:xfrm>
              <a:off x="3105855" y="424923"/>
              <a:ext cx="190500" cy="3119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105855" y="424923"/>
                <a:ext cx="190500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墨迹 47"/>
              <p14:cNvContentPartPr/>
              <p14:nvPr/>
            </p14:nvContentPartPr>
            <p14:xfrm>
              <a:off x="3310466" y="231231"/>
              <a:ext cx="98778" cy="15791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310466" y="231231"/>
                <a:ext cx="9877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9" name="墨迹 48"/>
              <p14:cNvContentPartPr/>
              <p14:nvPr/>
            </p14:nvContentPartPr>
            <p14:xfrm>
              <a:off x="3390547" y="518861"/>
              <a:ext cx="86430" cy="26295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3390547" y="518861"/>
                <a:ext cx="86430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0" name="墨迹 49"/>
              <p14:cNvContentPartPr/>
              <p14:nvPr/>
            </p14:nvContentPartPr>
            <p14:xfrm>
              <a:off x="3423355" y="547060"/>
              <a:ext cx="172156" cy="40042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423355" y="547060"/>
                <a:ext cx="1721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1" name="墨迹 50"/>
              <p14:cNvContentPartPr/>
              <p14:nvPr/>
            </p14:nvContentPartPr>
            <p14:xfrm>
              <a:off x="3635022" y="597819"/>
              <a:ext cx="98778" cy="56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635022" y="597819"/>
                <a:ext cx="987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墨迹 51"/>
              <p14:cNvContentPartPr/>
              <p14:nvPr/>
            </p14:nvContentPartPr>
            <p14:xfrm>
              <a:off x="3666066" y="536486"/>
              <a:ext cx="14111" cy="19104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666066" y="536486"/>
                <a:ext cx="14111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3" name="墨迹 52"/>
              <p14:cNvContentPartPr/>
              <p14:nvPr/>
            </p14:nvContentPartPr>
            <p14:xfrm>
              <a:off x="3928533" y="332748"/>
              <a:ext cx="186267" cy="35883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928533" y="332748"/>
                <a:ext cx="186267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墨迹 53"/>
              <p14:cNvContentPartPr/>
              <p14:nvPr/>
            </p14:nvContentPartPr>
            <p14:xfrm>
              <a:off x="4165600" y="509520"/>
              <a:ext cx="98777" cy="23493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165600" y="509520"/>
                <a:ext cx="9877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5" name="墨迹 54"/>
              <p14:cNvContentPartPr/>
              <p14:nvPr/>
            </p14:nvContentPartPr>
            <p14:xfrm>
              <a:off x="4318000" y="428625"/>
              <a:ext cx="115711" cy="12407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318000" y="428625"/>
                <a:ext cx="11571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6" name="墨迹 55"/>
              <p14:cNvContentPartPr/>
              <p14:nvPr/>
            </p14:nvContentPartPr>
            <p14:xfrm>
              <a:off x="4442177" y="451184"/>
              <a:ext cx="107245" cy="169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442177" y="451184"/>
                <a:ext cx="1072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7" name="墨迹 56"/>
              <p14:cNvContentPartPr/>
              <p14:nvPr/>
            </p14:nvContentPartPr>
            <p14:xfrm>
              <a:off x="1117776" y="1567865"/>
              <a:ext cx="157868" cy="507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17776" y="1567865"/>
                <a:ext cx="15786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墨迹 57"/>
              <p14:cNvContentPartPr/>
              <p14:nvPr/>
            </p14:nvContentPartPr>
            <p14:xfrm>
              <a:off x="1082145" y="1742699"/>
              <a:ext cx="227366" cy="563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82145" y="1742699"/>
                <a:ext cx="2273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9" name="墨迹 58"/>
              <p14:cNvContentPartPr/>
              <p14:nvPr/>
            </p14:nvContentPartPr>
            <p14:xfrm>
              <a:off x="1422400" y="1543719"/>
              <a:ext cx="169333" cy="28357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422400" y="1543719"/>
                <a:ext cx="169333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0" name="墨迹 59"/>
              <p14:cNvContentPartPr/>
              <p14:nvPr/>
            </p14:nvContentPartPr>
            <p14:xfrm>
              <a:off x="1614311" y="1381046"/>
              <a:ext cx="118533" cy="16496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614311" y="1381046"/>
                <a:ext cx="118533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1" name="墨迹 60"/>
              <p14:cNvContentPartPr/>
              <p14:nvPr/>
            </p14:nvContentPartPr>
            <p14:xfrm>
              <a:off x="1764594" y="1528386"/>
              <a:ext cx="109361" cy="27053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764594" y="1528386"/>
                <a:ext cx="109361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2" name="墨迹 61"/>
              <p14:cNvContentPartPr/>
              <p14:nvPr/>
            </p14:nvContentPartPr>
            <p14:xfrm>
              <a:off x="1806222" y="1566455"/>
              <a:ext cx="189794" cy="48643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806222" y="1566455"/>
                <a:ext cx="189794" cy="48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3" name="墨迹 62"/>
              <p14:cNvContentPartPr/>
              <p14:nvPr/>
            </p14:nvContentPartPr>
            <p14:xfrm>
              <a:off x="2024768" y="1612983"/>
              <a:ext cx="125765" cy="1691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024768" y="1612983"/>
                <a:ext cx="12576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4" name="墨迹 63"/>
              <p14:cNvContentPartPr/>
              <p14:nvPr/>
            </p14:nvContentPartPr>
            <p14:xfrm>
              <a:off x="2082800" y="1519926"/>
              <a:ext cx="11288" cy="22277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082800" y="1519926"/>
                <a:ext cx="112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5" name="墨迹 64"/>
              <p14:cNvContentPartPr/>
              <p14:nvPr/>
            </p14:nvContentPartPr>
            <p14:xfrm>
              <a:off x="2336800" y="1528386"/>
              <a:ext cx="152400" cy="250971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2336800" y="1528386"/>
                <a:ext cx="1524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6" name="墨迹 65"/>
              <p14:cNvContentPartPr/>
              <p14:nvPr/>
            </p14:nvContentPartPr>
            <p14:xfrm>
              <a:off x="2304344" y="1569275"/>
              <a:ext cx="134056" cy="20162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304344" y="1569275"/>
                <a:ext cx="134056" cy="201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7" name="墨迹 66"/>
              <p14:cNvContentPartPr/>
              <p14:nvPr/>
            </p14:nvContentPartPr>
            <p14:xfrm>
              <a:off x="2738261" y="1576324"/>
              <a:ext cx="1517650" cy="11561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738261" y="1576324"/>
                <a:ext cx="151765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8" name="墨迹 67"/>
              <p14:cNvContentPartPr/>
              <p14:nvPr/>
            </p14:nvContentPartPr>
            <p14:xfrm>
              <a:off x="3166533" y="1364832"/>
              <a:ext cx="45155" cy="33274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166533" y="1364832"/>
                <a:ext cx="45155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9" name="墨迹 68"/>
              <p14:cNvContentPartPr/>
              <p14:nvPr/>
            </p14:nvContentPartPr>
            <p14:xfrm>
              <a:off x="3279422" y="1449429"/>
              <a:ext cx="107244" cy="17783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279422" y="1449429"/>
                <a:ext cx="107244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0" name="墨迹 69"/>
              <p14:cNvContentPartPr/>
              <p14:nvPr/>
            </p14:nvContentPartPr>
            <p14:xfrm>
              <a:off x="3460044" y="1297154"/>
              <a:ext cx="104422" cy="1128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460044" y="1297154"/>
                <a:ext cx="1044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1" name="墨迹 70"/>
              <p14:cNvContentPartPr/>
              <p14:nvPr/>
            </p14:nvContentPartPr>
            <p14:xfrm>
              <a:off x="3565701" y="1203392"/>
              <a:ext cx="128587" cy="18681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565701" y="1203392"/>
                <a:ext cx="128587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2" name="墨迹 71"/>
              <p14:cNvContentPartPr/>
              <p14:nvPr/>
            </p14:nvContentPartPr>
            <p14:xfrm>
              <a:off x="3705577" y="1240756"/>
              <a:ext cx="62971" cy="12901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705577" y="1240756"/>
                <a:ext cx="62971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3" name="墨迹 72"/>
              <p14:cNvContentPartPr/>
              <p14:nvPr/>
            </p14:nvContentPartPr>
            <p14:xfrm>
              <a:off x="3821288" y="1297154"/>
              <a:ext cx="28223" cy="5921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3821288" y="1297154"/>
                <a:ext cx="2822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4" name="墨迹 73"/>
              <p14:cNvContentPartPr/>
              <p14:nvPr/>
            </p14:nvContentPartPr>
            <p14:xfrm>
              <a:off x="3866444" y="1178718"/>
              <a:ext cx="95956" cy="18047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866444" y="1178718"/>
                <a:ext cx="959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5" name="墨迹 74"/>
              <p14:cNvContentPartPr/>
              <p14:nvPr/>
            </p14:nvContentPartPr>
            <p14:xfrm>
              <a:off x="4007555" y="1139240"/>
              <a:ext cx="79022" cy="26225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007555" y="1139240"/>
                <a:ext cx="79022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6" name="墨迹 75"/>
              <p14:cNvContentPartPr/>
              <p14:nvPr/>
            </p14:nvContentPartPr>
            <p14:xfrm>
              <a:off x="3335866" y="1875058"/>
              <a:ext cx="158045" cy="23986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335866" y="1875058"/>
                <a:ext cx="158045" cy="239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7" name="墨迹 76"/>
              <p14:cNvContentPartPr/>
              <p14:nvPr/>
            </p14:nvContentPartPr>
            <p14:xfrm>
              <a:off x="3584222" y="1716614"/>
              <a:ext cx="135466" cy="15386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584222" y="1716614"/>
                <a:ext cx="135466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8" name="墨迹 77"/>
              <p14:cNvContentPartPr/>
              <p14:nvPr/>
            </p14:nvContentPartPr>
            <p14:xfrm>
              <a:off x="3776133" y="1888628"/>
              <a:ext cx="22578" cy="22841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776133" y="1888628"/>
                <a:ext cx="225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9" name="墨迹 78"/>
              <p14:cNvContentPartPr/>
              <p14:nvPr/>
            </p14:nvContentPartPr>
            <p14:xfrm>
              <a:off x="3770488" y="1979570"/>
              <a:ext cx="84667" cy="7895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770488" y="1979570"/>
                <a:ext cx="846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0" name="墨迹 79"/>
              <p14:cNvContentPartPr/>
              <p14:nvPr/>
            </p14:nvContentPartPr>
            <p14:xfrm>
              <a:off x="3866444" y="1848445"/>
              <a:ext cx="26811" cy="38773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3866444" y="1848445"/>
                <a:ext cx="26811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1" name="墨迹 80"/>
              <p14:cNvContentPartPr/>
              <p14:nvPr/>
            </p14:nvContentPartPr>
            <p14:xfrm>
              <a:off x="3943350" y="1928812"/>
              <a:ext cx="92427" cy="1691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3943350" y="1928812"/>
                <a:ext cx="924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2" name="墨迹 81"/>
              <p14:cNvContentPartPr/>
              <p14:nvPr/>
            </p14:nvContentPartPr>
            <p14:xfrm>
              <a:off x="3984977" y="1827296"/>
              <a:ext cx="16934" cy="234051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3984977" y="1827296"/>
                <a:ext cx="16934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6" name="墨迹 85"/>
              <p14:cNvContentPartPr/>
              <p14:nvPr/>
            </p14:nvContentPartPr>
            <p14:xfrm>
              <a:off x="7137400" y="1223837"/>
              <a:ext cx="93133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137400" y="1223837"/>
                <a:ext cx="931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7" name="墨迹 86"/>
              <p14:cNvContentPartPr/>
              <p14:nvPr/>
            </p14:nvContentPartPr>
            <p14:xfrm>
              <a:off x="757766" y="2932697"/>
              <a:ext cx="275167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57766" y="2932697"/>
                <a:ext cx="2751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墨迹 87"/>
              <p14:cNvContentPartPr/>
              <p14:nvPr/>
            </p14:nvContentPartPr>
            <p14:xfrm>
              <a:off x="1027288" y="2676086"/>
              <a:ext cx="169334" cy="73387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27288" y="2676086"/>
                <a:ext cx="169334" cy="733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9" name="墨迹 88"/>
              <p14:cNvContentPartPr/>
              <p14:nvPr/>
            </p14:nvContentPartPr>
            <p14:xfrm>
              <a:off x="1294694" y="2661986"/>
              <a:ext cx="189794" cy="38703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294694" y="2661986"/>
                <a:ext cx="189794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0" name="墨迹 89"/>
              <p14:cNvContentPartPr/>
              <p14:nvPr/>
            </p14:nvContentPartPr>
            <p14:xfrm>
              <a:off x="1509888" y="2882115"/>
              <a:ext cx="46567" cy="17113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509888" y="2882115"/>
                <a:ext cx="46567" cy="171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1" name="墨迹 90"/>
              <p14:cNvContentPartPr/>
              <p14:nvPr/>
            </p14:nvContentPartPr>
            <p14:xfrm>
              <a:off x="1529644" y="2827832"/>
              <a:ext cx="203200" cy="43761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529644" y="2827832"/>
                <a:ext cx="203200" cy="437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2" name="墨迹 91"/>
              <p14:cNvContentPartPr/>
              <p14:nvPr/>
            </p14:nvContentPartPr>
            <p14:xfrm>
              <a:off x="1772355" y="2766323"/>
              <a:ext cx="112889" cy="1409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772355" y="2766323"/>
                <a:ext cx="1128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3" name="墨迹 92"/>
              <p14:cNvContentPartPr/>
              <p14:nvPr/>
            </p14:nvContentPartPr>
            <p14:xfrm>
              <a:off x="1834444" y="2669741"/>
              <a:ext cx="11289" cy="20655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834444" y="2669741"/>
                <a:ext cx="11289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4" name="墨迹 93"/>
              <p14:cNvContentPartPr/>
              <p14:nvPr/>
            </p14:nvContentPartPr>
            <p14:xfrm>
              <a:off x="2032000" y="2912076"/>
              <a:ext cx="201083" cy="4318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2032000" y="2912076"/>
                <a:ext cx="201083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5" name="墨迹 94"/>
              <p14:cNvContentPartPr/>
              <p14:nvPr/>
            </p14:nvContentPartPr>
            <p14:xfrm>
              <a:off x="2046287" y="3017294"/>
              <a:ext cx="205846" cy="2819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2046287" y="3017294"/>
                <a:ext cx="20584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6" name="墨迹 95"/>
              <p14:cNvContentPartPr/>
              <p14:nvPr/>
            </p14:nvContentPartPr>
            <p14:xfrm>
              <a:off x="2438400" y="2766323"/>
              <a:ext cx="88900" cy="36658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2438400" y="2766323"/>
                <a:ext cx="8890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7" name="墨迹 96"/>
              <p14:cNvContentPartPr/>
              <p14:nvPr/>
            </p14:nvContentPartPr>
            <p14:xfrm>
              <a:off x="2633133" y="2771081"/>
              <a:ext cx="12700" cy="226474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2633133" y="2771081"/>
                <a:ext cx="12700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8" name="墨迹 97"/>
              <p14:cNvContentPartPr/>
              <p14:nvPr/>
            </p14:nvContentPartPr>
            <p14:xfrm>
              <a:off x="2624666" y="2876299"/>
              <a:ext cx="112889" cy="4511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2624666" y="2876299"/>
                <a:ext cx="1128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9" name="墨迹 98"/>
              <p14:cNvContentPartPr/>
              <p14:nvPr/>
            </p14:nvContentPartPr>
            <p14:xfrm>
              <a:off x="2765777" y="2695120"/>
              <a:ext cx="360" cy="561866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2765777" y="2695120"/>
                <a:ext cx="360" cy="561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0" name="墨迹 99"/>
              <p14:cNvContentPartPr/>
              <p14:nvPr/>
            </p14:nvContentPartPr>
            <p14:xfrm>
              <a:off x="2944812" y="2921417"/>
              <a:ext cx="238654" cy="3383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2944812" y="2921417"/>
                <a:ext cx="23865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1" name="墨迹 100"/>
              <p14:cNvContentPartPr/>
              <p14:nvPr/>
            </p14:nvContentPartPr>
            <p14:xfrm>
              <a:off x="3340100" y="2808621"/>
              <a:ext cx="246944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340100" y="2808621"/>
                <a:ext cx="2469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2" name="墨迹 101"/>
              <p14:cNvContentPartPr/>
              <p14:nvPr/>
            </p14:nvContentPartPr>
            <p14:xfrm>
              <a:off x="3403600" y="2938337"/>
              <a:ext cx="189088" cy="139056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403600" y="2938337"/>
                <a:ext cx="18908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3" name="墨迹 102"/>
              <p14:cNvContentPartPr/>
              <p14:nvPr/>
            </p14:nvContentPartPr>
            <p14:xfrm>
              <a:off x="3518429" y="2565405"/>
              <a:ext cx="20637" cy="24321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518429" y="2565405"/>
                <a:ext cx="20637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4" name="墨迹 103"/>
              <p14:cNvContentPartPr/>
              <p14:nvPr/>
            </p14:nvContentPartPr>
            <p14:xfrm>
              <a:off x="3753555" y="2650707"/>
              <a:ext cx="186267" cy="70268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753555" y="2650707"/>
                <a:ext cx="186267" cy="702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" name="墨迹 104"/>
              <p14:cNvContentPartPr/>
              <p14:nvPr/>
            </p14:nvContentPartPr>
            <p14:xfrm>
              <a:off x="4064000" y="2834000"/>
              <a:ext cx="781755" cy="5357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064000" y="2834000"/>
                <a:ext cx="781755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6" name="墨迹 105"/>
              <p14:cNvContentPartPr/>
              <p14:nvPr/>
            </p14:nvContentPartPr>
            <p14:xfrm>
              <a:off x="4279900" y="2385636"/>
              <a:ext cx="15522" cy="44166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279900" y="2385636"/>
                <a:ext cx="15522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7" name="墨迹 106"/>
              <p14:cNvContentPartPr/>
              <p14:nvPr/>
            </p14:nvContentPartPr>
            <p14:xfrm>
              <a:off x="4331405" y="2453314"/>
              <a:ext cx="150283" cy="22559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331405" y="2453314"/>
                <a:ext cx="15028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8" name="墨迹 107"/>
              <p14:cNvContentPartPr/>
              <p14:nvPr/>
            </p14:nvContentPartPr>
            <p14:xfrm>
              <a:off x="4491213" y="2536853"/>
              <a:ext cx="114653" cy="350725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491213" y="2536853"/>
                <a:ext cx="114653" cy="350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9" name="墨迹 108"/>
              <p14:cNvContentPartPr/>
              <p14:nvPr/>
            </p14:nvContentPartPr>
            <p14:xfrm>
              <a:off x="4583288" y="2577389"/>
              <a:ext cx="90312" cy="15791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583288" y="2577389"/>
                <a:ext cx="903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0" name="墨迹 109"/>
              <p14:cNvContentPartPr/>
              <p14:nvPr/>
            </p14:nvContentPartPr>
            <p14:xfrm>
              <a:off x="4782255" y="2532271"/>
              <a:ext cx="71967" cy="19739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782255" y="2532271"/>
                <a:ext cx="719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1" name="墨迹 110"/>
              <p14:cNvContentPartPr/>
              <p14:nvPr/>
            </p14:nvContentPartPr>
            <p14:xfrm>
              <a:off x="4849988" y="2545665"/>
              <a:ext cx="60678" cy="180122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849988" y="2545665"/>
                <a:ext cx="60678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2" name="墨迹 111"/>
              <p14:cNvContentPartPr/>
              <p14:nvPr/>
            </p14:nvContentPartPr>
            <p14:xfrm>
              <a:off x="4899377" y="2500371"/>
              <a:ext cx="112889" cy="30243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899377" y="2500371"/>
                <a:ext cx="11288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3" name="墨迹 112"/>
              <p14:cNvContentPartPr/>
              <p14:nvPr/>
            </p14:nvContentPartPr>
            <p14:xfrm>
              <a:off x="5057422" y="2475873"/>
              <a:ext cx="210255" cy="26789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057422" y="2475873"/>
                <a:ext cx="21025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4" name="墨迹 113"/>
              <p14:cNvContentPartPr/>
              <p14:nvPr/>
            </p14:nvContentPartPr>
            <p14:xfrm>
              <a:off x="4803422" y="2836820"/>
              <a:ext cx="491066" cy="4511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4803422" y="2836820"/>
                <a:ext cx="4910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5" name="墨迹 114"/>
              <p14:cNvContentPartPr/>
              <p14:nvPr/>
            </p14:nvContentPartPr>
            <p14:xfrm>
              <a:off x="5322711" y="2506363"/>
              <a:ext cx="135466" cy="29379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322711" y="2506363"/>
                <a:ext cx="135466" cy="293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6" name="墨迹 115"/>
              <p14:cNvContentPartPr/>
              <p14:nvPr/>
            </p14:nvContentPartPr>
            <p14:xfrm>
              <a:off x="4617155" y="2977815"/>
              <a:ext cx="62089" cy="33838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617155" y="2977815"/>
                <a:ext cx="620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7" name="墨迹 116"/>
              <p14:cNvContentPartPr/>
              <p14:nvPr/>
            </p14:nvContentPartPr>
            <p14:xfrm>
              <a:off x="4690533" y="3068052"/>
              <a:ext cx="90311" cy="18417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4690533" y="3068052"/>
                <a:ext cx="90311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8" name="墨迹 117"/>
              <p14:cNvContentPartPr/>
              <p14:nvPr/>
            </p14:nvContentPartPr>
            <p14:xfrm>
              <a:off x="4812947" y="3034213"/>
              <a:ext cx="120297" cy="564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812947" y="3034213"/>
                <a:ext cx="12029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9" name="墨迹 118"/>
              <p14:cNvContentPartPr/>
              <p14:nvPr/>
            </p14:nvContentPartPr>
            <p14:xfrm>
              <a:off x="4911372" y="2972176"/>
              <a:ext cx="112183" cy="138703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4911372" y="2972176"/>
                <a:ext cx="112183" cy="13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20" name="墨迹 119"/>
              <p14:cNvContentPartPr/>
              <p14:nvPr/>
            </p14:nvContentPartPr>
            <p14:xfrm>
              <a:off x="5048073" y="2966536"/>
              <a:ext cx="48860" cy="10327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048073" y="2966536"/>
                <a:ext cx="48860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1" name="墨迹 120"/>
              <p14:cNvContentPartPr/>
              <p14:nvPr/>
            </p14:nvContentPartPr>
            <p14:xfrm>
              <a:off x="5108222" y="3011654"/>
              <a:ext cx="56444" cy="6485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5108222" y="3011654"/>
                <a:ext cx="5644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2" name="墨迹 121"/>
              <p14:cNvContentPartPr/>
              <p14:nvPr/>
            </p14:nvContentPartPr>
            <p14:xfrm>
              <a:off x="5204177" y="2943976"/>
              <a:ext cx="87489" cy="121256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5204177" y="2943976"/>
                <a:ext cx="874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墨迹 122"/>
              <p14:cNvContentPartPr/>
              <p14:nvPr/>
            </p14:nvContentPartPr>
            <p14:xfrm>
              <a:off x="5320947" y="2921417"/>
              <a:ext cx="86430" cy="298910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5320947" y="2921417"/>
                <a:ext cx="86430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4" name="墨迹 123"/>
              <p14:cNvContentPartPr/>
              <p14:nvPr/>
            </p14:nvContentPartPr>
            <p14:xfrm>
              <a:off x="5268383" y="2825541"/>
              <a:ext cx="302684" cy="2819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5268383" y="2825541"/>
                <a:ext cx="302684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5" name="墨迹 124"/>
              <p14:cNvContentPartPr/>
              <p14:nvPr/>
            </p14:nvContentPartPr>
            <p14:xfrm>
              <a:off x="7509933" y="1102581"/>
              <a:ext cx="31044" cy="1973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509933" y="1102581"/>
                <a:ext cx="310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6" name="墨迹 125"/>
              <p14:cNvContentPartPr/>
              <p14:nvPr/>
            </p14:nvContentPartPr>
            <p14:xfrm>
              <a:off x="6153855" y="256082"/>
              <a:ext cx="55034" cy="494011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6153855" y="256082"/>
                <a:ext cx="55034" cy="494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7" name="墨迹 126"/>
              <p14:cNvContentPartPr/>
              <p14:nvPr/>
            </p14:nvContentPartPr>
            <p14:xfrm>
              <a:off x="6213122" y="417345"/>
              <a:ext cx="162278" cy="20303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6213122" y="417345"/>
                <a:ext cx="1622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8" name="墨迹 127"/>
              <p14:cNvContentPartPr/>
              <p14:nvPr/>
            </p14:nvContentPartPr>
            <p14:xfrm>
              <a:off x="6366933" y="496302"/>
              <a:ext cx="138289" cy="14839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366933" y="496302"/>
                <a:ext cx="138289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9" name="墨迹 128"/>
              <p14:cNvContentPartPr/>
              <p14:nvPr/>
            </p14:nvContentPartPr>
            <p14:xfrm>
              <a:off x="6592711" y="552700"/>
              <a:ext cx="5644" cy="11561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6592711" y="552700"/>
                <a:ext cx="56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30" name="墨迹 129"/>
              <p14:cNvContentPartPr/>
              <p14:nvPr/>
            </p14:nvContentPartPr>
            <p14:xfrm>
              <a:off x="6699955" y="268595"/>
              <a:ext cx="16934" cy="430740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699955" y="268595"/>
                <a:ext cx="16934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1" name="墨迹 130"/>
              <p14:cNvContentPartPr/>
              <p14:nvPr/>
            </p14:nvContentPartPr>
            <p14:xfrm>
              <a:off x="6730647" y="430034"/>
              <a:ext cx="110419" cy="14804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730647" y="430034"/>
                <a:ext cx="110419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2" name="墨迹 131"/>
              <p14:cNvContentPartPr/>
              <p14:nvPr/>
            </p14:nvContentPartPr>
            <p14:xfrm>
              <a:off x="6833305" y="498241"/>
              <a:ext cx="95250" cy="201094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833305" y="498241"/>
                <a:ext cx="9525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3" name="墨迹 132"/>
              <p14:cNvContentPartPr/>
              <p14:nvPr/>
            </p14:nvContentPartPr>
            <p14:xfrm>
              <a:off x="6975475" y="521152"/>
              <a:ext cx="108302" cy="172543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975475" y="521152"/>
                <a:ext cx="108302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4" name="墨迹 133"/>
              <p14:cNvContentPartPr/>
              <p14:nvPr/>
            </p14:nvContentPartPr>
            <p14:xfrm>
              <a:off x="7138458" y="406065"/>
              <a:ext cx="134409" cy="3947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7138458" y="406065"/>
                <a:ext cx="13440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5" name="墨迹 134"/>
              <p14:cNvContentPartPr/>
              <p14:nvPr/>
            </p14:nvContentPartPr>
            <p14:xfrm>
              <a:off x="7133166" y="541421"/>
              <a:ext cx="173566" cy="845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7133166" y="541421"/>
                <a:ext cx="1735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6" name="墨迹 135"/>
              <p14:cNvContentPartPr/>
              <p14:nvPr/>
            </p14:nvContentPartPr>
            <p14:xfrm>
              <a:off x="7492471" y="479383"/>
              <a:ext cx="957262" cy="4511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492471" y="479383"/>
                <a:ext cx="95726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7" name="墨迹 136"/>
              <p14:cNvContentPartPr/>
              <p14:nvPr/>
            </p14:nvContentPartPr>
            <p14:xfrm>
              <a:off x="7745588" y="50758"/>
              <a:ext cx="258234" cy="400426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745588" y="50758"/>
                <a:ext cx="258234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8" name="墨迹 137"/>
              <p14:cNvContentPartPr/>
              <p14:nvPr/>
            </p14:nvContentPartPr>
            <p14:xfrm>
              <a:off x="7978422" y="248151"/>
              <a:ext cx="115711" cy="229117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978422" y="248151"/>
                <a:ext cx="115711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9" name="墨迹 138"/>
              <p14:cNvContentPartPr/>
              <p14:nvPr/>
            </p14:nvContentPartPr>
            <p14:xfrm>
              <a:off x="8120238" y="201446"/>
              <a:ext cx="72672" cy="123723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8120238" y="201446"/>
                <a:ext cx="72672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40" name="墨迹 139"/>
              <p14:cNvContentPartPr/>
              <p14:nvPr/>
            </p14:nvContentPartPr>
            <p14:xfrm>
              <a:off x="8190088" y="231231"/>
              <a:ext cx="87489" cy="1128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8190088" y="231231"/>
                <a:ext cx="874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41" name="墨迹 140"/>
              <p14:cNvContentPartPr/>
              <p14:nvPr/>
            </p14:nvContentPartPr>
            <p14:xfrm>
              <a:off x="7868355" y="688055"/>
              <a:ext cx="104996" cy="5995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868355" y="688055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42" name="墨迹 141"/>
              <p14:cNvContentPartPr/>
              <p14:nvPr/>
            </p14:nvContentPartPr>
            <p14:xfrm>
              <a:off x="7644518" y="654217"/>
              <a:ext cx="235126" cy="344028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644518" y="654217"/>
                <a:ext cx="23512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3" name="墨迹 142"/>
              <p14:cNvContentPartPr/>
              <p14:nvPr/>
            </p14:nvContentPartPr>
            <p14:xfrm>
              <a:off x="7898518" y="829051"/>
              <a:ext cx="96837" cy="14645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898518" y="829051"/>
                <a:ext cx="96837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4" name="墨迹 143"/>
              <p14:cNvContentPartPr/>
              <p14:nvPr/>
            </p14:nvContentPartPr>
            <p14:xfrm>
              <a:off x="7996061" y="787809"/>
              <a:ext cx="278694" cy="23017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7996061" y="787809"/>
                <a:ext cx="278694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5" name="墨迹 144"/>
              <p14:cNvContentPartPr/>
              <p14:nvPr/>
            </p14:nvContentPartPr>
            <p14:xfrm>
              <a:off x="8573911" y="327108"/>
              <a:ext cx="152400" cy="19739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8573911" y="327108"/>
                <a:ext cx="152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6" name="墨迹 145"/>
              <p14:cNvContentPartPr/>
              <p14:nvPr/>
            </p14:nvContentPartPr>
            <p14:xfrm>
              <a:off x="8568266" y="321468"/>
              <a:ext cx="169334" cy="17765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8568266" y="321468"/>
                <a:ext cx="16933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7" name="墨迹 146"/>
              <p14:cNvContentPartPr/>
              <p14:nvPr/>
            </p14:nvContentPartPr>
            <p14:xfrm>
              <a:off x="8920338" y="284105"/>
              <a:ext cx="167217" cy="232641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8920338" y="284105"/>
                <a:ext cx="167217" cy="232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8" name="墨迹 147"/>
              <p14:cNvContentPartPr/>
              <p14:nvPr/>
            </p14:nvContentPartPr>
            <p14:xfrm>
              <a:off x="9148233" y="143462"/>
              <a:ext cx="66851" cy="13094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148233" y="143462"/>
                <a:ext cx="66851" cy="130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9" name="墨迹 148"/>
              <p14:cNvContentPartPr/>
              <p14:nvPr/>
            </p14:nvContentPartPr>
            <p14:xfrm>
              <a:off x="9307688" y="242511"/>
              <a:ext cx="118534" cy="228941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307688" y="242511"/>
                <a:ext cx="118534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50" name="墨迹 149"/>
              <p14:cNvContentPartPr/>
              <p14:nvPr/>
            </p14:nvContentPartPr>
            <p14:xfrm>
              <a:off x="9462911" y="275645"/>
              <a:ext cx="42333" cy="19245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462911" y="275645"/>
                <a:ext cx="42333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51" name="墨迹 150"/>
              <p14:cNvContentPartPr/>
              <p14:nvPr/>
            </p14:nvContentPartPr>
            <p14:xfrm>
              <a:off x="9477022" y="328518"/>
              <a:ext cx="73378" cy="4370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477022" y="328518"/>
                <a:ext cx="73378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2" name="墨迹 151"/>
              <p14:cNvContentPartPr/>
              <p14:nvPr/>
            </p14:nvContentPartPr>
            <p14:xfrm>
              <a:off x="9550400" y="212550"/>
              <a:ext cx="33866" cy="39372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550400" y="212550"/>
                <a:ext cx="33866" cy="393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3" name="墨迹 152"/>
              <p14:cNvContentPartPr/>
              <p14:nvPr/>
            </p14:nvContentPartPr>
            <p14:xfrm>
              <a:off x="9606844" y="259430"/>
              <a:ext cx="124178" cy="2256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606844" y="259430"/>
                <a:ext cx="1241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4" name="墨迹 153"/>
              <p14:cNvContentPartPr/>
              <p14:nvPr/>
            </p14:nvContentPartPr>
            <p14:xfrm>
              <a:off x="9660466" y="219952"/>
              <a:ext cx="36689" cy="16919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660466" y="219952"/>
                <a:ext cx="366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5" name="墨迹 154"/>
              <p14:cNvContentPartPr/>
              <p14:nvPr/>
            </p14:nvContentPartPr>
            <p14:xfrm>
              <a:off x="9733844" y="180473"/>
              <a:ext cx="153106" cy="35812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733844" y="180473"/>
                <a:ext cx="15310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6" name="墨迹 155"/>
              <p14:cNvContentPartPr/>
              <p14:nvPr/>
            </p14:nvContentPartPr>
            <p14:xfrm>
              <a:off x="6876344" y="1438149"/>
              <a:ext cx="252588" cy="374342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6876344" y="1438149"/>
                <a:ext cx="252588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7" name="墨迹 156"/>
              <p14:cNvContentPartPr/>
              <p14:nvPr/>
            </p14:nvContentPartPr>
            <p14:xfrm>
              <a:off x="7154333" y="1646822"/>
              <a:ext cx="149578" cy="279170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7154333" y="1646822"/>
                <a:ext cx="1495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58" name="墨迹 157"/>
              <p14:cNvContentPartPr/>
              <p14:nvPr/>
            </p14:nvContentPartPr>
            <p14:xfrm>
              <a:off x="7365294" y="1558524"/>
              <a:ext cx="62794" cy="15950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7365294" y="1558524"/>
                <a:ext cx="62794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9" name="墨迹 158"/>
              <p14:cNvContentPartPr/>
              <p14:nvPr/>
            </p14:nvContentPartPr>
            <p14:xfrm>
              <a:off x="7450666" y="1567865"/>
              <a:ext cx="81844" cy="2255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7450666" y="1567865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60" name="墨迹 159"/>
              <p14:cNvContentPartPr/>
              <p14:nvPr/>
            </p14:nvContentPartPr>
            <p14:xfrm>
              <a:off x="7645223" y="1550945"/>
              <a:ext cx="177977" cy="3947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7645223" y="1550945"/>
                <a:ext cx="1779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61" name="墨迹 160"/>
              <p14:cNvContentPartPr/>
              <p14:nvPr/>
            </p14:nvContentPartPr>
            <p14:xfrm>
              <a:off x="7669388" y="1675021"/>
              <a:ext cx="159456" cy="2255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7669388" y="1675021"/>
                <a:ext cx="1594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2" name="墨迹 161"/>
              <p14:cNvContentPartPr/>
              <p14:nvPr/>
            </p14:nvContentPartPr>
            <p14:xfrm>
              <a:off x="7947377" y="1601703"/>
              <a:ext cx="891823" cy="62038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7947377" y="1601703"/>
                <a:ext cx="8918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3" name="墨迹 162"/>
              <p14:cNvContentPartPr/>
              <p14:nvPr/>
            </p14:nvContentPartPr>
            <p14:xfrm>
              <a:off x="8299273" y="1228419"/>
              <a:ext cx="71438" cy="33662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8299273" y="1228419"/>
                <a:ext cx="71438" cy="336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4" name="墨迹 163"/>
              <p14:cNvContentPartPr/>
              <p14:nvPr/>
            </p14:nvContentPartPr>
            <p14:xfrm>
              <a:off x="8404577" y="1347207"/>
              <a:ext cx="99484" cy="16426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8404577" y="1347207"/>
                <a:ext cx="99484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65" name="墨迹 164"/>
              <p14:cNvContentPartPr/>
              <p14:nvPr/>
            </p14:nvContentPartPr>
            <p14:xfrm>
              <a:off x="8545688" y="1247806"/>
              <a:ext cx="79022" cy="986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8545688" y="1247806"/>
                <a:ext cx="79022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6" name="墨迹 165"/>
              <p14:cNvContentPartPr/>
              <p14:nvPr/>
            </p14:nvContentPartPr>
            <p14:xfrm>
              <a:off x="8617831" y="1167439"/>
              <a:ext cx="97191" cy="16566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8617831" y="1167439"/>
                <a:ext cx="97191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7" name="墨迹 166"/>
              <p14:cNvContentPartPr/>
              <p14:nvPr/>
            </p14:nvContentPartPr>
            <p14:xfrm>
              <a:off x="8720666" y="1229476"/>
              <a:ext cx="79022" cy="124781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8720666" y="1229476"/>
                <a:ext cx="79022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8" name="墨迹 167"/>
              <p14:cNvContentPartPr/>
              <p14:nvPr/>
            </p14:nvContentPartPr>
            <p14:xfrm>
              <a:off x="8799688" y="1274595"/>
              <a:ext cx="22578" cy="8177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8799688" y="1274595"/>
                <a:ext cx="2257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69" name="墨迹 168"/>
              <p14:cNvContentPartPr/>
              <p14:nvPr/>
            </p14:nvContentPartPr>
            <p14:xfrm>
              <a:off x="8844844" y="1158450"/>
              <a:ext cx="73378" cy="178183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8844844" y="1158450"/>
                <a:ext cx="73378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0" name="墨迹 169"/>
              <p14:cNvContentPartPr/>
              <p14:nvPr/>
            </p14:nvContentPartPr>
            <p14:xfrm>
              <a:off x="8987896" y="1094121"/>
              <a:ext cx="94015" cy="279170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8987896" y="1094121"/>
                <a:ext cx="94015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71" name="墨迹 170"/>
              <p14:cNvContentPartPr/>
              <p14:nvPr/>
            </p14:nvContentPartPr>
            <p14:xfrm>
              <a:off x="8203671" y="1843510"/>
              <a:ext cx="200906" cy="229646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8203671" y="1843510"/>
                <a:ext cx="200906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2" name="墨迹 171"/>
              <p14:cNvContentPartPr/>
              <p14:nvPr/>
            </p14:nvContentPartPr>
            <p14:xfrm>
              <a:off x="8459434" y="1731419"/>
              <a:ext cx="69321" cy="118436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459434" y="1731419"/>
                <a:ext cx="6932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3" name="墨迹 172"/>
              <p14:cNvContentPartPr/>
              <p14:nvPr/>
            </p14:nvContentPartPr>
            <p14:xfrm>
              <a:off x="8585200" y="1753978"/>
              <a:ext cx="101600" cy="229117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8585200" y="1753978"/>
                <a:ext cx="101600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4" name="墨迹 173"/>
              <p14:cNvContentPartPr/>
              <p14:nvPr/>
            </p14:nvContentPartPr>
            <p14:xfrm>
              <a:off x="8711318" y="1785702"/>
              <a:ext cx="91193" cy="158619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8711318" y="1785702"/>
                <a:ext cx="91193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75" name="墨迹 174"/>
              <p14:cNvContentPartPr/>
              <p14:nvPr/>
            </p14:nvContentPartPr>
            <p14:xfrm>
              <a:off x="8799688" y="1733358"/>
              <a:ext cx="39512" cy="381567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8799688" y="1733358"/>
                <a:ext cx="39512" cy="381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6" name="墨迹 175"/>
              <p14:cNvContentPartPr/>
              <p14:nvPr/>
            </p14:nvContentPartPr>
            <p14:xfrm>
              <a:off x="8850488" y="1782177"/>
              <a:ext cx="93134" cy="2255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8850488" y="1782177"/>
                <a:ext cx="931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7" name="墨迹 176"/>
              <p14:cNvContentPartPr/>
              <p14:nvPr/>
            </p14:nvContentPartPr>
            <p14:xfrm>
              <a:off x="8904111" y="1734239"/>
              <a:ext cx="25400" cy="124075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8904111" y="1734239"/>
                <a:ext cx="2540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78" name="墨迹 177"/>
              <p14:cNvContentPartPr/>
              <p14:nvPr/>
            </p14:nvContentPartPr>
            <p14:xfrm>
              <a:off x="8799688" y="1593244"/>
              <a:ext cx="406400" cy="5921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8799688" y="1593244"/>
                <a:ext cx="4064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79" name="墨迹 178"/>
              <p14:cNvContentPartPr/>
              <p14:nvPr/>
            </p14:nvContentPartPr>
            <p14:xfrm>
              <a:off x="9042400" y="1720139"/>
              <a:ext cx="206903" cy="366587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9042400" y="1720139"/>
                <a:ext cx="206903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0" name="墨迹 179"/>
              <p14:cNvContentPartPr/>
              <p14:nvPr/>
            </p14:nvContentPartPr>
            <p14:xfrm>
              <a:off x="530577" y="4055018"/>
              <a:ext cx="28223" cy="287277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530577" y="4055018"/>
                <a:ext cx="28223" cy="287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1" name="墨迹 180"/>
              <p14:cNvContentPartPr/>
              <p14:nvPr/>
            </p14:nvContentPartPr>
            <p14:xfrm>
              <a:off x="587022" y="3947861"/>
              <a:ext cx="245533" cy="462464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587022" y="3947861"/>
                <a:ext cx="24553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82" name="墨迹 181"/>
              <p14:cNvContentPartPr/>
              <p14:nvPr/>
            </p14:nvContentPartPr>
            <p14:xfrm>
              <a:off x="652991" y="4117055"/>
              <a:ext cx="52564" cy="192987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652991" y="4117055"/>
                <a:ext cx="52564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3" name="墨迹 182"/>
              <p14:cNvContentPartPr/>
              <p14:nvPr/>
            </p14:nvContentPartPr>
            <p14:xfrm>
              <a:off x="858308" y="3998620"/>
              <a:ext cx="150107" cy="216074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858308" y="3998620"/>
                <a:ext cx="150107" cy="216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84" name="墨迹 183"/>
              <p14:cNvContentPartPr/>
              <p14:nvPr/>
            </p14:nvContentPartPr>
            <p14:xfrm>
              <a:off x="925688" y="4128335"/>
              <a:ext cx="90312" cy="24321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925688" y="4128335"/>
                <a:ext cx="90312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85" name="墨迹 184"/>
              <p14:cNvContentPartPr/>
              <p14:nvPr/>
            </p14:nvContentPartPr>
            <p14:xfrm>
              <a:off x="939270" y="3976060"/>
              <a:ext cx="336374" cy="391262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939270" y="3976060"/>
                <a:ext cx="336374" cy="391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86" name="墨迹 185"/>
              <p14:cNvContentPartPr/>
              <p14:nvPr/>
            </p14:nvContentPartPr>
            <p14:xfrm>
              <a:off x="1566333" y="4094496"/>
              <a:ext cx="355600" cy="5639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566333" y="4094496"/>
                <a:ext cx="3556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7" name="墨迹 186"/>
              <p14:cNvContentPartPr/>
              <p14:nvPr/>
            </p14:nvContentPartPr>
            <p14:xfrm>
              <a:off x="1969911" y="3777962"/>
              <a:ext cx="245533" cy="705681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969911" y="3777962"/>
                <a:ext cx="245533" cy="70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88" name="墨迹 187"/>
              <p14:cNvContentPartPr/>
              <p14:nvPr/>
            </p14:nvContentPartPr>
            <p14:xfrm>
              <a:off x="2246488" y="3830835"/>
              <a:ext cx="338667" cy="382097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246488" y="3830835"/>
                <a:ext cx="338667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89" name="墨迹 188"/>
              <p14:cNvContentPartPr/>
              <p14:nvPr/>
            </p14:nvContentPartPr>
            <p14:xfrm>
              <a:off x="2630311" y="3761748"/>
              <a:ext cx="124177" cy="167079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630311" y="3761748"/>
                <a:ext cx="12417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90" name="墨迹 189"/>
              <p14:cNvContentPartPr/>
              <p14:nvPr/>
            </p14:nvContentPartPr>
            <p14:xfrm>
              <a:off x="2756429" y="3781487"/>
              <a:ext cx="125059" cy="4793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2756429" y="3781487"/>
                <a:ext cx="12505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91" name="墨迹 190"/>
              <p14:cNvContentPartPr/>
              <p14:nvPr/>
            </p14:nvContentPartPr>
            <p14:xfrm>
              <a:off x="2822222" y="3668162"/>
              <a:ext cx="16933" cy="22330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822222" y="3668162"/>
                <a:ext cx="16933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92" name="墨迹 191"/>
              <p14:cNvContentPartPr/>
              <p14:nvPr/>
            </p14:nvContentPartPr>
            <p14:xfrm>
              <a:off x="2960334" y="3981700"/>
              <a:ext cx="177977" cy="4229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960334" y="3981700"/>
                <a:ext cx="17797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93" name="墨迹 192"/>
              <p14:cNvContentPartPr/>
              <p14:nvPr/>
            </p14:nvContentPartPr>
            <p14:xfrm>
              <a:off x="2956630" y="4124105"/>
              <a:ext cx="255058" cy="26789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956630" y="4124105"/>
                <a:ext cx="25505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94" name="墨迹 193"/>
              <p14:cNvContentPartPr/>
              <p14:nvPr/>
            </p14:nvContentPartPr>
            <p14:xfrm>
              <a:off x="3371850" y="3925302"/>
              <a:ext cx="184150" cy="218014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3371850" y="3925302"/>
                <a:ext cx="18415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95" name="墨迹 194"/>
              <p14:cNvContentPartPr/>
              <p14:nvPr/>
            </p14:nvContentPartPr>
            <p14:xfrm>
              <a:off x="3598333" y="3870843"/>
              <a:ext cx="104422" cy="33644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3598333" y="3870843"/>
                <a:ext cx="104422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96" name="墨迹 195"/>
              <p14:cNvContentPartPr/>
              <p14:nvPr/>
            </p14:nvContentPartPr>
            <p14:xfrm>
              <a:off x="3773311" y="3881594"/>
              <a:ext cx="29633" cy="181883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773311" y="3881594"/>
                <a:ext cx="29633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97" name="墨迹 196"/>
              <p14:cNvContentPartPr/>
              <p14:nvPr/>
            </p14:nvContentPartPr>
            <p14:xfrm>
              <a:off x="3764844" y="3987340"/>
              <a:ext cx="110067" cy="4511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764844" y="3987340"/>
                <a:ext cx="1100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98" name="墨迹 197"/>
              <p14:cNvContentPartPr/>
              <p14:nvPr/>
            </p14:nvContentPartPr>
            <p14:xfrm>
              <a:off x="3874911" y="3790299"/>
              <a:ext cx="31044" cy="642585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874911" y="3790299"/>
                <a:ext cx="31044" cy="642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99" name="墨迹 198"/>
              <p14:cNvContentPartPr/>
              <p14:nvPr/>
            </p14:nvContentPartPr>
            <p14:xfrm>
              <a:off x="4108450" y="4026819"/>
              <a:ext cx="282927" cy="16919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108450" y="4026819"/>
                <a:ext cx="2829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00" name="墨迹 199"/>
              <p14:cNvContentPartPr/>
              <p14:nvPr/>
            </p14:nvContentPartPr>
            <p14:xfrm>
              <a:off x="4443588" y="3746767"/>
              <a:ext cx="159456" cy="684002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443588" y="3746767"/>
                <a:ext cx="159456" cy="684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01" name="墨迹 200"/>
              <p14:cNvContentPartPr/>
              <p14:nvPr/>
            </p14:nvContentPartPr>
            <p14:xfrm>
              <a:off x="4803422" y="3961961"/>
              <a:ext cx="643466" cy="59218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4803422" y="3961961"/>
                <a:ext cx="64346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02" name="墨迹 201"/>
              <p14:cNvContentPartPr/>
              <p14:nvPr/>
            </p14:nvContentPartPr>
            <p14:xfrm>
              <a:off x="5008033" y="3634676"/>
              <a:ext cx="15522" cy="35266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5008033" y="3634676"/>
                <a:ext cx="15522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03" name="墨迹 202"/>
              <p14:cNvContentPartPr/>
              <p14:nvPr/>
            </p14:nvContentPartPr>
            <p14:xfrm>
              <a:off x="5065006" y="3682791"/>
              <a:ext cx="133527" cy="208672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5065006" y="3682791"/>
                <a:ext cx="13352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4" name="墨迹 203"/>
              <p14:cNvContentPartPr/>
              <p14:nvPr/>
            </p14:nvContentPartPr>
            <p14:xfrm>
              <a:off x="5191477" y="3759985"/>
              <a:ext cx="103012" cy="278113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5191477" y="3759985"/>
                <a:ext cx="103012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05" name="墨迹 204"/>
              <p14:cNvContentPartPr/>
              <p14:nvPr/>
            </p14:nvContentPartPr>
            <p14:xfrm>
              <a:off x="5274733" y="3752759"/>
              <a:ext cx="107950" cy="175363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274733" y="3752759"/>
                <a:ext cx="107950" cy="175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06" name="墨迹 205"/>
              <p14:cNvContentPartPr/>
              <p14:nvPr/>
            </p14:nvContentPartPr>
            <p14:xfrm>
              <a:off x="4938888" y="4121990"/>
              <a:ext cx="39512" cy="361653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938888" y="4121990"/>
                <a:ext cx="39512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07" name="墨迹 206"/>
              <p14:cNvContentPartPr/>
              <p14:nvPr/>
            </p14:nvContentPartPr>
            <p14:xfrm>
              <a:off x="4960761" y="4207292"/>
              <a:ext cx="133350" cy="146635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960761" y="4207292"/>
                <a:ext cx="13335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08" name="墨迹 207"/>
              <p14:cNvContentPartPr/>
              <p14:nvPr/>
            </p14:nvContentPartPr>
            <p14:xfrm>
              <a:off x="5080000" y="4269330"/>
              <a:ext cx="95955" cy="96582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5080000" y="4269330"/>
                <a:ext cx="95955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09" name="墨迹 208"/>
              <p14:cNvContentPartPr/>
              <p14:nvPr/>
            </p14:nvContentPartPr>
            <p14:xfrm>
              <a:off x="5243688" y="4279024"/>
              <a:ext cx="5644" cy="100282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5243688" y="4279024"/>
                <a:ext cx="5644" cy="100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0" name="墨迹 209"/>
              <p14:cNvContentPartPr/>
              <p14:nvPr/>
            </p14:nvContentPartPr>
            <p14:xfrm>
              <a:off x="5362222" y="4076343"/>
              <a:ext cx="20637" cy="328342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5362222" y="4076343"/>
                <a:ext cx="20637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11" name="墨迹 210"/>
              <p14:cNvContentPartPr/>
              <p14:nvPr/>
            </p14:nvContentPartPr>
            <p14:xfrm>
              <a:off x="5384800" y="4172749"/>
              <a:ext cx="107244" cy="12478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5384800" y="4172749"/>
                <a:ext cx="107244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12" name="墨迹 211"/>
              <p14:cNvContentPartPr/>
              <p14:nvPr/>
            </p14:nvContentPartPr>
            <p14:xfrm>
              <a:off x="5486400" y="4229851"/>
              <a:ext cx="79022" cy="104337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486400" y="4229851"/>
                <a:ext cx="7902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13" name="墨迹 212"/>
              <p14:cNvContentPartPr/>
              <p14:nvPr/>
            </p14:nvContentPartPr>
            <p14:xfrm>
              <a:off x="5627511" y="4259460"/>
              <a:ext cx="152400" cy="101693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5627511" y="4259460"/>
                <a:ext cx="152400" cy="101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14" name="墨迹 213"/>
              <p14:cNvContentPartPr/>
              <p14:nvPr/>
            </p14:nvContentPartPr>
            <p14:xfrm>
              <a:off x="5350933" y="3939402"/>
              <a:ext cx="513644" cy="31018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350933" y="3939402"/>
                <a:ext cx="51364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15" name="墨迹 214"/>
              <p14:cNvContentPartPr/>
              <p14:nvPr/>
            </p14:nvContentPartPr>
            <p14:xfrm>
              <a:off x="2791177" y="5352172"/>
              <a:ext cx="104996" cy="5995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791177" y="535217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16" name="墨迹 215"/>
              <p14:cNvContentPartPr/>
              <p14:nvPr/>
            </p14:nvContentPartPr>
            <p14:xfrm>
              <a:off x="1083733" y="5019424"/>
              <a:ext cx="11289" cy="278465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083733" y="5019424"/>
                <a:ext cx="11289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7" name="墨迹 216"/>
              <p14:cNvContentPartPr/>
              <p14:nvPr/>
            </p14:nvContentPartPr>
            <p14:xfrm>
              <a:off x="1075266" y="4963026"/>
              <a:ext cx="149578" cy="375046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075266" y="4963026"/>
                <a:ext cx="149578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18" name="墨迹 217"/>
              <p14:cNvContentPartPr/>
              <p14:nvPr/>
            </p14:nvContentPartPr>
            <p14:xfrm>
              <a:off x="1337027" y="4955624"/>
              <a:ext cx="195439" cy="270534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337027" y="4955624"/>
                <a:ext cx="195439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19" name="墨迹 218"/>
              <p14:cNvContentPartPr/>
              <p14:nvPr/>
            </p14:nvContentPartPr>
            <p14:xfrm>
              <a:off x="1294518" y="5154779"/>
              <a:ext cx="215370" cy="150160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294518" y="5154779"/>
                <a:ext cx="215370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20" name="墨迹 219"/>
              <p14:cNvContentPartPr/>
              <p14:nvPr/>
            </p14:nvContentPartPr>
            <p14:xfrm>
              <a:off x="1603022" y="4942758"/>
              <a:ext cx="56444" cy="316357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603022" y="4942758"/>
                <a:ext cx="56444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21" name="墨迹 220"/>
              <p14:cNvContentPartPr/>
              <p14:nvPr/>
            </p14:nvContentPartPr>
            <p14:xfrm>
              <a:off x="1665111" y="4850230"/>
              <a:ext cx="197555" cy="422985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665111" y="4850230"/>
                <a:ext cx="197555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22" name="墨迹 221"/>
              <p14:cNvContentPartPr/>
              <p14:nvPr/>
            </p14:nvContentPartPr>
            <p14:xfrm>
              <a:off x="1738488" y="5222457"/>
              <a:ext cx="146756" cy="146634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738488" y="5222457"/>
                <a:ext cx="146756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23" name="墨迹 222"/>
              <p14:cNvContentPartPr/>
              <p14:nvPr/>
            </p14:nvContentPartPr>
            <p14:xfrm>
              <a:off x="2159705" y="5064542"/>
              <a:ext cx="35983" cy="56398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2159705" y="5064542"/>
                <a:ext cx="3598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24" name="墨迹 223"/>
              <p14:cNvContentPartPr/>
              <p14:nvPr/>
            </p14:nvContentPartPr>
            <p14:xfrm>
              <a:off x="2118606" y="5182978"/>
              <a:ext cx="65794" cy="59218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118606" y="5182978"/>
                <a:ext cx="6579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25" name="墨迹 224"/>
              <p14:cNvContentPartPr/>
              <p14:nvPr/>
            </p14:nvContentPartPr>
            <p14:xfrm>
              <a:off x="2784651" y="4903808"/>
              <a:ext cx="718608" cy="602754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2784651" y="4903808"/>
                <a:ext cx="718608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26" name="墨迹 225"/>
              <p14:cNvContentPartPr/>
              <p14:nvPr/>
            </p14:nvContentPartPr>
            <p14:xfrm>
              <a:off x="3193697" y="5149139"/>
              <a:ext cx="520347" cy="28199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193697" y="5149139"/>
                <a:ext cx="52034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27" name="墨迹 226"/>
              <p14:cNvContentPartPr/>
              <p14:nvPr/>
            </p14:nvContentPartPr>
            <p14:xfrm>
              <a:off x="3774722" y="4978183"/>
              <a:ext cx="215900" cy="48995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774722" y="4978183"/>
                <a:ext cx="215900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28" name="墨迹 227"/>
              <p14:cNvContentPartPr/>
              <p14:nvPr/>
            </p14:nvContentPartPr>
            <p14:xfrm>
              <a:off x="4035777" y="4968666"/>
              <a:ext cx="149578" cy="28198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4035777" y="4968666"/>
                <a:ext cx="149578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29" name="墨迹 228"/>
              <p14:cNvContentPartPr/>
              <p14:nvPr/>
            </p14:nvContentPartPr>
            <p14:xfrm>
              <a:off x="4106333" y="4885479"/>
              <a:ext cx="19755" cy="260840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4106333" y="4885479"/>
                <a:ext cx="19755" cy="260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30" name="墨迹 229"/>
              <p14:cNvContentPartPr/>
              <p14:nvPr/>
            </p14:nvContentPartPr>
            <p14:xfrm>
              <a:off x="3322461" y="5489642"/>
              <a:ext cx="521405" cy="192458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322461" y="5489642"/>
                <a:ext cx="521405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31" name="墨迹 230"/>
              <p14:cNvContentPartPr/>
              <p14:nvPr/>
            </p14:nvContentPartPr>
            <p14:xfrm>
              <a:off x="3781777" y="5542163"/>
              <a:ext cx="282223" cy="357070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781777" y="5542163"/>
                <a:ext cx="282223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32" name="墨迹 231"/>
              <p14:cNvContentPartPr/>
              <p14:nvPr/>
            </p14:nvContentPartPr>
            <p14:xfrm>
              <a:off x="4075994" y="5515727"/>
              <a:ext cx="140406" cy="169194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4075994" y="5515727"/>
                <a:ext cx="1404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33" name="墨迹 232"/>
              <p14:cNvContentPartPr/>
              <p14:nvPr/>
            </p14:nvContentPartPr>
            <p14:xfrm>
              <a:off x="4205111" y="5566485"/>
              <a:ext cx="127000" cy="22559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205111" y="5566485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34" name="墨迹 233"/>
              <p14:cNvContentPartPr/>
              <p14:nvPr/>
            </p14:nvContentPartPr>
            <p14:xfrm>
              <a:off x="4261555" y="5468493"/>
              <a:ext cx="16933" cy="236167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261555" y="5468493"/>
                <a:ext cx="16933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35" name="墨迹 234"/>
              <p14:cNvContentPartPr/>
              <p14:nvPr/>
            </p14:nvContentPartPr>
            <p14:xfrm>
              <a:off x="4672365" y="5369091"/>
              <a:ext cx="117475" cy="143992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672365" y="5369091"/>
                <a:ext cx="117475" cy="143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36" name="墨迹 235"/>
              <p14:cNvContentPartPr/>
              <p14:nvPr/>
            </p14:nvContentPartPr>
            <p14:xfrm>
              <a:off x="4814711" y="5436769"/>
              <a:ext cx="47977" cy="5921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814711" y="5436769"/>
                <a:ext cx="479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37" name="墨迹 236"/>
              <p14:cNvContentPartPr/>
              <p14:nvPr/>
            </p14:nvContentPartPr>
            <p14:xfrm>
              <a:off x="4944533" y="5254709"/>
              <a:ext cx="5644" cy="393553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944533" y="5254709"/>
                <a:ext cx="5644" cy="39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38" name="墨迹 237"/>
              <p14:cNvContentPartPr/>
              <p14:nvPr/>
            </p14:nvContentPartPr>
            <p14:xfrm>
              <a:off x="5027612" y="5395880"/>
              <a:ext cx="266876" cy="83892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5027612" y="5395880"/>
                <a:ext cx="266876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39" name="墨迹 238"/>
              <p14:cNvContentPartPr/>
              <p14:nvPr/>
            </p14:nvContentPartPr>
            <p14:xfrm>
              <a:off x="5350933" y="5354992"/>
              <a:ext cx="5644" cy="126896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5350933" y="5354992"/>
                <a:ext cx="564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40" name="墨迹 239"/>
              <p14:cNvContentPartPr/>
              <p14:nvPr/>
            </p14:nvContentPartPr>
            <p14:xfrm>
              <a:off x="5458177" y="5305291"/>
              <a:ext cx="101600" cy="210435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5458177" y="5305291"/>
                <a:ext cx="101600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41" name="墨迹 240"/>
              <p14:cNvContentPartPr/>
              <p14:nvPr/>
            </p14:nvContentPartPr>
            <p14:xfrm>
              <a:off x="5537200" y="5230916"/>
              <a:ext cx="149577" cy="31019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5537200" y="5230916"/>
                <a:ext cx="14957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42" name="墨迹 241"/>
              <p14:cNvContentPartPr/>
              <p14:nvPr/>
            </p14:nvContentPartPr>
            <p14:xfrm>
              <a:off x="5709355" y="5111952"/>
              <a:ext cx="8467" cy="223301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5709355" y="5111952"/>
                <a:ext cx="8467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43" name="墨迹 242"/>
              <p14:cNvContentPartPr/>
              <p14:nvPr/>
            </p14:nvContentPartPr>
            <p14:xfrm>
              <a:off x="3166533" y="4516071"/>
              <a:ext cx="14111" cy="472334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166533" y="4516071"/>
                <a:ext cx="14111" cy="472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44" name="墨迹 243"/>
              <p14:cNvContentPartPr/>
              <p14:nvPr/>
            </p14:nvContentPartPr>
            <p14:xfrm>
              <a:off x="3089627" y="4835601"/>
              <a:ext cx="226484" cy="225416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089627" y="4835601"/>
                <a:ext cx="226484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45" name="墨迹 244"/>
              <p14:cNvContentPartPr/>
              <p14:nvPr/>
            </p14:nvContentPartPr>
            <p14:xfrm>
              <a:off x="3431822" y="4459321"/>
              <a:ext cx="11289" cy="204795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3431822" y="4459321"/>
                <a:ext cx="11289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46" name="墨迹 245"/>
              <p14:cNvContentPartPr/>
              <p14:nvPr/>
            </p14:nvContentPartPr>
            <p14:xfrm>
              <a:off x="3420533" y="4464608"/>
              <a:ext cx="340078" cy="312304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3420533" y="4464608"/>
                <a:ext cx="340078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47" name="墨迹 246"/>
              <p14:cNvContentPartPr/>
              <p14:nvPr/>
            </p14:nvContentPartPr>
            <p14:xfrm>
              <a:off x="7089422" y="4102780"/>
              <a:ext cx="107244" cy="352664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7089422" y="4102780"/>
                <a:ext cx="107244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48" name="墨迹 247"/>
              <p14:cNvContentPartPr/>
              <p14:nvPr/>
            </p14:nvContentPartPr>
            <p14:xfrm>
              <a:off x="7222066" y="4128335"/>
              <a:ext cx="155222" cy="281990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7222066" y="4128335"/>
                <a:ext cx="1552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49" name="墨迹 248"/>
              <p14:cNvContentPartPr/>
              <p14:nvPr/>
            </p14:nvContentPartPr>
            <p14:xfrm>
              <a:off x="7414683" y="4012719"/>
              <a:ext cx="92428" cy="160735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414683" y="4012719"/>
                <a:ext cx="92428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50" name="墨迹 249"/>
              <p14:cNvContentPartPr/>
              <p14:nvPr/>
            </p14:nvContentPartPr>
            <p14:xfrm>
              <a:off x="7525455" y="4077577"/>
              <a:ext cx="77612" cy="1691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7525455" y="4077577"/>
                <a:ext cx="776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51" name="墨迹 250"/>
              <p14:cNvContentPartPr/>
              <p14:nvPr/>
            </p14:nvContentPartPr>
            <p14:xfrm>
              <a:off x="7509933" y="3964781"/>
              <a:ext cx="149578" cy="439904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7509933" y="3964781"/>
                <a:ext cx="149578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52" name="墨迹 251"/>
              <p14:cNvContentPartPr/>
              <p14:nvPr/>
            </p14:nvContentPartPr>
            <p14:xfrm>
              <a:off x="7749822" y="4269330"/>
              <a:ext cx="22578" cy="197393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7749822" y="4269330"/>
                <a:ext cx="22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53" name="墨迹 252"/>
              <p14:cNvContentPartPr/>
              <p14:nvPr/>
            </p14:nvContentPartPr>
            <p14:xfrm>
              <a:off x="7887405" y="4111416"/>
              <a:ext cx="144639" cy="39478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7887405" y="4111416"/>
                <a:ext cx="1446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54" name="墨迹 253"/>
              <p14:cNvContentPartPr/>
              <p14:nvPr/>
            </p14:nvContentPartPr>
            <p14:xfrm>
              <a:off x="7880526" y="4224212"/>
              <a:ext cx="202318" cy="1973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7880526" y="4224212"/>
                <a:ext cx="20231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55" name="墨迹 254"/>
              <p14:cNvContentPartPr/>
              <p14:nvPr/>
            </p14:nvContentPartPr>
            <p14:xfrm>
              <a:off x="8164159" y="4193193"/>
              <a:ext cx="1081441" cy="19739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8164159" y="4193193"/>
                <a:ext cx="108144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56" name="墨迹 255"/>
              <p14:cNvContentPartPr/>
              <p14:nvPr/>
            </p14:nvContentPartPr>
            <p14:xfrm>
              <a:off x="8421511" y="3705702"/>
              <a:ext cx="33866" cy="473391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8421511" y="3705702"/>
                <a:ext cx="33866" cy="473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57" name="墨迹 256"/>
              <p14:cNvContentPartPr/>
              <p14:nvPr/>
            </p14:nvContentPartPr>
            <p14:xfrm>
              <a:off x="8474427" y="3823786"/>
              <a:ext cx="138995" cy="228412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8474427" y="3823786"/>
                <a:ext cx="13899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58" name="墨迹 257"/>
              <p14:cNvContentPartPr/>
              <p14:nvPr/>
            </p14:nvContentPartPr>
            <p14:xfrm>
              <a:off x="8622594" y="3919662"/>
              <a:ext cx="131938" cy="307369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8622594" y="3919662"/>
                <a:ext cx="13193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59" name="墨迹 258"/>
              <p14:cNvContentPartPr/>
              <p14:nvPr/>
            </p14:nvContentPartPr>
            <p14:xfrm>
              <a:off x="8720666" y="3936582"/>
              <a:ext cx="82726" cy="163554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8720666" y="3936582"/>
                <a:ext cx="8272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60" name="墨迹 259"/>
              <p14:cNvContentPartPr/>
              <p14:nvPr/>
            </p14:nvContentPartPr>
            <p14:xfrm>
              <a:off x="8875888" y="3959141"/>
              <a:ext cx="70556" cy="172014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8875888" y="3959141"/>
                <a:ext cx="705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61" name="墨迹 260"/>
              <p14:cNvContentPartPr/>
              <p14:nvPr/>
            </p14:nvContentPartPr>
            <p14:xfrm>
              <a:off x="8906933" y="3971831"/>
              <a:ext cx="177800" cy="252381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8906933" y="3971831"/>
                <a:ext cx="1778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62" name="墨迹 261"/>
              <p14:cNvContentPartPr/>
              <p14:nvPr/>
            </p14:nvContentPartPr>
            <p14:xfrm>
              <a:off x="9104488" y="3947861"/>
              <a:ext cx="163689" cy="197394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9104488" y="3947861"/>
                <a:ext cx="163689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63" name="墨迹 262"/>
              <p14:cNvContentPartPr/>
              <p14:nvPr/>
            </p14:nvContentPartPr>
            <p14:xfrm>
              <a:off x="9262533" y="3840705"/>
              <a:ext cx="161219" cy="324289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9262533" y="3840705"/>
                <a:ext cx="161219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64" name="墨迹 263"/>
              <p14:cNvContentPartPr/>
              <p14:nvPr/>
            </p14:nvContentPartPr>
            <p14:xfrm>
              <a:off x="8801628" y="3908383"/>
              <a:ext cx="127882" cy="279170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8801628" y="3908383"/>
                <a:ext cx="12788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65" name="墨迹 264"/>
              <p14:cNvContentPartPr/>
              <p14:nvPr/>
            </p14:nvContentPartPr>
            <p14:xfrm>
              <a:off x="8483600" y="4361506"/>
              <a:ext cx="90311" cy="325170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8483600" y="4361506"/>
                <a:ext cx="90311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66" name="墨迹 265"/>
              <p14:cNvContentPartPr/>
              <p14:nvPr/>
            </p14:nvContentPartPr>
            <p14:xfrm>
              <a:off x="8611658" y="4365912"/>
              <a:ext cx="283986" cy="489957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8611658" y="4365912"/>
                <a:ext cx="283986" cy="48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67" name="墨迹 266"/>
              <p14:cNvContentPartPr/>
              <p14:nvPr/>
            </p14:nvContentPartPr>
            <p14:xfrm>
              <a:off x="8884355" y="4415965"/>
              <a:ext cx="118534" cy="28199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8884355" y="4415965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68" name="墨迹 267"/>
              <p14:cNvContentPartPr/>
              <p14:nvPr/>
            </p14:nvContentPartPr>
            <p14:xfrm>
              <a:off x="8940800" y="4359567"/>
              <a:ext cx="28222" cy="149455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8940800" y="4359567"/>
                <a:ext cx="2822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69" name="墨迹 268"/>
              <p14:cNvContentPartPr/>
              <p14:nvPr/>
            </p14:nvContentPartPr>
            <p14:xfrm>
              <a:off x="8952088" y="4308809"/>
              <a:ext cx="167922" cy="377867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8952088" y="4308809"/>
                <a:ext cx="16792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70" name="墨迹 269"/>
              <p14:cNvContentPartPr/>
              <p14:nvPr/>
            </p14:nvContentPartPr>
            <p14:xfrm>
              <a:off x="9400822" y="4124810"/>
              <a:ext cx="194733" cy="28904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9400822" y="4124810"/>
                <a:ext cx="194733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71" name="墨迹 270"/>
              <p14:cNvContentPartPr/>
              <p14:nvPr/>
            </p14:nvContentPartPr>
            <p14:xfrm>
              <a:off x="9345083" y="4258051"/>
              <a:ext cx="287161" cy="14099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9345083" y="4258051"/>
                <a:ext cx="28716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72" name="墨迹 271"/>
              <p14:cNvContentPartPr/>
              <p14:nvPr/>
            </p14:nvContentPartPr>
            <p14:xfrm>
              <a:off x="9826977" y="4184733"/>
              <a:ext cx="874890" cy="39478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9826977" y="4184733"/>
                <a:ext cx="87489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73" name="墨迹 272"/>
              <p14:cNvContentPartPr/>
              <p14:nvPr/>
            </p14:nvContentPartPr>
            <p14:xfrm>
              <a:off x="10047111" y="3865203"/>
              <a:ext cx="45156" cy="367468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10047111" y="3865203"/>
                <a:ext cx="45156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74" name="墨迹 273"/>
              <p14:cNvContentPartPr/>
              <p14:nvPr/>
            </p14:nvContentPartPr>
            <p14:xfrm>
              <a:off x="10160000" y="3940459"/>
              <a:ext cx="129822" cy="218895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10160000" y="3940459"/>
                <a:ext cx="129822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75" name="墨迹 274"/>
              <p14:cNvContentPartPr/>
              <p14:nvPr/>
            </p14:nvContentPartPr>
            <p14:xfrm>
              <a:off x="10306755" y="3812506"/>
              <a:ext cx="135467" cy="45119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10306755" y="3812506"/>
                <a:ext cx="135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76" name="墨迹 275"/>
              <p14:cNvContentPartPr/>
              <p14:nvPr/>
            </p14:nvContentPartPr>
            <p14:xfrm>
              <a:off x="10456332" y="3664109"/>
              <a:ext cx="138289" cy="244274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10456332" y="3664109"/>
                <a:ext cx="138289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77" name="墨迹 276"/>
              <p14:cNvContentPartPr/>
              <p14:nvPr/>
            </p14:nvContentPartPr>
            <p14:xfrm>
              <a:off x="10607851" y="3665871"/>
              <a:ext cx="74260" cy="250972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10607851" y="3665871"/>
                <a:ext cx="7426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78" name="墨迹 277"/>
              <p14:cNvContentPartPr/>
              <p14:nvPr/>
            </p14:nvContentPartPr>
            <p14:xfrm>
              <a:off x="10684932" y="3837180"/>
              <a:ext cx="28223" cy="37364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10684932" y="3837180"/>
                <a:ext cx="28223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79" name="墨迹 278"/>
              <p14:cNvContentPartPr/>
              <p14:nvPr/>
            </p14:nvContentPartPr>
            <p14:xfrm>
              <a:off x="10775244" y="3713281"/>
              <a:ext cx="112888" cy="114029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10775244" y="3713281"/>
                <a:ext cx="112888" cy="114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80" name="墨迹 279"/>
              <p14:cNvContentPartPr/>
              <p14:nvPr/>
            </p14:nvContentPartPr>
            <p14:xfrm>
              <a:off x="10902244" y="3636967"/>
              <a:ext cx="36688" cy="353193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10902244" y="3636967"/>
                <a:ext cx="36688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81" name="墨迹 280"/>
              <p14:cNvContentPartPr/>
              <p14:nvPr/>
            </p14:nvContentPartPr>
            <p14:xfrm>
              <a:off x="10207272" y="4390410"/>
              <a:ext cx="20461" cy="14275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10207272" y="4390410"/>
                <a:ext cx="20461" cy="14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82" name="墨迹 281"/>
              <p14:cNvContentPartPr/>
              <p14:nvPr/>
            </p14:nvContentPartPr>
            <p14:xfrm>
              <a:off x="10171288" y="4362387"/>
              <a:ext cx="98778" cy="155095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10171288" y="4362387"/>
                <a:ext cx="987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83" name="墨迹 282"/>
              <p14:cNvContentPartPr/>
              <p14:nvPr/>
            </p14:nvContentPartPr>
            <p14:xfrm>
              <a:off x="10323688" y="4427245"/>
              <a:ext cx="79022" cy="50758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10323688" y="4427245"/>
                <a:ext cx="790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84" name="墨迹 283"/>
              <p14:cNvContentPartPr/>
              <p14:nvPr/>
            </p14:nvContentPartPr>
            <p14:xfrm>
              <a:off x="10425288" y="4349697"/>
              <a:ext cx="22577" cy="345438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10425288" y="4349697"/>
                <a:ext cx="22577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85" name="墨迹 284"/>
              <p14:cNvContentPartPr/>
              <p14:nvPr/>
            </p14:nvContentPartPr>
            <p14:xfrm>
              <a:off x="10550172" y="4297529"/>
              <a:ext cx="160162" cy="127601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10550172" y="4297529"/>
                <a:ext cx="160162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86" name="墨迹 285"/>
              <p14:cNvContentPartPr/>
              <p14:nvPr/>
            </p14:nvContentPartPr>
            <p14:xfrm>
              <a:off x="10600972" y="4204472"/>
              <a:ext cx="273050" cy="42299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10600972" y="4204472"/>
                <a:ext cx="27305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87" name="墨迹 286"/>
              <p14:cNvContentPartPr/>
              <p14:nvPr/>
            </p14:nvContentPartPr>
            <p14:xfrm>
              <a:off x="10955867" y="4173454"/>
              <a:ext cx="143933" cy="22559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10955867" y="4173454"/>
                <a:ext cx="143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88" name="墨迹 287"/>
              <p14:cNvContentPartPr/>
              <p14:nvPr/>
            </p14:nvContentPartPr>
            <p14:xfrm>
              <a:off x="10952338" y="4255231"/>
              <a:ext cx="155927" cy="19739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10952338" y="4255231"/>
                <a:ext cx="15592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89" name="墨迹 288"/>
              <p14:cNvContentPartPr/>
              <p14:nvPr/>
            </p14:nvContentPartPr>
            <p14:xfrm>
              <a:off x="11181644" y="4042328"/>
              <a:ext cx="95956" cy="382097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11181644" y="4042328"/>
                <a:ext cx="95956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90" name="墨迹 289"/>
              <p14:cNvContentPartPr/>
              <p14:nvPr/>
            </p14:nvContentPartPr>
            <p14:xfrm>
              <a:off x="11345332" y="4167814"/>
              <a:ext cx="67733" cy="154389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11345332" y="4167814"/>
                <a:ext cx="67733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91" name="墨迹 290"/>
              <p14:cNvContentPartPr/>
              <p14:nvPr/>
            </p14:nvContentPartPr>
            <p14:xfrm>
              <a:off x="11469511" y="3987340"/>
              <a:ext cx="98777" cy="22559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11469511" y="3987340"/>
                <a:ext cx="987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92" name="墨迹 291"/>
              <p14:cNvContentPartPr/>
              <p14:nvPr/>
            </p14:nvContentPartPr>
            <p14:xfrm>
              <a:off x="11628967" y="3874544"/>
              <a:ext cx="71967" cy="145225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11628967" y="3874544"/>
                <a:ext cx="71967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93" name="墨迹 292"/>
              <p14:cNvContentPartPr/>
              <p14:nvPr/>
            </p14:nvContentPartPr>
            <p14:xfrm>
              <a:off x="11619088" y="3902743"/>
              <a:ext cx="121356" cy="186114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11619088" y="3902743"/>
                <a:ext cx="1213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94" name="墨迹 293"/>
              <p14:cNvContentPartPr/>
              <p14:nvPr/>
            </p14:nvContentPartPr>
            <p14:xfrm>
              <a:off x="11734800" y="3847755"/>
              <a:ext cx="124177" cy="294679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11734800" y="3847755"/>
                <a:ext cx="124177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95" name="墨迹 294"/>
              <p14:cNvContentPartPr/>
              <p14:nvPr/>
            </p14:nvContentPartPr>
            <p14:xfrm>
              <a:off x="11830755" y="4055018"/>
              <a:ext cx="14112" cy="42298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11830755" y="4055018"/>
                <a:ext cx="141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96" name="墨迹 295"/>
              <p14:cNvContentPartPr/>
              <p14:nvPr/>
            </p14:nvContentPartPr>
            <p14:xfrm>
              <a:off x="11920361" y="3915961"/>
              <a:ext cx="113594" cy="135003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11920361" y="3915961"/>
                <a:ext cx="113594" cy="13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97" name="墨迹 296"/>
              <p14:cNvContentPartPr/>
              <p14:nvPr/>
            </p14:nvContentPartPr>
            <p14:xfrm>
              <a:off x="12022667" y="3873134"/>
              <a:ext cx="59795" cy="399016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12022667" y="3873134"/>
                <a:ext cx="59795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98" name="墨迹 297"/>
              <p14:cNvContentPartPr/>
              <p14:nvPr/>
            </p14:nvContentPartPr>
            <p14:xfrm>
              <a:off x="7023100" y="5278855"/>
              <a:ext cx="111477" cy="434265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7023100" y="5278855"/>
                <a:ext cx="111477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99" name="墨迹 298"/>
              <p14:cNvContentPartPr/>
              <p14:nvPr/>
            </p14:nvContentPartPr>
            <p14:xfrm>
              <a:off x="7205133" y="5290134"/>
              <a:ext cx="160867" cy="414526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7205133" y="5290134"/>
                <a:ext cx="160867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300" name="墨迹 299"/>
              <p14:cNvContentPartPr/>
              <p14:nvPr/>
            </p14:nvContentPartPr>
            <p14:xfrm>
              <a:off x="7424561" y="5233736"/>
              <a:ext cx="88194" cy="172014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7424561" y="5233736"/>
                <a:ext cx="8819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301" name="墨迹 300"/>
              <p14:cNvContentPartPr/>
              <p14:nvPr/>
            </p14:nvContentPartPr>
            <p14:xfrm>
              <a:off x="7540977" y="5308993"/>
              <a:ext cx="93134" cy="26260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7540977" y="5308993"/>
                <a:ext cx="93134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302" name="墨迹 301"/>
              <p14:cNvContentPartPr/>
              <p14:nvPr/>
            </p14:nvContentPartPr>
            <p14:xfrm>
              <a:off x="7546622" y="5166059"/>
              <a:ext cx="186266" cy="507582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7546622" y="5166059"/>
                <a:ext cx="18626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303" name="墨迹 302"/>
              <p14:cNvContentPartPr/>
              <p14:nvPr/>
            </p14:nvContentPartPr>
            <p14:xfrm>
              <a:off x="7787569" y="5515727"/>
              <a:ext cx="128763" cy="169194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7787569" y="5515727"/>
                <a:ext cx="12876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304" name="墨迹 303"/>
              <p14:cNvContentPartPr/>
              <p14:nvPr/>
            </p14:nvContentPartPr>
            <p14:xfrm>
              <a:off x="7986888" y="5408570"/>
              <a:ext cx="146756" cy="33839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7986888" y="5408570"/>
                <a:ext cx="1467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305" name="墨迹 304"/>
              <p14:cNvContentPartPr/>
              <p14:nvPr/>
            </p14:nvContentPartPr>
            <p14:xfrm>
              <a:off x="7976481" y="5538286"/>
              <a:ext cx="171274" cy="11279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7976481" y="5538286"/>
                <a:ext cx="17127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306" name="墨迹 305"/>
              <p14:cNvContentPartPr/>
              <p14:nvPr/>
            </p14:nvContentPartPr>
            <p14:xfrm>
              <a:off x="8397698" y="5495987"/>
              <a:ext cx="1245835" cy="25379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8397698" y="5495987"/>
                <a:ext cx="124583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307" name="墨迹 306"/>
              <p14:cNvContentPartPr/>
              <p14:nvPr/>
            </p14:nvContentPartPr>
            <p14:xfrm>
              <a:off x="8728251" y="5046918"/>
              <a:ext cx="31926" cy="451889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8728251" y="5046918"/>
                <a:ext cx="31926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308" name="墨迹 307"/>
              <p14:cNvContentPartPr/>
              <p14:nvPr/>
            </p14:nvContentPartPr>
            <p14:xfrm>
              <a:off x="8784872" y="5126580"/>
              <a:ext cx="161572" cy="228412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8784872" y="5126580"/>
                <a:ext cx="16157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309" name="墨迹 308"/>
              <p14:cNvContentPartPr/>
              <p14:nvPr/>
            </p14:nvContentPartPr>
            <p14:xfrm>
              <a:off x="8985955" y="5171698"/>
              <a:ext cx="118534" cy="417346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8985955" y="5171698"/>
                <a:ext cx="118534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310" name="墨迹 309"/>
              <p14:cNvContentPartPr/>
              <p14:nvPr/>
            </p14:nvContentPartPr>
            <p14:xfrm>
              <a:off x="9073444" y="5245016"/>
              <a:ext cx="104422" cy="157914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9073444" y="5245016"/>
                <a:ext cx="1044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11" name="墨迹 310"/>
              <p14:cNvContentPartPr/>
              <p14:nvPr/>
            </p14:nvContentPartPr>
            <p14:xfrm>
              <a:off x="9256888" y="5166059"/>
              <a:ext cx="146756" cy="263661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9256888" y="5166059"/>
                <a:ext cx="14675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312" name="墨迹 311"/>
              <p14:cNvContentPartPr/>
              <p14:nvPr/>
            </p14:nvContentPartPr>
            <p14:xfrm>
              <a:off x="9431866" y="5137860"/>
              <a:ext cx="167393" cy="257316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9431866" y="5137860"/>
                <a:ext cx="167393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13" name="墨迹 312"/>
              <p14:cNvContentPartPr/>
              <p14:nvPr/>
            </p14:nvContentPartPr>
            <p14:xfrm>
              <a:off x="9440333" y="5139975"/>
              <a:ext cx="245534" cy="238282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9440333" y="5139975"/>
                <a:ext cx="245534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314" name="墨迹 313"/>
              <p14:cNvContentPartPr/>
              <p14:nvPr/>
            </p14:nvContentPartPr>
            <p14:xfrm>
              <a:off x="9680222" y="5180863"/>
              <a:ext cx="107244" cy="233347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9680222" y="5180863"/>
                <a:ext cx="107244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15" name="墨迹 314"/>
              <p14:cNvContentPartPr/>
              <p14:nvPr/>
            </p14:nvContentPartPr>
            <p14:xfrm>
              <a:off x="9810044" y="5109661"/>
              <a:ext cx="143228" cy="293269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9810044" y="5109661"/>
                <a:ext cx="14322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16" name="墨迹 315"/>
              <p14:cNvContentPartPr/>
              <p14:nvPr/>
            </p14:nvContentPartPr>
            <p14:xfrm>
              <a:off x="9563628" y="5481888"/>
              <a:ext cx="328260" cy="2819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9563628" y="5481888"/>
                <a:ext cx="328260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17" name="墨迹 316"/>
              <p14:cNvContentPartPr/>
              <p14:nvPr/>
            </p14:nvContentPartPr>
            <p14:xfrm>
              <a:off x="8997244" y="5605963"/>
              <a:ext cx="152400" cy="304550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8997244" y="5605963"/>
                <a:ext cx="152400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18" name="墨迹 317"/>
              <p14:cNvContentPartPr/>
              <p14:nvPr/>
            </p14:nvContentPartPr>
            <p14:xfrm>
              <a:off x="9223022" y="5662361"/>
              <a:ext cx="146755" cy="212198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9223022" y="5662361"/>
                <a:ext cx="146755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19" name="墨迹 318"/>
              <p14:cNvContentPartPr/>
              <p14:nvPr/>
            </p14:nvContentPartPr>
            <p14:xfrm>
              <a:off x="9344377" y="5683511"/>
              <a:ext cx="138289" cy="215722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9344377" y="5683511"/>
                <a:ext cx="138289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20" name="墨迹 319"/>
              <p14:cNvContentPartPr/>
              <p14:nvPr/>
            </p14:nvContentPartPr>
            <p14:xfrm>
              <a:off x="9533996" y="5602262"/>
              <a:ext cx="92604" cy="122137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9533996" y="5602262"/>
                <a:ext cx="9260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21" name="墨迹 320"/>
              <p14:cNvContentPartPr/>
              <p14:nvPr/>
            </p14:nvContentPartPr>
            <p14:xfrm>
              <a:off x="9629422" y="5651082"/>
              <a:ext cx="50800" cy="11279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9629422" y="5651082"/>
                <a:ext cx="508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22" name="墨迹 321"/>
              <p14:cNvContentPartPr/>
              <p14:nvPr/>
            </p14:nvContentPartPr>
            <p14:xfrm>
              <a:off x="9646355" y="5602614"/>
              <a:ext cx="33867" cy="121785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9646355" y="5602614"/>
                <a:ext cx="33867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23" name="墨迹 322"/>
              <p14:cNvContentPartPr/>
              <p14:nvPr/>
            </p14:nvContentPartPr>
            <p14:xfrm>
              <a:off x="9699977" y="5587986"/>
              <a:ext cx="124884" cy="283048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9699977" y="5587986"/>
                <a:ext cx="124884" cy="283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24" name="墨迹 323"/>
              <p14:cNvContentPartPr/>
              <p14:nvPr/>
            </p14:nvContentPartPr>
            <p14:xfrm>
              <a:off x="10016596" y="5421260"/>
              <a:ext cx="163688" cy="54988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10016596" y="5421260"/>
                <a:ext cx="163688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25" name="墨迹 324"/>
              <p14:cNvContentPartPr/>
              <p14:nvPr/>
            </p14:nvContentPartPr>
            <p14:xfrm>
              <a:off x="10021005" y="5534056"/>
              <a:ext cx="203906" cy="26789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10021005" y="5534056"/>
                <a:ext cx="20390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26" name="墨迹 325"/>
              <p14:cNvContentPartPr/>
              <p14:nvPr/>
            </p14:nvContentPartPr>
            <p14:xfrm>
              <a:off x="10297759" y="5476248"/>
              <a:ext cx="773818" cy="39478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10297759" y="5476248"/>
                <a:ext cx="77381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27" name="墨迹 326"/>
              <p14:cNvContentPartPr/>
              <p14:nvPr/>
            </p14:nvContentPartPr>
            <p14:xfrm>
              <a:off x="10453511" y="5119883"/>
              <a:ext cx="67733" cy="311247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10453511" y="5119883"/>
                <a:ext cx="67733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28" name="墨迹 327"/>
              <p14:cNvContentPartPr/>
              <p14:nvPr/>
            </p14:nvContentPartPr>
            <p14:xfrm>
              <a:off x="10585273" y="5196373"/>
              <a:ext cx="110949" cy="172718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10585273" y="5196373"/>
                <a:ext cx="110949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29" name="墨迹 328"/>
              <p14:cNvContentPartPr/>
              <p14:nvPr/>
            </p14:nvContentPartPr>
            <p14:xfrm>
              <a:off x="10707511" y="5135040"/>
              <a:ext cx="135467" cy="14099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10707511" y="5135040"/>
                <a:ext cx="1354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30" name="墨迹 329"/>
              <p14:cNvContentPartPr/>
              <p14:nvPr/>
            </p14:nvContentPartPr>
            <p14:xfrm>
              <a:off x="10805936" y="5064542"/>
              <a:ext cx="132998" cy="139057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10805936" y="5064542"/>
                <a:ext cx="13299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31" name="墨迹 330"/>
              <p14:cNvContentPartPr/>
              <p14:nvPr/>
            </p14:nvContentPartPr>
            <p14:xfrm>
              <a:off x="10953044" y="4973600"/>
              <a:ext cx="110067" cy="252029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10953044" y="4973600"/>
                <a:ext cx="110067" cy="252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32" name="墨迹 331"/>
              <p14:cNvContentPartPr/>
              <p14:nvPr/>
            </p14:nvContentPartPr>
            <p14:xfrm>
              <a:off x="11057467" y="5137860"/>
              <a:ext cx="47977" cy="36659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11057467" y="5137860"/>
                <a:ext cx="479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33" name="墨迹 332"/>
              <p14:cNvContentPartPr/>
              <p14:nvPr/>
            </p14:nvContentPartPr>
            <p14:xfrm>
              <a:off x="11150600" y="5031408"/>
              <a:ext cx="36688" cy="126191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11150600" y="5031408"/>
                <a:ext cx="36688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34" name="墨迹 333"/>
              <p14:cNvContentPartPr/>
              <p14:nvPr/>
            </p14:nvContentPartPr>
            <p14:xfrm>
              <a:off x="11232444" y="5098381"/>
              <a:ext cx="81138" cy="73317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11232444" y="5098381"/>
                <a:ext cx="8113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35" name="墨迹 334"/>
              <p14:cNvContentPartPr/>
              <p14:nvPr/>
            </p14:nvContentPartPr>
            <p14:xfrm>
              <a:off x="10495844" y="5690560"/>
              <a:ext cx="85195" cy="121961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10495844" y="5690560"/>
                <a:ext cx="8519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36" name="墨迹 335"/>
              <p14:cNvContentPartPr/>
              <p14:nvPr/>
            </p14:nvContentPartPr>
            <p14:xfrm>
              <a:off x="10651067" y="5713119"/>
              <a:ext cx="67733" cy="53578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10651067" y="5713119"/>
                <a:ext cx="677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37" name="墨迹 336"/>
              <p14:cNvContentPartPr/>
              <p14:nvPr/>
            </p14:nvContentPartPr>
            <p14:xfrm>
              <a:off x="10775244" y="5669940"/>
              <a:ext cx="16933" cy="285691"/>
            </p14:xfrm>
          </p:contentPart>
        </mc:Choice>
        <mc:Fallback xmlns="">
          <p:pic>
            <p:nvPicPr>
              <p:cNvPr id="337" name="墨迹 336"/>
            </p:nvPicPr>
            <p:blipFill>
              <a:blip/>
            </p:blipFill>
            <p:spPr>
              <a:xfrm>
                <a:off x="10775244" y="5669940"/>
                <a:ext cx="16933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38" name="墨迹 337"/>
              <p14:cNvContentPartPr/>
              <p14:nvPr/>
            </p14:nvContentPartPr>
            <p14:xfrm>
              <a:off x="11111088" y="5436769"/>
              <a:ext cx="158926" cy="22559"/>
            </p14:xfrm>
          </p:contentPart>
        </mc:Choice>
        <mc:Fallback xmlns="">
          <p:pic>
            <p:nvPicPr>
              <p:cNvPr id="338" name="墨迹 337"/>
            </p:nvPicPr>
            <p:blipFill>
              <a:blip/>
            </p:blipFill>
            <p:spPr>
              <a:xfrm>
                <a:off x="11111088" y="5436769"/>
                <a:ext cx="1589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39" name="墨迹 338"/>
              <p14:cNvContentPartPr/>
              <p14:nvPr/>
            </p14:nvContentPartPr>
            <p14:xfrm>
              <a:off x="11093626" y="5538286"/>
              <a:ext cx="183974" cy="14100"/>
            </p14:xfrm>
          </p:contentPart>
        </mc:Choice>
        <mc:Fallback xmlns="">
          <p:pic>
            <p:nvPicPr>
              <p:cNvPr id="339" name="墨迹 338"/>
            </p:nvPicPr>
            <p:blipFill>
              <a:blip/>
            </p:blipFill>
            <p:spPr>
              <a:xfrm>
                <a:off x="11093626" y="5538286"/>
                <a:ext cx="18397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40" name="墨迹 339"/>
              <p14:cNvContentPartPr/>
              <p14:nvPr/>
            </p14:nvContentPartPr>
            <p14:xfrm>
              <a:off x="11367911" y="5393942"/>
              <a:ext cx="95956" cy="290979"/>
            </p14:xfrm>
          </p:contentPart>
        </mc:Choice>
        <mc:Fallback xmlns="">
          <p:pic>
            <p:nvPicPr>
              <p:cNvPr id="340" name="墨迹 339"/>
            </p:nvPicPr>
            <p:blipFill>
              <a:blip/>
            </p:blipFill>
            <p:spPr>
              <a:xfrm>
                <a:off x="11367911" y="5393942"/>
                <a:ext cx="95956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41" name="墨迹 340"/>
              <p14:cNvContentPartPr/>
              <p14:nvPr/>
            </p14:nvContentPartPr>
            <p14:xfrm>
              <a:off x="11497732" y="5453689"/>
              <a:ext cx="112889" cy="186113"/>
            </p14:xfrm>
          </p:contentPart>
        </mc:Choice>
        <mc:Fallback xmlns="">
          <p:pic>
            <p:nvPicPr>
              <p:cNvPr id="341" name="墨迹 340"/>
            </p:nvPicPr>
            <p:blipFill>
              <a:blip/>
            </p:blipFill>
            <p:spPr>
              <a:xfrm>
                <a:off x="11497732" y="5453689"/>
                <a:ext cx="11288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42" name="墨迹 341"/>
              <p14:cNvContentPartPr/>
              <p14:nvPr/>
            </p14:nvContentPartPr>
            <p14:xfrm>
              <a:off x="11644488" y="5312694"/>
              <a:ext cx="115712" cy="39478"/>
            </p14:xfrm>
          </p:contentPart>
        </mc:Choice>
        <mc:Fallback xmlns="">
          <p:pic>
            <p:nvPicPr>
              <p:cNvPr id="342" name="墨迹 341"/>
            </p:nvPicPr>
            <p:blipFill>
              <a:blip/>
            </p:blipFill>
            <p:spPr>
              <a:xfrm>
                <a:off x="11644488" y="5312694"/>
                <a:ext cx="11571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43" name="墨迹 342"/>
              <p14:cNvContentPartPr/>
              <p14:nvPr/>
            </p14:nvContentPartPr>
            <p14:xfrm>
              <a:off x="11763375" y="5230035"/>
              <a:ext cx="183973" cy="201094"/>
            </p14:xfrm>
          </p:contentPart>
        </mc:Choice>
        <mc:Fallback xmlns="">
          <p:pic>
            <p:nvPicPr>
              <p:cNvPr id="343" name="墨迹 342"/>
            </p:nvPicPr>
            <p:blipFill>
              <a:blip/>
            </p:blipFill>
            <p:spPr>
              <a:xfrm>
                <a:off x="11763375" y="5230035"/>
                <a:ext cx="183973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44" name="墨迹 343"/>
              <p14:cNvContentPartPr/>
              <p14:nvPr/>
            </p14:nvContentPartPr>
            <p14:xfrm>
              <a:off x="11921067" y="5236028"/>
              <a:ext cx="94014" cy="37187"/>
            </p14:xfrm>
          </p:contentPart>
        </mc:Choice>
        <mc:Fallback xmlns="">
          <p:pic>
            <p:nvPicPr>
              <p:cNvPr id="344" name="墨迹 343"/>
            </p:nvPicPr>
            <p:blipFill>
              <a:blip/>
            </p:blipFill>
            <p:spPr>
              <a:xfrm>
                <a:off x="11921067" y="5236028"/>
                <a:ext cx="94014" cy="37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45" name="墨迹 344"/>
              <p14:cNvContentPartPr/>
              <p14:nvPr/>
            </p14:nvContentPartPr>
            <p14:xfrm>
              <a:off x="11960577" y="5387950"/>
              <a:ext cx="59267" cy="20620"/>
            </p14:xfrm>
          </p:contentPart>
        </mc:Choice>
        <mc:Fallback xmlns="">
          <p:pic>
            <p:nvPicPr>
              <p:cNvPr id="345" name="墨迹 344"/>
            </p:nvPicPr>
            <p:blipFill>
              <a:blip/>
            </p:blipFill>
            <p:spPr>
              <a:xfrm>
                <a:off x="11960577" y="5387950"/>
                <a:ext cx="59267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46" name="墨迹 345"/>
              <p14:cNvContentPartPr/>
              <p14:nvPr/>
            </p14:nvContentPartPr>
            <p14:xfrm>
              <a:off x="12087577" y="5190909"/>
              <a:ext cx="46037" cy="400954"/>
            </p14:xfrm>
          </p:contentPart>
        </mc:Choice>
        <mc:Fallback xmlns="">
          <p:pic>
            <p:nvPicPr>
              <p:cNvPr id="346" name="墨迹 345"/>
            </p:nvPicPr>
            <p:blipFill>
              <a:blip/>
            </p:blipFill>
            <p:spPr>
              <a:xfrm>
                <a:off x="12087577" y="5190909"/>
                <a:ext cx="46037" cy="400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47" name="墨迹 346"/>
              <p14:cNvContentPartPr/>
              <p14:nvPr/>
            </p14:nvContentPartPr>
            <p14:xfrm>
              <a:off x="10637661" y="2752223"/>
              <a:ext cx="19050" cy="50758"/>
            </p14:xfrm>
          </p:contentPart>
        </mc:Choice>
        <mc:Fallback xmlns="">
          <p:pic>
            <p:nvPicPr>
              <p:cNvPr id="347" name="墨迹 346"/>
            </p:nvPicPr>
            <p:blipFill>
              <a:blip/>
            </p:blipFill>
            <p:spPr>
              <a:xfrm>
                <a:off x="10637661" y="2752223"/>
                <a:ext cx="1905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48" name="墨迹 347"/>
              <p14:cNvContentPartPr/>
              <p14:nvPr/>
            </p14:nvContentPartPr>
            <p14:xfrm>
              <a:off x="11561762" y="4339652"/>
              <a:ext cx="82726" cy="189109"/>
            </p14:xfrm>
          </p:contentPart>
        </mc:Choice>
        <mc:Fallback xmlns="">
          <p:pic>
            <p:nvPicPr>
              <p:cNvPr id="348" name="墨迹 347"/>
            </p:nvPicPr>
            <p:blipFill>
              <a:blip/>
            </p:blipFill>
            <p:spPr>
              <a:xfrm>
                <a:off x="11561762" y="4339652"/>
                <a:ext cx="82726" cy="189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49" name="墨迹 348"/>
              <p14:cNvContentPartPr/>
              <p14:nvPr/>
            </p14:nvContentPartPr>
            <p14:xfrm>
              <a:off x="11669888" y="4307046"/>
              <a:ext cx="98777" cy="275998"/>
            </p14:xfrm>
          </p:contentPart>
        </mc:Choice>
        <mc:Fallback xmlns="">
          <p:pic>
            <p:nvPicPr>
              <p:cNvPr id="349" name="墨迹 348"/>
            </p:nvPicPr>
            <p:blipFill>
              <a:blip/>
            </p:blipFill>
            <p:spPr>
              <a:xfrm>
                <a:off x="11669888" y="4307046"/>
                <a:ext cx="98777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50" name="墨迹 349"/>
              <p14:cNvContentPartPr/>
              <p14:nvPr/>
            </p14:nvContentPartPr>
            <p14:xfrm>
              <a:off x="11870267" y="4408739"/>
              <a:ext cx="103011" cy="103103"/>
            </p14:xfrm>
          </p:contentPart>
        </mc:Choice>
        <mc:Fallback xmlns="">
          <p:pic>
            <p:nvPicPr>
              <p:cNvPr id="350" name="墨迹 349"/>
            </p:nvPicPr>
            <p:blipFill>
              <a:blip/>
            </p:blipFill>
            <p:spPr>
              <a:xfrm>
                <a:off x="11870267" y="4408739"/>
                <a:ext cx="103011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51" name="墨迹 350"/>
              <p14:cNvContentPartPr/>
              <p14:nvPr/>
            </p14:nvContentPartPr>
            <p14:xfrm>
              <a:off x="11895667" y="4331368"/>
              <a:ext cx="283104" cy="383507"/>
            </p14:xfrm>
          </p:contentPart>
        </mc:Choice>
        <mc:Fallback xmlns="">
          <p:pic>
            <p:nvPicPr>
              <p:cNvPr id="351" name="墨迹 350"/>
            </p:nvPicPr>
            <p:blipFill>
              <a:blip/>
            </p:blipFill>
            <p:spPr>
              <a:xfrm>
                <a:off x="11895667" y="4331368"/>
                <a:ext cx="28310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52" name="墨迹 351"/>
              <p14:cNvContentPartPr/>
              <p14:nvPr/>
            </p14:nvContentPartPr>
            <p14:xfrm>
              <a:off x="11616267" y="5703955"/>
              <a:ext cx="107244" cy="186818"/>
            </p14:xfrm>
          </p:contentPart>
        </mc:Choice>
        <mc:Fallback xmlns="">
          <p:pic>
            <p:nvPicPr>
              <p:cNvPr id="352" name="墨迹 351"/>
            </p:nvPicPr>
            <p:blipFill>
              <a:blip/>
            </p:blipFill>
            <p:spPr>
              <a:xfrm>
                <a:off x="11616267" y="5703955"/>
                <a:ext cx="107244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53" name="墨迹 352"/>
              <p14:cNvContentPartPr/>
              <p14:nvPr/>
            </p14:nvContentPartPr>
            <p14:xfrm>
              <a:off x="11738680" y="5715940"/>
              <a:ext cx="191558" cy="42298"/>
            </p14:xfrm>
          </p:contentPart>
        </mc:Choice>
        <mc:Fallback xmlns="">
          <p:pic>
            <p:nvPicPr>
              <p:cNvPr id="353" name="墨迹 352"/>
            </p:nvPicPr>
            <p:blipFill>
              <a:blip/>
            </p:blipFill>
            <p:spPr>
              <a:xfrm>
                <a:off x="11738680" y="5715940"/>
                <a:ext cx="19155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54" name="墨迹 353"/>
              <p14:cNvContentPartPr/>
              <p14:nvPr/>
            </p14:nvContentPartPr>
            <p14:xfrm>
              <a:off x="11709400" y="5670116"/>
              <a:ext cx="138288" cy="237577"/>
            </p14:xfrm>
          </p:contentPart>
        </mc:Choice>
        <mc:Fallback xmlns="">
          <p:pic>
            <p:nvPicPr>
              <p:cNvPr id="354" name="墨迹 353"/>
            </p:nvPicPr>
            <p:blipFill>
              <a:blip/>
            </p:blipFill>
            <p:spPr>
              <a:xfrm>
                <a:off x="11709400" y="5670116"/>
                <a:ext cx="138288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55" name="墨迹 354"/>
              <p14:cNvContentPartPr/>
              <p14:nvPr/>
            </p14:nvContentPartPr>
            <p14:xfrm>
              <a:off x="11779955" y="5820276"/>
              <a:ext cx="98777" cy="87416"/>
            </p14:xfrm>
          </p:contentPart>
        </mc:Choice>
        <mc:Fallback xmlns="">
          <p:pic>
            <p:nvPicPr>
              <p:cNvPr id="355" name="墨迹 354"/>
            </p:nvPicPr>
            <p:blipFill>
              <a:blip/>
            </p:blipFill>
            <p:spPr>
              <a:xfrm>
                <a:off x="11779955" y="5820276"/>
                <a:ext cx="98777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56" name="墨迹 355"/>
              <p14:cNvContentPartPr/>
              <p14:nvPr/>
            </p14:nvContentPartPr>
            <p14:xfrm>
              <a:off x="11915422" y="5696200"/>
              <a:ext cx="141993" cy="284810"/>
            </p14:xfrm>
          </p:contentPart>
        </mc:Choice>
        <mc:Fallback xmlns="">
          <p:pic>
            <p:nvPicPr>
              <p:cNvPr id="356" name="墨迹 355"/>
            </p:nvPicPr>
            <p:blipFill>
              <a:blip/>
            </p:blipFill>
            <p:spPr>
              <a:xfrm>
                <a:off x="11915422" y="5696200"/>
                <a:ext cx="14199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57" name="墨迹 356"/>
              <p14:cNvContentPartPr/>
              <p14:nvPr/>
            </p14:nvContentPartPr>
            <p14:xfrm>
              <a:off x="6786562" y="6322218"/>
              <a:ext cx="71438" cy="98697"/>
            </p14:xfrm>
          </p:contentPart>
        </mc:Choice>
        <mc:Fallback xmlns="">
          <p:pic>
            <p:nvPicPr>
              <p:cNvPr id="357" name="墨迹 356"/>
            </p:nvPicPr>
            <p:blipFill>
              <a:blip/>
            </p:blipFill>
            <p:spPr>
              <a:xfrm>
                <a:off x="6786562" y="6322218"/>
                <a:ext cx="7143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58" name="墨迹 357"/>
              <p14:cNvContentPartPr/>
              <p14:nvPr/>
            </p14:nvContentPartPr>
            <p14:xfrm>
              <a:off x="6632222" y="6468853"/>
              <a:ext cx="107244" cy="67678"/>
            </p14:xfrm>
          </p:contentPart>
        </mc:Choice>
        <mc:Fallback xmlns="">
          <p:pic>
            <p:nvPicPr>
              <p:cNvPr id="358" name="墨迹 357"/>
            </p:nvPicPr>
            <p:blipFill>
              <a:blip/>
            </p:blipFill>
            <p:spPr>
              <a:xfrm>
                <a:off x="6632222" y="6468853"/>
                <a:ext cx="1072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59" name="墨迹 358"/>
              <p14:cNvContentPartPr/>
              <p14:nvPr/>
            </p14:nvContentPartPr>
            <p14:xfrm>
              <a:off x="6920088" y="6522431"/>
              <a:ext cx="50800" cy="39479"/>
            </p14:xfrm>
          </p:contentPart>
        </mc:Choice>
        <mc:Fallback xmlns="">
          <p:pic>
            <p:nvPicPr>
              <p:cNvPr id="359" name="墨迹 358"/>
            </p:nvPicPr>
            <p:blipFill>
              <a:blip/>
            </p:blipFill>
            <p:spPr>
              <a:xfrm>
                <a:off x="6920088" y="6522431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65" name="墨迹 364"/>
              <p14:cNvContentPartPr/>
              <p14:nvPr/>
            </p14:nvContentPartPr>
            <p14:xfrm>
              <a:off x="7543271" y="6216119"/>
              <a:ext cx="277106" cy="590417"/>
            </p14:xfrm>
          </p:contentPart>
        </mc:Choice>
        <mc:Fallback xmlns="">
          <p:pic>
            <p:nvPicPr>
              <p:cNvPr id="365" name="墨迹 364"/>
            </p:nvPicPr>
            <p:blipFill>
              <a:blip/>
            </p:blipFill>
            <p:spPr>
              <a:xfrm>
                <a:off x="7543271" y="6216119"/>
                <a:ext cx="277106" cy="590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66" name="墨迹 365"/>
              <p14:cNvContentPartPr/>
              <p14:nvPr/>
            </p14:nvContentPartPr>
            <p14:xfrm>
              <a:off x="7844013" y="6294019"/>
              <a:ext cx="135819" cy="33839"/>
            </p14:xfrm>
          </p:contentPart>
        </mc:Choice>
        <mc:Fallback xmlns="">
          <p:pic>
            <p:nvPicPr>
              <p:cNvPr id="366" name="墨迹 365"/>
            </p:nvPicPr>
            <p:blipFill>
              <a:blip/>
            </p:blipFill>
            <p:spPr>
              <a:xfrm>
                <a:off x="7844013" y="6294019"/>
                <a:ext cx="13581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67" name="墨迹 366"/>
              <p14:cNvContentPartPr/>
              <p14:nvPr/>
            </p14:nvContentPartPr>
            <p14:xfrm>
              <a:off x="7905044" y="6215062"/>
              <a:ext cx="19756" cy="248151"/>
            </p14:xfrm>
          </p:contentPart>
        </mc:Choice>
        <mc:Fallback xmlns="">
          <p:pic>
            <p:nvPicPr>
              <p:cNvPr id="367" name="墨迹 366"/>
            </p:nvPicPr>
            <p:blipFill>
              <a:blip/>
            </p:blipFill>
            <p:spPr>
              <a:xfrm>
                <a:off x="7905044" y="6215062"/>
                <a:ext cx="197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68" name="墨迹 367"/>
              <p14:cNvContentPartPr/>
              <p14:nvPr/>
            </p14:nvContentPartPr>
            <p14:xfrm>
              <a:off x="8211255" y="6303008"/>
              <a:ext cx="241300" cy="270887"/>
            </p14:xfrm>
          </p:contentPart>
        </mc:Choice>
        <mc:Fallback xmlns="">
          <p:pic>
            <p:nvPicPr>
              <p:cNvPr id="368" name="墨迹 367"/>
            </p:nvPicPr>
            <p:blipFill>
              <a:blip/>
            </p:blipFill>
            <p:spPr>
              <a:xfrm>
                <a:off x="8211255" y="6303008"/>
                <a:ext cx="241300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69" name="墨迹 368"/>
              <p14:cNvContentPartPr/>
              <p14:nvPr/>
            </p14:nvContentPartPr>
            <p14:xfrm>
              <a:off x="8302977" y="6291904"/>
              <a:ext cx="158045" cy="348963"/>
            </p14:xfrm>
          </p:contentPart>
        </mc:Choice>
        <mc:Fallback xmlns="">
          <p:pic>
            <p:nvPicPr>
              <p:cNvPr id="369" name="墨迹 368"/>
            </p:nvPicPr>
            <p:blipFill>
              <a:blip/>
            </p:blipFill>
            <p:spPr>
              <a:xfrm>
                <a:off x="8302977" y="6291904"/>
                <a:ext cx="158045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70" name="墨迹 369"/>
              <p14:cNvContentPartPr/>
              <p14:nvPr/>
            </p14:nvContentPartPr>
            <p14:xfrm>
              <a:off x="8398933" y="6604208"/>
              <a:ext cx="251178" cy="129716"/>
            </p14:xfrm>
          </p:contentPart>
        </mc:Choice>
        <mc:Fallback xmlns="">
          <p:pic>
            <p:nvPicPr>
              <p:cNvPr id="370" name="墨迹 369"/>
            </p:nvPicPr>
            <p:blipFill>
              <a:blip/>
            </p:blipFill>
            <p:spPr>
              <a:xfrm>
                <a:off x="8398933" y="6604208"/>
                <a:ext cx="2511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71" name="墨迹 370"/>
              <p14:cNvContentPartPr/>
              <p14:nvPr/>
            </p14:nvContentPartPr>
            <p14:xfrm>
              <a:off x="8751711" y="6234802"/>
              <a:ext cx="39511" cy="544240"/>
            </p14:xfrm>
          </p:contentPart>
        </mc:Choice>
        <mc:Fallback xmlns="">
          <p:pic>
            <p:nvPicPr>
              <p:cNvPr id="371" name="墨迹 370"/>
            </p:nvPicPr>
            <p:blipFill>
              <a:blip/>
            </p:blipFill>
            <p:spPr>
              <a:xfrm>
                <a:off x="8751711" y="6234802"/>
                <a:ext cx="39511" cy="544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72" name="墨迹 371"/>
              <p14:cNvContentPartPr/>
              <p14:nvPr/>
            </p14:nvContentPartPr>
            <p14:xfrm>
              <a:off x="8647288" y="6556270"/>
              <a:ext cx="397934" cy="303492"/>
            </p14:xfrm>
          </p:contentPart>
        </mc:Choice>
        <mc:Fallback xmlns="">
          <p:pic>
            <p:nvPicPr>
              <p:cNvPr id="372" name="墨迹 371"/>
            </p:nvPicPr>
            <p:blipFill>
              <a:blip/>
            </p:blipFill>
            <p:spPr>
              <a:xfrm>
                <a:off x="8647288" y="6556270"/>
                <a:ext cx="397934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73" name="墨迹 372"/>
              <p14:cNvContentPartPr/>
              <p14:nvPr/>
            </p14:nvContentPartPr>
            <p14:xfrm>
              <a:off x="9228666" y="6418095"/>
              <a:ext cx="360" cy="22559"/>
            </p14:xfrm>
          </p:contentPart>
        </mc:Choice>
        <mc:Fallback xmlns="">
          <p:pic>
            <p:nvPicPr>
              <p:cNvPr id="373" name="墨迹 372"/>
            </p:nvPicPr>
            <p:blipFill>
              <a:blip/>
            </p:blipFill>
            <p:spPr>
              <a:xfrm>
                <a:off x="9228666" y="6418095"/>
                <a:ext cx="360" cy="2255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t="6377" b="8186"/>
          <a:stretch>
            <a:fillRect/>
          </a:stretch>
        </p:blipFill>
        <p:spPr>
          <a:xfrm>
            <a:off x="7386320" y="3070860"/>
            <a:ext cx="4649470" cy="3174365"/>
          </a:xfrm>
          <a:prstGeom prst="rect">
            <a:avLst/>
          </a:prstGeom>
        </p:spPr>
      </p:pic>
      <p:pic>
        <p:nvPicPr>
          <p:cNvPr id="3" name="图片 2" descr="1727519217561"/>
          <p:cNvPicPr>
            <a:picLocks noChangeAspect="1"/>
          </p:cNvPicPr>
          <p:nvPr/>
        </p:nvPicPr>
        <p:blipFill>
          <a:blip r:embed="rId5"/>
          <a:srcRect l="18215" t="13824" r="7647" b="31454"/>
          <a:stretch>
            <a:fillRect/>
          </a:stretch>
        </p:blipFill>
        <p:spPr>
          <a:xfrm>
            <a:off x="811530" y="3284220"/>
            <a:ext cx="5298440" cy="3230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19" y="440542"/>
            <a:ext cx="11654075" cy="8591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5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3.</a:t>
            </a:r>
            <a:r>
              <a:rPr lang="en-US" altLang="zh-CN" sz="1600" dirty="0">
                <a:latin typeface="方正楷体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2023</a:t>
            </a:r>
            <a:r>
              <a:rPr lang="en-US" altLang="zh-CN" sz="1600" dirty="0">
                <a:latin typeface="NEU-B6" pitchFamily="18" charset="-122"/>
                <a:ea typeface="微软雅黑" charset="-122"/>
                <a:cs typeface="Times New Roman" pitchFamily="18" charset="0"/>
              </a:rPr>
              <a:t>·</a:t>
            </a:r>
            <a:r>
              <a:rPr lang="zh-CN" altLang="zh-CN" sz="1600" b="1" dirty="0">
                <a:latin typeface="Times New Roman" pitchFamily="18" charset="0"/>
                <a:cs typeface="Times New Roman" pitchFamily="18" charset="0"/>
              </a:rPr>
              <a:t>全国甲卷</a:t>
            </a:r>
            <a:r>
              <a:rPr lang="en-US" altLang="zh-CN" sz="1600" dirty="0">
                <a:latin typeface="方正楷体_GBK" pitchFamily="1" charset="-122"/>
                <a:ea typeface="微软雅黑" charset="-122"/>
                <a:cs typeface="Times New Roman" pitchFamily="18" charset="0"/>
              </a:rPr>
              <a:t>)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下图为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Fe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)</a:t>
            </a:r>
            <a:r>
              <a:rPr lang="en-US" altLang="zh-CN" sz="1600" baseline="-250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3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、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Al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)</a:t>
            </a:r>
            <a:r>
              <a:rPr lang="en-US" altLang="zh-CN" sz="1600" baseline="-250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3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和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Cu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)</a:t>
            </a:r>
            <a:r>
              <a:rPr lang="en-US" altLang="zh-CN" sz="1600" baseline="-250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2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在水中达沉淀溶解平衡时的</a:t>
            </a:r>
            <a:r>
              <a:rPr lang="en-US" altLang="zh-CN" sz="1600" dirty="0" err="1">
                <a:latin typeface="Times New Roman" pitchFamily="18" charset="0"/>
                <a:ea typeface="微软雅黑" charset="-122"/>
                <a:cs typeface="Times New Roman" pitchFamily="18" charset="0"/>
              </a:rPr>
              <a:t>pM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-pH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关系图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{</a:t>
            </a:r>
            <a:r>
              <a:rPr lang="en-US" altLang="zh-CN" sz="1600" dirty="0" err="1">
                <a:latin typeface="Times New Roman" pitchFamily="18" charset="0"/>
                <a:ea typeface="微软雅黑" charset="-122"/>
                <a:cs typeface="Times New Roman" pitchFamily="18" charset="0"/>
              </a:rPr>
              <a:t>pM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=-lg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[</a:t>
            </a:r>
            <a:r>
              <a:rPr lang="en-US" altLang="zh-CN" sz="1600" i="1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)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/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mol·L</a:t>
            </a:r>
            <a:r>
              <a:rPr lang="en-US" altLang="zh-CN" sz="1600" baseline="300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-1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)];</a:t>
            </a:r>
            <a:r>
              <a:rPr lang="en-US" altLang="zh-CN" sz="1600" i="1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)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≤10</a:t>
            </a:r>
            <a:r>
              <a:rPr lang="en-US" altLang="zh-CN" sz="1600" baseline="300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-5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 mol·L</a:t>
            </a:r>
            <a:r>
              <a:rPr lang="en-US" altLang="zh-CN" sz="1600" baseline="300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-1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可认为</a:t>
            </a:r>
            <a:r>
              <a:rPr lang="en-US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M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离子沉淀完全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}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。下列叙述正确的是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(</a:t>
            </a:r>
            <a:r>
              <a:rPr lang="zh-CN" altLang="zh-CN" sz="1600" dirty="0">
                <a:latin typeface="Times New Roman" pitchFamily="18" charset="0"/>
                <a:ea typeface="微软雅黑" charset="-122"/>
                <a:cs typeface="Times New Roman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charset="-122"/>
                <a:cs typeface="Times New Roman" pitchFamily="18" charset="0"/>
              </a:rPr>
              <a:t>)</a:t>
            </a:r>
            <a:endParaRPr lang="zh-CN" altLang="zh-CN" sz="1600" dirty="0">
              <a:latin typeface="Calibri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7352" y="2107219"/>
            <a:ext cx="11397613" cy="2132675"/>
          </a:xfrm>
          <a:prstGeom prst="rect">
            <a:avLst/>
          </a:prstGeom>
          <a:blipFill rotWithShape="1">
            <a:blip r:embed="rId2"/>
            <a:stretch>
              <a:fillRect b="-200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6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65" y="1544269"/>
            <a:ext cx="4176029" cy="3229663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838128" y="3098190"/>
              <a:ext cx="691337" cy="10521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838128" y="3098190"/>
                <a:ext cx="691337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050405" y="4793832"/>
              <a:ext cx="572822" cy="5639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050405" y="4793832"/>
                <a:ext cx="572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9583721" y="4063477"/>
              <a:ext cx="20458" cy="3665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583721" y="4063477"/>
                <a:ext cx="2045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9555504" y="4051669"/>
              <a:ext cx="79009" cy="5410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555504" y="4051669"/>
                <a:ext cx="79009" cy="54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9561147" y="2340518"/>
              <a:ext cx="37565" cy="488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561147" y="2340518"/>
                <a:ext cx="37565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9561147" y="2368717"/>
              <a:ext cx="22574" cy="172225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561147" y="2368717"/>
                <a:ext cx="22574" cy="172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9506828" y="2346157"/>
              <a:ext cx="82537" cy="15756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506828" y="2346157"/>
                <a:ext cx="82537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9583721" y="2363077"/>
              <a:ext cx="39506" cy="563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583721" y="2363077"/>
                <a:ext cx="39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9659028" y="2295399"/>
              <a:ext cx="31921" cy="19175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659028" y="2295399"/>
                <a:ext cx="3192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9736098" y="2328533"/>
              <a:ext cx="79010" cy="12090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736098" y="2328533"/>
                <a:ext cx="79010" cy="120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9820751" y="2286939"/>
              <a:ext cx="79010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820751" y="2286939"/>
                <a:ext cx="7901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9854613" y="2238296"/>
              <a:ext cx="71426" cy="15298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854613" y="2238296"/>
                <a:ext cx="714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9905405" y="2216442"/>
              <a:ext cx="101584" cy="3383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905405" y="2216442"/>
                <a:ext cx="1015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8623123" y="1612983"/>
              <a:ext cx="446088" cy="2030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623123" y="1612983"/>
                <a:ext cx="44608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9537700" y="1612983"/>
              <a:ext cx="451555" cy="20303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537700" y="1612983"/>
                <a:ext cx="45155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10491240" y="1605563"/>
              <a:ext cx="596230" cy="26863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491240" y="1605563"/>
                <a:ext cx="596230" cy="268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10500782" y="1618623"/>
              <a:ext cx="591256" cy="24815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500782" y="1618623"/>
                <a:ext cx="591256" cy="248151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01" y="335750"/>
            <a:ext cx="11653998" cy="60454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125655" y="1789756"/>
              <a:ext cx="755297" cy="31389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125655" y="1789756"/>
                <a:ext cx="755297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500834" y="3017294"/>
              <a:ext cx="1205971" cy="34966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500834" y="3017294"/>
                <a:ext cx="1205971" cy="349667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72" y="1379010"/>
            <a:ext cx="10689117" cy="28794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81" y="4330194"/>
            <a:ext cx="6088328" cy="2094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919155" y="930567"/>
              <a:ext cx="39512" cy="2819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919155" y="930567"/>
                <a:ext cx="395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904897" y="1917532"/>
              <a:ext cx="4542014" cy="14663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904897" y="1917532"/>
                <a:ext cx="454201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252133" y="1891272"/>
              <a:ext cx="1439333" cy="12002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252133" y="1891272"/>
                <a:ext cx="14393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996266" y="1596064"/>
              <a:ext cx="360" cy="2819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996266" y="1596064"/>
                <a:ext cx="36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601581" y="2543550"/>
              <a:ext cx="1764419" cy="8459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601581" y="2543550"/>
                <a:ext cx="1764419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252405" y="2585849"/>
              <a:ext cx="1047750" cy="3665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252405" y="2585849"/>
                <a:ext cx="104775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398933" y="2605588"/>
              <a:ext cx="2904948" cy="2256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398933" y="2605588"/>
                <a:ext cx="290494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392913" y="2868544"/>
              <a:ext cx="2037997" cy="10927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392913" y="2868544"/>
                <a:ext cx="2037997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7743119" y="4173454"/>
              <a:ext cx="207081" cy="3947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43119" y="4173454"/>
                <a:ext cx="20708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9151937" y="3491037"/>
              <a:ext cx="415219" cy="5639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151937" y="3491037"/>
                <a:ext cx="41521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7699727" y="4176273"/>
              <a:ext cx="364244" cy="310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699727" y="4176273"/>
                <a:ext cx="3642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088488" y="3846345"/>
              <a:ext cx="141112" cy="24321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088488" y="3846345"/>
                <a:ext cx="141112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101718" y="3847755"/>
              <a:ext cx="378354" cy="77124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101718" y="3847755"/>
                <a:ext cx="378354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477955" y="3848636"/>
              <a:ext cx="325967" cy="51657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477955" y="3848636"/>
                <a:ext cx="325967" cy="516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777111" y="4055018"/>
              <a:ext cx="158044" cy="4511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777111" y="4055018"/>
                <a:ext cx="1580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8703733" y="3952091"/>
              <a:ext cx="143934" cy="30032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703733" y="3952091"/>
                <a:ext cx="143934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8873066" y="4179093"/>
              <a:ext cx="104422" cy="11561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873066" y="4179093"/>
                <a:ext cx="1044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785878" y="3130090"/>
              <a:ext cx="125766" cy="15597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785878" y="3130090"/>
                <a:ext cx="12576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735431" y="3169569"/>
              <a:ext cx="421746" cy="38632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735431" y="3169569"/>
                <a:ext cx="421746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024533" y="3179438"/>
              <a:ext cx="50800" cy="68100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024533" y="3179438"/>
                <a:ext cx="50800" cy="681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0057165" y="3124450"/>
              <a:ext cx="239007" cy="54494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057165" y="3124450"/>
                <a:ext cx="239007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312400" y="3299284"/>
              <a:ext cx="124177" cy="24568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312400" y="3299284"/>
                <a:ext cx="124177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0504311" y="3447858"/>
              <a:ext cx="90311" cy="798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504311" y="3447858"/>
                <a:ext cx="90311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3375377" y="4221039"/>
              <a:ext cx="112889" cy="25132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375377" y="4221039"/>
                <a:ext cx="112889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3482622" y="4232671"/>
              <a:ext cx="5644" cy="29045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482622" y="4232671"/>
                <a:ext cx="56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3527777" y="4196013"/>
              <a:ext cx="107245" cy="2819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527777" y="4196013"/>
                <a:ext cx="107245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3589866" y="4142258"/>
              <a:ext cx="22578" cy="15245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589866" y="4142258"/>
                <a:ext cx="2257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4216400" y="4229147"/>
              <a:ext cx="191911" cy="26295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216400" y="4229147"/>
                <a:ext cx="191911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4509911" y="4150894"/>
              <a:ext cx="132644" cy="5075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509911" y="4150894"/>
                <a:ext cx="1326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6231466" y="4652837"/>
              <a:ext cx="14111" cy="84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231466" y="4652837"/>
                <a:ext cx="1411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6237111" y="4669756"/>
              <a:ext cx="70556" cy="1410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237111" y="4669756"/>
                <a:ext cx="705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6283677" y="4692315"/>
              <a:ext cx="43745" cy="1974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283677" y="4692315"/>
                <a:ext cx="4374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6378222" y="4709235"/>
              <a:ext cx="163688" cy="934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378222" y="4709235"/>
                <a:ext cx="163688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641600" y="4923547"/>
              <a:ext cx="555977" cy="5639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641600" y="4923547"/>
                <a:ext cx="5559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4075288" y="4951746"/>
              <a:ext cx="1684867" cy="9023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075288" y="4951746"/>
                <a:ext cx="16848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3164769" y="5873325"/>
              <a:ext cx="995186" cy="13306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164769" y="5873325"/>
                <a:ext cx="995186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2381955" y="6160955"/>
              <a:ext cx="1722261" cy="12548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381955" y="6160955"/>
                <a:ext cx="1722261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985433" y="6439420"/>
              <a:ext cx="893233" cy="12337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985433" y="6439420"/>
                <a:ext cx="893233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4385733" y="6074067"/>
              <a:ext cx="104995" cy="5995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385733" y="607406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4284133" y="5920030"/>
              <a:ext cx="252059" cy="37399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284133" y="5920030"/>
                <a:ext cx="252059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7620000" y="4953861"/>
              <a:ext cx="22577" cy="139408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620000" y="4953861"/>
                <a:ext cx="22577" cy="1394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7555088" y="4903808"/>
              <a:ext cx="132644" cy="19827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555088" y="4903808"/>
                <a:ext cx="132644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7687733" y="4951746"/>
              <a:ext cx="62089" cy="18611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687733" y="4951746"/>
                <a:ext cx="620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7620000" y="6367337"/>
              <a:ext cx="1938161" cy="3383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620000" y="6367337"/>
                <a:ext cx="193816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9519355" y="6267935"/>
              <a:ext cx="205141" cy="20937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519355" y="6267935"/>
                <a:ext cx="205141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6916737" y="5448049"/>
              <a:ext cx="246063" cy="423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916737" y="5448049"/>
                <a:ext cx="246063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7168444" y="5194258"/>
              <a:ext cx="124178" cy="34191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168444" y="5194258"/>
                <a:ext cx="124178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7221361" y="5356050"/>
              <a:ext cx="167216" cy="45664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221361" y="5356050"/>
                <a:ext cx="167216" cy="456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7363177" y="5340893"/>
              <a:ext cx="172156" cy="21713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363177" y="5340893"/>
                <a:ext cx="1721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7879644" y="5597503"/>
              <a:ext cx="14111" cy="1974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879644" y="5597503"/>
                <a:ext cx="1411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7636933" y="5270395"/>
              <a:ext cx="1902178" cy="43708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636933" y="5270395"/>
                <a:ext cx="1902178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8192734" y="5154779"/>
              <a:ext cx="259821" cy="42298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192734" y="5154779"/>
                <a:ext cx="25982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8444088" y="5228449"/>
              <a:ext cx="236714" cy="2562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444088" y="5228449"/>
                <a:ext cx="236714" cy="256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墨迹 62"/>
              <p14:cNvContentPartPr/>
              <p14:nvPr/>
            </p14:nvContentPartPr>
            <p14:xfrm>
              <a:off x="7847894" y="6047806"/>
              <a:ext cx="247650" cy="15597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847894" y="6047806"/>
                <a:ext cx="24765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4" name="墨迹 63"/>
              <p14:cNvContentPartPr/>
              <p14:nvPr/>
            </p14:nvContentPartPr>
            <p14:xfrm>
              <a:off x="7872236" y="5397291"/>
              <a:ext cx="1689453" cy="76137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872236" y="5397291"/>
                <a:ext cx="1689453" cy="761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5" name="墨迹 64"/>
              <p14:cNvContentPartPr/>
              <p14:nvPr/>
            </p14:nvContentPartPr>
            <p14:xfrm>
              <a:off x="8760177" y="5694085"/>
              <a:ext cx="352778" cy="22206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760177" y="5694085"/>
                <a:ext cx="35277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墨迹 65"/>
              <p14:cNvContentPartPr/>
              <p14:nvPr/>
            </p14:nvContentPartPr>
            <p14:xfrm>
              <a:off x="9062155" y="5696200"/>
              <a:ext cx="136878" cy="28763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062155" y="5696200"/>
                <a:ext cx="1368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7" name="墨迹 66"/>
              <p14:cNvContentPartPr/>
              <p14:nvPr/>
            </p14:nvContentPartPr>
            <p14:xfrm>
              <a:off x="9456561" y="5595389"/>
              <a:ext cx="79022" cy="12548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456561" y="5595389"/>
                <a:ext cx="79022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墨迹 67"/>
              <p14:cNvContentPartPr/>
              <p14:nvPr/>
            </p14:nvContentPartPr>
            <p14:xfrm>
              <a:off x="9471730" y="5605963"/>
              <a:ext cx="267053" cy="27635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471730" y="5605963"/>
                <a:ext cx="26705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9" name="墨迹 68"/>
              <p14:cNvContentPartPr/>
              <p14:nvPr/>
            </p14:nvContentPartPr>
            <p14:xfrm>
              <a:off x="9663288" y="5610722"/>
              <a:ext cx="33867" cy="49154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663288" y="5610722"/>
                <a:ext cx="33867" cy="491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0" name="墨迹 69"/>
              <p14:cNvContentPartPr/>
              <p14:nvPr/>
            </p14:nvContentPartPr>
            <p14:xfrm>
              <a:off x="9683044" y="5491052"/>
              <a:ext cx="222250" cy="49841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683044" y="5491052"/>
                <a:ext cx="222250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1" name="墨迹 70"/>
              <p14:cNvContentPartPr/>
              <p14:nvPr/>
            </p14:nvContentPartPr>
            <p14:xfrm>
              <a:off x="9970558" y="5704660"/>
              <a:ext cx="127353" cy="3665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970558" y="5704660"/>
                <a:ext cx="1273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墨迹 71"/>
              <p14:cNvContentPartPr/>
              <p14:nvPr/>
            </p14:nvContentPartPr>
            <p14:xfrm>
              <a:off x="9906000" y="5617243"/>
              <a:ext cx="133526" cy="29327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906000" y="5617243"/>
                <a:ext cx="13352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3" name="墨迹 72"/>
              <p14:cNvContentPartPr/>
              <p14:nvPr/>
            </p14:nvContentPartPr>
            <p14:xfrm>
              <a:off x="10047111" y="5837195"/>
              <a:ext cx="87489" cy="10151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047111" y="5837195"/>
                <a:ext cx="8748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4" name="墨迹 73"/>
              <p14:cNvContentPartPr/>
              <p14:nvPr/>
            </p14:nvContentPartPr>
            <p14:xfrm>
              <a:off x="8764411" y="5174518"/>
              <a:ext cx="241300" cy="7419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764411" y="5174518"/>
                <a:ext cx="241300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5" name="墨迹 74"/>
              <p14:cNvContentPartPr/>
              <p14:nvPr/>
            </p14:nvContentPartPr>
            <p14:xfrm>
              <a:off x="8952088" y="5126580"/>
              <a:ext cx="77082" cy="13253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952088" y="5126580"/>
                <a:ext cx="7708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6" name="墨迹 75"/>
              <p14:cNvContentPartPr/>
              <p14:nvPr/>
            </p14:nvContentPartPr>
            <p14:xfrm>
              <a:off x="9117188" y="4923547"/>
              <a:ext cx="71967" cy="19668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117188" y="4923547"/>
                <a:ext cx="71967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墨迹 76"/>
              <p14:cNvContentPartPr/>
              <p14:nvPr/>
            </p14:nvContentPartPr>
            <p14:xfrm>
              <a:off x="9146469" y="4929892"/>
              <a:ext cx="169686" cy="354603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146469" y="4929892"/>
                <a:ext cx="169686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8" name="墨迹 87"/>
              <p14:cNvContentPartPr/>
              <p14:nvPr/>
            </p14:nvContentPartPr>
            <p14:xfrm>
              <a:off x="9369777" y="4956681"/>
              <a:ext cx="99484" cy="27917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369777" y="4956681"/>
                <a:ext cx="9948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9" name="墨迹 88"/>
              <p14:cNvContentPartPr/>
              <p14:nvPr/>
            </p14:nvContentPartPr>
            <p14:xfrm>
              <a:off x="9509125" y="5064542"/>
              <a:ext cx="151341" cy="1128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509125" y="5064542"/>
                <a:ext cx="1513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0" name="墨迹 89"/>
              <p14:cNvContentPartPr/>
              <p14:nvPr/>
            </p14:nvContentPartPr>
            <p14:xfrm>
              <a:off x="9550400" y="5120940"/>
              <a:ext cx="104422" cy="8177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550400" y="5120940"/>
                <a:ext cx="104422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1" name="墨迹 90"/>
              <p14:cNvContentPartPr/>
              <p14:nvPr/>
            </p14:nvContentPartPr>
            <p14:xfrm>
              <a:off x="9580033" y="4921432"/>
              <a:ext cx="9878" cy="13747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580033" y="4921432"/>
                <a:ext cx="987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4" name="墨迹 93"/>
              <p14:cNvContentPartPr/>
              <p14:nvPr/>
            </p14:nvContentPartPr>
            <p14:xfrm>
              <a:off x="10169172" y="4835954"/>
              <a:ext cx="158044" cy="42475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169172" y="4835954"/>
                <a:ext cx="158044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5" name="墨迹 94"/>
              <p14:cNvContentPartPr/>
              <p14:nvPr/>
            </p14:nvContentPartPr>
            <p14:xfrm>
              <a:off x="10171288" y="4968666"/>
              <a:ext cx="22578" cy="20867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171288" y="4968666"/>
                <a:ext cx="2257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96" name="墨迹 95"/>
              <p14:cNvContentPartPr/>
              <p14:nvPr/>
            </p14:nvContentPartPr>
            <p14:xfrm>
              <a:off x="10199511" y="4932007"/>
              <a:ext cx="158044" cy="20373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199511" y="4932007"/>
                <a:ext cx="15804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7" name="墨迹 96"/>
              <p14:cNvContentPartPr/>
              <p14:nvPr/>
            </p14:nvContentPartPr>
            <p14:xfrm>
              <a:off x="10402711" y="4808636"/>
              <a:ext cx="231423" cy="329224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402711" y="4808636"/>
                <a:ext cx="231423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8" name="墨迹 97"/>
              <p14:cNvContentPartPr/>
              <p14:nvPr/>
            </p14:nvContentPartPr>
            <p14:xfrm>
              <a:off x="10617200" y="4712055"/>
              <a:ext cx="189970" cy="71343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617200" y="4712055"/>
                <a:ext cx="189970" cy="713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9" name="墨迹 98"/>
              <p14:cNvContentPartPr/>
              <p14:nvPr/>
            </p14:nvContentPartPr>
            <p14:xfrm>
              <a:off x="10645422" y="4908919"/>
              <a:ext cx="152400" cy="16126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645422" y="4908919"/>
                <a:ext cx="152400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0" name="墨迹 99"/>
              <p14:cNvContentPartPr/>
              <p14:nvPr/>
            </p14:nvContentPartPr>
            <p14:xfrm>
              <a:off x="10747022" y="4908743"/>
              <a:ext cx="112889" cy="12196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747022" y="4908743"/>
                <a:ext cx="112889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1" name="墨迹 100"/>
              <p14:cNvContentPartPr/>
              <p14:nvPr/>
            </p14:nvContentPartPr>
            <p14:xfrm>
              <a:off x="10651067" y="5041983"/>
              <a:ext cx="208844" cy="3947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651067" y="5041983"/>
                <a:ext cx="2088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2" name="墨迹 101"/>
              <p14:cNvContentPartPr/>
              <p14:nvPr/>
            </p14:nvContentPartPr>
            <p14:xfrm>
              <a:off x="10901714" y="4726154"/>
              <a:ext cx="215018" cy="42862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901714" y="4726154"/>
                <a:ext cx="215018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3" name="墨迹 102"/>
              <p14:cNvContentPartPr/>
              <p14:nvPr/>
            </p14:nvContentPartPr>
            <p14:xfrm>
              <a:off x="10801350" y="5338072"/>
              <a:ext cx="109361" cy="17060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801350" y="5338072"/>
                <a:ext cx="109361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4" name="墨迹 103"/>
              <p14:cNvContentPartPr/>
              <p14:nvPr/>
            </p14:nvContentPartPr>
            <p14:xfrm>
              <a:off x="10799938" y="5378256"/>
              <a:ext cx="415573" cy="63095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799938" y="5378256"/>
                <a:ext cx="415573" cy="630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5" name="墨迹 104"/>
              <p14:cNvContentPartPr/>
              <p14:nvPr/>
            </p14:nvContentPartPr>
            <p14:xfrm>
              <a:off x="11204222" y="5290134"/>
              <a:ext cx="219428" cy="56116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204222" y="5290134"/>
                <a:ext cx="219428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6" name="墨迹 105"/>
              <p14:cNvContentPartPr/>
              <p14:nvPr/>
            </p14:nvContentPartPr>
            <p14:xfrm>
              <a:off x="11418711" y="5386892"/>
              <a:ext cx="213783" cy="31776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418711" y="5386892"/>
                <a:ext cx="213783" cy="317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7" name="墨迹 106"/>
              <p14:cNvContentPartPr/>
              <p14:nvPr/>
            </p14:nvContentPartPr>
            <p14:xfrm>
              <a:off x="11610622" y="5645442"/>
              <a:ext cx="112889" cy="9869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610622" y="5645442"/>
                <a:ext cx="11288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8" name="墨迹 107"/>
              <p14:cNvContentPartPr/>
              <p14:nvPr/>
            </p14:nvContentPartPr>
            <p14:xfrm>
              <a:off x="9805811" y="6375267"/>
              <a:ext cx="93133" cy="27405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805811" y="6375267"/>
                <a:ext cx="93133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9" name="墨迹 108"/>
              <p14:cNvContentPartPr/>
              <p14:nvPr/>
            </p14:nvContentPartPr>
            <p14:xfrm>
              <a:off x="9908822" y="6389896"/>
              <a:ext cx="14111" cy="14593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908822" y="6389896"/>
                <a:ext cx="14111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10" name="墨迹 109"/>
              <p14:cNvContentPartPr/>
              <p14:nvPr/>
            </p14:nvContentPartPr>
            <p14:xfrm>
              <a:off x="9883422" y="6315345"/>
              <a:ext cx="191911" cy="59341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883422" y="6315345"/>
                <a:ext cx="191911" cy="593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11" name="墨迹 110"/>
              <p14:cNvContentPartPr/>
              <p14:nvPr/>
            </p14:nvContentPartPr>
            <p14:xfrm>
              <a:off x="10464800" y="6604208"/>
              <a:ext cx="104995" cy="5995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464800" y="6604208"/>
                <a:ext cx="104995" cy="5995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3" y="1020595"/>
            <a:ext cx="10359640" cy="36559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16138" y="3549374"/>
              <a:ext cx="3218039" cy="8829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16138" y="3549374"/>
                <a:ext cx="3218039" cy="8829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4" y="1038497"/>
            <a:ext cx="11510061" cy="39645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493661" y="1394441"/>
              <a:ext cx="509411" cy="4793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493661" y="1394441"/>
                <a:ext cx="5094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305806" y="1218197"/>
              <a:ext cx="2119666" cy="26930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05806" y="1218197"/>
                <a:ext cx="211966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604911" y="1203216"/>
              <a:ext cx="2027766" cy="26877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604911" y="1203216"/>
                <a:ext cx="2027766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668183" y="1280235"/>
              <a:ext cx="593019" cy="9587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668183" y="1280235"/>
                <a:ext cx="59301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66888" y="1522746"/>
              <a:ext cx="1444978" cy="19739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66888" y="1522746"/>
                <a:ext cx="14449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746250" y="1539666"/>
              <a:ext cx="101247" cy="10715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746250" y="1539666"/>
                <a:ext cx="10124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133600" y="1229476"/>
              <a:ext cx="2123016" cy="22559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133600" y="1229476"/>
                <a:ext cx="2123016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6750755" y="1147699"/>
              <a:ext cx="11289" cy="1410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750755" y="1147699"/>
                <a:ext cx="112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105377" y="592179"/>
              <a:ext cx="42334" cy="7049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105377" y="592179"/>
                <a:ext cx="4233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017888" y="477268"/>
              <a:ext cx="339196" cy="43356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017888" y="477268"/>
                <a:ext cx="339196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2331155" y="603458"/>
              <a:ext cx="33867" cy="13535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331155" y="603458"/>
                <a:ext cx="338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2297288" y="430563"/>
              <a:ext cx="152400" cy="46264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297288" y="430563"/>
                <a:ext cx="152400" cy="462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561872" y="515336"/>
              <a:ext cx="231775" cy="30807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561872" y="515336"/>
                <a:ext cx="231775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2566105" y="483613"/>
              <a:ext cx="206022" cy="28340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566105" y="483613"/>
                <a:ext cx="206022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2788355" y="487842"/>
              <a:ext cx="180622" cy="23017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788355" y="487842"/>
                <a:ext cx="180622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2901244" y="637297"/>
              <a:ext cx="11289" cy="60345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901244" y="637297"/>
                <a:ext cx="11289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3251200" y="422985"/>
              <a:ext cx="344311" cy="32146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251200" y="422985"/>
                <a:ext cx="34431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3443111" y="535781"/>
              <a:ext cx="3704" cy="11561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443111" y="535781"/>
                <a:ext cx="370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773612" y="445544"/>
              <a:ext cx="165276" cy="14663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773612" y="445544"/>
                <a:ext cx="16527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624740" y="334863"/>
              <a:ext cx="439914" cy="35319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624740" y="334863"/>
                <a:ext cx="439914" cy="353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734755" y="372226"/>
              <a:ext cx="201260" cy="24815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734755" y="372226"/>
                <a:ext cx="201260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644444" y="248151"/>
              <a:ext cx="434622" cy="38350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644444" y="248151"/>
                <a:ext cx="434622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874051" y="312127"/>
              <a:ext cx="189971" cy="18417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874051" y="312127"/>
                <a:ext cx="189971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953955" y="375046"/>
              <a:ext cx="73378" cy="20585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953955" y="375046"/>
                <a:ext cx="7337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719534" y="210611"/>
              <a:ext cx="491596" cy="44078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719534" y="210611"/>
                <a:ext cx="491596" cy="440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7588955" y="375399"/>
              <a:ext cx="68616" cy="17166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588955" y="375399"/>
                <a:ext cx="68616" cy="171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7699022" y="242511"/>
              <a:ext cx="287866" cy="27353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699022" y="242511"/>
                <a:ext cx="28786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7625644" y="451184"/>
              <a:ext cx="200731" cy="18347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625644" y="451184"/>
                <a:ext cx="200731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7866238" y="228412"/>
              <a:ext cx="301272" cy="36746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866238" y="228412"/>
                <a:ext cx="301272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8175977" y="258725"/>
              <a:ext cx="64912" cy="78181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175977" y="258725"/>
                <a:ext cx="64912" cy="781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342488" y="217837"/>
              <a:ext cx="420512" cy="54353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342488" y="217837"/>
                <a:ext cx="420512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220200" y="197393"/>
              <a:ext cx="375355" cy="38914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220200" y="197393"/>
                <a:ext cx="375355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9324622" y="738814"/>
              <a:ext cx="64911" cy="12125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324622" y="738814"/>
                <a:ext cx="64911" cy="121255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4" y="1038497"/>
            <a:ext cx="11510061" cy="39645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9556"/>
            <a:ext cx="10363200" cy="62506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8037688" y="2714860"/>
              <a:ext cx="551215" cy="46034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037688" y="2714860"/>
                <a:ext cx="551215" cy="460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墨迹 5"/>
              <p14:cNvContentPartPr/>
              <p14:nvPr/>
            </p14:nvContentPartPr>
            <p14:xfrm>
              <a:off x="8935155" y="3240066"/>
              <a:ext cx="79022" cy="33274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935155" y="3240066"/>
                <a:ext cx="7902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墨迹 6"/>
              <p14:cNvContentPartPr/>
              <p14:nvPr/>
            </p14:nvContentPartPr>
            <p14:xfrm>
              <a:off x="8966905" y="3203407"/>
              <a:ext cx="148872" cy="34543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966905" y="3203407"/>
                <a:ext cx="148872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9162873" y="3228082"/>
              <a:ext cx="105304" cy="18681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162873" y="3228082"/>
                <a:ext cx="105304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9104488" y="3299284"/>
              <a:ext cx="316089" cy="24674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104488" y="3299284"/>
                <a:ext cx="316089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墨迹 9"/>
              <p14:cNvContentPartPr/>
              <p14:nvPr/>
            </p14:nvContentPartPr>
            <p14:xfrm>
              <a:off x="9392355" y="3128680"/>
              <a:ext cx="159456" cy="13676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92355" y="3128680"/>
                <a:ext cx="15945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墨迹 10"/>
              <p14:cNvContentPartPr/>
              <p14:nvPr/>
            </p14:nvContentPartPr>
            <p14:xfrm>
              <a:off x="9450740" y="3231606"/>
              <a:ext cx="9349" cy="8953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450740" y="3231606"/>
                <a:ext cx="9349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9477022" y="3169569"/>
              <a:ext cx="50800" cy="600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477022" y="3169569"/>
                <a:ext cx="50800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9471377" y="3203407"/>
              <a:ext cx="5645" cy="479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471377" y="3203407"/>
                <a:ext cx="564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9260769" y="3211867"/>
              <a:ext cx="430741" cy="37293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260769" y="3211867"/>
                <a:ext cx="430741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墨迹 20"/>
              <p14:cNvContentPartPr/>
              <p14:nvPr/>
            </p14:nvContentPartPr>
            <p14:xfrm>
              <a:off x="9755540" y="3814445"/>
              <a:ext cx="235126" cy="30261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755540" y="3814445"/>
                <a:ext cx="235126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墨迹 21"/>
              <p14:cNvContentPartPr/>
              <p14:nvPr/>
            </p14:nvContentPartPr>
            <p14:xfrm>
              <a:off x="9939866" y="3984520"/>
              <a:ext cx="28222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939866" y="3984520"/>
                <a:ext cx="282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墨迹 22"/>
              <p14:cNvContentPartPr/>
              <p14:nvPr/>
            </p14:nvContentPartPr>
            <p14:xfrm>
              <a:off x="10024533" y="3970420"/>
              <a:ext cx="67734" cy="23405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024533" y="3970420"/>
                <a:ext cx="6773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墨迹 23"/>
              <p14:cNvContentPartPr/>
              <p14:nvPr/>
            </p14:nvContentPartPr>
            <p14:xfrm>
              <a:off x="10199511" y="3851280"/>
              <a:ext cx="33866" cy="24603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199511" y="3851280"/>
                <a:ext cx="33866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墨迹 24"/>
              <p14:cNvContentPartPr/>
              <p14:nvPr/>
            </p14:nvContentPartPr>
            <p14:xfrm>
              <a:off x="10210800" y="3959141"/>
              <a:ext cx="115711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210800" y="3959141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墨迹 25"/>
              <p14:cNvContentPartPr/>
              <p14:nvPr/>
            </p14:nvContentPartPr>
            <p14:xfrm>
              <a:off x="10270066" y="3794353"/>
              <a:ext cx="81844" cy="65545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270066" y="3794353"/>
                <a:ext cx="81844" cy="655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墨迹 26"/>
              <p14:cNvContentPartPr/>
              <p14:nvPr/>
            </p14:nvContentPartPr>
            <p14:xfrm>
              <a:off x="10399888" y="3919662"/>
              <a:ext cx="56444" cy="21642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399888" y="3919662"/>
                <a:ext cx="56444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墨迹 27"/>
              <p14:cNvContentPartPr/>
              <p14:nvPr/>
            </p14:nvContentPartPr>
            <p14:xfrm>
              <a:off x="10461977" y="3919662"/>
              <a:ext cx="110067" cy="21431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461977" y="3919662"/>
                <a:ext cx="11006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墨迹 28"/>
              <p14:cNvContentPartPr/>
              <p14:nvPr/>
            </p14:nvContentPartPr>
            <p14:xfrm>
              <a:off x="10543822" y="3942222"/>
              <a:ext cx="118533" cy="563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543822" y="3942222"/>
                <a:ext cx="1185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" name="墨迹 29"/>
              <p14:cNvContentPartPr/>
              <p14:nvPr/>
            </p14:nvContentPartPr>
            <p14:xfrm>
              <a:off x="10710332" y="3884414"/>
              <a:ext cx="424039" cy="187523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710332" y="3884414"/>
                <a:ext cx="424039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墨迹 30"/>
              <p14:cNvContentPartPr/>
              <p14:nvPr/>
            </p14:nvContentPartPr>
            <p14:xfrm>
              <a:off x="11147777" y="3863264"/>
              <a:ext cx="283986" cy="21854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147777" y="3863264"/>
                <a:ext cx="28398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2" name="墨迹 31"/>
              <p14:cNvContentPartPr/>
              <p14:nvPr/>
            </p14:nvContentPartPr>
            <p14:xfrm>
              <a:off x="11382022" y="3927593"/>
              <a:ext cx="220133" cy="20920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1382022" y="3927593"/>
                <a:ext cx="220133" cy="209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墨迹 32"/>
              <p14:cNvContentPartPr/>
              <p14:nvPr/>
            </p14:nvContentPartPr>
            <p14:xfrm>
              <a:off x="10735732" y="4224212"/>
              <a:ext cx="685800" cy="7331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735732" y="4224212"/>
                <a:ext cx="6858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4" name="墨迹 33"/>
              <p14:cNvContentPartPr/>
              <p14:nvPr/>
            </p14:nvContentPartPr>
            <p14:xfrm>
              <a:off x="11106855" y="3297522"/>
              <a:ext cx="95074" cy="6380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1106855" y="3297522"/>
                <a:ext cx="95074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墨迹 34"/>
              <p14:cNvContentPartPr/>
              <p14:nvPr/>
            </p14:nvContentPartPr>
            <p14:xfrm>
              <a:off x="10977562" y="3409084"/>
              <a:ext cx="213431" cy="35425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977562" y="3409084"/>
                <a:ext cx="213431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墨迹 35"/>
              <p14:cNvContentPartPr/>
              <p14:nvPr/>
            </p14:nvContentPartPr>
            <p14:xfrm>
              <a:off x="11136488" y="3665871"/>
              <a:ext cx="115712" cy="5357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136488" y="3665871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墨迹 36"/>
              <p14:cNvContentPartPr/>
              <p14:nvPr/>
            </p14:nvContentPartPr>
            <p14:xfrm>
              <a:off x="11228739" y="3402210"/>
              <a:ext cx="438326" cy="33451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228739" y="3402210"/>
                <a:ext cx="438326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墨迹 37"/>
              <p14:cNvContentPartPr/>
              <p14:nvPr/>
            </p14:nvContentPartPr>
            <p14:xfrm>
              <a:off x="9693627" y="4221392"/>
              <a:ext cx="807861" cy="4652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693627" y="4221392"/>
                <a:ext cx="807861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9" name="墨迹 38"/>
              <p14:cNvContentPartPr/>
              <p14:nvPr/>
            </p14:nvContentPartPr>
            <p14:xfrm>
              <a:off x="9798755" y="4461083"/>
              <a:ext cx="440267" cy="36658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798755" y="4461083"/>
                <a:ext cx="440267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" name="墨迹 39"/>
              <p14:cNvContentPartPr/>
              <p14:nvPr/>
            </p14:nvContentPartPr>
            <p14:xfrm>
              <a:off x="10146947" y="4531581"/>
              <a:ext cx="498475" cy="39725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146947" y="4531581"/>
                <a:ext cx="498475" cy="397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墨迹 40"/>
              <p14:cNvContentPartPr/>
              <p14:nvPr/>
            </p14:nvContentPartPr>
            <p14:xfrm>
              <a:off x="4342870" y="329575"/>
              <a:ext cx="144463" cy="30014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342870" y="329575"/>
                <a:ext cx="144463" cy="30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2" name="墨迹 41"/>
              <p14:cNvContentPartPr/>
              <p14:nvPr/>
            </p14:nvContentPartPr>
            <p14:xfrm>
              <a:off x="4425244" y="473743"/>
              <a:ext cx="197556" cy="20585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425244" y="473743"/>
                <a:ext cx="19755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3" name="墨迹 42"/>
              <p14:cNvContentPartPr/>
              <p14:nvPr/>
            </p14:nvContentPartPr>
            <p14:xfrm>
              <a:off x="4598634" y="195278"/>
              <a:ext cx="210432" cy="23704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598634" y="195278"/>
                <a:ext cx="210432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4" name="墨迹 43"/>
              <p14:cNvContentPartPr/>
              <p14:nvPr/>
            </p14:nvContentPartPr>
            <p14:xfrm>
              <a:off x="4628444" y="293269"/>
              <a:ext cx="341489" cy="34209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628444" y="293269"/>
                <a:ext cx="341489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5" name="墨迹 44"/>
              <p14:cNvContentPartPr/>
              <p14:nvPr/>
            </p14:nvContentPartPr>
            <p14:xfrm>
              <a:off x="5043311" y="242511"/>
              <a:ext cx="70555" cy="28974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043311" y="242511"/>
                <a:ext cx="7055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墨迹 45"/>
              <p14:cNvContentPartPr/>
              <p14:nvPr/>
            </p14:nvContentPartPr>
            <p14:xfrm>
              <a:off x="5096933" y="321468"/>
              <a:ext cx="135467" cy="5075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096933" y="321468"/>
                <a:ext cx="1354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7" name="墨迹 46"/>
              <p14:cNvContentPartPr/>
              <p14:nvPr/>
            </p14:nvContentPartPr>
            <p14:xfrm>
              <a:off x="5173133" y="210963"/>
              <a:ext cx="31044" cy="21202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173133" y="210963"/>
                <a:ext cx="31044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墨迹 47"/>
              <p14:cNvContentPartPr/>
              <p14:nvPr/>
            </p14:nvContentPartPr>
            <p14:xfrm>
              <a:off x="5122333" y="403950"/>
              <a:ext cx="119239" cy="41382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122333" y="403950"/>
                <a:ext cx="119239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9" name="墨迹 48"/>
              <p14:cNvContentPartPr/>
              <p14:nvPr/>
            </p14:nvContentPartPr>
            <p14:xfrm>
              <a:off x="5291666" y="231231"/>
              <a:ext cx="175860" cy="31953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291666" y="231231"/>
                <a:ext cx="175860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0" name="墨迹 49"/>
              <p14:cNvContentPartPr/>
              <p14:nvPr/>
            </p14:nvContentPartPr>
            <p14:xfrm>
              <a:off x="5283200" y="428625"/>
              <a:ext cx="307622" cy="17201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283200" y="428625"/>
                <a:ext cx="307622" cy="172013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3" y="404789"/>
            <a:ext cx="9354136" cy="4702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31" y="5481635"/>
            <a:ext cx="5100675" cy="838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417534" y="6327858"/>
              <a:ext cx="4663898" cy="8318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3417534" y="6327858"/>
                <a:ext cx="4663898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40427" y="6339138"/>
              <a:ext cx="508706" cy="3383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140427" y="6339138"/>
                <a:ext cx="50870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959100" y="6074067"/>
              <a:ext cx="46566" cy="30225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959100" y="6074067"/>
                <a:ext cx="46566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035123" y="5966911"/>
              <a:ext cx="5185304" cy="45118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035123" y="5966911"/>
                <a:ext cx="518530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8940800" y="5825916"/>
              <a:ext cx="101600" cy="34050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940800" y="5825916"/>
                <a:ext cx="101600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9070622" y="5814636"/>
              <a:ext cx="93133" cy="33486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070622" y="5814636"/>
                <a:ext cx="93133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149644" y="5746958"/>
              <a:ext cx="144815" cy="37786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149644" y="5746958"/>
                <a:ext cx="14481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206088" y="6035998"/>
              <a:ext cx="206904" cy="11632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206088" y="6035998"/>
                <a:ext cx="206904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9273822" y="5995110"/>
              <a:ext cx="62088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273822" y="5995110"/>
                <a:ext cx="620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9383888" y="5713119"/>
              <a:ext cx="178506" cy="32146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383888" y="5713119"/>
                <a:ext cx="17850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9488311" y="5883723"/>
              <a:ext cx="112889" cy="8882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488311" y="5883723"/>
                <a:ext cx="112889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9505244" y="5904873"/>
              <a:ext cx="79022" cy="18893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505244" y="5904873"/>
                <a:ext cx="79022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9719733" y="5748897"/>
              <a:ext cx="26811" cy="9464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719733" y="5748897"/>
                <a:ext cx="26811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9793111" y="5709418"/>
              <a:ext cx="16933" cy="8406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793111" y="5709418"/>
                <a:ext cx="16933" cy="84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665758" y="5769518"/>
              <a:ext cx="327731" cy="35530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665758" y="5769518"/>
                <a:ext cx="327731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9868605" y="5715058"/>
              <a:ext cx="138995" cy="34068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868605" y="5715058"/>
                <a:ext cx="138995" cy="340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0124016" y="5777977"/>
              <a:ext cx="191206" cy="7049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124016" y="5777977"/>
                <a:ext cx="19120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0202333" y="5724751"/>
              <a:ext cx="25400" cy="54952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202333" y="5724751"/>
                <a:ext cx="25400" cy="549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143243" y="5855525"/>
              <a:ext cx="138112" cy="13553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143243" y="5855525"/>
                <a:ext cx="138112" cy="135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323688" y="5746958"/>
              <a:ext cx="107244" cy="1128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323688" y="5746958"/>
                <a:ext cx="1072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0346266" y="5701840"/>
              <a:ext cx="39511" cy="12407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346266" y="5701840"/>
                <a:ext cx="395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268655" y="5690560"/>
              <a:ext cx="238477" cy="32146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268655" y="5690560"/>
                <a:ext cx="23847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0309577" y="5942236"/>
              <a:ext cx="121355" cy="11491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309577" y="5942236"/>
                <a:ext cx="121355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0397066" y="6023309"/>
              <a:ext cx="93134" cy="6203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397066" y="6023309"/>
                <a:ext cx="931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0538177" y="5780797"/>
              <a:ext cx="203200" cy="4511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538177" y="5780797"/>
                <a:ext cx="2032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0617200" y="5728629"/>
              <a:ext cx="16932" cy="27212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617200" y="5728629"/>
                <a:ext cx="16932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0572926" y="5839134"/>
              <a:ext cx="114829" cy="12918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572926" y="5839134"/>
                <a:ext cx="114829" cy="129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707511" y="5716997"/>
              <a:ext cx="135114" cy="3260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707511" y="5716997"/>
                <a:ext cx="135114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0707511" y="5839839"/>
              <a:ext cx="174977" cy="17589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707511" y="5839839"/>
                <a:ext cx="174977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718800" y="5882314"/>
              <a:ext cx="251177" cy="17483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718800" y="5882314"/>
                <a:ext cx="251177" cy="174834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3" y="404789"/>
            <a:ext cx="9354136" cy="4702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31" y="5481635"/>
            <a:ext cx="5100675" cy="838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280355" y="2784652"/>
              <a:ext cx="824089" cy="841741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280355" y="2784652"/>
                <a:ext cx="824089" cy="841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733020" y="2432693"/>
              <a:ext cx="323674" cy="7701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733020" y="2432693"/>
                <a:ext cx="323674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868311" y="2475873"/>
              <a:ext cx="107244" cy="29538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868311" y="2475873"/>
                <a:ext cx="107244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964266" y="2557650"/>
              <a:ext cx="152400" cy="19316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964266" y="2557650"/>
                <a:ext cx="152400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065866" y="2570163"/>
              <a:ext cx="149578" cy="30419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065866" y="2570163"/>
                <a:ext cx="149578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127955" y="2585849"/>
              <a:ext cx="127000" cy="592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127955" y="2585849"/>
                <a:ext cx="1270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133600" y="2083025"/>
              <a:ext cx="110948" cy="31353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133600" y="2083025"/>
                <a:ext cx="110948" cy="31353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8" y="626262"/>
            <a:ext cx="10362884" cy="285988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8" y="626262"/>
            <a:ext cx="10362884" cy="285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778500" y="1127960"/>
              <a:ext cx="227188" cy="201623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778500" y="1127960"/>
                <a:ext cx="227188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007100" y="1113332"/>
              <a:ext cx="63500" cy="75908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007100" y="1113332"/>
                <a:ext cx="63500" cy="759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983111" y="1071562"/>
              <a:ext cx="158044" cy="25097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983111" y="1071562"/>
                <a:ext cx="15804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262283" y="1120558"/>
              <a:ext cx="13406" cy="2996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262283" y="1120558"/>
                <a:ext cx="13406" cy="29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5400146" y="727534"/>
              <a:ext cx="987425" cy="9686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400146" y="727534"/>
                <a:ext cx="987425" cy="968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6037968" y="2317958"/>
              <a:ext cx="278165" cy="5446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037968" y="2317958"/>
                <a:ext cx="278165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962650" y="2220496"/>
              <a:ext cx="158750" cy="25537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962650" y="2220496"/>
                <a:ext cx="158750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835444" y="1025034"/>
              <a:ext cx="192793" cy="41311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835444" y="1025034"/>
                <a:ext cx="192793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6163733" y="1935862"/>
              <a:ext cx="186267" cy="24268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163733" y="1935862"/>
                <a:ext cx="186267" cy="242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6231466" y="2069807"/>
              <a:ext cx="208844" cy="15509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231466" y="2069807"/>
                <a:ext cx="2088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6424788" y="1967233"/>
              <a:ext cx="38100" cy="15615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424788" y="1967233"/>
                <a:ext cx="38100" cy="15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468533" y="1837165"/>
              <a:ext cx="141111" cy="32569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468533" y="1837165"/>
                <a:ext cx="141111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654800" y="1827296"/>
              <a:ext cx="239888" cy="29097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654800" y="1827296"/>
                <a:ext cx="239888" cy="29097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3" y="178579"/>
            <a:ext cx="8799748" cy="574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07" y="2693184"/>
            <a:ext cx="3043260" cy="71438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3" y="178579"/>
            <a:ext cx="8799748" cy="574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07" y="2693184"/>
            <a:ext cx="3043260" cy="714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298266" y="1136420"/>
              <a:ext cx="62089" cy="1691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298266" y="1136420"/>
                <a:ext cx="62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873022" y="2331353"/>
              <a:ext cx="48330" cy="2044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873022" y="2331353"/>
                <a:ext cx="48330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564870" y="2408195"/>
              <a:ext cx="64030" cy="6203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564870" y="2408195"/>
                <a:ext cx="6403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579511" y="2284120"/>
              <a:ext cx="355600" cy="19175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579511" y="2284120"/>
                <a:ext cx="3556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957688" y="2152994"/>
              <a:ext cx="39512" cy="54847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957688" y="2152994"/>
                <a:ext cx="39512" cy="548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926644" y="2746583"/>
              <a:ext cx="104995" cy="5995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926644" y="2746583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968977" y="2103646"/>
              <a:ext cx="33867" cy="40324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968977" y="2103646"/>
                <a:ext cx="33867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952044" y="2346157"/>
              <a:ext cx="84667" cy="40042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952044" y="2346157"/>
                <a:ext cx="84667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125434" y="2165684"/>
              <a:ext cx="167393" cy="7190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125434" y="2165684"/>
                <a:ext cx="167393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188405" y="2334878"/>
              <a:ext cx="181328" cy="507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188405" y="2334878"/>
                <a:ext cx="1813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3107266" y="2602768"/>
              <a:ext cx="104996" cy="599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107266" y="2602768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963333" y="1834345"/>
              <a:ext cx="33867" cy="17906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963333" y="1834345"/>
                <a:ext cx="33867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2997200" y="2437804"/>
              <a:ext cx="38100" cy="15650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997200" y="2437804"/>
                <a:ext cx="38100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2553229" y="2109286"/>
              <a:ext cx="415748" cy="18047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553229" y="2109286"/>
                <a:ext cx="41574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2710744" y="2176963"/>
              <a:ext cx="331611" cy="648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710744" y="2176963"/>
                <a:ext cx="3316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8026400" y="1401490"/>
              <a:ext cx="11288" cy="846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026400" y="1401490"/>
                <a:ext cx="1128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5032022" y="3197768"/>
              <a:ext cx="36689" cy="1409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032022" y="3197768"/>
                <a:ext cx="366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962877" y="1874353"/>
              <a:ext cx="1617134" cy="136712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962877" y="1874353"/>
                <a:ext cx="1617134" cy="1367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5450946" y="1530325"/>
              <a:ext cx="332493" cy="29767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450946" y="1530325"/>
                <a:ext cx="332493" cy="297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622572" y="1612983"/>
              <a:ext cx="123472" cy="18047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622572" y="1612983"/>
                <a:ext cx="12347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779911" y="1615098"/>
              <a:ext cx="146756" cy="18963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779911" y="1615098"/>
                <a:ext cx="146756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000044" y="3440279"/>
              <a:ext cx="2822" cy="1691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000044" y="3440279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281333" y="2504072"/>
              <a:ext cx="143934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281333" y="2504072"/>
                <a:ext cx="1439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5559777" y="2210802"/>
              <a:ext cx="270934" cy="40042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559777" y="2210802"/>
                <a:ext cx="270934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5746044" y="2306679"/>
              <a:ext cx="71261" cy="17201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746044" y="2306679"/>
                <a:ext cx="7126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5864577" y="2230013"/>
              <a:ext cx="143934" cy="16690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864577" y="2230013"/>
                <a:ext cx="143934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767762" y="1212557"/>
              <a:ext cx="60149" cy="10151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767762" y="1212557"/>
                <a:ext cx="6014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6437488" y="1897793"/>
              <a:ext cx="90312" cy="7049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437488" y="1897793"/>
                <a:ext cx="9031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6400800" y="1957011"/>
              <a:ext cx="73377" cy="563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400800" y="1957011"/>
                <a:ext cx="733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6412088" y="1746223"/>
              <a:ext cx="101600" cy="17694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412088" y="1746223"/>
                <a:ext cx="1016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4959702" y="3109470"/>
              <a:ext cx="140053" cy="13341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959702" y="3109470"/>
                <a:ext cx="14005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927600" y="2965831"/>
              <a:ext cx="110066" cy="19051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927600" y="2965831"/>
                <a:ext cx="110066" cy="190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910666" y="2929172"/>
              <a:ext cx="112889" cy="22911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910666" y="2929172"/>
                <a:ext cx="11288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3736622" y="3826077"/>
              <a:ext cx="107244" cy="25150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736622" y="3826077"/>
                <a:ext cx="10724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3843866" y="3902743"/>
              <a:ext cx="138289" cy="18893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843866" y="3902743"/>
                <a:ext cx="1382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3995561" y="3857625"/>
              <a:ext cx="138994" cy="19034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995561" y="3857625"/>
                <a:ext cx="138994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4193822" y="3930942"/>
              <a:ext cx="160866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193822" y="3930942"/>
                <a:ext cx="1608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4244622" y="3832245"/>
              <a:ext cx="28222" cy="27635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244622" y="3832245"/>
                <a:ext cx="2822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4374444" y="3846345"/>
              <a:ext cx="124178" cy="13958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374444" y="3846345"/>
                <a:ext cx="124178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4425244" y="3876483"/>
              <a:ext cx="67733" cy="24057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425244" y="3876483"/>
                <a:ext cx="67733" cy="240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4572000" y="3880184"/>
              <a:ext cx="127881" cy="3665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572000" y="3880184"/>
                <a:ext cx="12788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4571294" y="3970420"/>
              <a:ext cx="141817" cy="3947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571294" y="3970420"/>
                <a:ext cx="14181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4769555" y="3806866"/>
              <a:ext cx="45156" cy="27071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4769555" y="3806866"/>
                <a:ext cx="4515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4879622" y="3754522"/>
              <a:ext cx="110066" cy="25537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879622" y="3754522"/>
                <a:ext cx="110066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3866268" y="4090971"/>
              <a:ext cx="1311451" cy="12760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866268" y="4090971"/>
                <a:ext cx="1311451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4813123" y="4181913"/>
              <a:ext cx="176565" cy="9305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813123" y="4181913"/>
                <a:ext cx="17656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4888088" y="4166227"/>
              <a:ext cx="67734" cy="28921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4888088" y="4166227"/>
                <a:ext cx="67734" cy="28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5175955" y="4050788"/>
              <a:ext cx="124178" cy="4934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175955" y="4050788"/>
                <a:ext cx="124178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5181776" y="4119875"/>
              <a:ext cx="203024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181776" y="4119875"/>
                <a:ext cx="2030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5421136" y="3874544"/>
              <a:ext cx="149931" cy="19739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421136" y="3874544"/>
                <a:ext cx="14993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5472288" y="3865732"/>
              <a:ext cx="115712" cy="37257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5472288" y="3865732"/>
                <a:ext cx="115712" cy="372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226784" y="4630277"/>
              <a:ext cx="297216" cy="31019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226784" y="4630277"/>
                <a:ext cx="297216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454679" y="4748713"/>
              <a:ext cx="52387" cy="22841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454679" y="4748713"/>
                <a:ext cx="5238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581855" y="4737434"/>
              <a:ext cx="139700" cy="14522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581855" y="4737434"/>
                <a:ext cx="13970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468966" y="4642967"/>
              <a:ext cx="128411" cy="1621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468966" y="4642967"/>
                <a:ext cx="128411" cy="16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872191" y="4748713"/>
              <a:ext cx="176742" cy="2256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872191" y="4748713"/>
                <a:ext cx="17674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2054577" y="4630277"/>
              <a:ext cx="112889" cy="20303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054577" y="4630277"/>
                <a:ext cx="1128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2156177" y="4535106"/>
              <a:ext cx="152400" cy="35742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2156177" y="4535106"/>
                <a:ext cx="152400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2451805" y="5476248"/>
              <a:ext cx="88195" cy="245331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2451805" y="5476248"/>
                <a:ext cx="8819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2573161" y="5480125"/>
              <a:ext cx="102305" cy="214665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573161" y="5480125"/>
                <a:ext cx="102305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2641600" y="5465673"/>
              <a:ext cx="150459" cy="23052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641600" y="5465673"/>
                <a:ext cx="150459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2935111" y="5553443"/>
              <a:ext cx="5644" cy="13711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2935111" y="5553443"/>
                <a:ext cx="5644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3016250" y="5505857"/>
              <a:ext cx="167216" cy="2114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016250" y="5505857"/>
                <a:ext cx="16721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3098800" y="5429367"/>
              <a:ext cx="11288" cy="27529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098800" y="5429367"/>
                <a:ext cx="11288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3221566" y="5435536"/>
              <a:ext cx="97367" cy="19827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221566" y="5435536"/>
                <a:ext cx="97367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3292651" y="5445229"/>
              <a:ext cx="139171" cy="18893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292651" y="5445229"/>
                <a:ext cx="139171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3471333" y="5476248"/>
              <a:ext cx="118533" cy="15791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471333" y="5476248"/>
                <a:ext cx="1185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2319866" y="5730039"/>
              <a:ext cx="1480961" cy="8318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319866" y="5730039"/>
                <a:ext cx="1480961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2765777" y="5911218"/>
              <a:ext cx="28223" cy="38844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765777" y="5911218"/>
                <a:ext cx="28223" cy="388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2889955" y="6003393"/>
              <a:ext cx="99483" cy="14117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889955" y="6003393"/>
                <a:ext cx="99483" cy="141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3074634" y="5918091"/>
              <a:ext cx="74966" cy="3190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074634" y="5918091"/>
                <a:ext cx="7496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3147836" y="5850413"/>
              <a:ext cx="89252" cy="16443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147836" y="5850413"/>
                <a:ext cx="89252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3273777" y="5823096"/>
              <a:ext cx="28223" cy="22559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273777" y="5823096"/>
                <a:ext cx="282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3366911" y="5909279"/>
              <a:ext cx="70555" cy="21554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366911" y="5909279"/>
                <a:ext cx="70555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3437466" y="5908926"/>
              <a:ext cx="127000" cy="25343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437466" y="5908926"/>
                <a:ext cx="127000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3584222" y="5987355"/>
              <a:ext cx="62089" cy="17694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584222" y="5987355"/>
                <a:ext cx="62089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3635022" y="6045868"/>
              <a:ext cx="22578" cy="12689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3635022" y="6045868"/>
                <a:ext cx="22578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3612444" y="6110725"/>
              <a:ext cx="33867" cy="1410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3612444" y="6110725"/>
                <a:ext cx="338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3719688" y="5918267"/>
              <a:ext cx="146756" cy="19245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3719688" y="5918267"/>
                <a:ext cx="146756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3920066" y="5808996"/>
              <a:ext cx="42334" cy="19175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3920066" y="5808996"/>
                <a:ext cx="4233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3751968" y="5713119"/>
              <a:ext cx="312032" cy="1692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751968" y="5713119"/>
                <a:ext cx="3120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271000" y="1047769"/>
              <a:ext cx="87488" cy="4071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271000" y="1047769"/>
                <a:ext cx="87488" cy="40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6592711" y="1398671"/>
              <a:ext cx="186266" cy="59217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592711" y="1398671"/>
                <a:ext cx="186266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6917266" y="1435329"/>
              <a:ext cx="217311" cy="1410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917266" y="1435329"/>
                <a:ext cx="2173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7174088" y="1376111"/>
              <a:ext cx="118534" cy="13817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174088" y="1376111"/>
                <a:ext cx="11853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2" name="墨迹 91"/>
              <p14:cNvContentPartPr/>
              <p14:nvPr/>
            </p14:nvContentPartPr>
            <p14:xfrm>
              <a:off x="6903155" y="1511467"/>
              <a:ext cx="16934" cy="23405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6903155" y="1511467"/>
                <a:ext cx="16934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3" name="墨迹 92"/>
              <p14:cNvContentPartPr/>
              <p14:nvPr/>
            </p14:nvContentPartPr>
            <p14:xfrm>
              <a:off x="6846711" y="1573504"/>
              <a:ext cx="169333" cy="21202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6846711" y="1573504"/>
                <a:ext cx="169333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4" name="墨迹 93"/>
              <p14:cNvContentPartPr/>
              <p14:nvPr/>
            </p14:nvContentPartPr>
            <p14:xfrm>
              <a:off x="6609644" y="1409950"/>
              <a:ext cx="360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6609644" y="1409950"/>
                <a:ext cx="36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5" name="墨迹 94"/>
              <p14:cNvContentPartPr/>
              <p14:nvPr/>
            </p14:nvContentPartPr>
            <p14:xfrm>
              <a:off x="6643511" y="1401490"/>
              <a:ext cx="28222" cy="282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643511" y="1401490"/>
                <a:ext cx="282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6" name="墨迹 95"/>
              <p14:cNvContentPartPr/>
              <p14:nvPr/>
            </p14:nvContentPartPr>
            <p14:xfrm>
              <a:off x="7969955" y="1029087"/>
              <a:ext cx="31045" cy="1427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969955" y="1029087"/>
                <a:ext cx="31045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7" name="墨迹 96"/>
              <p14:cNvContentPartPr/>
              <p14:nvPr/>
            </p14:nvContentPartPr>
            <p14:xfrm>
              <a:off x="6551788" y="868529"/>
              <a:ext cx="255412" cy="15791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551788" y="868529"/>
                <a:ext cx="2554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8" name="墨迹 97"/>
              <p14:cNvContentPartPr/>
              <p14:nvPr/>
            </p14:nvContentPartPr>
            <p14:xfrm>
              <a:off x="6767688" y="800851"/>
              <a:ext cx="144815" cy="217133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767688" y="800851"/>
                <a:ext cx="144815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0" name="墨迹 99"/>
              <p14:cNvContentPartPr/>
              <p14:nvPr/>
            </p14:nvContentPartPr>
            <p14:xfrm>
              <a:off x="6900333" y="1246396"/>
              <a:ext cx="251178" cy="19598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6900333" y="1246396"/>
                <a:ext cx="251178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1" name="墨迹 100"/>
              <p14:cNvContentPartPr/>
              <p14:nvPr/>
            </p14:nvContentPartPr>
            <p14:xfrm>
              <a:off x="7100711" y="1163209"/>
              <a:ext cx="183444" cy="235462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100711" y="1163209"/>
                <a:ext cx="18344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2" name="墨迹 101"/>
              <p14:cNvContentPartPr/>
              <p14:nvPr/>
            </p14:nvContentPartPr>
            <p14:xfrm>
              <a:off x="8502650" y="681711"/>
              <a:ext cx="43038" cy="237576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502650" y="681711"/>
                <a:ext cx="43038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3" name="墨迹 102"/>
              <p14:cNvContentPartPr/>
              <p14:nvPr/>
            </p14:nvContentPartPr>
            <p14:xfrm>
              <a:off x="8619066" y="592179"/>
              <a:ext cx="112889" cy="186113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619066" y="592179"/>
                <a:ext cx="11288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4" name="墨迹 103"/>
              <p14:cNvContentPartPr/>
              <p14:nvPr/>
            </p14:nvContentPartPr>
            <p14:xfrm>
              <a:off x="8664222" y="659856"/>
              <a:ext cx="144815" cy="9587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664222" y="659856"/>
                <a:ext cx="14481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" name="墨迹 104"/>
              <p14:cNvContentPartPr/>
              <p14:nvPr/>
            </p14:nvContentPartPr>
            <p14:xfrm>
              <a:off x="8700911" y="744453"/>
              <a:ext cx="25400" cy="36658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700911" y="744453"/>
                <a:ext cx="25400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6" name="墨迹 105"/>
              <p14:cNvContentPartPr/>
              <p14:nvPr/>
            </p14:nvContentPartPr>
            <p14:xfrm>
              <a:off x="8991600" y="700745"/>
              <a:ext cx="135466" cy="25238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991600" y="700745"/>
                <a:ext cx="135466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7" name="墨迹 106"/>
              <p14:cNvContentPartPr/>
              <p14:nvPr/>
            </p14:nvContentPartPr>
            <p14:xfrm>
              <a:off x="9080500" y="704975"/>
              <a:ext cx="320322" cy="23687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080500" y="704975"/>
                <a:ext cx="3203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8" name="墨迹 107"/>
              <p14:cNvContentPartPr/>
              <p14:nvPr/>
            </p14:nvContentPartPr>
            <p14:xfrm>
              <a:off x="9439451" y="815656"/>
              <a:ext cx="92075" cy="109271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439451" y="815656"/>
                <a:ext cx="92075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9" name="墨迹 108"/>
              <p14:cNvContentPartPr/>
              <p14:nvPr/>
            </p14:nvContentPartPr>
            <p14:xfrm>
              <a:off x="9488311" y="848790"/>
              <a:ext cx="16933" cy="222772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488311" y="848790"/>
                <a:ext cx="1693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墨迹 109"/>
              <p14:cNvContentPartPr/>
              <p14:nvPr/>
            </p14:nvContentPartPr>
            <p14:xfrm>
              <a:off x="9584266" y="744453"/>
              <a:ext cx="105834" cy="1952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584266" y="744453"/>
                <a:ext cx="105834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1" name="墨迹 110"/>
              <p14:cNvContentPartPr/>
              <p14:nvPr/>
            </p14:nvContentPartPr>
            <p14:xfrm>
              <a:off x="9702800" y="603458"/>
              <a:ext cx="158044" cy="43426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702800" y="603458"/>
                <a:ext cx="15804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墨迹 111"/>
              <p14:cNvContentPartPr/>
              <p14:nvPr/>
            </p14:nvContentPartPr>
            <p14:xfrm>
              <a:off x="9934222" y="421399"/>
              <a:ext cx="90311" cy="219423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934222" y="421399"/>
                <a:ext cx="90311" cy="219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3" name="墨迹 112"/>
              <p14:cNvContentPartPr/>
              <p14:nvPr/>
            </p14:nvContentPartPr>
            <p14:xfrm>
              <a:off x="10024533" y="524501"/>
              <a:ext cx="118534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024533" y="524501"/>
                <a:ext cx="1185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4" name="墨迹 113"/>
              <p14:cNvContentPartPr/>
              <p14:nvPr/>
            </p14:nvContentPartPr>
            <p14:xfrm>
              <a:off x="10080977" y="475858"/>
              <a:ext cx="22578" cy="14734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080977" y="475858"/>
                <a:ext cx="22578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5" name="墨迹 114"/>
              <p14:cNvContentPartPr/>
              <p14:nvPr/>
            </p14:nvContentPartPr>
            <p14:xfrm>
              <a:off x="10408355" y="727534"/>
              <a:ext cx="33867" cy="19897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408355" y="727534"/>
                <a:ext cx="33867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6" name="墨迹 115"/>
              <p14:cNvContentPartPr/>
              <p14:nvPr/>
            </p14:nvContentPartPr>
            <p14:xfrm>
              <a:off x="10436577" y="583014"/>
              <a:ext cx="235655" cy="334335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436577" y="583014"/>
                <a:ext cx="235655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7" name="墨迹 116"/>
              <p14:cNvContentPartPr/>
              <p14:nvPr/>
            </p14:nvContentPartPr>
            <p14:xfrm>
              <a:off x="10555111" y="744453"/>
              <a:ext cx="118533" cy="5075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555111" y="744453"/>
                <a:ext cx="1185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8" name="墨迹 117"/>
              <p14:cNvContentPartPr/>
              <p14:nvPr/>
            </p14:nvContentPartPr>
            <p14:xfrm>
              <a:off x="10752667" y="505819"/>
              <a:ext cx="237067" cy="636241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752667" y="505819"/>
                <a:ext cx="237067" cy="636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9" name="墨迹 118"/>
              <p14:cNvContentPartPr/>
              <p14:nvPr/>
            </p14:nvContentPartPr>
            <p14:xfrm>
              <a:off x="11085688" y="637297"/>
              <a:ext cx="206023" cy="5075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085688" y="637297"/>
                <a:ext cx="2060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0" name="墨迹 119"/>
              <p14:cNvContentPartPr/>
              <p14:nvPr/>
            </p14:nvContentPartPr>
            <p14:xfrm>
              <a:off x="11102622" y="552700"/>
              <a:ext cx="146756" cy="29045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102622" y="552700"/>
                <a:ext cx="1467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1" name="墨迹 120"/>
              <p14:cNvContentPartPr/>
              <p14:nvPr/>
            </p14:nvContentPartPr>
            <p14:xfrm>
              <a:off x="11167532" y="761373"/>
              <a:ext cx="16933" cy="9587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167532" y="761373"/>
                <a:ext cx="169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2" name="墨迹 121"/>
              <p14:cNvContentPartPr/>
              <p14:nvPr/>
            </p14:nvContentPartPr>
            <p14:xfrm>
              <a:off x="11189229" y="718369"/>
              <a:ext cx="82726" cy="24885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189229" y="718369"/>
                <a:ext cx="82726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3" name="墨迹 122"/>
              <p14:cNvContentPartPr/>
              <p14:nvPr/>
            </p14:nvContentPartPr>
            <p14:xfrm>
              <a:off x="11339688" y="642937"/>
              <a:ext cx="135467" cy="172014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339688" y="642937"/>
                <a:ext cx="1354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4" name="墨迹 123"/>
              <p14:cNvContentPartPr/>
              <p14:nvPr/>
            </p14:nvContentPartPr>
            <p14:xfrm>
              <a:off x="11407422" y="667611"/>
              <a:ext cx="22578" cy="21501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407422" y="667611"/>
                <a:ext cx="22578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5" name="墨迹 124"/>
              <p14:cNvContentPartPr/>
              <p14:nvPr/>
            </p14:nvContentPartPr>
            <p14:xfrm>
              <a:off x="11514667" y="586539"/>
              <a:ext cx="84667" cy="191753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514667" y="586539"/>
                <a:ext cx="846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6" name="墨迹 125"/>
              <p14:cNvContentPartPr/>
              <p14:nvPr/>
            </p14:nvContentPartPr>
            <p14:xfrm>
              <a:off x="11593688" y="631657"/>
              <a:ext cx="100189" cy="84597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593688" y="631657"/>
                <a:ext cx="1001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7" name="墨迹 126"/>
              <p14:cNvContentPartPr/>
              <p14:nvPr/>
            </p14:nvContentPartPr>
            <p14:xfrm>
              <a:off x="11590867" y="731588"/>
              <a:ext cx="25400" cy="35971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590867" y="731588"/>
                <a:ext cx="25400" cy="359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8" name="墨迹 127"/>
              <p14:cNvContentPartPr/>
              <p14:nvPr/>
            </p14:nvContentPartPr>
            <p14:xfrm>
              <a:off x="8316206" y="1421230"/>
              <a:ext cx="274638" cy="36376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316206" y="1421230"/>
                <a:ext cx="274638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9" name="墨迹 128"/>
              <p14:cNvContentPartPr/>
              <p14:nvPr/>
            </p14:nvContentPartPr>
            <p14:xfrm>
              <a:off x="8492066" y="1559405"/>
              <a:ext cx="121356" cy="18329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492066" y="1559405"/>
                <a:ext cx="12135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0" name="墨迹 129"/>
              <p14:cNvContentPartPr/>
              <p14:nvPr/>
            </p14:nvContentPartPr>
            <p14:xfrm>
              <a:off x="8551333" y="1344211"/>
              <a:ext cx="84667" cy="6009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551333" y="1344211"/>
                <a:ext cx="84667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1" name="墨迹 130"/>
              <p14:cNvContentPartPr/>
              <p14:nvPr/>
            </p14:nvContentPartPr>
            <p14:xfrm>
              <a:off x="8667750" y="1313368"/>
              <a:ext cx="220309" cy="44625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667750" y="1313368"/>
                <a:ext cx="220309" cy="446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2" name="墨迹 131"/>
              <p14:cNvContentPartPr/>
              <p14:nvPr/>
            </p14:nvContentPartPr>
            <p14:xfrm>
              <a:off x="8920162" y="1479038"/>
              <a:ext cx="84138" cy="25308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920162" y="1479038"/>
                <a:ext cx="84138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3" name="墨迹 132"/>
              <p14:cNvContentPartPr/>
              <p14:nvPr/>
            </p14:nvContentPartPr>
            <p14:xfrm>
              <a:off x="8974666" y="1517106"/>
              <a:ext cx="138818" cy="10715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974666" y="1517106"/>
                <a:ext cx="13881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4" name="墨迹 133"/>
              <p14:cNvContentPartPr/>
              <p14:nvPr/>
            </p14:nvContentPartPr>
            <p14:xfrm>
              <a:off x="9059333" y="1425812"/>
              <a:ext cx="33867" cy="601697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059333" y="1425812"/>
                <a:ext cx="33867" cy="601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5" name="墨迹 134"/>
              <p14:cNvContentPartPr/>
              <p14:nvPr/>
            </p14:nvContentPartPr>
            <p14:xfrm>
              <a:off x="8974666" y="1615274"/>
              <a:ext cx="135466" cy="11050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974666" y="1615274"/>
                <a:ext cx="135466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6" name="墨迹 135"/>
              <p14:cNvContentPartPr/>
              <p14:nvPr/>
            </p14:nvContentPartPr>
            <p14:xfrm>
              <a:off x="9149644" y="1607343"/>
              <a:ext cx="60149" cy="9587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149644" y="1607343"/>
                <a:ext cx="6014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7" name="墨迹 136"/>
              <p14:cNvContentPartPr/>
              <p14:nvPr/>
            </p14:nvContentPartPr>
            <p14:xfrm>
              <a:off x="9016118" y="1761028"/>
              <a:ext cx="161749" cy="2678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016118" y="1761028"/>
                <a:ext cx="16174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8" name="墨迹 137"/>
              <p14:cNvContentPartPr/>
              <p14:nvPr/>
            </p14:nvContentPartPr>
            <p14:xfrm>
              <a:off x="9499600" y="1635542"/>
              <a:ext cx="22577" cy="2819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499600" y="1635542"/>
                <a:ext cx="225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9" name="墨迹 138"/>
              <p14:cNvContentPartPr/>
              <p14:nvPr/>
            </p14:nvContentPartPr>
            <p14:xfrm>
              <a:off x="9465027" y="1708860"/>
              <a:ext cx="20462" cy="1973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465027" y="1708860"/>
                <a:ext cx="2046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0" name="墨迹 139"/>
              <p14:cNvContentPartPr/>
              <p14:nvPr/>
            </p14:nvContentPartPr>
            <p14:xfrm>
              <a:off x="9838266" y="1550240"/>
              <a:ext cx="28222" cy="231937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838266" y="1550240"/>
                <a:ext cx="2822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1" name="墨迹 140"/>
              <p14:cNvContentPartPr/>
              <p14:nvPr/>
            </p14:nvContentPartPr>
            <p14:xfrm>
              <a:off x="9942688" y="1500187"/>
              <a:ext cx="104422" cy="186113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942688" y="1500187"/>
                <a:ext cx="1044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2" name="墨迹 141"/>
              <p14:cNvContentPartPr/>
              <p14:nvPr/>
            </p14:nvContentPartPr>
            <p14:xfrm>
              <a:off x="10041466" y="1528386"/>
              <a:ext cx="101600" cy="10715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041466" y="1528386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3" name="墨迹 142"/>
              <p14:cNvContentPartPr/>
              <p14:nvPr/>
            </p14:nvContentPartPr>
            <p14:xfrm>
              <a:off x="10024533" y="1607343"/>
              <a:ext cx="33867" cy="38914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024533" y="1607343"/>
                <a:ext cx="33867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4" name="墨迹 143"/>
              <p14:cNvContentPartPr/>
              <p14:nvPr/>
            </p14:nvContentPartPr>
            <p14:xfrm>
              <a:off x="10295466" y="1505827"/>
              <a:ext cx="141111" cy="358832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295466" y="1505827"/>
                <a:ext cx="141111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5" name="墨迹 144"/>
              <p14:cNvContentPartPr/>
              <p14:nvPr/>
            </p14:nvContentPartPr>
            <p14:xfrm>
              <a:off x="10402711" y="1590424"/>
              <a:ext cx="203200" cy="19175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402711" y="1590424"/>
                <a:ext cx="2032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6" name="墨迹 145"/>
              <p14:cNvContentPartPr/>
              <p14:nvPr/>
            </p14:nvContentPartPr>
            <p14:xfrm>
              <a:off x="10656711" y="1680661"/>
              <a:ext cx="70556" cy="9023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656711" y="1680661"/>
                <a:ext cx="70556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7" name="墨迹 146"/>
              <p14:cNvContentPartPr/>
              <p14:nvPr/>
            </p14:nvContentPartPr>
            <p14:xfrm>
              <a:off x="10676467" y="1722078"/>
              <a:ext cx="47977" cy="9393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676467" y="1722078"/>
                <a:ext cx="47977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8" name="墨迹 147"/>
              <p14:cNvContentPartPr/>
              <p14:nvPr/>
            </p14:nvContentPartPr>
            <p14:xfrm>
              <a:off x="10747022" y="1646822"/>
              <a:ext cx="101600" cy="149455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747022" y="1646822"/>
                <a:ext cx="1016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9" name="墨迹 148"/>
              <p14:cNvContentPartPr/>
              <p14:nvPr/>
            </p14:nvContentPartPr>
            <p14:xfrm>
              <a:off x="10828867" y="1477628"/>
              <a:ext cx="138288" cy="398311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828867" y="1477628"/>
                <a:ext cx="138288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0" name="墨迹 149"/>
              <p14:cNvContentPartPr/>
              <p14:nvPr/>
            </p14:nvContentPartPr>
            <p14:xfrm>
              <a:off x="11040532" y="1404310"/>
              <a:ext cx="90312" cy="19527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1040532" y="1404310"/>
                <a:ext cx="90312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1" name="墨迹 150"/>
              <p14:cNvContentPartPr/>
              <p14:nvPr/>
            </p14:nvContentPartPr>
            <p14:xfrm>
              <a:off x="11164711" y="1471988"/>
              <a:ext cx="67733" cy="5640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164711" y="1471988"/>
                <a:ext cx="677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2" name="墨迹 151"/>
              <p14:cNvContentPartPr/>
              <p14:nvPr/>
            </p14:nvContentPartPr>
            <p14:xfrm>
              <a:off x="11167532" y="1408364"/>
              <a:ext cx="31045" cy="151041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167532" y="1408364"/>
                <a:ext cx="31045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3" name="墨迹 152"/>
              <p14:cNvContentPartPr/>
              <p14:nvPr/>
            </p14:nvContentPartPr>
            <p14:xfrm>
              <a:off x="11339688" y="1522746"/>
              <a:ext cx="115712" cy="846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339688" y="1522746"/>
                <a:ext cx="11571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4" name="墨迹 153"/>
              <p14:cNvContentPartPr/>
              <p14:nvPr/>
            </p14:nvContentPartPr>
            <p14:xfrm>
              <a:off x="11300177" y="1596064"/>
              <a:ext cx="33867" cy="19457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1300177" y="1596064"/>
                <a:ext cx="338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5" name="墨迹 154"/>
              <p14:cNvContentPartPr/>
              <p14:nvPr/>
            </p14:nvContentPartPr>
            <p14:xfrm>
              <a:off x="11362267" y="1572799"/>
              <a:ext cx="124177" cy="20937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1362267" y="1572799"/>
                <a:ext cx="124177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6" name="墨迹 155"/>
              <p14:cNvContentPartPr/>
              <p14:nvPr/>
            </p14:nvContentPartPr>
            <p14:xfrm>
              <a:off x="11518194" y="1535436"/>
              <a:ext cx="117827" cy="232642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518194" y="1535436"/>
                <a:ext cx="117827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7" name="墨迹 156"/>
              <p14:cNvContentPartPr/>
              <p14:nvPr/>
            </p14:nvContentPartPr>
            <p14:xfrm>
              <a:off x="11640961" y="1500187"/>
              <a:ext cx="91545" cy="208673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640961" y="1500187"/>
                <a:ext cx="915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8" name="墨迹 157"/>
              <p14:cNvContentPartPr/>
              <p14:nvPr/>
            </p14:nvContentPartPr>
            <p14:xfrm>
              <a:off x="11723511" y="1559405"/>
              <a:ext cx="112889" cy="42298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1723511" y="1559405"/>
                <a:ext cx="11288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9" name="墨迹 158"/>
              <p14:cNvContentPartPr/>
              <p14:nvPr/>
            </p14:nvContentPartPr>
            <p14:xfrm>
              <a:off x="11740444" y="1419115"/>
              <a:ext cx="73377" cy="594294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1740444" y="1419115"/>
                <a:ext cx="73377" cy="594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0" name="墨迹 159"/>
              <p14:cNvContentPartPr/>
              <p14:nvPr/>
            </p14:nvContentPartPr>
            <p14:xfrm>
              <a:off x="11655777" y="1629902"/>
              <a:ext cx="124177" cy="129716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1655777" y="1629902"/>
                <a:ext cx="12417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1" name="墨迹 160"/>
              <p14:cNvContentPartPr/>
              <p14:nvPr/>
            </p14:nvContentPartPr>
            <p14:xfrm>
              <a:off x="11825111" y="1646822"/>
              <a:ext cx="67733" cy="3665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1825111" y="1646822"/>
                <a:ext cx="677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2" name="墨迹 161"/>
              <p14:cNvContentPartPr/>
              <p14:nvPr/>
            </p14:nvContentPartPr>
            <p14:xfrm>
              <a:off x="11684000" y="1742699"/>
              <a:ext cx="183444" cy="845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1684000" y="1742699"/>
                <a:ext cx="18344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3" name="墨迹 162"/>
              <p14:cNvContentPartPr/>
              <p14:nvPr/>
            </p14:nvContentPartPr>
            <p14:xfrm>
              <a:off x="8538280" y="2160044"/>
              <a:ext cx="114653" cy="274235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8538280" y="2160044"/>
                <a:ext cx="114653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4" name="墨迹 163"/>
              <p14:cNvContentPartPr/>
              <p14:nvPr/>
            </p14:nvContentPartPr>
            <p14:xfrm>
              <a:off x="8719078" y="2078267"/>
              <a:ext cx="114477" cy="136236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8719078" y="2078267"/>
                <a:ext cx="114477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5" name="墨迹 164"/>
              <p14:cNvContentPartPr/>
              <p14:nvPr/>
            </p14:nvContentPartPr>
            <p14:xfrm>
              <a:off x="8861777" y="2092366"/>
              <a:ext cx="81845" cy="1128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8861777" y="2092366"/>
                <a:ext cx="818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6" name="墨迹 165"/>
              <p14:cNvContentPartPr/>
              <p14:nvPr/>
            </p14:nvContentPartPr>
            <p14:xfrm>
              <a:off x="9191977" y="2104175"/>
              <a:ext cx="107421" cy="279522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9191977" y="2104175"/>
                <a:ext cx="107421" cy="279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7" name="墨迹 166"/>
              <p14:cNvContentPartPr/>
              <p14:nvPr/>
            </p14:nvContentPartPr>
            <p14:xfrm>
              <a:off x="9313333" y="2098006"/>
              <a:ext cx="107244" cy="152275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9313333" y="2098006"/>
                <a:ext cx="1072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8" name="墨迹 167"/>
              <p14:cNvContentPartPr/>
              <p14:nvPr/>
            </p14:nvContentPartPr>
            <p14:xfrm>
              <a:off x="9420577" y="2126205"/>
              <a:ext cx="115712" cy="5357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9420577" y="2126205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9" name="墨迹 168"/>
              <p14:cNvContentPartPr/>
              <p14:nvPr/>
            </p14:nvContentPartPr>
            <p14:xfrm>
              <a:off x="9392355" y="2167799"/>
              <a:ext cx="45156" cy="387031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9392355" y="2167799"/>
                <a:ext cx="45156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0" name="墨迹 169"/>
              <p14:cNvContentPartPr/>
              <p14:nvPr/>
            </p14:nvContentPartPr>
            <p14:xfrm>
              <a:off x="9561688" y="2458953"/>
              <a:ext cx="104996" cy="5995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9561688" y="2458953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1" name="墨迹 170"/>
              <p14:cNvContentPartPr/>
              <p14:nvPr/>
            </p14:nvContentPartPr>
            <p14:xfrm>
              <a:off x="9939866" y="2081087"/>
              <a:ext cx="189794" cy="34208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9939866" y="2081087"/>
                <a:ext cx="189794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2" name="墨迹 171"/>
              <p14:cNvContentPartPr/>
              <p14:nvPr/>
            </p14:nvContentPartPr>
            <p14:xfrm>
              <a:off x="9928577" y="2210802"/>
              <a:ext cx="174978" cy="238458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9928577" y="2210802"/>
                <a:ext cx="174978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3" name="墨迹 172"/>
              <p14:cNvContentPartPr/>
              <p14:nvPr/>
            </p14:nvContentPartPr>
            <p14:xfrm>
              <a:off x="10047111" y="2255921"/>
              <a:ext cx="16933" cy="152274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047111" y="2255921"/>
                <a:ext cx="169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4" name="墨迹 173"/>
              <p14:cNvContentPartPr/>
              <p14:nvPr/>
            </p14:nvContentPartPr>
            <p14:xfrm>
              <a:off x="10199511" y="2123385"/>
              <a:ext cx="129822" cy="16073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199511" y="2123385"/>
                <a:ext cx="129822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5" name="墨迹 174"/>
              <p14:cNvContentPartPr/>
              <p14:nvPr/>
            </p14:nvContentPartPr>
            <p14:xfrm>
              <a:off x="10312400" y="2143125"/>
              <a:ext cx="73377" cy="64857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0312400" y="2143125"/>
                <a:ext cx="7337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6" name="墨迹 175"/>
              <p14:cNvContentPartPr/>
              <p14:nvPr/>
            </p14:nvContentPartPr>
            <p14:xfrm>
              <a:off x="10258777" y="2214680"/>
              <a:ext cx="64912" cy="407828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0258777" y="2214680"/>
                <a:ext cx="64912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7" name="墨迹 176"/>
              <p14:cNvContentPartPr/>
              <p14:nvPr/>
            </p14:nvContentPartPr>
            <p14:xfrm>
              <a:off x="10514012" y="2165684"/>
              <a:ext cx="122943" cy="257492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0514012" y="2165684"/>
                <a:ext cx="122943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8" name="墨迹 177"/>
              <p14:cNvContentPartPr/>
              <p14:nvPr/>
            </p14:nvContentPartPr>
            <p14:xfrm>
              <a:off x="10628488" y="2081087"/>
              <a:ext cx="107244" cy="15033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0628488" y="2081087"/>
                <a:ext cx="107244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9" name="墨迹 178"/>
              <p14:cNvContentPartPr/>
              <p14:nvPr/>
            </p14:nvContentPartPr>
            <p14:xfrm>
              <a:off x="10730088" y="2109286"/>
              <a:ext cx="56444" cy="281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0730088" y="2109286"/>
                <a:ext cx="5644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0" name="墨迹 179"/>
              <p14:cNvContentPartPr/>
              <p14:nvPr/>
            </p14:nvContentPartPr>
            <p14:xfrm>
              <a:off x="10961511" y="2126205"/>
              <a:ext cx="70556" cy="5640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0961511" y="2126205"/>
                <a:ext cx="70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81" name="墨迹 180"/>
              <p14:cNvContentPartPr/>
              <p14:nvPr/>
            </p14:nvContentPartPr>
            <p14:xfrm>
              <a:off x="10868377" y="2069807"/>
              <a:ext cx="164570" cy="335568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0868377" y="2069807"/>
                <a:ext cx="164570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2" name="墨迹 181"/>
              <p14:cNvContentPartPr/>
              <p14:nvPr/>
            </p14:nvContentPartPr>
            <p14:xfrm>
              <a:off x="10809111" y="2317958"/>
              <a:ext cx="174977" cy="5640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0809111" y="2317958"/>
                <a:ext cx="174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3" name="墨迹 182"/>
              <p14:cNvContentPartPr/>
              <p14:nvPr/>
            </p14:nvContentPartPr>
            <p14:xfrm>
              <a:off x="11119731" y="2109286"/>
              <a:ext cx="273580" cy="23969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1119731" y="2109286"/>
                <a:ext cx="27358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4" name="墨迹 183"/>
              <p14:cNvContentPartPr/>
              <p14:nvPr/>
            </p14:nvContentPartPr>
            <p14:xfrm>
              <a:off x="11525955" y="2131845"/>
              <a:ext cx="73377" cy="9023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1525955" y="2131845"/>
                <a:ext cx="733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5" name="墨迹 184"/>
              <p14:cNvContentPartPr/>
              <p14:nvPr/>
            </p14:nvContentPartPr>
            <p14:xfrm>
              <a:off x="11427177" y="2292579"/>
              <a:ext cx="132644" cy="17801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1427177" y="2292579"/>
                <a:ext cx="132644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6" name="墨迹 185"/>
              <p14:cNvContentPartPr/>
              <p14:nvPr/>
            </p14:nvContentPartPr>
            <p14:xfrm>
              <a:off x="11475155" y="2255921"/>
              <a:ext cx="33867" cy="70497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1475155" y="2255921"/>
                <a:ext cx="338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7" name="墨迹 186"/>
              <p14:cNvContentPartPr/>
              <p14:nvPr/>
            </p14:nvContentPartPr>
            <p14:xfrm>
              <a:off x="11511844" y="2208687"/>
              <a:ext cx="53623" cy="402541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1511844" y="2208687"/>
                <a:ext cx="53623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8" name="墨迹 187"/>
              <p14:cNvContentPartPr/>
              <p14:nvPr/>
            </p14:nvContentPartPr>
            <p14:xfrm>
              <a:off x="11557000" y="2109286"/>
              <a:ext cx="149577" cy="344028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11557000" y="2109286"/>
                <a:ext cx="14957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9" name="墨迹 188"/>
              <p14:cNvContentPartPr/>
              <p14:nvPr/>
            </p14:nvContentPartPr>
            <p14:xfrm>
              <a:off x="8431388" y="3335414"/>
              <a:ext cx="325967" cy="474272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8431388" y="3335414"/>
                <a:ext cx="325967" cy="474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0" name="墨迹 189"/>
              <p14:cNvContentPartPr/>
              <p14:nvPr/>
            </p14:nvContentPartPr>
            <p14:xfrm>
              <a:off x="8636000" y="3502317"/>
              <a:ext cx="135466" cy="138704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8636000" y="3502317"/>
                <a:ext cx="135466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1" name="墨迹 190"/>
              <p14:cNvContentPartPr/>
              <p14:nvPr/>
            </p14:nvContentPartPr>
            <p14:xfrm>
              <a:off x="8641644" y="3318319"/>
              <a:ext cx="95956" cy="71202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8641644" y="3318319"/>
                <a:ext cx="95956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2" name="墨迹 191"/>
              <p14:cNvContentPartPr/>
              <p14:nvPr/>
            </p14:nvContentPartPr>
            <p14:xfrm>
              <a:off x="8959144" y="3434639"/>
              <a:ext cx="156633" cy="17694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959144" y="3434639"/>
                <a:ext cx="156633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3" name="墨迹 192"/>
              <p14:cNvContentPartPr/>
              <p14:nvPr/>
            </p14:nvContentPartPr>
            <p14:xfrm>
              <a:off x="9152466" y="3352862"/>
              <a:ext cx="94897" cy="157915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9152466" y="3352862"/>
                <a:ext cx="9489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4" name="墨迹 193"/>
              <p14:cNvContentPartPr/>
              <p14:nvPr/>
            </p14:nvContentPartPr>
            <p14:xfrm>
              <a:off x="9234311" y="3395161"/>
              <a:ext cx="82726" cy="64857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9234311" y="3395161"/>
                <a:ext cx="8272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5" name="墨迹 194"/>
              <p14:cNvContentPartPr/>
              <p14:nvPr/>
            </p14:nvContentPartPr>
            <p14:xfrm>
              <a:off x="9208911" y="3462838"/>
              <a:ext cx="31044" cy="420166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9208911" y="3462838"/>
                <a:ext cx="31044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6" name="墨迹 195"/>
              <p14:cNvContentPartPr/>
              <p14:nvPr/>
            </p14:nvContentPartPr>
            <p14:xfrm>
              <a:off x="9471377" y="3341230"/>
              <a:ext cx="88195" cy="62390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9471377" y="3341230"/>
                <a:ext cx="88195" cy="62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7" name="墨迹 196"/>
              <p14:cNvContentPartPr/>
              <p14:nvPr/>
            </p14:nvContentPartPr>
            <p14:xfrm>
              <a:off x="9431866" y="3451559"/>
              <a:ext cx="45156" cy="18258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9431866" y="3451559"/>
                <a:ext cx="45156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8" name="墨迹 197"/>
              <p14:cNvContentPartPr/>
              <p14:nvPr/>
            </p14:nvContentPartPr>
            <p14:xfrm>
              <a:off x="9497483" y="3367666"/>
              <a:ext cx="331611" cy="340503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9497483" y="3367666"/>
                <a:ext cx="331611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9" name="墨迹 198"/>
              <p14:cNvContentPartPr/>
              <p14:nvPr/>
            </p14:nvContentPartPr>
            <p14:xfrm>
              <a:off x="9863666" y="3313207"/>
              <a:ext cx="191911" cy="284987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9863666" y="3313207"/>
                <a:ext cx="191911" cy="284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0" name="墨迹 199"/>
              <p14:cNvContentPartPr/>
              <p14:nvPr/>
            </p14:nvContentPartPr>
            <p14:xfrm>
              <a:off x="10034234" y="3282365"/>
              <a:ext cx="419277" cy="406065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0034234" y="3282365"/>
                <a:ext cx="419277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1" name="墨迹 200"/>
              <p14:cNvContentPartPr/>
              <p14:nvPr/>
            </p14:nvContentPartPr>
            <p14:xfrm>
              <a:off x="10249076" y="3307039"/>
              <a:ext cx="168627" cy="182060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0249076" y="3307039"/>
                <a:ext cx="168627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2" name="墨迹 201"/>
              <p14:cNvContentPartPr/>
              <p14:nvPr/>
            </p14:nvContentPartPr>
            <p14:xfrm>
              <a:off x="10267597" y="3223147"/>
              <a:ext cx="140758" cy="416287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0267597" y="3223147"/>
                <a:ext cx="140758" cy="416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3" name="墨迹 202"/>
              <p14:cNvContentPartPr/>
              <p14:nvPr/>
            </p14:nvContentPartPr>
            <p14:xfrm>
              <a:off x="9558513" y="3906796"/>
              <a:ext cx="123825" cy="29802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9558513" y="3906796"/>
                <a:ext cx="123825" cy="298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4" name="墨迹 203"/>
              <p14:cNvContentPartPr/>
              <p14:nvPr/>
            </p14:nvContentPartPr>
            <p14:xfrm>
              <a:off x="9756422" y="4004259"/>
              <a:ext cx="138288" cy="174834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9756422" y="4004259"/>
                <a:ext cx="13828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5" name="墨迹 204"/>
              <p14:cNvContentPartPr/>
              <p14:nvPr/>
            </p14:nvContentPartPr>
            <p14:xfrm>
              <a:off x="9770533" y="4039508"/>
              <a:ext cx="95956" cy="17342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9770533" y="4039508"/>
                <a:ext cx="9595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墨迹 205"/>
              <p14:cNvContentPartPr/>
              <p14:nvPr/>
            </p14:nvContentPartPr>
            <p14:xfrm>
              <a:off x="10002131" y="4012190"/>
              <a:ext cx="124001" cy="189462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10002131" y="4012190"/>
                <a:ext cx="124001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7" name="墨迹 206"/>
              <p14:cNvContentPartPr/>
              <p14:nvPr/>
            </p14:nvContentPartPr>
            <p14:xfrm>
              <a:off x="10227733" y="4015539"/>
              <a:ext cx="178153" cy="3101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10227733" y="4015539"/>
                <a:ext cx="17815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8" name="墨迹 207"/>
              <p14:cNvContentPartPr/>
              <p14:nvPr/>
            </p14:nvContentPartPr>
            <p14:xfrm>
              <a:off x="10239198" y="4128335"/>
              <a:ext cx="163513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10239198" y="4128335"/>
                <a:ext cx="16351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9" name="墨迹 208"/>
              <p14:cNvContentPartPr/>
              <p14:nvPr/>
            </p14:nvContentPartPr>
            <p14:xfrm>
              <a:off x="10453511" y="3981700"/>
              <a:ext cx="48860" cy="222772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10453511" y="3981700"/>
                <a:ext cx="4886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10" name="墨迹 209"/>
              <p14:cNvContentPartPr/>
              <p14:nvPr/>
            </p14:nvContentPartPr>
            <p14:xfrm>
              <a:off x="10559344" y="4038098"/>
              <a:ext cx="119944" cy="145225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10559344" y="4038098"/>
                <a:ext cx="11994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1" name="墨迹 210"/>
              <p14:cNvContentPartPr/>
              <p14:nvPr/>
            </p14:nvContentPartPr>
            <p14:xfrm>
              <a:off x="10679288" y="3955616"/>
              <a:ext cx="84667" cy="17553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10679288" y="3955616"/>
                <a:ext cx="8466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2" name="墨迹 211"/>
              <p14:cNvContentPartPr/>
              <p14:nvPr/>
            </p14:nvContentPartPr>
            <p14:xfrm>
              <a:off x="10780888" y="3964781"/>
              <a:ext cx="146756" cy="70497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10780888" y="3964781"/>
                <a:ext cx="1467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3" name="墨迹 212"/>
              <p14:cNvContentPartPr/>
              <p14:nvPr/>
            </p14:nvContentPartPr>
            <p14:xfrm>
              <a:off x="10800644" y="4032458"/>
              <a:ext cx="19756" cy="400427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10800644" y="4032458"/>
                <a:ext cx="19756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4" name="墨迹 213"/>
              <p14:cNvContentPartPr/>
              <p14:nvPr/>
            </p14:nvContentPartPr>
            <p14:xfrm>
              <a:off x="11032067" y="4243951"/>
              <a:ext cx="104995" cy="59958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11032067" y="4243951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5" name="墨迹 214"/>
              <p14:cNvContentPartPr/>
              <p14:nvPr/>
            </p14:nvContentPartPr>
            <p14:xfrm>
              <a:off x="9731022" y="4624638"/>
              <a:ext cx="62088" cy="234051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9731022" y="4624638"/>
                <a:ext cx="62088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6" name="墨迹 215"/>
              <p14:cNvContentPartPr/>
              <p14:nvPr/>
            </p14:nvContentPartPr>
            <p14:xfrm>
              <a:off x="9820451" y="4630277"/>
              <a:ext cx="175859" cy="186114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9820451" y="4630277"/>
                <a:ext cx="17585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7" name="墨迹 216"/>
              <p14:cNvContentPartPr/>
              <p14:nvPr/>
            </p14:nvContentPartPr>
            <p14:xfrm>
              <a:off x="10018888" y="4703595"/>
              <a:ext cx="182210" cy="22559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0018888" y="4703595"/>
                <a:ext cx="18221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8" name="墨迹 217"/>
              <p14:cNvContentPartPr/>
              <p14:nvPr/>
            </p14:nvContentPartPr>
            <p14:xfrm>
              <a:off x="10092266" y="4570355"/>
              <a:ext cx="22578" cy="40959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0092266" y="4570355"/>
                <a:ext cx="22578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9" name="墨迹 218"/>
              <p14:cNvContentPartPr/>
              <p14:nvPr/>
            </p14:nvContentPartPr>
            <p14:xfrm>
              <a:off x="10281355" y="4562600"/>
              <a:ext cx="155223" cy="178535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0281355" y="4562600"/>
                <a:ext cx="15522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0" name="墨迹 219"/>
              <p14:cNvContentPartPr/>
              <p14:nvPr/>
            </p14:nvContentPartPr>
            <p14:xfrm>
              <a:off x="10382955" y="4577757"/>
              <a:ext cx="31045" cy="264013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0382955" y="4577757"/>
                <a:ext cx="31045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1" name="墨迹 220"/>
              <p14:cNvContentPartPr/>
              <p14:nvPr/>
            </p14:nvContentPartPr>
            <p14:xfrm>
              <a:off x="10563048" y="4620408"/>
              <a:ext cx="175861" cy="4370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0563048" y="4620408"/>
                <a:ext cx="175861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2" name="墨迹 221"/>
              <p14:cNvContentPartPr/>
              <p14:nvPr/>
            </p14:nvContentPartPr>
            <p14:xfrm>
              <a:off x="10560755" y="4743073"/>
              <a:ext cx="174977" cy="14100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0560755" y="4743073"/>
                <a:ext cx="17497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3" name="墨迹 222"/>
              <p14:cNvContentPartPr/>
              <p14:nvPr/>
            </p14:nvContentPartPr>
            <p14:xfrm>
              <a:off x="10758311" y="4531581"/>
              <a:ext cx="84667" cy="344028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0758311" y="4531581"/>
                <a:ext cx="8466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4" name="墨迹 223"/>
              <p14:cNvContentPartPr/>
              <p14:nvPr/>
            </p14:nvContentPartPr>
            <p14:xfrm>
              <a:off x="10851444" y="4517481"/>
              <a:ext cx="172156" cy="257316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10851444" y="4517481"/>
                <a:ext cx="17215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5" name="墨迹 224"/>
              <p14:cNvContentPartPr/>
              <p14:nvPr/>
            </p14:nvContentPartPr>
            <p14:xfrm>
              <a:off x="11051822" y="4500562"/>
              <a:ext cx="146756" cy="138175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11051822" y="4500562"/>
                <a:ext cx="1467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6" name="墨迹 225"/>
              <p14:cNvContentPartPr/>
              <p14:nvPr/>
            </p14:nvContentPartPr>
            <p14:xfrm>
              <a:off x="11192932" y="4528761"/>
              <a:ext cx="59268" cy="50758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11192932" y="4528761"/>
                <a:ext cx="5926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7" name="墨迹 226"/>
              <p14:cNvContentPartPr/>
              <p14:nvPr/>
            </p14:nvContentPartPr>
            <p14:xfrm>
              <a:off x="11133667" y="4585159"/>
              <a:ext cx="25400" cy="406066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11133667" y="4585159"/>
                <a:ext cx="2540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8" name="墨迹 227"/>
              <p14:cNvContentPartPr/>
              <p14:nvPr/>
            </p14:nvContentPartPr>
            <p14:xfrm>
              <a:off x="9629422" y="5196373"/>
              <a:ext cx="372533" cy="294855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9629422" y="5196373"/>
                <a:ext cx="372533" cy="294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9" name="墨迹 228"/>
              <p14:cNvContentPartPr/>
              <p14:nvPr/>
            </p14:nvContentPartPr>
            <p14:xfrm>
              <a:off x="10048522" y="5221047"/>
              <a:ext cx="198966" cy="269829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10048522" y="5221047"/>
                <a:ext cx="198966" cy="269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30" name="墨迹 229"/>
              <p14:cNvContentPartPr/>
              <p14:nvPr/>
            </p14:nvContentPartPr>
            <p14:xfrm>
              <a:off x="10255955" y="5176105"/>
              <a:ext cx="48860" cy="548294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0255955" y="5176105"/>
                <a:ext cx="48860" cy="548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31" name="墨迹 230"/>
              <p14:cNvContentPartPr/>
              <p14:nvPr/>
            </p14:nvContentPartPr>
            <p14:xfrm>
              <a:off x="10249781" y="5170112"/>
              <a:ext cx="277107" cy="334335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0249781" y="5170112"/>
                <a:ext cx="277107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2" name="墨迹 231"/>
              <p14:cNvContentPartPr/>
              <p14:nvPr/>
            </p14:nvContentPartPr>
            <p14:xfrm>
              <a:off x="10578570" y="5154779"/>
              <a:ext cx="375885" cy="535782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0578570" y="5154779"/>
                <a:ext cx="375885" cy="535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3" name="墨迹 232"/>
              <p14:cNvContentPartPr/>
              <p14:nvPr/>
            </p14:nvContentPartPr>
            <p14:xfrm>
              <a:off x="11057467" y="5203423"/>
              <a:ext cx="124177" cy="193868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1057467" y="5203423"/>
                <a:ext cx="124177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4" name="墨迹 233"/>
              <p14:cNvContentPartPr/>
              <p14:nvPr/>
            </p14:nvContentPartPr>
            <p14:xfrm>
              <a:off x="11266311" y="5154779"/>
              <a:ext cx="124177" cy="169194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1266311" y="5154779"/>
                <a:ext cx="12417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5" name="墨迹 234"/>
              <p14:cNvContentPartPr/>
              <p14:nvPr/>
            </p14:nvContentPartPr>
            <p14:xfrm>
              <a:off x="11373555" y="5160419"/>
              <a:ext cx="139700" cy="73317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1373555" y="5160419"/>
                <a:ext cx="1397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6" name="墨迹 235"/>
              <p14:cNvContentPartPr/>
              <p14:nvPr/>
            </p14:nvContentPartPr>
            <p14:xfrm>
              <a:off x="11367911" y="5224924"/>
              <a:ext cx="33867" cy="42333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1367911" y="5224924"/>
                <a:ext cx="33867" cy="423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7" name="墨迹 236"/>
              <p14:cNvContentPartPr/>
              <p14:nvPr/>
            </p14:nvContentPartPr>
            <p14:xfrm>
              <a:off x="11493500" y="5151430"/>
              <a:ext cx="275167" cy="226122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11493500" y="5151430"/>
                <a:ext cx="275167" cy="226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8" name="墨迹 237"/>
              <p14:cNvContentPartPr/>
              <p14:nvPr/>
            </p14:nvContentPartPr>
            <p14:xfrm>
              <a:off x="11887200" y="5194258"/>
              <a:ext cx="77081" cy="19739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11887200" y="5194258"/>
                <a:ext cx="7708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9" name="墨迹 238"/>
              <p14:cNvContentPartPr/>
              <p14:nvPr/>
            </p14:nvContentPartPr>
            <p14:xfrm>
              <a:off x="11833577" y="5134687"/>
              <a:ext cx="42333" cy="240044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11833577" y="5134687"/>
                <a:ext cx="42333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40" name="墨迹 239"/>
              <p14:cNvContentPartPr/>
              <p14:nvPr/>
            </p14:nvContentPartPr>
            <p14:xfrm>
              <a:off x="11711517" y="5408570"/>
              <a:ext cx="257527" cy="2537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11711517" y="5408570"/>
                <a:ext cx="25752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41" name="墨迹 240"/>
              <p14:cNvContentPartPr/>
              <p14:nvPr/>
            </p14:nvContentPartPr>
            <p14:xfrm>
              <a:off x="9687277" y="5772337"/>
              <a:ext cx="271287" cy="53579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9687277" y="5772337"/>
                <a:ext cx="271287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42" name="墨迹 241"/>
              <p14:cNvContentPartPr/>
              <p14:nvPr/>
            </p14:nvContentPartPr>
            <p14:xfrm>
              <a:off x="9687983" y="5724575"/>
              <a:ext cx="189794" cy="301553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9687983" y="5724575"/>
                <a:ext cx="189794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3" name="墨迹 242"/>
              <p14:cNvContentPartPr/>
              <p14:nvPr/>
            </p14:nvContentPartPr>
            <p14:xfrm>
              <a:off x="9779000" y="5914566"/>
              <a:ext cx="25400" cy="145402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9779000" y="5914566"/>
                <a:ext cx="25400" cy="145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4" name="墨迹 243"/>
              <p14:cNvContentPartPr/>
              <p14:nvPr/>
            </p14:nvContentPartPr>
            <p14:xfrm>
              <a:off x="9832798" y="5865394"/>
              <a:ext cx="90135" cy="259255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9832798" y="5865394"/>
                <a:ext cx="90135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5" name="墨迹 244"/>
              <p14:cNvContentPartPr/>
              <p14:nvPr/>
            </p14:nvContentPartPr>
            <p14:xfrm>
              <a:off x="10030530" y="5802475"/>
              <a:ext cx="142875" cy="195454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10030530" y="5802475"/>
                <a:ext cx="14287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6" name="墨迹 245"/>
              <p14:cNvContentPartPr/>
              <p14:nvPr/>
            </p14:nvContentPartPr>
            <p14:xfrm>
              <a:off x="10109200" y="5860459"/>
              <a:ext cx="16933" cy="18258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10109200" y="5860459"/>
                <a:ext cx="16933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7" name="墨迹 246"/>
              <p14:cNvContentPartPr/>
              <p14:nvPr/>
            </p14:nvContentPartPr>
            <p14:xfrm>
              <a:off x="10137422" y="5839134"/>
              <a:ext cx="146755" cy="193339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10137422" y="5839134"/>
                <a:ext cx="146755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8" name="墨迹 247"/>
              <p14:cNvContentPartPr/>
              <p14:nvPr/>
            </p14:nvContentPartPr>
            <p14:xfrm>
              <a:off x="10272888" y="5856406"/>
              <a:ext cx="79022" cy="82306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10272888" y="5856406"/>
                <a:ext cx="79022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9" name="墨迹 248"/>
              <p14:cNvContentPartPr/>
              <p14:nvPr/>
            </p14:nvContentPartPr>
            <p14:xfrm>
              <a:off x="10196688" y="5924260"/>
              <a:ext cx="93134" cy="595351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10196688" y="5924260"/>
                <a:ext cx="93134" cy="595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50" name="墨迹 249"/>
              <p14:cNvContentPartPr/>
              <p14:nvPr/>
            </p14:nvContentPartPr>
            <p14:xfrm>
              <a:off x="10509955" y="5842835"/>
              <a:ext cx="133350" cy="101516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10509955" y="5842835"/>
                <a:ext cx="13335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51" name="墨迹 250"/>
              <p14:cNvContentPartPr/>
              <p14:nvPr/>
            </p14:nvContentPartPr>
            <p14:xfrm>
              <a:off x="10438694" y="5837900"/>
              <a:ext cx="440267" cy="306664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10438694" y="5837900"/>
                <a:ext cx="440267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52" name="墨迹 251"/>
              <p14:cNvContentPartPr/>
              <p14:nvPr/>
            </p14:nvContentPartPr>
            <p14:xfrm>
              <a:off x="10902950" y="5784322"/>
              <a:ext cx="160161" cy="323584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10902950" y="5784322"/>
                <a:ext cx="160161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53" name="墨迹 252"/>
              <p14:cNvContentPartPr/>
              <p14:nvPr/>
            </p14:nvContentPartPr>
            <p14:xfrm>
              <a:off x="11082161" y="5758238"/>
              <a:ext cx="440973" cy="408885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11082161" y="5758238"/>
                <a:ext cx="440973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4" name="墨迹 253"/>
              <p14:cNvContentPartPr/>
              <p14:nvPr/>
            </p14:nvContentPartPr>
            <p14:xfrm>
              <a:off x="11323461" y="5717173"/>
              <a:ext cx="275873" cy="382801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11323461" y="5717173"/>
                <a:ext cx="275873" cy="382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5" name="墨迹 254"/>
              <p14:cNvContentPartPr/>
              <p14:nvPr/>
            </p14:nvContentPartPr>
            <p14:xfrm>
              <a:off x="1156229" y="1452249"/>
              <a:ext cx="348015" cy="76137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156229" y="1452249"/>
                <a:ext cx="34801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6" name="墨迹 255"/>
              <p14:cNvContentPartPr/>
              <p14:nvPr/>
            </p14:nvContentPartPr>
            <p14:xfrm>
              <a:off x="1329972" y="1488907"/>
              <a:ext cx="109361" cy="84597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1329972" y="1488907"/>
                <a:ext cx="10936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7" name="墨迹 256"/>
              <p14:cNvContentPartPr/>
              <p14:nvPr/>
            </p14:nvContentPartPr>
            <p14:xfrm>
              <a:off x="1294518" y="1502126"/>
              <a:ext cx="181504" cy="373460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1294518" y="1502126"/>
                <a:ext cx="181504" cy="373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8" name="墨迹 257"/>
              <p14:cNvContentPartPr/>
              <p14:nvPr/>
            </p14:nvContentPartPr>
            <p14:xfrm>
              <a:off x="1320800" y="1078612"/>
              <a:ext cx="45155" cy="469513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1320800" y="1078612"/>
                <a:ext cx="45155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9" name="墨迹 258"/>
              <p14:cNvContentPartPr/>
              <p14:nvPr/>
            </p14:nvContentPartPr>
            <p14:xfrm>
              <a:off x="1574800" y="1299445"/>
              <a:ext cx="110772" cy="236696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1574800" y="1299445"/>
                <a:ext cx="110772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60" name="墨迹 259"/>
              <p14:cNvContentPartPr/>
              <p14:nvPr/>
            </p14:nvContentPartPr>
            <p14:xfrm>
              <a:off x="1687688" y="1319713"/>
              <a:ext cx="135467" cy="87417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1687688" y="1319713"/>
                <a:ext cx="1354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61" name="墨迹 260"/>
              <p14:cNvContentPartPr/>
              <p14:nvPr/>
            </p14:nvContentPartPr>
            <p14:xfrm>
              <a:off x="1689805" y="1443789"/>
              <a:ext cx="79728" cy="403246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1689805" y="1443789"/>
                <a:ext cx="79728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62" name="墨迹 261"/>
              <p14:cNvContentPartPr/>
              <p14:nvPr/>
            </p14:nvContentPartPr>
            <p14:xfrm>
              <a:off x="1947333" y="1175898"/>
              <a:ext cx="22578" cy="149455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1947333" y="1175898"/>
                <a:ext cx="2257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63" name="墨迹 262"/>
              <p14:cNvContentPartPr/>
              <p14:nvPr/>
            </p14:nvContentPartPr>
            <p14:xfrm>
              <a:off x="1890183" y="1153339"/>
              <a:ext cx="234950" cy="350373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1890183" y="1153339"/>
                <a:ext cx="234950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4" name="墨迹 263"/>
              <p14:cNvContentPartPr/>
              <p14:nvPr/>
            </p14:nvContentPartPr>
            <p14:xfrm>
              <a:off x="2212622" y="1136243"/>
              <a:ext cx="39511" cy="268067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2212622" y="1136243"/>
                <a:ext cx="39511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5" name="墨迹 264"/>
              <p14:cNvContentPartPr/>
              <p14:nvPr/>
            </p14:nvContentPartPr>
            <p14:xfrm>
              <a:off x="2246488" y="962820"/>
              <a:ext cx="612423" cy="428096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2246488" y="962820"/>
                <a:ext cx="612423" cy="428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6" name="墨迹 265"/>
              <p14:cNvContentPartPr/>
              <p14:nvPr/>
            </p14:nvContentPartPr>
            <p14:xfrm>
              <a:off x="6587066" y="5656722"/>
              <a:ext cx="143934" cy="310189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6587066" y="5656722"/>
                <a:ext cx="14393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7" name="墨迹 266"/>
              <p14:cNvContentPartPr/>
              <p14:nvPr/>
            </p14:nvContentPartPr>
            <p14:xfrm>
              <a:off x="6776155" y="5686859"/>
              <a:ext cx="141817" cy="203915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6776155" y="5686859"/>
                <a:ext cx="141817" cy="20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8" name="墨迹 267"/>
              <p14:cNvContentPartPr/>
              <p14:nvPr/>
            </p14:nvContentPartPr>
            <p14:xfrm>
              <a:off x="6762044" y="5733916"/>
              <a:ext cx="93133" cy="193516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6762044" y="5733916"/>
                <a:ext cx="93133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9" name="墨迹 268"/>
              <p14:cNvContentPartPr/>
              <p14:nvPr/>
            </p14:nvContentPartPr>
            <p14:xfrm>
              <a:off x="6910740" y="5732859"/>
              <a:ext cx="181504" cy="19739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6910740" y="5732859"/>
                <a:ext cx="18150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70" name="墨迹 269"/>
              <p14:cNvContentPartPr/>
              <p14:nvPr/>
            </p14:nvContentPartPr>
            <p14:xfrm>
              <a:off x="6939668" y="5763878"/>
              <a:ext cx="113065" cy="224182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6939668" y="5763878"/>
                <a:ext cx="11306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71" name="墨迹 270"/>
              <p14:cNvContentPartPr/>
              <p14:nvPr/>
            </p14:nvContentPartPr>
            <p14:xfrm>
              <a:off x="7052733" y="5433244"/>
              <a:ext cx="8467" cy="251677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7052733" y="5433244"/>
                <a:ext cx="8467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72" name="墨迹 271"/>
              <p14:cNvContentPartPr/>
              <p14:nvPr/>
            </p14:nvContentPartPr>
            <p14:xfrm>
              <a:off x="7137400" y="5700430"/>
              <a:ext cx="106009" cy="145224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7137400" y="5700430"/>
                <a:ext cx="106009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73" name="墨迹 272"/>
              <p14:cNvContentPartPr/>
              <p14:nvPr/>
            </p14:nvContentPartPr>
            <p14:xfrm>
              <a:off x="7128933" y="5737970"/>
              <a:ext cx="98778" cy="87946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7128933" y="5737970"/>
                <a:ext cx="98778" cy="87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74" name="墨迹 273"/>
              <p14:cNvContentPartPr/>
              <p14:nvPr/>
            </p14:nvContentPartPr>
            <p14:xfrm>
              <a:off x="7264400" y="5651787"/>
              <a:ext cx="129822" cy="236166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7264400" y="5651787"/>
                <a:ext cx="129822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5" name="墨迹 274"/>
              <p14:cNvContentPartPr/>
              <p14:nvPr/>
            </p14:nvContentPartPr>
            <p14:xfrm>
              <a:off x="7371644" y="5666591"/>
              <a:ext cx="146756" cy="246742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7371644" y="5666591"/>
                <a:ext cx="146756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6" name="墨迹 275"/>
              <p14:cNvContentPartPr/>
              <p14:nvPr/>
            </p14:nvContentPartPr>
            <p14:xfrm>
              <a:off x="7554736" y="5741319"/>
              <a:ext cx="110419" cy="148750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7554736" y="5741319"/>
                <a:ext cx="110419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7" name="墨迹 276"/>
              <p14:cNvContentPartPr/>
              <p14:nvPr/>
            </p14:nvContentPartPr>
            <p14:xfrm>
              <a:off x="7728655" y="5701840"/>
              <a:ext cx="215900" cy="33839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7728655" y="5701840"/>
                <a:ext cx="2159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8" name="墨迹 277"/>
              <p14:cNvContentPartPr/>
              <p14:nvPr/>
            </p14:nvContentPartPr>
            <p14:xfrm>
              <a:off x="7817555" y="5582875"/>
              <a:ext cx="28222" cy="276880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7817555" y="5582875"/>
                <a:ext cx="28222" cy="276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9" name="墨迹 278"/>
              <p14:cNvContentPartPr/>
              <p14:nvPr/>
            </p14:nvContentPartPr>
            <p14:xfrm>
              <a:off x="8071555" y="5668001"/>
              <a:ext cx="104996" cy="59958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8071555" y="566800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80" name="墨迹 279"/>
              <p14:cNvContentPartPr/>
              <p14:nvPr/>
            </p14:nvContentPartPr>
            <p14:xfrm>
              <a:off x="8039100" y="5613542"/>
              <a:ext cx="42333" cy="251852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8039100" y="5613542"/>
                <a:ext cx="42333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81" name="墨迹 280"/>
              <p14:cNvContentPartPr/>
              <p14:nvPr/>
            </p14:nvContentPartPr>
            <p14:xfrm>
              <a:off x="8103834" y="5642094"/>
              <a:ext cx="125766" cy="159853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8103834" y="5642094"/>
                <a:ext cx="125766" cy="159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82" name="墨迹 281"/>
              <p14:cNvContentPartPr/>
              <p14:nvPr/>
            </p14:nvContentPartPr>
            <p14:xfrm>
              <a:off x="8257822" y="5662361"/>
              <a:ext cx="95955" cy="126896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8257822" y="5662361"/>
                <a:ext cx="9595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83" name="墨迹 282"/>
              <p14:cNvContentPartPr/>
              <p14:nvPr/>
            </p14:nvContentPartPr>
            <p14:xfrm>
              <a:off x="8263466" y="5664829"/>
              <a:ext cx="62089" cy="110329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8263466" y="5664829"/>
                <a:ext cx="62089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4" name="墨迹 283"/>
              <p14:cNvContentPartPr/>
              <p14:nvPr/>
            </p14:nvContentPartPr>
            <p14:xfrm>
              <a:off x="8376355" y="5658132"/>
              <a:ext cx="149578" cy="21149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8376355" y="5658132"/>
                <a:ext cx="14957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5" name="墨迹 284"/>
              <p14:cNvContentPartPr/>
              <p14:nvPr/>
            </p14:nvContentPartPr>
            <p14:xfrm>
              <a:off x="8353072" y="5690560"/>
              <a:ext cx="141816" cy="127777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8353072" y="5690560"/>
                <a:ext cx="141816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6" name="墨迹 285"/>
              <p14:cNvContentPartPr/>
              <p14:nvPr/>
            </p14:nvContentPartPr>
            <p14:xfrm>
              <a:off x="8446911" y="5732330"/>
              <a:ext cx="25400" cy="341737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8446911" y="5732330"/>
                <a:ext cx="25400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7" name="墨迹 286"/>
              <p14:cNvContentPartPr/>
              <p14:nvPr/>
            </p14:nvContentPartPr>
            <p14:xfrm>
              <a:off x="8463844" y="5420555"/>
              <a:ext cx="14111" cy="165669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8463844" y="5420555"/>
                <a:ext cx="14111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8" name="墨迹 287"/>
              <p14:cNvContentPartPr/>
              <p14:nvPr/>
            </p14:nvContentPartPr>
            <p14:xfrm>
              <a:off x="8565444" y="5638216"/>
              <a:ext cx="64911" cy="136942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8565444" y="5638216"/>
                <a:ext cx="64911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9" name="墨迹 288"/>
              <p14:cNvContentPartPr/>
              <p14:nvPr/>
            </p14:nvContentPartPr>
            <p14:xfrm>
              <a:off x="8607777" y="5631343"/>
              <a:ext cx="152400" cy="160734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8607777" y="5631343"/>
                <a:ext cx="1524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90" name="墨迹 289"/>
              <p14:cNvContentPartPr/>
              <p14:nvPr/>
            </p14:nvContentPartPr>
            <p14:xfrm>
              <a:off x="8833555" y="5713119"/>
              <a:ext cx="8467" cy="135356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8833555" y="5713119"/>
                <a:ext cx="84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91" name="墨迹 290"/>
              <p14:cNvContentPartPr/>
              <p14:nvPr/>
            </p14:nvContentPartPr>
            <p14:xfrm>
              <a:off x="6389511" y="6017669"/>
              <a:ext cx="2715683" cy="101516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6389511" y="6017669"/>
                <a:ext cx="271568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92" name="墨迹 291"/>
              <p14:cNvContentPartPr/>
              <p14:nvPr/>
            </p14:nvContentPartPr>
            <p14:xfrm>
              <a:off x="6989938" y="6228809"/>
              <a:ext cx="172862" cy="234404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6989938" y="6228809"/>
                <a:ext cx="172862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93" name="墨迹 292"/>
              <p14:cNvContentPartPr/>
              <p14:nvPr/>
            </p14:nvContentPartPr>
            <p14:xfrm>
              <a:off x="7191022" y="6162894"/>
              <a:ext cx="77611" cy="179064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7191022" y="6162894"/>
                <a:ext cx="7761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94" name="墨迹 293"/>
              <p14:cNvContentPartPr/>
              <p14:nvPr/>
            </p14:nvContentPartPr>
            <p14:xfrm>
              <a:off x="7419622" y="6263000"/>
              <a:ext cx="141993" cy="143815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7419622" y="6263000"/>
                <a:ext cx="14199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5" name="墨迹 294"/>
              <p14:cNvContentPartPr/>
              <p14:nvPr/>
            </p14:nvContentPartPr>
            <p14:xfrm>
              <a:off x="7413448" y="6267759"/>
              <a:ext cx="175507" cy="189815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7413448" y="6267759"/>
                <a:ext cx="175507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96" name="墨迹 295"/>
              <p14:cNvContentPartPr/>
              <p14:nvPr/>
            </p14:nvContentPartPr>
            <p14:xfrm>
              <a:off x="7712251" y="6208717"/>
              <a:ext cx="43215" cy="257845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7712251" y="6208717"/>
                <a:ext cx="43215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7" name="墨迹 296"/>
              <p14:cNvContentPartPr/>
              <p14:nvPr/>
            </p14:nvContentPartPr>
            <p14:xfrm>
              <a:off x="7828844" y="6288380"/>
              <a:ext cx="88371" cy="136589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7828844" y="6288380"/>
                <a:ext cx="88371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98" name="墨迹 297"/>
              <p14:cNvContentPartPr/>
              <p14:nvPr/>
            </p14:nvContentPartPr>
            <p14:xfrm>
              <a:off x="8024636" y="6203783"/>
              <a:ext cx="77964" cy="8459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8024636" y="6203783"/>
                <a:ext cx="7796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9" name="墨迹 298"/>
              <p14:cNvContentPartPr/>
              <p14:nvPr/>
            </p14:nvContentPartPr>
            <p14:xfrm>
              <a:off x="8094662" y="6124825"/>
              <a:ext cx="98249" cy="165669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8094662" y="6124825"/>
                <a:ext cx="98249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00" name="墨迹 299"/>
              <p14:cNvContentPartPr/>
              <p14:nvPr/>
            </p14:nvContentPartPr>
            <p14:xfrm>
              <a:off x="8226777" y="6138396"/>
              <a:ext cx="36689" cy="265599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8226777" y="6138396"/>
                <a:ext cx="36689" cy="265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01" name="墨迹 300"/>
              <p14:cNvContentPartPr/>
              <p14:nvPr/>
            </p14:nvContentPartPr>
            <p14:xfrm>
              <a:off x="5610577" y="5813931"/>
              <a:ext cx="203200" cy="607865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5610577" y="5813931"/>
                <a:ext cx="203200" cy="607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02" name="墨迹 301"/>
              <p14:cNvContentPartPr/>
              <p14:nvPr/>
            </p14:nvContentPartPr>
            <p14:xfrm>
              <a:off x="5825066" y="6085347"/>
              <a:ext cx="143934" cy="11279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5825066" y="6085347"/>
                <a:ext cx="1439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3" name="墨迹 302"/>
              <p14:cNvContentPartPr/>
              <p14:nvPr/>
            </p14:nvContentPartPr>
            <p14:xfrm>
              <a:off x="5777088" y="6231981"/>
              <a:ext cx="268112" cy="33839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5777088" y="6231981"/>
                <a:ext cx="268112" cy="3383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10" y="190485"/>
            <a:ext cx="7600972" cy="523232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09" y="190484"/>
            <a:ext cx="9067073" cy="6241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302977" y="1232296"/>
              <a:ext cx="104996" cy="5995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302977" y="1232296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257550" y="1370472"/>
              <a:ext cx="454377" cy="29890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257550" y="1370472"/>
                <a:ext cx="45437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3260372" y="2075447"/>
              <a:ext cx="998361" cy="507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260372" y="2075447"/>
                <a:ext cx="99836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298796" y="1466348"/>
              <a:ext cx="374826" cy="1692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298796" y="1466348"/>
                <a:ext cx="3748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614355" y="1379989"/>
              <a:ext cx="169334" cy="24145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614355" y="1379989"/>
                <a:ext cx="169334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240234" y="1904490"/>
              <a:ext cx="153988" cy="17377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240234" y="1904490"/>
                <a:ext cx="153988" cy="173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344833" y="1985210"/>
              <a:ext cx="512234" cy="2255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344833" y="1985210"/>
                <a:ext cx="5122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301566" y="1231768"/>
              <a:ext cx="189441" cy="2308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301566" y="1231768"/>
                <a:ext cx="189441" cy="23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8405988" y="1274595"/>
              <a:ext cx="15522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405988" y="1274595"/>
                <a:ext cx="155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604955" y="1141178"/>
              <a:ext cx="31045" cy="45206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604955" y="1141178"/>
                <a:ext cx="31045" cy="452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556977" y="1119148"/>
              <a:ext cx="101600" cy="13006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556977" y="1119148"/>
                <a:ext cx="101600" cy="13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686800" y="1124259"/>
              <a:ext cx="84666" cy="7137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686800" y="1124259"/>
                <a:ext cx="8466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849783" y="1333813"/>
              <a:ext cx="347839" cy="1973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849783" y="1333813"/>
                <a:ext cx="34783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9132711" y="1206917"/>
              <a:ext cx="155751" cy="23969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132711" y="1206917"/>
                <a:ext cx="15575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9437511" y="1180657"/>
              <a:ext cx="237066" cy="19263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437511" y="1180657"/>
                <a:ext cx="237066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781822" y="1111041"/>
              <a:ext cx="49388" cy="37504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781822" y="1111041"/>
                <a:ext cx="49388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9753600" y="1084252"/>
              <a:ext cx="79022" cy="10010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753600" y="1084252"/>
                <a:ext cx="79022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855200" y="1105401"/>
              <a:ext cx="93133" cy="5921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855200" y="1105401"/>
                <a:ext cx="931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8297333" y="1844215"/>
              <a:ext cx="156104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297333" y="1844215"/>
                <a:ext cx="15610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8365066" y="1878054"/>
              <a:ext cx="28222" cy="17483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365066" y="1878054"/>
                <a:ext cx="282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545688" y="1765963"/>
              <a:ext cx="22578" cy="38562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545688" y="1765963"/>
                <a:ext cx="22578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494888" y="1714500"/>
              <a:ext cx="56444" cy="9869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494888" y="1714500"/>
                <a:ext cx="56444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579555" y="1737059"/>
              <a:ext cx="77082" cy="7613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579555" y="1737059"/>
                <a:ext cx="7708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9070622" y="1784997"/>
              <a:ext cx="237066" cy="16408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070622" y="1784997"/>
                <a:ext cx="237066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9285111" y="1713090"/>
              <a:ext cx="56444" cy="35284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285111" y="1713090"/>
                <a:ext cx="56444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9352844" y="1830115"/>
              <a:ext cx="48507" cy="17553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352844" y="1830115"/>
                <a:ext cx="4850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9482666" y="1807027"/>
              <a:ext cx="73378" cy="11931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482666" y="1807027"/>
                <a:ext cx="73378" cy="119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601200" y="1780415"/>
              <a:ext cx="194733" cy="14064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601200" y="1780415"/>
                <a:ext cx="194733" cy="140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9779000" y="1691940"/>
              <a:ext cx="56444" cy="32710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779000" y="1691940"/>
                <a:ext cx="564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9815688" y="1814254"/>
              <a:ext cx="99484" cy="23581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815688" y="1814254"/>
                <a:ext cx="99484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086622" y="1669381"/>
              <a:ext cx="11288" cy="40042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086622" y="1669381"/>
                <a:ext cx="1128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0013244" y="1923172"/>
              <a:ext cx="206022" cy="20444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013244" y="1923172"/>
                <a:ext cx="206022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0253133" y="563980"/>
              <a:ext cx="19756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253133" y="563980"/>
                <a:ext cx="197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442200" y="2218909"/>
              <a:ext cx="225777" cy="19298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442200" y="2218909"/>
                <a:ext cx="225777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625644" y="2252219"/>
              <a:ext cx="94544" cy="1520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625644" y="2252219"/>
                <a:ext cx="94544" cy="152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7616648" y="2254334"/>
              <a:ext cx="88019" cy="11438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616648" y="2254334"/>
                <a:ext cx="88019" cy="114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7866768" y="2171324"/>
              <a:ext cx="76376" cy="21995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866768" y="2171324"/>
                <a:ext cx="7637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7832372" y="2405375"/>
              <a:ext cx="146050" cy="1216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832372" y="2405375"/>
                <a:ext cx="146050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012288" y="2295399"/>
              <a:ext cx="138289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012288" y="2295399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048977" y="2233361"/>
              <a:ext cx="39512" cy="23687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048977" y="2233361"/>
                <a:ext cx="3951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8235244" y="2160044"/>
              <a:ext cx="160161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235244" y="2160044"/>
                <a:ext cx="16016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8269111" y="2205162"/>
              <a:ext cx="33866" cy="13535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269111" y="2205162"/>
                <a:ext cx="3386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8331200" y="2222082"/>
              <a:ext cx="16933" cy="16919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331200" y="2222082"/>
                <a:ext cx="169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8390466" y="2231775"/>
              <a:ext cx="19756" cy="17642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390466" y="2231775"/>
                <a:ext cx="1975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8177388" y="2419475"/>
              <a:ext cx="419100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177388" y="2419475"/>
                <a:ext cx="4191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6149093" y="148044"/>
              <a:ext cx="183974" cy="17553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149093" y="148044"/>
                <a:ext cx="183974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6324071" y="157914"/>
              <a:ext cx="238301" cy="18188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324071" y="157914"/>
                <a:ext cx="238301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6568722" y="242511"/>
              <a:ext cx="77611" cy="13183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568722" y="242511"/>
                <a:ext cx="77611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6728177" y="201622"/>
              <a:ext cx="110949" cy="32622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728177" y="201622"/>
                <a:ext cx="110949" cy="326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6883400" y="163554"/>
              <a:ext cx="113418" cy="26507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883400" y="163554"/>
                <a:ext cx="11341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7032977" y="239691"/>
              <a:ext cx="166512" cy="846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032977" y="239691"/>
                <a:ext cx="16651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7112000" y="114029"/>
              <a:ext cx="11288" cy="30331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112000" y="114029"/>
                <a:ext cx="11288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7306027" y="95171"/>
              <a:ext cx="127706" cy="32428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306027" y="95171"/>
                <a:ext cx="127706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484533" y="193691"/>
              <a:ext cx="37571" cy="16161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484533" y="193691"/>
                <a:ext cx="3757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495822" y="219952"/>
              <a:ext cx="110066" cy="7895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495822" y="219952"/>
                <a:ext cx="11006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7580488" y="129715"/>
              <a:ext cx="28222" cy="3130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580488" y="129715"/>
                <a:ext cx="28222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7636933" y="267538"/>
              <a:ext cx="87489" cy="10116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636933" y="267538"/>
                <a:ext cx="87489" cy="101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7768166" y="205852"/>
              <a:ext cx="60678" cy="12689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768166" y="205852"/>
                <a:ext cx="60678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7851422" y="206557"/>
              <a:ext cx="64911" cy="25396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851422" y="206557"/>
                <a:ext cx="64911" cy="25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7969955" y="167079"/>
              <a:ext cx="81139" cy="21642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969955" y="167079"/>
                <a:ext cx="81139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8071555" y="250971"/>
              <a:ext cx="183445" cy="140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071555" y="250971"/>
                <a:ext cx="18344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8227483" y="169194"/>
              <a:ext cx="81139" cy="6767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227483" y="169194"/>
                <a:ext cx="81139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7994826" y="315828"/>
              <a:ext cx="265818" cy="3947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994826" y="315828"/>
                <a:ext cx="2658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8023577" y="344027"/>
              <a:ext cx="138289" cy="9587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023577" y="344027"/>
                <a:ext cx="1382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8438444" y="172718"/>
              <a:ext cx="279400" cy="18470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438444" y="172718"/>
                <a:ext cx="279400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8664222" y="130596"/>
              <a:ext cx="56444" cy="36006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664222" y="130596"/>
                <a:ext cx="56444" cy="360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8737600" y="241806"/>
              <a:ext cx="59619" cy="20091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737600" y="241806"/>
                <a:ext cx="5961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8861777" y="222772"/>
              <a:ext cx="76906" cy="10768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861777" y="222772"/>
                <a:ext cx="76906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8997244" y="163554"/>
              <a:ext cx="234244" cy="16214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997244" y="163554"/>
                <a:ext cx="23424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9197622" y="54988"/>
              <a:ext cx="64911" cy="48079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197622" y="54988"/>
                <a:ext cx="64911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9245600" y="225592"/>
              <a:ext cx="99659" cy="24533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245600" y="225592"/>
                <a:ext cx="99659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9467673" y="163554"/>
              <a:ext cx="43216" cy="19457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467673" y="163554"/>
                <a:ext cx="4321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9544755" y="203032"/>
              <a:ext cx="67734" cy="29097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544755" y="203032"/>
                <a:ext cx="67734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9674577" y="150864"/>
              <a:ext cx="64912" cy="24392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674577" y="150864"/>
                <a:ext cx="64912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9781822" y="253791"/>
              <a:ext cx="141111" cy="1127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781822" y="253791"/>
                <a:ext cx="1411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835444" y="172718"/>
              <a:ext cx="19756" cy="29256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835444" y="172718"/>
                <a:ext cx="19756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9972322" y="146634"/>
              <a:ext cx="100894" cy="28569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972322" y="146634"/>
                <a:ext cx="100894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0120488" y="191753"/>
              <a:ext cx="90312" cy="17412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120488" y="191753"/>
                <a:ext cx="90312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0210800" y="137470"/>
              <a:ext cx="254000" cy="232642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210800" y="137470"/>
                <a:ext cx="25400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0538177" y="216251"/>
              <a:ext cx="45155" cy="17853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538177" y="216251"/>
                <a:ext cx="4515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0577688" y="236871"/>
              <a:ext cx="71262" cy="152275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577688" y="236871"/>
                <a:ext cx="7126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0724444" y="191753"/>
              <a:ext cx="122061" cy="20867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724444" y="191753"/>
                <a:ext cx="12206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896122" y="594999"/>
              <a:ext cx="162278" cy="17765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896122" y="594999"/>
                <a:ext cx="16227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0097911" y="530141"/>
              <a:ext cx="28222" cy="249561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097911" y="530141"/>
                <a:ext cx="28222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0109200" y="654217"/>
              <a:ext cx="84666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109200" y="654217"/>
                <a:ext cx="846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0199511" y="524501"/>
              <a:ext cx="22578" cy="45682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199511" y="524501"/>
                <a:ext cx="2257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0301111" y="620378"/>
              <a:ext cx="110067" cy="1691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301111" y="620378"/>
                <a:ext cx="110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281355" y="721894"/>
              <a:ext cx="127000" cy="3665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281355" y="721894"/>
                <a:ext cx="1270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0505722" y="600462"/>
              <a:ext cx="162278" cy="17025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505722" y="600462"/>
                <a:ext cx="162278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670117" y="620378"/>
              <a:ext cx="106892" cy="13905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670117" y="620378"/>
                <a:ext cx="106892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800644" y="558340"/>
              <a:ext cx="36688" cy="21149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800644" y="558340"/>
                <a:ext cx="366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0809111" y="659856"/>
              <a:ext cx="73377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809111" y="659856"/>
                <a:ext cx="733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0890955" y="534371"/>
              <a:ext cx="25400" cy="40183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890955" y="534371"/>
                <a:ext cx="254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1009488" y="721894"/>
              <a:ext cx="14112" cy="11279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009488" y="721894"/>
                <a:ext cx="141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1085688" y="688055"/>
              <a:ext cx="135467" cy="564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1085688" y="688055"/>
                <a:ext cx="1354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1133667" y="578079"/>
              <a:ext cx="47977" cy="250971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133667" y="578079"/>
                <a:ext cx="4797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11274072" y="600638"/>
              <a:ext cx="136173" cy="18629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274072" y="600638"/>
                <a:ext cx="136173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11418711" y="576669"/>
              <a:ext cx="39511" cy="20162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1418711" y="576669"/>
                <a:ext cx="3951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11446932" y="654217"/>
              <a:ext cx="62089" cy="3947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446932" y="654217"/>
                <a:ext cx="62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11520311" y="470394"/>
              <a:ext cx="50800" cy="57296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520311" y="470394"/>
                <a:ext cx="50800" cy="572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11604977" y="633067"/>
              <a:ext cx="101600" cy="25238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604977" y="633067"/>
                <a:ext cx="1016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10477500" y="1084252"/>
              <a:ext cx="193322" cy="35248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477500" y="1084252"/>
                <a:ext cx="193322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10425288" y="1212557"/>
              <a:ext cx="268112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425288" y="1212557"/>
                <a:ext cx="268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0831688" y="1150519"/>
              <a:ext cx="132644" cy="1128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831688" y="1150519"/>
                <a:ext cx="132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0950222" y="1062926"/>
              <a:ext cx="45156" cy="23140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0950222" y="1062926"/>
                <a:ext cx="45156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1012487" y="1061692"/>
              <a:ext cx="140935" cy="14892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012487" y="1061692"/>
                <a:ext cx="140935" cy="14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11226800" y="1025915"/>
              <a:ext cx="28222" cy="27123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226800" y="1025915"/>
                <a:ext cx="2822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11334044" y="1167439"/>
              <a:ext cx="22577" cy="4793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334044" y="1167439"/>
                <a:ext cx="2257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11444111" y="1007762"/>
              <a:ext cx="138289" cy="20832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1444111" y="1007762"/>
                <a:ext cx="138289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11684000" y="1037723"/>
              <a:ext cx="39511" cy="17483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684000" y="1037723"/>
                <a:ext cx="395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1704461" y="1082842"/>
              <a:ext cx="92427" cy="7331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704461" y="1082842"/>
                <a:ext cx="9242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1684000" y="968988"/>
              <a:ext cx="146755" cy="457882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684000" y="968988"/>
                <a:ext cx="146755" cy="457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1891432" y="1060282"/>
              <a:ext cx="176389" cy="270711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891432" y="1060282"/>
                <a:ext cx="176389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2067822" y="1037723"/>
              <a:ext cx="112889" cy="3383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2067822" y="1037723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2175067" y="1099761"/>
              <a:ext cx="11288" cy="73317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2175067" y="1099761"/>
                <a:ext cx="1128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4735688" y="3837004"/>
              <a:ext cx="979312" cy="44924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735688" y="3837004"/>
                <a:ext cx="979312" cy="449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5441244" y="3623573"/>
              <a:ext cx="1391356" cy="69510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5441244" y="3623573"/>
                <a:ext cx="1391356" cy="695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6644922" y="3612117"/>
              <a:ext cx="277988" cy="31671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644922" y="3612117"/>
                <a:ext cx="277988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7007225" y="3680676"/>
              <a:ext cx="183797" cy="15245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007225" y="3680676"/>
                <a:ext cx="183797" cy="152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7236177" y="3722269"/>
              <a:ext cx="95956" cy="118436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236177" y="3722269"/>
                <a:ext cx="959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6352822" y="4748713"/>
              <a:ext cx="290688" cy="38156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352822" y="4748713"/>
                <a:ext cx="290688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6730118" y="4942934"/>
              <a:ext cx="164571" cy="13993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6730118" y="4942934"/>
                <a:ext cx="164571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6880577" y="4895877"/>
              <a:ext cx="22578" cy="27864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6880577" y="4895877"/>
                <a:ext cx="22578" cy="278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6920088" y="4999156"/>
              <a:ext cx="37394" cy="147163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6920088" y="4999156"/>
                <a:ext cx="37394" cy="147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6993466" y="5008144"/>
              <a:ext cx="56444" cy="9587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6993466" y="5008144"/>
                <a:ext cx="564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7072488" y="4991225"/>
              <a:ext cx="163689" cy="13711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7072488" y="4991225"/>
                <a:ext cx="163689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7236177" y="4943287"/>
              <a:ext cx="16934" cy="21431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7236177" y="4943287"/>
                <a:ext cx="1693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7270044" y="5049914"/>
              <a:ext cx="98954" cy="22048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7270044" y="5049914"/>
                <a:ext cx="98954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8032044" y="817771"/>
              <a:ext cx="22578" cy="14663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032044" y="817771"/>
                <a:ext cx="22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4577644" y="3474118"/>
              <a:ext cx="2232378" cy="154530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4577644" y="3474118"/>
                <a:ext cx="2232378" cy="1545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6440311" y="3118810"/>
              <a:ext cx="174978" cy="38632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440311" y="3118810"/>
                <a:ext cx="174978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6657269" y="3264740"/>
              <a:ext cx="212019" cy="161616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6657269" y="3264740"/>
                <a:ext cx="212019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7087305" y="3205699"/>
              <a:ext cx="138289" cy="2308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7087305" y="3205699"/>
                <a:ext cx="138289" cy="23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7168444" y="3242886"/>
              <a:ext cx="16933" cy="127600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168444" y="3242886"/>
                <a:ext cx="16933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7337777" y="3103830"/>
              <a:ext cx="21167" cy="38156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337777" y="3103830"/>
                <a:ext cx="21167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7284155" y="3086910"/>
              <a:ext cx="53622" cy="127777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284155" y="3086910"/>
                <a:ext cx="536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7349066" y="3079332"/>
              <a:ext cx="79022" cy="8459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7349066" y="3079332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7594071" y="3169569"/>
              <a:ext cx="200906" cy="149454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7594071" y="3169569"/>
                <a:ext cx="200906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7879644" y="3057477"/>
              <a:ext cx="16933" cy="394082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879644" y="3057477"/>
                <a:ext cx="16933" cy="394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7828844" y="3040382"/>
              <a:ext cx="67733" cy="13764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828844" y="3040382"/>
                <a:ext cx="67733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7902222" y="3039853"/>
              <a:ext cx="95955" cy="5639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902222" y="3039853"/>
                <a:ext cx="959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8558918" y="3648952"/>
              <a:ext cx="3704" cy="39478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8558918" y="3648952"/>
                <a:ext cx="370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8511822" y="3414019"/>
              <a:ext cx="64911" cy="150336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8511822" y="3414019"/>
                <a:ext cx="6491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8602133" y="3400801"/>
              <a:ext cx="22578" cy="121255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8602133" y="3400801"/>
                <a:ext cx="22578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8602133" y="3355682"/>
              <a:ext cx="121709" cy="242512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8602133" y="3355682"/>
                <a:ext cx="12170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8698088" y="3507957"/>
              <a:ext cx="70556" cy="10151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8698088" y="3507957"/>
                <a:ext cx="705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8935155" y="3275315"/>
              <a:ext cx="163689" cy="58794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935155" y="3275315"/>
                <a:ext cx="163689" cy="587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9098138" y="3273905"/>
              <a:ext cx="263172" cy="30736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098138" y="3273905"/>
                <a:ext cx="263172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9333088" y="3287299"/>
              <a:ext cx="183444" cy="25537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333088" y="3287299"/>
                <a:ext cx="183444" cy="25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9398000" y="3429000"/>
              <a:ext cx="84666" cy="67677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398000" y="3429000"/>
                <a:ext cx="846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9369777" y="3249936"/>
              <a:ext cx="90312" cy="60628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369777" y="3249936"/>
                <a:ext cx="90312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9635066" y="3200411"/>
              <a:ext cx="76200" cy="9041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635066" y="3200411"/>
                <a:ext cx="76200" cy="90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9588147" y="3295583"/>
              <a:ext cx="171097" cy="226473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588147" y="3295583"/>
                <a:ext cx="171097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9531350" y="3526815"/>
              <a:ext cx="301272" cy="3190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9531350" y="3526815"/>
                <a:ext cx="30127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10052755" y="3366962"/>
              <a:ext cx="11289" cy="2819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052755" y="3366962"/>
                <a:ext cx="11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10026473" y="3457198"/>
              <a:ext cx="17816" cy="2538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026473" y="3457198"/>
                <a:ext cx="17816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10265480" y="3271085"/>
              <a:ext cx="182387" cy="2819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265480" y="3271085"/>
                <a:ext cx="18238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10337800" y="3307215"/>
              <a:ext cx="47977" cy="26560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337800" y="3307215"/>
                <a:ext cx="47977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10515600" y="3321843"/>
              <a:ext cx="234244" cy="225592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0515600" y="3321843"/>
                <a:ext cx="2342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10837332" y="3301223"/>
              <a:ext cx="197556" cy="19263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0837332" y="3301223"/>
                <a:ext cx="197556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10975622" y="3244296"/>
              <a:ext cx="125589" cy="472333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975622" y="3244296"/>
                <a:ext cx="125589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11113911" y="3323782"/>
              <a:ext cx="88370" cy="11455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1113911" y="3323782"/>
                <a:ext cx="88370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11271955" y="3237246"/>
              <a:ext cx="60149" cy="3754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1271955" y="3237246"/>
                <a:ext cx="60149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11336161" y="3299284"/>
              <a:ext cx="206727" cy="172895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1336161" y="3299284"/>
                <a:ext cx="206727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10967155" y="2363077"/>
              <a:ext cx="50800" cy="2820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967155" y="2363077"/>
                <a:ext cx="508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8600369" y="4038098"/>
              <a:ext cx="125941" cy="14416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8600369" y="4038098"/>
                <a:ext cx="125941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8760177" y="3968658"/>
              <a:ext cx="16934" cy="22453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8760177" y="3968658"/>
                <a:ext cx="16934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8777111" y="4083217"/>
              <a:ext cx="53622" cy="33838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8777111" y="4083217"/>
                <a:ext cx="536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8856133" y="3927417"/>
              <a:ext cx="11289" cy="418051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8856133" y="3927417"/>
                <a:ext cx="11289" cy="418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8977488" y="4128335"/>
              <a:ext cx="8467" cy="115616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977488" y="4128335"/>
                <a:ext cx="84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9053688" y="4077577"/>
              <a:ext cx="143934" cy="107156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9053688" y="4077577"/>
                <a:ext cx="143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9275233" y="4080397"/>
              <a:ext cx="88900" cy="12125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9275233" y="4080397"/>
                <a:ext cx="889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9750425" y="3930942"/>
              <a:ext cx="131056" cy="25379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9750425" y="3930942"/>
                <a:ext cx="1310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9815688" y="3959141"/>
              <a:ext cx="22578" cy="19739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9815688" y="3959141"/>
                <a:ext cx="22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9968088" y="3902743"/>
              <a:ext cx="33867" cy="32146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9968088" y="3902743"/>
                <a:ext cx="3386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9945511" y="3860444"/>
              <a:ext cx="50800" cy="9587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945511" y="3860444"/>
                <a:ext cx="508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10013244" y="3876483"/>
              <a:ext cx="73378" cy="4035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0013244" y="3876483"/>
                <a:ext cx="73378" cy="40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10346972" y="3922482"/>
              <a:ext cx="146050" cy="140995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0346972" y="3922482"/>
                <a:ext cx="14605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10470444" y="3976060"/>
              <a:ext cx="262467" cy="16920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0470444" y="3976060"/>
                <a:ext cx="2624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11080044" y="3837357"/>
              <a:ext cx="180623" cy="193163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1080044" y="3837357"/>
                <a:ext cx="180623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11311467" y="3863264"/>
              <a:ext cx="84667" cy="172895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1311467" y="3863264"/>
                <a:ext cx="84667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11409714" y="3914023"/>
              <a:ext cx="229130" cy="95876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1409714" y="3914023"/>
                <a:ext cx="22913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11669888" y="3848460"/>
              <a:ext cx="70556" cy="17271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1669888" y="3848460"/>
                <a:ext cx="70556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11808177" y="3620753"/>
              <a:ext cx="45155" cy="411705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1808177" y="3620753"/>
                <a:ext cx="45155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11763022" y="3922482"/>
              <a:ext cx="146756" cy="183117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1763022" y="3922482"/>
                <a:ext cx="146756" cy="183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8535105" y="4640852"/>
              <a:ext cx="132821" cy="136060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8535105" y="4640852"/>
                <a:ext cx="132821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8763000" y="4573879"/>
              <a:ext cx="31044" cy="228412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8763000" y="4573879"/>
                <a:ext cx="3104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8765822" y="4693725"/>
              <a:ext cx="98778" cy="66268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8765822" y="4693725"/>
                <a:ext cx="98778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8864600" y="4532815"/>
              <a:ext cx="47977" cy="449950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8864600" y="4532815"/>
                <a:ext cx="47977" cy="449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8969375" y="4721924"/>
              <a:ext cx="129469" cy="10997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969375" y="4721924"/>
                <a:ext cx="129469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9217377" y="4600316"/>
              <a:ext cx="167923" cy="218895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9217377" y="4600316"/>
                <a:ext cx="167923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9477022" y="4610186"/>
              <a:ext cx="138994" cy="180826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9477022" y="4610186"/>
                <a:ext cx="138994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9808633" y="4545680"/>
              <a:ext cx="182034" cy="3101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9808633" y="4545680"/>
                <a:ext cx="18203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9872133" y="4596439"/>
              <a:ext cx="45156" cy="256611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9872133" y="4596439"/>
                <a:ext cx="451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10066866" y="4516777"/>
              <a:ext cx="36689" cy="47162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0066866" y="4516777"/>
                <a:ext cx="36689" cy="471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10035822" y="4496332"/>
              <a:ext cx="73378" cy="96582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10035822" y="4496332"/>
                <a:ext cx="73378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10131777" y="4500562"/>
              <a:ext cx="73378" cy="78957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10131777" y="4500562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10378016" y="4681036"/>
              <a:ext cx="337961" cy="2255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0378016" y="4681036"/>
                <a:ext cx="3379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10670822" y="4585159"/>
              <a:ext cx="143933" cy="203033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0670822" y="4585159"/>
                <a:ext cx="1439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10979855" y="4542684"/>
              <a:ext cx="233715" cy="304726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0979855" y="4542684"/>
                <a:ext cx="233715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11315700" y="4634155"/>
              <a:ext cx="221544" cy="146458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11315700" y="4634155"/>
                <a:ext cx="221544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11585927" y="4726154"/>
              <a:ext cx="120650" cy="81777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11585927" y="4726154"/>
                <a:ext cx="12065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11746088" y="4647197"/>
              <a:ext cx="95956" cy="281990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11746088" y="4647197"/>
                <a:ext cx="9595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11209867" y="4579519"/>
              <a:ext cx="163688" cy="273531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11209867" y="4579519"/>
                <a:ext cx="163688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11938000" y="4543918"/>
              <a:ext cx="67732" cy="458587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11938000" y="4543918"/>
                <a:ext cx="67732" cy="458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11895667" y="4581987"/>
              <a:ext cx="104422" cy="146987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11895667" y="4581987"/>
                <a:ext cx="104422" cy="146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12017022" y="4658476"/>
              <a:ext cx="54505" cy="118436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12017022" y="4658476"/>
                <a:ext cx="5450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8731955" y="5380371"/>
              <a:ext cx="48860" cy="3383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8731955" y="5380371"/>
                <a:ext cx="4886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8624711" y="5493167"/>
              <a:ext cx="53622" cy="3101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8624711" y="5493167"/>
                <a:ext cx="536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9046280" y="5397291"/>
              <a:ext cx="165453" cy="563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9046280" y="5397291"/>
                <a:ext cx="16545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9132711" y="5419850"/>
              <a:ext cx="22578" cy="234052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9132711" y="5419850"/>
                <a:ext cx="2257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8820502" y="5532646"/>
              <a:ext cx="46920" cy="25379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8820502" y="5532646"/>
                <a:ext cx="4692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9358488" y="5414210"/>
              <a:ext cx="107244" cy="169194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9358488" y="5414210"/>
                <a:ext cx="1072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9562394" y="5386011"/>
              <a:ext cx="112183" cy="128306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9562394" y="5386011"/>
                <a:ext cx="112183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9660466" y="5359222"/>
              <a:ext cx="115711" cy="38209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9660466" y="5359222"/>
                <a:ext cx="115711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9806340" y="5380371"/>
              <a:ext cx="54504" cy="109272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9806340" y="5380371"/>
                <a:ext cx="54504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9900355" y="5310579"/>
              <a:ext cx="39512" cy="47233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9900355" y="5310579"/>
                <a:ext cx="39512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9913055" y="5391651"/>
              <a:ext cx="88900" cy="90237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9913055" y="5391651"/>
                <a:ext cx="889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10463212" y="5295774"/>
              <a:ext cx="176565" cy="2819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0463212" y="5295774"/>
                <a:ext cx="1765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10526888" y="5352172"/>
              <a:ext cx="22577" cy="124076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0526888" y="5352172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10715977" y="5226334"/>
              <a:ext cx="76200" cy="438847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0715977" y="5226334"/>
                <a:ext cx="76200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10707511" y="5213469"/>
              <a:ext cx="62089" cy="90765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10707511" y="5213469"/>
                <a:ext cx="62089" cy="90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10797822" y="5245016"/>
              <a:ext cx="90312" cy="9587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10797822" y="5245016"/>
                <a:ext cx="903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11170355" y="5273215"/>
              <a:ext cx="200377" cy="195454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11170355" y="5273215"/>
                <a:ext cx="200377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11440230" y="5295774"/>
              <a:ext cx="113948" cy="161616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11440230" y="5295774"/>
                <a:ext cx="113948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11570052" y="5374731"/>
              <a:ext cx="224013" cy="8265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11570052" y="5374731"/>
                <a:ext cx="224013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11819467" y="5303353"/>
              <a:ext cx="54327" cy="192634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11819467" y="5303353"/>
                <a:ext cx="54327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11929532" y="5219108"/>
              <a:ext cx="36689" cy="341737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1929532" y="5219108"/>
                <a:ext cx="36689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11887200" y="5207476"/>
              <a:ext cx="79022" cy="122137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1887200" y="5207476"/>
                <a:ext cx="790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11966222" y="5228097"/>
              <a:ext cx="65617" cy="101516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1966222" y="5228097"/>
                <a:ext cx="65617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9584266" y="5850413"/>
              <a:ext cx="270934" cy="246918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9584266" y="5850413"/>
                <a:ext cx="270934" cy="246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9815688" y="6006389"/>
              <a:ext cx="121356" cy="87417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9815688" y="6006389"/>
                <a:ext cx="1213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10024180" y="5810406"/>
              <a:ext cx="118887" cy="2678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0024180" y="5810406"/>
                <a:ext cx="11888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9968088" y="5871034"/>
              <a:ext cx="45156" cy="377867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9968088" y="5871034"/>
                <a:ext cx="451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10020300" y="5955631"/>
              <a:ext cx="125588" cy="111386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10020300" y="5955631"/>
                <a:ext cx="125588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10094206" y="5789257"/>
              <a:ext cx="266171" cy="346847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10094206" y="5789257"/>
                <a:ext cx="266171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10419644" y="5904873"/>
              <a:ext cx="125942" cy="36658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10419644" y="5904873"/>
                <a:ext cx="12594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10430932" y="5949991"/>
              <a:ext cx="28223" cy="118436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10430932" y="5949991"/>
                <a:ext cx="282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10487377" y="5959861"/>
              <a:ext cx="16933" cy="139585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10487377" y="5959861"/>
                <a:ext cx="16933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10320866" y="6110725"/>
              <a:ext cx="265289" cy="14100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10320866" y="6110725"/>
                <a:ext cx="2652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10621432" y="5968320"/>
              <a:ext cx="172508" cy="174129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10621432" y="5968320"/>
                <a:ext cx="172508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10608732" y="5875264"/>
              <a:ext cx="115712" cy="193163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10608732" y="5875264"/>
                <a:ext cx="11571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10634132" y="6017669"/>
              <a:ext cx="95956" cy="56398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10634132" y="6017669"/>
                <a:ext cx="959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10621080" y="5810935"/>
              <a:ext cx="92075" cy="91118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10621080" y="5810935"/>
                <a:ext cx="92075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10899422" y="5743257"/>
              <a:ext cx="90312" cy="9957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10899422" y="5743257"/>
                <a:ext cx="90312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10811051" y="5910513"/>
              <a:ext cx="151694" cy="124075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10811051" y="5910513"/>
                <a:ext cx="15169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10890955" y="5940650"/>
              <a:ext cx="36689" cy="133417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10890955" y="5940650"/>
                <a:ext cx="36689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10705747" y="6153024"/>
              <a:ext cx="388408" cy="53578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10705747" y="6153024"/>
                <a:ext cx="38840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811388" y="3851985"/>
              <a:ext cx="156634" cy="14099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811388" y="3851985"/>
                <a:ext cx="15663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886177" y="3861502"/>
              <a:ext cx="11289" cy="303492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886177" y="3861502"/>
                <a:ext cx="11289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3" name="墨迹 252"/>
              <p14:cNvContentPartPr/>
              <p14:nvPr/>
            </p14:nvContentPartPr>
            <p14:xfrm>
              <a:off x="1032933" y="3874544"/>
              <a:ext cx="225778" cy="203033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1032933" y="3874544"/>
                <a:ext cx="2257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4" name="墨迹 253"/>
              <p14:cNvContentPartPr/>
              <p14:nvPr/>
            </p14:nvContentPartPr>
            <p14:xfrm>
              <a:off x="1381477" y="3854276"/>
              <a:ext cx="162278" cy="149983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1381477" y="3854276"/>
                <a:ext cx="162278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5" name="墨迹 254"/>
              <p14:cNvContentPartPr/>
              <p14:nvPr/>
            </p14:nvContentPartPr>
            <p14:xfrm>
              <a:off x="1563511" y="3794177"/>
              <a:ext cx="105304" cy="421575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563511" y="3794177"/>
                <a:ext cx="105304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6" name="墨迹 255"/>
              <p14:cNvContentPartPr/>
              <p14:nvPr/>
            </p14:nvContentPartPr>
            <p14:xfrm>
              <a:off x="1738488" y="3812506"/>
              <a:ext cx="90312" cy="172014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1738488" y="3812506"/>
                <a:ext cx="903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7" name="墨迹 256"/>
              <p14:cNvContentPartPr/>
              <p14:nvPr/>
            </p14:nvContentPartPr>
            <p14:xfrm>
              <a:off x="1893711" y="3707289"/>
              <a:ext cx="42333" cy="74551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1893711" y="3707289"/>
                <a:ext cx="42333" cy="74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8" name="墨迹 257"/>
              <p14:cNvContentPartPr/>
              <p14:nvPr/>
            </p14:nvContentPartPr>
            <p14:xfrm>
              <a:off x="1971322" y="3857625"/>
              <a:ext cx="139700" cy="107156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1971322" y="3857625"/>
                <a:ext cx="1397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9" name="墨迹 258"/>
              <p14:cNvContentPartPr/>
              <p14:nvPr/>
            </p14:nvContentPartPr>
            <p14:xfrm>
              <a:off x="2573866" y="3665871"/>
              <a:ext cx="88371" cy="115616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2573866" y="3665871"/>
                <a:ext cx="8837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0" name="墨迹 259"/>
              <p14:cNvContentPartPr/>
              <p14:nvPr/>
            </p14:nvContentPartPr>
            <p14:xfrm>
              <a:off x="2547937" y="3825901"/>
              <a:ext cx="181151" cy="243216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2547937" y="3825901"/>
                <a:ext cx="181151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1" name="墨迹 260"/>
              <p14:cNvContentPartPr/>
              <p14:nvPr/>
            </p14:nvContentPartPr>
            <p14:xfrm>
              <a:off x="2788355" y="3650362"/>
              <a:ext cx="125589" cy="88827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2788355" y="3650362"/>
                <a:ext cx="125589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2" name="墨迹 261"/>
              <p14:cNvContentPartPr/>
              <p14:nvPr/>
            </p14:nvContentPartPr>
            <p14:xfrm>
              <a:off x="2781300" y="3773027"/>
              <a:ext cx="29633" cy="109977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2781300" y="3773027"/>
                <a:ext cx="29633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3" name="墨迹 262"/>
              <p14:cNvContentPartPr/>
              <p14:nvPr/>
            </p14:nvContentPartPr>
            <p14:xfrm>
              <a:off x="2799644" y="3778667"/>
              <a:ext cx="158044" cy="126896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2799644" y="3778667"/>
                <a:ext cx="15804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4" name="墨迹 263"/>
              <p14:cNvContentPartPr/>
              <p14:nvPr/>
            </p14:nvContentPartPr>
            <p14:xfrm>
              <a:off x="2850444" y="3716629"/>
              <a:ext cx="45156" cy="166374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2850444" y="3716629"/>
                <a:ext cx="451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5" name="墨迹 264"/>
              <p14:cNvContentPartPr/>
              <p14:nvPr/>
            </p14:nvContentPartPr>
            <p14:xfrm>
              <a:off x="2833511" y="3741480"/>
              <a:ext cx="129822" cy="376986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2833511" y="3741480"/>
                <a:ext cx="129822" cy="376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6" name="墨迹 265"/>
              <p14:cNvContentPartPr/>
              <p14:nvPr/>
            </p14:nvContentPartPr>
            <p14:xfrm>
              <a:off x="2771422" y="3894283"/>
              <a:ext cx="234244" cy="132536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2771422" y="3894283"/>
                <a:ext cx="234244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8" name="墨迹 267"/>
              <p14:cNvContentPartPr/>
              <p14:nvPr/>
            </p14:nvContentPartPr>
            <p14:xfrm>
              <a:off x="3036711" y="3823786"/>
              <a:ext cx="22577" cy="222772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3036711" y="3823786"/>
                <a:ext cx="2257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9" name="墨迹 268"/>
              <p14:cNvContentPartPr/>
              <p14:nvPr/>
            </p14:nvContentPartPr>
            <p14:xfrm>
              <a:off x="3076222" y="3730729"/>
              <a:ext cx="141111" cy="279170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3076222" y="3730729"/>
                <a:ext cx="14111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70" name="墨迹 269"/>
              <p14:cNvContentPartPr/>
              <p14:nvPr/>
            </p14:nvContentPartPr>
            <p14:xfrm>
              <a:off x="3079044" y="3908383"/>
              <a:ext cx="158573" cy="133240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3079044" y="3908383"/>
                <a:ext cx="158573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71" name="墨迹 270"/>
              <p14:cNvContentPartPr/>
              <p14:nvPr/>
            </p14:nvContentPartPr>
            <p14:xfrm>
              <a:off x="3076222" y="3970420"/>
              <a:ext cx="211666" cy="93057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3076222" y="3970420"/>
                <a:ext cx="21166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2" name="墨迹 271"/>
              <p14:cNvContentPartPr/>
              <p14:nvPr/>
            </p14:nvContentPartPr>
            <p14:xfrm>
              <a:off x="3239911" y="3664461"/>
              <a:ext cx="31044" cy="125486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3239911" y="3664461"/>
                <a:ext cx="31044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3" name="墨迹 272"/>
              <p14:cNvContentPartPr/>
              <p14:nvPr/>
            </p14:nvContentPartPr>
            <p14:xfrm>
              <a:off x="3311701" y="3770913"/>
              <a:ext cx="165276" cy="282166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3311701" y="3770913"/>
                <a:ext cx="165276" cy="282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4" name="墨迹 273"/>
              <p14:cNvContentPartPr/>
              <p14:nvPr/>
            </p14:nvContentPartPr>
            <p14:xfrm>
              <a:off x="3493911" y="3656001"/>
              <a:ext cx="99659" cy="108567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3493911" y="3656001"/>
                <a:ext cx="99659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5" name="墨迹 274"/>
              <p14:cNvContentPartPr/>
              <p14:nvPr/>
            </p14:nvContentPartPr>
            <p14:xfrm>
              <a:off x="3505200" y="3778667"/>
              <a:ext cx="33866" cy="245332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3505200" y="3778667"/>
                <a:ext cx="33866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6" name="墨迹 275"/>
              <p14:cNvContentPartPr/>
              <p14:nvPr/>
            </p14:nvContentPartPr>
            <p14:xfrm>
              <a:off x="3493911" y="3831717"/>
              <a:ext cx="125941" cy="130596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3493911" y="3831717"/>
                <a:ext cx="125941" cy="130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7" name="墨迹 276"/>
              <p14:cNvContentPartPr/>
              <p14:nvPr/>
            </p14:nvContentPartPr>
            <p14:xfrm>
              <a:off x="3558822" y="3629212"/>
              <a:ext cx="194733" cy="456824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3558822" y="3629212"/>
                <a:ext cx="194733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8" name="墨迹 277"/>
              <p14:cNvContentPartPr/>
              <p14:nvPr/>
            </p14:nvContentPartPr>
            <p14:xfrm>
              <a:off x="3606800" y="3846345"/>
              <a:ext cx="214488" cy="157914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3606800" y="3846345"/>
                <a:ext cx="21448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79" name="墨迹 278"/>
              <p14:cNvContentPartPr/>
              <p14:nvPr/>
            </p14:nvContentPartPr>
            <p14:xfrm>
              <a:off x="3821288" y="3752583"/>
              <a:ext cx="112889" cy="192458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3821288" y="3752583"/>
                <a:ext cx="11288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80" name="墨迹 279"/>
              <p14:cNvContentPartPr/>
              <p14:nvPr/>
            </p14:nvContentPartPr>
            <p14:xfrm>
              <a:off x="3818466" y="3981700"/>
              <a:ext cx="163689" cy="14100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3818466" y="3981700"/>
                <a:ext cx="1636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1" name="墨迹 280"/>
              <p14:cNvContentPartPr/>
              <p14:nvPr/>
            </p14:nvContentPartPr>
            <p14:xfrm>
              <a:off x="7728655" y="3976060"/>
              <a:ext cx="49389" cy="67678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7728655" y="3976060"/>
                <a:ext cx="493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2" name="墨迹 281"/>
              <p14:cNvContentPartPr/>
              <p14:nvPr/>
            </p14:nvContentPartPr>
            <p14:xfrm>
              <a:off x="4794073" y="3915961"/>
              <a:ext cx="977371" cy="700217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4794073" y="3915961"/>
                <a:ext cx="977371" cy="700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3" name="墨迹 282"/>
              <p14:cNvContentPartPr/>
              <p14:nvPr/>
            </p14:nvContentPartPr>
            <p14:xfrm>
              <a:off x="5819422" y="4664116"/>
              <a:ext cx="666044" cy="428625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5819422" y="4664116"/>
                <a:ext cx="66604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67" name="墨迹 266"/>
              <p14:cNvContentPartPr/>
              <p14:nvPr/>
            </p14:nvContentPartPr>
            <p14:xfrm>
              <a:off x="3868384" y="3169569"/>
              <a:ext cx="1767593" cy="50758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3868384" y="3169569"/>
                <a:ext cx="176759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4" name="墨迹 283"/>
              <p14:cNvContentPartPr/>
              <p14:nvPr/>
            </p14:nvContentPartPr>
            <p14:xfrm>
              <a:off x="5892800" y="3068052"/>
              <a:ext cx="1803400" cy="107156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5892800" y="3068052"/>
                <a:ext cx="1803400" cy="107156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9" y="519099"/>
            <a:ext cx="9375002" cy="61759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682" y="3264694"/>
            <a:ext cx="3945044" cy="17740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277555" y="383506"/>
              <a:ext cx="169334" cy="394786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277555" y="383506"/>
                <a:ext cx="16933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527800" y="470923"/>
              <a:ext cx="637822" cy="52168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527800" y="470923"/>
                <a:ext cx="637822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951434" y="4218572"/>
              <a:ext cx="3860271" cy="7331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951434" y="4218572"/>
                <a:ext cx="386027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910159" y="4500562"/>
              <a:ext cx="3576109" cy="5639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910159" y="4500562"/>
                <a:ext cx="357610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628466" y="3918429"/>
              <a:ext cx="192616" cy="30014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628466" y="3918429"/>
                <a:ext cx="192616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231216" y="5724399"/>
              <a:ext cx="244828" cy="25379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231216" y="5724399"/>
                <a:ext cx="24482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489626" y="5765816"/>
              <a:ext cx="267229" cy="19898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489626" y="5765816"/>
                <a:ext cx="267229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792133" y="5840015"/>
              <a:ext cx="115711" cy="14452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792133" y="5840015"/>
                <a:ext cx="115711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946650" y="5786437"/>
              <a:ext cx="206727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946650" y="5786437"/>
                <a:ext cx="20672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013677" y="5698667"/>
              <a:ext cx="32456" cy="29080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013677" y="5698667"/>
                <a:ext cx="32456" cy="290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339644" y="5708185"/>
              <a:ext cx="22578" cy="21360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339644" y="5708185"/>
                <a:ext cx="22578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437716" y="5684921"/>
              <a:ext cx="192616" cy="23969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437716" y="5684921"/>
                <a:ext cx="19261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657144" y="5600324"/>
              <a:ext cx="94544" cy="1409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657144" y="5600324"/>
                <a:ext cx="945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5770562" y="5735679"/>
              <a:ext cx="167393" cy="1127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770562" y="5735679"/>
                <a:ext cx="16739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5836355" y="5647733"/>
              <a:ext cx="22578" cy="231761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836355" y="5647733"/>
                <a:ext cx="22578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067777" y="5660775"/>
              <a:ext cx="28223" cy="20179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067777" y="5660775"/>
                <a:ext cx="28223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121400" y="5651082"/>
              <a:ext cx="177800" cy="17659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121400" y="5651082"/>
                <a:ext cx="177800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6316133" y="5620063"/>
              <a:ext cx="16934" cy="21149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316133" y="5620063"/>
                <a:ext cx="1693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6316133" y="5718759"/>
              <a:ext cx="70556" cy="2256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316133" y="5718759"/>
                <a:ext cx="705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6395155" y="5554500"/>
              <a:ext cx="16934" cy="43779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395155" y="5554500"/>
                <a:ext cx="16934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6455656" y="5589044"/>
              <a:ext cx="145521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455656" y="5589044"/>
                <a:ext cx="1455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502400" y="5497573"/>
              <a:ext cx="22577" cy="15914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502400" y="5497573"/>
                <a:ext cx="22577" cy="159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561137" y="5696200"/>
              <a:ext cx="203729" cy="2819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561137" y="5696200"/>
                <a:ext cx="20372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544733" y="5808996"/>
              <a:ext cx="234244" cy="169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544733" y="5808996"/>
                <a:ext cx="2342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841066" y="5664829"/>
              <a:ext cx="259644" cy="16320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841066" y="5664829"/>
                <a:ext cx="259644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7075311" y="5525773"/>
              <a:ext cx="53622" cy="48625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075311" y="5525773"/>
                <a:ext cx="53622" cy="486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7112000" y="5709947"/>
              <a:ext cx="71084" cy="23193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112000" y="5709947"/>
                <a:ext cx="7108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7224888" y="5718759"/>
              <a:ext cx="90312" cy="13271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224888" y="5718759"/>
                <a:ext cx="90312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330369" y="5703250"/>
              <a:ext cx="173919" cy="1642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330369" y="5703250"/>
                <a:ext cx="173919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7461955" y="5571067"/>
              <a:ext cx="56445" cy="41840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461955" y="5571067"/>
                <a:ext cx="56445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529688" y="5749602"/>
              <a:ext cx="71438" cy="22012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529688" y="5749602"/>
                <a:ext cx="71438" cy="220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631288" y="5741319"/>
              <a:ext cx="177800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631288" y="5741319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690555" y="5650376"/>
              <a:ext cx="25400" cy="257316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690555" y="5650376"/>
                <a:ext cx="2540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879644" y="5639802"/>
              <a:ext cx="71084" cy="28410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879644" y="5639802"/>
                <a:ext cx="71084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037688" y="5609488"/>
              <a:ext cx="48860" cy="19386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037688" y="5609488"/>
                <a:ext cx="48860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032044" y="5690560"/>
              <a:ext cx="132644" cy="6767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032044" y="5690560"/>
                <a:ext cx="1326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126412" y="5553443"/>
              <a:ext cx="368476" cy="27582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126412" y="5553443"/>
                <a:ext cx="368476" cy="275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647288" y="6068427"/>
              <a:ext cx="197556" cy="45329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647288" y="6068427"/>
                <a:ext cx="197556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777111" y="6110725"/>
              <a:ext cx="172156" cy="5357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777111" y="6110725"/>
                <a:ext cx="17215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208028" y="6116365"/>
              <a:ext cx="68616" cy="32235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208028" y="6116365"/>
                <a:ext cx="68616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640711" y="6017669"/>
              <a:ext cx="16933" cy="564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640711" y="6017669"/>
                <a:ext cx="169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8105422" y="1268955"/>
              <a:ext cx="39511" cy="3947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105422" y="1268955"/>
                <a:ext cx="39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100461" y="4325728"/>
              <a:ext cx="648405" cy="6767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100461" y="4325728"/>
                <a:ext cx="64840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002388" y="4241131"/>
              <a:ext cx="221545" cy="25661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002388" y="4241131"/>
                <a:ext cx="22154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390444" y="4328548"/>
              <a:ext cx="45156" cy="23123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390444" y="4328548"/>
                <a:ext cx="451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390444" y="4478003"/>
              <a:ext cx="115711" cy="3383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390444" y="4478003"/>
                <a:ext cx="1157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5475111" y="4335245"/>
              <a:ext cx="50800" cy="46140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475111" y="4335245"/>
                <a:ext cx="50800" cy="461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5548488" y="4427245"/>
              <a:ext cx="124178" cy="2255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548488" y="4427245"/>
                <a:ext cx="1241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5596466" y="4328372"/>
              <a:ext cx="31044" cy="22576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596466" y="4328372"/>
                <a:ext cx="31044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901700" y="3282365"/>
              <a:ext cx="300566" cy="263661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01700" y="3282365"/>
                <a:ext cx="30056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155523" y="3302809"/>
              <a:ext cx="266877" cy="23881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155523" y="3302809"/>
                <a:ext cx="266877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460500" y="3412080"/>
              <a:ext cx="165100" cy="13535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460500" y="3412080"/>
                <a:ext cx="1651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652587" y="3378241"/>
              <a:ext cx="201613" cy="1128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652587" y="3378241"/>
                <a:ext cx="20161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721555" y="3289415"/>
              <a:ext cx="33867" cy="29749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721555" y="3289415"/>
                <a:ext cx="33867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936044" y="3306334"/>
              <a:ext cx="11289" cy="20497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936044" y="3306334"/>
                <a:ext cx="11289" cy="204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2032000" y="3271085"/>
              <a:ext cx="172155" cy="22841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2032000" y="3271085"/>
                <a:ext cx="17215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2206977" y="3199178"/>
              <a:ext cx="112889" cy="4370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206977" y="3199178"/>
                <a:ext cx="112889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2314751" y="3355682"/>
              <a:ext cx="194204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2314751" y="3355682"/>
                <a:ext cx="1942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2370666" y="3295759"/>
              <a:ext cx="45156" cy="25167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2370666" y="3295759"/>
                <a:ext cx="45156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2523066" y="3297874"/>
              <a:ext cx="28222" cy="19316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523066" y="3297874"/>
                <a:ext cx="2822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2628723" y="3283775"/>
              <a:ext cx="165277" cy="17906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628723" y="3283775"/>
                <a:ext cx="165277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2810933" y="3246940"/>
              <a:ext cx="28222" cy="20461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2810933" y="3246940"/>
                <a:ext cx="28222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2833511" y="3327483"/>
              <a:ext cx="95955" cy="6203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833511" y="3327483"/>
                <a:ext cx="959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2904066" y="3201998"/>
              <a:ext cx="47978" cy="43003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904066" y="3201998"/>
                <a:ext cx="47978" cy="430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3019777" y="3182787"/>
              <a:ext cx="127000" cy="2626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019777" y="3182787"/>
                <a:ext cx="1270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3070577" y="3090259"/>
              <a:ext cx="28223" cy="20056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070577" y="3090259"/>
                <a:ext cx="28223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8080022" y="1717319"/>
              <a:ext cx="104995" cy="5995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080022" y="1717319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020938" y="3735487"/>
              <a:ext cx="133350" cy="19545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20938" y="3735487"/>
                <a:ext cx="133350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2043288" y="3713809"/>
              <a:ext cx="22578" cy="17483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043288" y="3713809"/>
                <a:ext cx="225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2156177" y="3695480"/>
              <a:ext cx="124178" cy="16214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156177" y="3695480"/>
                <a:ext cx="124178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1" name="墨迹 80"/>
              <p14:cNvContentPartPr/>
              <p14:nvPr/>
            </p14:nvContentPartPr>
            <p14:xfrm>
              <a:off x="4020784" y="6325038"/>
              <a:ext cx="760060" cy="121256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020784" y="6325038"/>
                <a:ext cx="76006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2" name="墨迹 81"/>
              <p14:cNvContentPartPr/>
              <p14:nvPr/>
            </p14:nvContentPartPr>
            <p14:xfrm>
              <a:off x="4212166" y="6478371"/>
              <a:ext cx="9878" cy="5252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212166" y="6478371"/>
                <a:ext cx="9878" cy="52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3" name="墨迹 82"/>
              <p14:cNvContentPartPr/>
              <p14:nvPr/>
            </p14:nvContentPartPr>
            <p14:xfrm>
              <a:off x="4218340" y="6491412"/>
              <a:ext cx="60148" cy="10927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218340" y="6491412"/>
                <a:ext cx="60148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4" name="墨迹 83"/>
              <p14:cNvContentPartPr/>
              <p14:nvPr/>
            </p14:nvContentPartPr>
            <p14:xfrm>
              <a:off x="4210755" y="6457574"/>
              <a:ext cx="50800" cy="15227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4210755" y="6457574"/>
                <a:ext cx="5080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5" name="墨迹 84"/>
              <p14:cNvContentPartPr/>
              <p14:nvPr/>
            </p14:nvContentPartPr>
            <p14:xfrm>
              <a:off x="4312355" y="6567197"/>
              <a:ext cx="105304" cy="14205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4312355" y="6567197"/>
                <a:ext cx="105304" cy="142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墨迹 85"/>
              <p14:cNvContentPartPr/>
              <p14:nvPr/>
            </p14:nvContentPartPr>
            <p14:xfrm>
              <a:off x="4425244" y="6621128"/>
              <a:ext cx="70556" cy="4793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4425244" y="6621128"/>
                <a:ext cx="705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7" name="墨迹 86"/>
              <p14:cNvContentPartPr/>
              <p14:nvPr/>
            </p14:nvContentPartPr>
            <p14:xfrm>
              <a:off x="4555066" y="6518201"/>
              <a:ext cx="28222" cy="29750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4555066" y="6518201"/>
                <a:ext cx="28222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8" name="墨迹 87"/>
              <p14:cNvContentPartPr/>
              <p14:nvPr/>
            </p14:nvContentPartPr>
            <p14:xfrm>
              <a:off x="4574822" y="6529657"/>
              <a:ext cx="114300" cy="26066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574822" y="6529657"/>
                <a:ext cx="114300" cy="260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9" name="墨迹 88"/>
              <p14:cNvContentPartPr/>
              <p14:nvPr/>
            </p14:nvContentPartPr>
            <p14:xfrm>
              <a:off x="4662311" y="6544285"/>
              <a:ext cx="93133" cy="5428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662311" y="6544285"/>
                <a:ext cx="93133" cy="54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0" name="墨迹 89"/>
              <p14:cNvContentPartPr/>
              <p14:nvPr/>
            </p14:nvContentPartPr>
            <p14:xfrm>
              <a:off x="4768850" y="6629587"/>
              <a:ext cx="150283" cy="6556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768850" y="6629587"/>
                <a:ext cx="150283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1" name="墨迹 90"/>
              <p14:cNvContentPartPr/>
              <p14:nvPr/>
            </p14:nvContentPartPr>
            <p14:xfrm>
              <a:off x="4921955" y="6530891"/>
              <a:ext cx="28222" cy="26225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921955" y="6530891"/>
                <a:ext cx="28222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2" name="墨迹 91"/>
              <p14:cNvContentPartPr/>
              <p14:nvPr/>
            </p14:nvContentPartPr>
            <p14:xfrm>
              <a:off x="5133269" y="6660606"/>
              <a:ext cx="265641" cy="7190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133269" y="6660606"/>
                <a:ext cx="265641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墨迹 92"/>
              <p14:cNvContentPartPr/>
              <p14:nvPr/>
            </p14:nvContentPartPr>
            <p14:xfrm>
              <a:off x="5579533" y="6649327"/>
              <a:ext cx="85549" cy="13870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579533" y="6649327"/>
                <a:ext cx="85549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4" name="墨迹 93"/>
              <p14:cNvContentPartPr/>
              <p14:nvPr/>
            </p14:nvContentPartPr>
            <p14:xfrm>
              <a:off x="5695244" y="6694445"/>
              <a:ext cx="62088" cy="7895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695244" y="6694445"/>
                <a:ext cx="6208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5" name="墨迹 94"/>
              <p14:cNvContentPartPr/>
              <p14:nvPr/>
            </p14:nvContentPartPr>
            <p14:xfrm>
              <a:off x="5826477" y="6459688"/>
              <a:ext cx="94545" cy="39989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826477" y="6459688"/>
                <a:ext cx="94545" cy="399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6" name="墨迹 95"/>
              <p14:cNvContentPartPr/>
              <p14:nvPr/>
            </p14:nvContentPartPr>
            <p14:xfrm>
              <a:off x="5976231" y="6564025"/>
              <a:ext cx="255235" cy="22065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5976231" y="6564025"/>
                <a:ext cx="255235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7" name="墨迹 96"/>
              <p14:cNvContentPartPr/>
              <p14:nvPr/>
            </p14:nvContentPartPr>
            <p14:xfrm>
              <a:off x="6374518" y="6634522"/>
              <a:ext cx="141993" cy="16567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374518" y="6634522"/>
                <a:ext cx="141993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8" name="墨迹 97"/>
              <p14:cNvContentPartPr/>
              <p14:nvPr/>
            </p14:nvContentPartPr>
            <p14:xfrm>
              <a:off x="6629400" y="6576009"/>
              <a:ext cx="104422" cy="3383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629400" y="6576009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9" name="墨迹 98"/>
              <p14:cNvContentPartPr/>
              <p14:nvPr/>
            </p14:nvContentPartPr>
            <p14:xfrm>
              <a:off x="1947333" y="4432884"/>
              <a:ext cx="88371" cy="170957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947333" y="4432884"/>
                <a:ext cx="88371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0" name="墨迹 99"/>
              <p14:cNvContentPartPr/>
              <p14:nvPr/>
            </p14:nvContentPartPr>
            <p14:xfrm>
              <a:off x="2065866" y="4506202"/>
              <a:ext cx="67734" cy="3665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2065866" y="4506202"/>
                <a:ext cx="677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1" name="墨迹 100"/>
              <p14:cNvContentPartPr/>
              <p14:nvPr/>
            </p14:nvContentPartPr>
            <p14:xfrm>
              <a:off x="2195688" y="4204472"/>
              <a:ext cx="90312" cy="34684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2195688" y="4204472"/>
                <a:ext cx="9031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2" name="墨迹 101"/>
              <p14:cNvContentPartPr/>
              <p14:nvPr/>
            </p14:nvContentPartPr>
            <p14:xfrm>
              <a:off x="2329568" y="4420019"/>
              <a:ext cx="159632" cy="8759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2329568" y="4420019"/>
                <a:ext cx="159632" cy="87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3" name="墨迹 102"/>
              <p14:cNvContentPartPr/>
              <p14:nvPr/>
            </p14:nvContentPartPr>
            <p14:xfrm>
              <a:off x="2506133" y="4340885"/>
              <a:ext cx="31044" cy="311952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2506133" y="4340885"/>
                <a:ext cx="31044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" name="墨迹 103"/>
              <p14:cNvContentPartPr/>
              <p14:nvPr/>
            </p14:nvContentPartPr>
            <p14:xfrm>
              <a:off x="987777" y="4494922"/>
              <a:ext cx="73378" cy="17219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87777" y="4494922"/>
                <a:ext cx="73378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" name="墨迹 104"/>
              <p14:cNvContentPartPr/>
              <p14:nvPr/>
            </p14:nvContentPartPr>
            <p14:xfrm>
              <a:off x="1100666" y="4562600"/>
              <a:ext cx="73378" cy="7613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00666" y="4562600"/>
                <a:ext cx="733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6" name="墨迹 105"/>
              <p14:cNvContentPartPr/>
              <p14:nvPr/>
            </p14:nvContentPartPr>
            <p14:xfrm>
              <a:off x="1258711" y="4369437"/>
              <a:ext cx="5644" cy="46669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258711" y="4369437"/>
                <a:ext cx="5644" cy="466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7" name="墨迹 106"/>
              <p14:cNvContentPartPr/>
              <p14:nvPr/>
            </p14:nvContentPartPr>
            <p14:xfrm>
              <a:off x="1384829" y="4520301"/>
              <a:ext cx="173037" cy="60981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384829" y="4520301"/>
                <a:ext cx="173037" cy="60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8" name="墨迹 107"/>
              <p14:cNvContentPartPr/>
              <p14:nvPr/>
            </p14:nvContentPartPr>
            <p14:xfrm>
              <a:off x="1580444" y="4403099"/>
              <a:ext cx="16933" cy="31177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580444" y="4403099"/>
                <a:ext cx="16933" cy="31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9" name="墨迹 108"/>
              <p14:cNvContentPartPr/>
              <p14:nvPr/>
            </p14:nvContentPartPr>
            <p14:xfrm>
              <a:off x="9603846" y="6035998"/>
              <a:ext cx="200554" cy="19404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603846" y="6035998"/>
                <a:ext cx="200554" cy="194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0" name="墨迹 109"/>
              <p14:cNvContentPartPr/>
              <p14:nvPr/>
            </p14:nvContentPartPr>
            <p14:xfrm>
              <a:off x="9697155" y="6092925"/>
              <a:ext cx="90312" cy="26877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697155" y="6092925"/>
                <a:ext cx="90312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1" name="墨迹 110"/>
              <p14:cNvContentPartPr/>
              <p14:nvPr/>
            </p14:nvContentPartPr>
            <p14:xfrm>
              <a:off x="9781822" y="6294019"/>
              <a:ext cx="39511" cy="3947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781822" y="6294019"/>
                <a:ext cx="39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2" name="墨迹 111"/>
              <p14:cNvContentPartPr/>
              <p14:nvPr/>
            </p14:nvContentPartPr>
            <p14:xfrm>
              <a:off x="9870016" y="6043048"/>
              <a:ext cx="131939" cy="194573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870016" y="6043048"/>
                <a:ext cx="13193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3" name="墨迹 112"/>
              <p14:cNvContentPartPr/>
              <p14:nvPr/>
            </p14:nvContentPartPr>
            <p14:xfrm>
              <a:off x="9939866" y="6084641"/>
              <a:ext cx="56444" cy="25167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939866" y="6084641"/>
                <a:ext cx="56444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4" name="墨迹 113"/>
              <p14:cNvContentPartPr/>
              <p14:nvPr/>
            </p14:nvContentPartPr>
            <p14:xfrm>
              <a:off x="10028061" y="6071247"/>
              <a:ext cx="148872" cy="39196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028061" y="6071247"/>
                <a:ext cx="148872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5" name="墨迹 114"/>
              <p14:cNvContentPartPr/>
              <p14:nvPr/>
            </p14:nvContentPartPr>
            <p14:xfrm>
              <a:off x="10337094" y="6062787"/>
              <a:ext cx="206727" cy="18611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337094" y="6062787"/>
                <a:ext cx="20672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6" name="墨迹 115"/>
              <p14:cNvContentPartPr/>
              <p14:nvPr/>
            </p14:nvContentPartPr>
            <p14:xfrm>
              <a:off x="10542235" y="6136105"/>
              <a:ext cx="108832" cy="16002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542235" y="6136105"/>
                <a:ext cx="108832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7" name="墨迹 116"/>
              <p14:cNvContentPartPr/>
              <p14:nvPr/>
            </p14:nvContentPartPr>
            <p14:xfrm>
              <a:off x="10700985" y="6124825"/>
              <a:ext cx="221015" cy="2255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700985" y="6124825"/>
                <a:ext cx="22101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8" name="墨迹 117"/>
              <p14:cNvContentPartPr/>
              <p14:nvPr/>
            </p14:nvContentPartPr>
            <p14:xfrm>
              <a:off x="10783711" y="5989470"/>
              <a:ext cx="36689" cy="34120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783711" y="5989470"/>
                <a:ext cx="36689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9" name="墨迹 118"/>
              <p14:cNvContentPartPr/>
              <p14:nvPr/>
            </p14:nvContentPartPr>
            <p14:xfrm>
              <a:off x="11076693" y="6028244"/>
              <a:ext cx="74788" cy="13200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076693" y="6028244"/>
                <a:ext cx="74788" cy="132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0" name="墨迹 119"/>
              <p14:cNvContentPartPr/>
              <p14:nvPr/>
            </p14:nvContentPartPr>
            <p14:xfrm>
              <a:off x="11192932" y="6085347"/>
              <a:ext cx="45156" cy="9305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192932" y="6085347"/>
                <a:ext cx="4515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1" name="墨迹 120"/>
              <p14:cNvContentPartPr/>
              <p14:nvPr/>
            </p14:nvContentPartPr>
            <p14:xfrm>
              <a:off x="11300177" y="5859755"/>
              <a:ext cx="95955" cy="27776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300177" y="5859755"/>
                <a:ext cx="95955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2" name="墨迹 121"/>
              <p14:cNvContentPartPr/>
              <p14:nvPr/>
            </p14:nvContentPartPr>
            <p14:xfrm>
              <a:off x="11407422" y="6028949"/>
              <a:ext cx="211667" cy="8036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407422" y="6028949"/>
                <a:ext cx="211667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3" name="墨迹 122"/>
              <p14:cNvContentPartPr/>
              <p14:nvPr/>
            </p14:nvContentPartPr>
            <p14:xfrm>
              <a:off x="11638844" y="5941531"/>
              <a:ext cx="56444" cy="25661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638844" y="5941531"/>
                <a:ext cx="56444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4" name="墨迹 123"/>
              <p14:cNvContentPartPr/>
              <p14:nvPr/>
            </p14:nvContentPartPr>
            <p14:xfrm>
              <a:off x="11684000" y="6028949"/>
              <a:ext cx="50800" cy="564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684000" y="6028949"/>
                <a:ext cx="508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5" name="墨迹 124"/>
              <p14:cNvContentPartPr/>
              <p14:nvPr/>
            </p14:nvContentPartPr>
            <p14:xfrm>
              <a:off x="11741855" y="5894298"/>
              <a:ext cx="47977" cy="44484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741855" y="5894298"/>
                <a:ext cx="47977" cy="444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6" name="墨迹 125"/>
              <p14:cNvContentPartPr/>
              <p14:nvPr/>
            </p14:nvContentPartPr>
            <p14:xfrm>
              <a:off x="11842044" y="5840015"/>
              <a:ext cx="138288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842044" y="5840015"/>
                <a:ext cx="1382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7" name="墨迹 126"/>
              <p14:cNvContentPartPr/>
              <p14:nvPr/>
            </p14:nvContentPartPr>
            <p14:xfrm>
              <a:off x="11895667" y="5752598"/>
              <a:ext cx="42333" cy="23969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895667" y="5752598"/>
                <a:ext cx="42333" cy="239692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墨迹 5"/>
              <p14:cNvContentPartPr/>
              <p14:nvPr/>
            </p14:nvContentPartPr>
            <p14:xfrm>
              <a:off x="7222066" y="1263315"/>
              <a:ext cx="42334" cy="282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222066" y="1263315"/>
                <a:ext cx="4233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墨迹 6"/>
              <p14:cNvContentPartPr/>
              <p14:nvPr/>
            </p14:nvContentPartPr>
            <p14:xfrm>
              <a:off x="583494" y="412410"/>
              <a:ext cx="43039" cy="18840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83494" y="412410"/>
                <a:ext cx="43039" cy="188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墨迹 7"/>
              <p14:cNvContentPartPr/>
              <p14:nvPr/>
            </p14:nvContentPartPr>
            <p14:xfrm>
              <a:off x="735718" y="327108"/>
              <a:ext cx="141287" cy="61191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35718" y="327108"/>
                <a:ext cx="141287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墨迹 8"/>
              <p14:cNvContentPartPr/>
              <p14:nvPr/>
            </p14:nvContentPartPr>
            <p14:xfrm>
              <a:off x="1405466" y="386326"/>
              <a:ext cx="16934" cy="310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405466" y="386326"/>
                <a:ext cx="1693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墨迹 9"/>
              <p14:cNvContentPartPr/>
              <p14:nvPr/>
            </p14:nvContentPartPr>
            <p14:xfrm>
              <a:off x="1343377" y="325522"/>
              <a:ext cx="73378" cy="24198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343377" y="325522"/>
                <a:ext cx="73378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墨迹 10"/>
              <p14:cNvContentPartPr/>
              <p14:nvPr/>
            </p14:nvContentPartPr>
            <p14:xfrm>
              <a:off x="1466144" y="355307"/>
              <a:ext cx="145344" cy="17342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466144" y="355307"/>
                <a:ext cx="14534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墨迹 11"/>
              <p14:cNvContentPartPr/>
              <p14:nvPr/>
            </p14:nvContentPartPr>
            <p14:xfrm>
              <a:off x="1682044" y="259430"/>
              <a:ext cx="132644" cy="32428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682044" y="259430"/>
                <a:ext cx="13264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/>
              <p14:cNvContentPartPr/>
              <p14:nvPr/>
            </p14:nvContentPartPr>
            <p14:xfrm>
              <a:off x="2295701" y="366587"/>
              <a:ext cx="139876" cy="16355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295701" y="366587"/>
                <a:ext cx="13987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墨迹 13"/>
              <p14:cNvContentPartPr/>
              <p14:nvPr/>
            </p14:nvContentPartPr>
            <p14:xfrm>
              <a:off x="2184400" y="212902"/>
              <a:ext cx="419452" cy="46105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184400" y="212902"/>
                <a:ext cx="419452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墨迹 14"/>
              <p14:cNvContentPartPr/>
              <p14:nvPr/>
            </p14:nvContentPartPr>
            <p14:xfrm>
              <a:off x="3640666" y="257668"/>
              <a:ext cx="11289" cy="57138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640666" y="257668"/>
                <a:ext cx="11289" cy="571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3688115" y="153684"/>
              <a:ext cx="559329" cy="60486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688115" y="153684"/>
                <a:ext cx="559329" cy="604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墨迹 16"/>
              <p14:cNvContentPartPr/>
              <p14:nvPr/>
            </p14:nvContentPartPr>
            <p14:xfrm>
              <a:off x="3650368" y="781112"/>
              <a:ext cx="577320" cy="2537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650368" y="781112"/>
                <a:ext cx="57732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墨迹 17"/>
              <p14:cNvContentPartPr/>
              <p14:nvPr/>
            </p14:nvContentPartPr>
            <p14:xfrm>
              <a:off x="4476044" y="386326"/>
              <a:ext cx="180622" cy="24127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476044" y="386326"/>
                <a:ext cx="180622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墨迹 18"/>
              <p14:cNvContentPartPr/>
              <p14:nvPr/>
            </p14:nvContentPartPr>
            <p14:xfrm>
              <a:off x="4705702" y="451184"/>
              <a:ext cx="148520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705702" y="451184"/>
                <a:ext cx="14852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墨迹 19"/>
              <p14:cNvContentPartPr/>
              <p14:nvPr/>
            </p14:nvContentPartPr>
            <p14:xfrm>
              <a:off x="4967111" y="181883"/>
              <a:ext cx="82373" cy="14522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967111" y="181883"/>
                <a:ext cx="8237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墨迹 20"/>
              <p14:cNvContentPartPr/>
              <p14:nvPr/>
            </p14:nvContentPartPr>
            <p14:xfrm>
              <a:off x="4851047" y="318648"/>
              <a:ext cx="341841" cy="42298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851047" y="318648"/>
                <a:ext cx="341841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墨迹 21"/>
              <p14:cNvContentPartPr/>
              <p14:nvPr/>
            </p14:nvContentPartPr>
            <p14:xfrm>
              <a:off x="1670050" y="1417705"/>
              <a:ext cx="263172" cy="23193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670050" y="1417705"/>
                <a:ext cx="26317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墨迹 22"/>
              <p14:cNvContentPartPr/>
              <p14:nvPr/>
            </p14:nvContentPartPr>
            <p14:xfrm>
              <a:off x="1820333" y="1443789"/>
              <a:ext cx="59267" cy="47374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820333" y="1443789"/>
                <a:ext cx="59267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墨迹 23"/>
              <p14:cNvContentPartPr/>
              <p14:nvPr/>
            </p14:nvContentPartPr>
            <p14:xfrm>
              <a:off x="1996722" y="1419467"/>
              <a:ext cx="337255" cy="33169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996722" y="1419467"/>
                <a:ext cx="337255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墨迹 24"/>
              <p14:cNvContentPartPr/>
              <p14:nvPr/>
            </p14:nvContentPartPr>
            <p14:xfrm>
              <a:off x="2565400" y="1453659"/>
              <a:ext cx="25400" cy="20162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565400" y="1453659"/>
                <a:ext cx="254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墨迹 25"/>
              <p14:cNvContentPartPr/>
              <p14:nvPr/>
            </p14:nvContentPartPr>
            <p14:xfrm>
              <a:off x="2562577" y="1522746"/>
              <a:ext cx="107245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562577" y="1522746"/>
                <a:ext cx="1072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墨迹 26"/>
              <p14:cNvContentPartPr/>
              <p14:nvPr/>
            </p14:nvContentPartPr>
            <p14:xfrm>
              <a:off x="2678288" y="1368885"/>
              <a:ext cx="31045" cy="413292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678288" y="1368885"/>
                <a:ext cx="31045" cy="413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墨迹 27"/>
              <p14:cNvContentPartPr/>
              <p14:nvPr/>
            </p14:nvContentPartPr>
            <p14:xfrm>
              <a:off x="2754488" y="1567865"/>
              <a:ext cx="118534" cy="15791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754488" y="1567865"/>
                <a:ext cx="11853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墨迹 28"/>
              <p14:cNvContentPartPr/>
              <p14:nvPr/>
            </p14:nvContentPartPr>
            <p14:xfrm>
              <a:off x="1705327" y="2137485"/>
              <a:ext cx="185561" cy="24251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705327" y="2137485"/>
                <a:ext cx="18556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/>
              <p14:cNvContentPartPr/>
              <p14:nvPr/>
            </p14:nvContentPartPr>
            <p14:xfrm>
              <a:off x="1984022" y="2147002"/>
              <a:ext cx="369711" cy="21043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984022" y="2147002"/>
                <a:ext cx="369711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/>
              <p14:cNvContentPartPr/>
              <p14:nvPr/>
            </p14:nvContentPartPr>
            <p14:xfrm>
              <a:off x="2542822" y="2111401"/>
              <a:ext cx="234244" cy="17483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542822" y="2111401"/>
                <a:ext cx="234244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墨迹 31"/>
              <p14:cNvContentPartPr/>
              <p14:nvPr/>
            </p14:nvContentPartPr>
            <p14:xfrm>
              <a:off x="2805288" y="2176963"/>
              <a:ext cx="135467" cy="14469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805288" y="2176963"/>
                <a:ext cx="1354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墨迹 32"/>
              <p14:cNvContentPartPr/>
              <p14:nvPr/>
            </p14:nvContentPartPr>
            <p14:xfrm>
              <a:off x="3121377" y="1367123"/>
              <a:ext cx="149578" cy="39813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121377" y="1367123"/>
                <a:ext cx="149578" cy="398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墨迹 33"/>
              <p14:cNvContentPartPr/>
              <p14:nvPr/>
            </p14:nvContentPartPr>
            <p14:xfrm>
              <a:off x="3112911" y="1776537"/>
              <a:ext cx="143933" cy="60345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112911" y="1776537"/>
                <a:ext cx="143933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墨迹 34"/>
              <p14:cNvContentPartPr/>
              <p14:nvPr/>
            </p14:nvContentPartPr>
            <p14:xfrm>
              <a:off x="7261577" y="1167439"/>
              <a:ext cx="104996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261577" y="116743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墨迹 35"/>
              <p14:cNvContentPartPr/>
              <p14:nvPr/>
            </p14:nvContentPartPr>
            <p14:xfrm>
              <a:off x="3962400" y="1016574"/>
              <a:ext cx="178681" cy="66408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962400" y="1016574"/>
                <a:ext cx="178681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4089400" y="1291514"/>
              <a:ext cx="62088" cy="17906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089400" y="1291514"/>
                <a:ext cx="6208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墨迹 37"/>
              <p14:cNvContentPartPr/>
              <p14:nvPr/>
            </p14:nvContentPartPr>
            <p14:xfrm>
              <a:off x="4066116" y="1280940"/>
              <a:ext cx="238655" cy="22347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066116" y="1280940"/>
                <a:ext cx="23865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墨迹 38"/>
              <p14:cNvContentPartPr/>
              <p14:nvPr/>
            </p14:nvContentPartPr>
            <p14:xfrm>
              <a:off x="4452761" y="1268955"/>
              <a:ext cx="147461" cy="3383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452761" y="1268955"/>
                <a:ext cx="14746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墨迹 39"/>
              <p14:cNvContentPartPr/>
              <p14:nvPr/>
            </p14:nvContentPartPr>
            <p14:xfrm>
              <a:off x="4442883" y="1393031"/>
              <a:ext cx="179917" cy="4511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442883" y="1393031"/>
                <a:ext cx="17991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墨迹 40"/>
              <p14:cNvContentPartPr/>
              <p14:nvPr/>
            </p14:nvContentPartPr>
            <p14:xfrm>
              <a:off x="4660900" y="1147523"/>
              <a:ext cx="133350" cy="30472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660900" y="1147523"/>
                <a:ext cx="133350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墨迹 41"/>
              <p14:cNvContentPartPr/>
              <p14:nvPr/>
            </p14:nvContentPartPr>
            <p14:xfrm>
              <a:off x="4786488" y="1353552"/>
              <a:ext cx="59267" cy="338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786488" y="1353552"/>
                <a:ext cx="592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墨迹 42"/>
              <p14:cNvContentPartPr/>
              <p14:nvPr/>
            </p14:nvContentPartPr>
            <p14:xfrm>
              <a:off x="4878211" y="1278472"/>
              <a:ext cx="80433" cy="12936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878211" y="1278472"/>
                <a:ext cx="80433" cy="129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墨迹 43"/>
              <p14:cNvContentPartPr/>
              <p14:nvPr/>
            </p14:nvContentPartPr>
            <p14:xfrm>
              <a:off x="5038725" y="1235116"/>
              <a:ext cx="114652" cy="19281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038725" y="1235116"/>
                <a:ext cx="114652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5113866" y="1254856"/>
              <a:ext cx="138289" cy="12125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113866" y="1254856"/>
                <a:ext cx="138289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墨迹 45"/>
              <p14:cNvContentPartPr/>
              <p14:nvPr/>
            </p14:nvContentPartPr>
            <p14:xfrm>
              <a:off x="5322711" y="1085662"/>
              <a:ext cx="99307" cy="21924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322711" y="1085662"/>
                <a:ext cx="99307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墨迹 46"/>
              <p14:cNvContentPartPr/>
              <p14:nvPr/>
            </p14:nvContentPartPr>
            <p14:xfrm>
              <a:off x="5277555" y="1183653"/>
              <a:ext cx="45156" cy="51674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277555" y="1183653"/>
                <a:ext cx="45156" cy="516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墨迹 47"/>
              <p14:cNvContentPartPr/>
              <p14:nvPr/>
            </p14:nvContentPartPr>
            <p14:xfrm>
              <a:off x="5375803" y="1274595"/>
              <a:ext cx="113419" cy="20585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375803" y="1274595"/>
                <a:ext cx="11341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墨迹 48"/>
              <p14:cNvContentPartPr/>
              <p14:nvPr/>
            </p14:nvContentPartPr>
            <p14:xfrm>
              <a:off x="6905272" y="231231"/>
              <a:ext cx="136878" cy="10997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905272" y="231231"/>
                <a:ext cx="136878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墨迹 49"/>
              <p14:cNvContentPartPr/>
              <p14:nvPr/>
            </p14:nvContentPartPr>
            <p14:xfrm>
              <a:off x="6878461" y="344027"/>
              <a:ext cx="134761" cy="9869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878461" y="344027"/>
                <a:ext cx="13476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墨迹 50"/>
              <p14:cNvContentPartPr/>
              <p14:nvPr/>
            </p14:nvContentPartPr>
            <p14:xfrm>
              <a:off x="6779683" y="456824"/>
              <a:ext cx="301272" cy="1691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779683" y="456824"/>
                <a:ext cx="3012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墨迹 51"/>
              <p14:cNvContentPartPr/>
              <p14:nvPr/>
            </p14:nvContentPartPr>
            <p14:xfrm>
              <a:off x="6778977" y="300319"/>
              <a:ext cx="231423" cy="3228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778977" y="300319"/>
                <a:ext cx="231423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墨迹 52"/>
              <p14:cNvContentPartPr/>
              <p14:nvPr/>
            </p14:nvContentPartPr>
            <p14:xfrm>
              <a:off x="6874933" y="526440"/>
              <a:ext cx="22578" cy="17360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874933" y="526440"/>
                <a:ext cx="22578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墨迹 53"/>
              <p14:cNvContentPartPr/>
              <p14:nvPr/>
            </p14:nvContentPartPr>
            <p14:xfrm>
              <a:off x="6950603" y="400425"/>
              <a:ext cx="189619" cy="27035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950603" y="400425"/>
                <a:ext cx="189619" cy="270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墨迹 54"/>
              <p14:cNvContentPartPr/>
              <p14:nvPr/>
            </p14:nvContentPartPr>
            <p14:xfrm>
              <a:off x="7157861" y="287629"/>
              <a:ext cx="196850" cy="36094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157861" y="287629"/>
                <a:ext cx="196850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墨迹 55"/>
              <p14:cNvContentPartPr/>
              <p14:nvPr/>
            </p14:nvContentPartPr>
            <p14:xfrm>
              <a:off x="7625644" y="501942"/>
              <a:ext cx="28222" cy="3383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625644" y="501942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墨迹 56"/>
              <p14:cNvContentPartPr/>
              <p14:nvPr/>
            </p14:nvContentPartPr>
            <p14:xfrm>
              <a:off x="7591777" y="575259"/>
              <a:ext cx="28223" cy="2537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591777" y="575259"/>
                <a:ext cx="282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墨迹 57"/>
              <p14:cNvContentPartPr/>
              <p14:nvPr/>
            </p14:nvContentPartPr>
            <p14:xfrm>
              <a:off x="8200143" y="933387"/>
              <a:ext cx="52034" cy="3665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200143" y="933387"/>
                <a:ext cx="520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墨迹 58"/>
              <p14:cNvContentPartPr/>
              <p14:nvPr/>
            </p14:nvContentPartPr>
            <p14:xfrm>
              <a:off x="8223955" y="205324"/>
              <a:ext cx="324556" cy="37557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223955" y="205324"/>
                <a:ext cx="324556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墨迹 59"/>
              <p14:cNvContentPartPr/>
              <p14:nvPr/>
            </p14:nvContentPartPr>
            <p14:xfrm>
              <a:off x="8592784" y="417345"/>
              <a:ext cx="210432" cy="12971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592784" y="417345"/>
                <a:ext cx="21043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" name="墨迹 60"/>
              <p14:cNvContentPartPr/>
              <p14:nvPr/>
            </p14:nvContentPartPr>
            <p14:xfrm>
              <a:off x="8815916" y="501942"/>
              <a:ext cx="99484" cy="7754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815916" y="501942"/>
                <a:ext cx="99484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2" name="墨迹 61"/>
              <p14:cNvContentPartPr/>
              <p14:nvPr/>
            </p14:nvContentPartPr>
            <p14:xfrm>
              <a:off x="8921044" y="400425"/>
              <a:ext cx="85019" cy="21713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921044" y="400425"/>
                <a:ext cx="85019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3" name="墨迹 62"/>
              <p14:cNvContentPartPr/>
              <p14:nvPr/>
            </p14:nvContentPartPr>
            <p14:xfrm>
              <a:off x="8551333" y="370464"/>
              <a:ext cx="81844" cy="19351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551333" y="370464"/>
                <a:ext cx="81844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4" name="墨迹 63"/>
              <p14:cNvContentPartPr/>
              <p14:nvPr/>
            </p14:nvContentPartPr>
            <p14:xfrm>
              <a:off x="8425038" y="513222"/>
              <a:ext cx="143228" cy="13394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425038" y="513222"/>
                <a:ext cx="14322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8452555" y="558340"/>
              <a:ext cx="59267" cy="36658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452555" y="558340"/>
                <a:ext cx="59267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6" name="墨迹 65"/>
              <p14:cNvContentPartPr/>
              <p14:nvPr/>
            </p14:nvContentPartPr>
            <p14:xfrm>
              <a:off x="9217377" y="422985"/>
              <a:ext cx="161749" cy="2537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217377" y="422985"/>
                <a:ext cx="161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7" name="墨迹 66"/>
              <p14:cNvContentPartPr/>
              <p14:nvPr/>
            </p14:nvContentPartPr>
            <p14:xfrm>
              <a:off x="9196916" y="530141"/>
              <a:ext cx="15028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196916" y="530141"/>
                <a:ext cx="15028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墨迹 67"/>
              <p14:cNvContentPartPr/>
              <p14:nvPr/>
            </p14:nvContentPartPr>
            <p14:xfrm>
              <a:off x="9420577" y="367997"/>
              <a:ext cx="112889" cy="22418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420577" y="367997"/>
                <a:ext cx="112889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9" name="墨迹 68"/>
              <p14:cNvContentPartPr/>
              <p14:nvPr/>
            </p14:nvContentPartPr>
            <p14:xfrm>
              <a:off x="9493955" y="351782"/>
              <a:ext cx="177800" cy="7120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493955" y="351782"/>
                <a:ext cx="177800" cy="71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" name="墨迹 69"/>
              <p14:cNvContentPartPr/>
              <p14:nvPr/>
            </p14:nvContentPartPr>
            <p14:xfrm>
              <a:off x="9660113" y="413115"/>
              <a:ext cx="91546" cy="113501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660113" y="413115"/>
                <a:ext cx="91546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1" name="墨迹 70"/>
              <p14:cNvContentPartPr/>
              <p14:nvPr/>
            </p14:nvContentPartPr>
            <p14:xfrm>
              <a:off x="9598377" y="268948"/>
              <a:ext cx="294394" cy="60522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598377" y="268948"/>
                <a:ext cx="294394" cy="605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2" name="墨迹 71"/>
              <p14:cNvContentPartPr/>
              <p14:nvPr/>
            </p14:nvContentPartPr>
            <p14:xfrm>
              <a:off x="9826977" y="626018"/>
              <a:ext cx="54328" cy="7085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826977" y="626018"/>
                <a:ext cx="54328" cy="70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3" name="墨迹 72"/>
              <p14:cNvContentPartPr/>
              <p14:nvPr/>
            </p14:nvContentPartPr>
            <p14:xfrm>
              <a:off x="7924800" y="998245"/>
              <a:ext cx="299155" cy="28763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924800" y="998245"/>
                <a:ext cx="29915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8291688" y="1161799"/>
              <a:ext cx="189971" cy="15509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291688" y="1161799"/>
                <a:ext cx="18997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5" name="墨迹 74"/>
              <p14:cNvContentPartPr/>
              <p14:nvPr/>
            </p14:nvContentPartPr>
            <p14:xfrm>
              <a:off x="8606719" y="1133600"/>
              <a:ext cx="112536" cy="3101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06719" y="1133600"/>
                <a:ext cx="11253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6" name="墨迹 75"/>
              <p14:cNvContentPartPr/>
              <p14:nvPr/>
            </p14:nvContentPartPr>
            <p14:xfrm>
              <a:off x="8600722" y="1218197"/>
              <a:ext cx="117122" cy="564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600722" y="1218197"/>
                <a:ext cx="1171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7" name="墨迹 76"/>
              <p14:cNvContentPartPr/>
              <p14:nvPr/>
            </p14:nvContentPartPr>
            <p14:xfrm>
              <a:off x="8795984" y="1073853"/>
              <a:ext cx="70026" cy="26207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795984" y="1073853"/>
                <a:ext cx="70026" cy="262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8" name="墨迹 77"/>
              <p14:cNvContentPartPr/>
              <p14:nvPr/>
            </p14:nvContentPartPr>
            <p14:xfrm>
              <a:off x="8946444" y="1016574"/>
              <a:ext cx="107950" cy="24462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946444" y="1016574"/>
                <a:ext cx="107950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9" name="墨迹 78"/>
              <p14:cNvContentPartPr/>
              <p14:nvPr/>
            </p14:nvContentPartPr>
            <p14:xfrm>
              <a:off x="8881533" y="990842"/>
              <a:ext cx="344311" cy="72083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881533" y="990842"/>
                <a:ext cx="344311" cy="720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0" name="墨迹 79"/>
              <p14:cNvContentPartPr/>
              <p14:nvPr/>
            </p14:nvContentPartPr>
            <p14:xfrm>
              <a:off x="9155288" y="1325353"/>
              <a:ext cx="55034" cy="6203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155288" y="1325353"/>
                <a:ext cx="550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1" name="墨迹 80"/>
              <p14:cNvContentPartPr/>
              <p14:nvPr/>
            </p14:nvContentPartPr>
            <p14:xfrm>
              <a:off x="9810044" y="1071562"/>
              <a:ext cx="304800" cy="421575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810044" y="1071562"/>
                <a:ext cx="304800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墨迹 81"/>
              <p14:cNvContentPartPr/>
              <p14:nvPr/>
            </p14:nvContentPartPr>
            <p14:xfrm>
              <a:off x="10154355" y="1284993"/>
              <a:ext cx="208845" cy="14258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154355" y="1284993"/>
                <a:ext cx="208845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3" name="墨迹 82"/>
              <p14:cNvContentPartPr/>
              <p14:nvPr/>
            </p14:nvContentPartPr>
            <p14:xfrm>
              <a:off x="10323688" y="1213262"/>
              <a:ext cx="79022" cy="33979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323688" y="1213262"/>
                <a:ext cx="79022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墨迹 83"/>
              <p14:cNvContentPartPr/>
              <p14:nvPr/>
            </p14:nvContentPartPr>
            <p14:xfrm>
              <a:off x="10382955" y="1378226"/>
              <a:ext cx="40923" cy="14170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382955" y="1378226"/>
                <a:ext cx="40923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5" name="墨迹 84"/>
              <p14:cNvContentPartPr/>
              <p14:nvPr/>
            </p14:nvContentPartPr>
            <p14:xfrm>
              <a:off x="10479969" y="1346502"/>
              <a:ext cx="123119" cy="9869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479969" y="1346502"/>
                <a:ext cx="12311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6" name="墨迹 85"/>
              <p14:cNvContentPartPr/>
              <p14:nvPr/>
            </p14:nvContentPartPr>
            <p14:xfrm>
              <a:off x="10584744" y="1318127"/>
              <a:ext cx="167923" cy="12989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584744" y="1318127"/>
                <a:ext cx="167923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7" name="墨迹 86"/>
              <p14:cNvContentPartPr/>
              <p14:nvPr/>
            </p14:nvContentPartPr>
            <p14:xfrm>
              <a:off x="10701867" y="1235293"/>
              <a:ext cx="79022" cy="35795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701867" y="1235293"/>
                <a:ext cx="79022" cy="357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8" name="墨迹 87"/>
              <p14:cNvContentPartPr/>
              <p14:nvPr/>
            </p14:nvContentPartPr>
            <p14:xfrm>
              <a:off x="10744200" y="1387391"/>
              <a:ext cx="85548" cy="19175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744200" y="1387391"/>
                <a:ext cx="8554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9" name="墨迹 88"/>
              <p14:cNvContentPartPr/>
              <p14:nvPr/>
            </p14:nvContentPartPr>
            <p14:xfrm>
              <a:off x="10919177" y="1246396"/>
              <a:ext cx="141817" cy="6485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919177" y="1246396"/>
                <a:ext cx="14181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0" name="墨迹 89"/>
              <p14:cNvContentPartPr/>
              <p14:nvPr/>
            </p14:nvContentPartPr>
            <p14:xfrm>
              <a:off x="10920764" y="1342272"/>
              <a:ext cx="142346" cy="1128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920764" y="1342272"/>
                <a:ext cx="14234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1" name="墨迹 90"/>
              <p14:cNvContentPartPr/>
              <p14:nvPr/>
            </p14:nvContentPartPr>
            <p14:xfrm>
              <a:off x="11054644" y="1178718"/>
              <a:ext cx="155223" cy="24815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054644" y="1178718"/>
                <a:ext cx="155223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2" name="墨迹 91"/>
              <p14:cNvContentPartPr/>
              <p14:nvPr/>
            </p14:nvContentPartPr>
            <p14:xfrm>
              <a:off x="11192932" y="1197048"/>
              <a:ext cx="107245" cy="986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192932" y="1197048"/>
                <a:ext cx="107245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3" name="墨迹 92"/>
              <p14:cNvContentPartPr/>
              <p14:nvPr/>
            </p14:nvContentPartPr>
            <p14:xfrm>
              <a:off x="11311467" y="1229476"/>
              <a:ext cx="118533" cy="16126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311467" y="1229476"/>
                <a:ext cx="118533" cy="161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4" name="墨迹 93"/>
              <p14:cNvContentPartPr/>
              <p14:nvPr/>
            </p14:nvContentPartPr>
            <p14:xfrm>
              <a:off x="11280422" y="1079317"/>
              <a:ext cx="307623" cy="578784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280422" y="1079317"/>
                <a:ext cx="307623" cy="578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5" name="墨迹 94"/>
              <p14:cNvContentPartPr/>
              <p14:nvPr/>
            </p14:nvContentPartPr>
            <p14:xfrm>
              <a:off x="11506200" y="1455069"/>
              <a:ext cx="74260" cy="5639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506200" y="1455069"/>
                <a:ext cx="74260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6" name="墨迹 95"/>
              <p14:cNvContentPartPr/>
              <p14:nvPr/>
            </p14:nvContentPartPr>
            <p14:xfrm>
              <a:off x="7857066" y="1710975"/>
              <a:ext cx="321734" cy="398311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857066" y="1710975"/>
                <a:ext cx="321734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7" name="墨迹 96"/>
              <p14:cNvContentPartPr/>
              <p14:nvPr/>
            </p14:nvContentPartPr>
            <p14:xfrm>
              <a:off x="8220780" y="1942559"/>
              <a:ext cx="226131" cy="14698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220780" y="1942559"/>
                <a:ext cx="226131" cy="146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墨迹 97"/>
              <p14:cNvContentPartPr/>
              <p14:nvPr/>
            </p14:nvContentPartPr>
            <p14:xfrm>
              <a:off x="8393288" y="1872414"/>
              <a:ext cx="79022" cy="41170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393288" y="1872414"/>
                <a:ext cx="7902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9" name="墨迹 98"/>
              <p14:cNvContentPartPr/>
              <p14:nvPr/>
            </p14:nvContentPartPr>
            <p14:xfrm>
              <a:off x="8455377" y="2010589"/>
              <a:ext cx="62089" cy="16284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455377" y="2010589"/>
                <a:ext cx="62089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0" name="墨迹 99"/>
              <p14:cNvContentPartPr/>
              <p14:nvPr/>
            </p14:nvContentPartPr>
            <p14:xfrm>
              <a:off x="8573911" y="1990850"/>
              <a:ext cx="152400" cy="11350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573911" y="1990850"/>
                <a:ext cx="152400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1" name="墨迹 100"/>
              <p14:cNvContentPartPr/>
              <p14:nvPr/>
            </p14:nvContentPartPr>
            <p14:xfrm>
              <a:off x="8723488" y="1921762"/>
              <a:ext cx="42334" cy="37645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723488" y="1921762"/>
                <a:ext cx="42334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2" name="墨迹 101"/>
              <p14:cNvContentPartPr/>
              <p14:nvPr/>
            </p14:nvContentPartPr>
            <p14:xfrm>
              <a:off x="8861777" y="2019049"/>
              <a:ext cx="150989" cy="1691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861777" y="2019049"/>
                <a:ext cx="1509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3" name="墨迹 102"/>
              <p14:cNvContentPartPr/>
              <p14:nvPr/>
            </p14:nvContentPartPr>
            <p14:xfrm>
              <a:off x="8837612" y="2092366"/>
              <a:ext cx="199143" cy="1128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837612" y="2092366"/>
                <a:ext cx="19914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4" name="墨迹 103"/>
              <p14:cNvContentPartPr/>
              <p14:nvPr/>
            </p14:nvContentPartPr>
            <p14:xfrm>
              <a:off x="9093200" y="1931632"/>
              <a:ext cx="28222" cy="16637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093200" y="1931632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" name="墨迹 104"/>
              <p14:cNvContentPartPr/>
              <p14:nvPr/>
            </p14:nvContentPartPr>
            <p14:xfrm>
              <a:off x="9213144" y="1882989"/>
              <a:ext cx="86078" cy="15720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213144" y="1882989"/>
                <a:ext cx="86078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6" name="墨迹 105"/>
              <p14:cNvContentPartPr/>
              <p14:nvPr/>
            </p14:nvContentPartPr>
            <p14:xfrm>
              <a:off x="9239955" y="1902904"/>
              <a:ext cx="90312" cy="16126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239955" y="1902904"/>
                <a:ext cx="90312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7" name="墨迹 106"/>
              <p14:cNvContentPartPr/>
              <p14:nvPr/>
            </p14:nvContentPartPr>
            <p14:xfrm>
              <a:off x="9191977" y="1804736"/>
              <a:ext cx="315384" cy="62037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191977" y="1804736"/>
                <a:ext cx="315384" cy="620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8" name="墨迹 107"/>
              <p14:cNvContentPartPr/>
              <p14:nvPr/>
            </p14:nvContentPartPr>
            <p14:xfrm>
              <a:off x="9426222" y="2105056"/>
              <a:ext cx="67733" cy="8089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426222" y="2105056"/>
                <a:ext cx="67733" cy="80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9" name="墨迹 108"/>
              <p14:cNvContentPartPr/>
              <p14:nvPr/>
            </p14:nvContentPartPr>
            <p14:xfrm>
              <a:off x="7684911" y="2574569"/>
              <a:ext cx="180622" cy="344028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684911" y="2574569"/>
                <a:ext cx="1806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墨迹 109"/>
              <p14:cNvContentPartPr/>
              <p14:nvPr/>
            </p14:nvContentPartPr>
            <p14:xfrm>
              <a:off x="8050388" y="2659166"/>
              <a:ext cx="187678" cy="19069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050388" y="2659166"/>
                <a:ext cx="187678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1" name="墨迹 110"/>
              <p14:cNvContentPartPr/>
              <p14:nvPr/>
            </p14:nvContentPartPr>
            <p14:xfrm>
              <a:off x="8235244" y="2619688"/>
              <a:ext cx="33866" cy="35812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235244" y="2619688"/>
                <a:ext cx="3386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墨迹 111"/>
              <p14:cNvContentPartPr/>
              <p14:nvPr/>
            </p14:nvContentPartPr>
            <p14:xfrm>
              <a:off x="8280400" y="2704990"/>
              <a:ext cx="47272" cy="18822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280400" y="2704990"/>
                <a:ext cx="4727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3" name="墨迹 112"/>
              <p14:cNvContentPartPr/>
              <p14:nvPr/>
            </p14:nvContentPartPr>
            <p14:xfrm>
              <a:off x="8378648" y="2703756"/>
              <a:ext cx="152929" cy="15121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378648" y="2703756"/>
                <a:ext cx="152929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4" name="墨迹 113"/>
              <p14:cNvContentPartPr/>
              <p14:nvPr/>
            </p14:nvContentPartPr>
            <p14:xfrm>
              <a:off x="8514644" y="2673442"/>
              <a:ext cx="35278" cy="332572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514644" y="2673442"/>
                <a:ext cx="35278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5" name="墨迹 114"/>
              <p14:cNvContentPartPr/>
              <p14:nvPr/>
            </p14:nvContentPartPr>
            <p14:xfrm>
              <a:off x="8658577" y="2724024"/>
              <a:ext cx="132645" cy="1128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658577" y="2724024"/>
                <a:ext cx="132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6" name="墨迹 115"/>
              <p14:cNvContentPartPr/>
              <p14:nvPr/>
            </p14:nvContentPartPr>
            <p14:xfrm>
              <a:off x="8623123" y="2836820"/>
              <a:ext cx="148344" cy="2819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8623123" y="2836820"/>
                <a:ext cx="1483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7" name="墨迹 116"/>
              <p14:cNvContentPartPr/>
              <p14:nvPr/>
            </p14:nvContentPartPr>
            <p14:xfrm>
              <a:off x="8901994" y="2673266"/>
              <a:ext cx="140406" cy="19527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8901994" y="2673266"/>
                <a:ext cx="140406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8" name="墨迹 117"/>
              <p14:cNvContentPartPr/>
              <p14:nvPr/>
            </p14:nvContentPartPr>
            <p14:xfrm>
              <a:off x="9070622" y="2669565"/>
              <a:ext cx="107244" cy="21519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070622" y="2669565"/>
                <a:ext cx="107244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9" name="墨迹 118"/>
              <p14:cNvContentPartPr/>
              <p14:nvPr/>
            </p14:nvContentPartPr>
            <p14:xfrm>
              <a:off x="9068858" y="2703756"/>
              <a:ext cx="109009" cy="13024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068858" y="2703756"/>
                <a:ext cx="109009" cy="130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0" name="墨迹 119"/>
              <p14:cNvContentPartPr/>
              <p14:nvPr/>
            </p14:nvContentPartPr>
            <p14:xfrm>
              <a:off x="9220200" y="2635726"/>
              <a:ext cx="78316" cy="23493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220200" y="2635726"/>
                <a:ext cx="78316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1" name="墨迹 120"/>
              <p14:cNvContentPartPr/>
              <p14:nvPr/>
            </p14:nvContentPartPr>
            <p14:xfrm>
              <a:off x="9296400" y="2645067"/>
              <a:ext cx="95955" cy="3947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296400" y="2645067"/>
                <a:ext cx="959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2" name="墨迹 121"/>
              <p14:cNvContentPartPr/>
              <p14:nvPr/>
            </p14:nvContentPartPr>
            <p14:xfrm>
              <a:off x="9403644" y="2667626"/>
              <a:ext cx="77082" cy="13535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403644" y="2667626"/>
                <a:ext cx="7708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3" name="墨迹 122"/>
              <p14:cNvContentPartPr/>
              <p14:nvPr/>
            </p14:nvContentPartPr>
            <p14:xfrm>
              <a:off x="9355666" y="2558355"/>
              <a:ext cx="251178" cy="608394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355666" y="2558355"/>
                <a:ext cx="251178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4" name="墨迹 123"/>
              <p14:cNvContentPartPr/>
              <p14:nvPr/>
            </p14:nvContentPartPr>
            <p14:xfrm>
              <a:off x="9544755" y="2848100"/>
              <a:ext cx="60149" cy="6203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544755" y="2848100"/>
                <a:ext cx="6014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5" name="墨迹 124"/>
              <p14:cNvContentPartPr/>
              <p14:nvPr/>
            </p14:nvContentPartPr>
            <p14:xfrm>
              <a:off x="9855200" y="2628148"/>
              <a:ext cx="129822" cy="157914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855200" y="2628148"/>
                <a:ext cx="1298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6" name="墨迹 125"/>
              <p14:cNvContentPartPr/>
              <p14:nvPr/>
            </p14:nvContentPartPr>
            <p14:xfrm>
              <a:off x="9853612" y="2658638"/>
              <a:ext cx="170921" cy="149983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853612" y="2658638"/>
                <a:ext cx="170921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7" name="墨迹 126"/>
              <p14:cNvContentPartPr/>
              <p14:nvPr/>
            </p14:nvContentPartPr>
            <p14:xfrm>
              <a:off x="10148711" y="2530685"/>
              <a:ext cx="54504" cy="24973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148711" y="2530685"/>
                <a:ext cx="54504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8" name="墨迹 127"/>
              <p14:cNvContentPartPr/>
              <p14:nvPr/>
            </p14:nvContentPartPr>
            <p14:xfrm>
              <a:off x="10269890" y="2542317"/>
              <a:ext cx="175154" cy="15914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269890" y="2542317"/>
                <a:ext cx="175154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9" name="墨迹 128"/>
              <p14:cNvContentPartPr/>
              <p14:nvPr/>
            </p14:nvContentPartPr>
            <p14:xfrm>
              <a:off x="10319455" y="2557298"/>
              <a:ext cx="100189" cy="23440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319455" y="2557298"/>
                <a:ext cx="100189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0" name="墨迹 129"/>
              <p14:cNvContentPartPr/>
              <p14:nvPr/>
            </p14:nvContentPartPr>
            <p14:xfrm>
              <a:off x="10326511" y="2449612"/>
              <a:ext cx="322615" cy="59588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326511" y="2449612"/>
                <a:ext cx="322615" cy="595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1" name="墨迹 130"/>
              <p14:cNvContentPartPr/>
              <p14:nvPr/>
            </p14:nvContentPartPr>
            <p14:xfrm>
              <a:off x="10577688" y="2746583"/>
              <a:ext cx="59796" cy="64153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577688" y="2746583"/>
                <a:ext cx="59796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2" name="墨迹 131"/>
              <p14:cNvContentPartPr/>
              <p14:nvPr/>
            </p14:nvContentPartPr>
            <p14:xfrm>
              <a:off x="10753372" y="2650707"/>
              <a:ext cx="157339" cy="5640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753372" y="2650707"/>
                <a:ext cx="157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3" name="墨迹 132"/>
              <p14:cNvContentPartPr/>
              <p14:nvPr/>
            </p14:nvContentPartPr>
            <p14:xfrm>
              <a:off x="10738555" y="2724024"/>
              <a:ext cx="174977" cy="1128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738555" y="2724024"/>
                <a:ext cx="1749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4" name="墨迹 133"/>
              <p14:cNvContentPartPr/>
              <p14:nvPr/>
            </p14:nvContentPartPr>
            <p14:xfrm>
              <a:off x="10963804" y="2635726"/>
              <a:ext cx="91723" cy="10733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0963804" y="2635726"/>
                <a:ext cx="91723" cy="107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5" name="墨迹 134"/>
              <p14:cNvContentPartPr/>
              <p14:nvPr/>
            </p14:nvContentPartPr>
            <p14:xfrm>
              <a:off x="11074400" y="2667626"/>
              <a:ext cx="53622" cy="6203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074400" y="2667626"/>
                <a:ext cx="536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6" name="墨迹 135"/>
              <p14:cNvContentPartPr/>
              <p14:nvPr/>
            </p14:nvContentPartPr>
            <p14:xfrm>
              <a:off x="11204222" y="2540731"/>
              <a:ext cx="33867" cy="13535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204222" y="2540731"/>
                <a:ext cx="338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7" name="墨迹 136"/>
              <p14:cNvContentPartPr/>
              <p14:nvPr/>
            </p14:nvContentPartPr>
            <p14:xfrm>
              <a:off x="11273895" y="2545842"/>
              <a:ext cx="94015" cy="133064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273895" y="2545842"/>
                <a:ext cx="94015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8" name="墨迹 137"/>
              <p14:cNvContentPartPr/>
              <p14:nvPr/>
            </p14:nvContentPartPr>
            <p14:xfrm>
              <a:off x="11243732" y="2533681"/>
              <a:ext cx="158045" cy="33133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243732" y="2533681"/>
                <a:ext cx="15804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9" name="墨迹 138"/>
              <p14:cNvContentPartPr/>
              <p14:nvPr/>
            </p14:nvContentPartPr>
            <p14:xfrm>
              <a:off x="11396662" y="2656347"/>
              <a:ext cx="171626" cy="7137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396662" y="2656347"/>
                <a:ext cx="171626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0" name="墨迹 139"/>
              <p14:cNvContentPartPr/>
              <p14:nvPr/>
            </p14:nvContentPartPr>
            <p14:xfrm>
              <a:off x="11573932" y="2610171"/>
              <a:ext cx="25400" cy="26894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573932" y="2610171"/>
                <a:ext cx="25400" cy="268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1" name="墨迹 140"/>
              <p14:cNvContentPartPr/>
              <p14:nvPr/>
            </p14:nvContentPartPr>
            <p14:xfrm>
              <a:off x="7227358" y="3246763"/>
              <a:ext cx="37042" cy="29962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227358" y="3246763"/>
                <a:ext cx="37042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2" name="墨迹 141"/>
              <p14:cNvContentPartPr/>
              <p14:nvPr/>
            </p14:nvContentPartPr>
            <p14:xfrm>
              <a:off x="1232429" y="3110351"/>
              <a:ext cx="215371" cy="37504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232429" y="3110351"/>
                <a:ext cx="215371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3" name="墨迹 142"/>
              <p14:cNvContentPartPr/>
              <p14:nvPr/>
            </p14:nvContentPartPr>
            <p14:xfrm>
              <a:off x="1415344" y="3117753"/>
              <a:ext cx="283633" cy="48326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415344" y="3117753"/>
                <a:ext cx="283633" cy="483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4" name="墨迹 143"/>
              <p14:cNvContentPartPr/>
              <p14:nvPr/>
            </p14:nvContentPartPr>
            <p14:xfrm>
              <a:off x="1560688" y="3276725"/>
              <a:ext cx="98778" cy="180473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560688" y="3276725"/>
                <a:ext cx="987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5" name="墨迹 144"/>
              <p14:cNvContentPartPr/>
              <p14:nvPr/>
            </p14:nvContentPartPr>
            <p14:xfrm>
              <a:off x="1603022" y="3093431"/>
              <a:ext cx="79022" cy="10151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603022" y="3093431"/>
                <a:ext cx="7902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6" name="墨迹 145"/>
              <p14:cNvContentPartPr/>
              <p14:nvPr/>
            </p14:nvContentPartPr>
            <p14:xfrm>
              <a:off x="1741311" y="3186488"/>
              <a:ext cx="169333" cy="191753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741311" y="3186488"/>
                <a:ext cx="1693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7" name="墨迹 146"/>
              <p14:cNvContentPartPr/>
              <p14:nvPr/>
            </p14:nvContentPartPr>
            <p14:xfrm>
              <a:off x="2000073" y="3163224"/>
              <a:ext cx="139171" cy="313714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2000073" y="3163224"/>
                <a:ext cx="139171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8" name="墨迹 147"/>
              <p14:cNvContentPartPr/>
              <p14:nvPr/>
            </p14:nvContentPartPr>
            <p14:xfrm>
              <a:off x="2226204" y="3293644"/>
              <a:ext cx="182562" cy="172543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2226204" y="3293644"/>
                <a:ext cx="182562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9" name="墨迹 148"/>
              <p14:cNvContentPartPr/>
              <p14:nvPr/>
            </p14:nvContentPartPr>
            <p14:xfrm>
              <a:off x="2601383" y="3248526"/>
              <a:ext cx="168098" cy="3947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2601383" y="3248526"/>
                <a:ext cx="16809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0" name="墨迹 149"/>
              <p14:cNvContentPartPr/>
              <p14:nvPr/>
            </p14:nvContentPartPr>
            <p14:xfrm>
              <a:off x="2575806" y="3372601"/>
              <a:ext cx="195616" cy="16920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2575806" y="3372601"/>
                <a:ext cx="19561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1" name="墨迹 150"/>
              <p14:cNvContentPartPr/>
              <p14:nvPr/>
            </p14:nvContentPartPr>
            <p14:xfrm>
              <a:off x="2798762" y="3237246"/>
              <a:ext cx="158926" cy="18117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2798762" y="3237246"/>
                <a:ext cx="158926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2" name="墨迹 151"/>
              <p14:cNvContentPartPr/>
              <p14:nvPr/>
            </p14:nvContentPartPr>
            <p14:xfrm>
              <a:off x="2943577" y="3214863"/>
              <a:ext cx="124531" cy="236696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2943577" y="3214863"/>
                <a:ext cx="124531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3" name="墨迹 152"/>
              <p14:cNvContentPartPr/>
              <p14:nvPr/>
            </p14:nvContentPartPr>
            <p14:xfrm>
              <a:off x="2938991" y="3258043"/>
              <a:ext cx="94897" cy="151217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2938991" y="3258043"/>
                <a:ext cx="94897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4" name="墨迹 153"/>
              <p14:cNvContentPartPr/>
              <p14:nvPr/>
            </p14:nvContentPartPr>
            <p14:xfrm>
              <a:off x="3056466" y="3197768"/>
              <a:ext cx="117475" cy="242511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3056466" y="3197768"/>
                <a:ext cx="11747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5" name="墨迹 154"/>
              <p14:cNvContentPartPr/>
              <p14:nvPr/>
            </p14:nvContentPartPr>
            <p14:xfrm>
              <a:off x="3166533" y="3220327"/>
              <a:ext cx="87489" cy="1691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3166533" y="3220327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6" name="墨迹 155"/>
              <p14:cNvContentPartPr/>
              <p14:nvPr/>
            </p14:nvContentPartPr>
            <p14:xfrm>
              <a:off x="3264605" y="3203407"/>
              <a:ext cx="91017" cy="16989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3264605" y="3203407"/>
                <a:ext cx="91017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7" name="墨迹 156"/>
              <p14:cNvContentPartPr/>
              <p14:nvPr/>
            </p14:nvContentPartPr>
            <p14:xfrm>
              <a:off x="3217333" y="3083562"/>
              <a:ext cx="280282" cy="68382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3217333" y="3083562"/>
                <a:ext cx="280282" cy="683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8" name="墨迹 157"/>
              <p14:cNvContentPartPr/>
              <p14:nvPr/>
            </p14:nvContentPartPr>
            <p14:xfrm>
              <a:off x="3431822" y="3410318"/>
              <a:ext cx="69850" cy="9481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3431822" y="3410318"/>
                <a:ext cx="69850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9" name="墨迹 158"/>
              <p14:cNvContentPartPr/>
              <p14:nvPr/>
            </p14:nvContentPartPr>
            <p14:xfrm>
              <a:off x="3581400" y="3271085"/>
              <a:ext cx="194733" cy="25097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3581400" y="3271085"/>
                <a:ext cx="19473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0" name="墨迹 159"/>
              <p14:cNvContentPartPr/>
              <p14:nvPr/>
            </p14:nvContentPartPr>
            <p14:xfrm>
              <a:off x="3618088" y="3293644"/>
              <a:ext cx="135467" cy="248152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3618088" y="3293644"/>
                <a:ext cx="13546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1" name="墨迹 160"/>
              <p14:cNvContentPartPr/>
              <p14:nvPr/>
            </p14:nvContentPartPr>
            <p14:xfrm>
              <a:off x="3906131" y="3197768"/>
              <a:ext cx="76024" cy="27635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3906131" y="3197768"/>
                <a:ext cx="7602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2" name="墨迹 161"/>
              <p14:cNvContentPartPr/>
              <p14:nvPr/>
            </p14:nvContentPartPr>
            <p14:xfrm>
              <a:off x="4032250" y="3118810"/>
              <a:ext cx="110772" cy="308075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4032250" y="3118810"/>
                <a:ext cx="110772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3" name="墨迹 162"/>
              <p14:cNvContentPartPr/>
              <p14:nvPr/>
            </p14:nvContentPartPr>
            <p14:xfrm>
              <a:off x="4021666" y="3053953"/>
              <a:ext cx="305506" cy="66549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4021666" y="3053953"/>
                <a:ext cx="305506" cy="665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4" name="墨迹 163"/>
              <p14:cNvContentPartPr/>
              <p14:nvPr/>
            </p14:nvContentPartPr>
            <p14:xfrm>
              <a:off x="4261555" y="3383881"/>
              <a:ext cx="54328" cy="8213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4261555" y="3383881"/>
                <a:ext cx="54328" cy="82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5" name="墨迹 164"/>
              <p14:cNvContentPartPr/>
              <p14:nvPr/>
            </p14:nvContentPartPr>
            <p14:xfrm>
              <a:off x="4453466" y="3210986"/>
              <a:ext cx="172861" cy="7701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4453466" y="3210986"/>
                <a:ext cx="172861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6" name="墨迹 165"/>
              <p14:cNvContentPartPr/>
              <p14:nvPr/>
            </p14:nvContentPartPr>
            <p14:xfrm>
              <a:off x="4422422" y="3362732"/>
              <a:ext cx="189089" cy="19211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4422422" y="3362732"/>
                <a:ext cx="189089" cy="19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7" name="墨迹 166"/>
              <p14:cNvContentPartPr/>
              <p14:nvPr/>
            </p14:nvContentPartPr>
            <p14:xfrm>
              <a:off x="4743979" y="3239361"/>
              <a:ext cx="96837" cy="127424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4743979" y="3239361"/>
                <a:ext cx="96837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8" name="墨迹 167"/>
              <p14:cNvContentPartPr/>
              <p14:nvPr/>
            </p14:nvContentPartPr>
            <p14:xfrm>
              <a:off x="4865511" y="3304924"/>
              <a:ext cx="45155" cy="7613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4865511" y="3304924"/>
                <a:ext cx="4515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9" name="墨迹 168"/>
              <p14:cNvContentPartPr/>
              <p14:nvPr/>
            </p14:nvContentPartPr>
            <p14:xfrm>
              <a:off x="4948590" y="3104182"/>
              <a:ext cx="94721" cy="339622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4948590" y="3104182"/>
                <a:ext cx="94721" cy="339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0" name="墨迹 169"/>
              <p14:cNvContentPartPr/>
              <p14:nvPr/>
            </p14:nvContentPartPr>
            <p14:xfrm>
              <a:off x="5125155" y="3021171"/>
              <a:ext cx="93839" cy="302435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5125155" y="3021171"/>
                <a:ext cx="93839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1" name="墨迹 170"/>
              <p14:cNvContentPartPr/>
              <p14:nvPr/>
            </p14:nvContentPartPr>
            <p14:xfrm>
              <a:off x="5320594" y="3136435"/>
              <a:ext cx="273050" cy="138351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5320594" y="3136435"/>
                <a:ext cx="273050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2" name="墨迹 171"/>
              <p14:cNvContentPartPr/>
              <p14:nvPr/>
            </p14:nvContentPartPr>
            <p14:xfrm>
              <a:off x="5644444" y="3017999"/>
              <a:ext cx="42333" cy="360242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5644444" y="3017999"/>
                <a:ext cx="42333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3" name="墨迹 172"/>
              <p14:cNvContentPartPr/>
              <p14:nvPr/>
            </p14:nvContentPartPr>
            <p14:xfrm>
              <a:off x="6968066" y="1734239"/>
              <a:ext cx="104996" cy="5995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968066" y="173423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4" name="墨迹 173"/>
              <p14:cNvContentPartPr/>
              <p14:nvPr/>
            </p14:nvContentPartPr>
            <p14:xfrm>
              <a:off x="702204" y="3969011"/>
              <a:ext cx="217840" cy="347552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702204" y="3969011"/>
                <a:ext cx="217840" cy="347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5" name="墨迹 174"/>
              <p14:cNvContentPartPr/>
              <p14:nvPr/>
            </p14:nvContentPartPr>
            <p14:xfrm>
              <a:off x="946502" y="3934819"/>
              <a:ext cx="269875" cy="483966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946502" y="3934819"/>
                <a:ext cx="269875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6" name="墨迹 175"/>
              <p14:cNvContentPartPr/>
              <p14:nvPr/>
            </p14:nvContentPartPr>
            <p14:xfrm>
              <a:off x="1066800" y="4111416"/>
              <a:ext cx="141111" cy="169194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066800" y="4111416"/>
                <a:ext cx="1411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7" name="墨迹 176"/>
              <p14:cNvContentPartPr/>
              <p14:nvPr/>
            </p14:nvContentPartPr>
            <p14:xfrm>
              <a:off x="1128888" y="3924245"/>
              <a:ext cx="59267" cy="54635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28888" y="3924245"/>
                <a:ext cx="59267" cy="54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8" name="墨迹 177"/>
              <p14:cNvContentPartPr/>
              <p14:nvPr/>
            </p14:nvContentPartPr>
            <p14:xfrm>
              <a:off x="1302631" y="3987340"/>
              <a:ext cx="181857" cy="231232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302631" y="3987340"/>
                <a:ext cx="18185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9" name="墨迹 178"/>
              <p14:cNvContentPartPr/>
              <p14:nvPr/>
            </p14:nvContentPartPr>
            <p14:xfrm>
              <a:off x="1603022" y="3910498"/>
              <a:ext cx="184326" cy="253086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603022" y="3910498"/>
                <a:ext cx="18432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0" name="墨迹 179"/>
              <p14:cNvContentPartPr/>
              <p14:nvPr/>
            </p14:nvContentPartPr>
            <p14:xfrm>
              <a:off x="1721555" y="3961256"/>
              <a:ext cx="16933" cy="623903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721555" y="3961256"/>
                <a:ext cx="16933" cy="623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81" name="墨迹 180"/>
              <p14:cNvContentPartPr/>
              <p14:nvPr/>
            </p14:nvContentPartPr>
            <p14:xfrm>
              <a:off x="1916994" y="3919662"/>
              <a:ext cx="107068" cy="45119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916994" y="3919662"/>
                <a:ext cx="10706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2" name="墨迹 181"/>
              <p14:cNvContentPartPr/>
              <p14:nvPr/>
            </p14:nvContentPartPr>
            <p14:xfrm>
              <a:off x="1896533" y="4019064"/>
              <a:ext cx="112889" cy="195630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896533" y="4019064"/>
                <a:ext cx="112889" cy="195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3" name="墨迹 182"/>
              <p14:cNvContentPartPr/>
              <p14:nvPr/>
            </p14:nvContentPartPr>
            <p14:xfrm>
              <a:off x="2060222" y="3998620"/>
              <a:ext cx="107950" cy="39478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2060222" y="3998620"/>
                <a:ext cx="10795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4" name="墨迹 183"/>
              <p14:cNvContentPartPr/>
              <p14:nvPr/>
            </p14:nvContentPartPr>
            <p14:xfrm>
              <a:off x="1998133" y="3925655"/>
              <a:ext cx="256822" cy="307016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998133" y="3925655"/>
                <a:ext cx="256822" cy="307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5" name="墨迹 184"/>
              <p14:cNvContentPartPr/>
              <p14:nvPr/>
            </p14:nvContentPartPr>
            <p14:xfrm>
              <a:off x="2466622" y="4043738"/>
              <a:ext cx="169333" cy="4793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2466622" y="4043738"/>
                <a:ext cx="16933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6" name="墨迹 185"/>
              <p14:cNvContentPartPr/>
              <p14:nvPr/>
            </p14:nvContentPartPr>
            <p14:xfrm>
              <a:off x="2473677" y="4164994"/>
              <a:ext cx="196145" cy="8459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2473677" y="4164994"/>
                <a:ext cx="19614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7" name="墨迹 186"/>
              <p14:cNvContentPartPr/>
              <p14:nvPr/>
            </p14:nvContentPartPr>
            <p14:xfrm>
              <a:off x="2765777" y="4009899"/>
              <a:ext cx="206023" cy="195278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2765777" y="4009899"/>
                <a:ext cx="206023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8" name="墨迹 187"/>
              <p14:cNvContentPartPr/>
              <p14:nvPr/>
            </p14:nvContentPartPr>
            <p14:xfrm>
              <a:off x="2985911" y="3957731"/>
              <a:ext cx="116416" cy="215722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985911" y="3957731"/>
                <a:ext cx="116416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9" name="墨迹 188"/>
              <p14:cNvContentPartPr/>
              <p14:nvPr/>
            </p14:nvContentPartPr>
            <p14:xfrm>
              <a:off x="2976562" y="4000558"/>
              <a:ext cx="108126" cy="16161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976562" y="4000558"/>
                <a:ext cx="10812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0" name="墨迹 189"/>
              <p14:cNvContentPartPr/>
              <p14:nvPr/>
            </p14:nvContentPartPr>
            <p14:xfrm>
              <a:off x="3160888" y="3967601"/>
              <a:ext cx="88019" cy="237577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3160888" y="3967601"/>
                <a:ext cx="88019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1" name="墨迹 190"/>
              <p14:cNvContentPartPr/>
              <p14:nvPr/>
            </p14:nvContentPartPr>
            <p14:xfrm>
              <a:off x="3234266" y="3977999"/>
              <a:ext cx="76200" cy="2626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3234266" y="3977999"/>
                <a:ext cx="76200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2" name="墨迹 191"/>
              <p14:cNvContentPartPr/>
              <p14:nvPr/>
            </p14:nvContentPartPr>
            <p14:xfrm>
              <a:off x="3358444" y="3990160"/>
              <a:ext cx="93133" cy="155095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3358444" y="3990160"/>
                <a:ext cx="9313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3" name="墨迹 192"/>
              <p14:cNvContentPartPr/>
              <p14:nvPr/>
            </p14:nvContentPartPr>
            <p14:xfrm>
              <a:off x="3344333" y="3882123"/>
              <a:ext cx="241653" cy="508463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3344333" y="3882123"/>
                <a:ext cx="241653" cy="508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4" name="墨迹 193"/>
              <p14:cNvContentPartPr/>
              <p14:nvPr/>
            </p14:nvContentPartPr>
            <p14:xfrm>
              <a:off x="3527777" y="4150894"/>
              <a:ext cx="59267" cy="7137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3527777" y="4150894"/>
                <a:ext cx="59267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5" name="墨迹 194"/>
              <p14:cNvContentPartPr/>
              <p14:nvPr/>
            </p14:nvContentPartPr>
            <p14:xfrm>
              <a:off x="3697111" y="3987340"/>
              <a:ext cx="163689" cy="214312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3697111" y="3987340"/>
                <a:ext cx="1636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6" name="墨迹 195"/>
              <p14:cNvContentPartPr/>
              <p14:nvPr/>
            </p14:nvContentPartPr>
            <p14:xfrm>
              <a:off x="3676473" y="4017478"/>
              <a:ext cx="147638" cy="201094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676473" y="4017478"/>
                <a:ext cx="147638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7" name="墨迹 196"/>
              <p14:cNvContentPartPr/>
              <p14:nvPr/>
            </p14:nvContentPartPr>
            <p14:xfrm>
              <a:off x="3869266" y="3976765"/>
              <a:ext cx="115711" cy="224887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869266" y="3976765"/>
                <a:ext cx="11571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8" name="墨迹 197"/>
              <p14:cNvContentPartPr/>
              <p14:nvPr/>
            </p14:nvContentPartPr>
            <p14:xfrm>
              <a:off x="3996266" y="3964781"/>
              <a:ext cx="93134" cy="2819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996266" y="3964781"/>
                <a:ext cx="931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9" name="墨迹 198"/>
              <p14:cNvContentPartPr/>
              <p14:nvPr/>
            </p14:nvContentPartPr>
            <p14:xfrm>
              <a:off x="4133144" y="3970420"/>
              <a:ext cx="80433" cy="169194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133144" y="3970420"/>
                <a:ext cx="804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0" name="墨迹 199"/>
              <p14:cNvContentPartPr/>
              <p14:nvPr/>
            </p14:nvContentPartPr>
            <p14:xfrm>
              <a:off x="4041422" y="3823786"/>
              <a:ext cx="299155" cy="535781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041422" y="3823786"/>
                <a:ext cx="299155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1" name="墨迹 200"/>
              <p14:cNvContentPartPr/>
              <p14:nvPr/>
            </p14:nvContentPartPr>
            <p14:xfrm>
              <a:off x="4238977" y="4159001"/>
              <a:ext cx="79023" cy="58161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4238977" y="4159001"/>
                <a:ext cx="79023" cy="58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2" name="墨迹 201"/>
              <p14:cNvContentPartPr/>
              <p14:nvPr/>
            </p14:nvContentPartPr>
            <p14:xfrm>
              <a:off x="4380088" y="3925302"/>
              <a:ext cx="169334" cy="268772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4380088" y="3925302"/>
                <a:ext cx="169334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3" name="墨迹 202"/>
              <p14:cNvContentPartPr/>
              <p14:nvPr/>
            </p14:nvContentPartPr>
            <p14:xfrm>
              <a:off x="4388026" y="3986635"/>
              <a:ext cx="167040" cy="22065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4388026" y="3986635"/>
                <a:ext cx="167040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4" name="墨迹 203"/>
              <p14:cNvContentPartPr/>
              <p14:nvPr/>
            </p14:nvContentPartPr>
            <p14:xfrm>
              <a:off x="4600398" y="3954911"/>
              <a:ext cx="279224" cy="21149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600398" y="3954911"/>
                <a:ext cx="27922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5" name="墨迹 204"/>
              <p14:cNvContentPartPr/>
              <p14:nvPr/>
            </p14:nvContentPartPr>
            <p14:xfrm>
              <a:off x="4695472" y="4043738"/>
              <a:ext cx="161572" cy="172895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695472" y="4043738"/>
                <a:ext cx="161572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墨迹 205"/>
              <p14:cNvContentPartPr/>
              <p14:nvPr/>
            </p14:nvContentPartPr>
            <p14:xfrm>
              <a:off x="4737629" y="3668339"/>
              <a:ext cx="31926" cy="234404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737629" y="3668339"/>
                <a:ext cx="31926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7" name="墨迹 206"/>
              <p14:cNvContentPartPr/>
              <p14:nvPr/>
            </p14:nvContentPartPr>
            <p14:xfrm>
              <a:off x="5080000" y="3908383"/>
              <a:ext cx="138288" cy="1127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5080000" y="3908383"/>
                <a:ext cx="1382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8" name="墨迹 207"/>
              <p14:cNvContentPartPr/>
              <p14:nvPr/>
            </p14:nvContentPartPr>
            <p14:xfrm>
              <a:off x="5082822" y="3998620"/>
              <a:ext cx="177800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5082822" y="3998620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9" name="墨迹 208"/>
              <p14:cNvContentPartPr/>
              <p14:nvPr/>
            </p14:nvContentPartPr>
            <p14:xfrm>
              <a:off x="5367866" y="3902743"/>
              <a:ext cx="110949" cy="125662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5367866" y="3902743"/>
                <a:ext cx="110949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10" name="墨迹 209"/>
              <p14:cNvContentPartPr/>
              <p14:nvPr/>
            </p14:nvContentPartPr>
            <p14:xfrm>
              <a:off x="5514622" y="3947861"/>
              <a:ext cx="50800" cy="87417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5514622" y="3947861"/>
                <a:ext cx="508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1" name="墨迹 210"/>
              <p14:cNvContentPartPr/>
              <p14:nvPr/>
            </p14:nvContentPartPr>
            <p14:xfrm>
              <a:off x="5627511" y="3823081"/>
              <a:ext cx="191911" cy="327813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5627511" y="3823081"/>
                <a:ext cx="191911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2" name="墨迹 211"/>
              <p14:cNvContentPartPr/>
              <p14:nvPr/>
            </p14:nvContentPartPr>
            <p14:xfrm>
              <a:off x="5808133" y="3806866"/>
              <a:ext cx="112889" cy="22560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808133" y="3806866"/>
                <a:ext cx="112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3" name="墨迹 212"/>
              <p14:cNvContentPartPr/>
              <p14:nvPr/>
            </p14:nvContentPartPr>
            <p14:xfrm>
              <a:off x="5908146" y="3828544"/>
              <a:ext cx="295098" cy="246213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5908146" y="3828544"/>
                <a:ext cx="29509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4" name="墨迹 213"/>
              <p14:cNvContentPartPr/>
              <p14:nvPr/>
            </p14:nvContentPartPr>
            <p14:xfrm>
              <a:off x="6937022" y="1651757"/>
              <a:ext cx="50800" cy="23264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6937022" y="1651757"/>
                <a:ext cx="50800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5" name="墨迹 214"/>
              <p14:cNvContentPartPr/>
              <p14:nvPr/>
            </p14:nvContentPartPr>
            <p14:xfrm>
              <a:off x="1297163" y="4788192"/>
              <a:ext cx="232481" cy="219600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1297163" y="4788192"/>
                <a:ext cx="232481" cy="219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6" name="墨迹 215"/>
              <p14:cNvContentPartPr/>
              <p14:nvPr/>
            </p14:nvContentPartPr>
            <p14:xfrm>
              <a:off x="1450622" y="4822736"/>
              <a:ext cx="39511" cy="363062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450622" y="4822736"/>
                <a:ext cx="39511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7" name="墨迹 216"/>
              <p14:cNvContentPartPr/>
              <p14:nvPr/>
            </p14:nvContentPartPr>
            <p14:xfrm>
              <a:off x="1687865" y="4819211"/>
              <a:ext cx="344135" cy="33274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687865" y="4819211"/>
                <a:ext cx="344135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8" name="墨迹 217"/>
              <p14:cNvContentPartPr/>
              <p14:nvPr/>
            </p14:nvContentPartPr>
            <p14:xfrm>
              <a:off x="2167466" y="4872789"/>
              <a:ext cx="5645" cy="194573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2167466" y="4872789"/>
                <a:ext cx="564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9" name="墨迹 218"/>
              <p14:cNvContentPartPr/>
              <p14:nvPr/>
            </p14:nvContentPartPr>
            <p14:xfrm>
              <a:off x="2178755" y="4917907"/>
              <a:ext cx="90311" cy="3383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2178755" y="4917907"/>
                <a:ext cx="90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0" name="墨迹 219"/>
              <p14:cNvContentPartPr/>
              <p14:nvPr/>
            </p14:nvContentPartPr>
            <p14:xfrm>
              <a:off x="2286000" y="4800881"/>
              <a:ext cx="16933" cy="224183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2286000" y="4800881"/>
                <a:ext cx="16933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1" name="墨迹 220"/>
              <p14:cNvContentPartPr/>
              <p14:nvPr/>
            </p14:nvContentPartPr>
            <p14:xfrm>
              <a:off x="2342444" y="4906628"/>
              <a:ext cx="115711" cy="149455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2342444" y="4906628"/>
                <a:ext cx="1157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2" name="墨迹 221"/>
              <p14:cNvContentPartPr/>
              <p14:nvPr/>
            </p14:nvContentPartPr>
            <p14:xfrm>
              <a:off x="1332618" y="5399758"/>
              <a:ext cx="197026" cy="240044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332618" y="5399758"/>
                <a:ext cx="197026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3" name="墨迹 222"/>
              <p14:cNvContentPartPr/>
              <p14:nvPr/>
            </p14:nvContentPartPr>
            <p14:xfrm>
              <a:off x="1600200" y="5464263"/>
              <a:ext cx="287866" cy="229117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600200" y="5464263"/>
                <a:ext cx="287866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4" name="墨迹 223"/>
              <p14:cNvContentPartPr/>
              <p14:nvPr/>
            </p14:nvContentPartPr>
            <p14:xfrm>
              <a:off x="2054577" y="5421788"/>
              <a:ext cx="246416" cy="192811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054577" y="5421788"/>
                <a:ext cx="246416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5" name="墨迹 224"/>
              <p14:cNvContentPartPr/>
              <p14:nvPr/>
            </p14:nvContentPartPr>
            <p14:xfrm>
              <a:off x="2325511" y="5483827"/>
              <a:ext cx="152400" cy="11790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2325511" y="5483827"/>
                <a:ext cx="152400" cy="117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6" name="墨迹 225"/>
              <p14:cNvContentPartPr/>
              <p14:nvPr/>
            </p14:nvContentPartPr>
            <p14:xfrm>
              <a:off x="2562577" y="4726859"/>
              <a:ext cx="121356" cy="309484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2562577" y="4726859"/>
                <a:ext cx="121356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7" name="墨迹 226"/>
              <p14:cNvContentPartPr/>
              <p14:nvPr/>
            </p14:nvContentPartPr>
            <p14:xfrm>
              <a:off x="2545644" y="5092741"/>
              <a:ext cx="135467" cy="665497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2545644" y="5092741"/>
                <a:ext cx="135467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8" name="墨迹 227"/>
              <p14:cNvContentPartPr/>
              <p14:nvPr/>
            </p14:nvContentPartPr>
            <p14:xfrm>
              <a:off x="2854325" y="5071592"/>
              <a:ext cx="498475" cy="3242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2854325" y="5071592"/>
                <a:ext cx="498475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9" name="墨迹 228"/>
              <p14:cNvContentPartPr/>
              <p14:nvPr/>
            </p14:nvContentPartPr>
            <p14:xfrm>
              <a:off x="3304822" y="4940467"/>
              <a:ext cx="168275" cy="281990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304822" y="4940467"/>
                <a:ext cx="16827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30" name="墨迹 229"/>
              <p14:cNvContentPartPr/>
              <p14:nvPr/>
            </p14:nvContentPartPr>
            <p14:xfrm>
              <a:off x="3762022" y="4515719"/>
              <a:ext cx="172155" cy="616501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762022" y="4515719"/>
                <a:ext cx="172155" cy="616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31" name="墨迹 230"/>
              <p14:cNvContentPartPr/>
              <p14:nvPr/>
            </p14:nvContentPartPr>
            <p14:xfrm>
              <a:off x="3764844" y="5154779"/>
              <a:ext cx="45156" cy="1071563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764844" y="5154779"/>
                <a:ext cx="45156" cy="1071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2" name="墨迹 231"/>
              <p14:cNvContentPartPr/>
              <p14:nvPr/>
            </p14:nvContentPartPr>
            <p14:xfrm>
              <a:off x="4444294" y="4266334"/>
              <a:ext cx="268817" cy="241630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4444294" y="4266334"/>
                <a:ext cx="268817" cy="24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3" name="墨迹 232"/>
              <p14:cNvContentPartPr/>
              <p14:nvPr/>
            </p14:nvContentPartPr>
            <p14:xfrm>
              <a:off x="4622800" y="4309866"/>
              <a:ext cx="28222" cy="396549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622800" y="4309866"/>
                <a:ext cx="28222" cy="396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4" name="墨迹 233"/>
              <p14:cNvContentPartPr/>
              <p14:nvPr/>
            </p14:nvContentPartPr>
            <p14:xfrm>
              <a:off x="4790722" y="4201652"/>
              <a:ext cx="204611" cy="283753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790722" y="4201652"/>
                <a:ext cx="204611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5" name="墨迹 234"/>
              <p14:cNvContentPartPr/>
              <p14:nvPr/>
            </p14:nvContentPartPr>
            <p14:xfrm>
              <a:off x="5026377" y="4239016"/>
              <a:ext cx="100895" cy="337683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5026377" y="4239016"/>
                <a:ext cx="100895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6" name="墨迹 235"/>
              <p14:cNvContentPartPr/>
              <p14:nvPr/>
            </p14:nvContentPartPr>
            <p14:xfrm>
              <a:off x="4560711" y="4934827"/>
              <a:ext cx="19755" cy="2820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560711" y="4934827"/>
                <a:ext cx="19755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7" name="墨迹 236"/>
              <p14:cNvContentPartPr/>
              <p14:nvPr/>
            </p14:nvContentPartPr>
            <p14:xfrm>
              <a:off x="4552244" y="4889708"/>
              <a:ext cx="361950" cy="236872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552244" y="4889708"/>
                <a:ext cx="36195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8" name="墨迹 237"/>
              <p14:cNvContentPartPr/>
              <p14:nvPr/>
            </p14:nvContentPartPr>
            <p14:xfrm>
              <a:off x="4459111" y="5294188"/>
              <a:ext cx="256822" cy="157386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459111" y="5294188"/>
                <a:ext cx="256822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9" name="墨迹 238"/>
              <p14:cNvContentPartPr/>
              <p14:nvPr/>
            </p14:nvContentPartPr>
            <p14:xfrm>
              <a:off x="4704644" y="5255062"/>
              <a:ext cx="36689" cy="40729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704644" y="5255062"/>
                <a:ext cx="36689" cy="407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40" name="墨迹 239"/>
              <p14:cNvContentPartPr/>
              <p14:nvPr/>
            </p14:nvContentPartPr>
            <p14:xfrm>
              <a:off x="4746977" y="5359750"/>
              <a:ext cx="69498" cy="198275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746977" y="5359750"/>
                <a:ext cx="69498" cy="198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41" name="墨迹 240"/>
              <p14:cNvContentPartPr/>
              <p14:nvPr/>
            </p14:nvContentPartPr>
            <p14:xfrm>
              <a:off x="4899377" y="5363452"/>
              <a:ext cx="73378" cy="114911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4899377" y="5363452"/>
                <a:ext cx="7337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42" name="墨迹 241"/>
              <p14:cNvContentPartPr/>
              <p14:nvPr/>
            </p14:nvContentPartPr>
            <p14:xfrm>
              <a:off x="5016147" y="5316218"/>
              <a:ext cx="233186" cy="144520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5016147" y="5316218"/>
                <a:ext cx="23318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3" name="墨迹 242"/>
              <p14:cNvContentPartPr/>
              <p14:nvPr/>
            </p14:nvContentPartPr>
            <p14:xfrm>
              <a:off x="5229577" y="5206066"/>
              <a:ext cx="36689" cy="377338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5229577" y="5206066"/>
                <a:ext cx="36689" cy="37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4" name="墨迹 243"/>
              <p14:cNvContentPartPr/>
              <p14:nvPr/>
            </p14:nvContentPartPr>
            <p14:xfrm>
              <a:off x="5288844" y="5356226"/>
              <a:ext cx="95956" cy="283576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5288844" y="5356226"/>
                <a:ext cx="95956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5" name="墨迹 244"/>
              <p14:cNvContentPartPr/>
              <p14:nvPr/>
            </p14:nvContentPartPr>
            <p14:xfrm>
              <a:off x="4506559" y="5761763"/>
              <a:ext cx="248885" cy="185408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4506559" y="5761763"/>
                <a:ext cx="248885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6" name="墨迹 245"/>
              <p14:cNvContentPartPr/>
              <p14:nvPr/>
            </p14:nvContentPartPr>
            <p14:xfrm>
              <a:off x="4739216" y="5710124"/>
              <a:ext cx="103717" cy="307545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4739216" y="5710124"/>
                <a:ext cx="103717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7" name="墨迹 246"/>
              <p14:cNvContentPartPr/>
              <p14:nvPr/>
            </p14:nvContentPartPr>
            <p14:xfrm>
              <a:off x="4916311" y="5797716"/>
              <a:ext cx="197555" cy="155095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4916311" y="5797716"/>
                <a:ext cx="197555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8" name="墨迹 247"/>
              <p14:cNvContentPartPr/>
              <p14:nvPr/>
            </p14:nvContentPartPr>
            <p14:xfrm>
              <a:off x="5133622" y="5753303"/>
              <a:ext cx="8466" cy="289745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5133622" y="5753303"/>
                <a:ext cx="8466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9" name="墨迹 248"/>
              <p14:cNvContentPartPr/>
              <p14:nvPr/>
            </p14:nvContentPartPr>
            <p14:xfrm>
              <a:off x="4614333" y="6222993"/>
              <a:ext cx="8467" cy="144343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4614333" y="6222993"/>
                <a:ext cx="8467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50" name="墨迹 249"/>
              <p14:cNvContentPartPr/>
              <p14:nvPr/>
            </p14:nvContentPartPr>
            <p14:xfrm>
              <a:off x="4617155" y="6267230"/>
              <a:ext cx="81845" cy="43708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4617155" y="6267230"/>
                <a:ext cx="8184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51" name="墨迹 250"/>
              <p14:cNvContentPartPr/>
              <p14:nvPr/>
            </p14:nvContentPartPr>
            <p14:xfrm>
              <a:off x="4694590" y="6155139"/>
              <a:ext cx="276048" cy="195983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4694590" y="6155139"/>
                <a:ext cx="276048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52" name="墨迹 251"/>
              <p14:cNvContentPartPr/>
              <p14:nvPr/>
            </p14:nvContentPartPr>
            <p14:xfrm>
              <a:off x="4639733" y="6458983"/>
              <a:ext cx="5644" cy="153685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4639733" y="6458983"/>
                <a:ext cx="5644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53" name="墨迹 252"/>
              <p14:cNvContentPartPr/>
              <p14:nvPr/>
            </p14:nvContentPartPr>
            <p14:xfrm>
              <a:off x="4639733" y="6519611"/>
              <a:ext cx="93133" cy="56398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4639733" y="6519611"/>
                <a:ext cx="931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4" name="墨迹 253"/>
              <p14:cNvContentPartPr/>
              <p14:nvPr/>
            </p14:nvContentPartPr>
            <p14:xfrm>
              <a:off x="4724400" y="6436953"/>
              <a:ext cx="33866" cy="175715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4724400" y="6436953"/>
                <a:ext cx="33866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5" name="墨迹 254"/>
              <p14:cNvContentPartPr/>
              <p14:nvPr/>
            </p14:nvContentPartPr>
            <p14:xfrm>
              <a:off x="4792133" y="6499167"/>
              <a:ext cx="87489" cy="136765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4792133" y="6499167"/>
                <a:ext cx="87489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6" name="墨迹 255"/>
              <p14:cNvContentPartPr/>
              <p14:nvPr/>
            </p14:nvContentPartPr>
            <p14:xfrm>
              <a:off x="3787422" y="6062787"/>
              <a:ext cx="25400" cy="837511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3787422" y="6062787"/>
                <a:ext cx="25400" cy="837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7" name="墨迹 256"/>
              <p14:cNvContentPartPr/>
              <p14:nvPr/>
            </p14:nvContentPartPr>
            <p14:xfrm>
              <a:off x="4605866" y="6696384"/>
              <a:ext cx="293511" cy="136765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4605866" y="6696384"/>
                <a:ext cx="293511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8" name="墨迹 257"/>
              <p14:cNvContentPartPr/>
              <p14:nvPr/>
            </p14:nvContentPartPr>
            <p14:xfrm>
              <a:off x="4960761" y="6747142"/>
              <a:ext cx="167216" cy="93938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4960761" y="6747142"/>
                <a:ext cx="167216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9" name="墨迹 258"/>
              <p14:cNvContentPartPr/>
              <p14:nvPr/>
            </p14:nvContentPartPr>
            <p14:xfrm>
              <a:off x="6999111" y="3445919"/>
              <a:ext cx="39511" cy="16919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6999111" y="3445919"/>
                <a:ext cx="39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60" name="墨迹 259"/>
              <p14:cNvContentPartPr/>
              <p14:nvPr/>
            </p14:nvContentPartPr>
            <p14:xfrm>
              <a:off x="5655733" y="4861509"/>
              <a:ext cx="90311" cy="167256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5655733" y="4861509"/>
                <a:ext cx="90311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61" name="墨迹 260"/>
              <p14:cNvContentPartPr/>
              <p14:nvPr/>
            </p14:nvContentPartPr>
            <p14:xfrm>
              <a:off x="5802488" y="4951746"/>
              <a:ext cx="47978" cy="95877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5802488" y="4951746"/>
                <a:ext cx="4797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62" name="墨迹 261"/>
              <p14:cNvContentPartPr/>
              <p14:nvPr/>
            </p14:nvContentPartPr>
            <p14:xfrm>
              <a:off x="5928606" y="4771273"/>
              <a:ext cx="63324" cy="272825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5928606" y="4771273"/>
                <a:ext cx="63324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63" name="墨迹 262"/>
              <p14:cNvContentPartPr/>
              <p14:nvPr/>
            </p14:nvContentPartPr>
            <p14:xfrm>
              <a:off x="6059311" y="4677511"/>
              <a:ext cx="121356" cy="345262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6059311" y="4677511"/>
                <a:ext cx="121356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4" name="墨迹 263"/>
              <p14:cNvContentPartPr/>
              <p14:nvPr/>
            </p14:nvContentPartPr>
            <p14:xfrm>
              <a:off x="5762977" y="5316923"/>
              <a:ext cx="79023" cy="140291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5762977" y="5316923"/>
                <a:ext cx="79023" cy="140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5" name="墨迹 264"/>
              <p14:cNvContentPartPr/>
              <p14:nvPr/>
            </p14:nvContentPartPr>
            <p14:xfrm>
              <a:off x="5892800" y="5386011"/>
              <a:ext cx="39511" cy="64858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5892800" y="5386011"/>
                <a:ext cx="395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6" name="墨迹 265"/>
              <p14:cNvContentPartPr/>
              <p14:nvPr/>
            </p14:nvContentPartPr>
            <p14:xfrm>
              <a:off x="6005688" y="5249422"/>
              <a:ext cx="167393" cy="260665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6005688" y="5249422"/>
                <a:ext cx="167393" cy="260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7" name="墨迹 266"/>
              <p14:cNvContentPartPr/>
              <p14:nvPr/>
            </p14:nvContentPartPr>
            <p14:xfrm>
              <a:off x="6146800" y="5245016"/>
              <a:ext cx="110066" cy="45118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6146800" y="5245016"/>
                <a:ext cx="1100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8" name="墨迹 267"/>
              <p14:cNvContentPartPr/>
              <p14:nvPr/>
            </p14:nvContentPartPr>
            <p14:xfrm>
              <a:off x="6330950" y="4752591"/>
              <a:ext cx="305505" cy="264013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6330950" y="4752591"/>
                <a:ext cx="305505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9" name="墨迹 268"/>
              <p14:cNvContentPartPr/>
              <p14:nvPr/>
            </p14:nvContentPartPr>
            <p14:xfrm>
              <a:off x="6301140" y="5295774"/>
              <a:ext cx="243593" cy="126896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6301140" y="5295774"/>
                <a:ext cx="24359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70" name="墨迹 269"/>
              <p14:cNvContentPartPr/>
              <p14:nvPr/>
            </p14:nvContentPartPr>
            <p14:xfrm>
              <a:off x="6575777" y="5228097"/>
              <a:ext cx="39512" cy="265070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6575777" y="5228097"/>
                <a:ext cx="3951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71" name="墨迹 270"/>
              <p14:cNvContentPartPr/>
              <p14:nvPr/>
            </p14:nvContentPartPr>
            <p14:xfrm>
              <a:off x="5793316" y="5793486"/>
              <a:ext cx="99484" cy="158620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5793316" y="5793486"/>
                <a:ext cx="99484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72" name="墨迹 271"/>
              <p14:cNvContentPartPr/>
              <p14:nvPr/>
            </p14:nvContentPartPr>
            <p14:xfrm>
              <a:off x="5926666" y="5837195"/>
              <a:ext cx="64911" cy="118436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5926666" y="5837195"/>
                <a:ext cx="649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73" name="墨迹 272"/>
              <p14:cNvContentPartPr/>
              <p14:nvPr/>
            </p14:nvContentPartPr>
            <p14:xfrm>
              <a:off x="6064073" y="5740613"/>
              <a:ext cx="31927" cy="234757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6064073" y="5740613"/>
                <a:ext cx="31927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74" name="墨迹 273"/>
              <p14:cNvContentPartPr/>
              <p14:nvPr/>
            </p14:nvContentPartPr>
            <p14:xfrm>
              <a:off x="6152444" y="5737970"/>
              <a:ext cx="104422" cy="121784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6152444" y="5737970"/>
                <a:ext cx="104422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5" name="墨迹 274"/>
              <p14:cNvContentPartPr/>
              <p14:nvPr/>
            </p14:nvContentPartPr>
            <p14:xfrm>
              <a:off x="6149622" y="5746958"/>
              <a:ext cx="81844" cy="250972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6149622" y="5746958"/>
                <a:ext cx="81844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6" name="墨迹 275"/>
              <p14:cNvContentPartPr/>
              <p14:nvPr/>
            </p14:nvContentPartPr>
            <p14:xfrm>
              <a:off x="6303962" y="5717173"/>
              <a:ext cx="249238" cy="266657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6303962" y="5717173"/>
                <a:ext cx="249238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7" name="墨迹 276"/>
              <p14:cNvContentPartPr/>
              <p14:nvPr/>
            </p14:nvContentPartPr>
            <p14:xfrm>
              <a:off x="6019800" y="6229162"/>
              <a:ext cx="25400" cy="8459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6019800" y="6229162"/>
                <a:ext cx="2540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8" name="墨迹 277"/>
              <p14:cNvContentPartPr/>
              <p14:nvPr/>
            </p14:nvContentPartPr>
            <p14:xfrm>
              <a:off x="5943600" y="6181223"/>
              <a:ext cx="73377" cy="186114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5943600" y="6181223"/>
                <a:ext cx="7337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9" name="墨迹 278"/>
              <p14:cNvContentPartPr/>
              <p14:nvPr/>
            </p14:nvContentPartPr>
            <p14:xfrm>
              <a:off x="6140273" y="6181223"/>
              <a:ext cx="99660" cy="129716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6140273" y="6181223"/>
                <a:ext cx="9966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80" name="墨迹 279"/>
              <p14:cNvContentPartPr/>
              <p14:nvPr/>
            </p14:nvContentPartPr>
            <p14:xfrm>
              <a:off x="6254044" y="6141744"/>
              <a:ext cx="95956" cy="248151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6254044" y="6141744"/>
                <a:ext cx="959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81" name="墨迹 280"/>
              <p14:cNvContentPartPr/>
              <p14:nvPr/>
            </p14:nvContentPartPr>
            <p14:xfrm>
              <a:off x="6344355" y="6113546"/>
              <a:ext cx="104422" cy="45118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6344355" y="6113546"/>
                <a:ext cx="1044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82" name="墨迹 281"/>
              <p14:cNvContentPartPr/>
              <p14:nvPr/>
            </p14:nvContentPartPr>
            <p14:xfrm>
              <a:off x="6050844" y="6292257"/>
              <a:ext cx="36688" cy="52520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6050844" y="6292257"/>
                <a:ext cx="36688" cy="52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83" name="墨迹 282"/>
              <p14:cNvContentPartPr/>
              <p14:nvPr/>
            </p14:nvContentPartPr>
            <p14:xfrm>
              <a:off x="6478587" y="6105791"/>
              <a:ext cx="246768" cy="224887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6478587" y="6105791"/>
                <a:ext cx="246768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4" name="墨迹 283"/>
              <p14:cNvContentPartPr/>
              <p14:nvPr/>
            </p14:nvContentPartPr>
            <p14:xfrm>
              <a:off x="6045200" y="6439420"/>
              <a:ext cx="73377" cy="195807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6045200" y="6439420"/>
                <a:ext cx="73377" cy="195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5" name="墨迹 284"/>
              <p14:cNvContentPartPr/>
              <p14:nvPr/>
            </p14:nvContentPartPr>
            <p14:xfrm>
              <a:off x="6124222" y="6576009"/>
              <a:ext cx="47978" cy="33839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6124222" y="6576009"/>
                <a:ext cx="479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6" name="墨迹 285"/>
              <p14:cNvContentPartPr/>
              <p14:nvPr/>
            </p14:nvContentPartPr>
            <p14:xfrm>
              <a:off x="6240638" y="6440654"/>
              <a:ext cx="81139" cy="239691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6240638" y="6440654"/>
                <a:ext cx="8113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7" name="墨迹 286"/>
              <p14:cNvContentPartPr/>
              <p14:nvPr/>
            </p14:nvContentPartPr>
            <p14:xfrm>
              <a:off x="6338005" y="6429375"/>
              <a:ext cx="130528" cy="163554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6338005" y="6429375"/>
                <a:ext cx="13052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8" name="墨迹 287"/>
              <p14:cNvContentPartPr/>
              <p14:nvPr/>
            </p14:nvContentPartPr>
            <p14:xfrm>
              <a:off x="6506456" y="6457574"/>
              <a:ext cx="162454" cy="79662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6506456" y="6457574"/>
                <a:ext cx="162454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9" name="墨迹 288"/>
              <p14:cNvContentPartPr/>
              <p14:nvPr/>
            </p14:nvContentPartPr>
            <p14:xfrm>
              <a:off x="6705600" y="6382846"/>
              <a:ext cx="8466" cy="195983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6705600" y="6382846"/>
                <a:ext cx="846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90" name="墨迹 289"/>
              <p14:cNvContentPartPr/>
              <p14:nvPr/>
            </p14:nvContentPartPr>
            <p14:xfrm>
              <a:off x="5909733" y="6691625"/>
              <a:ext cx="39511" cy="250972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5909733" y="6691625"/>
                <a:ext cx="39511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91" name="墨迹 290"/>
              <p14:cNvContentPartPr/>
              <p14:nvPr/>
            </p14:nvContentPartPr>
            <p14:xfrm>
              <a:off x="6071305" y="6721058"/>
              <a:ext cx="332317" cy="218718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6071305" y="6721058"/>
                <a:ext cx="332317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92" name="墨迹 291"/>
              <p14:cNvContentPartPr/>
              <p14:nvPr/>
            </p14:nvContentPartPr>
            <p14:xfrm>
              <a:off x="7591777" y="3769502"/>
              <a:ext cx="196145" cy="221539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7591777" y="3769502"/>
                <a:ext cx="196145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93" name="墨迹 292"/>
              <p14:cNvContentPartPr/>
              <p14:nvPr/>
            </p14:nvContentPartPr>
            <p14:xfrm>
              <a:off x="8077200" y="3603833"/>
              <a:ext cx="84666" cy="67678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8077200" y="3603833"/>
                <a:ext cx="846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94" name="墨迹 293"/>
              <p14:cNvContentPartPr/>
              <p14:nvPr/>
            </p14:nvContentPartPr>
            <p14:xfrm>
              <a:off x="7958666" y="3739189"/>
              <a:ext cx="316089" cy="308250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7958666" y="3739189"/>
                <a:ext cx="316089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5" name="墨迹 294"/>
              <p14:cNvContentPartPr/>
              <p14:nvPr/>
            </p14:nvContentPartPr>
            <p14:xfrm>
              <a:off x="8297333" y="3630270"/>
              <a:ext cx="64911" cy="596762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8297333" y="3630270"/>
                <a:ext cx="64911" cy="596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96" name="墨迹 295"/>
              <p14:cNvContentPartPr/>
              <p14:nvPr/>
            </p14:nvContentPartPr>
            <p14:xfrm>
              <a:off x="8246533" y="3780782"/>
              <a:ext cx="115711" cy="48643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8246533" y="3780782"/>
                <a:ext cx="115711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7" name="墨迹 296"/>
              <p14:cNvContentPartPr/>
              <p14:nvPr/>
            </p14:nvContentPartPr>
            <p14:xfrm>
              <a:off x="8421511" y="3635910"/>
              <a:ext cx="66322" cy="52520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8421511" y="3635910"/>
                <a:ext cx="66322" cy="52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98" name="墨迹 297"/>
              <p14:cNvContentPartPr/>
              <p14:nvPr/>
            </p14:nvContentPartPr>
            <p14:xfrm>
              <a:off x="8302977" y="3716629"/>
              <a:ext cx="304800" cy="259431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8302977" y="3716629"/>
                <a:ext cx="3048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9" name="墨迹 298"/>
              <p14:cNvContentPartPr/>
              <p14:nvPr/>
            </p14:nvContentPartPr>
            <p14:xfrm>
              <a:off x="8780991" y="3825901"/>
              <a:ext cx="24341" cy="9164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8780991" y="3825901"/>
                <a:ext cx="24341" cy="9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00" name="墨迹 299"/>
              <p14:cNvContentPartPr/>
              <p14:nvPr/>
            </p14:nvContentPartPr>
            <p14:xfrm>
              <a:off x="8754533" y="3885823"/>
              <a:ext cx="39511" cy="33839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8754533" y="3885823"/>
                <a:ext cx="39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01" name="墨迹 300"/>
              <p14:cNvContentPartPr/>
              <p14:nvPr/>
            </p14:nvContentPartPr>
            <p14:xfrm>
              <a:off x="7954962" y="4260518"/>
              <a:ext cx="223838" cy="257669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7954962" y="4260518"/>
                <a:ext cx="223838" cy="257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02" name="墨迹 301"/>
              <p14:cNvContentPartPr/>
              <p14:nvPr/>
            </p14:nvContentPartPr>
            <p14:xfrm>
              <a:off x="8293805" y="4277790"/>
              <a:ext cx="119239" cy="205853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8293805" y="4277790"/>
                <a:ext cx="11923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3" name="墨迹 302"/>
              <p14:cNvContentPartPr/>
              <p14:nvPr/>
            </p14:nvContentPartPr>
            <p14:xfrm>
              <a:off x="8410222" y="4317268"/>
              <a:ext cx="93133" cy="140290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8410222" y="4317268"/>
                <a:ext cx="93133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04" name="墨迹 303"/>
              <p14:cNvContentPartPr/>
              <p14:nvPr/>
            </p14:nvContentPartPr>
            <p14:xfrm>
              <a:off x="8474956" y="4250296"/>
              <a:ext cx="204259" cy="199508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8474956" y="4250296"/>
                <a:ext cx="204259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5" name="墨迹 304"/>
              <p14:cNvContentPartPr/>
              <p14:nvPr/>
            </p14:nvContentPartPr>
            <p14:xfrm>
              <a:off x="8794044" y="4229851"/>
              <a:ext cx="112888" cy="242512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8794044" y="4229851"/>
                <a:ext cx="11288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06" name="墨迹 305"/>
              <p14:cNvContentPartPr/>
              <p14:nvPr/>
            </p14:nvContentPartPr>
            <p14:xfrm>
              <a:off x="6745111" y="1409950"/>
              <a:ext cx="104996" cy="59958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6745111" y="140995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7" name="墨迹 306"/>
              <p14:cNvContentPartPr/>
              <p14:nvPr/>
            </p14:nvContentPartPr>
            <p14:xfrm>
              <a:off x="4164188" y="3575634"/>
              <a:ext cx="932745" cy="716255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4164188" y="3575634"/>
                <a:ext cx="932745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08" name="墨迹 307"/>
              <p14:cNvContentPartPr/>
              <p14:nvPr/>
            </p14:nvContentPartPr>
            <p14:xfrm>
              <a:off x="5283905" y="3521880"/>
              <a:ext cx="439562" cy="170075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5283905" y="3521880"/>
                <a:ext cx="439562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9" name="墨迹 308"/>
              <p14:cNvContentPartPr/>
              <p14:nvPr/>
            </p14:nvContentPartPr>
            <p14:xfrm>
              <a:off x="5763506" y="3551665"/>
              <a:ext cx="146226" cy="106451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5763506" y="3551665"/>
                <a:ext cx="146226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10" name="墨迹 309"/>
              <p14:cNvContentPartPr/>
              <p14:nvPr/>
            </p14:nvContentPartPr>
            <p14:xfrm>
              <a:off x="5965119" y="3507957"/>
              <a:ext cx="305858" cy="84597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5965119" y="3507957"/>
                <a:ext cx="30585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11" name="墨迹 310"/>
              <p14:cNvContentPartPr/>
              <p14:nvPr/>
            </p14:nvContentPartPr>
            <p14:xfrm>
              <a:off x="6324600" y="3370839"/>
              <a:ext cx="248355" cy="180826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6324600" y="3370839"/>
                <a:ext cx="248355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12" name="墨迹 311"/>
              <p14:cNvContentPartPr/>
              <p14:nvPr/>
            </p14:nvContentPartPr>
            <p14:xfrm>
              <a:off x="6533444" y="3297698"/>
              <a:ext cx="64911" cy="472510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6533444" y="3297698"/>
                <a:ext cx="64911" cy="47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13" name="墨迹 312"/>
              <p14:cNvContentPartPr/>
              <p14:nvPr/>
            </p14:nvContentPartPr>
            <p14:xfrm>
              <a:off x="6604000" y="3436930"/>
              <a:ext cx="56444" cy="166903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6604000" y="3436930"/>
                <a:ext cx="56444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14" name="墨迹 313"/>
              <p14:cNvContentPartPr/>
              <p14:nvPr/>
            </p14:nvContentPartPr>
            <p14:xfrm>
              <a:off x="6705600" y="3457198"/>
              <a:ext cx="62088" cy="116145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6705600" y="3457198"/>
                <a:ext cx="6208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15" name="墨迹 314"/>
              <p14:cNvContentPartPr/>
              <p14:nvPr/>
            </p14:nvContentPartPr>
            <p14:xfrm>
              <a:off x="6783211" y="3374716"/>
              <a:ext cx="249766" cy="183999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6783211" y="3374716"/>
                <a:ext cx="24976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16" name="墨迹 315"/>
              <p14:cNvContentPartPr/>
              <p14:nvPr/>
            </p14:nvContentPartPr>
            <p14:xfrm>
              <a:off x="7047088" y="3269675"/>
              <a:ext cx="19756" cy="489253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7047088" y="3269675"/>
                <a:ext cx="19756" cy="489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17" name="墨迹 316"/>
              <p14:cNvContentPartPr/>
              <p14:nvPr/>
            </p14:nvContentPartPr>
            <p14:xfrm>
              <a:off x="7010400" y="3423360"/>
              <a:ext cx="179211" cy="344028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7010400" y="3423360"/>
                <a:ext cx="1792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18" name="墨迹 317"/>
              <p14:cNvContentPartPr/>
              <p14:nvPr/>
            </p14:nvContentPartPr>
            <p14:xfrm>
              <a:off x="9023878" y="4271621"/>
              <a:ext cx="156810" cy="17448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9023878" y="4271621"/>
                <a:ext cx="156810" cy="17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19" name="墨迹 318"/>
              <p14:cNvContentPartPr/>
              <p14:nvPr/>
            </p14:nvContentPartPr>
            <p14:xfrm>
              <a:off x="8984368" y="4404685"/>
              <a:ext cx="218899" cy="11280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8984368" y="4404685"/>
                <a:ext cx="21889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20" name="墨迹 319"/>
              <p14:cNvContentPartPr/>
              <p14:nvPr/>
            </p14:nvContentPartPr>
            <p14:xfrm>
              <a:off x="9472259" y="4066473"/>
              <a:ext cx="239713" cy="185938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9472259" y="4066473"/>
                <a:ext cx="239713" cy="18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21" name="墨迹 320"/>
              <p14:cNvContentPartPr/>
              <p14:nvPr/>
            </p14:nvContentPartPr>
            <p14:xfrm>
              <a:off x="9558161" y="4087094"/>
              <a:ext cx="76906" cy="452947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9558161" y="4087094"/>
                <a:ext cx="76906" cy="452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22" name="墨迹 321"/>
              <p14:cNvContentPartPr/>
              <p14:nvPr/>
            </p14:nvContentPartPr>
            <p14:xfrm>
              <a:off x="9797344" y="4231262"/>
              <a:ext cx="145344" cy="13570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9797344" y="4231262"/>
                <a:ext cx="145344" cy="13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23" name="墨迹 322"/>
              <p14:cNvContentPartPr/>
              <p14:nvPr/>
            </p14:nvContentPartPr>
            <p14:xfrm>
              <a:off x="9992606" y="4164465"/>
              <a:ext cx="114653" cy="138704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9992606" y="4164465"/>
                <a:ext cx="114653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24" name="墨迹 323"/>
              <p14:cNvContentPartPr/>
              <p14:nvPr/>
            </p14:nvContentPartPr>
            <p14:xfrm>
              <a:off x="10131777" y="4218572"/>
              <a:ext cx="33867" cy="70497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10131777" y="4218572"/>
                <a:ext cx="338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5" name="墨迹 324"/>
              <p14:cNvContentPartPr/>
              <p14:nvPr/>
            </p14:nvContentPartPr>
            <p14:xfrm>
              <a:off x="10215033" y="4110711"/>
              <a:ext cx="77611" cy="237577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10215033" y="4110711"/>
                <a:ext cx="7761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26" name="墨迹 325"/>
              <p14:cNvContentPartPr/>
              <p14:nvPr/>
            </p14:nvContentPartPr>
            <p14:xfrm>
              <a:off x="10368844" y="3977999"/>
              <a:ext cx="95956" cy="308251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10368844" y="3977999"/>
                <a:ext cx="95956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7" name="墨迹 326"/>
              <p14:cNvContentPartPr/>
              <p14:nvPr/>
            </p14:nvContentPartPr>
            <p14:xfrm>
              <a:off x="10524772" y="4128335"/>
              <a:ext cx="151695" cy="22559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10524772" y="4128335"/>
                <a:ext cx="1516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28" name="墨迹 327"/>
              <p14:cNvContentPartPr/>
              <p14:nvPr/>
            </p14:nvContentPartPr>
            <p14:xfrm>
              <a:off x="10732381" y="4071937"/>
              <a:ext cx="80433" cy="136941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10732381" y="4071937"/>
                <a:ext cx="80433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9" name="墨迹 328"/>
              <p14:cNvContentPartPr/>
              <p14:nvPr/>
            </p14:nvContentPartPr>
            <p14:xfrm>
              <a:off x="10848622" y="4128335"/>
              <a:ext cx="25400" cy="64858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10848622" y="4128335"/>
                <a:ext cx="254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30" name="墨迹 329"/>
              <p14:cNvContentPartPr/>
              <p14:nvPr/>
            </p14:nvContentPartPr>
            <p14:xfrm>
              <a:off x="10967155" y="4007784"/>
              <a:ext cx="130527" cy="247447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10967155" y="4007784"/>
                <a:ext cx="130527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31" name="墨迹 330"/>
              <p14:cNvContentPartPr/>
              <p14:nvPr/>
            </p14:nvContentPartPr>
            <p14:xfrm>
              <a:off x="11085688" y="3953501"/>
              <a:ext cx="76200" cy="39479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11085688" y="3953501"/>
                <a:ext cx="762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32" name="墨迹 331"/>
              <p14:cNvContentPartPr/>
              <p14:nvPr/>
            </p14:nvContentPartPr>
            <p14:xfrm>
              <a:off x="11187288" y="4108596"/>
              <a:ext cx="127000" cy="31019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11187288" y="4108596"/>
                <a:ext cx="1270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33" name="墨迹 332"/>
              <p14:cNvContentPartPr/>
              <p14:nvPr/>
            </p14:nvContentPartPr>
            <p14:xfrm>
              <a:off x="11390488" y="4015539"/>
              <a:ext cx="79023" cy="144344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11390488" y="4015539"/>
                <a:ext cx="79023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34" name="墨迹 333"/>
              <p14:cNvContentPartPr/>
              <p14:nvPr/>
            </p14:nvContentPartPr>
            <p14:xfrm>
              <a:off x="11509022" y="4060657"/>
              <a:ext cx="36689" cy="70498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11509022" y="4060657"/>
                <a:ext cx="366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35" name="墨迹 334"/>
              <p14:cNvContentPartPr/>
              <p14:nvPr/>
            </p14:nvContentPartPr>
            <p14:xfrm>
              <a:off x="11584339" y="3942927"/>
              <a:ext cx="37571" cy="188228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11584339" y="3942927"/>
                <a:ext cx="37571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36" name="墨迹 335"/>
              <p14:cNvContentPartPr/>
              <p14:nvPr/>
            </p14:nvContentPartPr>
            <p14:xfrm>
              <a:off x="11689644" y="3937287"/>
              <a:ext cx="121356" cy="150159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11689644" y="3937287"/>
                <a:ext cx="121356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37" name="墨迹 336"/>
              <p14:cNvContentPartPr/>
              <p14:nvPr/>
            </p14:nvContentPartPr>
            <p14:xfrm>
              <a:off x="11658600" y="3936582"/>
              <a:ext cx="149577" cy="273530"/>
            </p14:xfrm>
          </p:contentPart>
        </mc:Choice>
        <mc:Fallback xmlns="">
          <p:pic>
            <p:nvPicPr>
              <p:cNvPr id="337" name="墨迹 336"/>
            </p:nvPicPr>
            <p:blipFill>
              <a:blip/>
            </p:blipFill>
            <p:spPr>
              <a:xfrm>
                <a:off x="11658600" y="3936582"/>
                <a:ext cx="149577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38" name="墨迹 337"/>
              <p14:cNvContentPartPr/>
              <p14:nvPr/>
            </p14:nvContentPartPr>
            <p14:xfrm>
              <a:off x="11836400" y="4032458"/>
              <a:ext cx="110067" cy="11280"/>
            </p14:xfrm>
          </p:contentPart>
        </mc:Choice>
        <mc:Fallback xmlns="">
          <p:pic>
            <p:nvPicPr>
              <p:cNvPr id="338" name="墨迹 337"/>
            </p:nvPicPr>
            <p:blipFill>
              <a:blip/>
            </p:blipFill>
            <p:spPr>
              <a:xfrm>
                <a:off x="11836400" y="4032458"/>
                <a:ext cx="1100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39" name="墨迹 338"/>
              <p14:cNvContentPartPr/>
              <p14:nvPr/>
            </p14:nvContentPartPr>
            <p14:xfrm>
              <a:off x="11940117" y="3937992"/>
              <a:ext cx="155927" cy="212902"/>
            </p14:xfrm>
          </p:contentPart>
        </mc:Choice>
        <mc:Fallback xmlns="">
          <p:pic>
            <p:nvPicPr>
              <p:cNvPr id="339" name="墨迹 338"/>
            </p:nvPicPr>
            <p:blipFill>
              <a:blip/>
            </p:blipFill>
            <p:spPr>
              <a:xfrm>
                <a:off x="11940117" y="3937992"/>
                <a:ext cx="155927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340" name="墨迹 339"/>
              <p14:cNvContentPartPr/>
              <p14:nvPr/>
            </p14:nvContentPartPr>
            <p14:xfrm>
              <a:off x="9117188" y="4714875"/>
              <a:ext cx="162278" cy="36658"/>
            </p14:xfrm>
          </p:contentPart>
        </mc:Choice>
        <mc:Fallback xmlns="">
          <p:pic>
            <p:nvPicPr>
              <p:cNvPr id="340" name="墨迹 339"/>
            </p:nvPicPr>
            <p:blipFill>
              <a:blip/>
            </p:blipFill>
            <p:spPr>
              <a:xfrm>
                <a:off x="9117188" y="4714875"/>
                <a:ext cx="1622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41" name="墨迹 340"/>
              <p14:cNvContentPartPr/>
              <p14:nvPr/>
            </p14:nvContentPartPr>
            <p14:xfrm>
              <a:off x="9107134" y="4838950"/>
              <a:ext cx="197732" cy="16919"/>
            </p14:xfrm>
          </p:contentPart>
        </mc:Choice>
        <mc:Fallback xmlns="">
          <p:pic>
            <p:nvPicPr>
              <p:cNvPr id="341" name="墨迹 340"/>
            </p:nvPicPr>
            <p:blipFill>
              <a:blip/>
            </p:blipFill>
            <p:spPr>
              <a:xfrm>
                <a:off x="9107134" y="4838950"/>
                <a:ext cx="19773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42" name="墨迹 341"/>
              <p14:cNvContentPartPr/>
              <p14:nvPr/>
            </p14:nvContentPartPr>
            <p14:xfrm>
              <a:off x="9488311" y="4652837"/>
              <a:ext cx="84666" cy="296089"/>
            </p14:xfrm>
          </p:contentPart>
        </mc:Choice>
        <mc:Fallback xmlns="">
          <p:pic>
            <p:nvPicPr>
              <p:cNvPr id="342" name="墨迹 341"/>
            </p:nvPicPr>
            <p:blipFill>
              <a:blip/>
            </p:blipFill>
            <p:spPr>
              <a:xfrm>
                <a:off x="9488311" y="4652837"/>
                <a:ext cx="84666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43" name="墨迹 342"/>
              <p14:cNvContentPartPr/>
              <p14:nvPr/>
            </p14:nvContentPartPr>
            <p14:xfrm>
              <a:off x="9601200" y="4822031"/>
              <a:ext cx="42333" cy="81777"/>
            </p14:xfrm>
          </p:contentPart>
        </mc:Choice>
        <mc:Fallback xmlns="">
          <p:pic>
            <p:nvPicPr>
              <p:cNvPr id="343" name="墨迹 342"/>
            </p:nvPicPr>
            <p:blipFill>
              <a:blip/>
            </p:blipFill>
            <p:spPr>
              <a:xfrm>
                <a:off x="9601200" y="4822031"/>
                <a:ext cx="4233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344" name="墨迹 343"/>
              <p14:cNvContentPartPr/>
              <p14:nvPr/>
            </p14:nvContentPartPr>
            <p14:xfrm>
              <a:off x="9752894" y="4695840"/>
              <a:ext cx="201965" cy="265071"/>
            </p14:xfrm>
          </p:contentPart>
        </mc:Choice>
        <mc:Fallback xmlns="">
          <p:pic>
            <p:nvPicPr>
              <p:cNvPr id="344" name="墨迹 343"/>
            </p:nvPicPr>
            <p:blipFill>
              <a:blip/>
            </p:blipFill>
            <p:spPr>
              <a:xfrm>
                <a:off x="9752894" y="4695840"/>
                <a:ext cx="20196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45" name="墨迹 344"/>
              <p14:cNvContentPartPr/>
              <p14:nvPr/>
            </p14:nvContentPartPr>
            <p14:xfrm>
              <a:off x="9973733" y="4649312"/>
              <a:ext cx="124178" cy="37363"/>
            </p14:xfrm>
          </p:contentPart>
        </mc:Choice>
        <mc:Fallback xmlns="">
          <p:pic>
            <p:nvPicPr>
              <p:cNvPr id="345" name="墨迹 344"/>
            </p:nvPicPr>
            <p:blipFill>
              <a:blip/>
            </p:blipFill>
            <p:spPr>
              <a:xfrm>
                <a:off x="9973733" y="4649312"/>
                <a:ext cx="124178" cy="37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46" name="墨迹 345"/>
              <p14:cNvContentPartPr/>
              <p14:nvPr/>
            </p14:nvContentPartPr>
            <p14:xfrm>
              <a:off x="10124722" y="4599963"/>
              <a:ext cx="280810" cy="267186"/>
            </p14:xfrm>
          </p:contentPart>
        </mc:Choice>
        <mc:Fallback xmlns="">
          <p:pic>
            <p:nvPicPr>
              <p:cNvPr id="346" name="墨迹 345"/>
            </p:nvPicPr>
            <p:blipFill>
              <a:blip/>
            </p:blipFill>
            <p:spPr>
              <a:xfrm>
                <a:off x="10124722" y="4599963"/>
                <a:ext cx="280810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47" name="墨迹 346"/>
              <p14:cNvContentPartPr/>
              <p14:nvPr/>
            </p14:nvContentPartPr>
            <p14:xfrm>
              <a:off x="7919155" y="5318333"/>
              <a:ext cx="28222" cy="273531"/>
            </p14:xfrm>
          </p:contentPart>
        </mc:Choice>
        <mc:Fallback xmlns="">
          <p:pic>
            <p:nvPicPr>
              <p:cNvPr id="347" name="墨迹 346"/>
            </p:nvPicPr>
            <p:blipFill>
              <a:blip/>
            </p:blipFill>
            <p:spPr>
              <a:xfrm>
                <a:off x="7919155" y="5318333"/>
                <a:ext cx="282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48" name="墨迹 347"/>
              <p14:cNvContentPartPr/>
              <p14:nvPr/>
            </p14:nvContentPartPr>
            <p14:xfrm>
              <a:off x="7919155" y="5408570"/>
              <a:ext cx="155222" cy="62038"/>
            </p14:xfrm>
          </p:contentPart>
        </mc:Choice>
        <mc:Fallback xmlns="">
          <p:pic>
            <p:nvPicPr>
              <p:cNvPr id="348" name="墨迹 347"/>
            </p:nvPicPr>
            <p:blipFill>
              <a:blip/>
            </p:blipFill>
            <p:spPr>
              <a:xfrm>
                <a:off x="7919155" y="5408570"/>
                <a:ext cx="1552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49" name="墨迹 348"/>
              <p14:cNvContentPartPr/>
              <p14:nvPr/>
            </p14:nvContentPartPr>
            <p14:xfrm>
              <a:off x="8101718" y="5205361"/>
              <a:ext cx="24871" cy="581076"/>
            </p14:xfrm>
          </p:contentPart>
        </mc:Choice>
        <mc:Fallback xmlns="">
          <p:pic>
            <p:nvPicPr>
              <p:cNvPr id="349" name="墨迹 348"/>
            </p:nvPicPr>
            <p:blipFill>
              <a:blip/>
            </p:blipFill>
            <p:spPr>
              <a:xfrm>
                <a:off x="8101718" y="5205361"/>
                <a:ext cx="24871" cy="581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50" name="墨迹 349"/>
              <p14:cNvContentPartPr/>
              <p14:nvPr/>
            </p14:nvContentPartPr>
            <p14:xfrm>
              <a:off x="8252177" y="5188618"/>
              <a:ext cx="71438" cy="107156"/>
            </p14:xfrm>
          </p:contentPart>
        </mc:Choice>
        <mc:Fallback xmlns="">
          <p:pic>
            <p:nvPicPr>
              <p:cNvPr id="350" name="墨迹 349"/>
            </p:nvPicPr>
            <p:blipFill>
              <a:blip/>
            </p:blipFill>
            <p:spPr>
              <a:xfrm>
                <a:off x="8252177" y="5188618"/>
                <a:ext cx="7143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51" name="墨迹 350"/>
              <p14:cNvContentPartPr/>
              <p14:nvPr/>
            </p14:nvContentPartPr>
            <p14:xfrm>
              <a:off x="8185855" y="5332256"/>
              <a:ext cx="190500" cy="287983"/>
            </p14:xfrm>
          </p:contentPart>
        </mc:Choice>
        <mc:Fallback xmlns="">
          <p:pic>
            <p:nvPicPr>
              <p:cNvPr id="351" name="墨迹 350"/>
            </p:nvPicPr>
            <p:blipFill>
              <a:blip/>
            </p:blipFill>
            <p:spPr>
              <a:xfrm>
                <a:off x="8185855" y="5332256"/>
                <a:ext cx="190500" cy="287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52" name="墨迹 351"/>
              <p14:cNvContentPartPr/>
              <p14:nvPr/>
            </p14:nvContentPartPr>
            <p14:xfrm>
              <a:off x="8436327" y="5370501"/>
              <a:ext cx="11289" cy="86008"/>
            </p14:xfrm>
          </p:contentPart>
        </mc:Choice>
        <mc:Fallback xmlns="">
          <p:pic>
            <p:nvPicPr>
              <p:cNvPr id="352" name="墨迹 351"/>
            </p:nvPicPr>
            <p:blipFill>
              <a:blip/>
            </p:blipFill>
            <p:spPr>
              <a:xfrm>
                <a:off x="8436327" y="5370501"/>
                <a:ext cx="11289" cy="86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53" name="墨迹 352"/>
              <p14:cNvContentPartPr/>
              <p14:nvPr/>
            </p14:nvContentPartPr>
            <p14:xfrm>
              <a:off x="8490655" y="5213292"/>
              <a:ext cx="23989" cy="499827"/>
            </p14:xfrm>
          </p:contentPart>
        </mc:Choice>
        <mc:Fallback xmlns="">
          <p:pic>
            <p:nvPicPr>
              <p:cNvPr id="353" name="墨迹 352"/>
            </p:nvPicPr>
            <p:blipFill>
              <a:blip/>
            </p:blipFill>
            <p:spPr>
              <a:xfrm>
                <a:off x="8490655" y="5213292"/>
                <a:ext cx="23989" cy="499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54" name="墨迹 353"/>
              <p14:cNvContentPartPr/>
              <p14:nvPr/>
            </p14:nvContentPartPr>
            <p14:xfrm>
              <a:off x="8475133" y="5342302"/>
              <a:ext cx="76200" cy="29609"/>
            </p14:xfrm>
          </p:contentPart>
        </mc:Choice>
        <mc:Fallback xmlns="">
          <p:pic>
            <p:nvPicPr>
              <p:cNvPr id="354" name="墨迹 353"/>
            </p:nvPicPr>
            <p:blipFill>
              <a:blip/>
            </p:blipFill>
            <p:spPr>
              <a:xfrm>
                <a:off x="8475133" y="5342302"/>
                <a:ext cx="76200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55" name="墨迹 354"/>
              <p14:cNvContentPartPr/>
              <p14:nvPr/>
            </p14:nvContentPartPr>
            <p14:xfrm>
              <a:off x="8602133" y="5216817"/>
              <a:ext cx="98778" cy="67678"/>
            </p14:xfrm>
          </p:contentPart>
        </mc:Choice>
        <mc:Fallback xmlns="">
          <p:pic>
            <p:nvPicPr>
              <p:cNvPr id="355" name="墨迹 354"/>
            </p:nvPicPr>
            <p:blipFill>
              <a:blip/>
            </p:blipFill>
            <p:spPr>
              <a:xfrm>
                <a:off x="8602133" y="5216817"/>
                <a:ext cx="987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356" name="墨迹 355"/>
              <p14:cNvContentPartPr/>
              <p14:nvPr/>
            </p14:nvContentPartPr>
            <p14:xfrm>
              <a:off x="8495594" y="5312694"/>
              <a:ext cx="244828" cy="251323"/>
            </p14:xfrm>
          </p:contentPart>
        </mc:Choice>
        <mc:Fallback xmlns="">
          <p:pic>
            <p:nvPicPr>
              <p:cNvPr id="356" name="墨迹 355"/>
            </p:nvPicPr>
            <p:blipFill>
              <a:blip/>
            </p:blipFill>
            <p:spPr>
              <a:xfrm>
                <a:off x="8495594" y="5312694"/>
                <a:ext cx="244828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57" name="墨迹 356"/>
              <p14:cNvContentPartPr/>
              <p14:nvPr/>
            </p14:nvContentPartPr>
            <p14:xfrm>
              <a:off x="8983838" y="5376670"/>
              <a:ext cx="24694" cy="48820"/>
            </p14:xfrm>
          </p:contentPart>
        </mc:Choice>
        <mc:Fallback xmlns="">
          <p:pic>
            <p:nvPicPr>
              <p:cNvPr id="357" name="墨迹 356"/>
            </p:nvPicPr>
            <p:blipFill>
              <a:blip/>
            </p:blipFill>
            <p:spPr>
              <a:xfrm>
                <a:off x="8983838" y="5376670"/>
                <a:ext cx="24694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358" name="墨迹 357"/>
              <p14:cNvContentPartPr/>
              <p14:nvPr/>
            </p14:nvContentPartPr>
            <p14:xfrm>
              <a:off x="8940800" y="5459328"/>
              <a:ext cx="28222" cy="42299"/>
            </p14:xfrm>
          </p:contentPart>
        </mc:Choice>
        <mc:Fallback xmlns="">
          <p:pic>
            <p:nvPicPr>
              <p:cNvPr id="358" name="墨迹 357"/>
            </p:nvPicPr>
            <p:blipFill>
              <a:blip/>
            </p:blipFill>
            <p:spPr>
              <a:xfrm>
                <a:off x="8940800" y="5459328"/>
                <a:ext cx="282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59" name="墨迹 358"/>
              <p14:cNvContentPartPr/>
              <p14:nvPr/>
            </p14:nvContentPartPr>
            <p14:xfrm>
              <a:off x="9214555" y="5354992"/>
              <a:ext cx="177800" cy="249562"/>
            </p14:xfrm>
          </p:contentPart>
        </mc:Choice>
        <mc:Fallback xmlns="">
          <p:pic>
            <p:nvPicPr>
              <p:cNvPr id="359" name="墨迹 358"/>
            </p:nvPicPr>
            <p:blipFill>
              <a:blip/>
            </p:blipFill>
            <p:spPr>
              <a:xfrm>
                <a:off x="9214555" y="5354992"/>
                <a:ext cx="177800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360" name="墨迹 359"/>
              <p14:cNvContentPartPr/>
              <p14:nvPr/>
            </p14:nvContentPartPr>
            <p14:xfrm>
              <a:off x="9535406" y="5369091"/>
              <a:ext cx="60149" cy="200918"/>
            </p14:xfrm>
          </p:contentPart>
        </mc:Choice>
        <mc:Fallback xmlns="">
          <p:pic>
            <p:nvPicPr>
              <p:cNvPr id="360" name="墨迹 359"/>
            </p:nvPicPr>
            <p:blipFill>
              <a:blip/>
            </p:blipFill>
            <p:spPr>
              <a:xfrm>
                <a:off x="9535406" y="5369091"/>
                <a:ext cx="601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61" name="墨迹 360"/>
              <p14:cNvContentPartPr/>
              <p14:nvPr/>
            </p14:nvContentPartPr>
            <p14:xfrm>
              <a:off x="9609666" y="5431130"/>
              <a:ext cx="2822" cy="84597"/>
            </p14:xfrm>
          </p:contentPart>
        </mc:Choice>
        <mc:Fallback xmlns="">
          <p:pic>
            <p:nvPicPr>
              <p:cNvPr id="361" name="墨迹 360"/>
            </p:nvPicPr>
            <p:blipFill>
              <a:blip/>
            </p:blipFill>
            <p:spPr>
              <a:xfrm>
                <a:off x="9609666" y="5431130"/>
                <a:ext cx="28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362" name="墨迹 361"/>
              <p14:cNvContentPartPr/>
              <p14:nvPr/>
            </p14:nvContentPartPr>
            <p14:xfrm>
              <a:off x="9606844" y="5439589"/>
              <a:ext cx="70556" cy="31019"/>
            </p14:xfrm>
          </p:contentPart>
        </mc:Choice>
        <mc:Fallback xmlns="">
          <p:pic>
            <p:nvPicPr>
              <p:cNvPr id="362" name="墨迹 361"/>
            </p:nvPicPr>
            <p:blipFill>
              <a:blip/>
            </p:blipFill>
            <p:spPr>
              <a:xfrm>
                <a:off x="9606844" y="5439589"/>
                <a:ext cx="705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63" name="墨迹 362"/>
              <p14:cNvContentPartPr/>
              <p14:nvPr/>
            </p14:nvContentPartPr>
            <p14:xfrm>
              <a:off x="9680222" y="5363452"/>
              <a:ext cx="115711" cy="202680"/>
            </p14:xfrm>
          </p:contentPart>
        </mc:Choice>
        <mc:Fallback xmlns="">
          <p:pic>
            <p:nvPicPr>
              <p:cNvPr id="363" name="墨迹 362"/>
            </p:nvPicPr>
            <p:blipFill>
              <a:blip/>
            </p:blipFill>
            <p:spPr>
              <a:xfrm>
                <a:off x="9680222" y="5363452"/>
                <a:ext cx="115711" cy="202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364" name="墨迹 363"/>
              <p14:cNvContentPartPr/>
              <p14:nvPr/>
            </p14:nvContentPartPr>
            <p14:xfrm>
              <a:off x="9810044" y="5342831"/>
              <a:ext cx="90311" cy="223654"/>
            </p14:xfrm>
          </p:contentPart>
        </mc:Choice>
        <mc:Fallback xmlns="">
          <p:pic>
            <p:nvPicPr>
              <p:cNvPr id="364" name="墨迹 363"/>
            </p:nvPicPr>
            <p:blipFill>
              <a:blip/>
            </p:blipFill>
            <p:spPr>
              <a:xfrm>
                <a:off x="9810044" y="5342831"/>
                <a:ext cx="903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65" name="墨迹 364"/>
              <p14:cNvContentPartPr/>
              <p14:nvPr/>
            </p14:nvContentPartPr>
            <p14:xfrm>
              <a:off x="9934222" y="5395176"/>
              <a:ext cx="124178" cy="24674"/>
            </p14:xfrm>
          </p:contentPart>
        </mc:Choice>
        <mc:Fallback xmlns="">
          <p:pic>
            <p:nvPicPr>
              <p:cNvPr id="365" name="墨迹 364"/>
            </p:nvPicPr>
            <p:blipFill>
              <a:blip/>
            </p:blipFill>
            <p:spPr>
              <a:xfrm>
                <a:off x="9934222" y="5395176"/>
                <a:ext cx="124178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66" name="墨迹 365"/>
              <p14:cNvContentPartPr/>
              <p14:nvPr/>
            </p14:nvContentPartPr>
            <p14:xfrm>
              <a:off x="9908822" y="5498807"/>
              <a:ext cx="160866" cy="11279"/>
            </p14:xfrm>
          </p:contentPart>
        </mc:Choice>
        <mc:Fallback xmlns="">
          <p:pic>
            <p:nvPicPr>
              <p:cNvPr id="366" name="墨迹 365"/>
            </p:nvPicPr>
            <p:blipFill>
              <a:blip/>
            </p:blipFill>
            <p:spPr>
              <a:xfrm>
                <a:off x="9908822" y="5498807"/>
                <a:ext cx="1608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67" name="墨迹 366"/>
              <p14:cNvContentPartPr/>
              <p14:nvPr/>
            </p14:nvContentPartPr>
            <p14:xfrm>
              <a:off x="10151003" y="5211177"/>
              <a:ext cx="161397" cy="372227"/>
            </p14:xfrm>
          </p:contentPart>
        </mc:Choice>
        <mc:Fallback xmlns="">
          <p:pic>
            <p:nvPicPr>
              <p:cNvPr id="367" name="墨迹 366"/>
            </p:nvPicPr>
            <p:blipFill>
              <a:blip/>
            </p:blipFill>
            <p:spPr>
              <a:xfrm>
                <a:off x="10151003" y="5211177"/>
                <a:ext cx="161397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368" name="墨迹 367"/>
              <p14:cNvContentPartPr/>
              <p14:nvPr/>
            </p14:nvContentPartPr>
            <p14:xfrm>
              <a:off x="10368844" y="5380371"/>
              <a:ext cx="186267" cy="39479"/>
            </p14:xfrm>
          </p:contentPart>
        </mc:Choice>
        <mc:Fallback xmlns="">
          <p:pic>
            <p:nvPicPr>
              <p:cNvPr id="368" name="墨迹 367"/>
            </p:nvPicPr>
            <p:blipFill>
              <a:blip/>
            </p:blipFill>
            <p:spPr>
              <a:xfrm>
                <a:off x="10368844" y="5380371"/>
                <a:ext cx="186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69" name="墨迹 368"/>
              <p14:cNvContentPartPr/>
              <p14:nvPr/>
            </p14:nvContentPartPr>
            <p14:xfrm>
              <a:off x="10602560" y="5334548"/>
              <a:ext cx="89605" cy="116673"/>
            </p14:xfrm>
          </p:contentPart>
        </mc:Choice>
        <mc:Fallback xmlns="">
          <p:pic>
            <p:nvPicPr>
              <p:cNvPr id="369" name="墨迹 368"/>
            </p:nvPicPr>
            <p:blipFill>
              <a:blip/>
            </p:blipFill>
            <p:spPr>
              <a:xfrm>
                <a:off x="10602560" y="5334548"/>
                <a:ext cx="89605" cy="116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370" name="墨迹 369"/>
              <p14:cNvContentPartPr/>
              <p14:nvPr/>
            </p14:nvContentPartPr>
            <p14:xfrm>
              <a:off x="10713155" y="5380371"/>
              <a:ext cx="22577" cy="59218"/>
            </p14:xfrm>
          </p:contentPart>
        </mc:Choice>
        <mc:Fallback xmlns="">
          <p:pic>
            <p:nvPicPr>
              <p:cNvPr id="370" name="墨迹 369"/>
            </p:nvPicPr>
            <p:blipFill>
              <a:blip/>
            </p:blipFill>
            <p:spPr>
              <a:xfrm>
                <a:off x="10713155" y="5380371"/>
                <a:ext cx="225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71" name="墨迹 370"/>
              <p14:cNvContentPartPr/>
              <p14:nvPr/>
            </p14:nvContentPartPr>
            <p14:xfrm>
              <a:off x="10794647" y="5264403"/>
              <a:ext cx="161220" cy="215545"/>
            </p14:xfrm>
          </p:contentPart>
        </mc:Choice>
        <mc:Fallback xmlns="">
          <p:pic>
            <p:nvPicPr>
              <p:cNvPr id="371" name="墨迹 370"/>
            </p:nvPicPr>
            <p:blipFill>
              <a:blip/>
            </p:blipFill>
            <p:spPr>
              <a:xfrm>
                <a:off x="10794647" y="5264403"/>
                <a:ext cx="161220" cy="21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72" name="墨迹 371"/>
              <p14:cNvContentPartPr/>
              <p14:nvPr/>
            </p14:nvContentPartPr>
            <p14:xfrm>
              <a:off x="10944577" y="5233736"/>
              <a:ext cx="81844" cy="33839"/>
            </p14:xfrm>
          </p:contentPart>
        </mc:Choice>
        <mc:Fallback xmlns="">
          <p:pic>
            <p:nvPicPr>
              <p:cNvPr id="372" name="墨迹 371"/>
            </p:nvPicPr>
            <p:blipFill>
              <a:blip/>
            </p:blipFill>
            <p:spPr>
              <a:xfrm>
                <a:off x="10944577" y="5233736"/>
                <a:ext cx="818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73" name="墨迹 372"/>
              <p14:cNvContentPartPr/>
              <p14:nvPr/>
            </p14:nvContentPartPr>
            <p14:xfrm>
              <a:off x="11037711" y="5303353"/>
              <a:ext cx="113770" cy="136236"/>
            </p14:xfrm>
          </p:contentPart>
        </mc:Choice>
        <mc:Fallback xmlns="">
          <p:pic>
            <p:nvPicPr>
              <p:cNvPr id="373" name="墨迹 372"/>
            </p:nvPicPr>
            <p:blipFill>
              <a:blip/>
            </p:blipFill>
            <p:spPr>
              <a:xfrm>
                <a:off x="11037711" y="5303353"/>
                <a:ext cx="113770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374" name="墨迹 373"/>
              <p14:cNvContentPartPr/>
              <p14:nvPr/>
            </p14:nvContentPartPr>
            <p14:xfrm>
              <a:off x="11023600" y="5314632"/>
              <a:ext cx="104422" cy="124957"/>
            </p14:xfrm>
          </p:contentPart>
        </mc:Choice>
        <mc:Fallback xmlns="">
          <p:pic>
            <p:nvPicPr>
              <p:cNvPr id="374" name="墨迹 373"/>
            </p:nvPicPr>
            <p:blipFill>
              <a:blip/>
            </p:blipFill>
            <p:spPr>
              <a:xfrm>
                <a:off x="11023600" y="5314632"/>
                <a:ext cx="10442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375" name="墨迹 374"/>
              <p14:cNvContentPartPr/>
              <p14:nvPr/>
            </p14:nvContentPartPr>
            <p14:xfrm>
              <a:off x="11240911" y="5126580"/>
              <a:ext cx="110067" cy="284105"/>
            </p14:xfrm>
          </p:contentPart>
        </mc:Choice>
        <mc:Fallback xmlns="">
          <p:pic>
            <p:nvPicPr>
              <p:cNvPr id="375" name="墨迹 374"/>
            </p:nvPicPr>
            <p:blipFill>
              <a:blip/>
            </p:blipFill>
            <p:spPr>
              <a:xfrm>
                <a:off x="11240911" y="5126580"/>
                <a:ext cx="110067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376" name="墨迹 375"/>
              <p14:cNvContentPartPr/>
              <p14:nvPr/>
            </p14:nvContentPartPr>
            <p14:xfrm>
              <a:off x="11356622" y="5286610"/>
              <a:ext cx="166512" cy="26084"/>
            </p14:xfrm>
          </p:contentPart>
        </mc:Choice>
        <mc:Fallback xmlns="">
          <p:pic>
            <p:nvPicPr>
              <p:cNvPr id="376" name="墨迹 375"/>
            </p:nvPicPr>
            <p:blipFill>
              <a:blip/>
            </p:blipFill>
            <p:spPr>
              <a:xfrm>
                <a:off x="11356622" y="5286610"/>
                <a:ext cx="166512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77" name="墨迹 376"/>
              <p14:cNvContentPartPr/>
              <p14:nvPr/>
            </p14:nvContentPartPr>
            <p14:xfrm>
              <a:off x="11561762" y="5218756"/>
              <a:ext cx="99660" cy="146106"/>
            </p14:xfrm>
          </p:contentPart>
        </mc:Choice>
        <mc:Fallback xmlns="">
          <p:pic>
            <p:nvPicPr>
              <p:cNvPr id="377" name="墨迹 376"/>
            </p:nvPicPr>
            <p:blipFill>
              <a:blip/>
            </p:blipFill>
            <p:spPr>
              <a:xfrm>
                <a:off x="11561762" y="5218756"/>
                <a:ext cx="99660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378" name="墨迹 377"/>
              <p14:cNvContentPartPr/>
              <p14:nvPr/>
            </p14:nvContentPartPr>
            <p14:xfrm>
              <a:off x="11667067" y="5295774"/>
              <a:ext cx="42333" cy="53578"/>
            </p14:xfrm>
          </p:contentPart>
        </mc:Choice>
        <mc:Fallback xmlns="">
          <p:pic>
            <p:nvPicPr>
              <p:cNvPr id="378" name="墨迹 377"/>
            </p:nvPicPr>
            <p:blipFill>
              <a:blip/>
            </p:blipFill>
            <p:spPr>
              <a:xfrm>
                <a:off x="11667067" y="5295774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79" name="墨迹 378"/>
              <p14:cNvContentPartPr/>
              <p14:nvPr/>
            </p14:nvContentPartPr>
            <p14:xfrm>
              <a:off x="11760200" y="5177338"/>
              <a:ext cx="42332" cy="194574"/>
            </p14:xfrm>
          </p:contentPart>
        </mc:Choice>
        <mc:Fallback xmlns="">
          <p:pic>
            <p:nvPicPr>
              <p:cNvPr id="379" name="墨迹 378"/>
            </p:nvPicPr>
            <p:blipFill>
              <a:blip/>
            </p:blipFill>
            <p:spPr>
              <a:xfrm>
                <a:off x="11760200" y="5177338"/>
                <a:ext cx="42332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380" name="墨迹 379"/>
              <p14:cNvContentPartPr/>
              <p14:nvPr/>
            </p14:nvContentPartPr>
            <p14:xfrm>
              <a:off x="11842044" y="5180863"/>
              <a:ext cx="93133" cy="126191"/>
            </p14:xfrm>
          </p:contentPart>
        </mc:Choice>
        <mc:Fallback xmlns="">
          <p:pic>
            <p:nvPicPr>
              <p:cNvPr id="380" name="墨迹 379"/>
            </p:nvPicPr>
            <p:blipFill>
              <a:blip/>
            </p:blipFill>
            <p:spPr>
              <a:xfrm>
                <a:off x="11842044" y="5180863"/>
                <a:ext cx="93133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381" name="墨迹 380"/>
              <p14:cNvContentPartPr/>
              <p14:nvPr/>
            </p14:nvContentPartPr>
            <p14:xfrm>
              <a:off x="11844867" y="5169583"/>
              <a:ext cx="98777" cy="222068"/>
            </p14:xfrm>
          </p:contentPart>
        </mc:Choice>
        <mc:Fallback xmlns="">
          <p:pic>
            <p:nvPicPr>
              <p:cNvPr id="381" name="墨迹 380"/>
            </p:nvPicPr>
            <p:blipFill>
              <a:blip/>
            </p:blipFill>
            <p:spPr>
              <a:xfrm>
                <a:off x="11844867" y="5169583"/>
                <a:ext cx="98777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382" name="墨迹 381"/>
              <p14:cNvContentPartPr/>
              <p14:nvPr/>
            </p14:nvContentPartPr>
            <p14:xfrm>
              <a:off x="11935177" y="5175928"/>
              <a:ext cx="121355" cy="190344"/>
            </p14:xfrm>
          </p:contentPart>
        </mc:Choice>
        <mc:Fallback xmlns="">
          <p:pic>
            <p:nvPicPr>
              <p:cNvPr id="382" name="墨迹 381"/>
            </p:nvPicPr>
            <p:blipFill>
              <a:blip/>
            </p:blipFill>
            <p:spPr>
              <a:xfrm>
                <a:off x="11935177" y="5175928"/>
                <a:ext cx="121355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383" name="墨迹 382"/>
              <p14:cNvContentPartPr/>
              <p14:nvPr/>
            </p14:nvContentPartPr>
            <p14:xfrm>
              <a:off x="11943644" y="5216817"/>
              <a:ext cx="104423" cy="135356"/>
            </p14:xfrm>
          </p:contentPart>
        </mc:Choice>
        <mc:Fallback xmlns="">
          <p:pic>
            <p:nvPicPr>
              <p:cNvPr id="383" name="墨迹 382"/>
            </p:nvPicPr>
            <p:blipFill>
              <a:blip/>
            </p:blipFill>
            <p:spPr>
              <a:xfrm>
                <a:off x="11943644" y="5216817"/>
                <a:ext cx="10442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384" name="墨迹 383"/>
              <p14:cNvContentPartPr/>
              <p14:nvPr/>
            </p14:nvContentPartPr>
            <p14:xfrm>
              <a:off x="12096044" y="5134863"/>
              <a:ext cx="84667" cy="189110"/>
            </p14:xfrm>
          </p:contentPart>
        </mc:Choice>
        <mc:Fallback xmlns="">
          <p:pic>
            <p:nvPicPr>
              <p:cNvPr id="384" name="墨迹 383"/>
            </p:nvPicPr>
            <p:blipFill>
              <a:blip/>
            </p:blipFill>
            <p:spPr>
              <a:xfrm>
                <a:off x="12096044" y="5134863"/>
                <a:ext cx="84667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385" name="墨迹 384"/>
              <p14:cNvContentPartPr/>
              <p14:nvPr/>
            </p14:nvContentPartPr>
            <p14:xfrm>
              <a:off x="12073467" y="5194258"/>
              <a:ext cx="114123" cy="265070"/>
            </p14:xfrm>
          </p:contentPart>
        </mc:Choice>
        <mc:Fallback xmlns="">
          <p:pic>
            <p:nvPicPr>
              <p:cNvPr id="385" name="墨迹 384"/>
            </p:nvPicPr>
            <p:blipFill>
              <a:blip/>
            </p:blipFill>
            <p:spPr>
              <a:xfrm>
                <a:off x="12073467" y="5194258"/>
                <a:ext cx="114123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386" name="墨迹 385"/>
              <p14:cNvContentPartPr/>
              <p14:nvPr/>
            </p14:nvContentPartPr>
            <p14:xfrm>
              <a:off x="10013244" y="5882314"/>
              <a:ext cx="225778" cy="25379"/>
            </p14:xfrm>
          </p:contentPart>
        </mc:Choice>
        <mc:Fallback xmlns="">
          <p:pic>
            <p:nvPicPr>
              <p:cNvPr id="386" name="墨迹 385"/>
            </p:nvPicPr>
            <p:blipFill>
              <a:blip/>
            </p:blipFill>
            <p:spPr>
              <a:xfrm>
                <a:off x="10013244" y="5882314"/>
                <a:ext cx="2257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387" name="墨迹 386"/>
              <p14:cNvContentPartPr/>
              <p14:nvPr/>
            </p14:nvContentPartPr>
            <p14:xfrm>
              <a:off x="10318044" y="5788552"/>
              <a:ext cx="84666" cy="223477"/>
            </p14:xfrm>
          </p:contentPart>
        </mc:Choice>
        <mc:Fallback xmlns="">
          <p:pic>
            <p:nvPicPr>
              <p:cNvPr id="387" name="墨迹 386"/>
            </p:nvPicPr>
            <p:blipFill>
              <a:blip/>
            </p:blipFill>
            <p:spPr>
              <a:xfrm>
                <a:off x="10318044" y="5788552"/>
                <a:ext cx="8466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388" name="墨迹 387"/>
              <p14:cNvContentPartPr/>
              <p14:nvPr/>
            </p14:nvContentPartPr>
            <p14:xfrm>
              <a:off x="10419644" y="5916152"/>
              <a:ext cx="31044" cy="70498"/>
            </p14:xfrm>
          </p:contentPart>
        </mc:Choice>
        <mc:Fallback xmlns="">
          <p:pic>
            <p:nvPicPr>
              <p:cNvPr id="388" name="墨迹 387"/>
            </p:nvPicPr>
            <p:blipFill>
              <a:blip/>
            </p:blipFill>
            <p:spPr>
              <a:xfrm>
                <a:off x="10419644" y="5916152"/>
                <a:ext cx="310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389" name="墨迹 388"/>
              <p14:cNvContentPartPr/>
              <p14:nvPr/>
            </p14:nvContentPartPr>
            <p14:xfrm>
              <a:off x="10504311" y="5791372"/>
              <a:ext cx="191911" cy="203738"/>
            </p14:xfrm>
          </p:contentPart>
        </mc:Choice>
        <mc:Fallback xmlns="">
          <p:pic>
            <p:nvPicPr>
              <p:cNvPr id="389" name="墨迹 388"/>
            </p:nvPicPr>
            <p:blipFill>
              <a:blip/>
            </p:blipFill>
            <p:spPr>
              <a:xfrm>
                <a:off x="10504311" y="5791372"/>
                <a:ext cx="191911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390" name="墨迹 389"/>
              <p14:cNvContentPartPr/>
              <p14:nvPr/>
            </p14:nvContentPartPr>
            <p14:xfrm>
              <a:off x="10690577" y="5782736"/>
              <a:ext cx="64911" cy="26260"/>
            </p14:xfrm>
          </p:contentPart>
        </mc:Choice>
        <mc:Fallback xmlns="">
          <p:pic>
            <p:nvPicPr>
              <p:cNvPr id="390" name="墨迹 389"/>
            </p:nvPicPr>
            <p:blipFill>
              <a:blip/>
            </p:blipFill>
            <p:spPr>
              <a:xfrm>
                <a:off x="10690577" y="5782736"/>
                <a:ext cx="6491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91" name="墨迹 390"/>
              <p14:cNvContentPartPr/>
              <p14:nvPr/>
            </p14:nvContentPartPr>
            <p14:xfrm>
              <a:off x="10778067" y="5792077"/>
              <a:ext cx="155222" cy="205853"/>
            </p14:xfrm>
          </p:contentPart>
        </mc:Choice>
        <mc:Fallback xmlns="">
          <p:pic>
            <p:nvPicPr>
              <p:cNvPr id="391" name="墨迹 390"/>
            </p:nvPicPr>
            <p:blipFill>
              <a:blip/>
            </p:blipFill>
            <p:spPr>
              <a:xfrm>
                <a:off x="10778067" y="5792077"/>
                <a:ext cx="155222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392" name="墨迹 391"/>
              <p14:cNvContentPartPr/>
              <p14:nvPr/>
            </p14:nvContentPartPr>
            <p14:xfrm>
              <a:off x="10772422" y="5820276"/>
              <a:ext cx="127000" cy="152274"/>
            </p14:xfrm>
          </p:contentPart>
        </mc:Choice>
        <mc:Fallback xmlns="">
          <p:pic>
            <p:nvPicPr>
              <p:cNvPr id="392" name="墨迹 391"/>
            </p:nvPicPr>
            <p:blipFill>
              <a:blip/>
            </p:blipFill>
            <p:spPr>
              <a:xfrm>
                <a:off x="10772422" y="5820276"/>
                <a:ext cx="12700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93" name="墨迹 392"/>
              <p14:cNvContentPartPr/>
              <p14:nvPr/>
            </p14:nvContentPartPr>
            <p14:xfrm>
              <a:off x="11012311" y="5780797"/>
              <a:ext cx="180623" cy="146635"/>
            </p14:xfrm>
          </p:contentPart>
        </mc:Choice>
        <mc:Fallback xmlns="">
          <p:pic>
            <p:nvPicPr>
              <p:cNvPr id="393" name="墨迹 392"/>
            </p:nvPicPr>
            <p:blipFill>
              <a:blip/>
            </p:blipFill>
            <p:spPr>
              <a:xfrm>
                <a:off x="11012311" y="5780797"/>
                <a:ext cx="18062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394" name="墨迹 393"/>
              <p14:cNvContentPartPr/>
              <p14:nvPr/>
            </p14:nvContentPartPr>
            <p14:xfrm>
              <a:off x="9593086" y="6017669"/>
              <a:ext cx="2267479" cy="107156"/>
            </p14:xfrm>
          </p:contentPart>
        </mc:Choice>
        <mc:Fallback xmlns="">
          <p:pic>
            <p:nvPicPr>
              <p:cNvPr id="394" name="墨迹 393"/>
            </p:nvPicPr>
            <p:blipFill>
              <a:blip/>
            </p:blipFill>
            <p:spPr>
              <a:xfrm>
                <a:off x="9593086" y="6017669"/>
                <a:ext cx="226747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395" name="墨迹 394"/>
              <p14:cNvContentPartPr/>
              <p14:nvPr/>
            </p14:nvContentPartPr>
            <p14:xfrm>
              <a:off x="10938932" y="6234273"/>
              <a:ext cx="228600" cy="144343"/>
            </p14:xfrm>
          </p:contentPart>
        </mc:Choice>
        <mc:Fallback xmlns="">
          <p:pic>
            <p:nvPicPr>
              <p:cNvPr id="395" name="墨迹 394"/>
            </p:nvPicPr>
            <p:blipFill>
              <a:blip/>
            </p:blipFill>
            <p:spPr>
              <a:xfrm>
                <a:off x="10938932" y="6234273"/>
                <a:ext cx="228600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396" name="墨迹 395"/>
              <p14:cNvContentPartPr/>
              <p14:nvPr/>
            </p14:nvContentPartPr>
            <p14:xfrm>
              <a:off x="8534400" y="6497052"/>
              <a:ext cx="164394" cy="64858"/>
            </p14:xfrm>
          </p:contentPart>
        </mc:Choice>
        <mc:Fallback xmlns="">
          <p:pic>
            <p:nvPicPr>
              <p:cNvPr id="396" name="墨迹 395"/>
            </p:nvPicPr>
            <p:blipFill>
              <a:blip/>
            </p:blipFill>
            <p:spPr>
              <a:xfrm>
                <a:off x="8534400" y="6497052"/>
                <a:ext cx="16439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397" name="墨迹 396"/>
              <p14:cNvContentPartPr/>
              <p14:nvPr/>
            </p14:nvContentPartPr>
            <p14:xfrm>
              <a:off x="8510763" y="6638047"/>
              <a:ext cx="142169" cy="5640"/>
            </p14:xfrm>
          </p:contentPart>
        </mc:Choice>
        <mc:Fallback xmlns="">
          <p:pic>
            <p:nvPicPr>
              <p:cNvPr id="397" name="墨迹 396"/>
            </p:nvPicPr>
            <p:blipFill>
              <a:blip/>
            </p:blipFill>
            <p:spPr>
              <a:xfrm>
                <a:off x="8510763" y="6638047"/>
                <a:ext cx="14216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398" name="墨迹 397"/>
              <p14:cNvContentPartPr/>
              <p14:nvPr/>
            </p14:nvContentPartPr>
            <p14:xfrm>
              <a:off x="8976077" y="6483658"/>
              <a:ext cx="66323" cy="224887"/>
            </p14:xfrm>
          </p:contentPart>
        </mc:Choice>
        <mc:Fallback xmlns="">
          <p:pic>
            <p:nvPicPr>
              <p:cNvPr id="398" name="墨迹 397"/>
            </p:nvPicPr>
            <p:blipFill>
              <a:blip/>
            </p:blipFill>
            <p:spPr>
              <a:xfrm>
                <a:off x="8976077" y="6483658"/>
                <a:ext cx="66323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399" name="墨迹 398"/>
              <p14:cNvContentPartPr/>
              <p14:nvPr/>
            </p14:nvContentPartPr>
            <p14:xfrm>
              <a:off x="9062861" y="6638047"/>
              <a:ext cx="52916" cy="50758"/>
            </p14:xfrm>
          </p:contentPart>
        </mc:Choice>
        <mc:Fallback xmlns="">
          <p:pic>
            <p:nvPicPr>
              <p:cNvPr id="399" name="墨迹 398"/>
            </p:nvPicPr>
            <p:blipFill>
              <a:blip/>
            </p:blipFill>
            <p:spPr>
              <a:xfrm>
                <a:off x="9062861" y="6638047"/>
                <a:ext cx="5291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400" name="墨迹 399"/>
              <p14:cNvContentPartPr/>
              <p14:nvPr/>
            </p14:nvContentPartPr>
            <p14:xfrm>
              <a:off x="9160933" y="6482248"/>
              <a:ext cx="111478" cy="426509"/>
            </p14:xfrm>
          </p:contentPart>
        </mc:Choice>
        <mc:Fallback xmlns="">
          <p:pic>
            <p:nvPicPr>
              <p:cNvPr id="400" name="墨迹 399"/>
            </p:nvPicPr>
            <p:blipFill>
              <a:blip/>
            </p:blipFill>
            <p:spPr>
              <a:xfrm>
                <a:off x="9160933" y="6482248"/>
                <a:ext cx="111478" cy="426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401" name="墨迹 400"/>
              <p14:cNvContentPartPr/>
              <p14:nvPr/>
            </p14:nvContentPartPr>
            <p14:xfrm>
              <a:off x="9315626" y="6494232"/>
              <a:ext cx="175506" cy="188934"/>
            </p14:xfrm>
          </p:contentPart>
        </mc:Choice>
        <mc:Fallback xmlns="">
          <p:pic>
            <p:nvPicPr>
              <p:cNvPr id="401" name="墨迹 400"/>
            </p:nvPicPr>
            <p:blipFill>
              <a:blip/>
            </p:blipFill>
            <p:spPr>
              <a:xfrm>
                <a:off x="9315626" y="6494232"/>
                <a:ext cx="17550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402" name="墨迹 401"/>
              <p14:cNvContentPartPr/>
              <p14:nvPr/>
            </p14:nvContentPartPr>
            <p14:xfrm>
              <a:off x="9560101" y="6581649"/>
              <a:ext cx="230187" cy="99402"/>
            </p14:xfrm>
          </p:contentPart>
        </mc:Choice>
        <mc:Fallback xmlns="">
          <p:pic>
            <p:nvPicPr>
              <p:cNvPr id="402" name="墨迹 401"/>
            </p:nvPicPr>
            <p:blipFill>
              <a:blip/>
            </p:blipFill>
            <p:spPr>
              <a:xfrm>
                <a:off x="9560101" y="6581649"/>
                <a:ext cx="230187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403" name="墨迹 402"/>
              <p14:cNvContentPartPr/>
              <p14:nvPr/>
            </p14:nvContentPartPr>
            <p14:xfrm>
              <a:off x="9849555" y="6534416"/>
              <a:ext cx="22578" cy="295384"/>
            </p14:xfrm>
          </p:contentPart>
        </mc:Choice>
        <mc:Fallback xmlns="">
          <p:pic>
            <p:nvPicPr>
              <p:cNvPr id="403" name="墨迹 402"/>
            </p:nvPicPr>
            <p:blipFill>
              <a:blip/>
            </p:blipFill>
            <p:spPr>
              <a:xfrm>
                <a:off x="9849555" y="6534416"/>
                <a:ext cx="22578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404" name="墨迹 403"/>
              <p14:cNvContentPartPr/>
              <p14:nvPr/>
            </p14:nvContentPartPr>
            <p14:xfrm>
              <a:off x="7792155" y="329928"/>
              <a:ext cx="104996" cy="59958"/>
            </p14:xfrm>
          </p:contentPart>
        </mc:Choice>
        <mc:Fallback xmlns="">
          <p:pic>
            <p:nvPicPr>
              <p:cNvPr id="404" name="墨迹 403"/>
            </p:nvPicPr>
            <p:blipFill>
              <a:blip/>
            </p:blipFill>
            <p:spPr>
              <a:xfrm>
                <a:off x="7792155" y="329928"/>
                <a:ext cx="104996" cy="5995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43" y="333364"/>
            <a:ext cx="12232209" cy="5374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967434" y="2718384"/>
              <a:ext cx="224543" cy="22911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967434" y="2718384"/>
                <a:ext cx="22454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9243836" y="1982390"/>
              <a:ext cx="289631" cy="26577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243836" y="1982390"/>
                <a:ext cx="289631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0004777" y="3296464"/>
              <a:ext cx="105012" cy="599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004777" y="3296464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9796638" y="3254871"/>
              <a:ext cx="216606" cy="29679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796638" y="3254871"/>
                <a:ext cx="216606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9814983" y="3297522"/>
              <a:ext cx="203906" cy="24427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814983" y="3297522"/>
                <a:ext cx="203906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8573911" y="4387766"/>
              <a:ext cx="146756" cy="25026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573911" y="4387766"/>
                <a:ext cx="14675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8736894" y="4523121"/>
              <a:ext cx="89076" cy="3115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736894" y="4523121"/>
                <a:ext cx="8907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0106377" y="4184733"/>
              <a:ext cx="172156" cy="28005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106377" y="4184733"/>
                <a:ext cx="172156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815688" y="4432884"/>
              <a:ext cx="248356" cy="27353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815688" y="4432884"/>
                <a:ext cx="24835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0363200" y="4508140"/>
              <a:ext cx="237067" cy="20955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363200" y="4508140"/>
                <a:ext cx="237067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9646355" y="4776912"/>
              <a:ext cx="174978" cy="10715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646355" y="4776912"/>
                <a:ext cx="1749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549467" y="4726154"/>
              <a:ext cx="178681" cy="13870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549467" y="4726154"/>
                <a:ext cx="178681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7941733" y="5078642"/>
              <a:ext cx="188384" cy="50758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941733" y="5078642"/>
                <a:ext cx="188384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7942262" y="5211177"/>
              <a:ext cx="360715" cy="23969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942262" y="5211177"/>
                <a:ext cx="360715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321322" y="5294188"/>
              <a:ext cx="9878" cy="8600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321322" y="5294188"/>
                <a:ext cx="987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387644" y="5130810"/>
              <a:ext cx="28222" cy="46105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387644" y="5130810"/>
                <a:ext cx="28222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8344958" y="5218227"/>
              <a:ext cx="317324" cy="21290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344958" y="5218227"/>
                <a:ext cx="31732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8669866" y="5099791"/>
              <a:ext cx="276578" cy="19880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669866" y="5099791"/>
                <a:ext cx="27657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8664222" y="5295774"/>
              <a:ext cx="145344" cy="16425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664222" y="5295774"/>
                <a:ext cx="14534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8884531" y="5188618"/>
              <a:ext cx="217135" cy="29045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884531" y="5188618"/>
                <a:ext cx="217135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6662384" y="4458263"/>
              <a:ext cx="765704" cy="41875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662384" y="4458263"/>
                <a:ext cx="765704" cy="418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565444" y="1652462"/>
              <a:ext cx="2822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565444" y="1652462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2045758" y="2955256"/>
              <a:ext cx="1654175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045758" y="2955256"/>
                <a:ext cx="165417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3951816" y="2613167"/>
              <a:ext cx="230717" cy="34490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951816" y="2613167"/>
                <a:ext cx="230717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4090987" y="2605588"/>
              <a:ext cx="387879" cy="36447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090987" y="2605588"/>
                <a:ext cx="387879" cy="364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4532488" y="2633787"/>
              <a:ext cx="49389" cy="10997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532488" y="2633787"/>
                <a:ext cx="493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4532488" y="2639427"/>
              <a:ext cx="127000" cy="32287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532488" y="2639427"/>
                <a:ext cx="127000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4679244" y="2537911"/>
              <a:ext cx="56444" cy="12125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679244" y="2537911"/>
                <a:ext cx="56444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4639733" y="2667626"/>
              <a:ext cx="124178" cy="28763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639733" y="2667626"/>
                <a:ext cx="1241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4803422" y="2571750"/>
              <a:ext cx="118533" cy="21149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803422" y="2571750"/>
                <a:ext cx="118533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4882444" y="2595719"/>
              <a:ext cx="234950" cy="16496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882444" y="2595719"/>
                <a:ext cx="23495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4823883" y="2714154"/>
              <a:ext cx="259820" cy="26789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823883" y="2714154"/>
                <a:ext cx="25982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916311" y="2835763"/>
              <a:ext cx="158044" cy="15615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916311" y="2835763"/>
                <a:ext cx="158044" cy="15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617155" y="2707105"/>
              <a:ext cx="28222" cy="9957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617155" y="2707105"/>
                <a:ext cx="28222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4639733" y="2702875"/>
              <a:ext cx="101600" cy="8318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639733" y="2702875"/>
                <a:ext cx="101600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4553302" y="2786062"/>
              <a:ext cx="120298" cy="15439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553302" y="2786062"/>
                <a:ext cx="120298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4628444" y="2791702"/>
              <a:ext cx="201083" cy="1015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628444" y="2791702"/>
                <a:ext cx="20108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4641144" y="2889694"/>
              <a:ext cx="111478" cy="74022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641144" y="2889694"/>
                <a:ext cx="111478" cy="74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159022" y="2562937"/>
              <a:ext cx="149754" cy="53613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159022" y="2562937"/>
                <a:ext cx="149754" cy="536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5130976" y="2746583"/>
              <a:ext cx="174801" cy="12055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130976" y="2746583"/>
                <a:ext cx="174801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5288844" y="2633787"/>
              <a:ext cx="149578" cy="4511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288844" y="2633787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5345288" y="2591136"/>
              <a:ext cx="62089" cy="13852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345288" y="2591136"/>
                <a:ext cx="62089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5235927" y="2575979"/>
              <a:ext cx="250473" cy="35530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235927" y="2575979"/>
                <a:ext cx="25047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260622" y="2836820"/>
              <a:ext cx="163688" cy="13253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260622" y="2836820"/>
                <a:ext cx="16368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390444" y="2921417"/>
              <a:ext cx="112888" cy="8177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390444" y="2921417"/>
                <a:ext cx="1128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462411" y="2562409"/>
              <a:ext cx="526344" cy="45206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462411" y="2562409"/>
                <a:ext cx="526344" cy="452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9424105" y="2594309"/>
              <a:ext cx="41628" cy="5639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424105" y="2594309"/>
                <a:ext cx="4162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9386711" y="2566110"/>
              <a:ext cx="229306" cy="41452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386711" y="2566110"/>
                <a:ext cx="229306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9579856" y="2520991"/>
              <a:ext cx="262114" cy="26630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579856" y="2520991"/>
                <a:ext cx="262114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9615311" y="2735304"/>
              <a:ext cx="192616" cy="21149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615311" y="2735304"/>
                <a:ext cx="192616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9736666" y="2853740"/>
              <a:ext cx="188384" cy="14416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736666" y="2853740"/>
                <a:ext cx="188384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9772473" y="2859379"/>
              <a:ext cx="60149" cy="4511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772473" y="2859379"/>
                <a:ext cx="6014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047111" y="2622508"/>
              <a:ext cx="203200" cy="4511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047111" y="2622508"/>
                <a:ext cx="2032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092266" y="2562937"/>
              <a:ext cx="56444" cy="15897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092266" y="2562937"/>
                <a:ext cx="56444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026826" y="2560470"/>
              <a:ext cx="154340" cy="39901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026826" y="2560470"/>
                <a:ext cx="154340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075333" y="2667626"/>
              <a:ext cx="139700" cy="18681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075333" y="2667626"/>
                <a:ext cx="1397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030177" y="2701465"/>
              <a:ext cx="223485" cy="22911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030177" y="2701465"/>
                <a:ext cx="223485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0092266" y="2797342"/>
              <a:ext cx="206022" cy="11843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092266" y="2797342"/>
                <a:ext cx="2060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0157177" y="2650707"/>
              <a:ext cx="300037" cy="34526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157177" y="2650707"/>
                <a:ext cx="300037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0380133" y="2915777"/>
              <a:ext cx="152401" cy="7331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380133" y="2915777"/>
                <a:ext cx="15240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0478911" y="2551481"/>
              <a:ext cx="242006" cy="33257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478911" y="2551481"/>
                <a:ext cx="242006" cy="332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0639777" y="2701465"/>
              <a:ext cx="152400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639777" y="2701465"/>
                <a:ext cx="1524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0628664" y="2732484"/>
              <a:ext cx="84490" cy="20726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628664" y="2732484"/>
                <a:ext cx="84490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0749844" y="2533681"/>
              <a:ext cx="327377" cy="48361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749844" y="2533681"/>
                <a:ext cx="32737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0983206" y="2599949"/>
              <a:ext cx="161749" cy="29044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983206" y="2599949"/>
                <a:ext cx="161749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1159067" y="2535091"/>
              <a:ext cx="161395" cy="46528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159067" y="2535091"/>
                <a:ext cx="161395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1136842" y="2680845"/>
              <a:ext cx="163336" cy="147516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136842" y="2680845"/>
                <a:ext cx="163336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1328400" y="2561880"/>
              <a:ext cx="153811" cy="4934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328400" y="2561880"/>
                <a:ext cx="153811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1271955" y="2497551"/>
              <a:ext cx="242358" cy="35618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271955" y="2497551"/>
                <a:ext cx="242358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1303000" y="2752223"/>
              <a:ext cx="166511" cy="17483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303000" y="2752223"/>
                <a:ext cx="1665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1401777" y="2859379"/>
              <a:ext cx="158044" cy="7331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401777" y="2859379"/>
                <a:ext cx="1580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11105092" y="3003194"/>
              <a:ext cx="203729" cy="3101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105092" y="3003194"/>
                <a:ext cx="20372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1150600" y="2955256"/>
              <a:ext cx="127000" cy="40606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150600" y="2955256"/>
                <a:ext cx="12700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1075105" y="3086910"/>
              <a:ext cx="179917" cy="12513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075105" y="3086910"/>
                <a:ext cx="179917" cy="12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1274777" y="2983455"/>
              <a:ext cx="138994" cy="25943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274777" y="2983455"/>
                <a:ext cx="13899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1238088" y="3086381"/>
              <a:ext cx="214489" cy="15086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238088" y="3086381"/>
                <a:ext cx="214489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1260667" y="3104006"/>
              <a:ext cx="270933" cy="23193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260667" y="3104006"/>
                <a:ext cx="270933" cy="231937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6942666" y="1175898"/>
              <a:ext cx="104996" cy="5995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942666" y="1175898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墨迹 4"/>
              <p14:cNvContentPartPr/>
              <p14:nvPr/>
            </p14:nvContentPartPr>
            <p14:xfrm>
              <a:off x="2348088" y="563980"/>
              <a:ext cx="276578" cy="41734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348088" y="563980"/>
                <a:ext cx="276578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墨迹 5"/>
              <p14:cNvContentPartPr/>
              <p14:nvPr/>
            </p14:nvContentPartPr>
            <p14:xfrm>
              <a:off x="2666470" y="611566"/>
              <a:ext cx="195263" cy="38808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666470" y="611566"/>
                <a:ext cx="195263" cy="388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墨迹 7"/>
              <p14:cNvContentPartPr/>
              <p14:nvPr/>
            </p14:nvContentPartPr>
            <p14:xfrm>
              <a:off x="2754488" y="896728"/>
              <a:ext cx="231423" cy="17483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754488" y="896728"/>
                <a:ext cx="23142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墨迹 9"/>
              <p14:cNvContentPartPr/>
              <p14:nvPr/>
            </p14:nvContentPartPr>
            <p14:xfrm>
              <a:off x="2836333" y="891088"/>
              <a:ext cx="79022" cy="2537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836333" y="891088"/>
                <a:ext cx="790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墨迹 10"/>
              <p14:cNvContentPartPr/>
              <p14:nvPr/>
            </p14:nvContentPartPr>
            <p14:xfrm>
              <a:off x="3255080" y="750093"/>
              <a:ext cx="193675" cy="225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255080" y="750093"/>
                <a:ext cx="1936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墨迹 11"/>
              <p14:cNvContentPartPr/>
              <p14:nvPr/>
            </p14:nvContentPartPr>
            <p14:xfrm>
              <a:off x="3221566" y="891088"/>
              <a:ext cx="204611" cy="2608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221566" y="891088"/>
                <a:ext cx="204611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/>
              <p14:cNvContentPartPr/>
              <p14:nvPr/>
            </p14:nvContentPartPr>
            <p14:xfrm>
              <a:off x="3722511" y="750093"/>
              <a:ext cx="136348" cy="18117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22511" y="750093"/>
                <a:ext cx="136348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墨迹 13"/>
              <p14:cNvContentPartPr/>
              <p14:nvPr/>
            </p14:nvContentPartPr>
            <p14:xfrm>
              <a:off x="3868737" y="837510"/>
              <a:ext cx="40040" cy="6203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868737" y="837510"/>
                <a:ext cx="4004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墨迹 14"/>
              <p14:cNvContentPartPr/>
              <p14:nvPr/>
            </p14:nvContentPartPr>
            <p14:xfrm>
              <a:off x="3993444" y="646462"/>
              <a:ext cx="123119" cy="38156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993444" y="646462"/>
                <a:ext cx="123119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4176888" y="558340"/>
              <a:ext cx="138289" cy="34755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176888" y="558340"/>
                <a:ext cx="138289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墨迹 16"/>
              <p14:cNvContentPartPr/>
              <p14:nvPr/>
            </p14:nvContentPartPr>
            <p14:xfrm>
              <a:off x="4403019" y="778292"/>
              <a:ext cx="191558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403019" y="778292"/>
                <a:ext cx="19155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墨迹 17"/>
              <p14:cNvContentPartPr/>
              <p14:nvPr/>
            </p14:nvContentPartPr>
            <p14:xfrm>
              <a:off x="4453466" y="661795"/>
              <a:ext cx="50800" cy="26595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453466" y="661795"/>
                <a:ext cx="50800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墨迹 18"/>
              <p14:cNvContentPartPr/>
              <p14:nvPr/>
            </p14:nvContentPartPr>
            <p14:xfrm>
              <a:off x="4679244" y="686469"/>
              <a:ext cx="135467" cy="17712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679244" y="686469"/>
                <a:ext cx="135467" cy="177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墨迹 19"/>
              <p14:cNvContentPartPr/>
              <p14:nvPr/>
            </p14:nvContentPartPr>
            <p14:xfrm>
              <a:off x="4848577" y="783932"/>
              <a:ext cx="42334" cy="6767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848577" y="783932"/>
                <a:ext cx="423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墨迹 20"/>
              <p14:cNvContentPartPr/>
              <p14:nvPr/>
            </p14:nvContentPartPr>
            <p14:xfrm>
              <a:off x="4986337" y="640822"/>
              <a:ext cx="181681" cy="29344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986337" y="640822"/>
                <a:ext cx="181681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墨迹 21"/>
              <p14:cNvContentPartPr/>
              <p14:nvPr/>
            </p14:nvContentPartPr>
            <p14:xfrm>
              <a:off x="5142088" y="620378"/>
              <a:ext cx="141112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142088" y="620378"/>
                <a:ext cx="1411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墨迹 22"/>
              <p14:cNvContentPartPr/>
              <p14:nvPr/>
            </p14:nvContentPartPr>
            <p14:xfrm>
              <a:off x="5384976" y="718546"/>
              <a:ext cx="206727" cy="4846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384976" y="718546"/>
                <a:ext cx="206727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墨迹 23"/>
              <p14:cNvContentPartPr/>
              <p14:nvPr/>
            </p14:nvContentPartPr>
            <p14:xfrm>
              <a:off x="5424311" y="594999"/>
              <a:ext cx="50800" cy="40042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424311" y="594999"/>
                <a:ext cx="50800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墨迹 24"/>
              <p14:cNvContentPartPr/>
              <p14:nvPr/>
            </p14:nvContentPartPr>
            <p14:xfrm>
              <a:off x="5655733" y="646814"/>
              <a:ext cx="92428" cy="17976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655733" y="646814"/>
                <a:ext cx="92428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墨迹 25"/>
              <p14:cNvContentPartPr/>
              <p14:nvPr/>
            </p14:nvContentPartPr>
            <p14:xfrm>
              <a:off x="5796844" y="716254"/>
              <a:ext cx="70556" cy="8459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796844" y="716254"/>
                <a:ext cx="705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墨迹 26"/>
              <p14:cNvContentPartPr/>
              <p14:nvPr/>
            </p14:nvContentPartPr>
            <p14:xfrm>
              <a:off x="5923138" y="549175"/>
              <a:ext cx="43039" cy="2319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923138" y="549175"/>
                <a:ext cx="43039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墨迹 27"/>
              <p14:cNvContentPartPr/>
              <p14:nvPr/>
            </p14:nvContentPartPr>
            <p14:xfrm>
              <a:off x="6045200" y="556930"/>
              <a:ext cx="135466" cy="16302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045200" y="556930"/>
                <a:ext cx="135466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墨迹 28"/>
              <p14:cNvContentPartPr/>
              <p14:nvPr/>
            </p14:nvContentPartPr>
            <p14:xfrm>
              <a:off x="6031088" y="543359"/>
              <a:ext cx="166512" cy="35900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031088" y="543359"/>
                <a:ext cx="166512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/>
              <p14:cNvContentPartPr/>
              <p14:nvPr/>
            </p14:nvContentPartPr>
            <p14:xfrm>
              <a:off x="6245048" y="695634"/>
              <a:ext cx="200907" cy="3190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245048" y="695634"/>
                <a:ext cx="200907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/>
              <p14:cNvContentPartPr/>
              <p14:nvPr/>
            </p14:nvContentPartPr>
            <p14:xfrm>
              <a:off x="6301140" y="611918"/>
              <a:ext cx="60149" cy="21995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301140" y="611918"/>
                <a:ext cx="6014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墨迹 31"/>
              <p14:cNvContentPartPr/>
              <p14:nvPr/>
            </p14:nvContentPartPr>
            <p14:xfrm>
              <a:off x="6513688" y="543712"/>
              <a:ext cx="90312" cy="25150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513688" y="543712"/>
                <a:ext cx="90312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墨迹 32"/>
              <p14:cNvContentPartPr/>
              <p14:nvPr/>
            </p14:nvContentPartPr>
            <p14:xfrm>
              <a:off x="6620933" y="716254"/>
              <a:ext cx="33867" cy="9869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620933" y="716254"/>
                <a:ext cx="3386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墨迹 33"/>
              <p14:cNvContentPartPr/>
              <p14:nvPr/>
            </p14:nvContentPartPr>
            <p14:xfrm>
              <a:off x="6737350" y="544240"/>
              <a:ext cx="160161" cy="29468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737350" y="544240"/>
                <a:ext cx="160161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墨迹 34"/>
              <p14:cNvContentPartPr/>
              <p14:nvPr/>
            </p14:nvContentPartPr>
            <p14:xfrm>
              <a:off x="6880577" y="507582"/>
              <a:ext cx="163689" cy="3947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880577" y="507582"/>
                <a:ext cx="1636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墨迹 35"/>
              <p14:cNvContentPartPr/>
              <p14:nvPr/>
            </p14:nvContentPartPr>
            <p14:xfrm>
              <a:off x="7008636" y="654217"/>
              <a:ext cx="224719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008636" y="654217"/>
                <a:ext cx="2247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7046206" y="571030"/>
              <a:ext cx="71438" cy="29185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046206" y="571030"/>
                <a:ext cx="71438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墨迹 37"/>
              <p14:cNvContentPartPr/>
              <p14:nvPr/>
            </p14:nvContentPartPr>
            <p14:xfrm>
              <a:off x="7329311" y="487842"/>
              <a:ext cx="93133" cy="27635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329311" y="487842"/>
                <a:ext cx="93133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墨迹 38"/>
              <p14:cNvContentPartPr/>
              <p14:nvPr/>
            </p14:nvContentPartPr>
            <p14:xfrm>
              <a:off x="7433733" y="659856"/>
              <a:ext cx="67734" cy="9305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433733" y="659856"/>
                <a:ext cx="6773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墨迹 39"/>
              <p14:cNvContentPartPr/>
              <p14:nvPr/>
            </p14:nvContentPartPr>
            <p14:xfrm>
              <a:off x="7456311" y="479383"/>
              <a:ext cx="218722" cy="63729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456311" y="479383"/>
                <a:ext cx="218722" cy="637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墨迹 40"/>
              <p14:cNvContentPartPr/>
              <p14:nvPr/>
            </p14:nvContentPartPr>
            <p14:xfrm>
              <a:off x="7727950" y="490662"/>
              <a:ext cx="177094" cy="26295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727950" y="490662"/>
                <a:ext cx="177094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墨迹 41"/>
              <p14:cNvContentPartPr/>
              <p14:nvPr/>
            </p14:nvContentPartPr>
            <p14:xfrm>
              <a:off x="8003822" y="524501"/>
              <a:ext cx="186266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003822" y="524501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墨迹 42"/>
              <p14:cNvContentPartPr/>
              <p14:nvPr/>
            </p14:nvContentPartPr>
            <p14:xfrm>
              <a:off x="7995355" y="620378"/>
              <a:ext cx="194734" cy="3736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995355" y="620378"/>
                <a:ext cx="194734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墨迹 43"/>
              <p14:cNvContentPartPr/>
              <p14:nvPr/>
            </p14:nvContentPartPr>
            <p14:xfrm>
              <a:off x="8274755" y="415582"/>
              <a:ext cx="127353" cy="28146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274755" y="415582"/>
                <a:ext cx="127353" cy="281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8449733" y="569620"/>
              <a:ext cx="50800" cy="9587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449733" y="569620"/>
                <a:ext cx="5080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墨迹 45"/>
              <p14:cNvContentPartPr/>
              <p14:nvPr/>
            </p14:nvContentPartPr>
            <p14:xfrm>
              <a:off x="8477955" y="375046"/>
              <a:ext cx="203200" cy="53860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477955" y="375046"/>
                <a:ext cx="203200" cy="53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墨迹 46"/>
              <p14:cNvContentPartPr/>
              <p14:nvPr/>
            </p14:nvContentPartPr>
            <p14:xfrm>
              <a:off x="8740246" y="377866"/>
              <a:ext cx="333198" cy="23687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740246" y="377866"/>
                <a:ext cx="33319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墨迹 47"/>
              <p14:cNvContentPartPr/>
              <p14:nvPr/>
            </p14:nvContentPartPr>
            <p14:xfrm>
              <a:off x="1126066" y="1590424"/>
              <a:ext cx="162454" cy="5921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126066" y="1590424"/>
                <a:ext cx="16245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墨迹 48"/>
              <p14:cNvContentPartPr/>
              <p14:nvPr/>
            </p14:nvContentPartPr>
            <p14:xfrm>
              <a:off x="1068740" y="1725779"/>
              <a:ext cx="48860" cy="38914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8740" y="1725779"/>
                <a:ext cx="48860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墨迹 49"/>
              <p14:cNvContentPartPr/>
              <p14:nvPr/>
            </p14:nvContentPartPr>
            <p14:xfrm>
              <a:off x="1083733" y="1731419"/>
              <a:ext cx="194733" cy="21149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83733" y="1731419"/>
                <a:ext cx="19473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墨迹 50"/>
              <p14:cNvContentPartPr/>
              <p14:nvPr/>
            </p14:nvContentPartPr>
            <p14:xfrm>
              <a:off x="1244600" y="1483268"/>
              <a:ext cx="243416" cy="55270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244600" y="1483268"/>
                <a:ext cx="243416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墨迹 51"/>
              <p14:cNvContentPartPr/>
              <p14:nvPr/>
            </p14:nvContentPartPr>
            <p14:xfrm>
              <a:off x="1338615" y="1746576"/>
              <a:ext cx="250296" cy="17941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338615" y="1746576"/>
                <a:ext cx="250296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3" name="墨迹 52"/>
              <p14:cNvContentPartPr/>
              <p14:nvPr/>
            </p14:nvContentPartPr>
            <p14:xfrm>
              <a:off x="1668991" y="1612983"/>
              <a:ext cx="142875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668991" y="1612983"/>
                <a:ext cx="1428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墨迹 53"/>
              <p14:cNvContentPartPr/>
              <p14:nvPr/>
            </p14:nvContentPartPr>
            <p14:xfrm>
              <a:off x="1710266" y="1675021"/>
              <a:ext cx="28222" cy="21431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710266" y="1675021"/>
                <a:ext cx="2822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墨迹 54"/>
              <p14:cNvContentPartPr/>
              <p14:nvPr/>
            </p14:nvContentPartPr>
            <p14:xfrm>
              <a:off x="1811866" y="1703220"/>
              <a:ext cx="5645" cy="18047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811866" y="1703220"/>
                <a:ext cx="56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墨迹 55"/>
              <p14:cNvContentPartPr/>
              <p14:nvPr/>
            </p14:nvContentPartPr>
            <p14:xfrm>
              <a:off x="1618720" y="1858314"/>
              <a:ext cx="297568" cy="7049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618720" y="1858314"/>
                <a:ext cx="29756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墨迹 56"/>
              <p14:cNvContentPartPr/>
              <p14:nvPr/>
            </p14:nvContentPartPr>
            <p14:xfrm>
              <a:off x="2105377" y="1770897"/>
              <a:ext cx="33867" cy="5075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105377" y="1770897"/>
                <a:ext cx="338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墨迹 57"/>
              <p14:cNvContentPartPr/>
              <p14:nvPr/>
            </p14:nvContentPartPr>
            <p14:xfrm>
              <a:off x="2096029" y="1855495"/>
              <a:ext cx="26282" cy="3101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2096029" y="1855495"/>
                <a:ext cx="26282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墨迹 58"/>
              <p14:cNvContentPartPr/>
              <p14:nvPr/>
            </p14:nvContentPartPr>
            <p14:xfrm>
              <a:off x="3414888" y="1549535"/>
              <a:ext cx="293512" cy="25238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414888" y="1549535"/>
                <a:ext cx="293512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墨迹 59"/>
              <p14:cNvContentPartPr/>
              <p14:nvPr/>
            </p14:nvContentPartPr>
            <p14:xfrm>
              <a:off x="3746500" y="1652462"/>
              <a:ext cx="196144" cy="15438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746500" y="1652462"/>
                <a:ext cx="196144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" name="墨迹 60"/>
              <p14:cNvContentPartPr/>
              <p14:nvPr/>
            </p14:nvContentPartPr>
            <p14:xfrm>
              <a:off x="4001911" y="1629902"/>
              <a:ext cx="1721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001911" y="1629902"/>
                <a:ext cx="1721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2" name="墨迹 61"/>
              <p14:cNvContentPartPr/>
              <p14:nvPr/>
            </p14:nvContentPartPr>
            <p14:xfrm>
              <a:off x="4058355" y="1530501"/>
              <a:ext cx="28222" cy="27987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058355" y="1530501"/>
                <a:ext cx="2822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3" name="墨迹 62"/>
              <p14:cNvContentPartPr/>
              <p14:nvPr/>
            </p14:nvContentPartPr>
            <p14:xfrm>
              <a:off x="4507088" y="1471988"/>
              <a:ext cx="25400" cy="21995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507088" y="1471988"/>
                <a:ext cx="254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4" name="墨迹 63"/>
              <p14:cNvContentPartPr/>
              <p14:nvPr/>
            </p14:nvContentPartPr>
            <p14:xfrm>
              <a:off x="4509911" y="1567865"/>
              <a:ext cx="95955" cy="4511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509911" y="1567865"/>
                <a:ext cx="9595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4622800" y="1414533"/>
              <a:ext cx="33866" cy="48326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622800" y="1414533"/>
                <a:ext cx="33866" cy="483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6" name="墨迹 65"/>
              <p14:cNvContentPartPr/>
              <p14:nvPr/>
            </p14:nvContentPartPr>
            <p14:xfrm>
              <a:off x="4696177" y="1552355"/>
              <a:ext cx="183445" cy="14275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696177" y="1552355"/>
                <a:ext cx="183445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7" name="墨迹 66"/>
              <p14:cNvContentPartPr/>
              <p14:nvPr/>
            </p14:nvContentPartPr>
            <p14:xfrm>
              <a:off x="5203472" y="1460708"/>
              <a:ext cx="387350" cy="6767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203472" y="1460708"/>
                <a:ext cx="38735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墨迹 67"/>
              <p14:cNvContentPartPr/>
              <p14:nvPr/>
            </p14:nvContentPartPr>
            <p14:xfrm>
              <a:off x="5527851" y="1364832"/>
              <a:ext cx="206904" cy="7331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5527851" y="1364832"/>
                <a:ext cx="20690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9" name="墨迹 68"/>
              <p14:cNvContentPartPr/>
              <p14:nvPr/>
            </p14:nvContentPartPr>
            <p14:xfrm>
              <a:off x="5250744" y="1539666"/>
              <a:ext cx="438856" cy="7895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250744" y="1539666"/>
                <a:ext cx="4388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" name="墨迹 69"/>
              <p14:cNvContentPartPr/>
              <p14:nvPr/>
            </p14:nvContentPartPr>
            <p14:xfrm>
              <a:off x="5256918" y="1653872"/>
              <a:ext cx="201259" cy="71907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256918" y="1653872"/>
                <a:ext cx="201259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1" name="墨迹 70"/>
              <p14:cNvContentPartPr/>
              <p14:nvPr/>
            </p14:nvContentPartPr>
            <p14:xfrm>
              <a:off x="5942188" y="1404310"/>
              <a:ext cx="407812" cy="21554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942188" y="1404310"/>
                <a:ext cx="407812" cy="215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2" name="墨迹 71"/>
              <p14:cNvContentPartPr/>
              <p14:nvPr/>
            </p14:nvContentPartPr>
            <p14:xfrm>
              <a:off x="6538559" y="1421230"/>
              <a:ext cx="232657" cy="4511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538559" y="1421230"/>
                <a:ext cx="23265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3" name="墨迹 72"/>
              <p14:cNvContentPartPr/>
              <p14:nvPr/>
            </p14:nvContentPartPr>
            <p14:xfrm>
              <a:off x="6581422" y="1356372"/>
              <a:ext cx="56444" cy="32992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581422" y="1356372"/>
                <a:ext cx="5644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6982177" y="1257676"/>
              <a:ext cx="28223" cy="27071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982177" y="1257676"/>
                <a:ext cx="28223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5" name="墨迹 74"/>
              <p14:cNvContentPartPr/>
              <p14:nvPr/>
            </p14:nvContentPartPr>
            <p14:xfrm>
              <a:off x="7004755" y="1364832"/>
              <a:ext cx="95956" cy="5639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004755" y="1364832"/>
                <a:ext cx="959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6" name="墨迹 75"/>
              <p14:cNvContentPartPr/>
              <p14:nvPr/>
            </p14:nvContentPartPr>
            <p14:xfrm>
              <a:off x="7126111" y="1209032"/>
              <a:ext cx="19756" cy="39267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126111" y="1209032"/>
                <a:ext cx="19756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7" name="墨迹 76"/>
              <p14:cNvContentPartPr/>
              <p14:nvPr/>
            </p14:nvContentPartPr>
            <p14:xfrm>
              <a:off x="7207955" y="1323591"/>
              <a:ext cx="321734" cy="14927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207955" y="1323591"/>
                <a:ext cx="321734" cy="149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4" name="墨迹 83"/>
              <p14:cNvContentPartPr/>
              <p14:nvPr/>
            </p14:nvContentPartPr>
            <p14:xfrm>
              <a:off x="7445022" y="2297338"/>
              <a:ext cx="95955" cy="370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445022" y="2297338"/>
                <a:ext cx="95955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5" name="墨迹 84"/>
              <p14:cNvContentPartPr/>
              <p14:nvPr/>
            </p14:nvContentPartPr>
            <p14:xfrm>
              <a:off x="3318933" y="2260327"/>
              <a:ext cx="73378" cy="42985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3318933" y="2260327"/>
                <a:ext cx="73378" cy="429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6" name="墨迹 85"/>
              <p14:cNvContentPartPr/>
              <p14:nvPr/>
            </p14:nvContentPartPr>
            <p14:xfrm>
              <a:off x="3418945" y="2299629"/>
              <a:ext cx="348721" cy="3228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3418945" y="2299629"/>
                <a:ext cx="348721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7" name="墨迹 86"/>
              <p14:cNvContentPartPr/>
              <p14:nvPr/>
            </p14:nvContentPartPr>
            <p14:xfrm>
              <a:off x="4380088" y="2263852"/>
              <a:ext cx="73378" cy="28815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4380088" y="2263852"/>
                <a:ext cx="73378" cy="288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8" name="墨迹 87"/>
              <p14:cNvContentPartPr/>
              <p14:nvPr/>
            </p14:nvContentPartPr>
            <p14:xfrm>
              <a:off x="4509911" y="2391276"/>
              <a:ext cx="39511" cy="4229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509911" y="2391276"/>
                <a:ext cx="39511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9" name="墨迹 88"/>
              <p14:cNvContentPartPr/>
              <p14:nvPr/>
            </p14:nvContentPartPr>
            <p14:xfrm>
              <a:off x="4566355" y="2205162"/>
              <a:ext cx="143933" cy="54424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566355" y="2205162"/>
                <a:ext cx="143933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0" name="墨迹 89"/>
              <p14:cNvContentPartPr/>
              <p14:nvPr/>
            </p14:nvContentPartPr>
            <p14:xfrm>
              <a:off x="4732161" y="2210802"/>
              <a:ext cx="212372" cy="21290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732161" y="2210802"/>
                <a:ext cx="212372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1" name="墨迹 90"/>
              <p14:cNvContentPartPr/>
              <p14:nvPr/>
            </p14:nvContentPartPr>
            <p14:xfrm>
              <a:off x="4988454" y="2261560"/>
              <a:ext cx="283457" cy="14064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988454" y="2261560"/>
                <a:ext cx="283457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2" name="墨迹 91"/>
              <p14:cNvContentPartPr/>
              <p14:nvPr/>
            </p14:nvContentPartPr>
            <p14:xfrm>
              <a:off x="5288844" y="2177668"/>
              <a:ext cx="28222" cy="33204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288844" y="2177668"/>
                <a:ext cx="28222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3" name="墨迹 92"/>
              <p14:cNvContentPartPr/>
              <p14:nvPr/>
            </p14:nvContentPartPr>
            <p14:xfrm>
              <a:off x="5813777" y="2227722"/>
              <a:ext cx="127529" cy="15227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813777" y="2227722"/>
                <a:ext cx="127529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4" name="墨迹 93"/>
              <p14:cNvContentPartPr/>
              <p14:nvPr/>
            </p14:nvContentPartPr>
            <p14:xfrm>
              <a:off x="5983111" y="2284120"/>
              <a:ext cx="16933" cy="7049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983111" y="2284120"/>
                <a:ext cx="1693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5" name="墨迹 94"/>
              <p14:cNvContentPartPr/>
              <p14:nvPr/>
            </p14:nvContentPartPr>
            <p14:xfrm>
              <a:off x="6039555" y="2129025"/>
              <a:ext cx="95956" cy="32992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039555" y="2129025"/>
                <a:ext cx="95956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6" name="墨迹 95"/>
              <p14:cNvContentPartPr/>
              <p14:nvPr/>
            </p14:nvContentPartPr>
            <p14:xfrm>
              <a:off x="6216650" y="1995080"/>
              <a:ext cx="127705" cy="36570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216650" y="1995080"/>
                <a:ext cx="127705" cy="36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7" name="墨迹 96"/>
              <p14:cNvContentPartPr/>
              <p14:nvPr/>
            </p14:nvContentPartPr>
            <p14:xfrm>
              <a:off x="6353527" y="2176963"/>
              <a:ext cx="203200" cy="86184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353527" y="2176963"/>
                <a:ext cx="203200" cy="86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8" name="墨迹 97"/>
              <p14:cNvContentPartPr/>
              <p14:nvPr/>
            </p14:nvContentPartPr>
            <p14:xfrm>
              <a:off x="6604000" y="2081087"/>
              <a:ext cx="16933" cy="26507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604000" y="2081087"/>
                <a:ext cx="16933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9" name="墨迹 98"/>
              <p14:cNvContentPartPr/>
              <p14:nvPr/>
            </p14:nvContentPartPr>
            <p14:xfrm>
              <a:off x="7041444" y="2066282"/>
              <a:ext cx="87488" cy="265776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041444" y="2066282"/>
                <a:ext cx="87488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0" name="墨迹 99"/>
              <p14:cNvContentPartPr/>
              <p14:nvPr/>
            </p14:nvContentPartPr>
            <p14:xfrm>
              <a:off x="7134577" y="2191768"/>
              <a:ext cx="42334" cy="7543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134577" y="2191768"/>
                <a:ext cx="42334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1" name="墨迹 100"/>
              <p14:cNvContentPartPr/>
              <p14:nvPr/>
            </p14:nvContentPartPr>
            <p14:xfrm>
              <a:off x="7270044" y="2040022"/>
              <a:ext cx="197556" cy="289216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270044" y="2040022"/>
                <a:ext cx="197556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2" name="墨迹 101"/>
              <p14:cNvContentPartPr/>
              <p14:nvPr/>
            </p14:nvContentPartPr>
            <p14:xfrm>
              <a:off x="7495822" y="2024689"/>
              <a:ext cx="107244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495822" y="2024689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3" name="墨迹 102"/>
              <p14:cNvContentPartPr/>
              <p14:nvPr/>
            </p14:nvContentPartPr>
            <p14:xfrm>
              <a:off x="7589661" y="2098006"/>
              <a:ext cx="191206" cy="155623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589661" y="2098006"/>
                <a:ext cx="191206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4" name="墨迹 103"/>
              <p14:cNvContentPartPr/>
              <p14:nvPr/>
            </p14:nvContentPartPr>
            <p14:xfrm>
              <a:off x="7857066" y="2011294"/>
              <a:ext cx="33866" cy="32076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857066" y="2011294"/>
                <a:ext cx="33866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5" name="墨迹 104"/>
              <p14:cNvContentPartPr/>
              <p14:nvPr/>
            </p14:nvContentPartPr>
            <p14:xfrm>
              <a:off x="9106605" y="286748"/>
              <a:ext cx="453143" cy="48308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106605" y="286748"/>
                <a:ext cx="453143" cy="483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6" name="墨迹 105"/>
              <p14:cNvContentPartPr/>
              <p14:nvPr/>
            </p14:nvContentPartPr>
            <p14:xfrm>
              <a:off x="1305277" y="3225967"/>
              <a:ext cx="246945" cy="41311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305277" y="3225967"/>
                <a:ext cx="246945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7" name="墨迹 106"/>
              <p14:cNvContentPartPr/>
              <p14:nvPr/>
            </p14:nvContentPartPr>
            <p14:xfrm>
              <a:off x="1595966" y="3288004"/>
              <a:ext cx="236185" cy="34684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595966" y="3288004"/>
                <a:ext cx="23618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8" name="墨迹 107"/>
              <p14:cNvContentPartPr/>
              <p14:nvPr/>
            </p14:nvContentPartPr>
            <p14:xfrm>
              <a:off x="1697566" y="3502317"/>
              <a:ext cx="77611" cy="1691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697566" y="3502317"/>
                <a:ext cx="776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9" name="墨迹 108"/>
              <p14:cNvContentPartPr/>
              <p14:nvPr/>
            </p14:nvContentPartPr>
            <p14:xfrm>
              <a:off x="2048933" y="3327483"/>
              <a:ext cx="141111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2048933" y="3327483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0" name="墨迹 109"/>
              <p14:cNvContentPartPr/>
              <p14:nvPr/>
            </p14:nvContentPartPr>
            <p14:xfrm>
              <a:off x="2033940" y="3470417"/>
              <a:ext cx="218193" cy="2062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2033940" y="3470417"/>
                <a:ext cx="218193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1" name="墨迹 110"/>
              <p14:cNvContentPartPr/>
              <p14:nvPr/>
            </p14:nvContentPartPr>
            <p14:xfrm>
              <a:off x="2372959" y="3203407"/>
              <a:ext cx="91546" cy="31794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2372959" y="3203407"/>
                <a:ext cx="9154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2" name="墨迹 111"/>
              <p14:cNvContentPartPr/>
              <p14:nvPr/>
            </p14:nvContentPartPr>
            <p14:xfrm>
              <a:off x="2540000" y="3378241"/>
              <a:ext cx="73377" cy="7895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2540000" y="3378241"/>
                <a:ext cx="7337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3" name="墨迹 112"/>
              <p14:cNvContentPartPr/>
              <p14:nvPr/>
            </p14:nvContentPartPr>
            <p14:xfrm>
              <a:off x="2633133" y="3182258"/>
              <a:ext cx="121355" cy="60486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2633133" y="3182258"/>
                <a:ext cx="121355" cy="604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4" name="墨迹 113"/>
              <p14:cNvContentPartPr/>
              <p14:nvPr/>
            </p14:nvContentPartPr>
            <p14:xfrm>
              <a:off x="2793294" y="3231606"/>
              <a:ext cx="130528" cy="208673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2793294" y="3231606"/>
                <a:ext cx="13052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5" name="墨迹 114"/>
              <p14:cNvContentPartPr/>
              <p14:nvPr/>
            </p14:nvContentPartPr>
            <p14:xfrm>
              <a:off x="3020306" y="3222442"/>
              <a:ext cx="332494" cy="29397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3020306" y="3222442"/>
                <a:ext cx="332494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6" name="墨迹 115"/>
              <p14:cNvContentPartPr/>
              <p14:nvPr/>
            </p14:nvContentPartPr>
            <p14:xfrm>
              <a:off x="2190044" y="4000735"/>
              <a:ext cx="16933" cy="48854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2190044" y="4000735"/>
                <a:ext cx="16933" cy="488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7" name="墨迹 116"/>
              <p14:cNvContentPartPr/>
              <p14:nvPr/>
            </p14:nvContentPartPr>
            <p14:xfrm>
              <a:off x="2177873" y="4133975"/>
              <a:ext cx="187149" cy="245331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2177873" y="4133975"/>
                <a:ext cx="187149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8" name="墨迹 117"/>
              <p14:cNvContentPartPr/>
              <p14:nvPr/>
            </p14:nvContentPartPr>
            <p14:xfrm>
              <a:off x="2449688" y="4265982"/>
              <a:ext cx="155223" cy="13623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2449688" y="4265982"/>
                <a:ext cx="155223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9" name="墨迹 118"/>
              <p14:cNvContentPartPr/>
              <p14:nvPr/>
            </p14:nvContentPartPr>
            <p14:xfrm>
              <a:off x="2716918" y="4179093"/>
              <a:ext cx="150459" cy="2819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2716918" y="4179093"/>
                <a:ext cx="15045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0" name="墨迹 119"/>
              <p14:cNvContentPartPr/>
              <p14:nvPr/>
            </p14:nvContentPartPr>
            <p14:xfrm>
              <a:off x="2683404" y="4286250"/>
              <a:ext cx="251707" cy="4793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2683404" y="4286250"/>
                <a:ext cx="25170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1" name="墨迹 120"/>
              <p14:cNvContentPartPr/>
              <p14:nvPr/>
            </p14:nvContentPartPr>
            <p14:xfrm>
              <a:off x="3042355" y="3946628"/>
              <a:ext cx="22578" cy="49189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3042355" y="3946628"/>
                <a:ext cx="22578" cy="491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2" name="墨迹 121"/>
              <p14:cNvContentPartPr/>
              <p14:nvPr/>
            </p14:nvContentPartPr>
            <p14:xfrm>
              <a:off x="3088922" y="4106657"/>
              <a:ext cx="173566" cy="161263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3088922" y="4106657"/>
                <a:ext cx="173566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3" name="墨迹 122"/>
              <p14:cNvContentPartPr/>
              <p14:nvPr/>
            </p14:nvContentPartPr>
            <p14:xfrm>
              <a:off x="3302000" y="4137500"/>
              <a:ext cx="28222" cy="47867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3302000" y="4137500"/>
                <a:ext cx="28222" cy="478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4" name="墨迹 123"/>
              <p14:cNvContentPartPr/>
              <p14:nvPr/>
            </p14:nvContentPartPr>
            <p14:xfrm>
              <a:off x="3335866" y="4124105"/>
              <a:ext cx="79022" cy="16496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3335866" y="4124105"/>
                <a:ext cx="7902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5" name="墨迹 124"/>
              <p14:cNvContentPartPr/>
              <p14:nvPr/>
            </p14:nvContentPartPr>
            <p14:xfrm>
              <a:off x="3491794" y="4100136"/>
              <a:ext cx="171450" cy="5639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3491794" y="4100136"/>
                <a:ext cx="17145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6" name="墨迹 125"/>
              <p14:cNvContentPartPr/>
              <p14:nvPr/>
            </p14:nvContentPartPr>
            <p14:xfrm>
              <a:off x="3487208" y="4227032"/>
              <a:ext cx="229658" cy="845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3487208" y="4227032"/>
                <a:ext cx="22965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7" name="墨迹 126"/>
              <p14:cNvContentPartPr/>
              <p14:nvPr/>
            </p14:nvContentPartPr>
            <p14:xfrm>
              <a:off x="3754966" y="3890053"/>
              <a:ext cx="60678" cy="556931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754966" y="3890053"/>
                <a:ext cx="60678" cy="5569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8" name="墨迹 127"/>
              <p14:cNvContentPartPr/>
              <p14:nvPr/>
            </p14:nvContentPartPr>
            <p14:xfrm>
              <a:off x="3795006" y="4038098"/>
              <a:ext cx="195616" cy="211493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795006" y="4038098"/>
                <a:ext cx="19561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9" name="墨迹 128"/>
              <p14:cNvContentPartPr/>
              <p14:nvPr/>
            </p14:nvContentPartPr>
            <p14:xfrm>
              <a:off x="4001911" y="4117055"/>
              <a:ext cx="124177" cy="19545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4001911" y="4117055"/>
                <a:ext cx="124177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30" name="墨迹 129"/>
              <p14:cNvContentPartPr/>
              <p14:nvPr/>
            </p14:nvContentPartPr>
            <p14:xfrm>
              <a:off x="3937000" y="4038098"/>
              <a:ext cx="234244" cy="32992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3937000" y="4038098"/>
                <a:ext cx="23424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31" name="墨迹 130"/>
              <p14:cNvContentPartPr/>
              <p14:nvPr/>
            </p14:nvContentPartPr>
            <p14:xfrm>
              <a:off x="3224388" y="1457712"/>
              <a:ext cx="32456" cy="552877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3224388" y="1457712"/>
                <a:ext cx="32456" cy="552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2" name="墨迹 131"/>
              <p14:cNvContentPartPr/>
              <p14:nvPr/>
            </p14:nvContentPartPr>
            <p14:xfrm>
              <a:off x="3313288" y="1111041"/>
              <a:ext cx="4622800" cy="563980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3313288" y="1111041"/>
                <a:ext cx="4622800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3" name="墨迹 132"/>
              <p14:cNvContentPartPr/>
              <p14:nvPr/>
            </p14:nvContentPartPr>
            <p14:xfrm>
              <a:off x="3400072" y="1715909"/>
              <a:ext cx="4601633" cy="39337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3400072" y="1715909"/>
                <a:ext cx="4601633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4" name="墨迹 133"/>
              <p14:cNvContentPartPr/>
              <p14:nvPr/>
            </p14:nvContentPartPr>
            <p14:xfrm>
              <a:off x="3138311" y="4946106"/>
              <a:ext cx="14111" cy="60909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3138311" y="4946106"/>
                <a:ext cx="14111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5" name="墨迹 134"/>
              <p14:cNvContentPartPr/>
              <p14:nvPr/>
            </p14:nvContentPartPr>
            <p14:xfrm>
              <a:off x="3131079" y="5162358"/>
              <a:ext cx="224543" cy="251852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3131079" y="5162358"/>
                <a:ext cx="224543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6" name="墨迹 135"/>
              <p14:cNvContentPartPr/>
              <p14:nvPr/>
            </p14:nvContentPartPr>
            <p14:xfrm>
              <a:off x="3403600" y="5323973"/>
              <a:ext cx="16933" cy="516042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3403600" y="5323973"/>
                <a:ext cx="16933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7" name="墨迹 136"/>
              <p14:cNvContentPartPr/>
              <p14:nvPr/>
            </p14:nvContentPartPr>
            <p14:xfrm>
              <a:off x="3414888" y="5340893"/>
              <a:ext cx="101600" cy="146634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3414888" y="5340893"/>
                <a:ext cx="10160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8" name="墨迹 137"/>
              <p14:cNvContentPartPr/>
              <p14:nvPr/>
            </p14:nvContentPartPr>
            <p14:xfrm>
              <a:off x="3669594" y="5224396"/>
              <a:ext cx="185561" cy="7137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3669594" y="5224396"/>
                <a:ext cx="185561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9" name="墨迹 138"/>
              <p14:cNvContentPartPr/>
              <p14:nvPr/>
            </p14:nvContentPartPr>
            <p14:xfrm>
              <a:off x="3687233" y="5397291"/>
              <a:ext cx="193322" cy="1691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3687233" y="5397291"/>
                <a:ext cx="1933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40" name="墨迹 139"/>
              <p14:cNvContentPartPr/>
              <p14:nvPr/>
            </p14:nvContentPartPr>
            <p14:xfrm>
              <a:off x="4079875" y="5287315"/>
              <a:ext cx="2256013" cy="64857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4079875" y="5287315"/>
                <a:ext cx="225601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1" name="墨迹 140"/>
              <p14:cNvContentPartPr/>
              <p14:nvPr/>
            </p14:nvContentPartPr>
            <p14:xfrm>
              <a:off x="4340577" y="4950513"/>
              <a:ext cx="28223" cy="24938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4340577" y="4950513"/>
                <a:ext cx="28223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2" name="墨迹 141"/>
              <p14:cNvContentPartPr/>
              <p14:nvPr/>
            </p14:nvContentPartPr>
            <p14:xfrm>
              <a:off x="4413955" y="5126580"/>
              <a:ext cx="53622" cy="4229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4413955" y="5126580"/>
                <a:ext cx="536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3" name="墨迹 142"/>
              <p14:cNvContentPartPr/>
              <p14:nvPr/>
            </p14:nvContentPartPr>
            <p14:xfrm>
              <a:off x="4572000" y="4936237"/>
              <a:ext cx="174977" cy="31300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4572000" y="4936237"/>
                <a:ext cx="17497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4" name="墨迹 143"/>
              <p14:cNvContentPartPr/>
              <p14:nvPr/>
            </p14:nvContentPartPr>
            <p14:xfrm>
              <a:off x="4707466" y="4940467"/>
              <a:ext cx="90311" cy="2819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4707466" y="4940467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5" name="墨迹 144"/>
              <p14:cNvContentPartPr/>
              <p14:nvPr/>
            </p14:nvContentPartPr>
            <p14:xfrm>
              <a:off x="4950177" y="4997569"/>
              <a:ext cx="158045" cy="19386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950177" y="4997569"/>
                <a:ext cx="158045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6" name="墨迹 145"/>
              <p14:cNvContentPartPr/>
              <p14:nvPr/>
            </p14:nvContentPartPr>
            <p14:xfrm>
              <a:off x="4927600" y="4988229"/>
              <a:ext cx="169333" cy="19474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927600" y="4988229"/>
                <a:ext cx="169333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7" name="墨迹 146"/>
              <p14:cNvContentPartPr/>
              <p14:nvPr/>
            </p14:nvContentPartPr>
            <p14:xfrm>
              <a:off x="5291490" y="4934122"/>
              <a:ext cx="104599" cy="20091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5291490" y="4934122"/>
                <a:ext cx="10459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8" name="墨迹 147"/>
              <p14:cNvContentPartPr/>
              <p14:nvPr/>
            </p14:nvContentPartPr>
            <p14:xfrm>
              <a:off x="5418666" y="5047623"/>
              <a:ext cx="90311" cy="6485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5418666" y="5047623"/>
                <a:ext cx="903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9" name="墨迹 148"/>
              <p14:cNvContentPartPr/>
              <p14:nvPr/>
            </p14:nvContentPartPr>
            <p14:xfrm>
              <a:off x="5565422" y="4831195"/>
              <a:ext cx="101600" cy="351783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5565422" y="4831195"/>
                <a:ext cx="101600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50" name="墨迹 149"/>
              <p14:cNvContentPartPr/>
              <p14:nvPr/>
            </p14:nvContentPartPr>
            <p14:xfrm>
              <a:off x="5731933" y="4738844"/>
              <a:ext cx="156986" cy="38209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5731933" y="4738844"/>
                <a:ext cx="156986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51" name="墨迹 150"/>
              <p14:cNvContentPartPr/>
              <p14:nvPr/>
            </p14:nvContentPartPr>
            <p14:xfrm>
              <a:off x="4357511" y="5484531"/>
              <a:ext cx="124177" cy="349844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357511" y="5484531"/>
                <a:ext cx="124177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52" name="墨迹 151"/>
              <p14:cNvContentPartPr/>
              <p14:nvPr/>
            </p14:nvContentPartPr>
            <p14:xfrm>
              <a:off x="4566355" y="5528945"/>
              <a:ext cx="131586" cy="215193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566355" y="5528945"/>
                <a:ext cx="131586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3" name="墨迹 152"/>
              <p14:cNvContentPartPr/>
              <p14:nvPr/>
            </p14:nvContentPartPr>
            <p14:xfrm>
              <a:off x="4563004" y="5534056"/>
              <a:ext cx="155751" cy="212902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563004" y="5534056"/>
                <a:ext cx="155751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4" name="墨迹 153"/>
              <p14:cNvContentPartPr/>
              <p14:nvPr/>
            </p14:nvContentPartPr>
            <p14:xfrm>
              <a:off x="5000977" y="5493167"/>
              <a:ext cx="56445" cy="20867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000977" y="5493167"/>
                <a:ext cx="564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5" name="墨迹 154"/>
              <p14:cNvContentPartPr/>
              <p14:nvPr/>
            </p14:nvContentPartPr>
            <p14:xfrm>
              <a:off x="5096933" y="5611603"/>
              <a:ext cx="45155" cy="90237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096933" y="5611603"/>
                <a:ext cx="451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6" name="墨迹 155"/>
              <p14:cNvContentPartPr/>
              <p14:nvPr/>
            </p14:nvContentPartPr>
            <p14:xfrm>
              <a:off x="5178777" y="5470608"/>
              <a:ext cx="149578" cy="64857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178777" y="5470608"/>
                <a:ext cx="149578" cy="648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7" name="墨迹 156"/>
              <p14:cNvContentPartPr/>
              <p14:nvPr/>
            </p14:nvContentPartPr>
            <p14:xfrm>
              <a:off x="5406496" y="5461972"/>
              <a:ext cx="158926" cy="26048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406496" y="5461972"/>
                <a:ext cx="158926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8" name="墨迹 157"/>
              <p14:cNvContentPartPr/>
              <p14:nvPr/>
            </p14:nvContentPartPr>
            <p14:xfrm>
              <a:off x="6522375" y="5241840"/>
              <a:ext cx="217664" cy="6286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6522375" y="5241840"/>
                <a:ext cx="217664" cy="62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9" name="墨迹 158"/>
              <p14:cNvContentPartPr/>
              <p14:nvPr/>
            </p14:nvContentPartPr>
            <p14:xfrm>
              <a:off x="6492786" y="5245538"/>
              <a:ext cx="251663" cy="45118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6492786" y="5245538"/>
                <a:ext cx="25166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60" name="墨迹 159"/>
              <p14:cNvContentPartPr/>
              <p14:nvPr/>
            </p14:nvContentPartPr>
            <p14:xfrm>
              <a:off x="6441722" y="5389026"/>
              <a:ext cx="344178" cy="38461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6441722" y="5389026"/>
                <a:ext cx="344178" cy="38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61" name="墨迹 160"/>
              <p14:cNvContentPartPr/>
              <p14:nvPr/>
            </p14:nvContentPartPr>
            <p14:xfrm>
              <a:off x="6968948" y="5212070"/>
              <a:ext cx="104158" cy="163644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6968948" y="5212070"/>
                <a:ext cx="104158" cy="163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62" name="墨迹 161"/>
              <p14:cNvContentPartPr/>
              <p14:nvPr/>
            </p14:nvContentPartPr>
            <p14:xfrm>
              <a:off x="7102739" y="5286957"/>
              <a:ext cx="53270" cy="10354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7102739" y="5286957"/>
                <a:ext cx="53270" cy="103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3" name="墨迹 162"/>
              <p14:cNvContentPartPr/>
              <p14:nvPr/>
            </p14:nvContentPartPr>
            <p14:xfrm>
              <a:off x="7205971" y="5204118"/>
              <a:ext cx="189882" cy="179731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7205971" y="5204118"/>
                <a:ext cx="189882" cy="179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4" name="墨迹 163"/>
              <p14:cNvContentPartPr/>
              <p14:nvPr/>
            </p14:nvContentPartPr>
            <p14:xfrm>
              <a:off x="7549841" y="4881269"/>
              <a:ext cx="245753" cy="508127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549841" y="4881269"/>
                <a:ext cx="245753" cy="50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5" name="墨迹 164"/>
              <p14:cNvContentPartPr/>
              <p14:nvPr/>
            </p14:nvContentPartPr>
            <p14:xfrm>
              <a:off x="6615421" y="5037701"/>
              <a:ext cx="78713" cy="86537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615421" y="5037701"/>
                <a:ext cx="78713" cy="86537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77" y="311929"/>
            <a:ext cx="9246417" cy="5916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78" y="6310325"/>
            <a:ext cx="5886949" cy="3547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498" y="5331625"/>
            <a:ext cx="3871941" cy="121444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77" y="311929"/>
            <a:ext cx="9246417" cy="5916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78" y="6310325"/>
            <a:ext cx="5886949" cy="3547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498" y="5331625"/>
            <a:ext cx="3871941" cy="12144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509000" y="1195638"/>
              <a:ext cx="2822" cy="3947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509000" y="1195638"/>
                <a:ext cx="2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821288" y="2763503"/>
              <a:ext cx="1676400" cy="13183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21288" y="2763503"/>
                <a:ext cx="1676400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172177" y="5414210"/>
              <a:ext cx="1459089" cy="3947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172177" y="5414210"/>
                <a:ext cx="1459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4848577" y="5400111"/>
              <a:ext cx="603956" cy="4793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848577" y="5400111"/>
                <a:ext cx="6039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846813" y="5574944"/>
              <a:ext cx="103364" cy="12548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846813" y="5574944"/>
                <a:ext cx="103364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754033" y="5481888"/>
              <a:ext cx="301272" cy="30807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754033" y="5481888"/>
                <a:ext cx="301272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060597" y="5634162"/>
              <a:ext cx="115358" cy="1128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060597" y="5634162"/>
                <a:ext cx="11535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102577" y="5470608"/>
              <a:ext cx="276578" cy="28058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102577" y="5470608"/>
                <a:ext cx="27657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180012" y="5487527"/>
              <a:ext cx="156810" cy="17483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180012" y="5487527"/>
                <a:ext cx="15681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254977" y="5512025"/>
              <a:ext cx="33867" cy="24621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254977" y="5512025"/>
                <a:ext cx="33867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872515" y="5090626"/>
              <a:ext cx="206551" cy="36588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872515" y="5090626"/>
                <a:ext cx="206551" cy="365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954888" y="5278855"/>
              <a:ext cx="112889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954888" y="5278855"/>
                <a:ext cx="1128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022622" y="5214702"/>
              <a:ext cx="420511" cy="19950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022622" y="5214702"/>
                <a:ext cx="4205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429022" y="5107898"/>
              <a:ext cx="28222" cy="53754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429022" y="5107898"/>
                <a:ext cx="28222" cy="537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468533" y="5211177"/>
              <a:ext cx="69144" cy="22841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468533" y="5211177"/>
                <a:ext cx="6914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587772" y="5006029"/>
              <a:ext cx="247650" cy="30666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587772" y="5006029"/>
                <a:ext cx="247650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6615288" y="5310579"/>
              <a:ext cx="45156" cy="7825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615288" y="5310579"/>
                <a:ext cx="45156" cy="78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6705600" y="5245016"/>
              <a:ext cx="101600" cy="930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705600" y="5245016"/>
                <a:ext cx="1016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6635044" y="5326264"/>
              <a:ext cx="141993" cy="12531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635044" y="5326264"/>
                <a:ext cx="141993" cy="125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6917266" y="5192495"/>
              <a:ext cx="25400" cy="19351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917266" y="5192495"/>
                <a:ext cx="25400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971241" y="5126580"/>
              <a:ext cx="168981" cy="30243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971241" y="5126580"/>
                <a:ext cx="168981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239000" y="5194258"/>
              <a:ext cx="12700" cy="13817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239000" y="5194258"/>
                <a:ext cx="12700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7230709" y="5207476"/>
              <a:ext cx="163513" cy="17712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230709" y="5207476"/>
                <a:ext cx="163513" cy="177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7281333" y="5108251"/>
              <a:ext cx="56444" cy="64716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281333" y="5108251"/>
                <a:ext cx="56444" cy="647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7464425" y="5126580"/>
              <a:ext cx="164394" cy="24550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464425" y="5126580"/>
                <a:ext cx="164394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7614355" y="5126580"/>
              <a:ext cx="262467" cy="16355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614355" y="5126580"/>
                <a:ext cx="2624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7615766" y="5233736"/>
              <a:ext cx="94544" cy="18258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615766" y="5233736"/>
                <a:ext cx="94544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808206" y="5129224"/>
              <a:ext cx="255764" cy="60081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808206" y="5129224"/>
                <a:ext cx="255764" cy="600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444088" y="5126580"/>
              <a:ext cx="86784" cy="32146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444088" y="5126580"/>
                <a:ext cx="8678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520288" y="5060841"/>
              <a:ext cx="119415" cy="33222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520288" y="5060841"/>
                <a:ext cx="119415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8676922" y="5140151"/>
              <a:ext cx="269522" cy="24445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676922" y="5140151"/>
                <a:ext cx="269522" cy="2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916811" y="5032642"/>
              <a:ext cx="382411" cy="33433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916811" y="5032642"/>
                <a:ext cx="382411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9275233" y="5104021"/>
              <a:ext cx="162278" cy="21431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275233" y="5104021"/>
                <a:ext cx="16227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9369777" y="5091155"/>
              <a:ext cx="79023" cy="2130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369777" y="5091155"/>
                <a:ext cx="79023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9228666" y="5277445"/>
              <a:ext cx="225778" cy="8600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228666" y="5277445"/>
                <a:ext cx="22577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9527822" y="5160419"/>
              <a:ext cx="112888" cy="16073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27822" y="5160419"/>
                <a:ext cx="11288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9561688" y="5081462"/>
              <a:ext cx="143934" cy="24533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561688" y="5081462"/>
                <a:ext cx="14393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9828918" y="4959325"/>
              <a:ext cx="285926" cy="32799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828918" y="4959325"/>
                <a:ext cx="285926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922227" y="5144909"/>
              <a:ext cx="110773" cy="48643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922227" y="5144909"/>
                <a:ext cx="110773" cy="486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0129661" y="5090626"/>
              <a:ext cx="185561" cy="27494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129661" y="5090626"/>
                <a:ext cx="185561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0453511" y="5050090"/>
              <a:ext cx="141111" cy="22453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453511" y="5050090"/>
                <a:ext cx="141111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0597444" y="5075822"/>
              <a:ext cx="132644" cy="21995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597444" y="5075822"/>
                <a:ext cx="13264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718800" y="5039163"/>
              <a:ext cx="211667" cy="23616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718800" y="5039163"/>
                <a:ext cx="211667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591880" y="2086727"/>
              <a:ext cx="741187" cy="6344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591880" y="2086727"/>
                <a:ext cx="741187" cy="63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576711" y="313009"/>
              <a:ext cx="1159933" cy="173423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576711" y="313009"/>
                <a:ext cx="1159933" cy="1734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6681434" y="219952"/>
              <a:ext cx="137054" cy="28763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681434" y="219952"/>
                <a:ext cx="13705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7013222" y="135355"/>
              <a:ext cx="23283" cy="564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013222" y="135355"/>
                <a:ext cx="232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6995406" y="189638"/>
              <a:ext cx="139171" cy="18822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995406" y="189638"/>
                <a:ext cx="139171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7128933" y="176948"/>
              <a:ext cx="33867" cy="13535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128933" y="176948"/>
                <a:ext cx="338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7185377" y="78957"/>
              <a:ext cx="79023" cy="27441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185377" y="78957"/>
                <a:ext cx="79023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7123288" y="188228"/>
              <a:ext cx="90312" cy="19245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123288" y="188228"/>
                <a:ext cx="90312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174088" y="183293"/>
              <a:ext cx="194734" cy="25661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174088" y="183293"/>
                <a:ext cx="19473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371644" y="129715"/>
              <a:ext cx="65793" cy="8741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371644" y="129715"/>
                <a:ext cx="6579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7373584" y="119845"/>
              <a:ext cx="226660" cy="278113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373584" y="119845"/>
                <a:ext cx="226660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7620000" y="112796"/>
              <a:ext cx="22577" cy="56962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620000" y="112796"/>
                <a:ext cx="22577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7733065" y="88826"/>
              <a:ext cx="197379" cy="36958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733065" y="88826"/>
                <a:ext cx="197379" cy="369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7981244" y="165845"/>
              <a:ext cx="28222" cy="11614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981244" y="165845"/>
                <a:ext cx="28222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7975600" y="101516"/>
              <a:ext cx="228600" cy="35530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975600" y="101516"/>
                <a:ext cx="228600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8271580" y="126895"/>
              <a:ext cx="67381" cy="31159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271580" y="126895"/>
                <a:ext cx="67381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8329788" y="107156"/>
              <a:ext cx="255412" cy="33274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329788" y="107156"/>
                <a:ext cx="25541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8622594" y="119845"/>
              <a:ext cx="154516" cy="4370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622594" y="119845"/>
                <a:ext cx="154516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8629650" y="203032"/>
              <a:ext cx="21872" cy="9869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629650" y="203032"/>
                <a:ext cx="21872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8629650" y="70497"/>
              <a:ext cx="227188" cy="36517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629650" y="70497"/>
                <a:ext cx="227188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8509000" y="298909"/>
              <a:ext cx="397933" cy="23123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509000" y="298909"/>
                <a:ext cx="3979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9132711" y="386326"/>
              <a:ext cx="104996" cy="5995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132711" y="38632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9435923" y="132535"/>
              <a:ext cx="73554" cy="7331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435923" y="132535"/>
                <a:ext cx="7355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9320918" y="78957"/>
              <a:ext cx="317853" cy="38914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320918" y="78957"/>
                <a:ext cx="31785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9484606" y="214312"/>
              <a:ext cx="161749" cy="24815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484606" y="214312"/>
                <a:ext cx="16174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9667522" y="117730"/>
              <a:ext cx="215900" cy="30737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667522" y="117730"/>
                <a:ext cx="215900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9906000" y="104336"/>
              <a:ext cx="50800" cy="65985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906000" y="104336"/>
                <a:ext cx="50800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10035822" y="135355"/>
              <a:ext cx="172155" cy="34191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035822" y="135355"/>
                <a:ext cx="172155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10047111" y="278289"/>
              <a:ext cx="143933" cy="12901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047111" y="278289"/>
                <a:ext cx="143933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10318044" y="66620"/>
              <a:ext cx="38100" cy="12513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318044" y="66620"/>
                <a:ext cx="38100" cy="12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10162822" y="219952"/>
              <a:ext cx="192440" cy="27353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162822" y="219952"/>
                <a:ext cx="192440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10233377" y="329047"/>
              <a:ext cx="50800" cy="8829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233377" y="329047"/>
                <a:ext cx="50800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10264422" y="312480"/>
              <a:ext cx="174978" cy="16126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264422" y="312480"/>
                <a:ext cx="174978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10476088" y="174833"/>
              <a:ext cx="150107" cy="2256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476088" y="174833"/>
                <a:ext cx="15010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10485967" y="219952"/>
              <a:ext cx="136525" cy="10451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485967" y="219952"/>
                <a:ext cx="136525" cy="104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10542235" y="145224"/>
              <a:ext cx="73554" cy="26366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542235" y="145224"/>
                <a:ext cx="73554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10419644" y="377866"/>
              <a:ext cx="282223" cy="11085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419644" y="377866"/>
                <a:ext cx="282223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10786532" y="56398"/>
              <a:ext cx="107245" cy="12125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786532" y="56398"/>
                <a:ext cx="107245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10673820" y="180473"/>
              <a:ext cx="197380" cy="25731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673820" y="180473"/>
                <a:ext cx="19738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10780888" y="304549"/>
              <a:ext cx="28223" cy="47374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780888" y="304549"/>
                <a:ext cx="28223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8844138" y="2786062"/>
              <a:ext cx="1130300" cy="4511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8844138" y="2786062"/>
                <a:ext cx="11303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1568273" y="3101891"/>
              <a:ext cx="3381904" cy="14663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568273" y="3101891"/>
                <a:ext cx="338190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8367183" y="6583059"/>
              <a:ext cx="2571573" cy="3806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367183" y="6583059"/>
                <a:ext cx="2571573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5565422" y="1346679"/>
              <a:ext cx="152400" cy="85284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565422" y="1346679"/>
                <a:ext cx="152400" cy="852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5706533" y="1333813"/>
              <a:ext cx="135467" cy="94748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706533" y="1333813"/>
                <a:ext cx="135467" cy="947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4910666" y="1328173"/>
              <a:ext cx="118534" cy="752914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910666" y="1328173"/>
                <a:ext cx="118534" cy="75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5057422" y="1297154"/>
              <a:ext cx="79022" cy="1060283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057422" y="1297154"/>
                <a:ext cx="79022" cy="106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4916311" y="1316893"/>
              <a:ext cx="180622" cy="103772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916311" y="1316893"/>
                <a:ext cx="180622" cy="1037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7439377" y="1364832"/>
              <a:ext cx="451556" cy="7190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439377" y="1364832"/>
                <a:ext cx="451556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7475184" y="1929341"/>
              <a:ext cx="390349" cy="69598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475184" y="1929341"/>
                <a:ext cx="390349" cy="695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7958666" y="2035968"/>
              <a:ext cx="118534" cy="25943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958666" y="2035968"/>
                <a:ext cx="1185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8226777" y="2066987"/>
              <a:ext cx="8467" cy="1410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226777" y="2066987"/>
                <a:ext cx="84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7233178" y="1812315"/>
              <a:ext cx="635177" cy="6009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233178" y="1812315"/>
                <a:ext cx="635177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8540044" y="1178895"/>
              <a:ext cx="45156" cy="25995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540044" y="1178895"/>
                <a:ext cx="45156" cy="2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8509000" y="1139240"/>
              <a:ext cx="192793" cy="35530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509000" y="1139240"/>
                <a:ext cx="192793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8795984" y="1002122"/>
              <a:ext cx="373416" cy="44889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795984" y="1002122"/>
                <a:ext cx="373416" cy="448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9175044" y="1037723"/>
              <a:ext cx="25400" cy="14381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175044" y="1037723"/>
                <a:ext cx="2540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9196211" y="984850"/>
              <a:ext cx="165100" cy="20091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196211" y="984850"/>
                <a:ext cx="1651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9164461" y="1032788"/>
              <a:ext cx="349250" cy="40906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164461" y="1032788"/>
                <a:ext cx="349250" cy="409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9513181" y="970046"/>
              <a:ext cx="249414" cy="85161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513181" y="970046"/>
                <a:ext cx="249414" cy="851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9691511" y="1182243"/>
              <a:ext cx="191911" cy="163378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691511" y="1182243"/>
                <a:ext cx="191911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9894711" y="1158274"/>
              <a:ext cx="37394" cy="21501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894711" y="1158274"/>
                <a:ext cx="37394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9961386" y="1060282"/>
              <a:ext cx="207081" cy="33415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961386" y="1060282"/>
                <a:ext cx="207081" cy="334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10014655" y="1150519"/>
              <a:ext cx="43745" cy="259431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014655" y="1150519"/>
                <a:ext cx="4374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10363200" y="854430"/>
              <a:ext cx="141111" cy="487843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363200" y="854430"/>
                <a:ext cx="14111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10351911" y="1370472"/>
              <a:ext cx="50800" cy="67959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351911" y="1370472"/>
                <a:ext cx="50800" cy="679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10664648" y="876108"/>
              <a:ext cx="212196" cy="26119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664648" y="876108"/>
                <a:ext cx="21219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10752667" y="941847"/>
              <a:ext cx="5644" cy="16919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752667" y="941847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10629900" y="1596064"/>
              <a:ext cx="162277" cy="174833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629900" y="1596064"/>
                <a:ext cx="162277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10496550" y="1494547"/>
              <a:ext cx="434093" cy="370112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496550" y="1494547"/>
                <a:ext cx="434093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11034888" y="967931"/>
              <a:ext cx="36689" cy="1339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034888" y="967931"/>
                <a:ext cx="36689" cy="13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11017955" y="1067861"/>
              <a:ext cx="56445" cy="652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017955" y="1067861"/>
                <a:ext cx="56445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11071577" y="1773717"/>
              <a:ext cx="104995" cy="5995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071577" y="1773717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11036829" y="1861134"/>
              <a:ext cx="31926" cy="1692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036829" y="1861134"/>
                <a:ext cx="319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11221155" y="1178718"/>
              <a:ext cx="279400" cy="3101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221155" y="1178718"/>
                <a:ext cx="2794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8384822" y="2089546"/>
              <a:ext cx="59266" cy="5357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8384822" y="2089546"/>
                <a:ext cx="5926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5114043" y="842445"/>
              <a:ext cx="133350" cy="25449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5114043" y="842445"/>
                <a:ext cx="133350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5111044" y="1099761"/>
              <a:ext cx="40040" cy="31300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111044" y="1099761"/>
                <a:ext cx="40040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5291666" y="911885"/>
              <a:ext cx="172156" cy="27811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291666" y="911885"/>
                <a:ext cx="172156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5483577" y="787986"/>
              <a:ext cx="283104" cy="50352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5483577" y="787986"/>
                <a:ext cx="283104" cy="503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5785555" y="923517"/>
              <a:ext cx="98072" cy="23828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5785555" y="923517"/>
                <a:ext cx="98072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6011333" y="742339"/>
              <a:ext cx="364067" cy="62531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011333" y="742339"/>
                <a:ext cx="364067" cy="625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6366933" y="790982"/>
              <a:ext cx="79022" cy="14240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366933" y="790982"/>
                <a:ext cx="79022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6476823" y="682416"/>
              <a:ext cx="674688" cy="39760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476823" y="682416"/>
                <a:ext cx="674688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2384248" y="5393061"/>
              <a:ext cx="1366485" cy="7754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2384248" y="5393061"/>
                <a:ext cx="1366485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4244798" y="5402930"/>
              <a:ext cx="835202" cy="7190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4244798" y="5402930"/>
                <a:ext cx="835202" cy="7190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99559"/>
            <a:ext cx="8598716" cy="6431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81" y="4622005"/>
            <a:ext cx="4217405" cy="94297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99559"/>
            <a:ext cx="8598716" cy="6431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81" y="4622005"/>
            <a:ext cx="4217405" cy="9429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901288" y="1167439"/>
              <a:ext cx="39512" cy="1127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901288" y="1167439"/>
                <a:ext cx="395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195733" y="799794"/>
              <a:ext cx="16934" cy="18999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195733" y="799794"/>
                <a:ext cx="16934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8201377" y="896728"/>
              <a:ext cx="76200" cy="2819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201377" y="896728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8286044" y="725772"/>
              <a:ext cx="33866" cy="45576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286044" y="725772"/>
                <a:ext cx="33866" cy="455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8356600" y="857250"/>
              <a:ext cx="70555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356600" y="857250"/>
                <a:ext cx="705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8475133" y="823587"/>
              <a:ext cx="18344" cy="1408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75133" y="823587"/>
                <a:ext cx="18344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497711" y="746745"/>
              <a:ext cx="85549" cy="2712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497711" y="746745"/>
                <a:ext cx="85549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8624711" y="752561"/>
              <a:ext cx="94544" cy="19915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624711" y="752561"/>
                <a:ext cx="94544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754533" y="817771"/>
              <a:ext cx="71967" cy="30172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754533" y="817771"/>
                <a:ext cx="7196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890000" y="908008"/>
              <a:ext cx="166511" cy="1127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890000" y="908008"/>
                <a:ext cx="1665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929511" y="825702"/>
              <a:ext cx="33866" cy="24304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929511" y="825702"/>
                <a:ext cx="33866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9166577" y="810721"/>
              <a:ext cx="84667" cy="13958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166577" y="810721"/>
                <a:ext cx="84667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9239955" y="783932"/>
              <a:ext cx="165453" cy="16866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239955" y="783932"/>
                <a:ext cx="165453" cy="168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9386711" y="790982"/>
              <a:ext cx="378178" cy="12830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386711" y="790982"/>
                <a:ext cx="378178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756422" y="765250"/>
              <a:ext cx="31044" cy="328871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756422" y="765250"/>
                <a:ext cx="3104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9942688" y="834690"/>
              <a:ext cx="155222" cy="2819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942688" y="834690"/>
                <a:ext cx="155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891183" y="930567"/>
              <a:ext cx="198261" cy="310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891183" y="930567"/>
                <a:ext cx="19826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0236905" y="755733"/>
              <a:ext cx="115006" cy="18382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236905" y="755733"/>
                <a:ext cx="115006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329333" y="746921"/>
              <a:ext cx="138995" cy="18153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329333" y="746921"/>
                <a:ext cx="138995" cy="181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493022" y="785342"/>
              <a:ext cx="127000" cy="13112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493022" y="785342"/>
                <a:ext cx="127000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0696222" y="665496"/>
              <a:ext cx="67733" cy="27370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696222" y="665496"/>
                <a:ext cx="67733" cy="273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816167" y="742691"/>
              <a:ext cx="26811" cy="13852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816167" y="742691"/>
                <a:ext cx="26811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0865555" y="707090"/>
              <a:ext cx="67733" cy="18117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865555" y="707090"/>
                <a:ext cx="67733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0967155" y="727534"/>
              <a:ext cx="79023" cy="15791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967155" y="727534"/>
                <a:ext cx="7902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1053938" y="778292"/>
              <a:ext cx="153106" cy="10574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053938" y="778292"/>
                <a:ext cx="153106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1226800" y="759610"/>
              <a:ext cx="360" cy="15403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226800" y="759610"/>
                <a:ext cx="360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1260667" y="693695"/>
              <a:ext cx="90311" cy="22841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260667" y="693695"/>
                <a:ext cx="9031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1370732" y="800851"/>
              <a:ext cx="95956" cy="8741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370732" y="800851"/>
                <a:ext cx="959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1421532" y="823411"/>
              <a:ext cx="42333" cy="15509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1421532" y="823411"/>
                <a:ext cx="42333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1492088" y="631657"/>
              <a:ext cx="90312" cy="39848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1492088" y="631657"/>
                <a:ext cx="90312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218311" y="1519221"/>
              <a:ext cx="90311" cy="30807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218311" y="1519221"/>
                <a:ext cx="90311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8373533" y="1539666"/>
              <a:ext cx="31044" cy="20585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373533" y="1539666"/>
                <a:ext cx="3104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396111" y="1517106"/>
              <a:ext cx="87489" cy="29045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396111" y="1517106"/>
                <a:ext cx="8748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551333" y="1535436"/>
              <a:ext cx="71261" cy="23264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551333" y="1535436"/>
                <a:ext cx="71261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658577" y="1590424"/>
              <a:ext cx="211667" cy="13042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658577" y="1590424"/>
                <a:ext cx="211667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890000" y="1565045"/>
              <a:ext cx="5644" cy="19457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890000" y="1565045"/>
                <a:ext cx="56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895644" y="1494547"/>
              <a:ext cx="79022" cy="25943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895644" y="1494547"/>
                <a:ext cx="790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987896" y="1635542"/>
              <a:ext cx="96837" cy="10715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987896" y="1635542"/>
                <a:ext cx="96837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9022644" y="1666561"/>
              <a:ext cx="53622" cy="15227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022644" y="1666561"/>
                <a:ext cx="5362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031111" y="1449429"/>
              <a:ext cx="146756" cy="43990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031111" y="1449429"/>
                <a:ext cx="146756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256888" y="1409950"/>
              <a:ext cx="115712" cy="1128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256888" y="1409950"/>
                <a:ext cx="1157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296400" y="1658102"/>
              <a:ext cx="160866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296400" y="1658102"/>
                <a:ext cx="160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9358488" y="1581964"/>
              <a:ext cx="28222" cy="20303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358488" y="1581964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9499600" y="1594301"/>
              <a:ext cx="16933" cy="13993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499600" y="1594301"/>
                <a:ext cx="16933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9499600" y="1635542"/>
              <a:ext cx="64911" cy="3947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499600" y="1635542"/>
                <a:ext cx="649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9564511" y="1535436"/>
              <a:ext cx="265465" cy="23193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564511" y="1535436"/>
                <a:ext cx="265465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9953625" y="1607343"/>
              <a:ext cx="210078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53625" y="1607343"/>
                <a:ext cx="2100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0120488" y="1528386"/>
              <a:ext cx="107244" cy="7895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120488" y="1528386"/>
                <a:ext cx="1072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9983963" y="1697580"/>
              <a:ext cx="204259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983963" y="1697580"/>
                <a:ext cx="20425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9974262" y="1714500"/>
              <a:ext cx="84138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974262" y="1714500"/>
                <a:ext cx="8413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380133" y="1487497"/>
              <a:ext cx="33867" cy="23828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380133" y="1487497"/>
                <a:ext cx="33867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397066" y="1547420"/>
              <a:ext cx="42334" cy="7825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397066" y="1547420"/>
                <a:ext cx="42334" cy="78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416117" y="1573504"/>
              <a:ext cx="68438" cy="1692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416117" y="1573504"/>
                <a:ext cx="6843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481732" y="1475865"/>
              <a:ext cx="16933" cy="36835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481732" y="1475865"/>
                <a:ext cx="16933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538177" y="1601703"/>
              <a:ext cx="56444" cy="15791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538177" y="1601703"/>
                <a:ext cx="564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676467" y="1534202"/>
              <a:ext cx="25400" cy="18029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676467" y="1534202"/>
                <a:ext cx="25400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0676467" y="1470226"/>
              <a:ext cx="85372" cy="23299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676467" y="1470226"/>
                <a:ext cx="85372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0679288" y="1663741"/>
              <a:ext cx="79023" cy="9957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679288" y="1663741"/>
                <a:ext cx="79023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0827455" y="1556585"/>
              <a:ext cx="149577" cy="34120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827455" y="1556585"/>
                <a:ext cx="149577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1031185" y="1646822"/>
              <a:ext cx="164570" cy="3383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031185" y="1646822"/>
                <a:ext cx="16457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1092744" y="1562754"/>
              <a:ext cx="49388" cy="21378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092744" y="1562754"/>
                <a:ext cx="49388" cy="213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1243732" y="1556585"/>
              <a:ext cx="211668" cy="16778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243732" y="1556585"/>
                <a:ext cx="21166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1446932" y="1518516"/>
              <a:ext cx="22578" cy="33133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446932" y="1518516"/>
                <a:ext cx="22578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1588044" y="1500187"/>
              <a:ext cx="15804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588044" y="1500187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8207022" y="2418065"/>
              <a:ext cx="45155" cy="54565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207022" y="2418065"/>
                <a:ext cx="45155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8228894" y="2615282"/>
              <a:ext cx="147461" cy="22435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228894" y="2615282"/>
                <a:ext cx="147461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8440561" y="2688776"/>
              <a:ext cx="74083" cy="22136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440561" y="2688776"/>
                <a:ext cx="74083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8613422" y="2661986"/>
              <a:ext cx="172155" cy="1410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613422" y="2661986"/>
                <a:ext cx="1721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8609894" y="2786062"/>
              <a:ext cx="184150" cy="3101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609894" y="2786062"/>
                <a:ext cx="1841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8901288" y="2712745"/>
              <a:ext cx="1320800" cy="6767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901288" y="2712745"/>
                <a:ext cx="13208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9053688" y="2447674"/>
              <a:ext cx="101600" cy="23546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053688" y="2447674"/>
                <a:ext cx="101600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9224433" y="2428639"/>
              <a:ext cx="26811" cy="19386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224433" y="2428639"/>
                <a:ext cx="26811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9228666" y="2515352"/>
              <a:ext cx="84666" cy="5639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228666" y="2515352"/>
                <a:ext cx="846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9302044" y="2381406"/>
              <a:ext cx="56444" cy="37927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302044" y="2381406"/>
                <a:ext cx="56444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375422" y="2512532"/>
              <a:ext cx="50800" cy="14733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375422" y="2512532"/>
                <a:ext cx="50800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9471377" y="2465298"/>
              <a:ext cx="14641" cy="17130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471377" y="2465298"/>
                <a:ext cx="14641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9482666" y="2401850"/>
              <a:ext cx="59972" cy="21219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482666" y="2401850"/>
                <a:ext cx="59972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9578622" y="2442034"/>
              <a:ext cx="122061" cy="24251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578622" y="2442034"/>
                <a:ext cx="12206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9746368" y="2363077"/>
              <a:ext cx="86254" cy="34120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746368" y="2363077"/>
                <a:ext cx="86254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9953096" y="2374356"/>
              <a:ext cx="94015" cy="29062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953096" y="2374356"/>
                <a:ext cx="94015" cy="29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0071628" y="2415774"/>
              <a:ext cx="175860" cy="14645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071628" y="2415774"/>
                <a:ext cx="175860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0244666" y="2406785"/>
              <a:ext cx="22578" cy="27212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244666" y="2406785"/>
                <a:ext cx="22578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0340622" y="2425115"/>
              <a:ext cx="79022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340622" y="2425115"/>
                <a:ext cx="79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0405532" y="2312319"/>
              <a:ext cx="70556" cy="35248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405532" y="2312319"/>
                <a:ext cx="70556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0158588" y="2709925"/>
              <a:ext cx="461433" cy="2537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158588" y="2709925"/>
                <a:ext cx="4614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9228666" y="2952436"/>
              <a:ext cx="86431" cy="30807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228666" y="2952436"/>
                <a:ext cx="86431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9471377" y="2966536"/>
              <a:ext cx="33867" cy="19175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471377" y="2966536"/>
                <a:ext cx="338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9485488" y="2938337"/>
              <a:ext cx="85372" cy="25097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485488" y="2938337"/>
                <a:ext cx="8537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9642651" y="2955256"/>
              <a:ext cx="82726" cy="219952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642651" y="2955256"/>
                <a:ext cx="8272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9736666" y="2972176"/>
              <a:ext cx="180622" cy="20585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9736666" y="2972176"/>
                <a:ext cx="180622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9922933" y="2924061"/>
              <a:ext cx="71261" cy="25114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922933" y="2924061"/>
                <a:ext cx="71261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0010422" y="3011654"/>
              <a:ext cx="83961" cy="200213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010422" y="3011654"/>
                <a:ext cx="83961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0047111" y="2910138"/>
              <a:ext cx="95956" cy="38350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047111" y="2910138"/>
                <a:ext cx="9595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0199511" y="2949616"/>
              <a:ext cx="124178" cy="1692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199511" y="2949616"/>
                <a:ext cx="1241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8844844" y="3846345"/>
              <a:ext cx="152400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844844" y="3846345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8810977" y="3976060"/>
              <a:ext cx="206023" cy="1128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810977" y="3976060"/>
                <a:ext cx="2060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9183511" y="3947861"/>
              <a:ext cx="649111" cy="2256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183511" y="3947861"/>
                <a:ext cx="6491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9392355" y="3526991"/>
              <a:ext cx="16934" cy="33627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9392355" y="3526991"/>
                <a:ext cx="16934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9405937" y="3628508"/>
              <a:ext cx="135996" cy="13747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405937" y="3628508"/>
                <a:ext cx="135996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9550400" y="3671511"/>
              <a:ext cx="129822" cy="13535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550400" y="3671511"/>
                <a:ext cx="1298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9426222" y="4029462"/>
              <a:ext cx="22578" cy="44854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426222" y="4029462"/>
                <a:ext cx="22578" cy="448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9429750" y="4149484"/>
              <a:ext cx="131938" cy="11138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429750" y="4149484"/>
                <a:ext cx="131938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9572977" y="4198127"/>
              <a:ext cx="98778" cy="13888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572977" y="4198127"/>
                <a:ext cx="98778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9911644" y="3891463"/>
              <a:ext cx="135466" cy="8460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911644" y="3891463"/>
                <a:ext cx="135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9878483" y="4001440"/>
              <a:ext cx="213784" cy="1216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878483" y="4001440"/>
                <a:ext cx="213784" cy="12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10231613" y="3928122"/>
              <a:ext cx="673452" cy="1973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231613" y="3928122"/>
                <a:ext cx="67345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10380133" y="3660231"/>
              <a:ext cx="62089" cy="31864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380133" y="3660231"/>
                <a:ext cx="62089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10478911" y="3729848"/>
              <a:ext cx="124707" cy="16161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478911" y="3729848"/>
                <a:ext cx="12470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10634310" y="3626393"/>
              <a:ext cx="87312" cy="1691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634310" y="3626393"/>
                <a:ext cx="873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0758311" y="3556953"/>
              <a:ext cx="11289" cy="1182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758311" y="3556953"/>
                <a:ext cx="11289" cy="118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0837332" y="3553251"/>
              <a:ext cx="104423" cy="11121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837332" y="3553251"/>
                <a:ext cx="104423" cy="111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0876844" y="3544615"/>
              <a:ext cx="73377" cy="15791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876844" y="3544615"/>
                <a:ext cx="7337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0340622" y="4087094"/>
              <a:ext cx="73378" cy="31477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340622" y="4087094"/>
                <a:ext cx="73378" cy="314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0487377" y="4156534"/>
              <a:ext cx="129823" cy="14099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487377" y="4156534"/>
                <a:ext cx="12982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0659532" y="4122695"/>
              <a:ext cx="76200" cy="564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659532" y="4122695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0761132" y="4000558"/>
              <a:ext cx="87489" cy="198275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761132" y="4000558"/>
                <a:ext cx="87489" cy="198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10854267" y="4120933"/>
              <a:ext cx="39511" cy="4688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854267" y="4120933"/>
                <a:ext cx="39511" cy="46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10927644" y="4018183"/>
              <a:ext cx="84667" cy="13271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927644" y="4018183"/>
                <a:ext cx="84667" cy="132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10936111" y="4026819"/>
              <a:ext cx="104423" cy="211492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936111" y="4026819"/>
                <a:ext cx="104423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11072812" y="3908383"/>
              <a:ext cx="153988" cy="845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072812" y="3908383"/>
                <a:ext cx="15398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11051117" y="4026819"/>
              <a:ext cx="192617" cy="1691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051117" y="4026819"/>
                <a:ext cx="1926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11245673" y="3834360"/>
              <a:ext cx="77082" cy="293975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245673" y="3834360"/>
                <a:ext cx="77082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11350977" y="3885823"/>
              <a:ext cx="88370" cy="154390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350977" y="3885823"/>
                <a:ext cx="88370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11463867" y="3733549"/>
              <a:ext cx="141111" cy="3947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463867" y="3733549"/>
                <a:ext cx="1411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11610622" y="3592730"/>
              <a:ext cx="122767" cy="205676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610622" y="3592730"/>
                <a:ext cx="122767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11655777" y="3756108"/>
              <a:ext cx="56444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655777" y="3756108"/>
                <a:ext cx="56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11774311" y="3586914"/>
              <a:ext cx="71437" cy="214312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774311" y="3586914"/>
                <a:ext cx="7143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11844867" y="3453674"/>
              <a:ext cx="162630" cy="288863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844867" y="3453674"/>
                <a:ext cx="162630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8982603" y="5758238"/>
              <a:ext cx="193147" cy="5075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982603" y="5758238"/>
                <a:ext cx="19314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8966905" y="5882314"/>
              <a:ext cx="157339" cy="39478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966905" y="5882314"/>
                <a:ext cx="1573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8597900" y="5624821"/>
              <a:ext cx="55033" cy="433913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597900" y="5624821"/>
                <a:ext cx="55033" cy="433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8595783" y="5695495"/>
              <a:ext cx="215194" cy="26859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595783" y="5695495"/>
                <a:ext cx="215194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8794044" y="5844774"/>
              <a:ext cx="73378" cy="17007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794044" y="5844774"/>
                <a:ext cx="73378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9476316" y="5763878"/>
              <a:ext cx="726016" cy="3383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476316" y="5763878"/>
                <a:ext cx="72601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9635066" y="5487527"/>
              <a:ext cx="107244" cy="274412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635066" y="5487527"/>
                <a:ext cx="107244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9747955" y="5585343"/>
              <a:ext cx="152400" cy="14804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747955" y="5585343"/>
                <a:ext cx="152400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9900355" y="5574944"/>
              <a:ext cx="16934" cy="26225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900355" y="5574944"/>
                <a:ext cx="1693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9951155" y="5628522"/>
              <a:ext cx="62089" cy="3383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951155" y="5628522"/>
                <a:ext cx="620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10007600" y="5498807"/>
              <a:ext cx="95955" cy="29890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007600" y="5498807"/>
                <a:ext cx="9595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10165644" y="5459328"/>
              <a:ext cx="112888" cy="150865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165644" y="5459328"/>
                <a:ext cx="112888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9787466" y="5944352"/>
              <a:ext cx="67734" cy="110681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787466" y="5944352"/>
                <a:ext cx="67734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9883422" y="5989470"/>
              <a:ext cx="84666" cy="4229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883422" y="5989470"/>
                <a:ext cx="8466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10061222" y="5880728"/>
              <a:ext cx="14111" cy="306135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061222" y="5880728"/>
                <a:ext cx="14111" cy="306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10502723" y="5720169"/>
              <a:ext cx="153988" cy="2115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502723" y="5720169"/>
                <a:ext cx="153988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10449982" y="5848475"/>
              <a:ext cx="206728" cy="2819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449982" y="5848475"/>
                <a:ext cx="2067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10741377" y="5704307"/>
              <a:ext cx="79023" cy="259784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741377" y="5704307"/>
                <a:ext cx="79023" cy="259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10859911" y="5756123"/>
              <a:ext cx="112889" cy="16901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859911" y="5756123"/>
                <a:ext cx="112889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11034888" y="5651082"/>
              <a:ext cx="81844" cy="1691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034888" y="5651082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11189229" y="5539695"/>
              <a:ext cx="108126" cy="133946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189229" y="5539695"/>
                <a:ext cx="108126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11173177" y="5540753"/>
              <a:ext cx="121355" cy="189286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173177" y="5540753"/>
                <a:ext cx="121355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11255022" y="5701840"/>
              <a:ext cx="39512" cy="3947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1255022" y="5701840"/>
                <a:ext cx="395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11388901" y="5527006"/>
              <a:ext cx="74964" cy="231232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1388901" y="5527006"/>
                <a:ext cx="7496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11486444" y="5431130"/>
              <a:ext cx="141111" cy="253791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486444" y="5431130"/>
                <a:ext cx="1411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9324622" y="6325038"/>
              <a:ext cx="124178" cy="30172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9324622" y="6325038"/>
                <a:ext cx="124178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9482666" y="6369275"/>
              <a:ext cx="200378" cy="159148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9482666" y="6369275"/>
                <a:ext cx="200378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9675988" y="6328034"/>
              <a:ext cx="43744" cy="338212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9675988" y="6328034"/>
                <a:ext cx="43744" cy="33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9780058" y="6358877"/>
              <a:ext cx="69497" cy="1410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780058" y="6358877"/>
                <a:ext cx="6949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9770533" y="6265820"/>
              <a:ext cx="146756" cy="33838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770533" y="6265820"/>
                <a:ext cx="14675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10099851" y="6310939"/>
              <a:ext cx="143404" cy="2819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0099851" y="6310939"/>
                <a:ext cx="14340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10097205" y="6401175"/>
              <a:ext cx="186972" cy="2256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097205" y="6401175"/>
                <a:ext cx="18697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10363200" y="6205897"/>
              <a:ext cx="67732" cy="319354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0363200" y="6205897"/>
                <a:ext cx="67732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10489494" y="6295958"/>
              <a:ext cx="108479" cy="176244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489494" y="6295958"/>
                <a:ext cx="108479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10666236" y="6198143"/>
              <a:ext cx="97719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666236" y="6198143"/>
                <a:ext cx="977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10792530" y="6110021"/>
              <a:ext cx="73025" cy="17271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792530" y="6110021"/>
                <a:ext cx="7302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10922000" y="6203783"/>
              <a:ext cx="16932" cy="7049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922000" y="6203783"/>
                <a:ext cx="1693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10980737" y="6081646"/>
              <a:ext cx="82374" cy="206734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980737" y="6081646"/>
                <a:ext cx="8237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11108267" y="6051508"/>
              <a:ext cx="116593" cy="287630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1108267" y="6051508"/>
                <a:ext cx="11659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8722606" y="6583941"/>
              <a:ext cx="131587" cy="23792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8722606" y="6583941"/>
                <a:ext cx="131587" cy="237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8861777" y="6602093"/>
              <a:ext cx="22578" cy="194926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861777" y="6602093"/>
                <a:ext cx="22578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8873066" y="6674706"/>
              <a:ext cx="76200" cy="36659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8873066" y="6674706"/>
                <a:ext cx="762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8946444" y="6551335"/>
              <a:ext cx="22578" cy="422280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8946444" y="6551335"/>
                <a:ext cx="22578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9108369" y="6694445"/>
              <a:ext cx="123119" cy="22560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9108369" y="6694445"/>
                <a:ext cx="12311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9076266" y="6803011"/>
              <a:ext cx="191911" cy="3806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9076266" y="6803011"/>
                <a:ext cx="19191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9375422" y="6669066"/>
              <a:ext cx="39511" cy="160734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9375422" y="6669066"/>
                <a:ext cx="395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9434159" y="6665541"/>
              <a:ext cx="130351" cy="133240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434159" y="6665541"/>
                <a:ext cx="130351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9502422" y="6666246"/>
              <a:ext cx="31044" cy="200213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9502422" y="6666246"/>
                <a:ext cx="310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9691511" y="6729694"/>
              <a:ext cx="141111" cy="18330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9691511" y="6729694"/>
                <a:ext cx="141111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9840912" y="6666246"/>
              <a:ext cx="98954" cy="172896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9840912" y="6666246"/>
                <a:ext cx="98954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10013244" y="6739564"/>
              <a:ext cx="5644" cy="78957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0013244" y="6739564"/>
                <a:ext cx="56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10055225" y="6632408"/>
              <a:ext cx="110419" cy="23687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0055225" y="6632408"/>
                <a:ext cx="11041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10184518" y="6626768"/>
              <a:ext cx="99659" cy="23687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0184518" y="6626768"/>
                <a:ext cx="9965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10476088" y="6638047"/>
              <a:ext cx="132644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0476088" y="6638047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10450336" y="6739564"/>
              <a:ext cx="189442" cy="20621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0450336" y="6739564"/>
                <a:ext cx="189442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10763955" y="6590109"/>
              <a:ext cx="33867" cy="217132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0763955" y="6590109"/>
                <a:ext cx="3386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10862732" y="6581649"/>
              <a:ext cx="70556" cy="214313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10862732" y="6581649"/>
                <a:ext cx="7055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10967155" y="6683166"/>
              <a:ext cx="22577" cy="67677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0967155" y="6683166"/>
                <a:ext cx="2257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11144955" y="6600684"/>
              <a:ext cx="19756" cy="172718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1144955" y="6600684"/>
                <a:ext cx="19756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11334044" y="6549220"/>
              <a:ext cx="451556" cy="21078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1334044" y="6549220"/>
                <a:ext cx="451556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8252177" y="5013784"/>
              <a:ext cx="3473450" cy="7331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252177" y="5013784"/>
                <a:ext cx="347345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7755466" y="5256296"/>
              <a:ext cx="2683934" cy="81777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7755466" y="5256296"/>
                <a:ext cx="26839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1119893" y="4791717"/>
              <a:ext cx="34395" cy="221715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119893" y="4791717"/>
                <a:ext cx="34395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1128888" y="4714875"/>
              <a:ext cx="99660" cy="308250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128888" y="4714875"/>
                <a:ext cx="99660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1278466" y="4774797"/>
              <a:ext cx="288749" cy="46175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278466" y="4774797"/>
                <a:ext cx="288749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1689629" y="4861509"/>
              <a:ext cx="198437" cy="11280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689629" y="4861509"/>
                <a:ext cx="19843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1772355" y="4775326"/>
              <a:ext cx="28222" cy="252557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1772355" y="4775326"/>
                <a:ext cx="28222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2067277" y="4735319"/>
              <a:ext cx="58561" cy="215899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2067277" y="4735319"/>
                <a:ext cx="58561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2150533" y="4788192"/>
              <a:ext cx="45155" cy="169194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2150533" y="4788192"/>
                <a:ext cx="4515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2184400" y="4817801"/>
              <a:ext cx="79022" cy="43708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2184400" y="4817801"/>
                <a:ext cx="79022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2246488" y="4729679"/>
              <a:ext cx="220134" cy="246741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2246488" y="4729679"/>
                <a:ext cx="220134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2545644" y="4838950"/>
              <a:ext cx="254000" cy="360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2545644" y="4838950"/>
                <a:ext cx="2540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2550583" y="4900988"/>
              <a:ext cx="215194" cy="5640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2550583" y="4900988"/>
                <a:ext cx="2151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2581451" y="4718399"/>
              <a:ext cx="102482" cy="81073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2581451" y="4718399"/>
                <a:ext cx="102482" cy="81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2855383" y="4761403"/>
              <a:ext cx="164394" cy="132006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2855383" y="4761403"/>
                <a:ext cx="164394" cy="132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3090333" y="4713288"/>
              <a:ext cx="19755" cy="148221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3090333" y="4713288"/>
                <a:ext cx="19755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3104444" y="4768453"/>
              <a:ext cx="62089" cy="36658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3104444" y="4768453"/>
                <a:ext cx="6208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3146777" y="4633802"/>
              <a:ext cx="42334" cy="44766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3146777" y="4633802"/>
                <a:ext cx="42334" cy="447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3211688" y="4773211"/>
              <a:ext cx="39512" cy="127777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3211688" y="4773211"/>
                <a:ext cx="3951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3327400" y="4733909"/>
              <a:ext cx="25400" cy="15579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3327400" y="4733909"/>
                <a:ext cx="25400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3361090" y="4708177"/>
              <a:ext cx="70732" cy="187171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3361090" y="4708177"/>
                <a:ext cx="70732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3461984" y="4739549"/>
              <a:ext cx="261232" cy="378571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3461984" y="4739549"/>
                <a:ext cx="261232" cy="378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1095022" y="5247836"/>
              <a:ext cx="39511" cy="229822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1095022" y="5247836"/>
                <a:ext cx="39511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1131711" y="5260526"/>
              <a:ext cx="62794" cy="212902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1131711" y="5260526"/>
                <a:ext cx="6279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1194858" y="5258234"/>
              <a:ext cx="321380" cy="387208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194858" y="5258234"/>
                <a:ext cx="321380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1636888" y="5301414"/>
              <a:ext cx="237067" cy="129716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636888" y="5301414"/>
                <a:ext cx="2370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1906763" y="5245016"/>
              <a:ext cx="198614" cy="223653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906763" y="5245016"/>
                <a:ext cx="198614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2125133" y="5288548"/>
              <a:ext cx="14111" cy="13658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2125133" y="5288548"/>
                <a:ext cx="14111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2122311" y="5335253"/>
              <a:ext cx="73377" cy="62038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2122311" y="5335253"/>
                <a:ext cx="733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2195688" y="5220694"/>
              <a:ext cx="254000" cy="199156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2195688" y="5220694"/>
                <a:ext cx="254000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2417762" y="5143500"/>
              <a:ext cx="88371" cy="273530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2417762" y="5143500"/>
                <a:ext cx="8837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2570162" y="5207652"/>
              <a:ext cx="230717" cy="449070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2570162" y="5207652"/>
                <a:ext cx="230717" cy="449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2716918" y="5376141"/>
              <a:ext cx="370593" cy="71908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716918" y="5376141"/>
                <a:ext cx="370593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3149776" y="5290134"/>
              <a:ext cx="219957" cy="20655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149776" y="5290134"/>
                <a:ext cx="219957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3318227" y="5350939"/>
              <a:ext cx="100013" cy="130772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318227" y="5350939"/>
                <a:ext cx="100013" cy="130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3386666" y="5283085"/>
              <a:ext cx="212372" cy="191753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386666" y="5283085"/>
                <a:ext cx="21237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3520898" y="5340893"/>
              <a:ext cx="413279" cy="140995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3520898" y="5340893"/>
                <a:ext cx="41327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3939822" y="5270395"/>
              <a:ext cx="16933" cy="363767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939822" y="5270395"/>
                <a:ext cx="1693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1270000" y="5644208"/>
              <a:ext cx="11288" cy="156329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270000" y="5644208"/>
                <a:ext cx="11288" cy="156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3189111" y="5638392"/>
              <a:ext cx="191911" cy="176244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189111" y="5638392"/>
                <a:ext cx="191911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2833511" y="6085347"/>
              <a:ext cx="155222" cy="150864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2833511" y="6085347"/>
                <a:ext cx="15522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3036711" y="6082527"/>
              <a:ext cx="129822" cy="181002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3036711" y="6082527"/>
                <a:ext cx="129822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3169355" y="6062787"/>
              <a:ext cx="143933" cy="194573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3169355" y="6062787"/>
                <a:ext cx="1439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3172177" y="6100680"/>
              <a:ext cx="124178" cy="18205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3172177" y="6100680"/>
                <a:ext cx="124178" cy="182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3352800" y="6059968"/>
              <a:ext cx="39511" cy="152274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3352800" y="6059968"/>
                <a:ext cx="39511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3421944" y="6081822"/>
              <a:ext cx="55033" cy="135355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3421944" y="6081822"/>
                <a:ext cx="550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3527072" y="6059968"/>
              <a:ext cx="65616" cy="8459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3527072" y="6059968"/>
                <a:ext cx="6561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3598333" y="5980305"/>
              <a:ext cx="110067" cy="299615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3598333" y="5980305"/>
                <a:ext cx="110067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889705" y="6096626"/>
              <a:ext cx="270228" cy="16920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889705" y="6096626"/>
                <a:ext cx="2702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987777" y="6169944"/>
              <a:ext cx="110067" cy="144696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987777" y="6169944"/>
                <a:ext cx="1100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1004711" y="5833847"/>
              <a:ext cx="28222" cy="228940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1004711" y="5833847"/>
                <a:ext cx="28222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1174044" y="6062787"/>
              <a:ext cx="132644" cy="149808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1174044" y="6062787"/>
                <a:ext cx="132644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1320800" y="6047278"/>
              <a:ext cx="127000" cy="240573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1320800" y="6047278"/>
                <a:ext cx="12700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1473200" y="6062787"/>
              <a:ext cx="101600" cy="157915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1473200" y="6062787"/>
                <a:ext cx="1016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1467555" y="6062787"/>
              <a:ext cx="98778" cy="231232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1467555" y="6062787"/>
                <a:ext cx="987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1655233" y="6031768"/>
              <a:ext cx="60678" cy="222773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1655233" y="6031768"/>
                <a:ext cx="60678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1751188" y="6055561"/>
              <a:ext cx="100189" cy="151394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1751188" y="6055561"/>
                <a:ext cx="100189" cy="151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1885244" y="5933072"/>
              <a:ext cx="73378" cy="50758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1885244" y="5933072"/>
                <a:ext cx="73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1961444" y="5837195"/>
              <a:ext cx="107774" cy="349668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1961444" y="5837195"/>
                <a:ext cx="10777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1142118" y="6470968"/>
              <a:ext cx="156104" cy="186819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1142118" y="6470968"/>
                <a:ext cx="156104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1452562" y="6480133"/>
              <a:ext cx="99660" cy="16919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1452562" y="6480133"/>
                <a:ext cx="996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3" name="墨迹 252"/>
              <p14:cNvContentPartPr/>
              <p14:nvPr/>
            </p14:nvContentPartPr>
            <p14:xfrm>
              <a:off x="1437216" y="6581649"/>
              <a:ext cx="92428" cy="16920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1437216" y="6581649"/>
                <a:ext cx="924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4" name="墨迹 253"/>
              <p14:cNvContentPartPr/>
              <p14:nvPr/>
            </p14:nvContentPartPr>
            <p14:xfrm>
              <a:off x="1636888" y="6446294"/>
              <a:ext cx="107245" cy="383506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1636888" y="6446294"/>
                <a:ext cx="107245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5" name="墨迹 254"/>
              <p14:cNvContentPartPr/>
              <p14:nvPr/>
            </p14:nvContentPartPr>
            <p14:xfrm>
              <a:off x="1755422" y="6527190"/>
              <a:ext cx="67733" cy="127777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755422" y="6527190"/>
                <a:ext cx="6773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6" name="墨迹 255"/>
              <p14:cNvContentPartPr/>
              <p14:nvPr/>
            </p14:nvContentPartPr>
            <p14:xfrm>
              <a:off x="1814688" y="6497052"/>
              <a:ext cx="110067" cy="183294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1814688" y="6497052"/>
                <a:ext cx="11006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7" name="墨迹 256"/>
              <p14:cNvContentPartPr/>
              <p14:nvPr/>
            </p14:nvContentPartPr>
            <p14:xfrm>
              <a:off x="1828800" y="6564906"/>
              <a:ext cx="95955" cy="84421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1828800" y="6564906"/>
                <a:ext cx="95955" cy="84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8" name="墨迹 257"/>
              <p14:cNvContentPartPr/>
              <p14:nvPr/>
            </p14:nvContentPartPr>
            <p14:xfrm>
              <a:off x="2020887" y="6513972"/>
              <a:ext cx="160690" cy="50758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2020887" y="6513972"/>
                <a:ext cx="16069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9" name="墨迹 258"/>
              <p14:cNvContentPartPr/>
              <p14:nvPr/>
            </p14:nvContentPartPr>
            <p14:xfrm>
              <a:off x="2054577" y="6609848"/>
              <a:ext cx="104423" cy="126896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2054577" y="6609848"/>
                <a:ext cx="10442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0" name="墨迹 259"/>
              <p14:cNvContentPartPr/>
              <p14:nvPr/>
            </p14:nvContentPartPr>
            <p14:xfrm>
              <a:off x="2108200" y="6331383"/>
              <a:ext cx="31044" cy="168489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2108200" y="6331383"/>
                <a:ext cx="31044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1" name="墨迹 260"/>
              <p14:cNvContentPartPr/>
              <p14:nvPr/>
            </p14:nvContentPartPr>
            <p14:xfrm>
              <a:off x="2269066" y="6435014"/>
              <a:ext cx="301978" cy="208497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2269066" y="6435014"/>
                <a:ext cx="301978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2" name="墨迹 261"/>
              <p14:cNvContentPartPr/>
              <p14:nvPr/>
            </p14:nvContentPartPr>
            <p14:xfrm>
              <a:off x="2562577" y="6446294"/>
              <a:ext cx="135467" cy="191753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2562577" y="6446294"/>
                <a:ext cx="1354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3" name="墨迹 262"/>
              <p14:cNvContentPartPr/>
              <p14:nvPr/>
            </p14:nvContentPartPr>
            <p14:xfrm>
              <a:off x="2545644" y="6495642"/>
              <a:ext cx="121356" cy="187524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2545644" y="6495642"/>
                <a:ext cx="121356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4" name="墨迹 263"/>
              <p14:cNvContentPartPr/>
              <p14:nvPr/>
            </p14:nvContentPartPr>
            <p14:xfrm>
              <a:off x="2714977" y="6467267"/>
              <a:ext cx="33867" cy="187699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2714977" y="6467267"/>
                <a:ext cx="33867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5" name="墨迹 264"/>
              <p14:cNvContentPartPr/>
              <p14:nvPr/>
            </p14:nvContentPartPr>
            <p14:xfrm>
              <a:off x="2777066" y="6513972"/>
              <a:ext cx="66322" cy="144520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2777066" y="6513972"/>
                <a:ext cx="66322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6" name="墨迹 265"/>
              <p14:cNvContentPartPr/>
              <p14:nvPr/>
            </p14:nvContentPartPr>
            <p14:xfrm>
              <a:off x="2861733" y="6451934"/>
              <a:ext cx="84667" cy="5640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2861733" y="6451934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7" name="墨迹 266"/>
              <p14:cNvContentPartPr/>
              <p14:nvPr/>
            </p14:nvContentPartPr>
            <p14:xfrm>
              <a:off x="2932288" y="6361697"/>
              <a:ext cx="93134" cy="242511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2932288" y="6361697"/>
                <a:ext cx="9313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8" name="墨迹 267"/>
              <p14:cNvContentPartPr/>
              <p14:nvPr/>
            </p14:nvContentPartPr>
            <p14:xfrm>
              <a:off x="3110088" y="6564730"/>
              <a:ext cx="107245" cy="5640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3110088" y="6564730"/>
                <a:ext cx="1072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69" name="墨迹 268"/>
              <p14:cNvContentPartPr/>
              <p14:nvPr/>
            </p14:nvContentPartPr>
            <p14:xfrm>
              <a:off x="3073400" y="6643687"/>
              <a:ext cx="183444" cy="14100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3073400" y="6643687"/>
                <a:ext cx="1834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70" name="墨迹 269"/>
              <p14:cNvContentPartPr/>
              <p14:nvPr/>
            </p14:nvContentPartPr>
            <p14:xfrm>
              <a:off x="3437466" y="6485772"/>
              <a:ext cx="88371" cy="248151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3437466" y="6485772"/>
                <a:ext cx="8837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1" name="墨迹 270"/>
              <p14:cNvContentPartPr/>
              <p14:nvPr/>
            </p14:nvContentPartPr>
            <p14:xfrm>
              <a:off x="3524955" y="6485772"/>
              <a:ext cx="121356" cy="281991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3524955" y="6485772"/>
                <a:ext cx="121356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2" name="墨迹 271"/>
              <p14:cNvContentPartPr/>
              <p14:nvPr/>
            </p14:nvContentPartPr>
            <p14:xfrm>
              <a:off x="3635022" y="6525251"/>
              <a:ext cx="98778" cy="16920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3635022" y="6525251"/>
                <a:ext cx="987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3" name="墨迹 272"/>
              <p14:cNvContentPartPr/>
              <p14:nvPr/>
            </p14:nvContentPartPr>
            <p14:xfrm>
              <a:off x="3722511" y="6527542"/>
              <a:ext cx="166511" cy="196336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3722511" y="6527542"/>
                <a:ext cx="166511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4" name="墨迹 273"/>
              <p14:cNvContentPartPr/>
              <p14:nvPr/>
            </p14:nvContentPartPr>
            <p14:xfrm>
              <a:off x="3956755" y="6491412"/>
              <a:ext cx="124178" cy="218543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3956755" y="6491412"/>
                <a:ext cx="124178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5" name="墨迹 274"/>
              <p14:cNvContentPartPr/>
              <p14:nvPr/>
            </p14:nvContentPartPr>
            <p14:xfrm>
              <a:off x="4078111" y="6512385"/>
              <a:ext cx="166511" cy="182060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4078111" y="6512385"/>
                <a:ext cx="166511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6" name="墨迹 275"/>
              <p14:cNvContentPartPr/>
              <p14:nvPr/>
            </p14:nvContentPartPr>
            <p14:xfrm>
              <a:off x="4058355" y="6495818"/>
              <a:ext cx="93133" cy="274764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4058355" y="6495818"/>
                <a:ext cx="93133" cy="274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7" name="墨迹 276"/>
              <p14:cNvContentPartPr/>
              <p14:nvPr/>
            </p14:nvContentPartPr>
            <p14:xfrm>
              <a:off x="4238977" y="6525956"/>
              <a:ext cx="50800" cy="193868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4238977" y="6525956"/>
                <a:ext cx="50800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78" name="墨迹 277"/>
              <p14:cNvContentPartPr/>
              <p14:nvPr/>
            </p14:nvContentPartPr>
            <p14:xfrm>
              <a:off x="4323644" y="6592929"/>
              <a:ext cx="79022" cy="144343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4323644" y="6592929"/>
                <a:ext cx="79022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79" name="墨迹 278"/>
              <p14:cNvContentPartPr/>
              <p14:nvPr/>
            </p14:nvContentPartPr>
            <p14:xfrm>
              <a:off x="4442177" y="6504807"/>
              <a:ext cx="76906" cy="31724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4442177" y="6504807"/>
                <a:ext cx="76906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0" name="墨迹 279"/>
              <p14:cNvContentPartPr/>
              <p14:nvPr/>
            </p14:nvContentPartPr>
            <p14:xfrm>
              <a:off x="4459111" y="6422325"/>
              <a:ext cx="127705" cy="297499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4459111" y="6422325"/>
                <a:ext cx="127705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1" name="墨迹 280"/>
              <p14:cNvContentPartPr/>
              <p14:nvPr/>
            </p14:nvContentPartPr>
            <p14:xfrm>
              <a:off x="6000044" y="5256296"/>
              <a:ext cx="28222" cy="163554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6000044" y="5256296"/>
                <a:ext cx="282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2" name="墨迹 281"/>
              <p14:cNvContentPartPr/>
              <p14:nvPr/>
            </p14:nvContentPartPr>
            <p14:xfrm>
              <a:off x="6016977" y="5182978"/>
              <a:ext cx="60149" cy="239691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6016977" y="5182978"/>
                <a:ext cx="6014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3" name="墨迹 282"/>
              <p14:cNvContentPartPr/>
              <p14:nvPr/>
            </p14:nvContentPartPr>
            <p14:xfrm>
              <a:off x="6087533" y="5233736"/>
              <a:ext cx="70556" cy="191754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6087533" y="5233736"/>
                <a:ext cx="70556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4" name="墨迹 283"/>
              <p14:cNvContentPartPr/>
              <p14:nvPr/>
            </p14:nvContentPartPr>
            <p14:xfrm>
              <a:off x="6141155" y="5222457"/>
              <a:ext cx="110067" cy="183998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6141155" y="5222457"/>
                <a:ext cx="11006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5" name="墨迹 284"/>
              <p14:cNvContentPartPr/>
              <p14:nvPr/>
            </p14:nvContentPartPr>
            <p14:xfrm>
              <a:off x="6333066" y="5203423"/>
              <a:ext cx="49389" cy="81072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6333066" y="5203423"/>
                <a:ext cx="49389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86" name="墨迹 285"/>
              <p14:cNvContentPartPr/>
              <p14:nvPr/>
            </p14:nvContentPartPr>
            <p14:xfrm>
              <a:off x="6246636" y="5369091"/>
              <a:ext cx="137231" cy="11280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6246636" y="5369091"/>
                <a:ext cx="13723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87" name="墨迹 286"/>
              <p14:cNvContentPartPr/>
              <p14:nvPr/>
            </p14:nvContentPartPr>
            <p14:xfrm>
              <a:off x="6426200" y="5149139"/>
              <a:ext cx="134408" cy="281990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6426200" y="5149139"/>
                <a:ext cx="13440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88" name="墨迹 287"/>
              <p14:cNvContentPartPr/>
              <p14:nvPr/>
            </p14:nvContentPartPr>
            <p14:xfrm>
              <a:off x="6502400" y="5199898"/>
              <a:ext cx="146755" cy="197393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6502400" y="5199898"/>
                <a:ext cx="1467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89" name="墨迹 288"/>
              <p14:cNvContentPartPr/>
              <p14:nvPr/>
            </p14:nvContentPartPr>
            <p14:xfrm>
              <a:off x="6577718" y="5117592"/>
              <a:ext cx="122237" cy="302258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6577718" y="5117592"/>
                <a:ext cx="122237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90" name="墨迹 289"/>
              <p14:cNvContentPartPr/>
              <p14:nvPr/>
            </p14:nvContentPartPr>
            <p14:xfrm>
              <a:off x="6657622" y="4987700"/>
              <a:ext cx="155222" cy="644348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6657622" y="4987700"/>
                <a:ext cx="155222" cy="644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1" name="墨迹 290"/>
              <p14:cNvContentPartPr/>
              <p14:nvPr/>
            </p14:nvContentPartPr>
            <p14:xfrm>
              <a:off x="6615288" y="5199898"/>
              <a:ext cx="254000" cy="124075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6615288" y="5199898"/>
                <a:ext cx="25400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92" name="墨迹 291"/>
              <p14:cNvContentPartPr/>
              <p14:nvPr/>
            </p14:nvContentPartPr>
            <p14:xfrm>
              <a:off x="6694311" y="5151078"/>
              <a:ext cx="285044" cy="336449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6694311" y="5151078"/>
                <a:ext cx="285044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3" name="墨迹 292"/>
              <p14:cNvContentPartPr/>
              <p14:nvPr/>
            </p14:nvContentPartPr>
            <p14:xfrm>
              <a:off x="5873044" y="5861693"/>
              <a:ext cx="166511" cy="60099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5873044" y="5861693"/>
                <a:ext cx="16651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94" name="墨迹 293"/>
              <p14:cNvContentPartPr/>
              <p14:nvPr/>
            </p14:nvContentPartPr>
            <p14:xfrm>
              <a:off x="5896680" y="5989470"/>
              <a:ext cx="173920" cy="8460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5896680" y="5989470"/>
                <a:ext cx="17392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5" name="墨迹 294"/>
              <p14:cNvContentPartPr/>
              <p14:nvPr/>
            </p14:nvContentPartPr>
            <p14:xfrm>
              <a:off x="6170788" y="5692499"/>
              <a:ext cx="139700" cy="559222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6170788" y="5692499"/>
                <a:ext cx="139700" cy="559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96" name="墨迹 295"/>
              <p14:cNvContentPartPr/>
              <p14:nvPr/>
            </p14:nvContentPartPr>
            <p14:xfrm>
              <a:off x="6361288" y="5746958"/>
              <a:ext cx="141112" cy="203034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6361288" y="5746958"/>
                <a:ext cx="141112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97" name="墨迹 296"/>
              <p14:cNvContentPartPr/>
              <p14:nvPr/>
            </p14:nvContentPartPr>
            <p14:xfrm>
              <a:off x="6592711" y="5825916"/>
              <a:ext cx="158044" cy="11279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6592711" y="5825916"/>
                <a:ext cx="1580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98" name="墨迹 297"/>
              <p14:cNvContentPartPr/>
              <p14:nvPr/>
            </p14:nvContentPartPr>
            <p14:xfrm>
              <a:off x="6762044" y="5724399"/>
              <a:ext cx="70556" cy="236872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6762044" y="5724399"/>
                <a:ext cx="705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99" name="墨迹 298"/>
              <p14:cNvContentPartPr/>
              <p14:nvPr/>
            </p14:nvContentPartPr>
            <p14:xfrm>
              <a:off x="6778977" y="5734974"/>
              <a:ext cx="118534" cy="215018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6778977" y="5734974"/>
                <a:ext cx="118534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00" name="墨迹 299"/>
              <p14:cNvContentPartPr/>
              <p14:nvPr/>
            </p14:nvContentPartPr>
            <p14:xfrm>
              <a:off x="6858000" y="5741319"/>
              <a:ext cx="104422" cy="22559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6858000" y="5741319"/>
                <a:ext cx="1044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1" name="墨迹 300"/>
              <p14:cNvContentPartPr/>
              <p14:nvPr/>
            </p14:nvContentPartPr>
            <p14:xfrm>
              <a:off x="6976533" y="5754008"/>
              <a:ext cx="163689" cy="176949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6976533" y="5754008"/>
                <a:ext cx="163689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02" name="墨迹 301"/>
              <p14:cNvContentPartPr/>
              <p14:nvPr/>
            </p14:nvContentPartPr>
            <p14:xfrm>
              <a:off x="7168444" y="5738499"/>
              <a:ext cx="90311" cy="190343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7168444" y="5738499"/>
                <a:ext cx="9031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3" name="墨迹 302"/>
              <p14:cNvContentPartPr/>
              <p14:nvPr/>
            </p14:nvContentPartPr>
            <p14:xfrm>
              <a:off x="7267222" y="5721580"/>
              <a:ext cx="132644" cy="160734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7267222" y="5721580"/>
                <a:ext cx="13264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04" name="墨迹 303"/>
              <p14:cNvContentPartPr/>
              <p14:nvPr/>
            </p14:nvContentPartPr>
            <p14:xfrm>
              <a:off x="7273925" y="5733916"/>
              <a:ext cx="89252" cy="227355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7273925" y="5733916"/>
                <a:ext cx="89252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5" name="墨迹 304"/>
              <p14:cNvContentPartPr/>
              <p14:nvPr/>
            </p14:nvContentPartPr>
            <p14:xfrm>
              <a:off x="7399866" y="5705718"/>
              <a:ext cx="28222" cy="179416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7399866" y="5705718"/>
                <a:ext cx="28222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06" name="墨迹 305"/>
              <p14:cNvContentPartPr/>
              <p14:nvPr/>
            </p14:nvContentPartPr>
            <p14:xfrm>
              <a:off x="7456311" y="5741319"/>
              <a:ext cx="101600" cy="155447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7456311" y="5741319"/>
                <a:ext cx="101600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07" name="墨迹 306"/>
              <p14:cNvContentPartPr/>
              <p14:nvPr/>
            </p14:nvContentPartPr>
            <p14:xfrm>
              <a:off x="7552266" y="5668001"/>
              <a:ext cx="64911" cy="28200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7552266" y="5668001"/>
                <a:ext cx="64911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08" name="墨迹 307"/>
              <p14:cNvContentPartPr/>
              <p14:nvPr/>
            </p14:nvContentPartPr>
            <p14:xfrm>
              <a:off x="7594600" y="5597503"/>
              <a:ext cx="93133" cy="208673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7594600" y="5597503"/>
                <a:ext cx="9313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09" name="墨迹 308"/>
              <p14:cNvContentPartPr/>
              <p14:nvPr/>
            </p14:nvContentPartPr>
            <p14:xfrm>
              <a:off x="6229702" y="5969731"/>
              <a:ext cx="1483431" cy="93056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6229702" y="5969731"/>
                <a:ext cx="1483431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10" name="墨迹 309"/>
              <p14:cNvContentPartPr/>
              <p14:nvPr/>
            </p14:nvContentPartPr>
            <p14:xfrm>
              <a:off x="6959600" y="6107906"/>
              <a:ext cx="163688" cy="225592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6959600" y="6107906"/>
                <a:ext cx="16368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11" name="墨迹 310"/>
              <p14:cNvContentPartPr/>
              <p14:nvPr/>
            </p14:nvContentPartPr>
            <p14:xfrm>
              <a:off x="7648222" y="5876674"/>
              <a:ext cx="163688" cy="163554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7648222" y="5876674"/>
                <a:ext cx="16368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12" name="墨迹 311"/>
              <p14:cNvContentPartPr/>
              <p14:nvPr/>
            </p14:nvContentPartPr>
            <p14:xfrm>
              <a:off x="7670800" y="5901172"/>
              <a:ext cx="84666" cy="155975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7670800" y="5901172"/>
                <a:ext cx="84666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13" name="墨迹 312"/>
              <p14:cNvContentPartPr/>
              <p14:nvPr/>
            </p14:nvContentPartPr>
            <p14:xfrm>
              <a:off x="7828844" y="5872444"/>
              <a:ext cx="33866" cy="124252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7828844" y="5872444"/>
                <a:ext cx="33866" cy="124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14" name="墨迹 313"/>
              <p14:cNvContentPartPr/>
              <p14:nvPr/>
            </p14:nvContentPartPr>
            <p14:xfrm>
              <a:off x="7890933" y="5792077"/>
              <a:ext cx="191911" cy="190343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7890933" y="5792077"/>
                <a:ext cx="19191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15" name="墨迹 314"/>
              <p14:cNvContentPartPr/>
              <p14:nvPr/>
            </p14:nvContentPartPr>
            <p14:xfrm>
              <a:off x="7840133" y="5735679"/>
              <a:ext cx="333728" cy="600638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7840133" y="5735679"/>
                <a:ext cx="333728" cy="600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16" name="墨迹 315"/>
              <p14:cNvContentPartPr/>
              <p14:nvPr/>
            </p14:nvContentPartPr>
            <p14:xfrm>
              <a:off x="8020755" y="6057147"/>
              <a:ext cx="79022" cy="71379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8020755" y="6057147"/>
                <a:ext cx="79022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17" name="墨迹 316"/>
              <p14:cNvContentPartPr/>
              <p14:nvPr/>
            </p14:nvContentPartPr>
            <p14:xfrm>
              <a:off x="5796844" y="6472731"/>
              <a:ext cx="99659" cy="198979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5796844" y="6472731"/>
                <a:ext cx="99659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18" name="墨迹 317"/>
              <p14:cNvContentPartPr/>
              <p14:nvPr/>
            </p14:nvContentPartPr>
            <p14:xfrm>
              <a:off x="6008511" y="6358348"/>
              <a:ext cx="19756" cy="322879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6008511" y="6358348"/>
                <a:ext cx="19756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9" name="墨迹 318"/>
              <p14:cNvContentPartPr/>
              <p14:nvPr/>
            </p14:nvContentPartPr>
            <p14:xfrm>
              <a:off x="5933722" y="6609848"/>
              <a:ext cx="207433" cy="179064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5933722" y="6609848"/>
                <a:ext cx="207433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20" name="墨迹 319"/>
              <p14:cNvContentPartPr/>
              <p14:nvPr/>
            </p14:nvContentPartPr>
            <p14:xfrm>
              <a:off x="7796918" y="6195322"/>
              <a:ext cx="551215" cy="408886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7796918" y="6195322"/>
                <a:ext cx="551215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1" name="墨迹 320"/>
              <p14:cNvContentPartPr/>
              <p14:nvPr/>
            </p14:nvContentPartPr>
            <p14:xfrm>
              <a:off x="5238044" y="1000360"/>
              <a:ext cx="805215" cy="972160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5238044" y="1000360"/>
                <a:ext cx="805215" cy="972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22" name="墨迹 321"/>
              <p14:cNvContentPartPr/>
              <p14:nvPr/>
            </p14:nvContentPartPr>
            <p14:xfrm>
              <a:off x="5825066" y="795388"/>
              <a:ext cx="360" cy="147164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5825066" y="795388"/>
                <a:ext cx="360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3" name="墨迹 322"/>
              <p14:cNvContentPartPr/>
              <p14:nvPr/>
            </p14:nvContentPartPr>
            <p14:xfrm>
              <a:off x="5864577" y="626018"/>
              <a:ext cx="22578" cy="704975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5864577" y="626018"/>
                <a:ext cx="22578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24" name="墨迹 323"/>
              <p14:cNvContentPartPr/>
              <p14:nvPr/>
            </p14:nvContentPartPr>
            <p14:xfrm>
              <a:off x="5793493" y="823411"/>
              <a:ext cx="198084" cy="59218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5793493" y="823411"/>
                <a:ext cx="19808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5" name="墨迹 324"/>
              <p14:cNvContentPartPr/>
              <p14:nvPr/>
            </p14:nvContentPartPr>
            <p14:xfrm>
              <a:off x="5892800" y="636592"/>
              <a:ext cx="124177" cy="257316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5892800" y="636592"/>
                <a:ext cx="124177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26" name="墨迹 325"/>
              <p14:cNvContentPartPr/>
              <p14:nvPr/>
            </p14:nvContentPartPr>
            <p14:xfrm>
              <a:off x="5983111" y="721894"/>
              <a:ext cx="180622" cy="135356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5983111" y="721894"/>
                <a:ext cx="1806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27" name="墨迹 326"/>
              <p14:cNvContentPartPr/>
              <p14:nvPr/>
            </p14:nvContentPartPr>
            <p14:xfrm>
              <a:off x="5952772" y="834690"/>
              <a:ext cx="123472" cy="22560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5952772" y="834690"/>
                <a:ext cx="12347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28" name="墨迹 327"/>
              <p14:cNvContentPartPr/>
              <p14:nvPr/>
            </p14:nvContentPartPr>
            <p14:xfrm>
              <a:off x="5983111" y="924927"/>
              <a:ext cx="180622" cy="116321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5983111" y="924927"/>
                <a:ext cx="180622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29" name="墨迹 328"/>
              <p14:cNvContentPartPr/>
              <p14:nvPr/>
            </p14:nvContentPartPr>
            <p14:xfrm>
              <a:off x="6179078" y="731411"/>
              <a:ext cx="368477" cy="331691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6179078" y="731411"/>
                <a:ext cx="368477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30" name="墨迹 329"/>
              <p14:cNvContentPartPr/>
              <p14:nvPr/>
            </p14:nvContentPartPr>
            <p14:xfrm>
              <a:off x="6572073" y="789572"/>
              <a:ext cx="20638" cy="160734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6572073" y="789572"/>
                <a:ext cx="2063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31" name="墨迹 330"/>
              <p14:cNvContentPartPr/>
              <p14:nvPr/>
            </p14:nvContentPartPr>
            <p14:xfrm>
              <a:off x="6576483" y="789572"/>
              <a:ext cx="183621" cy="203738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6576483" y="789572"/>
                <a:ext cx="183621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32" name="墨迹 331"/>
              <p14:cNvContentPartPr/>
              <p14:nvPr/>
            </p14:nvContentPartPr>
            <p14:xfrm>
              <a:off x="6627988" y="692109"/>
              <a:ext cx="40922" cy="678363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6627988" y="692109"/>
                <a:ext cx="40922" cy="678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33" name="墨迹 332"/>
              <p14:cNvContentPartPr/>
              <p14:nvPr/>
            </p14:nvContentPartPr>
            <p14:xfrm>
              <a:off x="6846711" y="654217"/>
              <a:ext cx="116416" cy="129715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6846711" y="654217"/>
                <a:ext cx="11641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34" name="墨迹 333"/>
              <p14:cNvContentPartPr/>
              <p14:nvPr/>
            </p14:nvContentPartPr>
            <p14:xfrm>
              <a:off x="6765925" y="800851"/>
              <a:ext cx="221897" cy="48820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6765925" y="800851"/>
                <a:ext cx="221897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35" name="墨迹 334"/>
              <p14:cNvContentPartPr/>
              <p14:nvPr/>
            </p14:nvContentPartPr>
            <p14:xfrm>
              <a:off x="6880577" y="755733"/>
              <a:ext cx="28223" cy="298910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6880577" y="755733"/>
                <a:ext cx="28223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336" name="墨迹 335"/>
              <p14:cNvContentPartPr/>
              <p14:nvPr/>
            </p14:nvContentPartPr>
            <p14:xfrm>
              <a:off x="6801555" y="806491"/>
              <a:ext cx="465667" cy="224182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6801555" y="806491"/>
                <a:ext cx="465667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37" name="墨迹 336"/>
              <p14:cNvContentPartPr/>
              <p14:nvPr/>
            </p14:nvContentPartPr>
            <p14:xfrm>
              <a:off x="5390444" y="1787817"/>
              <a:ext cx="73378" cy="193163"/>
            </p14:xfrm>
          </p:contentPart>
        </mc:Choice>
        <mc:Fallback xmlns="">
          <p:pic>
            <p:nvPicPr>
              <p:cNvPr id="337" name="墨迹 336"/>
            </p:nvPicPr>
            <p:blipFill>
              <a:blip/>
            </p:blipFill>
            <p:spPr>
              <a:xfrm>
                <a:off x="5390444" y="1787817"/>
                <a:ext cx="73378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38" name="墨迹 337"/>
              <p14:cNvContentPartPr/>
              <p14:nvPr/>
            </p14:nvContentPartPr>
            <p14:xfrm>
              <a:off x="5475111" y="1705687"/>
              <a:ext cx="182386" cy="211140"/>
            </p14:xfrm>
          </p:contentPart>
        </mc:Choice>
        <mc:Fallback xmlns="">
          <p:pic>
            <p:nvPicPr>
              <p:cNvPr id="338" name="墨迹 337"/>
            </p:nvPicPr>
            <p:blipFill>
              <a:blip/>
            </p:blipFill>
            <p:spPr>
              <a:xfrm>
                <a:off x="5475111" y="1705687"/>
                <a:ext cx="182386" cy="211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39" name="墨迹 338"/>
              <p14:cNvContentPartPr/>
              <p14:nvPr/>
            </p14:nvContentPartPr>
            <p14:xfrm>
              <a:off x="5604933" y="1755917"/>
              <a:ext cx="180622" cy="215194"/>
            </p14:xfrm>
          </p:contentPart>
        </mc:Choice>
        <mc:Fallback xmlns="">
          <p:pic>
            <p:nvPicPr>
              <p:cNvPr id="339" name="墨迹 338"/>
            </p:nvPicPr>
            <p:blipFill>
              <a:blip/>
            </p:blipFill>
            <p:spPr>
              <a:xfrm>
                <a:off x="5604933" y="1755917"/>
                <a:ext cx="180622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340" name="墨迹 339"/>
              <p14:cNvContentPartPr/>
              <p14:nvPr/>
            </p14:nvContentPartPr>
            <p14:xfrm>
              <a:off x="5791200" y="1703220"/>
              <a:ext cx="90311" cy="278465"/>
            </p14:xfrm>
          </p:contentPart>
        </mc:Choice>
        <mc:Fallback xmlns="">
          <p:pic>
            <p:nvPicPr>
              <p:cNvPr id="340" name="墨迹 339"/>
            </p:nvPicPr>
            <p:blipFill>
              <a:blip/>
            </p:blipFill>
            <p:spPr>
              <a:xfrm>
                <a:off x="5791200" y="1703220"/>
                <a:ext cx="90311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41" name="墨迹 340"/>
              <p14:cNvContentPartPr/>
              <p14:nvPr/>
            </p14:nvContentPartPr>
            <p14:xfrm>
              <a:off x="5898444" y="1724017"/>
              <a:ext cx="28222" cy="242864"/>
            </p14:xfrm>
          </p:contentPart>
        </mc:Choice>
        <mc:Fallback xmlns="">
          <p:pic>
            <p:nvPicPr>
              <p:cNvPr id="341" name="墨迹 340"/>
            </p:nvPicPr>
            <p:blipFill>
              <a:blip/>
            </p:blipFill>
            <p:spPr>
              <a:xfrm>
                <a:off x="5898444" y="1724017"/>
                <a:ext cx="28222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42" name="墨迹 341"/>
              <p14:cNvContentPartPr/>
              <p14:nvPr/>
            </p14:nvContentPartPr>
            <p14:xfrm>
              <a:off x="5892800" y="1698990"/>
              <a:ext cx="121884" cy="303139"/>
            </p14:xfrm>
          </p:contentPart>
        </mc:Choice>
        <mc:Fallback xmlns="">
          <p:pic>
            <p:nvPicPr>
              <p:cNvPr id="342" name="墨迹 341"/>
            </p:nvPicPr>
            <p:blipFill>
              <a:blip/>
            </p:blipFill>
            <p:spPr>
              <a:xfrm>
                <a:off x="5892800" y="1698990"/>
                <a:ext cx="121884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43" name="墨迹 342"/>
              <p14:cNvContentPartPr/>
              <p14:nvPr/>
            </p14:nvContentPartPr>
            <p14:xfrm>
              <a:off x="6886222" y="1432509"/>
              <a:ext cx="73378" cy="5640"/>
            </p14:xfrm>
          </p:contentPart>
        </mc:Choice>
        <mc:Fallback xmlns="">
          <p:pic>
            <p:nvPicPr>
              <p:cNvPr id="343" name="墨迹 342"/>
            </p:nvPicPr>
            <p:blipFill>
              <a:blip/>
            </p:blipFill>
            <p:spPr>
              <a:xfrm>
                <a:off x="6886222" y="1432509"/>
                <a:ext cx="733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44" name="墨迹 343"/>
              <p14:cNvContentPartPr/>
              <p14:nvPr/>
            </p14:nvContentPartPr>
            <p14:xfrm>
              <a:off x="5384800" y="1745518"/>
              <a:ext cx="256822" cy="234757"/>
            </p14:xfrm>
          </p:contentPart>
        </mc:Choice>
        <mc:Fallback xmlns="">
          <p:pic>
            <p:nvPicPr>
              <p:cNvPr id="344" name="墨迹 343"/>
            </p:nvPicPr>
            <p:blipFill>
              <a:blip/>
            </p:blipFill>
            <p:spPr>
              <a:xfrm>
                <a:off x="5384800" y="1745518"/>
                <a:ext cx="256822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45" name="墨迹 344"/>
              <p14:cNvContentPartPr/>
              <p14:nvPr/>
            </p14:nvContentPartPr>
            <p14:xfrm>
              <a:off x="5616222" y="1767196"/>
              <a:ext cx="127000" cy="186995"/>
            </p14:xfrm>
          </p:contentPart>
        </mc:Choice>
        <mc:Fallback xmlns="">
          <p:pic>
            <p:nvPicPr>
              <p:cNvPr id="345" name="墨迹 344"/>
            </p:nvPicPr>
            <p:blipFill>
              <a:blip/>
            </p:blipFill>
            <p:spPr>
              <a:xfrm>
                <a:off x="5616222" y="1767196"/>
                <a:ext cx="127000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46" name="墨迹 345"/>
              <p14:cNvContentPartPr/>
              <p14:nvPr/>
            </p14:nvContentPartPr>
            <p14:xfrm>
              <a:off x="5781322" y="1697580"/>
              <a:ext cx="111478" cy="315829"/>
            </p14:xfrm>
          </p:contentPart>
        </mc:Choice>
        <mc:Fallback xmlns="">
          <p:pic>
            <p:nvPicPr>
              <p:cNvPr id="346" name="墨迹 345"/>
            </p:nvPicPr>
            <p:blipFill>
              <a:blip/>
            </p:blipFill>
            <p:spPr>
              <a:xfrm>
                <a:off x="5781322" y="1697580"/>
                <a:ext cx="1114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47" name="墨迹 346"/>
              <p14:cNvContentPartPr/>
              <p14:nvPr/>
            </p14:nvContentPartPr>
            <p14:xfrm>
              <a:off x="5895622" y="1764553"/>
              <a:ext cx="31044" cy="172719"/>
            </p14:xfrm>
          </p:contentPart>
        </mc:Choice>
        <mc:Fallback xmlns="">
          <p:pic>
            <p:nvPicPr>
              <p:cNvPr id="347" name="墨迹 346"/>
            </p:nvPicPr>
            <p:blipFill>
              <a:blip/>
            </p:blipFill>
            <p:spPr>
              <a:xfrm>
                <a:off x="5895622" y="1764553"/>
                <a:ext cx="31044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48" name="墨迹 347"/>
              <p14:cNvContentPartPr/>
              <p14:nvPr/>
            </p14:nvContentPartPr>
            <p14:xfrm>
              <a:off x="5887155" y="1727189"/>
              <a:ext cx="99660" cy="297500"/>
            </p14:xfrm>
          </p:contentPart>
        </mc:Choice>
        <mc:Fallback xmlns="">
          <p:pic>
            <p:nvPicPr>
              <p:cNvPr id="348" name="墨迹 347"/>
            </p:nvPicPr>
            <p:blipFill>
              <a:blip/>
            </p:blipFill>
            <p:spPr>
              <a:xfrm>
                <a:off x="5887155" y="1727189"/>
                <a:ext cx="99660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49" name="墨迹 348"/>
              <p14:cNvContentPartPr/>
              <p14:nvPr/>
            </p14:nvContentPartPr>
            <p14:xfrm>
              <a:off x="5994400" y="1759618"/>
              <a:ext cx="79022" cy="248151"/>
            </p14:xfrm>
          </p:contentPart>
        </mc:Choice>
        <mc:Fallback xmlns="">
          <p:pic>
            <p:nvPicPr>
              <p:cNvPr id="349" name="墨迹 348"/>
            </p:nvPicPr>
            <p:blipFill>
              <a:blip/>
            </p:blipFill>
            <p:spPr>
              <a:xfrm>
                <a:off x="5994400" y="1759618"/>
                <a:ext cx="790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50" name="墨迹 349"/>
              <p14:cNvContentPartPr/>
              <p14:nvPr/>
            </p14:nvContentPartPr>
            <p14:xfrm>
              <a:off x="6090355" y="1796982"/>
              <a:ext cx="146756" cy="160734"/>
            </p14:xfrm>
          </p:contentPart>
        </mc:Choice>
        <mc:Fallback xmlns="">
          <p:pic>
            <p:nvPicPr>
              <p:cNvPr id="350" name="墨迹 349"/>
            </p:nvPicPr>
            <p:blipFill>
              <a:blip/>
            </p:blipFill>
            <p:spPr>
              <a:xfrm>
                <a:off x="6090355" y="1796982"/>
                <a:ext cx="1467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51" name="墨迹 350"/>
              <p14:cNvContentPartPr/>
              <p14:nvPr/>
            </p14:nvContentPartPr>
            <p14:xfrm>
              <a:off x="6242755" y="1805441"/>
              <a:ext cx="5645" cy="185409"/>
            </p14:xfrm>
          </p:contentPart>
        </mc:Choice>
        <mc:Fallback xmlns="">
          <p:pic>
            <p:nvPicPr>
              <p:cNvPr id="351" name="墨迹 350"/>
            </p:nvPicPr>
            <p:blipFill>
              <a:blip/>
            </p:blipFill>
            <p:spPr>
              <a:xfrm>
                <a:off x="6242755" y="1805441"/>
                <a:ext cx="5645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352" name="墨迹 351"/>
              <p14:cNvContentPartPr/>
              <p14:nvPr/>
            </p14:nvContentPartPr>
            <p14:xfrm>
              <a:off x="6262511" y="1699519"/>
              <a:ext cx="59266" cy="242159"/>
            </p14:xfrm>
          </p:contentPart>
        </mc:Choice>
        <mc:Fallback xmlns="">
          <p:pic>
            <p:nvPicPr>
              <p:cNvPr id="352" name="墨迹 351"/>
            </p:nvPicPr>
            <p:blipFill>
              <a:blip/>
            </p:blipFill>
            <p:spPr>
              <a:xfrm>
                <a:off x="6262511" y="1699519"/>
                <a:ext cx="59266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53" name="墨迹 352"/>
              <p14:cNvContentPartPr/>
              <p14:nvPr/>
            </p14:nvContentPartPr>
            <p14:xfrm>
              <a:off x="6350000" y="1793457"/>
              <a:ext cx="73377" cy="157914"/>
            </p14:xfrm>
          </p:contentPart>
        </mc:Choice>
        <mc:Fallback xmlns="">
          <p:pic>
            <p:nvPicPr>
              <p:cNvPr id="353" name="墨迹 352"/>
            </p:nvPicPr>
            <p:blipFill>
              <a:blip/>
            </p:blipFill>
            <p:spPr>
              <a:xfrm>
                <a:off x="6350000" y="1793457"/>
                <a:ext cx="733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354" name="墨迹 353"/>
              <p14:cNvContentPartPr/>
              <p14:nvPr/>
            </p14:nvContentPartPr>
            <p14:xfrm>
              <a:off x="6358466" y="1821656"/>
              <a:ext cx="59266" cy="231232"/>
            </p14:xfrm>
          </p:contentPart>
        </mc:Choice>
        <mc:Fallback xmlns="">
          <p:pic>
            <p:nvPicPr>
              <p:cNvPr id="354" name="墨迹 353"/>
            </p:nvPicPr>
            <p:blipFill>
              <a:blip/>
            </p:blipFill>
            <p:spPr>
              <a:xfrm>
                <a:off x="6358466" y="1821656"/>
                <a:ext cx="5926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55" name="墨迹 354"/>
              <p14:cNvContentPartPr/>
              <p14:nvPr/>
            </p14:nvContentPartPr>
            <p14:xfrm>
              <a:off x="6307666" y="1624263"/>
              <a:ext cx="183444" cy="456824"/>
            </p14:xfrm>
          </p:contentPart>
        </mc:Choice>
        <mc:Fallback xmlns="">
          <p:pic>
            <p:nvPicPr>
              <p:cNvPr id="355" name="墨迹 354"/>
            </p:nvPicPr>
            <p:blipFill>
              <a:blip/>
            </p:blipFill>
            <p:spPr>
              <a:xfrm>
                <a:off x="6307666" y="1624263"/>
                <a:ext cx="183444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356" name="墨迹 355"/>
              <p14:cNvContentPartPr/>
              <p14:nvPr/>
            </p14:nvContentPartPr>
            <p14:xfrm>
              <a:off x="2562754" y="3238656"/>
              <a:ext cx="1575329" cy="92528"/>
            </p14:xfrm>
          </p:contentPart>
        </mc:Choice>
        <mc:Fallback xmlns="">
          <p:pic>
            <p:nvPicPr>
              <p:cNvPr id="356" name="墨迹 355"/>
            </p:nvPicPr>
            <p:blipFill>
              <a:blip/>
            </p:blipFill>
            <p:spPr>
              <a:xfrm>
                <a:off x="2562754" y="3238656"/>
                <a:ext cx="1575329" cy="9252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2" y="159536"/>
            <a:ext cx="10967937" cy="4319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9" y="4961806"/>
            <a:ext cx="8596332" cy="13532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2" y="5112536"/>
            <a:ext cx="3686202" cy="136208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2" y="159536"/>
            <a:ext cx="10967937" cy="4319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9" y="4961806"/>
            <a:ext cx="8596332" cy="13532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2" y="5112536"/>
            <a:ext cx="3686202" cy="13620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280400" y="1189998"/>
              <a:ext cx="22577" cy="1127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280400" y="1189998"/>
                <a:ext cx="225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506177" y="1132190"/>
              <a:ext cx="5645" cy="1268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506177" y="1132190"/>
                <a:ext cx="5645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墨迹 10"/>
              <p14:cNvContentPartPr/>
              <p14:nvPr/>
            </p14:nvContentPartPr>
            <p14:xfrm>
              <a:off x="5538611" y="1560815"/>
              <a:ext cx="210256" cy="15368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538611" y="1560815"/>
                <a:ext cx="210256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墨迹 11"/>
              <p14:cNvContentPartPr/>
              <p14:nvPr/>
            </p14:nvContentPartPr>
            <p14:xfrm>
              <a:off x="5720644" y="1498072"/>
              <a:ext cx="42333" cy="41100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720644" y="1498072"/>
                <a:ext cx="42333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/>
              <p14:cNvContentPartPr/>
              <p14:nvPr/>
            </p14:nvContentPartPr>
            <p14:xfrm>
              <a:off x="5755569" y="1629902"/>
              <a:ext cx="83608" cy="11702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755569" y="1629902"/>
                <a:ext cx="83608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墨迹 13"/>
              <p14:cNvContentPartPr/>
              <p14:nvPr/>
            </p14:nvContentPartPr>
            <p14:xfrm>
              <a:off x="5874102" y="1550945"/>
              <a:ext cx="306564" cy="18611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874102" y="1550945"/>
                <a:ext cx="30656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墨迹 14"/>
              <p14:cNvContentPartPr/>
              <p14:nvPr/>
            </p14:nvContentPartPr>
            <p14:xfrm>
              <a:off x="6214533" y="1641182"/>
              <a:ext cx="189089" cy="12407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214533" y="1641182"/>
                <a:ext cx="18908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墨迹 19"/>
              <p14:cNvContentPartPr/>
              <p14:nvPr/>
            </p14:nvContentPartPr>
            <p14:xfrm>
              <a:off x="5633155" y="1514286"/>
              <a:ext cx="50800" cy="25379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633155" y="1514286"/>
                <a:ext cx="50800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墨迹 20"/>
              <p14:cNvContentPartPr/>
              <p14:nvPr/>
            </p14:nvContentPartPr>
            <p14:xfrm>
              <a:off x="5661377" y="1652462"/>
              <a:ext cx="90312" cy="338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661377" y="1652462"/>
                <a:ext cx="903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墨迹 21"/>
              <p14:cNvContentPartPr/>
              <p14:nvPr/>
            </p14:nvContentPartPr>
            <p14:xfrm>
              <a:off x="5748866" y="1503712"/>
              <a:ext cx="19756" cy="18822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748866" y="1503712"/>
                <a:ext cx="19756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墨迹 22"/>
              <p14:cNvContentPartPr/>
              <p14:nvPr/>
            </p14:nvContentPartPr>
            <p14:xfrm>
              <a:off x="4998155" y="2331177"/>
              <a:ext cx="138289" cy="8265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998155" y="2331177"/>
                <a:ext cx="138289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墨迹 23"/>
              <p14:cNvContentPartPr/>
              <p14:nvPr/>
            </p14:nvContentPartPr>
            <p14:xfrm>
              <a:off x="5153377" y="2351797"/>
              <a:ext cx="107245" cy="12971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153377" y="2351797"/>
                <a:ext cx="107245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墨迹 24"/>
              <p14:cNvContentPartPr/>
              <p14:nvPr/>
            </p14:nvContentPartPr>
            <p14:xfrm>
              <a:off x="5187244" y="2515352"/>
              <a:ext cx="16933" cy="15227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187244" y="2515352"/>
                <a:ext cx="169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墨迹 25"/>
              <p14:cNvContentPartPr/>
              <p14:nvPr/>
            </p14:nvContentPartPr>
            <p14:xfrm>
              <a:off x="5096933" y="2673266"/>
              <a:ext cx="39511" cy="16637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096933" y="2673266"/>
                <a:ext cx="395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墨迹 26"/>
              <p14:cNvContentPartPr/>
              <p14:nvPr/>
            </p14:nvContentPartPr>
            <p14:xfrm>
              <a:off x="5125155" y="2735304"/>
              <a:ext cx="112889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125155" y="2735304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墨迹 27"/>
              <p14:cNvContentPartPr/>
              <p14:nvPr/>
            </p14:nvContentPartPr>
            <p14:xfrm>
              <a:off x="5226755" y="2695825"/>
              <a:ext cx="33867" cy="22841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226755" y="2695825"/>
                <a:ext cx="338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墨迹 31"/>
              <p14:cNvContentPartPr/>
              <p14:nvPr/>
            </p14:nvContentPartPr>
            <p14:xfrm>
              <a:off x="7471480" y="3073692"/>
              <a:ext cx="7409" cy="7331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471480" y="3073692"/>
                <a:ext cx="740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墨迹 32"/>
              <p14:cNvContentPartPr/>
              <p14:nvPr/>
            </p14:nvContentPartPr>
            <p14:xfrm>
              <a:off x="5401733" y="3462838"/>
              <a:ext cx="360" cy="9023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401733" y="3462838"/>
                <a:ext cx="36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4" name="墨迹 33"/>
              <p14:cNvContentPartPr/>
              <p14:nvPr/>
            </p14:nvContentPartPr>
            <p14:xfrm>
              <a:off x="5239455" y="3434639"/>
              <a:ext cx="246945" cy="37028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239455" y="3434639"/>
                <a:ext cx="246945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墨迹 34"/>
              <p14:cNvContentPartPr/>
              <p14:nvPr/>
            </p14:nvContentPartPr>
            <p14:xfrm>
              <a:off x="5257800" y="3602071"/>
              <a:ext cx="127000" cy="53754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257800" y="3602071"/>
                <a:ext cx="127000" cy="537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6" name="墨迹 35"/>
              <p14:cNvContentPartPr/>
              <p14:nvPr/>
            </p14:nvContentPartPr>
            <p14:xfrm>
              <a:off x="5500511" y="3445214"/>
              <a:ext cx="121356" cy="22065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500511" y="3445214"/>
                <a:ext cx="121356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墨迹 36"/>
              <p14:cNvContentPartPr/>
              <p14:nvPr/>
            </p14:nvContentPartPr>
            <p14:xfrm>
              <a:off x="5438422" y="3678561"/>
              <a:ext cx="162983" cy="4934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438422" y="3678561"/>
                <a:ext cx="16298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墨迹 37"/>
              <p14:cNvContentPartPr/>
              <p14:nvPr/>
            </p14:nvContentPartPr>
            <p14:xfrm>
              <a:off x="5429955" y="3647189"/>
              <a:ext cx="101600" cy="22453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429955" y="3647189"/>
                <a:ext cx="101600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墨迹 38"/>
              <p14:cNvContentPartPr/>
              <p14:nvPr/>
            </p14:nvContentPartPr>
            <p14:xfrm>
              <a:off x="5499805" y="3710990"/>
              <a:ext cx="76906" cy="14311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499805" y="3710990"/>
                <a:ext cx="7690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0" name="墨迹 39"/>
              <p14:cNvContentPartPr/>
              <p14:nvPr/>
            </p14:nvContentPartPr>
            <p14:xfrm>
              <a:off x="5558013" y="3733549"/>
              <a:ext cx="128764" cy="14381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558013" y="3733549"/>
                <a:ext cx="12876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1" name="墨迹 40"/>
              <p14:cNvContentPartPr/>
              <p14:nvPr/>
            </p14:nvContentPartPr>
            <p14:xfrm>
              <a:off x="5501746" y="3767388"/>
              <a:ext cx="41098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501746" y="3767388"/>
                <a:ext cx="4109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2" name="墨迹 41"/>
              <p14:cNvContentPartPr/>
              <p14:nvPr/>
            </p14:nvContentPartPr>
            <p14:xfrm>
              <a:off x="5712177" y="3538095"/>
              <a:ext cx="155928" cy="3190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712177" y="3538095"/>
                <a:ext cx="15592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墨迹 42"/>
              <p14:cNvContentPartPr/>
              <p14:nvPr/>
            </p14:nvContentPartPr>
            <p14:xfrm>
              <a:off x="5762977" y="3482578"/>
              <a:ext cx="28223" cy="17518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762977" y="3482578"/>
                <a:ext cx="28223" cy="175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4" name="墨迹 43"/>
              <p14:cNvContentPartPr/>
              <p14:nvPr/>
            </p14:nvContentPartPr>
            <p14:xfrm>
              <a:off x="5686777" y="3412080"/>
              <a:ext cx="169334" cy="42862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686777" y="3412080"/>
                <a:ext cx="16933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5" name="墨迹 44"/>
              <p14:cNvContentPartPr/>
              <p14:nvPr/>
            </p14:nvContentPartPr>
            <p14:xfrm>
              <a:off x="5830711" y="3661641"/>
              <a:ext cx="100189" cy="11138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830711" y="3661641"/>
                <a:ext cx="100189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6" name="墨迹 45"/>
              <p14:cNvContentPartPr/>
              <p14:nvPr/>
            </p14:nvContentPartPr>
            <p14:xfrm>
              <a:off x="5731933" y="3808805"/>
              <a:ext cx="162984" cy="4882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731933" y="3808805"/>
                <a:ext cx="162984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7" name="墨迹 46"/>
              <p14:cNvContentPartPr/>
              <p14:nvPr/>
            </p14:nvContentPartPr>
            <p14:xfrm>
              <a:off x="5819422" y="3738131"/>
              <a:ext cx="174978" cy="17871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819422" y="3738131"/>
                <a:ext cx="174978" cy="178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8" name="墨迹 47"/>
              <p14:cNvContentPartPr/>
              <p14:nvPr/>
            </p14:nvContentPartPr>
            <p14:xfrm>
              <a:off x="6155266" y="3615113"/>
              <a:ext cx="177800" cy="22559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155266" y="3615113"/>
                <a:ext cx="17780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墨迹 48"/>
              <p14:cNvContentPartPr/>
              <p14:nvPr/>
            </p14:nvContentPartPr>
            <p14:xfrm>
              <a:off x="5283200" y="4170105"/>
              <a:ext cx="83255" cy="9922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283200" y="4170105"/>
                <a:ext cx="83255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墨迹 49"/>
              <p14:cNvContentPartPr/>
              <p14:nvPr/>
            </p14:nvContentPartPr>
            <p14:xfrm>
              <a:off x="5266266" y="4337008"/>
              <a:ext cx="107244" cy="18382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266266" y="4337008"/>
                <a:ext cx="107244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1" name="墨迹 50"/>
              <p14:cNvContentPartPr/>
              <p14:nvPr/>
            </p14:nvContentPartPr>
            <p14:xfrm>
              <a:off x="5387622" y="4145254"/>
              <a:ext cx="143933" cy="18417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387622" y="4145254"/>
                <a:ext cx="14393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2" name="墨迹 51"/>
              <p14:cNvContentPartPr/>
              <p14:nvPr/>
            </p14:nvContentPartPr>
            <p14:xfrm>
              <a:off x="5429955" y="4258051"/>
              <a:ext cx="62089" cy="20585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429955" y="4258051"/>
                <a:ext cx="62089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3" name="墨迹 52"/>
              <p14:cNvContentPartPr/>
              <p14:nvPr/>
            </p14:nvContentPartPr>
            <p14:xfrm>
              <a:off x="5374922" y="4429360"/>
              <a:ext cx="40922" cy="26859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374922" y="4429360"/>
                <a:ext cx="40922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4" name="墨迹 53"/>
              <p14:cNvContentPartPr/>
              <p14:nvPr/>
            </p14:nvContentPartPr>
            <p14:xfrm>
              <a:off x="5413022" y="4455444"/>
              <a:ext cx="99483" cy="12143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5413022" y="4455444"/>
                <a:ext cx="99483" cy="121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5" name="墨迹 54"/>
              <p14:cNvContentPartPr/>
              <p14:nvPr/>
            </p14:nvContentPartPr>
            <p14:xfrm>
              <a:off x="5613047" y="4261575"/>
              <a:ext cx="234597" cy="31794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5613047" y="4261575"/>
                <a:ext cx="234597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6" name="墨迹 55"/>
              <p14:cNvContentPartPr/>
              <p14:nvPr/>
            </p14:nvContentPartPr>
            <p14:xfrm>
              <a:off x="5712177" y="4449804"/>
              <a:ext cx="165806" cy="149455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5712177" y="4449804"/>
                <a:ext cx="165806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7" name="墨迹 56"/>
              <p14:cNvContentPartPr/>
              <p14:nvPr/>
            </p14:nvContentPartPr>
            <p14:xfrm>
              <a:off x="5723466" y="4508140"/>
              <a:ext cx="287866" cy="10239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5723466" y="4508140"/>
                <a:ext cx="287866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8" name="墨迹 57"/>
              <p14:cNvContentPartPr/>
              <p14:nvPr/>
            </p14:nvContentPartPr>
            <p14:xfrm>
              <a:off x="5833003" y="4198304"/>
              <a:ext cx="59797" cy="5974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833003" y="4198304"/>
                <a:ext cx="59797" cy="59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9" name="墨迹 58"/>
              <p14:cNvContentPartPr/>
              <p14:nvPr/>
            </p14:nvContentPartPr>
            <p14:xfrm>
              <a:off x="6084711" y="4258755"/>
              <a:ext cx="22578" cy="25308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084711" y="4258755"/>
                <a:ext cx="22578" cy="253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0" name="墨迹 59"/>
              <p14:cNvContentPartPr/>
              <p14:nvPr/>
            </p14:nvContentPartPr>
            <p14:xfrm>
              <a:off x="6107288" y="4353927"/>
              <a:ext cx="107244" cy="5075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107288" y="4353927"/>
                <a:ext cx="1072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1" name="墨迹 60"/>
              <p14:cNvContentPartPr/>
              <p14:nvPr/>
            </p14:nvContentPartPr>
            <p14:xfrm>
              <a:off x="6231466" y="4211875"/>
              <a:ext cx="8466" cy="58759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231466" y="4211875"/>
                <a:ext cx="8466" cy="587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2" name="墨迹 61"/>
              <p14:cNvContentPartPr/>
              <p14:nvPr/>
            </p14:nvContentPartPr>
            <p14:xfrm>
              <a:off x="6420555" y="3801226"/>
              <a:ext cx="415572" cy="52732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420555" y="3801226"/>
                <a:ext cx="415572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3" name="墨迹 62"/>
              <p14:cNvContentPartPr/>
              <p14:nvPr/>
            </p14:nvContentPartPr>
            <p14:xfrm>
              <a:off x="7114293" y="3825724"/>
              <a:ext cx="71084" cy="882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114293" y="3825724"/>
                <a:ext cx="71084" cy="88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4" name="墨迹 63"/>
              <p14:cNvContentPartPr/>
              <p14:nvPr/>
            </p14:nvContentPartPr>
            <p14:xfrm>
              <a:off x="7080602" y="3765978"/>
              <a:ext cx="268464" cy="43690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080602" y="3765978"/>
                <a:ext cx="268464" cy="436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5" name="墨迹 64"/>
              <p14:cNvContentPartPr/>
              <p14:nvPr/>
            </p14:nvContentPartPr>
            <p14:xfrm>
              <a:off x="7207955" y="3842820"/>
              <a:ext cx="189795" cy="37716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207955" y="3842820"/>
                <a:ext cx="189795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墨迹 65"/>
              <p14:cNvContentPartPr/>
              <p14:nvPr/>
            </p14:nvContentPartPr>
            <p14:xfrm>
              <a:off x="7415741" y="3826077"/>
              <a:ext cx="162454" cy="35107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415741" y="3826077"/>
                <a:ext cx="162454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7" name="墨迹 66"/>
              <p14:cNvContentPartPr/>
              <p14:nvPr/>
            </p14:nvContentPartPr>
            <p14:xfrm>
              <a:off x="7603066" y="4092734"/>
              <a:ext cx="33866" cy="8917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603066" y="4092734"/>
                <a:ext cx="33866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8" name="墨迹 67"/>
              <p14:cNvContentPartPr/>
              <p14:nvPr/>
            </p14:nvContentPartPr>
            <p14:xfrm>
              <a:off x="7665861" y="3826606"/>
              <a:ext cx="402872" cy="35601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665861" y="3826606"/>
                <a:ext cx="402872" cy="356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9" name="墨迹 68"/>
              <p14:cNvContentPartPr/>
              <p14:nvPr/>
            </p14:nvContentPartPr>
            <p14:xfrm>
              <a:off x="8167687" y="3783602"/>
              <a:ext cx="313090" cy="49700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167687" y="3783602"/>
                <a:ext cx="313090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0" name="墨迹 69"/>
              <p14:cNvContentPartPr/>
              <p14:nvPr/>
            </p14:nvContentPartPr>
            <p14:xfrm>
              <a:off x="8286044" y="3939225"/>
              <a:ext cx="191911" cy="22065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286044" y="3939225"/>
                <a:ext cx="191911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1" name="墨迹 70"/>
              <p14:cNvContentPartPr/>
              <p14:nvPr/>
            </p14:nvContentPartPr>
            <p14:xfrm>
              <a:off x="8410222" y="3727909"/>
              <a:ext cx="70555" cy="11279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410222" y="3727909"/>
                <a:ext cx="7055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2" name="墨迹 71"/>
              <p14:cNvContentPartPr/>
              <p14:nvPr/>
            </p14:nvContentPartPr>
            <p14:xfrm>
              <a:off x="8511822" y="3890053"/>
              <a:ext cx="156104" cy="16707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511822" y="3890053"/>
                <a:ext cx="156104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3" name="墨迹 72"/>
              <p14:cNvContentPartPr/>
              <p14:nvPr/>
            </p14:nvContentPartPr>
            <p14:xfrm>
              <a:off x="8534400" y="3933057"/>
              <a:ext cx="135466" cy="16989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534400" y="3933057"/>
                <a:ext cx="135466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4" name="墨迹 73"/>
              <p14:cNvContentPartPr/>
              <p14:nvPr/>
            </p14:nvContentPartPr>
            <p14:xfrm>
              <a:off x="8658577" y="3885823"/>
              <a:ext cx="182739" cy="18981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658577" y="3885823"/>
                <a:ext cx="18273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5" name="墨迹 74"/>
              <p14:cNvContentPartPr/>
              <p14:nvPr/>
            </p14:nvContentPartPr>
            <p14:xfrm>
              <a:off x="8664222" y="3927946"/>
              <a:ext cx="174978" cy="17783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64222" y="3927946"/>
                <a:ext cx="174978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6" name="墨迹 75"/>
              <p14:cNvContentPartPr/>
              <p14:nvPr/>
            </p14:nvContentPartPr>
            <p14:xfrm>
              <a:off x="8837083" y="3720859"/>
              <a:ext cx="428272" cy="48643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837083" y="3720859"/>
                <a:ext cx="428272" cy="48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7" name="墨迹 76"/>
              <p14:cNvContentPartPr/>
              <p14:nvPr/>
            </p14:nvContentPartPr>
            <p14:xfrm>
              <a:off x="9076443" y="3713809"/>
              <a:ext cx="273579" cy="44413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076443" y="3713809"/>
                <a:ext cx="273579" cy="444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8" name="墨迹 77"/>
              <p14:cNvContentPartPr/>
              <p14:nvPr/>
            </p14:nvContentPartPr>
            <p14:xfrm>
              <a:off x="7126111" y="1376111"/>
              <a:ext cx="64911" cy="3383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126111" y="1376111"/>
                <a:ext cx="64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5" name="墨迹 84"/>
              <p14:cNvContentPartPr/>
              <p14:nvPr/>
            </p14:nvContentPartPr>
            <p14:xfrm>
              <a:off x="5294488" y="2385636"/>
              <a:ext cx="200378" cy="1128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294488" y="2385636"/>
                <a:ext cx="2003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6" name="墨迹 85"/>
              <p14:cNvContentPartPr/>
              <p14:nvPr/>
            </p14:nvContentPartPr>
            <p14:xfrm>
              <a:off x="5337880" y="2385636"/>
              <a:ext cx="212725" cy="1128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337880" y="2385636"/>
                <a:ext cx="21272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7" name="墨迹 86"/>
              <p14:cNvContentPartPr/>
              <p14:nvPr/>
            </p14:nvContentPartPr>
            <p14:xfrm>
              <a:off x="5278261" y="2447674"/>
              <a:ext cx="267406" cy="2044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278261" y="2447674"/>
                <a:ext cx="267406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8" name="墨迹 87"/>
              <p14:cNvContentPartPr/>
              <p14:nvPr/>
            </p14:nvContentPartPr>
            <p14:xfrm>
              <a:off x="5593644" y="2376648"/>
              <a:ext cx="124178" cy="17113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5593644" y="2376648"/>
                <a:ext cx="124178" cy="171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9" name="墨迹 88"/>
              <p14:cNvContentPartPr/>
              <p14:nvPr/>
            </p14:nvContentPartPr>
            <p14:xfrm>
              <a:off x="5260622" y="1564692"/>
              <a:ext cx="11288" cy="23616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5260622" y="1564692"/>
                <a:ext cx="11288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0" name="墨迹 89"/>
              <p14:cNvContentPartPr/>
              <p14:nvPr/>
            </p14:nvContentPartPr>
            <p14:xfrm>
              <a:off x="5271911" y="1703220"/>
              <a:ext cx="115711" cy="2819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271911" y="1703220"/>
                <a:ext cx="115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1" name="墨迹 90"/>
              <p14:cNvContentPartPr/>
              <p14:nvPr/>
            </p14:nvContentPartPr>
            <p14:xfrm>
              <a:off x="5407377" y="1504417"/>
              <a:ext cx="11289" cy="45259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407377" y="1504417"/>
                <a:ext cx="11289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2" name="墨迹 91"/>
              <p14:cNvContentPartPr/>
              <p14:nvPr/>
            </p14:nvContentPartPr>
            <p14:xfrm>
              <a:off x="5417078" y="1675021"/>
              <a:ext cx="148344" cy="1127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417078" y="1675021"/>
                <a:ext cx="1483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3" name="墨迹 92"/>
              <p14:cNvContentPartPr/>
              <p14:nvPr/>
            </p14:nvContentPartPr>
            <p14:xfrm>
              <a:off x="1143705" y="1370472"/>
              <a:ext cx="366183" cy="21995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43705" y="1370472"/>
                <a:ext cx="36618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4" name="墨迹 93"/>
              <p14:cNvContentPartPr/>
              <p14:nvPr/>
            </p14:nvContentPartPr>
            <p14:xfrm>
              <a:off x="1363133" y="1381751"/>
              <a:ext cx="8467" cy="1128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363133" y="1381751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95" name="墨迹 94"/>
              <p14:cNvContentPartPr/>
              <p14:nvPr/>
            </p14:nvContentPartPr>
            <p14:xfrm>
              <a:off x="1502833" y="1393031"/>
              <a:ext cx="148167" cy="1127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502833" y="1393031"/>
                <a:ext cx="1481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6" name="墨迹 95"/>
              <p14:cNvContentPartPr/>
              <p14:nvPr/>
            </p14:nvContentPartPr>
            <p14:xfrm>
              <a:off x="1492250" y="1466348"/>
              <a:ext cx="195438" cy="2608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492250" y="1466348"/>
                <a:ext cx="195438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7" name="墨迹 96"/>
              <p14:cNvContentPartPr/>
              <p14:nvPr/>
            </p14:nvContentPartPr>
            <p14:xfrm>
              <a:off x="1712383" y="1263315"/>
              <a:ext cx="178505" cy="208673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712383" y="1263315"/>
                <a:ext cx="17850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8" name="墨迹 97"/>
              <p14:cNvContentPartPr/>
              <p14:nvPr/>
            </p14:nvContentPartPr>
            <p14:xfrm>
              <a:off x="1828800" y="1246396"/>
              <a:ext cx="39511" cy="479383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828800" y="1246396"/>
                <a:ext cx="39511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9" name="墨迹 98"/>
              <p14:cNvContentPartPr/>
              <p14:nvPr/>
            </p14:nvContentPartPr>
            <p14:xfrm>
              <a:off x="7573080" y="1096060"/>
              <a:ext cx="13053" cy="652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573080" y="1096060"/>
                <a:ext cx="13053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0" name="墨迹 99"/>
              <p14:cNvContentPartPr/>
              <p14:nvPr/>
            </p14:nvContentPartPr>
            <p14:xfrm>
              <a:off x="276577" y="1105401"/>
              <a:ext cx="180623" cy="16425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276577" y="1105401"/>
                <a:ext cx="180623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1" name="墨迹 100"/>
              <p14:cNvContentPartPr/>
              <p14:nvPr/>
            </p14:nvContentPartPr>
            <p14:xfrm>
              <a:off x="440266" y="1099761"/>
              <a:ext cx="206022" cy="43426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40266" y="1099761"/>
                <a:ext cx="20602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2" name="墨迹 101"/>
              <p14:cNvContentPartPr/>
              <p14:nvPr/>
            </p14:nvContentPartPr>
            <p14:xfrm>
              <a:off x="256645" y="1269660"/>
              <a:ext cx="352955" cy="403246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256645" y="1269660"/>
                <a:ext cx="352955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3" name="墨迹 102"/>
              <p14:cNvContentPartPr/>
              <p14:nvPr/>
            </p14:nvContentPartPr>
            <p14:xfrm>
              <a:off x="335844" y="1183653"/>
              <a:ext cx="115711" cy="19809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35844" y="1183653"/>
                <a:ext cx="115711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4" name="墨迹 103"/>
              <p14:cNvContentPartPr/>
              <p14:nvPr/>
            </p14:nvContentPartPr>
            <p14:xfrm>
              <a:off x="327377" y="1460708"/>
              <a:ext cx="141111" cy="56398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27377" y="1460708"/>
                <a:ext cx="1411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" name="墨迹 104"/>
              <p14:cNvContentPartPr/>
              <p14:nvPr/>
            </p14:nvContentPartPr>
            <p14:xfrm>
              <a:off x="541866" y="1240756"/>
              <a:ext cx="5645" cy="19457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41866" y="1240756"/>
                <a:ext cx="564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6" name="墨迹 105"/>
              <p14:cNvContentPartPr/>
              <p14:nvPr/>
            </p14:nvContentPartPr>
            <p14:xfrm>
              <a:off x="178858" y="1187178"/>
              <a:ext cx="106186" cy="6203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78858" y="1187178"/>
                <a:ext cx="10618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7" name="墨迹 106"/>
              <p14:cNvContentPartPr/>
              <p14:nvPr/>
            </p14:nvContentPartPr>
            <p14:xfrm>
              <a:off x="118533" y="1088481"/>
              <a:ext cx="95955" cy="11843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8533" y="1088481"/>
                <a:ext cx="9595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8" name="墨迹 107"/>
              <p14:cNvContentPartPr/>
              <p14:nvPr/>
            </p14:nvContentPartPr>
            <p14:xfrm>
              <a:off x="33866" y="973570"/>
              <a:ext cx="5645" cy="16849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33866" y="973570"/>
                <a:ext cx="5645" cy="168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9" name="墨迹 108"/>
              <p14:cNvContentPartPr/>
              <p14:nvPr/>
            </p14:nvContentPartPr>
            <p14:xfrm>
              <a:off x="56444" y="1037723"/>
              <a:ext cx="93133" cy="4511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6444" y="1037723"/>
                <a:ext cx="931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10" name="墨迹 109"/>
              <p14:cNvContentPartPr/>
              <p14:nvPr/>
            </p14:nvContentPartPr>
            <p14:xfrm>
              <a:off x="146755" y="905012"/>
              <a:ext cx="16933" cy="26242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46755" y="905012"/>
                <a:ext cx="16933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1" name="墨迹 110"/>
              <p14:cNvContentPartPr/>
              <p14:nvPr/>
            </p14:nvContentPartPr>
            <p14:xfrm>
              <a:off x="239888" y="1562225"/>
              <a:ext cx="93134" cy="10997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239888" y="1562225"/>
                <a:ext cx="9313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2" name="墨迹 111"/>
              <p14:cNvContentPartPr/>
              <p14:nvPr/>
            </p14:nvContentPartPr>
            <p14:xfrm>
              <a:off x="146755" y="1618623"/>
              <a:ext cx="84667" cy="13747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46755" y="1618623"/>
                <a:ext cx="84667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13" name="墨迹 112"/>
              <p14:cNvContentPartPr/>
              <p14:nvPr/>
            </p14:nvContentPartPr>
            <p14:xfrm>
              <a:off x="36688" y="1601703"/>
              <a:ext cx="25400" cy="16637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6688" y="1601703"/>
                <a:ext cx="25400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14" name="墨迹 113"/>
              <p14:cNvContentPartPr/>
              <p14:nvPr/>
            </p14:nvContentPartPr>
            <p14:xfrm>
              <a:off x="45155" y="1706040"/>
              <a:ext cx="93133" cy="4793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45155" y="1706040"/>
                <a:ext cx="931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15" name="墨迹 114"/>
              <p14:cNvContentPartPr/>
              <p14:nvPr/>
            </p14:nvContentPartPr>
            <p14:xfrm>
              <a:off x="118533" y="1598002"/>
              <a:ext cx="28222" cy="33645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8533" y="1598002"/>
                <a:ext cx="28222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6" name="墨迹 115"/>
              <p14:cNvContentPartPr/>
              <p14:nvPr/>
            </p14:nvContentPartPr>
            <p14:xfrm>
              <a:off x="451555" y="924927"/>
              <a:ext cx="8467" cy="18329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51555" y="924927"/>
                <a:ext cx="846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7" name="墨迹 116"/>
              <p14:cNvContentPartPr/>
              <p14:nvPr/>
            </p14:nvContentPartPr>
            <p14:xfrm>
              <a:off x="378177" y="701450"/>
              <a:ext cx="105304" cy="16707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378177" y="701450"/>
                <a:ext cx="105304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8" name="墨迹 117"/>
              <p14:cNvContentPartPr/>
              <p14:nvPr/>
            </p14:nvContentPartPr>
            <p14:xfrm>
              <a:off x="539750" y="721894"/>
              <a:ext cx="216605" cy="451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539750" y="721894"/>
                <a:ext cx="2166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9" name="墨迹 118"/>
              <p14:cNvContentPartPr/>
              <p14:nvPr/>
            </p14:nvContentPartPr>
            <p14:xfrm>
              <a:off x="2483555" y="1500187"/>
              <a:ext cx="169333" cy="12689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2483555" y="1500187"/>
                <a:ext cx="16933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20" name="墨迹 119"/>
              <p14:cNvContentPartPr/>
              <p14:nvPr/>
            </p14:nvContentPartPr>
            <p14:xfrm>
              <a:off x="2641600" y="1500187"/>
              <a:ext cx="173566" cy="31864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2641600" y="1500187"/>
                <a:ext cx="173566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1" name="墨迹 120"/>
              <p14:cNvContentPartPr/>
              <p14:nvPr/>
            </p14:nvContentPartPr>
            <p14:xfrm>
              <a:off x="2466622" y="1612983"/>
              <a:ext cx="16933" cy="211493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2466622" y="1612983"/>
                <a:ext cx="1693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2" name="墨迹 121"/>
              <p14:cNvContentPartPr/>
              <p14:nvPr/>
            </p14:nvContentPartPr>
            <p14:xfrm>
              <a:off x="2466622" y="1817955"/>
              <a:ext cx="316089" cy="11931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2466622" y="1817955"/>
                <a:ext cx="316089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23" name="墨迹 122"/>
              <p14:cNvContentPartPr/>
              <p14:nvPr/>
            </p14:nvContentPartPr>
            <p14:xfrm>
              <a:off x="2531533" y="1526624"/>
              <a:ext cx="127000" cy="170956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2531533" y="1526624"/>
                <a:ext cx="127000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24" name="墨迹 123"/>
              <p14:cNvContentPartPr/>
              <p14:nvPr/>
            </p14:nvContentPartPr>
            <p14:xfrm>
              <a:off x="2534355" y="1782177"/>
              <a:ext cx="110067" cy="5639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2534355" y="1782177"/>
                <a:ext cx="1100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25" name="墨迹 124"/>
              <p14:cNvContentPartPr/>
              <p14:nvPr/>
            </p14:nvContentPartPr>
            <p14:xfrm>
              <a:off x="2743200" y="1629902"/>
              <a:ext cx="8466" cy="157915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2743200" y="1629902"/>
                <a:ext cx="84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6" name="墨迹 125"/>
              <p14:cNvContentPartPr/>
              <p14:nvPr/>
            </p14:nvContentPartPr>
            <p14:xfrm>
              <a:off x="2658533" y="1347912"/>
              <a:ext cx="5644" cy="11843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2658533" y="1347912"/>
                <a:ext cx="56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7" name="墨迹 126"/>
              <p14:cNvContentPartPr/>
              <p14:nvPr/>
            </p14:nvContentPartPr>
            <p14:xfrm>
              <a:off x="2620962" y="1178718"/>
              <a:ext cx="86960" cy="13341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2620962" y="1178718"/>
                <a:ext cx="86960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8" name="墨迹 127"/>
              <p14:cNvContentPartPr/>
              <p14:nvPr/>
            </p14:nvContentPartPr>
            <p14:xfrm>
              <a:off x="2777066" y="1195638"/>
              <a:ext cx="132645" cy="563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2777066" y="1195638"/>
                <a:ext cx="13264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38" name="墨迹 137"/>
              <p14:cNvContentPartPr/>
              <p14:nvPr/>
            </p14:nvContentPartPr>
            <p14:xfrm>
              <a:off x="2252133" y="1562225"/>
              <a:ext cx="163689" cy="70497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252133" y="1562225"/>
                <a:ext cx="163689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39" name="墨迹 138"/>
              <p14:cNvContentPartPr/>
              <p14:nvPr/>
            </p14:nvContentPartPr>
            <p14:xfrm>
              <a:off x="2300111" y="1816016"/>
              <a:ext cx="160866" cy="7895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300111" y="1816016"/>
                <a:ext cx="16086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0" name="墨迹 139"/>
              <p14:cNvContentPartPr/>
              <p14:nvPr/>
            </p14:nvContentPartPr>
            <p14:xfrm>
              <a:off x="2111022" y="1500187"/>
              <a:ext cx="101600" cy="13535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111022" y="1500187"/>
                <a:ext cx="1016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1" name="墨迹 140"/>
              <p14:cNvContentPartPr/>
              <p14:nvPr/>
            </p14:nvContentPartPr>
            <p14:xfrm>
              <a:off x="2173111" y="1824476"/>
              <a:ext cx="95955" cy="13253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173111" y="1824476"/>
                <a:ext cx="95955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2" name="墨迹 141"/>
              <p14:cNvContentPartPr/>
              <p14:nvPr/>
            </p14:nvContentPartPr>
            <p14:xfrm>
              <a:off x="1967088" y="1638362"/>
              <a:ext cx="234245" cy="236872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967088" y="1638362"/>
                <a:ext cx="23424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43" name="墨迹 142"/>
              <p14:cNvContentPartPr/>
              <p14:nvPr/>
            </p14:nvContentPartPr>
            <p14:xfrm>
              <a:off x="3572933" y="1821656"/>
              <a:ext cx="513644" cy="30454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3572933" y="1821656"/>
                <a:ext cx="5136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4" name="墨迹 143"/>
              <p14:cNvContentPartPr/>
              <p14:nvPr/>
            </p14:nvContentPartPr>
            <p14:xfrm>
              <a:off x="4035072" y="3930942"/>
              <a:ext cx="170039" cy="114911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4035072" y="3930942"/>
                <a:ext cx="170039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45" name="墨迹 144"/>
              <p14:cNvContentPartPr/>
              <p14:nvPr/>
            </p14:nvContentPartPr>
            <p14:xfrm>
              <a:off x="4193822" y="3919662"/>
              <a:ext cx="179211" cy="408886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193822" y="3919662"/>
                <a:ext cx="179211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46" name="墨迹 145"/>
              <p14:cNvContentPartPr/>
              <p14:nvPr/>
            </p14:nvContentPartPr>
            <p14:xfrm>
              <a:off x="4013200" y="4057837"/>
              <a:ext cx="310444" cy="32640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013200" y="4057837"/>
                <a:ext cx="310444" cy="326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47" name="墨迹 146"/>
              <p14:cNvContentPartPr/>
              <p14:nvPr/>
            </p14:nvContentPartPr>
            <p14:xfrm>
              <a:off x="4041422" y="4009899"/>
              <a:ext cx="124178" cy="15509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041422" y="4009899"/>
                <a:ext cx="1241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48" name="墨迹 147"/>
              <p14:cNvContentPartPr/>
              <p14:nvPr/>
            </p14:nvContentPartPr>
            <p14:xfrm>
              <a:off x="4041422" y="4201652"/>
              <a:ext cx="115711" cy="4229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041422" y="4201652"/>
                <a:ext cx="1157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49" name="墨迹 148"/>
              <p14:cNvContentPartPr/>
              <p14:nvPr/>
            </p14:nvContentPartPr>
            <p14:xfrm>
              <a:off x="4250266" y="4085508"/>
              <a:ext cx="11289" cy="144343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250266" y="4085508"/>
                <a:ext cx="11289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0" name="墨迹 149"/>
              <p14:cNvContentPartPr/>
              <p14:nvPr/>
            </p14:nvContentPartPr>
            <p14:xfrm>
              <a:off x="4374444" y="4046558"/>
              <a:ext cx="163689" cy="1973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374444" y="4046558"/>
                <a:ext cx="1636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51" name="墨迹 150"/>
              <p14:cNvContentPartPr/>
              <p14:nvPr/>
            </p14:nvContentPartPr>
            <p14:xfrm>
              <a:off x="4555066" y="3934467"/>
              <a:ext cx="166511" cy="152275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555066" y="3934467"/>
                <a:ext cx="16651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2" name="墨迹 151"/>
              <p14:cNvContentPartPr/>
              <p14:nvPr/>
            </p14:nvContentPartPr>
            <p14:xfrm>
              <a:off x="4741333" y="3894283"/>
              <a:ext cx="11289" cy="236872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741333" y="3894283"/>
                <a:ext cx="112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53" name="墨迹 152"/>
              <p14:cNvContentPartPr/>
              <p14:nvPr/>
            </p14:nvContentPartPr>
            <p14:xfrm>
              <a:off x="4331581" y="4269330"/>
              <a:ext cx="155752" cy="1973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331581" y="4269330"/>
                <a:ext cx="15575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4" name="墨迹 153"/>
              <p14:cNvContentPartPr/>
              <p14:nvPr/>
            </p14:nvContentPartPr>
            <p14:xfrm>
              <a:off x="4515555" y="4235491"/>
              <a:ext cx="200378" cy="13870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515555" y="4235491"/>
                <a:ext cx="20037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55" name="墨迹 154"/>
              <p14:cNvContentPartPr/>
              <p14:nvPr/>
            </p14:nvContentPartPr>
            <p14:xfrm>
              <a:off x="4724400" y="4207997"/>
              <a:ext cx="5644" cy="320764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4724400" y="4207997"/>
                <a:ext cx="5644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56" name="墨迹 155"/>
              <p14:cNvContentPartPr/>
              <p14:nvPr/>
            </p14:nvContentPartPr>
            <p14:xfrm>
              <a:off x="3829755" y="4001440"/>
              <a:ext cx="172156" cy="3101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3829755" y="4001440"/>
                <a:ext cx="172156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57" name="墨迹 156"/>
              <p14:cNvContentPartPr/>
              <p14:nvPr/>
            </p14:nvContentPartPr>
            <p14:xfrm>
              <a:off x="4210755" y="4374900"/>
              <a:ext cx="8467" cy="159501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4210755" y="4374900"/>
                <a:ext cx="8467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58" name="墨迹 157"/>
              <p14:cNvContentPartPr/>
              <p14:nvPr/>
            </p14:nvContentPartPr>
            <p14:xfrm>
              <a:off x="4188177" y="4551320"/>
              <a:ext cx="105834" cy="13888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4188177" y="4551320"/>
                <a:ext cx="10583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59" name="墨迹 158"/>
              <p14:cNvContentPartPr/>
              <p14:nvPr/>
            </p14:nvContentPartPr>
            <p14:xfrm>
              <a:off x="4351866" y="4635917"/>
              <a:ext cx="242711" cy="12407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4351866" y="4635917"/>
                <a:ext cx="2427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0" name="墨迹 159"/>
              <p14:cNvContentPartPr/>
              <p14:nvPr/>
            </p14:nvContentPartPr>
            <p14:xfrm>
              <a:off x="3623733" y="3915432"/>
              <a:ext cx="135467" cy="150865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3623733" y="3915432"/>
                <a:ext cx="13546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1" name="墨迹 160"/>
              <p14:cNvContentPartPr/>
              <p14:nvPr/>
            </p14:nvContentPartPr>
            <p14:xfrm>
              <a:off x="3405540" y="3900628"/>
              <a:ext cx="116593" cy="17412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3405540" y="3900628"/>
                <a:ext cx="116593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62" name="墨迹 161"/>
              <p14:cNvContentPartPr/>
              <p14:nvPr/>
            </p14:nvContentPartPr>
            <p14:xfrm>
              <a:off x="3505200" y="3882827"/>
              <a:ext cx="8466" cy="293446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3505200" y="3882827"/>
                <a:ext cx="8466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63" name="墨迹 162"/>
              <p14:cNvContentPartPr/>
              <p14:nvPr/>
            </p14:nvContentPartPr>
            <p14:xfrm>
              <a:off x="3172177" y="3910321"/>
              <a:ext cx="135467" cy="18170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172177" y="3910321"/>
                <a:ext cx="135467" cy="181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64" name="墨迹 163"/>
              <p14:cNvContentPartPr/>
              <p14:nvPr/>
            </p14:nvContentPartPr>
            <p14:xfrm>
              <a:off x="7653866" y="1201277"/>
              <a:ext cx="28222" cy="4511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653866" y="1201277"/>
                <a:ext cx="282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65" name="墨迹 164"/>
              <p14:cNvContentPartPr/>
              <p14:nvPr/>
            </p14:nvContentPartPr>
            <p14:xfrm>
              <a:off x="7820377" y="1175898"/>
              <a:ext cx="8467" cy="1974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7820377" y="1175898"/>
                <a:ext cx="84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69" name="墨迹 168"/>
              <p14:cNvContentPartPr/>
              <p14:nvPr/>
            </p14:nvContentPartPr>
            <p14:xfrm>
              <a:off x="6499048" y="1184358"/>
              <a:ext cx="150107" cy="97992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499048" y="1184358"/>
                <a:ext cx="150107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0" name="墨迹 169"/>
              <p14:cNvContentPartPr/>
              <p14:nvPr/>
            </p14:nvContentPartPr>
            <p14:xfrm>
              <a:off x="6660444" y="1161799"/>
              <a:ext cx="133526" cy="355307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6660444" y="1161799"/>
                <a:ext cx="133526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71" name="墨迹 170"/>
              <p14:cNvContentPartPr/>
              <p14:nvPr/>
            </p14:nvContentPartPr>
            <p14:xfrm>
              <a:off x="6502400" y="1272832"/>
              <a:ext cx="265288" cy="321293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6502400" y="1272832"/>
                <a:ext cx="265288" cy="321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2" name="墨迹 171"/>
              <p14:cNvContentPartPr/>
              <p14:nvPr/>
            </p14:nvContentPartPr>
            <p14:xfrm>
              <a:off x="6536266" y="1235116"/>
              <a:ext cx="101600" cy="140995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6536266" y="1235116"/>
                <a:ext cx="1016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3" name="墨迹 172"/>
              <p14:cNvContentPartPr/>
              <p14:nvPr/>
            </p14:nvContentPartPr>
            <p14:xfrm>
              <a:off x="6547555" y="1443789"/>
              <a:ext cx="84667" cy="31019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547555" y="1443789"/>
                <a:ext cx="846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74" name="墨迹 173"/>
              <p14:cNvContentPartPr/>
              <p14:nvPr/>
            </p14:nvContentPartPr>
            <p14:xfrm>
              <a:off x="6711244" y="1301384"/>
              <a:ext cx="5644" cy="14240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711244" y="1301384"/>
                <a:ext cx="56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75" name="墨迹 174"/>
              <p14:cNvContentPartPr/>
              <p14:nvPr/>
            </p14:nvContentPartPr>
            <p14:xfrm>
              <a:off x="6649155" y="988904"/>
              <a:ext cx="5645" cy="144696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6649155" y="988904"/>
                <a:ext cx="5645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76" name="墨迹 175"/>
              <p14:cNvContentPartPr/>
              <p14:nvPr/>
            </p14:nvContentPartPr>
            <p14:xfrm>
              <a:off x="6581422" y="789572"/>
              <a:ext cx="112888" cy="116497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6581422" y="789572"/>
                <a:ext cx="112888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77" name="墨迹 176"/>
              <p14:cNvContentPartPr/>
              <p14:nvPr/>
            </p14:nvContentPartPr>
            <p14:xfrm>
              <a:off x="6756400" y="814951"/>
              <a:ext cx="186266" cy="1973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756400" y="814951"/>
                <a:ext cx="1862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78" name="墨迹 177"/>
              <p14:cNvContentPartPr/>
              <p14:nvPr/>
            </p14:nvContentPartPr>
            <p14:xfrm>
              <a:off x="6361288" y="1252036"/>
              <a:ext cx="107244" cy="11279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6361288" y="1252036"/>
                <a:ext cx="1072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79" name="墨迹 178"/>
              <p14:cNvContentPartPr/>
              <p14:nvPr/>
            </p14:nvContentPartPr>
            <p14:xfrm>
              <a:off x="6406444" y="1534026"/>
              <a:ext cx="81844" cy="5640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406444" y="1534026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80" name="墨迹 179"/>
              <p14:cNvContentPartPr/>
              <p14:nvPr/>
            </p14:nvContentPartPr>
            <p14:xfrm>
              <a:off x="6225822" y="1220488"/>
              <a:ext cx="95955" cy="121784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225822" y="1220488"/>
                <a:ext cx="95955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81" name="墨迹 180"/>
              <p14:cNvContentPartPr/>
              <p14:nvPr/>
            </p14:nvContentPartPr>
            <p14:xfrm>
              <a:off x="6242755" y="1477628"/>
              <a:ext cx="90312" cy="95876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6242755" y="1477628"/>
                <a:ext cx="9031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82" name="墨迹 181"/>
              <p14:cNvContentPartPr/>
              <p14:nvPr/>
            </p14:nvContentPartPr>
            <p14:xfrm>
              <a:off x="6110816" y="1323767"/>
              <a:ext cx="177094" cy="179240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6110816" y="1323767"/>
                <a:ext cx="177094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3" name="墨迹 182"/>
              <p14:cNvContentPartPr/>
              <p14:nvPr/>
            </p14:nvContentPartPr>
            <p14:xfrm>
              <a:off x="6773333" y="1455069"/>
              <a:ext cx="158044" cy="77547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6773333" y="1455069"/>
                <a:ext cx="158044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84" name="墨迹 183"/>
              <p14:cNvContentPartPr/>
              <p14:nvPr/>
            </p14:nvContentPartPr>
            <p14:xfrm>
              <a:off x="6912327" y="1446609"/>
              <a:ext cx="182739" cy="68559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6912327" y="1446609"/>
                <a:ext cx="182739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85" name="墨迹 184"/>
              <p14:cNvContentPartPr/>
              <p14:nvPr/>
            </p14:nvContentPartPr>
            <p14:xfrm>
              <a:off x="6905096" y="1393031"/>
              <a:ext cx="189971" cy="62038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6905096" y="1393031"/>
                <a:ext cx="18997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86" name="墨迹 185"/>
              <p14:cNvContentPartPr/>
              <p14:nvPr/>
            </p14:nvContentPartPr>
            <p14:xfrm>
              <a:off x="7112000" y="1449429"/>
              <a:ext cx="98777" cy="115616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7112000" y="1449429"/>
                <a:ext cx="9877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87" name="墨迹 186"/>
              <p14:cNvContentPartPr/>
              <p14:nvPr/>
            </p14:nvContentPartPr>
            <p14:xfrm>
              <a:off x="7153980" y="1517106"/>
              <a:ext cx="121709" cy="153861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7153980" y="1517106"/>
                <a:ext cx="121709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88" name="墨迹 187"/>
              <p14:cNvContentPartPr/>
              <p14:nvPr/>
            </p14:nvContentPartPr>
            <p14:xfrm>
              <a:off x="7241822" y="1534026"/>
              <a:ext cx="152400" cy="127424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7241822" y="1534026"/>
                <a:ext cx="152400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89" name="墨迹 188"/>
              <p14:cNvContentPartPr/>
              <p14:nvPr/>
            </p14:nvContentPartPr>
            <p14:xfrm>
              <a:off x="7405511" y="1596064"/>
              <a:ext cx="129822" cy="11279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7405511" y="1596064"/>
                <a:ext cx="1298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90" name="墨迹 189"/>
              <p14:cNvContentPartPr/>
              <p14:nvPr/>
            </p14:nvContentPartPr>
            <p14:xfrm>
              <a:off x="8314266" y="5651082"/>
              <a:ext cx="2604911" cy="78957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8314266" y="5651082"/>
                <a:ext cx="26049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91" name="墨迹 190"/>
              <p14:cNvContentPartPr/>
              <p14:nvPr/>
            </p14:nvContentPartPr>
            <p14:xfrm>
              <a:off x="8135584" y="5645442"/>
              <a:ext cx="2866143" cy="5639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8135584" y="5645442"/>
                <a:ext cx="286614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92" name="墨迹 191"/>
              <p14:cNvContentPartPr/>
              <p14:nvPr/>
            </p14:nvContentPartPr>
            <p14:xfrm>
              <a:off x="8116711" y="5363452"/>
              <a:ext cx="2756606" cy="296090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116711" y="5363452"/>
                <a:ext cx="2756606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93" name="墨迹 192"/>
              <p14:cNvContentPartPr/>
              <p14:nvPr/>
            </p14:nvContentPartPr>
            <p14:xfrm>
              <a:off x="8127294" y="5427428"/>
              <a:ext cx="65616" cy="322350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8127294" y="5427428"/>
                <a:ext cx="65616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94" name="墨迹 193"/>
              <p14:cNvContentPartPr/>
              <p14:nvPr/>
            </p14:nvContentPartPr>
            <p14:xfrm>
              <a:off x="8133644" y="5395880"/>
              <a:ext cx="36688" cy="263661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8133644" y="5395880"/>
                <a:ext cx="36688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95" name="墨迹 194"/>
              <p14:cNvContentPartPr/>
              <p14:nvPr/>
            </p14:nvContentPartPr>
            <p14:xfrm>
              <a:off x="5002918" y="3442570"/>
              <a:ext cx="105304" cy="1332403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5002918" y="3442570"/>
                <a:ext cx="105304" cy="1332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96" name="墨迹 195"/>
              <p14:cNvContentPartPr/>
              <p14:nvPr/>
            </p14:nvContentPartPr>
            <p14:xfrm>
              <a:off x="5122333" y="3271085"/>
              <a:ext cx="4493860" cy="1432510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5122333" y="3271085"/>
                <a:ext cx="4493860" cy="143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97" name="墨迹 196"/>
              <p14:cNvContentPartPr/>
              <p14:nvPr/>
            </p14:nvContentPartPr>
            <p14:xfrm>
              <a:off x="5110691" y="4697955"/>
              <a:ext cx="4336169" cy="101517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5110691" y="4697955"/>
                <a:ext cx="433616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98" name="墨迹 197"/>
              <p14:cNvContentPartPr/>
              <p14:nvPr/>
            </p14:nvContentPartPr>
            <p14:xfrm>
              <a:off x="9491133" y="3338763"/>
              <a:ext cx="64911" cy="1237936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9491133" y="3338763"/>
                <a:ext cx="64911" cy="1237936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5" y="607210"/>
            <a:ext cx="10815245" cy="43076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7" y="5443533"/>
            <a:ext cx="4782930" cy="128588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5" y="607210"/>
            <a:ext cx="10815245" cy="43076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7" y="5443533"/>
            <a:ext cx="4782930" cy="1285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070372" y="597819"/>
              <a:ext cx="58561" cy="236871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070372" y="597819"/>
                <a:ext cx="5856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76911" y="530141"/>
              <a:ext cx="226483" cy="37222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176911" y="530141"/>
                <a:ext cx="22648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8322733" y="1147699"/>
              <a:ext cx="104996" cy="599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322733" y="1147699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052733" y="572439"/>
              <a:ext cx="53622" cy="27353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052733" y="572439"/>
                <a:ext cx="536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7161388" y="541421"/>
              <a:ext cx="287338" cy="47938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161388" y="541421"/>
                <a:ext cx="287338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7710311" y="1505827"/>
              <a:ext cx="174978" cy="10433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710311" y="1505827"/>
                <a:ext cx="17497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7907866" y="1477628"/>
              <a:ext cx="177800" cy="38632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907866" y="1477628"/>
                <a:ext cx="177800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7667977" y="1664446"/>
              <a:ext cx="414867" cy="39760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667977" y="1664446"/>
                <a:ext cx="414867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7744177" y="1579144"/>
              <a:ext cx="141112" cy="15791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44177" y="1579144"/>
                <a:ext cx="1411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7738533" y="1838575"/>
              <a:ext cx="107244" cy="9869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738533" y="1838575"/>
                <a:ext cx="10724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7969955" y="1658102"/>
              <a:ext cx="11289" cy="18047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969955" y="1658102"/>
                <a:ext cx="112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077200" y="1878054"/>
              <a:ext cx="166511" cy="12407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077200" y="1878054"/>
                <a:ext cx="16651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291688" y="1906253"/>
              <a:ext cx="234244" cy="16919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291688" y="1906253"/>
                <a:ext cx="2342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554155" y="1880345"/>
              <a:ext cx="14112" cy="35019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554155" y="1880345"/>
                <a:ext cx="14112" cy="350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7930444" y="2081087"/>
              <a:ext cx="19756" cy="23123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930444" y="2081087"/>
                <a:ext cx="197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7862711" y="2323598"/>
              <a:ext cx="116416" cy="14469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862711" y="2323598"/>
                <a:ext cx="116416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964311" y="2419475"/>
              <a:ext cx="8466" cy="21713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964311" y="2419475"/>
                <a:ext cx="846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986888" y="2560470"/>
              <a:ext cx="256822" cy="13535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986888" y="2560470"/>
                <a:ext cx="2568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8207022" y="2502309"/>
              <a:ext cx="62088" cy="31301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207022" y="2502309"/>
                <a:ext cx="62088" cy="313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246533" y="2627443"/>
              <a:ext cx="122238" cy="27705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246533" y="2627443"/>
                <a:ext cx="122238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7501466" y="1511467"/>
              <a:ext cx="158044" cy="12689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501466" y="1511467"/>
                <a:ext cx="15804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7300206" y="1398671"/>
              <a:ext cx="141994" cy="12971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300206" y="1398671"/>
                <a:ext cx="14199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134577" y="1346502"/>
              <a:ext cx="22578" cy="21360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134577" y="1346502"/>
                <a:ext cx="22578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7162800" y="1421230"/>
              <a:ext cx="79022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162800" y="1421230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7236177" y="1316012"/>
              <a:ext cx="28223" cy="38720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236177" y="1316012"/>
                <a:ext cx="28223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948311" y="1409950"/>
              <a:ext cx="133350" cy="16637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948311" y="1409950"/>
                <a:ext cx="13335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789811" y="265070"/>
              <a:ext cx="252589" cy="84879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789811" y="265070"/>
                <a:ext cx="252589" cy="848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873066" y="1060282"/>
              <a:ext cx="28222" cy="108566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873066" y="1060282"/>
                <a:ext cx="28222" cy="108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8398933" y="118435"/>
              <a:ext cx="107244" cy="28763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398933" y="118435"/>
                <a:ext cx="10724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497711" y="71554"/>
              <a:ext cx="76200" cy="17377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497711" y="71554"/>
                <a:ext cx="76200" cy="173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510411" y="67677"/>
              <a:ext cx="165100" cy="34772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510411" y="67677"/>
                <a:ext cx="16510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8720666" y="112796"/>
              <a:ext cx="148343" cy="3947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720666" y="112796"/>
                <a:ext cx="14834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748888" y="67677"/>
              <a:ext cx="56444" cy="13394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748888" y="67677"/>
                <a:ext cx="56444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681684" y="71731"/>
              <a:ext cx="213960" cy="49401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681684" y="71731"/>
                <a:ext cx="213960" cy="494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666162" y="222243"/>
              <a:ext cx="144815" cy="17042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666162" y="222243"/>
                <a:ext cx="144815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788400" y="253791"/>
              <a:ext cx="118533" cy="5921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788400" y="253791"/>
                <a:ext cx="1185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687152" y="346847"/>
              <a:ext cx="239537" cy="4793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687152" y="346847"/>
                <a:ext cx="239537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963377" y="101516"/>
              <a:ext cx="71085" cy="11843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963377" y="101516"/>
                <a:ext cx="7108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918927" y="118435"/>
              <a:ext cx="206023" cy="22629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918927" y="118435"/>
                <a:ext cx="206023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087555" y="236871"/>
              <a:ext cx="21167" cy="19175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087555" y="236871"/>
                <a:ext cx="21167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138355" y="231231"/>
              <a:ext cx="56445" cy="3383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138355" y="231231"/>
                <a:ext cx="564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9200444" y="63447"/>
              <a:ext cx="122237" cy="20162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200444" y="63447"/>
                <a:ext cx="12223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9398000" y="42298"/>
              <a:ext cx="28222" cy="39760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398000" y="42298"/>
                <a:ext cx="28222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9409288" y="140995"/>
              <a:ext cx="118534" cy="5075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409288" y="140995"/>
                <a:ext cx="1185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9815688" y="208672"/>
              <a:ext cx="333022" cy="16214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815688" y="208672"/>
                <a:ext cx="333022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165644" y="231231"/>
              <a:ext cx="135466" cy="36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165644" y="231231"/>
                <a:ext cx="13546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128602" y="360947"/>
              <a:ext cx="152753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128602" y="360947"/>
                <a:ext cx="1527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0445044" y="180473"/>
              <a:ext cx="14111" cy="29327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445044" y="180473"/>
                <a:ext cx="1411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0001955" y="586539"/>
              <a:ext cx="158045" cy="22559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001955" y="586539"/>
                <a:ext cx="15804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0176933" y="721894"/>
              <a:ext cx="112889" cy="9957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176933" y="721894"/>
                <a:ext cx="112889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380133" y="586539"/>
              <a:ext cx="117122" cy="19598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380133" y="586539"/>
                <a:ext cx="117122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442222" y="648577"/>
              <a:ext cx="186267" cy="31864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442222" y="648577"/>
                <a:ext cx="186267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9489016" y="1184358"/>
              <a:ext cx="162984" cy="9658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489016" y="1184358"/>
                <a:ext cx="162984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9680222" y="1178718"/>
              <a:ext cx="156633" cy="31582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680222" y="1178718"/>
                <a:ext cx="15663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9518826" y="1274595"/>
              <a:ext cx="277106" cy="33274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518826" y="1274595"/>
                <a:ext cx="27710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9663288" y="1325353"/>
              <a:ext cx="71438" cy="14099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663288" y="1325353"/>
                <a:ext cx="7143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9815688" y="1223837"/>
              <a:ext cx="146756" cy="1691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815688" y="1223837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9996311" y="1147171"/>
              <a:ext cx="197556" cy="2853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996311" y="1147171"/>
                <a:ext cx="197556" cy="285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9572977" y="1996490"/>
              <a:ext cx="169334" cy="807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572977" y="1996490"/>
                <a:ext cx="169334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9731022" y="1996490"/>
              <a:ext cx="190500" cy="35248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731022" y="1996490"/>
                <a:ext cx="190500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9584266" y="2083202"/>
              <a:ext cx="279400" cy="39637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9584266" y="2083202"/>
                <a:ext cx="279400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9725377" y="2123385"/>
              <a:ext cx="107245" cy="15862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9725377" y="2123385"/>
                <a:ext cx="107245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9966677" y="2092366"/>
              <a:ext cx="173567" cy="564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966677" y="2092366"/>
                <a:ext cx="1735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0250311" y="2007769"/>
              <a:ext cx="116593" cy="11843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250311" y="2007769"/>
                <a:ext cx="11659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0446455" y="2019049"/>
              <a:ext cx="170745" cy="1691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446455" y="2019049"/>
                <a:ext cx="1707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0600267" y="1940092"/>
              <a:ext cx="135467" cy="14099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00267" y="1940092"/>
                <a:ext cx="135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0651067" y="1779357"/>
              <a:ext cx="11288" cy="13817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651067" y="1779357"/>
                <a:ext cx="1128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0735732" y="1770897"/>
              <a:ext cx="11289" cy="11843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735732" y="1770897"/>
                <a:ext cx="112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0607322" y="1539666"/>
              <a:ext cx="148696" cy="15597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607322" y="1539666"/>
                <a:ext cx="148696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0797822" y="1985210"/>
              <a:ext cx="214489" cy="1691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97822" y="1985210"/>
                <a:ext cx="214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11255022" y="1491022"/>
              <a:ext cx="133526" cy="2044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255022" y="1491022"/>
                <a:ext cx="133526" cy="20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1187288" y="1567865"/>
              <a:ext cx="162277" cy="21202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187288" y="1567865"/>
                <a:ext cx="162277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1356622" y="1579144"/>
              <a:ext cx="45156" cy="12407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356622" y="1579144"/>
                <a:ext cx="4515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1430000" y="1460708"/>
              <a:ext cx="186267" cy="177654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430000" y="1460708"/>
                <a:ext cx="186267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1345332" y="1641182"/>
              <a:ext cx="161749" cy="15914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345332" y="1641182"/>
                <a:ext cx="161749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1616267" y="1488907"/>
              <a:ext cx="133350" cy="2256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616267" y="1488907"/>
                <a:ext cx="13335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1561762" y="1562225"/>
              <a:ext cx="37570" cy="21237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561762" y="1562225"/>
                <a:ext cx="37570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1633200" y="1569275"/>
              <a:ext cx="107244" cy="16514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633200" y="1569275"/>
                <a:ext cx="107244" cy="165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1762317" y="1449429"/>
              <a:ext cx="153105" cy="29326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762317" y="1449429"/>
                <a:ext cx="153105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1812411" y="1350556"/>
              <a:ext cx="319617" cy="40624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812411" y="1350556"/>
                <a:ext cx="319617" cy="406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1949288" y="1562225"/>
              <a:ext cx="194733" cy="22559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949288" y="1562225"/>
                <a:ext cx="1947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513711" y="3784307"/>
              <a:ext cx="14111" cy="16919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513711" y="3784307"/>
                <a:ext cx="141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9522177" y="3868904"/>
              <a:ext cx="112889" cy="2255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522177" y="3868904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9623777" y="3741480"/>
              <a:ext cx="28223" cy="29097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623777" y="3741480"/>
                <a:ext cx="28223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9732962" y="3823786"/>
              <a:ext cx="153282" cy="10010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732962" y="3823786"/>
                <a:ext cx="153282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9776177" y="3637672"/>
              <a:ext cx="16934" cy="11843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776177" y="3637672"/>
                <a:ext cx="1693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9843911" y="3620753"/>
              <a:ext cx="11289" cy="10891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843911" y="3620753"/>
                <a:ext cx="11289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9747955" y="3476233"/>
              <a:ext cx="104951" cy="12002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747955" y="3476233"/>
                <a:ext cx="104951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9917288" y="3837885"/>
              <a:ext cx="160867" cy="1410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917288" y="3837885"/>
                <a:ext cx="1608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109200" y="3778667"/>
              <a:ext cx="101600" cy="12760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109200" y="3778667"/>
                <a:ext cx="101600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0235494" y="3829426"/>
              <a:ext cx="155928" cy="36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235494" y="3829426"/>
                <a:ext cx="15592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0397066" y="3647189"/>
              <a:ext cx="180622" cy="17659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397066" y="3647189"/>
                <a:ext cx="180622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0538177" y="3682791"/>
              <a:ext cx="178682" cy="42298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538177" y="3682791"/>
                <a:ext cx="17868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0351911" y="3848284"/>
              <a:ext cx="358423" cy="30825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351911" y="3848284"/>
                <a:ext cx="358423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0430932" y="3841410"/>
              <a:ext cx="112889" cy="13465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430932" y="3841410"/>
                <a:ext cx="112889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10436577" y="3992980"/>
              <a:ext cx="118533" cy="4511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436577" y="3992980"/>
                <a:ext cx="1185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10605911" y="3831717"/>
              <a:ext cx="28223" cy="19510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605911" y="3831717"/>
                <a:ext cx="28223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10724444" y="3808276"/>
              <a:ext cx="180623" cy="2115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724444" y="3808276"/>
                <a:ext cx="180623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10927644" y="3716629"/>
              <a:ext cx="197556" cy="16567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927644" y="3716629"/>
                <a:ext cx="197556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11122377" y="3680676"/>
              <a:ext cx="42333" cy="357422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122377" y="3680676"/>
                <a:ext cx="42333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10699044" y="4114236"/>
              <a:ext cx="160867" cy="7895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699044" y="4114236"/>
                <a:ext cx="1608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10888132" y="4145254"/>
              <a:ext cx="206023" cy="11279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888132" y="4145254"/>
                <a:ext cx="2060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1065932" y="4096787"/>
              <a:ext cx="64912" cy="39249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065932" y="4096787"/>
                <a:ext cx="64912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1099800" y="4248709"/>
              <a:ext cx="93132" cy="22365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099800" y="4248709"/>
                <a:ext cx="93132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1435644" y="3848284"/>
              <a:ext cx="84667" cy="23775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435644" y="3848284"/>
                <a:ext cx="84667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11571111" y="3897103"/>
              <a:ext cx="50800" cy="14663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571111" y="3897103"/>
                <a:ext cx="508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11633200" y="3925302"/>
              <a:ext cx="67732" cy="14469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633200" y="3925302"/>
                <a:ext cx="67732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11813822" y="3801226"/>
              <a:ext cx="62089" cy="6203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1813822" y="3801226"/>
                <a:ext cx="620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11694230" y="3919662"/>
              <a:ext cx="147814" cy="3172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694230" y="3919662"/>
                <a:ext cx="147814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1770606" y="3885823"/>
              <a:ext cx="48861" cy="214313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770606" y="3885823"/>
                <a:ext cx="48861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1739386" y="3907149"/>
              <a:ext cx="200731" cy="49189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739386" y="3907149"/>
                <a:ext cx="200731" cy="491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1929532" y="3818146"/>
              <a:ext cx="186973" cy="35530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929532" y="3818146"/>
                <a:ext cx="18697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9535406" y="4841770"/>
              <a:ext cx="297216" cy="20655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535406" y="4841770"/>
                <a:ext cx="297216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9838266" y="4775150"/>
              <a:ext cx="22578" cy="43320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838266" y="4775150"/>
                <a:ext cx="22578" cy="433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9866488" y="4897463"/>
              <a:ext cx="99660" cy="234757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866488" y="4897463"/>
                <a:ext cx="99660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0082388" y="4919317"/>
              <a:ext cx="162278" cy="12830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082388" y="4919317"/>
                <a:ext cx="162278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10137422" y="4754353"/>
              <a:ext cx="39511" cy="11279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137422" y="4754353"/>
                <a:ext cx="395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10216444" y="4735319"/>
              <a:ext cx="22578" cy="8107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216444" y="4735319"/>
                <a:ext cx="22578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10126133" y="4517481"/>
              <a:ext cx="133350" cy="14980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126133" y="4517481"/>
                <a:ext cx="133350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10260894" y="4974305"/>
              <a:ext cx="181327" cy="5640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260894" y="4974305"/>
                <a:ext cx="18132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10464800" y="4889708"/>
              <a:ext cx="131938" cy="18417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464800" y="4889708"/>
                <a:ext cx="131938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10649479" y="4940467"/>
              <a:ext cx="182210" cy="563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649479" y="4940467"/>
                <a:ext cx="18221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10848622" y="4793832"/>
              <a:ext cx="208845" cy="138175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848622" y="4793832"/>
                <a:ext cx="20884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11063111" y="4813571"/>
              <a:ext cx="135467" cy="397606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063111" y="4813571"/>
                <a:ext cx="135467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10845800" y="4936765"/>
              <a:ext cx="366888" cy="32305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845800" y="4936765"/>
                <a:ext cx="366888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10938932" y="4968666"/>
              <a:ext cx="99661" cy="11702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938932" y="4968666"/>
                <a:ext cx="99661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11221155" y="4895348"/>
              <a:ext cx="225777" cy="2255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221155" y="4895348"/>
                <a:ext cx="2257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11486444" y="4812161"/>
              <a:ext cx="285044" cy="14875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486444" y="4812161"/>
                <a:ext cx="285044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11774311" y="4753296"/>
              <a:ext cx="26811" cy="376104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774311" y="4753296"/>
                <a:ext cx="26811" cy="376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11277600" y="5456509"/>
              <a:ext cx="90311" cy="236871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277600" y="5456509"/>
                <a:ext cx="9031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11463867" y="5459328"/>
              <a:ext cx="116239" cy="25379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463867" y="5459328"/>
                <a:ext cx="11623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11717867" y="5380371"/>
              <a:ext cx="73377" cy="10715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717867" y="5380371"/>
                <a:ext cx="7337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11644488" y="5504447"/>
              <a:ext cx="146756" cy="43180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644488" y="5504447"/>
                <a:ext cx="146756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11695288" y="5464968"/>
              <a:ext cx="56444" cy="26225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695288" y="5464968"/>
                <a:ext cx="5644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11656306" y="5442409"/>
              <a:ext cx="254882" cy="727535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656306" y="5442409"/>
                <a:ext cx="254882" cy="727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11861800" y="5408570"/>
              <a:ext cx="280635" cy="420166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861800" y="5408570"/>
                <a:ext cx="280635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7639755" y="236871"/>
              <a:ext cx="104996" cy="5995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7639755" y="23687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2496784" y="3934819"/>
              <a:ext cx="328260" cy="21607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496784" y="3934819"/>
                <a:ext cx="328260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2791177" y="3832950"/>
              <a:ext cx="53623" cy="54071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791177" y="3832950"/>
                <a:ext cx="53623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2881488" y="3976060"/>
              <a:ext cx="125060" cy="36094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881488" y="3976060"/>
                <a:ext cx="125060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3925711" y="3338763"/>
              <a:ext cx="104995" cy="5995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3925711" y="3338763"/>
                <a:ext cx="104995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2581627" y="2949616"/>
              <a:ext cx="265995" cy="7895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2581627" y="2949616"/>
                <a:ext cx="26599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2605616" y="2943976"/>
              <a:ext cx="289984" cy="67678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2605616" y="2943976"/>
                <a:ext cx="28998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3268133" y="2628148"/>
              <a:ext cx="174978" cy="236871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268133" y="2628148"/>
                <a:ext cx="174978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3437466" y="2701465"/>
              <a:ext cx="127000" cy="214312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437466" y="2701465"/>
                <a:ext cx="12700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3589866" y="2615106"/>
              <a:ext cx="16934" cy="261193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589866" y="2615106"/>
                <a:ext cx="16934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3601155" y="2738124"/>
              <a:ext cx="101600" cy="59217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601155" y="2738124"/>
                <a:ext cx="101600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3691466" y="2569987"/>
              <a:ext cx="16934" cy="483966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3691466" y="2569987"/>
                <a:ext cx="16934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3747911" y="2616868"/>
              <a:ext cx="225777" cy="28058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3747911" y="2616868"/>
                <a:ext cx="225777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4013200" y="2673266"/>
              <a:ext cx="67733" cy="205853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013200" y="2673266"/>
                <a:ext cx="677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3956755" y="2669565"/>
              <a:ext cx="156633" cy="432326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3956755" y="2669565"/>
                <a:ext cx="156633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7645752" y="1316893"/>
              <a:ext cx="30692" cy="12161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7645752" y="1316893"/>
                <a:ext cx="30692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6099880" y="2698116"/>
              <a:ext cx="142875" cy="127425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6099880" y="2698116"/>
                <a:ext cx="142875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6248400" y="2690185"/>
              <a:ext cx="235655" cy="34402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6248400" y="2690185"/>
                <a:ext cx="23565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6112933" y="2805449"/>
              <a:ext cx="392289" cy="39602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6112933" y="2805449"/>
                <a:ext cx="392289" cy="396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6186311" y="2754162"/>
              <a:ext cx="84666" cy="14469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6186311" y="2754162"/>
                <a:ext cx="84666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6175022" y="2966536"/>
              <a:ext cx="118533" cy="3665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6175022" y="2966536"/>
                <a:ext cx="11853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6372577" y="2791702"/>
              <a:ext cx="22578" cy="18047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6372577" y="2791702"/>
                <a:ext cx="225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6502400" y="2746583"/>
              <a:ext cx="166511" cy="1692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6502400" y="2746583"/>
                <a:ext cx="1665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6711244" y="2643305"/>
              <a:ext cx="5644" cy="18223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6711244" y="2643305"/>
                <a:ext cx="564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6756400" y="2577389"/>
              <a:ext cx="59266" cy="248152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6756400" y="2577389"/>
                <a:ext cx="5926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6886222" y="2608408"/>
              <a:ext cx="138288" cy="15439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886222" y="2608408"/>
                <a:ext cx="138288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6498166" y="3007953"/>
              <a:ext cx="150989" cy="46000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498166" y="3007953"/>
                <a:ext cx="150989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6711244" y="2984865"/>
              <a:ext cx="206022" cy="13147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711244" y="2984865"/>
                <a:ext cx="206022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6897511" y="2943976"/>
              <a:ext cx="22578" cy="32710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897511" y="2943976"/>
                <a:ext cx="2257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6350000" y="3220327"/>
              <a:ext cx="5644" cy="177653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350000" y="3220327"/>
                <a:ext cx="5644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2" name="墨迹 171"/>
              <p14:cNvContentPartPr/>
              <p14:nvPr/>
            </p14:nvContentPartPr>
            <p14:xfrm>
              <a:off x="6293555" y="3468478"/>
              <a:ext cx="122767" cy="172014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6293555" y="3468478"/>
                <a:ext cx="1227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3" name="墨迹 172"/>
              <p14:cNvContentPartPr/>
              <p14:nvPr/>
            </p14:nvContentPartPr>
            <p14:xfrm>
              <a:off x="6547555" y="3521175"/>
              <a:ext cx="152400" cy="18558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547555" y="3521175"/>
                <a:ext cx="152400" cy="185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4" name="墨迹 173"/>
              <p14:cNvContentPartPr/>
              <p14:nvPr/>
            </p14:nvContentPartPr>
            <p14:xfrm>
              <a:off x="6671733" y="3592554"/>
              <a:ext cx="90311" cy="73317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671733" y="3592554"/>
                <a:ext cx="903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5" name="墨迹 174"/>
              <p14:cNvContentPartPr/>
              <p14:nvPr/>
            </p14:nvContentPartPr>
            <p14:xfrm>
              <a:off x="6739466" y="3455083"/>
              <a:ext cx="56444" cy="453300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6739466" y="3455083"/>
                <a:ext cx="56444" cy="453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6" name="墨迹 175"/>
              <p14:cNvContentPartPr/>
              <p14:nvPr/>
            </p14:nvContentPartPr>
            <p14:xfrm>
              <a:off x="6798733" y="3615113"/>
              <a:ext cx="113418" cy="253791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6798733" y="3615113"/>
                <a:ext cx="11341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7" name="墨迹 176"/>
              <p14:cNvContentPartPr/>
              <p14:nvPr/>
            </p14:nvContentPartPr>
            <p14:xfrm>
              <a:off x="5898444" y="2757863"/>
              <a:ext cx="220133" cy="3947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5898444" y="2757863"/>
                <a:ext cx="2201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8" name="墨迹 177"/>
              <p14:cNvContentPartPr/>
              <p14:nvPr/>
            </p14:nvContentPartPr>
            <p14:xfrm>
              <a:off x="5691011" y="2583029"/>
              <a:ext cx="182033" cy="195455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5691011" y="2583029"/>
                <a:ext cx="182033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9" name="墨迹 178"/>
              <p14:cNvContentPartPr/>
              <p14:nvPr/>
            </p14:nvContentPartPr>
            <p14:xfrm>
              <a:off x="5452533" y="2556769"/>
              <a:ext cx="39511" cy="215722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5452533" y="2556769"/>
                <a:ext cx="39511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0" name="墨迹 179"/>
              <p14:cNvContentPartPr/>
              <p14:nvPr/>
            </p14:nvContentPartPr>
            <p14:xfrm>
              <a:off x="5492044" y="2656347"/>
              <a:ext cx="79022" cy="28198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5492044" y="2656347"/>
                <a:ext cx="79022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1" name="墨迹 180"/>
              <p14:cNvContentPartPr/>
              <p14:nvPr/>
            </p14:nvContentPartPr>
            <p14:xfrm>
              <a:off x="5548488" y="2526631"/>
              <a:ext cx="33867" cy="394786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5548488" y="2526631"/>
                <a:ext cx="3386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2" name="墨迹 181"/>
              <p14:cNvContentPartPr/>
              <p14:nvPr/>
            </p14:nvContentPartPr>
            <p14:xfrm>
              <a:off x="5277555" y="2591136"/>
              <a:ext cx="133174" cy="18082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5277555" y="2591136"/>
                <a:ext cx="133174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3" name="墨迹 182"/>
              <p14:cNvContentPartPr/>
              <p14:nvPr/>
            </p14:nvContentPartPr>
            <p14:xfrm>
              <a:off x="7892873" y="3750468"/>
              <a:ext cx="133527" cy="199508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7892873" y="3750468"/>
                <a:ext cx="133527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4" name="墨迹 183"/>
              <p14:cNvContentPartPr/>
              <p14:nvPr/>
            </p14:nvContentPartPr>
            <p14:xfrm>
              <a:off x="7986888" y="3722269"/>
              <a:ext cx="184326" cy="204443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7986888" y="3722269"/>
                <a:ext cx="184326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5" name="墨迹 184"/>
              <p14:cNvContentPartPr/>
              <p14:nvPr/>
            </p14:nvContentPartPr>
            <p14:xfrm>
              <a:off x="8128000" y="3675036"/>
              <a:ext cx="389466" cy="427920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8128000" y="3675036"/>
                <a:ext cx="389466" cy="427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6" name="墨迹 185"/>
              <p14:cNvContentPartPr/>
              <p14:nvPr/>
            </p14:nvContentPartPr>
            <p14:xfrm>
              <a:off x="8602133" y="3795587"/>
              <a:ext cx="50800" cy="109976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8602133" y="3795587"/>
                <a:ext cx="5080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7" name="墨迹 186"/>
              <p14:cNvContentPartPr/>
              <p14:nvPr/>
            </p14:nvContentPartPr>
            <p14:xfrm>
              <a:off x="8658577" y="3802637"/>
              <a:ext cx="183445" cy="205852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8658577" y="3802637"/>
                <a:ext cx="183445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8" name="墨迹 187"/>
              <p14:cNvContentPartPr/>
              <p14:nvPr/>
            </p14:nvContentPartPr>
            <p14:xfrm>
              <a:off x="8890000" y="3777081"/>
              <a:ext cx="99659" cy="280757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8890000" y="3777081"/>
                <a:ext cx="99659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9" name="墨迹 188"/>
              <p14:cNvContentPartPr/>
              <p14:nvPr/>
            </p14:nvContentPartPr>
            <p14:xfrm>
              <a:off x="8775700" y="2791702"/>
              <a:ext cx="136877" cy="105041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8775700" y="2791702"/>
                <a:ext cx="136877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0" name="墨迹 189"/>
              <p14:cNvContentPartPr/>
              <p14:nvPr/>
            </p14:nvContentPartPr>
            <p14:xfrm>
              <a:off x="8901288" y="2787472"/>
              <a:ext cx="152400" cy="336978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8901288" y="2787472"/>
                <a:ext cx="152400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1" name="墨迹 190"/>
              <p14:cNvContentPartPr/>
              <p14:nvPr/>
            </p14:nvContentPartPr>
            <p14:xfrm>
              <a:off x="8761588" y="2923356"/>
              <a:ext cx="269522" cy="29133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8761588" y="2923356"/>
                <a:ext cx="269522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2" name="墨迹 191"/>
              <p14:cNvContentPartPr/>
              <p14:nvPr/>
            </p14:nvContentPartPr>
            <p14:xfrm>
              <a:off x="8867422" y="2938337"/>
              <a:ext cx="93838" cy="10521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867422" y="2938337"/>
                <a:ext cx="93838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3" name="墨迹 192"/>
              <p14:cNvContentPartPr/>
              <p14:nvPr/>
            </p14:nvContentPartPr>
            <p14:xfrm>
              <a:off x="9048044" y="2814261"/>
              <a:ext cx="155222" cy="3947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9048044" y="2814261"/>
                <a:ext cx="1552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4" name="墨迹 193"/>
              <p14:cNvContentPartPr/>
              <p14:nvPr/>
            </p14:nvContentPartPr>
            <p14:xfrm>
              <a:off x="9230606" y="2724024"/>
              <a:ext cx="82726" cy="12583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9230606" y="2724024"/>
                <a:ext cx="82726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5" name="墨迹 194"/>
              <p14:cNvContentPartPr/>
              <p14:nvPr/>
            </p14:nvContentPartPr>
            <p14:xfrm>
              <a:off x="9322505" y="2684545"/>
              <a:ext cx="73554" cy="152980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9322505" y="2684545"/>
                <a:ext cx="7355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6" name="墨迹 195"/>
              <p14:cNvContentPartPr/>
              <p14:nvPr/>
            </p14:nvContentPartPr>
            <p14:xfrm>
              <a:off x="9392355" y="2642247"/>
              <a:ext cx="141112" cy="16425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9392355" y="2642247"/>
                <a:ext cx="141112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7" name="墨迹 196"/>
              <p14:cNvContentPartPr/>
              <p14:nvPr/>
            </p14:nvContentPartPr>
            <p14:xfrm>
              <a:off x="9515122" y="2693710"/>
              <a:ext cx="88900" cy="20514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9515122" y="2693710"/>
                <a:ext cx="88900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8" name="墨迹 197"/>
              <p14:cNvContentPartPr/>
              <p14:nvPr/>
            </p14:nvContentPartPr>
            <p14:xfrm>
              <a:off x="9064272" y="3096251"/>
              <a:ext cx="130528" cy="4229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9064272" y="3096251"/>
                <a:ext cx="13052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9" name="墨迹 198"/>
              <p14:cNvContentPartPr/>
              <p14:nvPr/>
            </p14:nvContentPartPr>
            <p14:xfrm>
              <a:off x="9189155" y="3017294"/>
              <a:ext cx="231422" cy="154037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9189155" y="3017294"/>
                <a:ext cx="231422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0" name="墨迹 199"/>
              <p14:cNvContentPartPr/>
              <p14:nvPr/>
            </p14:nvContentPartPr>
            <p14:xfrm>
              <a:off x="9434688" y="2982045"/>
              <a:ext cx="14112" cy="289040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9434688" y="2982045"/>
                <a:ext cx="14112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1" name="墨迹 200"/>
              <p14:cNvContentPartPr/>
              <p14:nvPr/>
            </p14:nvContentPartPr>
            <p14:xfrm>
              <a:off x="8940800" y="3235836"/>
              <a:ext cx="8466" cy="156505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8940800" y="3235836"/>
                <a:ext cx="8466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2" name="墨迹 201"/>
              <p14:cNvContentPartPr/>
              <p14:nvPr/>
            </p14:nvContentPartPr>
            <p14:xfrm>
              <a:off x="8890000" y="3429000"/>
              <a:ext cx="155927" cy="15791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8890000" y="3429000"/>
                <a:ext cx="15592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3" name="墨迹 202"/>
              <p14:cNvContentPartPr/>
              <p14:nvPr/>
            </p14:nvContentPartPr>
            <p14:xfrm>
              <a:off x="9072915" y="3450149"/>
              <a:ext cx="220662" cy="14416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9072915" y="3450149"/>
                <a:ext cx="220662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4" name="墨迹 203"/>
              <p14:cNvContentPartPr/>
              <p14:nvPr/>
            </p14:nvContentPartPr>
            <p14:xfrm>
              <a:off x="9268177" y="3393398"/>
              <a:ext cx="33867" cy="430388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9268177" y="3393398"/>
                <a:ext cx="33867" cy="430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5" name="墨迹 204"/>
              <p14:cNvContentPartPr/>
              <p14:nvPr/>
            </p14:nvContentPartPr>
            <p14:xfrm>
              <a:off x="9299222" y="3530516"/>
              <a:ext cx="108126" cy="256611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9299222" y="3530516"/>
                <a:ext cx="10812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6" name="墨迹 205"/>
              <p14:cNvContentPartPr/>
              <p14:nvPr/>
            </p14:nvContentPartPr>
            <p14:xfrm>
              <a:off x="8683272" y="2851977"/>
              <a:ext cx="88194" cy="10045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8683272" y="2851977"/>
                <a:ext cx="88194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7" name="墨迹 206"/>
              <p14:cNvContentPartPr/>
              <p14:nvPr/>
            </p14:nvContentPartPr>
            <p14:xfrm>
              <a:off x="8585200" y="2720499"/>
              <a:ext cx="107244" cy="135355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8585200" y="2720499"/>
                <a:ext cx="10724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8" name="墨迹 207"/>
              <p14:cNvContentPartPr/>
              <p14:nvPr/>
            </p14:nvContentPartPr>
            <p14:xfrm>
              <a:off x="8446911" y="2658461"/>
              <a:ext cx="36689" cy="164260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8446911" y="2658461"/>
                <a:ext cx="36689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9" name="墨迹 208"/>
              <p14:cNvContentPartPr/>
              <p14:nvPr/>
            </p14:nvContentPartPr>
            <p14:xfrm>
              <a:off x="8449733" y="2718384"/>
              <a:ext cx="67734" cy="28199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8449733" y="2718384"/>
                <a:ext cx="677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0" name="墨迹 209"/>
              <p14:cNvContentPartPr/>
              <p14:nvPr/>
            </p14:nvContentPartPr>
            <p14:xfrm>
              <a:off x="8523111" y="2624446"/>
              <a:ext cx="5644" cy="285692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8523111" y="2624446"/>
                <a:ext cx="5644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1" name="墨迹 210"/>
              <p14:cNvContentPartPr/>
              <p14:nvPr/>
            </p14:nvContentPartPr>
            <p14:xfrm>
              <a:off x="8353777" y="2693710"/>
              <a:ext cx="84667" cy="12390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8353777" y="2693710"/>
                <a:ext cx="84667" cy="123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2" name="墨迹 211"/>
              <p14:cNvContentPartPr/>
              <p14:nvPr/>
            </p14:nvContentPartPr>
            <p14:xfrm>
              <a:off x="8449733" y="2637841"/>
              <a:ext cx="11289" cy="221538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8449733" y="2637841"/>
                <a:ext cx="11289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3" name="墨迹 212"/>
              <p14:cNvContentPartPr/>
              <p14:nvPr/>
            </p14:nvContentPartPr>
            <p14:xfrm>
              <a:off x="8463491" y="2693005"/>
              <a:ext cx="87841" cy="19740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8463491" y="2693005"/>
                <a:ext cx="8784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4" name="墨迹 213"/>
              <p14:cNvContentPartPr/>
              <p14:nvPr/>
            </p14:nvContentPartPr>
            <p14:xfrm>
              <a:off x="8541984" y="2608408"/>
              <a:ext cx="12171" cy="118436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8541984" y="2608408"/>
                <a:ext cx="1217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5" name="墨迹 214"/>
              <p14:cNvContentPartPr/>
              <p14:nvPr/>
            </p14:nvContentPartPr>
            <p14:xfrm>
              <a:off x="9943394" y="3022934"/>
              <a:ext cx="400050" cy="14981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9943394" y="3022934"/>
                <a:ext cx="400050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6" name="墨迹 215"/>
              <p14:cNvContentPartPr/>
              <p14:nvPr/>
            </p14:nvContentPartPr>
            <p14:xfrm>
              <a:off x="10058400" y="2749403"/>
              <a:ext cx="22577" cy="200213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0058400" y="2749403"/>
                <a:ext cx="2257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7" name="墨迹 216"/>
              <p14:cNvContentPartPr/>
              <p14:nvPr/>
            </p14:nvContentPartPr>
            <p14:xfrm>
              <a:off x="10075333" y="2814261"/>
              <a:ext cx="98778" cy="5075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0075333" y="2814261"/>
                <a:ext cx="987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8" name="墨迹 217"/>
              <p14:cNvContentPartPr/>
              <p14:nvPr/>
            </p14:nvContentPartPr>
            <p14:xfrm>
              <a:off x="10171288" y="2691595"/>
              <a:ext cx="11289" cy="272121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0171288" y="2691595"/>
                <a:ext cx="11289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9" name="墨迹 218"/>
              <p14:cNvContentPartPr/>
              <p14:nvPr/>
            </p14:nvContentPartPr>
            <p14:xfrm>
              <a:off x="10250311" y="2639427"/>
              <a:ext cx="118533" cy="2819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0250311" y="2639427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0" name="墨迹 219"/>
              <p14:cNvContentPartPr/>
              <p14:nvPr/>
            </p14:nvContentPartPr>
            <p14:xfrm>
              <a:off x="10336388" y="2523106"/>
              <a:ext cx="26812" cy="203738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0336388" y="2523106"/>
                <a:ext cx="26812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1" name="墨迹 220"/>
              <p14:cNvContentPartPr/>
              <p14:nvPr/>
            </p14:nvContentPartPr>
            <p14:xfrm>
              <a:off x="10869788" y="2853740"/>
              <a:ext cx="176389" cy="7701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0869788" y="2853740"/>
                <a:ext cx="176389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2" name="墨迹 221"/>
              <p14:cNvContentPartPr/>
              <p14:nvPr/>
            </p14:nvContentPartPr>
            <p14:xfrm>
              <a:off x="11040532" y="2810560"/>
              <a:ext cx="141112" cy="375928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1040532" y="2810560"/>
                <a:ext cx="141112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3" name="墨迹 222"/>
              <p14:cNvContentPartPr/>
              <p14:nvPr/>
            </p14:nvContentPartPr>
            <p14:xfrm>
              <a:off x="10888132" y="2965126"/>
              <a:ext cx="296333" cy="305959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0888132" y="2965126"/>
                <a:ext cx="296333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4" name="墨迹 223"/>
              <p14:cNvContentPartPr/>
              <p14:nvPr/>
            </p14:nvContentPartPr>
            <p14:xfrm>
              <a:off x="10984088" y="2991915"/>
              <a:ext cx="88900" cy="14170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10984088" y="2991915"/>
                <a:ext cx="88900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5" name="墨迹 224"/>
              <p14:cNvContentPartPr/>
              <p14:nvPr/>
            </p14:nvContentPartPr>
            <p14:xfrm>
              <a:off x="11176000" y="2825541"/>
              <a:ext cx="158044" cy="5639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11176000" y="2825541"/>
                <a:ext cx="158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6" name="墨迹 225"/>
              <p14:cNvContentPartPr/>
              <p14:nvPr/>
            </p14:nvContentPartPr>
            <p14:xfrm>
              <a:off x="11342157" y="2714860"/>
              <a:ext cx="189443" cy="234756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11342157" y="2714860"/>
                <a:ext cx="189443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7" name="墨迹 226"/>
              <p14:cNvContentPartPr/>
              <p14:nvPr/>
            </p14:nvContentPartPr>
            <p14:xfrm>
              <a:off x="11187288" y="3063822"/>
              <a:ext cx="132644" cy="40889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11187288" y="3063822"/>
                <a:ext cx="132644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8" name="墨迹 227"/>
              <p14:cNvContentPartPr/>
              <p14:nvPr/>
            </p14:nvContentPartPr>
            <p14:xfrm>
              <a:off x="11373555" y="3009892"/>
              <a:ext cx="184856" cy="261193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11373555" y="3009892"/>
                <a:ext cx="18485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9" name="墨迹 228"/>
              <p14:cNvContentPartPr/>
              <p14:nvPr/>
            </p14:nvContentPartPr>
            <p14:xfrm>
              <a:off x="11080044" y="3262625"/>
              <a:ext cx="5644" cy="152275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11080044" y="3262625"/>
                <a:ext cx="56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0" name="墨迹 229"/>
              <p14:cNvContentPartPr/>
              <p14:nvPr/>
            </p14:nvContentPartPr>
            <p14:xfrm>
              <a:off x="11034888" y="3442570"/>
              <a:ext cx="112889" cy="114206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1034888" y="3442570"/>
                <a:ext cx="112889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1" name="墨迹 230"/>
              <p14:cNvContentPartPr/>
              <p14:nvPr/>
            </p14:nvContentPartPr>
            <p14:xfrm>
              <a:off x="11198577" y="3438693"/>
              <a:ext cx="270933" cy="261017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1198577" y="3438693"/>
                <a:ext cx="270933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2" name="墨迹 231"/>
              <p14:cNvContentPartPr/>
              <p14:nvPr/>
            </p14:nvContentPartPr>
            <p14:xfrm>
              <a:off x="10772422" y="2893218"/>
              <a:ext cx="143933" cy="33839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0772422" y="2893218"/>
                <a:ext cx="143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3" name="墨迹 232"/>
              <p14:cNvContentPartPr/>
              <p14:nvPr/>
            </p14:nvContentPartPr>
            <p14:xfrm>
              <a:off x="10628488" y="2735304"/>
              <a:ext cx="160867" cy="188933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0628488" y="2735304"/>
                <a:ext cx="160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4" name="墨迹 233"/>
              <p14:cNvContentPartPr/>
              <p14:nvPr/>
            </p14:nvContentPartPr>
            <p14:xfrm>
              <a:off x="10509955" y="2699350"/>
              <a:ext cx="101600" cy="186290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0509955" y="2699350"/>
                <a:ext cx="101600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5" name="墨迹 234"/>
              <p14:cNvContentPartPr/>
              <p14:nvPr/>
            </p14:nvContentPartPr>
            <p14:xfrm>
              <a:off x="10572044" y="2684722"/>
              <a:ext cx="50800" cy="369231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0572044" y="2684722"/>
                <a:ext cx="50800" cy="369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6" name="墨迹 235"/>
              <p14:cNvContentPartPr/>
              <p14:nvPr/>
            </p14:nvContentPartPr>
            <p14:xfrm>
              <a:off x="10419644" y="2752223"/>
              <a:ext cx="88370" cy="121609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0419644" y="2752223"/>
                <a:ext cx="88370" cy="121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7" name="墨迹 236"/>
              <p14:cNvContentPartPr/>
              <p14:nvPr/>
            </p14:nvContentPartPr>
            <p14:xfrm>
              <a:off x="4139494" y="4315153"/>
              <a:ext cx="144639" cy="137471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139494" y="4315153"/>
                <a:ext cx="144639" cy="137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8" name="墨迹 237"/>
              <p14:cNvContentPartPr/>
              <p14:nvPr/>
            </p14:nvContentPartPr>
            <p14:xfrm>
              <a:off x="4272844" y="4331368"/>
              <a:ext cx="48859" cy="25379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272844" y="4331368"/>
                <a:ext cx="4885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9" name="墨迹 238"/>
              <p14:cNvContentPartPr/>
              <p14:nvPr/>
            </p14:nvContentPartPr>
            <p14:xfrm>
              <a:off x="4312355" y="4331368"/>
              <a:ext cx="187678" cy="32428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312355" y="4331368"/>
                <a:ext cx="187678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40" name="墨迹 239"/>
              <p14:cNvContentPartPr/>
              <p14:nvPr/>
            </p14:nvContentPartPr>
            <p14:xfrm>
              <a:off x="4131733" y="4457382"/>
              <a:ext cx="310444" cy="35336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131733" y="4457382"/>
                <a:ext cx="310444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1" name="墨迹 240"/>
              <p14:cNvContentPartPr/>
              <p14:nvPr/>
            </p14:nvContentPartPr>
            <p14:xfrm>
              <a:off x="4174066" y="4425482"/>
              <a:ext cx="110067" cy="170957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4174066" y="4425482"/>
                <a:ext cx="110067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2" name="墨迹 241"/>
              <p14:cNvContentPartPr/>
              <p14:nvPr/>
            </p14:nvContentPartPr>
            <p14:xfrm>
              <a:off x="4180416" y="4635917"/>
              <a:ext cx="106539" cy="42299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4180416" y="4635917"/>
                <a:ext cx="10653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3" name="墨迹 242"/>
              <p14:cNvContentPartPr/>
              <p14:nvPr/>
            </p14:nvContentPartPr>
            <p14:xfrm>
              <a:off x="4368800" y="4482233"/>
              <a:ext cx="16933" cy="133945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4368800" y="4482233"/>
                <a:ext cx="16933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4" name="墨迹 243"/>
              <p14:cNvContentPartPr/>
              <p14:nvPr/>
            </p14:nvContentPartPr>
            <p14:xfrm>
              <a:off x="4498622" y="4348287"/>
              <a:ext cx="155222" cy="107157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4498622" y="4348287"/>
                <a:ext cx="15522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5" name="墨迹 244"/>
              <p14:cNvContentPartPr/>
              <p14:nvPr/>
            </p14:nvContentPartPr>
            <p14:xfrm>
              <a:off x="4667955" y="4216809"/>
              <a:ext cx="33867" cy="210436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4667955" y="4216809"/>
                <a:ext cx="33867" cy="210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6" name="墨迹 245"/>
              <p14:cNvContentPartPr/>
              <p14:nvPr/>
            </p14:nvContentPartPr>
            <p14:xfrm>
              <a:off x="4713111" y="4181384"/>
              <a:ext cx="62089" cy="227002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4713111" y="4181384"/>
                <a:ext cx="6208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7" name="墨迹 246"/>
              <p14:cNvContentPartPr/>
              <p14:nvPr/>
            </p14:nvContentPartPr>
            <p14:xfrm>
              <a:off x="4803422" y="4210112"/>
              <a:ext cx="104422" cy="124076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4803422" y="4210112"/>
                <a:ext cx="1044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8" name="墨迹 247"/>
              <p14:cNvContentPartPr/>
              <p14:nvPr/>
            </p14:nvContentPartPr>
            <p14:xfrm>
              <a:off x="4452761" y="4641557"/>
              <a:ext cx="119239" cy="101517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4452761" y="4641557"/>
                <a:ext cx="11923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9" name="墨迹 248"/>
              <p14:cNvContentPartPr/>
              <p14:nvPr/>
            </p14:nvContentPartPr>
            <p14:xfrm>
              <a:off x="4628444" y="4637327"/>
              <a:ext cx="203200" cy="165670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4628444" y="4637327"/>
                <a:ext cx="203200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50" name="墨迹 249"/>
              <p14:cNvContentPartPr/>
              <p14:nvPr/>
            </p14:nvContentPartPr>
            <p14:xfrm>
              <a:off x="4837288" y="4584454"/>
              <a:ext cx="5645" cy="350373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4837288" y="4584454"/>
                <a:ext cx="5645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51" name="墨迹 250"/>
              <p14:cNvContentPartPr/>
              <p14:nvPr/>
            </p14:nvContentPartPr>
            <p14:xfrm>
              <a:off x="4312355" y="4813571"/>
              <a:ext cx="8467" cy="155095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4312355" y="4813571"/>
                <a:ext cx="846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2" name="墨迹 251"/>
              <p14:cNvContentPartPr/>
              <p14:nvPr/>
            </p14:nvContentPartPr>
            <p14:xfrm>
              <a:off x="4255911" y="4991225"/>
              <a:ext cx="90311" cy="131830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4255911" y="4991225"/>
                <a:ext cx="90311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3" name="墨迹 252"/>
              <p14:cNvContentPartPr/>
              <p14:nvPr/>
            </p14:nvContentPartPr>
            <p14:xfrm>
              <a:off x="4346222" y="5109661"/>
              <a:ext cx="107244" cy="135355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4346222" y="5109661"/>
                <a:ext cx="10724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4" name="墨迹 253"/>
              <p14:cNvContentPartPr/>
              <p14:nvPr/>
            </p14:nvContentPartPr>
            <p14:xfrm>
              <a:off x="3994679" y="4331368"/>
              <a:ext cx="153987" cy="132535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3994679" y="4331368"/>
                <a:ext cx="153987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5" name="墨迹 254"/>
              <p14:cNvContentPartPr/>
              <p14:nvPr/>
            </p14:nvContentPartPr>
            <p14:xfrm>
              <a:off x="3795006" y="4208702"/>
              <a:ext cx="141994" cy="148750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3795006" y="4208702"/>
                <a:ext cx="141994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6" name="墨迹 255"/>
              <p14:cNvContentPartPr/>
              <p14:nvPr/>
            </p14:nvContentPartPr>
            <p14:xfrm>
              <a:off x="3623733" y="4199890"/>
              <a:ext cx="22578" cy="199156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3623733" y="4199890"/>
                <a:ext cx="22578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7" name="墨迹 256"/>
              <p14:cNvContentPartPr/>
              <p14:nvPr/>
            </p14:nvContentPartPr>
            <p14:xfrm>
              <a:off x="3640666" y="4241131"/>
              <a:ext cx="79022" cy="62038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3640666" y="4241131"/>
                <a:ext cx="790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8" name="墨迹 257"/>
              <p14:cNvContentPartPr/>
              <p14:nvPr/>
            </p14:nvContentPartPr>
            <p14:xfrm>
              <a:off x="3702755" y="4173454"/>
              <a:ext cx="22578" cy="310189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3702755" y="4173454"/>
                <a:ext cx="2257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9" name="墨迹 258"/>
              <p14:cNvContentPartPr/>
              <p14:nvPr/>
            </p14:nvContentPartPr>
            <p14:xfrm>
              <a:off x="3460044" y="4196013"/>
              <a:ext cx="110067" cy="157914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3460044" y="4196013"/>
                <a:ext cx="11006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60" name="墨迹 259"/>
              <p14:cNvContentPartPr/>
              <p14:nvPr/>
            </p14:nvContentPartPr>
            <p14:xfrm>
              <a:off x="7294033" y="4472363"/>
              <a:ext cx="215900" cy="172190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294033" y="4472363"/>
                <a:ext cx="215900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61" name="墨迹 260"/>
              <p14:cNvContentPartPr/>
              <p14:nvPr/>
            </p14:nvContentPartPr>
            <p14:xfrm>
              <a:off x="7488413" y="4421957"/>
              <a:ext cx="446264" cy="479031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7488413" y="4421957"/>
                <a:ext cx="446264" cy="479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2" name="墨迹 261"/>
              <p14:cNvContentPartPr/>
              <p14:nvPr/>
            </p14:nvContentPartPr>
            <p14:xfrm>
              <a:off x="8037688" y="4410325"/>
              <a:ext cx="471312" cy="279699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8037688" y="4410325"/>
                <a:ext cx="471312" cy="27969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5" y="547679"/>
            <a:ext cx="11479865" cy="43315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0" y="430036"/>
            <a:ext cx="9846975" cy="6016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506611" y="231231"/>
              <a:ext cx="156633" cy="37963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3506611" y="231231"/>
                <a:ext cx="156633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589866" y="437084"/>
              <a:ext cx="208845" cy="17483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589866" y="437084"/>
                <a:ext cx="2088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855155" y="262250"/>
              <a:ext cx="141111" cy="3101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55155" y="262250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790244" y="179416"/>
              <a:ext cx="488244" cy="42615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790244" y="179416"/>
                <a:ext cx="488244" cy="426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4272844" y="306488"/>
              <a:ext cx="71084" cy="25925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272844" y="306488"/>
                <a:ext cx="71084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312355" y="344027"/>
              <a:ext cx="84667" cy="3947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312355" y="344027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346222" y="222419"/>
              <a:ext cx="101600" cy="20056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346222" y="222419"/>
                <a:ext cx="101600" cy="200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376737" y="428977"/>
              <a:ext cx="93663" cy="34367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376737" y="428977"/>
                <a:ext cx="93663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481688" y="249561"/>
              <a:ext cx="206023" cy="33468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481688" y="249561"/>
                <a:ext cx="206023" cy="334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4492977" y="422985"/>
              <a:ext cx="307623" cy="19457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492977" y="422985"/>
                <a:ext cx="30762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264429" y="5859755"/>
              <a:ext cx="2171171" cy="17483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264429" y="5859755"/>
                <a:ext cx="217117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59895" y="6289789"/>
              <a:ext cx="793927" cy="1089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59895" y="6289789"/>
                <a:ext cx="793927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3290711" y="5484179"/>
              <a:ext cx="338666" cy="63782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290711" y="5484179"/>
                <a:ext cx="338666" cy="6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232400" y="5425490"/>
              <a:ext cx="231422" cy="55552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232400" y="5425490"/>
                <a:ext cx="231422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9689747" y="896728"/>
              <a:ext cx="168804" cy="8177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689747" y="896728"/>
                <a:ext cx="16880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685866" y="949425"/>
              <a:ext cx="90311" cy="6635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685866" y="949425"/>
                <a:ext cx="90311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9701212" y="1139240"/>
              <a:ext cx="145521" cy="3947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701212" y="1139240"/>
                <a:ext cx="14552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936162" y="1060282"/>
              <a:ext cx="122238" cy="3665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936162" y="1060282"/>
                <a:ext cx="12223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921522" y="1127960"/>
              <a:ext cx="162278" cy="3947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921522" y="1127960"/>
                <a:ext cx="1622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0306755" y="823411"/>
              <a:ext cx="152400" cy="31653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306755" y="823411"/>
                <a:ext cx="15240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0456332" y="958766"/>
              <a:ext cx="14112" cy="10151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456332" y="958766"/>
                <a:ext cx="1411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0538177" y="772652"/>
              <a:ext cx="110067" cy="31723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538177" y="772652"/>
                <a:ext cx="110067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673644" y="930567"/>
              <a:ext cx="108832" cy="14945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673644" y="930567"/>
                <a:ext cx="10883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0217855" y="1161799"/>
              <a:ext cx="541690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217855" y="1161799"/>
                <a:ext cx="54169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0427581" y="1266135"/>
              <a:ext cx="161396" cy="22259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427581" y="1266135"/>
                <a:ext cx="161396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0628488" y="1237055"/>
              <a:ext cx="124177" cy="11984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628488" y="1237055"/>
                <a:ext cx="124177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3697111" y="3079332"/>
              <a:ext cx="1363133" cy="10715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697111" y="3079332"/>
                <a:ext cx="136313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46150" y="3498087"/>
              <a:ext cx="1938161" cy="8882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46150" y="3498087"/>
                <a:ext cx="1938161" cy="88827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5" y="547679"/>
            <a:ext cx="11479865" cy="43315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0978444" y="2592546"/>
              <a:ext cx="28223" cy="31265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0978444" y="2592546"/>
                <a:ext cx="28223" cy="312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0828867" y="2520991"/>
              <a:ext cx="446439" cy="47938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828867" y="2520991"/>
                <a:ext cx="446439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609673" y="4444164"/>
              <a:ext cx="741715" cy="62037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609673" y="4444164"/>
                <a:ext cx="741715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3488266" y="4745188"/>
              <a:ext cx="135467" cy="1924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488266" y="4745188"/>
                <a:ext cx="135467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3461984" y="4789602"/>
              <a:ext cx="178682" cy="18470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461984" y="4789602"/>
                <a:ext cx="178682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84073" y="4537221"/>
              <a:ext cx="748771" cy="48572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84073" y="4537221"/>
                <a:ext cx="748771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8587846" y="1130780"/>
              <a:ext cx="189265" cy="20021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587846" y="1130780"/>
                <a:ext cx="18926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772877" y="1116680"/>
              <a:ext cx="117123" cy="22629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772877" y="1116680"/>
                <a:ext cx="117123" cy="226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8875888" y="1080022"/>
              <a:ext cx="57856" cy="45964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875888" y="1080022"/>
                <a:ext cx="57856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9014177" y="1144879"/>
              <a:ext cx="161749" cy="23687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014177" y="1144879"/>
                <a:ext cx="16174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9245600" y="1192465"/>
              <a:ext cx="144638" cy="18928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245600" y="1192465"/>
                <a:ext cx="144638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9744603" y="1165324"/>
              <a:ext cx="133174" cy="14875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744603" y="1165324"/>
                <a:ext cx="133174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9903177" y="1099761"/>
              <a:ext cx="189089" cy="24251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903177" y="1099761"/>
                <a:ext cx="1890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222088" y="1133600"/>
              <a:ext cx="187855" cy="18611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222088" y="1133600"/>
                <a:ext cx="18785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0583332" y="1161799"/>
              <a:ext cx="141112" cy="18047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583332" y="1161799"/>
                <a:ext cx="14111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4897261" y="3138550"/>
              <a:ext cx="493183" cy="37504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97261" y="3138550"/>
                <a:ext cx="493183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2113844" y="3893578"/>
              <a:ext cx="1509889" cy="4864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113844" y="3893578"/>
                <a:ext cx="1509889" cy="48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000522" y="3234426"/>
              <a:ext cx="500944" cy="32428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000522" y="3234426"/>
                <a:ext cx="50094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279466" y="3961608"/>
              <a:ext cx="220134" cy="72312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279466" y="3961608"/>
                <a:ext cx="220134" cy="723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480902" y="4162174"/>
              <a:ext cx="182387" cy="2255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480902" y="4162174"/>
                <a:ext cx="18238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9445448" y="4269330"/>
              <a:ext cx="299685" cy="1692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445448" y="4269330"/>
                <a:ext cx="29968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9826977" y="4218572"/>
              <a:ext cx="784578" cy="2255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826977" y="4218572"/>
                <a:ext cx="784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039878" y="3859563"/>
              <a:ext cx="357188" cy="35336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039878" y="3859563"/>
                <a:ext cx="357188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0039350" y="4227032"/>
              <a:ext cx="371827" cy="37857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039350" y="4227032"/>
                <a:ext cx="371827" cy="378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9556044" y="4861509"/>
              <a:ext cx="101600" cy="789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56044" y="4861509"/>
                <a:ext cx="101600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9473847" y="4994750"/>
              <a:ext cx="200730" cy="4159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473847" y="4994750"/>
                <a:ext cx="200730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9486547" y="5036343"/>
              <a:ext cx="264230" cy="29327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486547" y="5036343"/>
                <a:ext cx="26423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715500" y="4841417"/>
              <a:ext cx="354188" cy="47127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715500" y="4841417"/>
                <a:ext cx="354188" cy="47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054872" y="4946106"/>
              <a:ext cx="159631" cy="29186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54872" y="4946106"/>
                <a:ext cx="159631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0216444" y="5098381"/>
              <a:ext cx="98778" cy="422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216444" y="5098381"/>
                <a:ext cx="9877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425288" y="4771273"/>
              <a:ext cx="76906" cy="11279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425288" y="4771273"/>
                <a:ext cx="7690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0320866" y="4921432"/>
              <a:ext cx="245357" cy="39126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320866" y="4921432"/>
                <a:ext cx="245357" cy="391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0278533" y="5162710"/>
              <a:ext cx="349955" cy="16972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278533" y="5162710"/>
                <a:ext cx="349955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10961511" y="4916498"/>
              <a:ext cx="11289" cy="15086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961511" y="4916498"/>
                <a:ext cx="11289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10986911" y="4852345"/>
              <a:ext cx="81844" cy="26295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986911" y="4852345"/>
                <a:ext cx="81844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0964332" y="5228097"/>
              <a:ext cx="119415" cy="13958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964332" y="5228097"/>
                <a:ext cx="119415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223955" y="3770208"/>
              <a:ext cx="508000" cy="33909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223955" y="3770208"/>
                <a:ext cx="508000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2947811" y="4923547"/>
              <a:ext cx="348544" cy="6485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947811" y="4923547"/>
                <a:ext cx="34854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2920118" y="4957386"/>
              <a:ext cx="443970" cy="5639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2920118" y="4957386"/>
                <a:ext cx="44397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3081866" y="5085515"/>
              <a:ext cx="50800" cy="32975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081866" y="5085515"/>
                <a:ext cx="50800" cy="329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3146072" y="5016604"/>
              <a:ext cx="297039" cy="35248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146072" y="5016604"/>
                <a:ext cx="297039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3413125" y="4988405"/>
              <a:ext cx="233186" cy="71061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413125" y="4988405"/>
                <a:ext cx="233186" cy="710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3462866" y="5141385"/>
              <a:ext cx="130528" cy="18540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462866" y="5141385"/>
                <a:ext cx="130528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3606800" y="5182978"/>
              <a:ext cx="95955" cy="9587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606800" y="5182978"/>
                <a:ext cx="9595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3478918" y="5343712"/>
              <a:ext cx="243593" cy="1410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478918" y="5343712"/>
                <a:ext cx="243593" cy="1410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04792"/>
            <a:ext cx="9661235" cy="6248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09" y="5553070"/>
            <a:ext cx="4576796" cy="120968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04792"/>
            <a:ext cx="9661235" cy="6248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09" y="5553070"/>
            <a:ext cx="4576796" cy="1209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662561" y="1088481"/>
              <a:ext cx="189794" cy="206558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6662561" y="1088481"/>
                <a:ext cx="18979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762044" y="1154044"/>
              <a:ext cx="39511" cy="29256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62044" y="1154044"/>
                <a:ext cx="39511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900333" y="1150519"/>
              <a:ext cx="141993" cy="1579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900333" y="1150519"/>
                <a:ext cx="14199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300111" y="1443789"/>
              <a:ext cx="125059" cy="27635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300111" y="1443789"/>
                <a:ext cx="12505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432755" y="1584784"/>
              <a:ext cx="118533" cy="13958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432755" y="1584784"/>
                <a:ext cx="118533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8967611" y="1426870"/>
              <a:ext cx="188383" cy="26789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967611" y="1426870"/>
                <a:ext cx="188383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155288" y="1567865"/>
              <a:ext cx="67734" cy="7102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155288" y="1567865"/>
                <a:ext cx="67734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324622" y="1330993"/>
              <a:ext cx="62088" cy="8177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324622" y="1330993"/>
                <a:ext cx="620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9200444" y="1415590"/>
              <a:ext cx="313266" cy="34120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200444" y="1415590"/>
                <a:ext cx="31326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458280" y="1722959"/>
              <a:ext cx="890764" cy="52168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458280" y="1722959"/>
                <a:ext cx="890764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3455811" y="5763878"/>
              <a:ext cx="314677" cy="23687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455811" y="5763878"/>
                <a:ext cx="31467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3803650" y="5876674"/>
              <a:ext cx="209550" cy="17483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803650" y="5876674"/>
                <a:ext cx="20955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918222" y="6683166"/>
              <a:ext cx="2810933" cy="9587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918222" y="6683166"/>
                <a:ext cx="2810933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7588426" y="6389896"/>
              <a:ext cx="4054122" cy="32146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588426" y="6389896"/>
                <a:ext cx="405412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7394222" y="6513972"/>
              <a:ext cx="1744133" cy="28763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394222" y="6513972"/>
                <a:ext cx="174413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4105451" y="2791702"/>
              <a:ext cx="384704" cy="3947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105451" y="2791702"/>
                <a:ext cx="38470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4476044" y="2747993"/>
              <a:ext cx="139171" cy="18188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476044" y="2747993"/>
                <a:ext cx="139171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312355" y="2239001"/>
              <a:ext cx="197556" cy="338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312355" y="2239001"/>
                <a:ext cx="197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442177" y="2278480"/>
              <a:ext cx="11289" cy="14663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42177" y="2278480"/>
                <a:ext cx="112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4645377" y="2120565"/>
              <a:ext cx="39511" cy="34402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645377" y="2120565"/>
                <a:ext cx="395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4608688" y="2118803"/>
              <a:ext cx="70556" cy="1342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608688" y="2118803"/>
                <a:ext cx="70556" cy="134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4713111" y="2126205"/>
              <a:ext cx="82550" cy="8741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713111" y="2126205"/>
                <a:ext cx="8255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4902200" y="2264380"/>
              <a:ext cx="19755" cy="1410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902200" y="2264380"/>
                <a:ext cx="197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4876800" y="2236181"/>
              <a:ext cx="257704" cy="1974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876800" y="2236181"/>
                <a:ext cx="25770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5063066" y="2145063"/>
              <a:ext cx="154517" cy="21237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063066" y="2145063"/>
                <a:ext cx="154517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4927600" y="2408195"/>
              <a:ext cx="19755" cy="22277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927600" y="2408195"/>
                <a:ext cx="19755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4951588" y="2449084"/>
              <a:ext cx="108656" cy="10574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951588" y="2449084"/>
                <a:ext cx="108656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5170311" y="2368012"/>
              <a:ext cx="11289" cy="3757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170311" y="2368012"/>
                <a:ext cx="11289" cy="375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5113866" y="2361314"/>
              <a:ext cx="71085" cy="8918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113866" y="2361314"/>
                <a:ext cx="71085" cy="89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5204177" y="2357437"/>
              <a:ext cx="62089" cy="592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204177" y="2357437"/>
                <a:ext cx="620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6922381" y="1127960"/>
              <a:ext cx="8996" cy="282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922381" y="1127960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035777" y="2494907"/>
              <a:ext cx="101600" cy="19527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035777" y="2494907"/>
                <a:ext cx="101600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022901" y="2667626"/>
              <a:ext cx="249943" cy="3947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022901" y="2667626"/>
                <a:ext cx="24994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195688" y="2482923"/>
              <a:ext cx="173038" cy="3806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195688" y="2482923"/>
                <a:ext cx="173038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2240844" y="2520991"/>
              <a:ext cx="36689" cy="18399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240844" y="2520991"/>
                <a:ext cx="36689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2331155" y="2540202"/>
              <a:ext cx="5645" cy="17254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2331155" y="2540202"/>
                <a:ext cx="5645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2164644" y="2712745"/>
              <a:ext cx="324556" cy="2819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164644" y="2712745"/>
                <a:ext cx="324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994605" y="2839640"/>
              <a:ext cx="599017" cy="6485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994605" y="2839640"/>
                <a:ext cx="59901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2010833" y="2749403"/>
              <a:ext cx="193322" cy="25379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2010833" y="2749403"/>
                <a:ext cx="1933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4957938" y="1962651"/>
              <a:ext cx="69850" cy="8459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957938" y="1962651"/>
                <a:ext cx="6985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5110515" y="1878054"/>
              <a:ext cx="8996" cy="14945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110515" y="1878054"/>
                <a:ext cx="8996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5113866" y="1917532"/>
              <a:ext cx="62089" cy="5075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113866" y="1917532"/>
                <a:ext cx="620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187244" y="1821656"/>
              <a:ext cx="16933" cy="29326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187244" y="1821656"/>
                <a:ext cx="16933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254977" y="1953310"/>
              <a:ext cx="25400" cy="7137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254977" y="1953310"/>
                <a:ext cx="25400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335940" y="1862544"/>
              <a:ext cx="131410" cy="15086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335940" y="1862544"/>
                <a:ext cx="13141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548488" y="1868889"/>
              <a:ext cx="94015" cy="13694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548488" y="1868889"/>
                <a:ext cx="94015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216377" y="2394096"/>
              <a:ext cx="105040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216377" y="2394096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053747" y="2374356"/>
              <a:ext cx="159808" cy="17289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53747" y="2374356"/>
                <a:ext cx="15980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275644" y="2298043"/>
              <a:ext cx="11289" cy="29062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275644" y="2298043"/>
                <a:ext cx="11289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281288" y="2419475"/>
              <a:ext cx="81845" cy="2537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281288" y="2419475"/>
                <a:ext cx="818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360311" y="2242526"/>
              <a:ext cx="25400" cy="56891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360311" y="2242526"/>
                <a:ext cx="25400" cy="568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403879" y="2487152"/>
              <a:ext cx="120121" cy="10715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403879" y="2487152"/>
                <a:ext cx="120121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556279" y="2357437"/>
              <a:ext cx="199143" cy="11279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556279" y="2357437"/>
                <a:ext cx="19914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811866" y="2292227"/>
              <a:ext cx="122767" cy="17606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811866" y="2292227"/>
                <a:ext cx="122767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306755" y="1283055"/>
              <a:ext cx="105039" cy="5995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306755" y="1283055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6067777" y="1969701"/>
              <a:ext cx="110949" cy="2678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067777" y="1969701"/>
                <a:ext cx="11094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6076244" y="2035968"/>
              <a:ext cx="76200" cy="3665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076244" y="2035968"/>
                <a:ext cx="762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981700" y="2083907"/>
              <a:ext cx="246944" cy="5357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981700" y="2083907"/>
                <a:ext cx="2469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6035851" y="2009884"/>
              <a:ext cx="122237" cy="21219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035851" y="2009884"/>
                <a:ext cx="122237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6107288" y="2103646"/>
              <a:ext cx="11289" cy="10151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107288" y="2103646"/>
                <a:ext cx="112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6116813" y="2081087"/>
              <a:ext cx="75142" cy="16919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116813" y="2081087"/>
                <a:ext cx="7514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6242755" y="1953839"/>
              <a:ext cx="206022" cy="28093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242755" y="1953839"/>
                <a:ext cx="206022" cy="280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6513688" y="1919471"/>
              <a:ext cx="47978" cy="5164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513688" y="1919471"/>
                <a:ext cx="47978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6450012" y="1923172"/>
              <a:ext cx="292276" cy="25379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450012" y="1923172"/>
                <a:ext cx="29227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6711244" y="1829234"/>
              <a:ext cx="16933" cy="45206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711244" y="1829234"/>
                <a:ext cx="16933" cy="452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6159500" y="2285529"/>
              <a:ext cx="204611" cy="19598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159500" y="2285529"/>
                <a:ext cx="204611" cy="195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6155266" y="3538976"/>
              <a:ext cx="105040" cy="5995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155266" y="3538976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6149622" y="3538976"/>
              <a:ext cx="105039" cy="5995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149622" y="3538976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6090355" y="3442218"/>
              <a:ext cx="84667" cy="18699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090355" y="3442218"/>
                <a:ext cx="84667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6127044" y="3549374"/>
              <a:ext cx="52211" cy="7137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127044" y="3549374"/>
                <a:ext cx="52211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6186311" y="3372601"/>
              <a:ext cx="95956" cy="2650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186311" y="3372601"/>
                <a:ext cx="9595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6285794" y="3491037"/>
              <a:ext cx="126294" cy="15298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285794" y="3491037"/>
                <a:ext cx="12629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6352822" y="3558715"/>
              <a:ext cx="115711" cy="32146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352822" y="3558715"/>
                <a:ext cx="1157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6429022" y="2633787"/>
              <a:ext cx="105039" cy="5995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6429022" y="2633787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8235244" y="3536156"/>
              <a:ext cx="496711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235244" y="3536156"/>
                <a:ext cx="496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6109228" y="3603833"/>
              <a:ext cx="1426104" cy="37011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6109228" y="3603833"/>
                <a:ext cx="1426104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6219472" y="2458953"/>
              <a:ext cx="2261305" cy="1088482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6219472" y="2458953"/>
                <a:ext cx="2261305" cy="1088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8720666" y="2453314"/>
              <a:ext cx="269522" cy="22206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720666" y="2453314"/>
                <a:ext cx="269522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8777111" y="2932697"/>
              <a:ext cx="129822" cy="22559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777111" y="2932697"/>
                <a:ext cx="1298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8912577" y="2845985"/>
              <a:ext cx="95956" cy="31512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912577" y="2845985"/>
                <a:ext cx="95956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8760177" y="3440279"/>
              <a:ext cx="239889" cy="17483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8760177" y="3440279"/>
                <a:ext cx="2398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7986888" y="3650890"/>
              <a:ext cx="179212" cy="21801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986888" y="3650890"/>
                <a:ext cx="17921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8156222" y="3829426"/>
              <a:ext cx="135466" cy="9587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8156222" y="3829426"/>
                <a:ext cx="13546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7600244" y="2509007"/>
              <a:ext cx="31044" cy="50264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600244" y="2509007"/>
                <a:ext cx="31044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7580488" y="3039853"/>
              <a:ext cx="16934" cy="109130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580488" y="3039853"/>
                <a:ext cx="16934" cy="1091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7364412" y="2267200"/>
              <a:ext cx="106715" cy="2537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364412" y="2267200"/>
                <a:ext cx="10671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7240058" y="2306679"/>
              <a:ext cx="315031" cy="6203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240058" y="2306679"/>
                <a:ext cx="31503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7384344" y="2124443"/>
              <a:ext cx="49388" cy="52626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384344" y="2124443"/>
                <a:ext cx="49388" cy="526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7312377" y="2351797"/>
              <a:ext cx="93134" cy="135355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312377" y="2351797"/>
                <a:ext cx="931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7416800" y="2385636"/>
              <a:ext cx="115711" cy="657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416800" y="2385636"/>
                <a:ext cx="115711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7524397" y="2167799"/>
              <a:ext cx="180269" cy="24198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524397" y="2167799"/>
                <a:ext cx="180269" cy="241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7610651" y="2210802"/>
              <a:ext cx="26281" cy="34120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610651" y="2210802"/>
                <a:ext cx="2628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7712251" y="2126205"/>
              <a:ext cx="37571" cy="231232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712251" y="2126205"/>
                <a:ext cx="3757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7758112" y="2078972"/>
              <a:ext cx="125060" cy="315124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758112" y="2078972"/>
                <a:ext cx="125060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7862711" y="2340518"/>
              <a:ext cx="56444" cy="3101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862711" y="2340518"/>
                <a:ext cx="5644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7752644" y="2050068"/>
              <a:ext cx="268111" cy="43426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752644" y="2050068"/>
                <a:ext cx="268111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8562975" y="1964061"/>
              <a:ext cx="264936" cy="30102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562975" y="1964061"/>
                <a:ext cx="26493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8686800" y="2041608"/>
              <a:ext cx="45155" cy="518862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686800" y="2041608"/>
                <a:ext cx="45155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8847137" y="1894973"/>
              <a:ext cx="193322" cy="35530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847137" y="1894973"/>
                <a:ext cx="193322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8963377" y="2210802"/>
              <a:ext cx="81845" cy="3383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963377" y="2210802"/>
                <a:ext cx="81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8906933" y="1962651"/>
              <a:ext cx="248356" cy="36094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906933" y="1962651"/>
                <a:ext cx="248356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9251244" y="1945026"/>
              <a:ext cx="82550" cy="7402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251244" y="1945026"/>
                <a:ext cx="82550" cy="74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9136768" y="2055708"/>
              <a:ext cx="196321" cy="6344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136768" y="2055708"/>
                <a:ext cx="196321" cy="63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9262533" y="2011647"/>
              <a:ext cx="14111" cy="26260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262533" y="2011647"/>
                <a:ext cx="14111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9168518" y="1981861"/>
              <a:ext cx="295804" cy="42421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168518" y="1981861"/>
                <a:ext cx="295804" cy="424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9206088" y="2222082"/>
              <a:ext cx="208844" cy="11843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206088" y="2222082"/>
                <a:ext cx="2088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9520766" y="1976222"/>
              <a:ext cx="311856" cy="34173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520766" y="1976222"/>
                <a:ext cx="311856" cy="341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10603088" y="1889333"/>
              <a:ext cx="234244" cy="95877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603088" y="1889333"/>
                <a:ext cx="2342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9753600" y="2526631"/>
              <a:ext cx="194733" cy="191753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753600" y="2526631"/>
                <a:ext cx="1947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10143066" y="2343338"/>
              <a:ext cx="67734" cy="10151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143066" y="2343338"/>
                <a:ext cx="6773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10049933" y="2475873"/>
              <a:ext cx="225778" cy="31582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049933" y="2475873"/>
                <a:ext cx="225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10301111" y="2566638"/>
              <a:ext cx="9878" cy="11931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301111" y="2566638"/>
                <a:ext cx="9878" cy="119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10351911" y="2380349"/>
              <a:ext cx="36689" cy="63976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351911" y="2380349"/>
                <a:ext cx="36689" cy="639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10338505" y="2501076"/>
              <a:ext cx="81139" cy="110152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338505" y="2501076"/>
                <a:ext cx="81139" cy="110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10464800" y="2376295"/>
              <a:ext cx="105832" cy="5164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464800" y="2376295"/>
                <a:ext cx="105832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10375194" y="2458953"/>
              <a:ext cx="388761" cy="248152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375194" y="2458953"/>
                <a:ext cx="38876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10521244" y="2556769"/>
              <a:ext cx="37570" cy="2908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521244" y="2556769"/>
                <a:ext cx="37570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10491257" y="2616868"/>
              <a:ext cx="49743" cy="1550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491257" y="2616868"/>
                <a:ext cx="49743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10902244" y="2614048"/>
              <a:ext cx="105039" cy="5995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902244" y="2614048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10876844" y="2661986"/>
              <a:ext cx="22577" cy="2256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876844" y="2661986"/>
                <a:ext cx="2257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10885311" y="2667626"/>
              <a:ext cx="67733" cy="1973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885311" y="2667626"/>
                <a:ext cx="677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10072334" y="3105416"/>
              <a:ext cx="323321" cy="216427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072334" y="3105416"/>
                <a:ext cx="323321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10707511" y="3186488"/>
              <a:ext cx="73377" cy="22277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707511" y="3186488"/>
                <a:ext cx="7337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10868377" y="3271085"/>
              <a:ext cx="31044" cy="6009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868377" y="3271085"/>
                <a:ext cx="31044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10648244" y="3192128"/>
              <a:ext cx="115711" cy="29890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648244" y="3192128"/>
                <a:ext cx="11571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10841213" y="3169569"/>
              <a:ext cx="289631" cy="29890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841213" y="3169569"/>
                <a:ext cx="28963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10013244" y="3763687"/>
              <a:ext cx="189088" cy="20109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013244" y="3763687"/>
                <a:ext cx="189088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10645422" y="3822728"/>
              <a:ext cx="28223" cy="294327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645422" y="3822728"/>
                <a:ext cx="28223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10803995" y="3884061"/>
              <a:ext cx="245005" cy="6380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803995" y="3884061"/>
                <a:ext cx="245005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11133667" y="3407145"/>
              <a:ext cx="258938" cy="47021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133667" y="3407145"/>
                <a:ext cx="258938" cy="470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11466160" y="3478876"/>
              <a:ext cx="167040" cy="14187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466160" y="3478876"/>
                <a:ext cx="167040" cy="141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11514667" y="3483987"/>
              <a:ext cx="84667" cy="38491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514667" y="3483987"/>
                <a:ext cx="84667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11665302" y="3493857"/>
              <a:ext cx="233186" cy="30736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665302" y="3493857"/>
                <a:ext cx="233186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8399109" y="2712745"/>
              <a:ext cx="225601" cy="3947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8399109" y="2712745"/>
                <a:ext cx="22560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8437738" y="3553075"/>
              <a:ext cx="175507" cy="2255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8437738" y="3553075"/>
                <a:ext cx="1755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8435622" y="2453314"/>
              <a:ext cx="87488" cy="25097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8435622" y="2453314"/>
                <a:ext cx="8748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8511822" y="3429000"/>
              <a:ext cx="5644" cy="15791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8511822" y="3429000"/>
                <a:ext cx="56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7724422" y="3547435"/>
              <a:ext cx="8466" cy="3702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724422" y="3547435"/>
                <a:ext cx="8466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7721600" y="3527696"/>
              <a:ext cx="8466" cy="846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721600" y="352769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7652278" y="3507957"/>
              <a:ext cx="114477" cy="60628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7652278" y="3507957"/>
                <a:ext cx="114477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7778044" y="3079332"/>
              <a:ext cx="16933" cy="360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7778044" y="3079332"/>
                <a:ext cx="1693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7662333" y="3045493"/>
              <a:ext cx="143934" cy="137118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7662333" y="3045493"/>
                <a:ext cx="143934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6632222" y="3457198"/>
              <a:ext cx="1763889" cy="516042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6632222" y="3457198"/>
                <a:ext cx="1763889" cy="516042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04792"/>
            <a:ext cx="9661235" cy="6248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09" y="5553070"/>
            <a:ext cx="4576796" cy="1209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603066" y="2522930"/>
              <a:ext cx="107244" cy="1625144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603066" y="2522930"/>
                <a:ext cx="107244" cy="1625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806516" y="265070"/>
              <a:ext cx="103716" cy="17765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806516" y="265070"/>
                <a:ext cx="10371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9679163" y="456824"/>
              <a:ext cx="240947" cy="1691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679163" y="456824"/>
                <a:ext cx="24094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9691511" y="349667"/>
              <a:ext cx="174978" cy="23123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691511" y="349667"/>
                <a:ext cx="1749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9756422" y="507582"/>
              <a:ext cx="19755" cy="10433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756422" y="507582"/>
                <a:ext cx="19755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9820098" y="490662"/>
              <a:ext cx="63324" cy="16126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820098" y="490662"/>
                <a:ext cx="63324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0001955" y="406065"/>
              <a:ext cx="39512" cy="18029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001955" y="406065"/>
                <a:ext cx="39512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0022769" y="259430"/>
              <a:ext cx="253824" cy="38562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022769" y="259430"/>
                <a:ext cx="253824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0380133" y="503881"/>
              <a:ext cx="31927" cy="2626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380133" y="503881"/>
                <a:ext cx="31927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0344855" y="563980"/>
              <a:ext cx="38100" cy="140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344855" y="563980"/>
                <a:ext cx="381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634132" y="377866"/>
              <a:ext cx="191912" cy="1692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634132" y="377866"/>
                <a:ext cx="19191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693400" y="428625"/>
              <a:ext cx="47977" cy="24251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693400" y="428625"/>
                <a:ext cx="479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893777" y="417345"/>
              <a:ext cx="125942" cy="16355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893777" y="417345"/>
                <a:ext cx="12594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1122377" y="389146"/>
              <a:ext cx="31044" cy="18893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122377" y="389146"/>
                <a:ext cx="310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1240911" y="372931"/>
              <a:ext cx="107244" cy="14593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240911" y="372931"/>
                <a:ext cx="107244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1229622" y="416640"/>
              <a:ext cx="87489" cy="21219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229622" y="416640"/>
                <a:ext cx="87489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1386785" y="451184"/>
              <a:ext cx="188560" cy="10715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386785" y="451184"/>
                <a:ext cx="18856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1684000" y="324993"/>
              <a:ext cx="37570" cy="30666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684000" y="324993"/>
                <a:ext cx="37570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1727038" y="384387"/>
              <a:ext cx="143227" cy="14575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727038" y="384387"/>
                <a:ext cx="143227" cy="145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978547" y="1844215"/>
              <a:ext cx="84313" cy="21149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978547" y="1844215"/>
                <a:ext cx="8431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904111" y="2081087"/>
              <a:ext cx="214489" cy="1127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904111" y="2081087"/>
                <a:ext cx="2144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050388" y="1928812"/>
              <a:ext cx="15522" cy="11561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050388" y="1928812"/>
                <a:ext cx="155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8082844" y="1804736"/>
              <a:ext cx="28222" cy="40042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082844" y="1804736"/>
                <a:ext cx="28222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8099777" y="1953486"/>
              <a:ext cx="39512" cy="4018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099777" y="1953486"/>
                <a:ext cx="39512" cy="40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105422" y="1801916"/>
              <a:ext cx="186266" cy="34966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105422" y="1801916"/>
                <a:ext cx="18626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342488" y="1861134"/>
              <a:ext cx="76729" cy="3947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342488" y="1861134"/>
                <a:ext cx="7672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304388" y="1911893"/>
              <a:ext cx="60678" cy="18681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304388" y="1911893"/>
                <a:ext cx="60678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315677" y="1952781"/>
              <a:ext cx="111478" cy="13394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315677" y="1952781"/>
                <a:ext cx="111478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8359422" y="1799097"/>
              <a:ext cx="191911" cy="39090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359422" y="1799097"/>
                <a:ext cx="191911" cy="390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448146" y="1951371"/>
              <a:ext cx="176565" cy="16073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448146" y="1951371"/>
                <a:ext cx="17656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171038" y="2224902"/>
              <a:ext cx="24694" cy="5921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171038" y="2224902"/>
                <a:ext cx="2469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8151988" y="2239001"/>
              <a:ext cx="182915" cy="16848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151988" y="2239001"/>
                <a:ext cx="182915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8201377" y="2202342"/>
              <a:ext cx="73378" cy="22841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201377" y="2202342"/>
                <a:ext cx="733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286044" y="2357437"/>
              <a:ext cx="79022" cy="422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286044" y="2357437"/>
                <a:ext cx="790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8319911" y="2157048"/>
              <a:ext cx="220133" cy="29062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319911" y="2157048"/>
                <a:ext cx="220133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8498946" y="2240940"/>
              <a:ext cx="120121" cy="807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498946" y="2240940"/>
                <a:ext cx="120121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556977" y="2201990"/>
              <a:ext cx="39512" cy="16672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556977" y="2201990"/>
                <a:ext cx="39512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554155" y="2182603"/>
              <a:ext cx="64912" cy="18329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554155" y="2182603"/>
                <a:ext cx="6491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461022" y="2350211"/>
              <a:ext cx="183444" cy="6362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461022" y="2350211"/>
                <a:ext cx="183444" cy="63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8651346" y="2156695"/>
              <a:ext cx="117298" cy="14222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651346" y="2156695"/>
                <a:ext cx="117298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8695266" y="2229131"/>
              <a:ext cx="76200" cy="34261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695266" y="2229131"/>
                <a:ext cx="76200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8652051" y="2263675"/>
              <a:ext cx="212549" cy="13888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652051" y="2263675"/>
                <a:ext cx="212549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9539111" y="1779357"/>
              <a:ext cx="146756" cy="1974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539111" y="1779357"/>
                <a:ext cx="1467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9618133" y="1816016"/>
              <a:ext cx="11289" cy="14099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618133" y="1816016"/>
                <a:ext cx="112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9801577" y="1733710"/>
              <a:ext cx="19756" cy="34455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801577" y="1733710"/>
                <a:ext cx="19756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9770533" y="1689825"/>
              <a:ext cx="67734" cy="10645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770533" y="1689825"/>
                <a:ext cx="67734" cy="106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9832622" y="1711151"/>
              <a:ext cx="67733" cy="6538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832622" y="1711151"/>
                <a:ext cx="67733" cy="65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9965090" y="1804736"/>
              <a:ext cx="87665" cy="11843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965090" y="1804736"/>
                <a:ext cx="8766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0069688" y="1776537"/>
              <a:ext cx="22578" cy="16567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069688" y="1776537"/>
                <a:ext cx="22578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0092266" y="1827296"/>
              <a:ext cx="59266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092266" y="1827296"/>
                <a:ext cx="592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0143066" y="1740936"/>
              <a:ext cx="33866" cy="23863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143066" y="1740936"/>
                <a:ext cx="33866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239022" y="1765258"/>
              <a:ext cx="95955" cy="15227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239022" y="1765258"/>
                <a:ext cx="9595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357555" y="1821656"/>
              <a:ext cx="67733" cy="11843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357555" y="1821656"/>
                <a:ext cx="6773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532532" y="1827296"/>
              <a:ext cx="191912" cy="563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532532" y="1827296"/>
                <a:ext cx="19191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690577" y="1759618"/>
              <a:ext cx="146755" cy="203033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690577" y="1759618"/>
                <a:ext cx="14675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975269" y="1738997"/>
              <a:ext cx="183798" cy="10521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975269" y="1738997"/>
                <a:ext cx="18379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1218332" y="1622148"/>
              <a:ext cx="46568" cy="36306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218332" y="1622148"/>
                <a:ext cx="46568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1176000" y="1607343"/>
              <a:ext cx="107244" cy="9869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176000" y="1607343"/>
                <a:ext cx="10724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1260667" y="1652462"/>
              <a:ext cx="71085" cy="7613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260667" y="1652462"/>
                <a:ext cx="7108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1525955" y="1667619"/>
              <a:ext cx="134762" cy="11526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525955" y="1667619"/>
                <a:ext cx="134762" cy="115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1509022" y="1765258"/>
              <a:ext cx="189089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509022" y="1765258"/>
                <a:ext cx="1890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1647311" y="1629902"/>
              <a:ext cx="164394" cy="19175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647311" y="1629902"/>
                <a:ext cx="16439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1706577" y="1699519"/>
              <a:ext cx="50800" cy="40976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706577" y="1699519"/>
                <a:ext cx="50800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1815232" y="1676431"/>
              <a:ext cx="66323" cy="16425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815232" y="1676431"/>
                <a:ext cx="66323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1887200" y="1671672"/>
              <a:ext cx="83255" cy="17465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887200" y="1671672"/>
                <a:ext cx="83255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1887200" y="1660040"/>
              <a:ext cx="163688" cy="299791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887200" y="1660040"/>
                <a:ext cx="163688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8627003" y="2595719"/>
              <a:ext cx="195263" cy="15086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627003" y="2595719"/>
                <a:ext cx="195263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8596488" y="2568930"/>
              <a:ext cx="263878" cy="20232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596488" y="2568930"/>
                <a:ext cx="263878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8316383" y="2957195"/>
              <a:ext cx="74965" cy="17007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316383" y="2957195"/>
                <a:ext cx="74965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8412162" y="2934812"/>
              <a:ext cx="60149" cy="1896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12162" y="2934812"/>
                <a:ext cx="60149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8641644" y="3505137"/>
              <a:ext cx="8466" cy="1973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641644" y="3505137"/>
                <a:ext cx="84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8602133" y="3361322"/>
              <a:ext cx="180622" cy="19739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02133" y="3361322"/>
                <a:ext cx="1806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8418688" y="3849165"/>
              <a:ext cx="36689" cy="28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418688" y="3849165"/>
                <a:ext cx="3668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257822" y="3806866"/>
              <a:ext cx="212549" cy="12777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257822" y="3806866"/>
                <a:ext cx="21254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8452555" y="3885823"/>
              <a:ext cx="146756" cy="10574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452555" y="3885823"/>
                <a:ext cx="146756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8957733" y="2515352"/>
              <a:ext cx="145344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957733" y="2515352"/>
                <a:ext cx="1453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997244" y="2571750"/>
              <a:ext cx="33866" cy="9446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97244" y="2571750"/>
                <a:ext cx="33866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9050866" y="2549190"/>
              <a:ext cx="14111" cy="124076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050866" y="2549190"/>
                <a:ext cx="141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925277" y="2695825"/>
              <a:ext cx="238478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925277" y="2695825"/>
                <a:ext cx="2384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9268177" y="2497727"/>
              <a:ext cx="53623" cy="16425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268177" y="2497727"/>
                <a:ext cx="53623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9364133" y="2535091"/>
              <a:ext cx="11289" cy="8741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364133" y="2535091"/>
                <a:ext cx="112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409288" y="2424410"/>
              <a:ext cx="11289" cy="31935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409288" y="2424410"/>
                <a:ext cx="11289" cy="319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9364133" y="2571750"/>
              <a:ext cx="39511" cy="1973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364133" y="2571750"/>
                <a:ext cx="395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9431866" y="2463183"/>
              <a:ext cx="96661" cy="19316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431866" y="2463183"/>
                <a:ext cx="96661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9488311" y="2628148"/>
              <a:ext cx="56444" cy="3806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488311" y="2628148"/>
                <a:ext cx="56444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9558866" y="2425115"/>
              <a:ext cx="87489" cy="27917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558866" y="2425115"/>
                <a:ext cx="874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9570155" y="2515352"/>
              <a:ext cx="103012" cy="14310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570155" y="2515352"/>
                <a:ext cx="103012" cy="143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9578622" y="2583029"/>
              <a:ext cx="87488" cy="8177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578622" y="2583029"/>
                <a:ext cx="874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9575447" y="2421766"/>
              <a:ext cx="183797" cy="36218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575447" y="2421766"/>
                <a:ext cx="183797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9648472" y="2607703"/>
              <a:ext cx="113594" cy="10504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9648472" y="2607703"/>
                <a:ext cx="113594" cy="105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9784644" y="2532271"/>
              <a:ext cx="87488" cy="23969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784644" y="2532271"/>
                <a:ext cx="87488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0017301" y="2458953"/>
              <a:ext cx="167393" cy="44272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017301" y="2458953"/>
                <a:ext cx="167393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0281355" y="2698645"/>
              <a:ext cx="105040" cy="5995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281355" y="2698645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0457744" y="2520991"/>
              <a:ext cx="156633" cy="2819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457744" y="2520991"/>
                <a:ext cx="1566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0509955" y="2543550"/>
              <a:ext cx="56445" cy="16073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509955" y="2543550"/>
                <a:ext cx="5644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10665177" y="2510417"/>
              <a:ext cx="42333" cy="312304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665177" y="2510417"/>
                <a:ext cx="42333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10639777" y="2482923"/>
              <a:ext cx="84667" cy="11984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639777" y="2482923"/>
                <a:ext cx="84667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10747022" y="2475873"/>
              <a:ext cx="47978" cy="7613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747022" y="2475873"/>
                <a:ext cx="479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10852502" y="2473053"/>
              <a:ext cx="125942" cy="14945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852502" y="2473053"/>
                <a:ext cx="12594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11014251" y="2447674"/>
              <a:ext cx="79904" cy="176244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014251" y="2447674"/>
                <a:ext cx="7990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11102622" y="2410134"/>
              <a:ext cx="28223" cy="28569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102622" y="2410134"/>
                <a:ext cx="28223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11161888" y="2509712"/>
              <a:ext cx="110067" cy="10715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161888" y="2509712"/>
                <a:ext cx="11006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1350977" y="2500371"/>
              <a:ext cx="82726" cy="9393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350977" y="2500371"/>
                <a:ext cx="82726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9922933" y="3000375"/>
              <a:ext cx="152400" cy="1127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922933" y="3000375"/>
                <a:ext cx="1524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9985022" y="3011654"/>
              <a:ext cx="50800" cy="157915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985022" y="3011654"/>
                <a:ext cx="508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10100733" y="2966536"/>
              <a:ext cx="47978" cy="36376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100733" y="2966536"/>
                <a:ext cx="47978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10078155" y="2964421"/>
              <a:ext cx="64912" cy="8107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078155" y="2964421"/>
                <a:ext cx="64912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10143066" y="2994735"/>
              <a:ext cx="64911" cy="90237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143066" y="2994735"/>
                <a:ext cx="649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10348736" y="3022934"/>
              <a:ext cx="166864" cy="197393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348736" y="3022934"/>
                <a:ext cx="16686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0442222" y="3086381"/>
              <a:ext cx="299156" cy="3806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442222" y="3086381"/>
                <a:ext cx="299156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0885311" y="2966536"/>
              <a:ext cx="221544" cy="14874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885311" y="2966536"/>
                <a:ext cx="221544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1243732" y="2910138"/>
              <a:ext cx="39512" cy="34120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243732" y="2910138"/>
                <a:ext cx="3951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1215511" y="2875594"/>
              <a:ext cx="101600" cy="10786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215511" y="2875594"/>
                <a:ext cx="101600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1334044" y="2879824"/>
              <a:ext cx="50800" cy="6979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334044" y="2879824"/>
                <a:ext cx="50800" cy="69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1579048" y="2998612"/>
              <a:ext cx="361774" cy="18029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579048" y="2998612"/>
                <a:ext cx="361774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1940822" y="2955256"/>
              <a:ext cx="36689" cy="31864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940822" y="2955256"/>
                <a:ext cx="36689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11894961" y="3166749"/>
              <a:ext cx="240594" cy="15280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894961" y="3166749"/>
                <a:ext cx="240594" cy="152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1603022" y="95876"/>
              <a:ext cx="95955" cy="18329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603022" y="95876"/>
                <a:ext cx="9595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1565451" y="310189"/>
              <a:ext cx="14993" cy="986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565451" y="310189"/>
                <a:ext cx="14993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1563511" y="310189"/>
              <a:ext cx="169333" cy="1127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563511" y="310189"/>
                <a:ext cx="169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1896533" y="214312"/>
              <a:ext cx="28222" cy="2819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896533" y="214312"/>
                <a:ext cx="28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1885244" y="281990"/>
              <a:ext cx="25400" cy="67677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885244" y="281990"/>
                <a:ext cx="254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7114822" y="834690"/>
              <a:ext cx="25400" cy="5640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114822" y="834690"/>
                <a:ext cx="25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2361318" y="63447"/>
              <a:ext cx="94015" cy="20726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2361318" y="63447"/>
                <a:ext cx="94015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2468033" y="43355"/>
              <a:ext cx="60678" cy="23511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2468033" y="43355"/>
                <a:ext cx="60678" cy="235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2534355" y="112796"/>
              <a:ext cx="208845" cy="16214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2534355" y="112796"/>
                <a:ext cx="208845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2731911" y="169194"/>
              <a:ext cx="56444" cy="18329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2731911" y="169194"/>
                <a:ext cx="5644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3002844" y="225592"/>
              <a:ext cx="135467" cy="1127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3002844" y="225592"/>
                <a:ext cx="1354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3059288" y="159853"/>
              <a:ext cx="22578" cy="243392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3059288" y="159853"/>
                <a:ext cx="22578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3307644" y="109094"/>
              <a:ext cx="88194" cy="21801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3307644" y="109094"/>
                <a:ext cx="88194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3479094" y="86888"/>
              <a:ext cx="144639" cy="17254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3479094" y="86888"/>
                <a:ext cx="144639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3674533" y="174833"/>
              <a:ext cx="39511" cy="6767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3674533" y="174833"/>
                <a:ext cx="395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3719688" y="177653"/>
              <a:ext cx="48507" cy="9869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3719688" y="177653"/>
                <a:ext cx="4850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3801533" y="124075"/>
              <a:ext cx="96837" cy="180474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3801533" y="124075"/>
                <a:ext cx="9683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4007555" y="157914"/>
              <a:ext cx="211667" cy="11280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4007555" y="157914"/>
                <a:ext cx="2116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4188177" y="84597"/>
              <a:ext cx="95956" cy="6767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4188177" y="84597"/>
                <a:ext cx="9595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4035777" y="219952"/>
              <a:ext cx="180623" cy="564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4035777" y="219952"/>
                <a:ext cx="1806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4030838" y="231231"/>
              <a:ext cx="83962" cy="5639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4030838" y="231231"/>
                <a:ext cx="8396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4470400" y="46528"/>
              <a:ext cx="111477" cy="235462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4470400" y="46528"/>
                <a:ext cx="11147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4639733" y="18858"/>
              <a:ext cx="88900" cy="257316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4639733" y="18858"/>
                <a:ext cx="8890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4786488" y="138175"/>
              <a:ext cx="31927" cy="12495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4786488" y="138175"/>
                <a:ext cx="31927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4842933" y="139585"/>
              <a:ext cx="59267" cy="112091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842933" y="139585"/>
                <a:ext cx="59267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4950177" y="97286"/>
              <a:ext cx="79023" cy="18752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950177" y="97286"/>
                <a:ext cx="79023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5136444" y="157914"/>
              <a:ext cx="160866" cy="1128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5136444" y="157914"/>
                <a:ext cx="1608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5198533" y="77371"/>
              <a:ext cx="11289" cy="21025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5198533" y="77371"/>
                <a:ext cx="11289" cy="210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5439127" y="78957"/>
              <a:ext cx="96132" cy="234580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5439127" y="78957"/>
                <a:ext cx="96132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3" name="墨迹 152"/>
              <p14:cNvContentPartPr/>
              <p14:nvPr/>
            </p14:nvContentPartPr>
            <p14:xfrm>
              <a:off x="5631568" y="117025"/>
              <a:ext cx="266876" cy="156681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631568" y="117025"/>
                <a:ext cx="266876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4" name="墨迹 153"/>
              <p14:cNvContentPartPr/>
              <p14:nvPr/>
            </p14:nvContentPartPr>
            <p14:xfrm>
              <a:off x="6062133" y="118435"/>
              <a:ext cx="62089" cy="135356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6062133" y="118435"/>
                <a:ext cx="6208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5" name="墨迹 154"/>
              <p14:cNvContentPartPr/>
              <p14:nvPr/>
            </p14:nvContentPartPr>
            <p14:xfrm>
              <a:off x="6124222" y="138175"/>
              <a:ext cx="67733" cy="243392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6124222" y="138175"/>
                <a:ext cx="67733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6" name="墨迹 155"/>
              <p14:cNvContentPartPr/>
              <p14:nvPr/>
            </p14:nvContentPartPr>
            <p14:xfrm>
              <a:off x="6287911" y="112796"/>
              <a:ext cx="65793" cy="160734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6287911" y="112796"/>
                <a:ext cx="6579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7" name="墨迹 156"/>
              <p14:cNvContentPartPr/>
              <p14:nvPr/>
            </p14:nvContentPartPr>
            <p14:xfrm>
              <a:off x="6662913" y="126895"/>
              <a:ext cx="144287" cy="11561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6662913" y="126895"/>
                <a:ext cx="14428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8" name="墨迹 157"/>
              <p14:cNvContentPartPr/>
              <p14:nvPr/>
            </p14:nvContentPartPr>
            <p14:xfrm>
              <a:off x="6863644" y="78957"/>
              <a:ext cx="112888" cy="15156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6863644" y="78957"/>
                <a:ext cx="112888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9" name="墨迹 158"/>
              <p14:cNvContentPartPr/>
              <p14:nvPr/>
            </p14:nvContentPartPr>
            <p14:xfrm>
              <a:off x="6931377" y="36658"/>
              <a:ext cx="56445" cy="32992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6931377" y="36658"/>
                <a:ext cx="56445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0" name="墨迹 159"/>
              <p14:cNvContentPartPr/>
              <p14:nvPr/>
            </p14:nvContentPartPr>
            <p14:xfrm>
              <a:off x="7080955" y="83892"/>
              <a:ext cx="96485" cy="14170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7080955" y="83892"/>
                <a:ext cx="96485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1" name="墨迹 160"/>
              <p14:cNvContentPartPr/>
              <p14:nvPr/>
            </p14:nvContentPartPr>
            <p14:xfrm>
              <a:off x="7247466" y="137293"/>
              <a:ext cx="90311" cy="86184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7247466" y="137293"/>
                <a:ext cx="90311" cy="86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2" name="墨迹 161"/>
              <p14:cNvContentPartPr/>
              <p14:nvPr/>
            </p14:nvContentPartPr>
            <p14:xfrm>
              <a:off x="931333" y="4286250"/>
              <a:ext cx="156104" cy="2537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31333" y="4286250"/>
                <a:ext cx="1561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3" name="墨迹 162"/>
              <p14:cNvContentPartPr/>
              <p14:nvPr/>
            </p14:nvContentPartPr>
            <p14:xfrm>
              <a:off x="959555" y="4320088"/>
              <a:ext cx="33867" cy="169194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59555" y="4320088"/>
                <a:ext cx="3386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4" name="墨迹 163"/>
              <p14:cNvContentPartPr/>
              <p14:nvPr/>
            </p14:nvContentPartPr>
            <p14:xfrm>
              <a:off x="1038577" y="4320088"/>
              <a:ext cx="5645" cy="183294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038577" y="4320088"/>
                <a:ext cx="564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5" name="墨迹 164"/>
              <p14:cNvContentPartPr/>
              <p14:nvPr/>
            </p14:nvContentPartPr>
            <p14:xfrm>
              <a:off x="869950" y="4531581"/>
              <a:ext cx="275872" cy="1409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869950" y="4531581"/>
                <a:ext cx="27587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6" name="墨迹 165"/>
              <p14:cNvContentPartPr/>
              <p14:nvPr/>
            </p14:nvContentPartPr>
            <p14:xfrm>
              <a:off x="1416755" y="4370847"/>
              <a:ext cx="28222" cy="50758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416755" y="4370847"/>
                <a:ext cx="282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7" name="墨迹 166"/>
              <p14:cNvContentPartPr/>
              <p14:nvPr/>
            </p14:nvContentPartPr>
            <p14:xfrm>
              <a:off x="1393472" y="4461083"/>
              <a:ext cx="28928" cy="14100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393472" y="4461083"/>
                <a:ext cx="2892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8" name="墨迹 167"/>
              <p14:cNvContentPartPr/>
              <p14:nvPr/>
            </p14:nvContentPartPr>
            <p14:xfrm>
              <a:off x="1717322" y="4220511"/>
              <a:ext cx="111478" cy="238634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717322" y="4220511"/>
                <a:ext cx="111478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9" name="墨迹 168"/>
              <p14:cNvContentPartPr/>
              <p14:nvPr/>
            </p14:nvContentPartPr>
            <p14:xfrm>
              <a:off x="1845733" y="4190373"/>
              <a:ext cx="67733" cy="27229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845733" y="4190373"/>
                <a:ext cx="67733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0" name="墨迹 169"/>
              <p14:cNvContentPartPr/>
              <p14:nvPr/>
            </p14:nvContentPartPr>
            <p14:xfrm>
              <a:off x="1919111" y="4250296"/>
              <a:ext cx="263172" cy="33204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919111" y="4250296"/>
                <a:ext cx="263172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1" name="墨迹 170"/>
              <p14:cNvContentPartPr/>
              <p14:nvPr/>
            </p14:nvContentPartPr>
            <p14:xfrm>
              <a:off x="2288293" y="4286250"/>
              <a:ext cx="59795" cy="127600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2288293" y="4286250"/>
                <a:ext cx="59795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2" name="墨迹 171"/>
              <p14:cNvContentPartPr/>
              <p14:nvPr/>
            </p14:nvContentPartPr>
            <p14:xfrm>
              <a:off x="2359377" y="4239369"/>
              <a:ext cx="53623" cy="149983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2359377" y="4239369"/>
                <a:ext cx="53623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3" name="墨迹 172"/>
              <p14:cNvContentPartPr/>
              <p14:nvPr/>
            </p14:nvContentPartPr>
            <p14:xfrm>
              <a:off x="2466622" y="4224212"/>
              <a:ext cx="83255" cy="236871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2466622" y="4224212"/>
                <a:ext cx="83255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4" name="墨迹 173"/>
              <p14:cNvContentPartPr/>
              <p14:nvPr/>
            </p14:nvContentPartPr>
            <p14:xfrm>
              <a:off x="2609144" y="4260870"/>
              <a:ext cx="182033" cy="2820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2609144" y="4260870"/>
                <a:ext cx="1820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5" name="墨迹 174"/>
              <p14:cNvContentPartPr/>
              <p14:nvPr/>
            </p14:nvContentPartPr>
            <p14:xfrm>
              <a:off x="2681111" y="4167814"/>
              <a:ext cx="22577" cy="281990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2681111" y="4167814"/>
                <a:ext cx="2257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6" name="墨迹 175"/>
              <p14:cNvContentPartPr/>
              <p14:nvPr/>
            </p14:nvContentPartPr>
            <p14:xfrm>
              <a:off x="2856088" y="4114941"/>
              <a:ext cx="76906" cy="253791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2856088" y="4114941"/>
                <a:ext cx="7690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7" name="墨迹 176"/>
              <p14:cNvContentPartPr/>
              <p14:nvPr/>
            </p14:nvContentPartPr>
            <p14:xfrm>
              <a:off x="3024011" y="4124105"/>
              <a:ext cx="249766" cy="191930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3024011" y="4124105"/>
                <a:ext cx="249766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8" name="墨迹 177"/>
              <p14:cNvContentPartPr/>
              <p14:nvPr/>
            </p14:nvContentPartPr>
            <p14:xfrm>
              <a:off x="3392311" y="4179093"/>
              <a:ext cx="28222" cy="138175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3392311" y="4179093"/>
                <a:ext cx="282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9" name="墨迹 178"/>
              <p14:cNvContentPartPr/>
              <p14:nvPr/>
            </p14:nvContentPartPr>
            <p14:xfrm>
              <a:off x="3437466" y="4184733"/>
              <a:ext cx="73378" cy="31018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3437466" y="4184733"/>
                <a:ext cx="7337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80" name="墨迹 179"/>
              <p14:cNvContentPartPr/>
              <p14:nvPr/>
            </p14:nvContentPartPr>
            <p14:xfrm>
              <a:off x="3598333" y="4196013"/>
              <a:ext cx="64911" cy="200212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598333" y="4196013"/>
                <a:ext cx="64911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1" name="墨迹 180"/>
              <p14:cNvContentPartPr/>
              <p14:nvPr/>
            </p14:nvContentPartPr>
            <p14:xfrm>
              <a:off x="3736622" y="4201652"/>
              <a:ext cx="180622" cy="11280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736622" y="4201652"/>
                <a:ext cx="1806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2" name="墨迹 181"/>
              <p14:cNvContentPartPr/>
              <p14:nvPr/>
            </p14:nvContentPartPr>
            <p14:xfrm>
              <a:off x="3892550" y="4105776"/>
              <a:ext cx="89605" cy="70497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3892550" y="4105776"/>
                <a:ext cx="8960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3" name="墨迹 182"/>
              <p14:cNvContentPartPr/>
              <p14:nvPr/>
            </p14:nvContentPartPr>
            <p14:xfrm>
              <a:off x="3714044" y="4276380"/>
              <a:ext cx="191911" cy="2114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3714044" y="4276380"/>
                <a:ext cx="19191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4" name="墨迹 183"/>
              <p14:cNvContentPartPr/>
              <p14:nvPr/>
            </p14:nvContentPartPr>
            <p14:xfrm>
              <a:off x="3747911" y="4308809"/>
              <a:ext cx="56444" cy="47938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3747911" y="4308809"/>
                <a:ext cx="564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5" name="墨迹 184"/>
              <p14:cNvContentPartPr/>
              <p14:nvPr/>
            </p14:nvContentPartPr>
            <p14:xfrm>
              <a:off x="4016727" y="4169929"/>
              <a:ext cx="194028" cy="16989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4016727" y="4169929"/>
                <a:ext cx="194028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6" name="墨迹 185"/>
              <p14:cNvContentPartPr/>
              <p14:nvPr/>
            </p14:nvContentPartPr>
            <p14:xfrm>
              <a:off x="4227688" y="4037217"/>
              <a:ext cx="33867" cy="299791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4227688" y="4037217"/>
                <a:ext cx="33867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7" name="墨迹 186"/>
              <p14:cNvContentPartPr/>
              <p14:nvPr/>
            </p14:nvContentPartPr>
            <p14:xfrm>
              <a:off x="4168069" y="4023117"/>
              <a:ext cx="181857" cy="364649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4168069" y="4023117"/>
                <a:ext cx="181857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8" name="墨迹 187"/>
              <p14:cNvContentPartPr/>
              <p14:nvPr/>
            </p14:nvContentPartPr>
            <p14:xfrm>
              <a:off x="4365095" y="4036512"/>
              <a:ext cx="99660" cy="303316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4365095" y="4036512"/>
                <a:ext cx="99660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9" name="墨迹 188"/>
              <p14:cNvContentPartPr/>
              <p14:nvPr/>
            </p14:nvContentPartPr>
            <p14:xfrm>
              <a:off x="4528961" y="4196013"/>
              <a:ext cx="59972" cy="10574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4528961" y="4196013"/>
                <a:ext cx="59972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0" name="墨迹 189"/>
              <p14:cNvContentPartPr/>
              <p14:nvPr/>
            </p14:nvContentPartPr>
            <p14:xfrm>
              <a:off x="4588933" y="4188258"/>
              <a:ext cx="56444" cy="116321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4588933" y="4188258"/>
                <a:ext cx="56444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1" name="墨迹 190"/>
              <p14:cNvContentPartPr/>
              <p14:nvPr/>
            </p14:nvContentPartPr>
            <p14:xfrm>
              <a:off x="4690533" y="4147546"/>
              <a:ext cx="95955" cy="192282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4690533" y="4147546"/>
                <a:ext cx="95955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2" name="墨迹 191"/>
              <p14:cNvContentPartPr/>
              <p14:nvPr/>
            </p14:nvContentPartPr>
            <p14:xfrm>
              <a:off x="4814711" y="4212932"/>
              <a:ext cx="121355" cy="360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4814711" y="4212932"/>
                <a:ext cx="12135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3" name="墨迹 192"/>
              <p14:cNvContentPartPr/>
              <p14:nvPr/>
            </p14:nvContentPartPr>
            <p14:xfrm>
              <a:off x="4840111" y="4114059"/>
              <a:ext cx="59266" cy="344204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4840111" y="4114059"/>
                <a:ext cx="59266" cy="344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4" name="墨迹 193"/>
              <p14:cNvContentPartPr/>
              <p14:nvPr/>
            </p14:nvContentPartPr>
            <p14:xfrm>
              <a:off x="5020733" y="4095906"/>
              <a:ext cx="81844" cy="252381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5020733" y="4095906"/>
                <a:ext cx="81844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5" name="墨迹 194"/>
              <p14:cNvContentPartPr/>
              <p14:nvPr/>
            </p14:nvContentPartPr>
            <p14:xfrm>
              <a:off x="5170487" y="4094496"/>
              <a:ext cx="231246" cy="197393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5170487" y="4094496"/>
                <a:ext cx="23124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6" name="墨迹 195"/>
              <p14:cNvContentPartPr/>
              <p14:nvPr/>
            </p14:nvContentPartPr>
            <p14:xfrm>
              <a:off x="5428721" y="4167814"/>
              <a:ext cx="73201" cy="14839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5428721" y="4167814"/>
                <a:ext cx="73201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7" name="墨迹 196"/>
              <p14:cNvContentPartPr/>
              <p14:nvPr/>
            </p14:nvContentPartPr>
            <p14:xfrm>
              <a:off x="5638800" y="4179093"/>
              <a:ext cx="56444" cy="118436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5638800" y="4179093"/>
                <a:ext cx="564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8" name="墨迹 197"/>
              <p14:cNvContentPartPr/>
              <p14:nvPr/>
            </p14:nvContentPartPr>
            <p14:xfrm>
              <a:off x="5704416" y="4190373"/>
              <a:ext cx="52916" cy="24779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5704416" y="4190373"/>
                <a:ext cx="52916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9" name="墨迹 198"/>
              <p14:cNvContentPartPr/>
              <p14:nvPr/>
            </p14:nvContentPartPr>
            <p14:xfrm>
              <a:off x="5802488" y="4145254"/>
              <a:ext cx="82374" cy="239692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5802488" y="4145254"/>
                <a:ext cx="8237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0" name="墨迹 199"/>
              <p14:cNvContentPartPr/>
              <p14:nvPr/>
            </p14:nvContentPartPr>
            <p14:xfrm>
              <a:off x="6025091" y="4243951"/>
              <a:ext cx="130175" cy="138175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6025091" y="4243951"/>
                <a:ext cx="13017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1" name="墨迹 200"/>
              <p14:cNvContentPartPr/>
              <p14:nvPr/>
            </p14:nvContentPartPr>
            <p14:xfrm>
              <a:off x="6254044" y="4212932"/>
              <a:ext cx="22578" cy="166374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6254044" y="4212932"/>
                <a:ext cx="2257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2" name="墨迹 201"/>
              <p14:cNvContentPartPr/>
              <p14:nvPr/>
            </p14:nvContentPartPr>
            <p14:xfrm>
              <a:off x="6259688" y="4276380"/>
              <a:ext cx="70556" cy="32428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6259688" y="4276380"/>
                <a:ext cx="70556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3" name="墨迹 202"/>
              <p14:cNvContentPartPr/>
              <p14:nvPr/>
            </p14:nvContentPartPr>
            <p14:xfrm>
              <a:off x="6324600" y="4179269"/>
              <a:ext cx="36688" cy="355132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6324600" y="4179269"/>
                <a:ext cx="36688" cy="355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4" name="墨迹 203"/>
              <p14:cNvContentPartPr/>
              <p14:nvPr/>
            </p14:nvContentPartPr>
            <p14:xfrm>
              <a:off x="6479822" y="4269330"/>
              <a:ext cx="174978" cy="143815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6479822" y="4269330"/>
                <a:ext cx="1749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5" name="墨迹 204"/>
              <p14:cNvContentPartPr/>
              <p14:nvPr/>
            </p14:nvContentPartPr>
            <p14:xfrm>
              <a:off x="6739466" y="4291889"/>
              <a:ext cx="118534" cy="12777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6739466" y="4291889"/>
                <a:ext cx="11853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6" name="墨迹 205"/>
              <p14:cNvContentPartPr/>
              <p14:nvPr/>
            </p14:nvContentPartPr>
            <p14:xfrm>
              <a:off x="7258050" y="902368"/>
              <a:ext cx="23283" cy="3701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7258050" y="902368"/>
                <a:ext cx="23283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7" name="墨迹 206"/>
              <p14:cNvContentPartPr/>
              <p14:nvPr/>
            </p14:nvContentPartPr>
            <p14:xfrm>
              <a:off x="304800" y="214312"/>
              <a:ext cx="11288" cy="90237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304800" y="214312"/>
                <a:ext cx="1128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8" name="墨迹 207"/>
              <p14:cNvContentPartPr/>
              <p14:nvPr/>
            </p14:nvContentPartPr>
            <p14:xfrm>
              <a:off x="349955" y="58512"/>
              <a:ext cx="31045" cy="48290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349955" y="58512"/>
                <a:ext cx="31045" cy="482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9" name="墨迹 208"/>
              <p14:cNvContentPartPr/>
              <p14:nvPr/>
            </p14:nvContentPartPr>
            <p14:xfrm>
              <a:off x="378177" y="259430"/>
              <a:ext cx="50800" cy="1692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378177" y="259430"/>
                <a:ext cx="508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0" name="墨迹 209"/>
              <p14:cNvContentPartPr/>
              <p14:nvPr/>
            </p14:nvContentPartPr>
            <p14:xfrm>
              <a:off x="436033" y="73317"/>
              <a:ext cx="218722" cy="358832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36033" y="73317"/>
                <a:ext cx="218722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1" name="墨迹 210"/>
              <p14:cNvContentPartPr/>
              <p14:nvPr/>
            </p14:nvContentPartPr>
            <p14:xfrm>
              <a:off x="733777" y="95876"/>
              <a:ext cx="110773" cy="28763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733777" y="95876"/>
                <a:ext cx="11077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2" name="墨迹 211"/>
              <p14:cNvContentPartPr/>
              <p14:nvPr/>
            </p14:nvContentPartPr>
            <p14:xfrm>
              <a:off x="750711" y="186113"/>
              <a:ext cx="129822" cy="139056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750711" y="186113"/>
                <a:ext cx="129822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3" name="墨迹 212"/>
              <p14:cNvContentPartPr/>
              <p14:nvPr/>
            </p14:nvContentPartPr>
            <p14:xfrm>
              <a:off x="801511" y="16919"/>
              <a:ext cx="225777" cy="496303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801511" y="16919"/>
                <a:ext cx="225777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4" name="墨迹 213"/>
              <p14:cNvContentPartPr/>
              <p14:nvPr/>
            </p14:nvContentPartPr>
            <p14:xfrm>
              <a:off x="903111" y="221362"/>
              <a:ext cx="304800" cy="142405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903111" y="221362"/>
                <a:ext cx="304800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5" name="墨迹 214"/>
              <p14:cNvContentPartPr/>
              <p14:nvPr/>
            </p14:nvContentPartPr>
            <p14:xfrm>
              <a:off x="282222" y="4382126"/>
              <a:ext cx="28222" cy="124076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82222" y="4382126"/>
                <a:ext cx="282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6" name="墨迹 215"/>
              <p14:cNvContentPartPr/>
              <p14:nvPr/>
            </p14:nvContentPartPr>
            <p14:xfrm>
              <a:off x="344311" y="4199890"/>
              <a:ext cx="50800" cy="599582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44311" y="4199890"/>
                <a:ext cx="50800" cy="5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7" name="墨迹 216"/>
              <p14:cNvContentPartPr/>
              <p14:nvPr/>
            </p14:nvContentPartPr>
            <p14:xfrm>
              <a:off x="321733" y="4427245"/>
              <a:ext cx="101600" cy="7049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321733" y="4427245"/>
                <a:ext cx="1016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8" name="墨迹 217"/>
              <p14:cNvContentPartPr/>
              <p14:nvPr/>
            </p14:nvContentPartPr>
            <p14:xfrm>
              <a:off x="421922" y="4310924"/>
              <a:ext cx="159279" cy="16514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421922" y="4310924"/>
                <a:ext cx="159279" cy="165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9" name="墨迹 218"/>
              <p14:cNvContentPartPr/>
              <p14:nvPr/>
            </p14:nvContentPartPr>
            <p14:xfrm>
              <a:off x="409222" y="4255936"/>
              <a:ext cx="110066" cy="303844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409222" y="4255936"/>
                <a:ext cx="110066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0" name="墨迹 219"/>
              <p14:cNvContentPartPr/>
              <p14:nvPr/>
            </p14:nvContentPartPr>
            <p14:xfrm>
              <a:off x="524933" y="4478003"/>
              <a:ext cx="98778" cy="59218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524933" y="4478003"/>
                <a:ext cx="987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1" name="墨迹 220"/>
              <p14:cNvContentPartPr/>
              <p14:nvPr/>
            </p14:nvContentPartPr>
            <p14:xfrm>
              <a:off x="609600" y="4241131"/>
              <a:ext cx="107244" cy="287630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609600" y="4241131"/>
                <a:ext cx="10724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2" name="墨迹 221"/>
              <p14:cNvContentPartPr/>
              <p14:nvPr/>
            </p14:nvContentPartPr>
            <p14:xfrm>
              <a:off x="615244" y="4353927"/>
              <a:ext cx="158044" cy="15791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615244" y="4353927"/>
                <a:ext cx="1580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3" name="墨迹 222"/>
              <p14:cNvContentPartPr/>
              <p14:nvPr/>
            </p14:nvContentPartPr>
            <p14:xfrm>
              <a:off x="423333" y="4570178"/>
              <a:ext cx="194910" cy="364649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423333" y="4570178"/>
                <a:ext cx="194910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4" name="墨迹 223"/>
              <p14:cNvContentPartPr/>
              <p14:nvPr/>
            </p14:nvContentPartPr>
            <p14:xfrm>
              <a:off x="490361" y="4743073"/>
              <a:ext cx="215194" cy="143815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490361" y="4743073"/>
                <a:ext cx="21519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5" name="墨迹 224"/>
              <p14:cNvContentPartPr/>
              <p14:nvPr/>
            </p14:nvContentPartPr>
            <p14:xfrm>
              <a:off x="778933" y="4718752"/>
              <a:ext cx="26811" cy="69440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778933" y="4718752"/>
                <a:ext cx="26811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6" name="墨迹 225"/>
              <p14:cNvContentPartPr/>
              <p14:nvPr/>
            </p14:nvContentPartPr>
            <p14:xfrm>
              <a:off x="739422" y="4810751"/>
              <a:ext cx="25400" cy="11280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739422" y="4810751"/>
                <a:ext cx="254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7" name="墨迹 226"/>
              <p14:cNvContentPartPr/>
              <p14:nvPr/>
            </p14:nvContentPartPr>
            <p14:xfrm>
              <a:off x="7644518" y="84597"/>
              <a:ext cx="153811" cy="3947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7644518" y="84597"/>
                <a:ext cx="1538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8" name="墨迹 227"/>
              <p14:cNvContentPartPr/>
              <p14:nvPr/>
            </p14:nvContentPartPr>
            <p14:xfrm>
              <a:off x="7710311" y="129715"/>
              <a:ext cx="16933" cy="172014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7710311" y="129715"/>
                <a:ext cx="169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9" name="墨迹 228"/>
              <p14:cNvContentPartPr/>
              <p14:nvPr/>
            </p14:nvContentPartPr>
            <p14:xfrm>
              <a:off x="7874000" y="9693"/>
              <a:ext cx="33866" cy="379453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7874000" y="9693"/>
                <a:ext cx="33866" cy="379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30" name="墨迹 229"/>
              <p14:cNvContentPartPr/>
              <p14:nvPr/>
            </p14:nvContentPartPr>
            <p14:xfrm>
              <a:off x="7809088" y="2114"/>
              <a:ext cx="93134" cy="14170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7809088" y="2114"/>
                <a:ext cx="93134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1" name="墨迹 230"/>
              <p14:cNvContentPartPr/>
              <p14:nvPr/>
            </p14:nvContentPartPr>
            <p14:xfrm>
              <a:off x="7907866" y="28199"/>
              <a:ext cx="94015" cy="121255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7907866" y="28199"/>
                <a:ext cx="94015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2" name="墨迹 231"/>
              <p14:cNvContentPartPr/>
              <p14:nvPr/>
            </p14:nvContentPartPr>
            <p14:xfrm>
              <a:off x="8077200" y="191753"/>
              <a:ext cx="361244" cy="39478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8077200" y="191753"/>
                <a:ext cx="3612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3" name="墨迹 232"/>
              <p14:cNvContentPartPr/>
              <p14:nvPr/>
            </p14:nvContentPartPr>
            <p14:xfrm>
              <a:off x="8362244" y="109447"/>
              <a:ext cx="225778" cy="243040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8362244" y="109447"/>
                <a:ext cx="225778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4" name="墨迹 233"/>
              <p14:cNvContentPartPr/>
              <p14:nvPr/>
            </p14:nvContentPartPr>
            <p14:xfrm>
              <a:off x="8788400" y="118435"/>
              <a:ext cx="242711" cy="332749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8788400" y="118435"/>
                <a:ext cx="2427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5" name="墨迹 234"/>
              <p14:cNvContentPartPr/>
              <p14:nvPr/>
            </p14:nvContentPartPr>
            <p14:xfrm>
              <a:off x="8963377" y="97991"/>
              <a:ext cx="84667" cy="90942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8963377" y="97991"/>
                <a:ext cx="84667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6" name="墨迹 235"/>
              <p14:cNvContentPartPr/>
              <p14:nvPr/>
            </p14:nvContentPartPr>
            <p14:xfrm>
              <a:off x="9053688" y="118435"/>
              <a:ext cx="58209" cy="6203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9053688" y="118435"/>
                <a:ext cx="5820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7" name="墨迹 236"/>
              <p14:cNvContentPartPr/>
              <p14:nvPr/>
            </p14:nvContentPartPr>
            <p14:xfrm>
              <a:off x="9405761" y="120550"/>
              <a:ext cx="88194" cy="110681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9405761" y="120550"/>
                <a:ext cx="88194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8" name="墨迹 237"/>
              <p14:cNvContentPartPr/>
              <p14:nvPr/>
            </p14:nvContentPartPr>
            <p14:xfrm>
              <a:off x="9598377" y="0"/>
              <a:ext cx="42334" cy="273530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9598377" y="0"/>
                <a:ext cx="4233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9" name="墨迹 238"/>
              <p14:cNvContentPartPr/>
              <p14:nvPr/>
            </p14:nvContentPartPr>
            <p14:xfrm>
              <a:off x="9557984" y="121255"/>
              <a:ext cx="215371" cy="17976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9557984" y="121255"/>
                <a:ext cx="215371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40" name="墨迹 239"/>
              <p14:cNvContentPartPr/>
              <p14:nvPr/>
            </p14:nvContentPartPr>
            <p14:xfrm>
              <a:off x="4716638" y="4489282"/>
              <a:ext cx="148873" cy="5640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716638" y="4489282"/>
                <a:ext cx="14887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41" name="墨迹 240"/>
              <p14:cNvContentPartPr/>
              <p14:nvPr/>
            </p14:nvContentPartPr>
            <p14:xfrm>
              <a:off x="4780844" y="4506202"/>
              <a:ext cx="28222" cy="160734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4780844" y="4506202"/>
                <a:ext cx="2822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2" name="墨迹 241"/>
              <p14:cNvContentPartPr/>
              <p14:nvPr/>
            </p14:nvContentPartPr>
            <p14:xfrm>
              <a:off x="4902200" y="4449804"/>
              <a:ext cx="25400" cy="355307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4902200" y="4449804"/>
                <a:ext cx="25400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3" name="墨迹 242"/>
              <p14:cNvContentPartPr/>
              <p14:nvPr/>
            </p14:nvContentPartPr>
            <p14:xfrm>
              <a:off x="4857044" y="4445045"/>
              <a:ext cx="53622" cy="9217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4857044" y="4445045"/>
                <a:ext cx="53622" cy="92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4" name="墨迹 243"/>
              <p14:cNvContentPartPr/>
              <p14:nvPr/>
            </p14:nvContentPartPr>
            <p14:xfrm>
              <a:off x="4921955" y="4427245"/>
              <a:ext cx="90311" cy="73317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4921955" y="4427245"/>
                <a:ext cx="903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5" name="墨迹 244"/>
              <p14:cNvContentPartPr/>
              <p14:nvPr/>
            </p14:nvContentPartPr>
            <p14:xfrm>
              <a:off x="5204177" y="4457382"/>
              <a:ext cx="107245" cy="13623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5204177" y="4457382"/>
                <a:ext cx="107245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6" name="墨迹 245"/>
              <p14:cNvContentPartPr/>
              <p14:nvPr/>
            </p14:nvContentPartPr>
            <p14:xfrm>
              <a:off x="5288844" y="4523121"/>
              <a:ext cx="234244" cy="16920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288844" y="4523121"/>
                <a:ext cx="2342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7" name="墨迹 246"/>
              <p14:cNvContentPartPr/>
              <p14:nvPr/>
            </p14:nvContentPartPr>
            <p14:xfrm>
              <a:off x="5834238" y="4479942"/>
              <a:ext cx="233539" cy="129186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834238" y="4479942"/>
                <a:ext cx="233539" cy="129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8" name="墨迹 247"/>
              <p14:cNvContentPartPr/>
              <p14:nvPr/>
            </p14:nvContentPartPr>
            <p14:xfrm>
              <a:off x="6107288" y="4408563"/>
              <a:ext cx="22578" cy="272473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107288" y="4408563"/>
                <a:ext cx="22578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9" name="墨迹 248"/>
              <p14:cNvContentPartPr/>
              <p14:nvPr/>
            </p14:nvContentPartPr>
            <p14:xfrm>
              <a:off x="6045200" y="4579519"/>
              <a:ext cx="138288" cy="174658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6045200" y="4579519"/>
                <a:ext cx="138288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50" name="墨迹 249"/>
              <p14:cNvContentPartPr/>
              <p14:nvPr/>
            </p14:nvContentPartPr>
            <p14:xfrm>
              <a:off x="6442427" y="4497213"/>
              <a:ext cx="172862" cy="124605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6442427" y="4497213"/>
                <a:ext cx="172862" cy="124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51" name="墨迹 250"/>
              <p14:cNvContentPartPr/>
              <p14:nvPr/>
            </p14:nvContentPartPr>
            <p14:xfrm>
              <a:off x="6697133" y="4470600"/>
              <a:ext cx="14111" cy="289393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6697133" y="4470600"/>
                <a:ext cx="14111" cy="289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52" name="墨迹 251"/>
              <p14:cNvContentPartPr/>
              <p14:nvPr/>
            </p14:nvContentPartPr>
            <p14:xfrm>
              <a:off x="6620933" y="4449099"/>
              <a:ext cx="84667" cy="102221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6620933" y="4449099"/>
                <a:ext cx="84667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3" name="墨迹 252"/>
              <p14:cNvContentPartPr/>
              <p14:nvPr/>
            </p14:nvContentPartPr>
            <p14:xfrm>
              <a:off x="6722533" y="4449804"/>
              <a:ext cx="81844" cy="59218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722533" y="4449804"/>
                <a:ext cx="818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4" name="墨迹 253"/>
              <p14:cNvContentPartPr/>
              <p14:nvPr/>
            </p14:nvContentPartPr>
            <p14:xfrm>
              <a:off x="7593718" y="6711365"/>
              <a:ext cx="3963282" cy="6009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7593718" y="6711365"/>
                <a:ext cx="3963282" cy="6009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258755" y="1206917"/>
              <a:ext cx="62089" cy="14276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258755" y="1206917"/>
                <a:ext cx="62089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226961" y="329928"/>
              <a:ext cx="260350" cy="3101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226961" y="329928"/>
                <a:ext cx="2603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360311" y="377866"/>
              <a:ext cx="22577" cy="36376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60311" y="377866"/>
                <a:ext cx="22577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507243" y="381391"/>
              <a:ext cx="293334" cy="17976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507243" y="381391"/>
                <a:ext cx="293334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924755" y="341913"/>
              <a:ext cx="22578" cy="24180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924755" y="341913"/>
                <a:ext cx="22578" cy="241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990725" y="315828"/>
              <a:ext cx="137230" cy="16725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990725" y="315828"/>
                <a:ext cx="137230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088444" y="319706"/>
              <a:ext cx="22578" cy="28939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088444" y="319706"/>
                <a:ext cx="22578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190044" y="360947"/>
              <a:ext cx="90311" cy="15791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190044" y="360947"/>
                <a:ext cx="903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300111" y="349667"/>
              <a:ext cx="110066" cy="14663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300111" y="349667"/>
                <a:ext cx="1100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517422" y="217837"/>
              <a:ext cx="22578" cy="39690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517422" y="217837"/>
                <a:ext cx="22578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564694" y="267361"/>
              <a:ext cx="150283" cy="22894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564694" y="267361"/>
                <a:ext cx="150283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676627" y="1111041"/>
              <a:ext cx="89077" cy="30172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76627" y="1111041"/>
                <a:ext cx="8907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12422" y="1415590"/>
              <a:ext cx="234244" cy="1128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12422" y="1415590"/>
                <a:ext cx="2342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27288" y="1285875"/>
              <a:ext cx="22578" cy="5639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27288" y="1285875"/>
                <a:ext cx="22578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10355" y="1387391"/>
              <a:ext cx="42333" cy="338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10355" y="1387391"/>
                <a:ext cx="42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444977" y="1105401"/>
              <a:ext cx="139700" cy="1973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444977" y="1105401"/>
                <a:ext cx="1397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319388" y="1204097"/>
              <a:ext cx="320323" cy="4229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319388" y="1204097"/>
                <a:ext cx="32032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501422" y="981678"/>
              <a:ext cx="31044" cy="59464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501422" y="981678"/>
                <a:ext cx="31044" cy="594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416755" y="1248687"/>
              <a:ext cx="104422" cy="14152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416755" y="1248687"/>
                <a:ext cx="104422" cy="14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512711" y="1308434"/>
              <a:ext cx="112889" cy="874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512711" y="1308434"/>
                <a:ext cx="1128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1644826" y="1022742"/>
              <a:ext cx="262996" cy="28146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644826" y="1022742"/>
                <a:ext cx="262996" cy="281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789288" y="1090949"/>
              <a:ext cx="22578" cy="38949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789288" y="1090949"/>
                <a:ext cx="22578" cy="389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977672" y="985907"/>
              <a:ext cx="59972" cy="32992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977672" y="985907"/>
                <a:ext cx="59972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2068688" y="943785"/>
              <a:ext cx="132645" cy="40536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068688" y="943785"/>
                <a:ext cx="132645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2235200" y="1006352"/>
              <a:ext cx="98777" cy="14205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235200" y="1006352"/>
                <a:ext cx="98777" cy="142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2147711" y="1144879"/>
              <a:ext cx="177800" cy="28199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147711" y="1144879"/>
                <a:ext cx="17780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2878666" y="1054643"/>
              <a:ext cx="137231" cy="2537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878666" y="1054643"/>
                <a:ext cx="1372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2895600" y="1099761"/>
              <a:ext cx="22577" cy="24815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895600" y="1099761"/>
                <a:ext cx="2257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2889955" y="1161799"/>
              <a:ext cx="129822" cy="16161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889955" y="1161799"/>
                <a:ext cx="129822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2906888" y="1218197"/>
              <a:ext cx="132645" cy="13253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906888" y="1218197"/>
                <a:ext cx="132645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2954866" y="940260"/>
              <a:ext cx="249238" cy="49577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954866" y="940260"/>
                <a:ext cx="249238" cy="495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3048000" y="1184358"/>
              <a:ext cx="115711" cy="9023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048000" y="1184358"/>
                <a:ext cx="1157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3104797" y="1192113"/>
              <a:ext cx="185914" cy="13183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104797" y="1192113"/>
                <a:ext cx="18591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墨迹 36"/>
              <p14:cNvContentPartPr/>
              <p14:nvPr/>
            </p14:nvContentPartPr>
            <p14:xfrm>
              <a:off x="3431822" y="1032083"/>
              <a:ext cx="171450" cy="17271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431822" y="1032083"/>
                <a:ext cx="171450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墨迹 37"/>
              <p14:cNvContentPartPr/>
              <p14:nvPr/>
            </p14:nvContentPartPr>
            <p14:xfrm>
              <a:off x="3394251" y="1092006"/>
              <a:ext cx="31926" cy="15721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394251" y="1092006"/>
                <a:ext cx="31926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3328458" y="1246396"/>
              <a:ext cx="292453" cy="169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328458" y="1246396"/>
                <a:ext cx="2924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墨迹 39"/>
              <p14:cNvContentPartPr/>
              <p14:nvPr/>
            </p14:nvContentPartPr>
            <p14:xfrm>
              <a:off x="3642783" y="908713"/>
              <a:ext cx="133350" cy="31653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642783" y="908713"/>
                <a:ext cx="13335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墨迹 40"/>
              <p14:cNvContentPartPr/>
              <p14:nvPr/>
            </p14:nvContentPartPr>
            <p14:xfrm>
              <a:off x="3736622" y="1003884"/>
              <a:ext cx="141111" cy="25026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736622" y="1003884"/>
                <a:ext cx="141111" cy="250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墨迹 41"/>
              <p14:cNvContentPartPr/>
              <p14:nvPr/>
            </p14:nvContentPartPr>
            <p14:xfrm>
              <a:off x="3732918" y="1091301"/>
              <a:ext cx="60148" cy="8741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732918" y="1091301"/>
                <a:ext cx="6014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3945643" y="981325"/>
              <a:ext cx="172508" cy="14434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945643" y="981325"/>
                <a:ext cx="172508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4013200" y="972160"/>
              <a:ext cx="22577" cy="17271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013200" y="972160"/>
                <a:ext cx="22577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4066822" y="929862"/>
              <a:ext cx="36689" cy="21219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066822" y="929862"/>
                <a:ext cx="36689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3922888" y="1116680"/>
              <a:ext cx="194734" cy="12125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922888" y="1116680"/>
                <a:ext cx="19473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4184826" y="912238"/>
              <a:ext cx="56974" cy="27987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184826" y="912238"/>
                <a:ext cx="56974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4281311" y="874169"/>
              <a:ext cx="149577" cy="15791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281311" y="874169"/>
                <a:ext cx="1495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4250266" y="1037723"/>
              <a:ext cx="135467" cy="32992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250266" y="1037723"/>
                <a:ext cx="135467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637822" y="1804736"/>
              <a:ext cx="141111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37822" y="1804736"/>
                <a:ext cx="1411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666044" y="1844215"/>
              <a:ext cx="39511" cy="16672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66044" y="1844215"/>
                <a:ext cx="39511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739422" y="1855495"/>
              <a:ext cx="11289" cy="20303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39422" y="1855495"/>
                <a:ext cx="11289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568677" y="2075447"/>
              <a:ext cx="272345" cy="2467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68677" y="2075447"/>
                <a:ext cx="272345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1204383" y="1810376"/>
              <a:ext cx="260350" cy="26313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204383" y="1810376"/>
                <a:ext cx="260350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1343377" y="1885985"/>
              <a:ext cx="16934" cy="54758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343377" y="1885985"/>
                <a:ext cx="16934" cy="547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2116666" y="1832935"/>
              <a:ext cx="107245" cy="25943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116666" y="1832935"/>
                <a:ext cx="10724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2280355" y="1896383"/>
              <a:ext cx="222956" cy="987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280355" y="1896383"/>
                <a:ext cx="222956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2483555" y="1793457"/>
              <a:ext cx="107245" cy="7895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2483555" y="1793457"/>
                <a:ext cx="10724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2241373" y="1985210"/>
              <a:ext cx="273227" cy="4511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2241373" y="1985210"/>
                <a:ext cx="27322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2254073" y="2019049"/>
              <a:ext cx="175860" cy="7895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254073" y="2019049"/>
                <a:ext cx="17586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4571294" y="1082842"/>
              <a:ext cx="345017" cy="112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571294" y="1082842"/>
                <a:ext cx="34501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4854222" y="970046"/>
              <a:ext cx="197555" cy="21431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854222" y="970046"/>
                <a:ext cx="197555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3068813" y="1800506"/>
              <a:ext cx="164042" cy="2397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068813" y="1800506"/>
                <a:ext cx="164042" cy="23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3127022" y="1838575"/>
              <a:ext cx="28222" cy="14663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127022" y="1838575"/>
                <a:ext cx="282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3304822" y="1737059"/>
              <a:ext cx="25400" cy="36376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304822" y="1737059"/>
                <a:ext cx="25400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3259666" y="1689825"/>
              <a:ext cx="64911" cy="13183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259666" y="1689825"/>
                <a:ext cx="64911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3347155" y="1720139"/>
              <a:ext cx="67733" cy="7613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347155" y="1720139"/>
                <a:ext cx="67733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3688644" y="1742699"/>
              <a:ext cx="155222" cy="19457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688644" y="1742699"/>
                <a:ext cx="1552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3747911" y="1821656"/>
              <a:ext cx="259644" cy="3947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747911" y="1821656"/>
                <a:ext cx="2596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4146902" y="1631312"/>
              <a:ext cx="176742" cy="22224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146902" y="1631312"/>
                <a:ext cx="176742" cy="222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4233333" y="1677136"/>
              <a:ext cx="22578" cy="40677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233333" y="1677136"/>
                <a:ext cx="22578" cy="406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4374444" y="1576324"/>
              <a:ext cx="71084" cy="26947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374444" y="1576324"/>
                <a:ext cx="71084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4423480" y="1625673"/>
              <a:ext cx="100542" cy="20726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423480" y="1625673"/>
                <a:ext cx="100542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4425244" y="1574209"/>
              <a:ext cx="250472" cy="36588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425244" y="1574209"/>
                <a:ext cx="250472" cy="365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4803422" y="1530325"/>
              <a:ext cx="39511" cy="5445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803422" y="1530325"/>
                <a:ext cx="3951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4790545" y="1505827"/>
              <a:ext cx="153988" cy="26507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790545" y="1505827"/>
                <a:ext cx="15398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墨迹 76"/>
              <p14:cNvContentPartPr/>
              <p14:nvPr/>
            </p14:nvContentPartPr>
            <p14:xfrm>
              <a:off x="4831644" y="1652462"/>
              <a:ext cx="67733" cy="11561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831644" y="1652462"/>
                <a:ext cx="677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墨迹 77"/>
              <p14:cNvContentPartPr/>
              <p14:nvPr/>
            </p14:nvContentPartPr>
            <p14:xfrm>
              <a:off x="4703233" y="1770897"/>
              <a:ext cx="255411" cy="9023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703233" y="1770897"/>
                <a:ext cx="2554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" name="墨迹 78"/>
              <p14:cNvContentPartPr/>
              <p14:nvPr/>
            </p14:nvContentPartPr>
            <p14:xfrm>
              <a:off x="4961466" y="1507942"/>
              <a:ext cx="144816" cy="30948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961466" y="1507942"/>
                <a:ext cx="144816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0" name="墨迹 79"/>
              <p14:cNvContentPartPr/>
              <p14:nvPr/>
            </p14:nvContentPartPr>
            <p14:xfrm>
              <a:off x="4993922" y="1567160"/>
              <a:ext cx="248355" cy="46034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993922" y="1567160"/>
                <a:ext cx="248355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" name="墨迹 80"/>
              <p14:cNvContentPartPr/>
              <p14:nvPr/>
            </p14:nvContentPartPr>
            <p14:xfrm>
              <a:off x="5136444" y="1793457"/>
              <a:ext cx="64911" cy="5075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136444" y="1793457"/>
                <a:ext cx="649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2" name="墨迹 81"/>
              <p14:cNvContentPartPr/>
              <p14:nvPr/>
            </p14:nvContentPartPr>
            <p14:xfrm>
              <a:off x="5314244" y="1629902"/>
              <a:ext cx="149578" cy="30737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314244" y="1629902"/>
                <a:ext cx="149578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3" name="墨迹 82"/>
              <p14:cNvContentPartPr/>
              <p14:nvPr/>
            </p14:nvContentPartPr>
            <p14:xfrm>
              <a:off x="6955190" y="1094121"/>
              <a:ext cx="26987" cy="2819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955190" y="1094121"/>
                <a:ext cx="2698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4" name="墨迹 83"/>
              <p14:cNvContentPartPr/>
              <p14:nvPr/>
            </p14:nvContentPartPr>
            <p14:xfrm>
              <a:off x="987777" y="2842460"/>
              <a:ext cx="231423" cy="5075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87777" y="2842460"/>
                <a:ext cx="2314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5" name="墨迹 84"/>
              <p14:cNvContentPartPr/>
              <p14:nvPr/>
            </p14:nvContentPartPr>
            <p14:xfrm>
              <a:off x="996244" y="2745526"/>
              <a:ext cx="155222" cy="33944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96244" y="2745526"/>
                <a:ext cx="155222" cy="339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6" name="墨迹 85"/>
              <p14:cNvContentPartPr/>
              <p14:nvPr/>
            </p14:nvContentPartPr>
            <p14:xfrm>
              <a:off x="1083733" y="2991915"/>
              <a:ext cx="26811" cy="16073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83733" y="2991915"/>
                <a:ext cx="268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7" name="墨迹 86"/>
              <p14:cNvContentPartPr/>
              <p14:nvPr/>
            </p14:nvContentPartPr>
            <p14:xfrm>
              <a:off x="1089377" y="2957723"/>
              <a:ext cx="183445" cy="228765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89377" y="2957723"/>
                <a:ext cx="18344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8" name="墨迹 87"/>
              <p14:cNvContentPartPr/>
              <p14:nvPr/>
            </p14:nvContentPartPr>
            <p14:xfrm>
              <a:off x="1405466" y="2873479"/>
              <a:ext cx="8467" cy="26225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405466" y="2873479"/>
                <a:ext cx="846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9" name="墨迹 88"/>
              <p14:cNvContentPartPr/>
              <p14:nvPr/>
            </p14:nvContentPartPr>
            <p14:xfrm>
              <a:off x="1481490" y="2846690"/>
              <a:ext cx="127176" cy="15721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481490" y="2846690"/>
                <a:ext cx="127176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0" name="墨迹 89"/>
              <p14:cNvContentPartPr/>
              <p14:nvPr/>
            </p14:nvContentPartPr>
            <p14:xfrm>
              <a:off x="1540933" y="2883877"/>
              <a:ext cx="22578" cy="24621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540933" y="2883877"/>
                <a:ext cx="2257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1" name="墨迹 90"/>
              <p14:cNvContentPartPr/>
              <p14:nvPr/>
            </p14:nvContentPartPr>
            <p14:xfrm>
              <a:off x="1660877" y="2904498"/>
              <a:ext cx="172156" cy="14663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660877" y="2904498"/>
                <a:ext cx="1721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2" name="墨迹 91"/>
              <p14:cNvContentPartPr/>
              <p14:nvPr/>
            </p14:nvContentPartPr>
            <p14:xfrm>
              <a:off x="1936044" y="2795755"/>
              <a:ext cx="14111" cy="36253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936044" y="2795755"/>
                <a:ext cx="14111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3" name="墨迹 92"/>
              <p14:cNvContentPartPr/>
              <p14:nvPr/>
            </p14:nvContentPartPr>
            <p14:xfrm>
              <a:off x="1949979" y="2892513"/>
              <a:ext cx="177976" cy="161440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949979" y="2892513"/>
                <a:ext cx="177976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4" name="墨迹 93"/>
              <p14:cNvContentPartPr/>
              <p14:nvPr/>
            </p14:nvContentPartPr>
            <p14:xfrm>
              <a:off x="2280355" y="2704285"/>
              <a:ext cx="39511" cy="7049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2280355" y="2704285"/>
                <a:ext cx="395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5" name="墨迹 94"/>
              <p14:cNvContentPartPr/>
              <p14:nvPr/>
            </p14:nvContentPartPr>
            <p14:xfrm>
              <a:off x="2231672" y="2658285"/>
              <a:ext cx="285750" cy="55640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2231672" y="2658285"/>
                <a:ext cx="285750" cy="556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6" name="墨迹 95"/>
              <p14:cNvContentPartPr/>
              <p14:nvPr/>
            </p14:nvContentPartPr>
            <p14:xfrm>
              <a:off x="2731911" y="2989095"/>
              <a:ext cx="33866" cy="9869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2731911" y="2989095"/>
                <a:ext cx="33866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墨迹 96"/>
              <p14:cNvContentPartPr/>
              <p14:nvPr/>
            </p14:nvContentPartPr>
            <p14:xfrm>
              <a:off x="3211688" y="2661986"/>
              <a:ext cx="86255" cy="25661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211688" y="2661986"/>
                <a:ext cx="8625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8" name="墨迹 97"/>
              <p14:cNvContentPartPr/>
              <p14:nvPr/>
            </p14:nvContentPartPr>
            <p14:xfrm>
              <a:off x="3189816" y="2890398"/>
              <a:ext cx="225072" cy="2537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189816" y="2890398"/>
                <a:ext cx="22507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9" name="墨迹 98"/>
              <p14:cNvContentPartPr/>
              <p14:nvPr/>
            </p14:nvContentPartPr>
            <p14:xfrm>
              <a:off x="3482622" y="2650707"/>
              <a:ext cx="124178" cy="4229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482622" y="2650707"/>
                <a:ext cx="1241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3391076" y="2709925"/>
              <a:ext cx="266524" cy="5163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391076" y="2709925"/>
                <a:ext cx="266524" cy="5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3505200" y="2512532"/>
              <a:ext cx="33866" cy="48784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505200" y="2512532"/>
                <a:ext cx="33866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3443111" y="2744997"/>
              <a:ext cx="77081" cy="117202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443111" y="2744997"/>
                <a:ext cx="77081" cy="117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3" name="墨迹 102"/>
              <p14:cNvContentPartPr/>
              <p14:nvPr/>
            </p14:nvContentPartPr>
            <p14:xfrm>
              <a:off x="3539066" y="2825541"/>
              <a:ext cx="107245" cy="5921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539066" y="2825541"/>
                <a:ext cx="107245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" name="墨迹 103"/>
              <p14:cNvContentPartPr/>
              <p14:nvPr/>
            </p14:nvContentPartPr>
            <p14:xfrm>
              <a:off x="3656541" y="2545665"/>
              <a:ext cx="208492" cy="27758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656541" y="2545665"/>
                <a:ext cx="208492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" name="墨迹 104"/>
              <p14:cNvContentPartPr/>
              <p14:nvPr/>
            </p14:nvContentPartPr>
            <p14:xfrm>
              <a:off x="3759200" y="2630967"/>
              <a:ext cx="33866" cy="37786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759200" y="2630967"/>
                <a:ext cx="3386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6" name="墨迹 105"/>
              <p14:cNvContentPartPr/>
              <p14:nvPr/>
            </p14:nvContentPartPr>
            <p14:xfrm>
              <a:off x="3901722" y="2574041"/>
              <a:ext cx="29633" cy="24145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3901722" y="2574041"/>
                <a:ext cx="29633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7" name="墨迹 106"/>
              <p14:cNvContentPartPr/>
              <p14:nvPr/>
            </p14:nvContentPartPr>
            <p14:xfrm>
              <a:off x="3964340" y="2532447"/>
              <a:ext cx="108126" cy="259255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3964340" y="2532447"/>
                <a:ext cx="108126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8" name="墨迹 107"/>
              <p14:cNvContentPartPr/>
              <p14:nvPr/>
            </p14:nvContentPartPr>
            <p14:xfrm>
              <a:off x="4066116" y="2563290"/>
              <a:ext cx="91017" cy="10239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066116" y="2563290"/>
                <a:ext cx="91017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9" name="墨迹 108"/>
              <p14:cNvContentPartPr/>
              <p14:nvPr/>
            </p14:nvContentPartPr>
            <p14:xfrm>
              <a:off x="4016022" y="2661986"/>
              <a:ext cx="127000" cy="256611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016022" y="2661986"/>
                <a:ext cx="12700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0" name="墨迹 109"/>
              <p14:cNvContentPartPr/>
              <p14:nvPr/>
            </p14:nvContentPartPr>
            <p14:xfrm>
              <a:off x="4295422" y="2802981"/>
              <a:ext cx="11289" cy="2256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295422" y="2802981"/>
                <a:ext cx="112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1" name="墨迹 110"/>
              <p14:cNvContentPartPr/>
              <p14:nvPr/>
            </p14:nvContentPartPr>
            <p14:xfrm>
              <a:off x="4677656" y="2526631"/>
              <a:ext cx="202847" cy="3101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677656" y="2526631"/>
                <a:ext cx="20284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2" name="墨迹 111"/>
              <p14:cNvContentPartPr/>
              <p14:nvPr/>
            </p14:nvContentPartPr>
            <p14:xfrm>
              <a:off x="4763911" y="2583029"/>
              <a:ext cx="39511" cy="16355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763911" y="2583029"/>
                <a:ext cx="395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3" name="墨迹 112"/>
              <p14:cNvContentPartPr/>
              <p14:nvPr/>
            </p14:nvContentPartPr>
            <p14:xfrm>
              <a:off x="4936066" y="2420885"/>
              <a:ext cx="36689" cy="42157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4936066" y="2420885"/>
                <a:ext cx="36689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4" name="墨迹 113"/>
              <p14:cNvContentPartPr/>
              <p14:nvPr/>
            </p14:nvContentPartPr>
            <p14:xfrm>
              <a:off x="4902200" y="2382111"/>
              <a:ext cx="70555" cy="107861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4902200" y="2382111"/>
                <a:ext cx="70555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5" name="墨迹 114"/>
              <p14:cNvContentPartPr/>
              <p14:nvPr/>
            </p14:nvContentPartPr>
            <p14:xfrm>
              <a:off x="4978400" y="2396916"/>
              <a:ext cx="118533" cy="5357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4978400" y="2396916"/>
                <a:ext cx="1185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6" name="墨迹 115"/>
              <p14:cNvContentPartPr/>
              <p14:nvPr/>
            </p14:nvContentPartPr>
            <p14:xfrm>
              <a:off x="5170311" y="2458953"/>
              <a:ext cx="163689" cy="22629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170311" y="2458953"/>
                <a:ext cx="163689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7" name="墨迹 116"/>
              <p14:cNvContentPartPr/>
              <p14:nvPr/>
            </p14:nvContentPartPr>
            <p14:xfrm>
              <a:off x="5424311" y="2396916"/>
              <a:ext cx="62089" cy="36993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424311" y="2396916"/>
                <a:ext cx="62089" cy="369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8" name="墨迹 117"/>
              <p14:cNvContentPartPr/>
              <p14:nvPr/>
            </p14:nvContentPartPr>
            <p14:xfrm>
              <a:off x="5390444" y="2360081"/>
              <a:ext cx="101600" cy="149631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5390444" y="2360081"/>
                <a:ext cx="101600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9" name="墨迹 118"/>
              <p14:cNvContentPartPr/>
              <p14:nvPr/>
            </p14:nvContentPartPr>
            <p14:xfrm>
              <a:off x="5520266" y="2374356"/>
              <a:ext cx="87489" cy="7895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5520266" y="2374356"/>
                <a:ext cx="87489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0" name="墨迹 119"/>
              <p14:cNvContentPartPr/>
              <p14:nvPr/>
            </p14:nvContentPartPr>
            <p14:xfrm>
              <a:off x="5758744" y="2388104"/>
              <a:ext cx="235656" cy="20796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758744" y="2388104"/>
                <a:ext cx="235656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1" name="墨迹 120"/>
              <p14:cNvContentPartPr/>
              <p14:nvPr/>
            </p14:nvContentPartPr>
            <p14:xfrm>
              <a:off x="6087533" y="2314610"/>
              <a:ext cx="31044" cy="392495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087533" y="2314610"/>
                <a:ext cx="31044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2" name="墨迹 121"/>
              <p14:cNvContentPartPr/>
              <p14:nvPr/>
            </p14:nvContentPartPr>
            <p14:xfrm>
              <a:off x="5983111" y="2297690"/>
              <a:ext cx="117122" cy="13306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5983111" y="2297690"/>
                <a:ext cx="117122" cy="133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3" name="墨迹 122"/>
              <p14:cNvContentPartPr/>
              <p14:nvPr/>
            </p14:nvContentPartPr>
            <p14:xfrm>
              <a:off x="6141155" y="2317958"/>
              <a:ext cx="87489" cy="7613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141155" y="2317958"/>
                <a:ext cx="87489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4" name="墨迹 123"/>
              <p14:cNvContentPartPr/>
              <p14:nvPr/>
            </p14:nvContentPartPr>
            <p14:xfrm>
              <a:off x="603955" y="3701649"/>
              <a:ext cx="268993" cy="21801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603955" y="3701649"/>
                <a:ext cx="268993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5" name="墨迹 124"/>
              <p14:cNvContentPartPr/>
              <p14:nvPr/>
            </p14:nvContentPartPr>
            <p14:xfrm>
              <a:off x="987777" y="3654592"/>
              <a:ext cx="196850" cy="3947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87777" y="3654592"/>
                <a:ext cx="19685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6" name="墨迹 125"/>
              <p14:cNvContentPartPr/>
              <p14:nvPr/>
            </p14:nvContentPartPr>
            <p14:xfrm>
              <a:off x="1068211" y="3590439"/>
              <a:ext cx="66322" cy="360242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68211" y="3590439"/>
                <a:ext cx="66322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7" name="墨迹 126"/>
              <p14:cNvContentPartPr/>
              <p14:nvPr/>
            </p14:nvContentPartPr>
            <p14:xfrm>
              <a:off x="1202266" y="3486807"/>
              <a:ext cx="39511" cy="8036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202266" y="3486807"/>
                <a:ext cx="39511" cy="80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8" name="墨迹 127"/>
              <p14:cNvContentPartPr/>
              <p14:nvPr/>
            </p14:nvContentPartPr>
            <p14:xfrm>
              <a:off x="1196622" y="3457198"/>
              <a:ext cx="141111" cy="186114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96622" y="3457198"/>
                <a:ext cx="14111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9" name="墨迹 128"/>
              <p14:cNvContentPartPr/>
              <p14:nvPr/>
            </p14:nvContentPartPr>
            <p14:xfrm>
              <a:off x="1188155" y="3596079"/>
              <a:ext cx="141111" cy="28921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88155" y="3596079"/>
                <a:ext cx="141111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0" name="墨迹 129"/>
              <p14:cNvContentPartPr/>
              <p14:nvPr/>
            </p14:nvContentPartPr>
            <p14:xfrm>
              <a:off x="1258711" y="3501083"/>
              <a:ext cx="276577" cy="573674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258711" y="3501083"/>
                <a:ext cx="276577" cy="573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1" name="墨迹 130"/>
              <p14:cNvContentPartPr/>
              <p14:nvPr/>
            </p14:nvContentPartPr>
            <p14:xfrm>
              <a:off x="1388533" y="3823786"/>
              <a:ext cx="84667" cy="81777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388533" y="3823786"/>
                <a:ext cx="8466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2" name="墨迹 131"/>
              <p14:cNvContentPartPr/>
              <p14:nvPr/>
            </p14:nvContentPartPr>
            <p14:xfrm>
              <a:off x="1682044" y="3897103"/>
              <a:ext cx="16933" cy="620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682044" y="3897103"/>
                <a:ext cx="169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3" name="墨迹 132"/>
              <p14:cNvContentPartPr/>
              <p14:nvPr/>
            </p14:nvContentPartPr>
            <p14:xfrm>
              <a:off x="1766711" y="3710990"/>
              <a:ext cx="127000" cy="19492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766711" y="3710990"/>
                <a:ext cx="127000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4" name="墨迹 133"/>
              <p14:cNvContentPartPr/>
              <p14:nvPr/>
            </p14:nvContentPartPr>
            <p14:xfrm>
              <a:off x="1896533" y="3606301"/>
              <a:ext cx="178153" cy="32464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896533" y="3606301"/>
                <a:ext cx="178153" cy="324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5" name="墨迹 134"/>
              <p14:cNvContentPartPr/>
              <p14:nvPr/>
            </p14:nvContentPartPr>
            <p14:xfrm>
              <a:off x="2175933" y="3588324"/>
              <a:ext cx="124354" cy="37927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2175933" y="3588324"/>
                <a:ext cx="124354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6" name="墨迹 135"/>
              <p14:cNvContentPartPr/>
              <p14:nvPr/>
            </p14:nvContentPartPr>
            <p14:xfrm>
              <a:off x="2186340" y="3729848"/>
              <a:ext cx="156104" cy="12777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2186340" y="3729848"/>
                <a:ext cx="15610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7" name="墨迹 136"/>
              <p14:cNvContentPartPr/>
              <p14:nvPr/>
            </p14:nvContentPartPr>
            <p14:xfrm>
              <a:off x="2243666" y="3491742"/>
              <a:ext cx="241653" cy="532257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2243666" y="3491742"/>
                <a:ext cx="241653" cy="532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8" name="墨迹 137"/>
              <p14:cNvContentPartPr/>
              <p14:nvPr/>
            </p14:nvContentPartPr>
            <p14:xfrm>
              <a:off x="2381955" y="3713281"/>
              <a:ext cx="79022" cy="7102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381955" y="3713281"/>
                <a:ext cx="79022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9" name="墨迹 138"/>
              <p14:cNvContentPartPr/>
              <p14:nvPr/>
            </p14:nvContentPartPr>
            <p14:xfrm>
              <a:off x="2384072" y="3741480"/>
              <a:ext cx="164394" cy="13112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384072" y="3741480"/>
                <a:ext cx="164394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0" name="墨迹 139"/>
              <p14:cNvContentPartPr/>
              <p14:nvPr/>
            </p14:nvContentPartPr>
            <p14:xfrm>
              <a:off x="2624666" y="3603833"/>
              <a:ext cx="178506" cy="3947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624666" y="3603833"/>
                <a:ext cx="1785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1" name="墨迹 140"/>
              <p14:cNvContentPartPr/>
              <p14:nvPr/>
            </p14:nvContentPartPr>
            <p14:xfrm>
              <a:off x="2675466" y="3654592"/>
              <a:ext cx="22578" cy="15227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675466" y="3654592"/>
                <a:ext cx="2257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2" name="墨迹 141"/>
              <p14:cNvContentPartPr/>
              <p14:nvPr/>
            </p14:nvContentPartPr>
            <p14:xfrm>
              <a:off x="2589741" y="3677151"/>
              <a:ext cx="246592" cy="18047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589741" y="3677151"/>
                <a:ext cx="24659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3" name="墨迹 142"/>
              <p14:cNvContentPartPr/>
              <p14:nvPr/>
            </p14:nvContentPartPr>
            <p14:xfrm>
              <a:off x="2894188" y="3521704"/>
              <a:ext cx="266700" cy="211845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894188" y="3521704"/>
                <a:ext cx="266700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4" name="墨迹 143"/>
              <p14:cNvContentPartPr/>
              <p14:nvPr/>
            </p14:nvContentPartPr>
            <p14:xfrm>
              <a:off x="3031066" y="3433053"/>
              <a:ext cx="47978" cy="62196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3031066" y="3433053"/>
                <a:ext cx="47978" cy="621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5" name="墨迹 144"/>
              <p14:cNvContentPartPr/>
              <p14:nvPr/>
            </p14:nvContentPartPr>
            <p14:xfrm>
              <a:off x="2966155" y="3716629"/>
              <a:ext cx="104422" cy="10715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2966155" y="3716629"/>
                <a:ext cx="10442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6" name="墨迹 145"/>
              <p14:cNvContentPartPr/>
              <p14:nvPr/>
            </p14:nvContentPartPr>
            <p14:xfrm>
              <a:off x="3076222" y="3778667"/>
              <a:ext cx="95955" cy="4511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3076222" y="3778667"/>
                <a:ext cx="959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7" name="墨迹 146"/>
              <p14:cNvContentPartPr/>
              <p14:nvPr/>
            </p14:nvContentPartPr>
            <p14:xfrm>
              <a:off x="3239911" y="3464777"/>
              <a:ext cx="60148" cy="153156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239911" y="3464777"/>
                <a:ext cx="60148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8" name="墨迹 147"/>
              <p14:cNvContentPartPr/>
              <p14:nvPr/>
            </p14:nvContentPartPr>
            <p14:xfrm>
              <a:off x="3228622" y="3404678"/>
              <a:ext cx="245533" cy="339622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228622" y="3404678"/>
                <a:ext cx="245533" cy="339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9" name="墨迹 148"/>
              <p14:cNvContentPartPr/>
              <p14:nvPr/>
            </p14:nvContentPartPr>
            <p14:xfrm>
              <a:off x="3383844" y="3416310"/>
              <a:ext cx="141111" cy="36235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383844" y="3416310"/>
                <a:ext cx="141111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0" name="墨迹 149"/>
              <p14:cNvContentPartPr/>
              <p14:nvPr/>
            </p14:nvContentPartPr>
            <p14:xfrm>
              <a:off x="3465688" y="3615113"/>
              <a:ext cx="186267" cy="203033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465688" y="3615113"/>
                <a:ext cx="1862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1" name="墨迹 150"/>
              <p14:cNvContentPartPr/>
              <p14:nvPr/>
            </p14:nvContentPartPr>
            <p14:xfrm>
              <a:off x="4199466" y="3306334"/>
              <a:ext cx="338667" cy="47797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199466" y="3306334"/>
                <a:ext cx="338667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2" name="墨迹 151"/>
              <p14:cNvContentPartPr/>
              <p14:nvPr/>
            </p14:nvContentPartPr>
            <p14:xfrm>
              <a:off x="4583288" y="3581274"/>
              <a:ext cx="214489" cy="172895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583288" y="3581274"/>
                <a:ext cx="214489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3" name="墨迹 152"/>
              <p14:cNvContentPartPr/>
              <p14:nvPr/>
            </p14:nvContentPartPr>
            <p14:xfrm>
              <a:off x="4913488" y="3383881"/>
              <a:ext cx="52212" cy="479383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913488" y="3383881"/>
                <a:ext cx="52212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4" name="墨迹 153"/>
              <p14:cNvContentPartPr/>
              <p14:nvPr/>
            </p14:nvContentPartPr>
            <p14:xfrm>
              <a:off x="4888088" y="3345812"/>
              <a:ext cx="67734" cy="145225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888088" y="3345812"/>
                <a:ext cx="6773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5" name="墨迹 154"/>
              <p14:cNvContentPartPr/>
              <p14:nvPr/>
            </p14:nvContentPartPr>
            <p14:xfrm>
              <a:off x="4995333" y="3344402"/>
              <a:ext cx="83255" cy="132536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4995333" y="3344402"/>
                <a:ext cx="83255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6" name="墨迹 155"/>
              <p14:cNvContentPartPr/>
              <p14:nvPr/>
            </p14:nvContentPartPr>
            <p14:xfrm>
              <a:off x="5537200" y="3409260"/>
              <a:ext cx="138288" cy="1974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537200" y="3409260"/>
                <a:ext cx="13828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7" name="墨迹 156"/>
              <p14:cNvContentPartPr/>
              <p14:nvPr/>
            </p14:nvContentPartPr>
            <p14:xfrm>
              <a:off x="5582355" y="3423360"/>
              <a:ext cx="28222" cy="13905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582355" y="3423360"/>
                <a:ext cx="28222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8" name="墨迹 157"/>
              <p14:cNvContentPartPr/>
              <p14:nvPr/>
            </p14:nvContentPartPr>
            <p14:xfrm>
              <a:off x="5664200" y="3435344"/>
              <a:ext cx="8466" cy="15721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664200" y="3435344"/>
                <a:ext cx="8466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9" name="墨迹 158"/>
              <p14:cNvContentPartPr/>
              <p14:nvPr/>
            </p14:nvContentPartPr>
            <p14:xfrm>
              <a:off x="5484283" y="3646132"/>
              <a:ext cx="264584" cy="1832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484283" y="3646132"/>
                <a:ext cx="264584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0" name="墨迹 159"/>
              <p14:cNvContentPartPr/>
              <p14:nvPr/>
            </p14:nvContentPartPr>
            <p14:xfrm>
              <a:off x="6013450" y="3256457"/>
              <a:ext cx="108302" cy="15914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6013450" y="3256457"/>
                <a:ext cx="108302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1" name="墨迹 160"/>
              <p14:cNvContentPartPr/>
              <p14:nvPr/>
            </p14:nvContentPartPr>
            <p14:xfrm>
              <a:off x="5971998" y="3314088"/>
              <a:ext cx="214313" cy="197394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971998" y="3314088"/>
                <a:ext cx="21431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2" name="墨迹 161"/>
              <p14:cNvContentPartPr/>
              <p14:nvPr/>
            </p14:nvContentPartPr>
            <p14:xfrm>
              <a:off x="6096000" y="3318142"/>
              <a:ext cx="39511" cy="449246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6096000" y="3318142"/>
                <a:ext cx="39511" cy="449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3" name="墨迹 162"/>
              <p14:cNvContentPartPr/>
              <p14:nvPr/>
            </p14:nvContentPartPr>
            <p14:xfrm>
              <a:off x="6210300" y="3243591"/>
              <a:ext cx="49388" cy="27176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6210300" y="3243591"/>
                <a:ext cx="49388" cy="271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4" name="墨迹 163"/>
              <p14:cNvContentPartPr/>
              <p14:nvPr/>
            </p14:nvContentPartPr>
            <p14:xfrm>
              <a:off x="6227762" y="3242886"/>
              <a:ext cx="119415" cy="259431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6227762" y="3242886"/>
                <a:ext cx="11941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5" name="墨迹 164"/>
              <p14:cNvContentPartPr/>
              <p14:nvPr/>
            </p14:nvContentPartPr>
            <p14:xfrm>
              <a:off x="6259688" y="3231606"/>
              <a:ext cx="180622" cy="36658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259688" y="3231606"/>
                <a:ext cx="18062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6" name="墨迹 165"/>
              <p14:cNvContentPartPr/>
              <p14:nvPr/>
            </p14:nvContentPartPr>
            <p14:xfrm>
              <a:off x="651933" y="4384946"/>
              <a:ext cx="256822" cy="3665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51933" y="4384946"/>
                <a:ext cx="2568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7" name="墨迹 166"/>
              <p14:cNvContentPartPr/>
              <p14:nvPr/>
            </p14:nvContentPartPr>
            <p14:xfrm>
              <a:off x="667984" y="4295414"/>
              <a:ext cx="206904" cy="351783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67984" y="4295414"/>
                <a:ext cx="206904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8" name="墨迹 167"/>
              <p14:cNvContentPartPr/>
              <p14:nvPr/>
            </p14:nvContentPartPr>
            <p14:xfrm>
              <a:off x="750711" y="4540041"/>
              <a:ext cx="149577" cy="148221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750711" y="4540041"/>
                <a:ext cx="149577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9" name="墨迹 168"/>
              <p14:cNvContentPartPr/>
              <p14:nvPr/>
            </p14:nvContentPartPr>
            <p14:xfrm>
              <a:off x="956027" y="4297529"/>
              <a:ext cx="146050" cy="186114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956027" y="4297529"/>
                <a:ext cx="14605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0" name="墨迹 169"/>
              <p14:cNvContentPartPr/>
              <p14:nvPr/>
            </p14:nvContentPartPr>
            <p14:xfrm>
              <a:off x="1028700" y="4382831"/>
              <a:ext cx="21166" cy="255906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28700" y="4382831"/>
                <a:ext cx="2116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1" name="墨迹 170"/>
              <p14:cNvContentPartPr/>
              <p14:nvPr/>
            </p14:nvContentPartPr>
            <p14:xfrm>
              <a:off x="969080" y="4395345"/>
              <a:ext cx="272697" cy="466165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969080" y="4395345"/>
                <a:ext cx="272697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2" name="墨迹 171"/>
              <p14:cNvContentPartPr/>
              <p14:nvPr/>
            </p14:nvContentPartPr>
            <p14:xfrm>
              <a:off x="1083733" y="4551320"/>
              <a:ext cx="79022" cy="101517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83733" y="4551320"/>
                <a:ext cx="7902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3" name="墨迹 172"/>
              <p14:cNvContentPartPr/>
              <p14:nvPr/>
            </p14:nvContentPartPr>
            <p14:xfrm>
              <a:off x="1326444" y="4652837"/>
              <a:ext cx="105040" cy="5995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326444" y="4652837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4" name="墨迹 173"/>
              <p14:cNvContentPartPr/>
              <p14:nvPr/>
            </p14:nvContentPartPr>
            <p14:xfrm>
              <a:off x="7007577" y="1721020"/>
              <a:ext cx="2823" cy="21679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7007577" y="1721020"/>
                <a:ext cx="2823" cy="21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5" name="墨迹 174"/>
              <p14:cNvContentPartPr/>
              <p14:nvPr/>
            </p14:nvContentPartPr>
            <p14:xfrm>
              <a:off x="2204155" y="4320088"/>
              <a:ext cx="166511" cy="11280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2204155" y="4320088"/>
                <a:ext cx="1665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6" name="墨迹 175"/>
              <p14:cNvContentPartPr/>
              <p14:nvPr/>
            </p14:nvContentPartPr>
            <p14:xfrm>
              <a:off x="2274711" y="4365207"/>
              <a:ext cx="39511" cy="214312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2274711" y="4365207"/>
                <a:ext cx="39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7" name="墨迹 176"/>
              <p14:cNvContentPartPr/>
              <p14:nvPr/>
            </p14:nvContentPartPr>
            <p14:xfrm>
              <a:off x="2500488" y="4232143"/>
              <a:ext cx="45156" cy="460172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2500488" y="4232143"/>
                <a:ext cx="45156" cy="460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8" name="墨迹 177"/>
              <p14:cNvContentPartPr/>
              <p14:nvPr/>
            </p14:nvContentPartPr>
            <p14:xfrm>
              <a:off x="2435577" y="4211522"/>
              <a:ext cx="59267" cy="170604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2435577" y="4211522"/>
                <a:ext cx="59267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9" name="墨迹 178"/>
              <p14:cNvContentPartPr/>
              <p14:nvPr/>
            </p14:nvContentPartPr>
            <p14:xfrm>
              <a:off x="2534355" y="4252411"/>
              <a:ext cx="95956" cy="95876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2534355" y="4252411"/>
                <a:ext cx="9595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0" name="墨迹 179"/>
              <p14:cNvContentPartPr/>
              <p14:nvPr/>
            </p14:nvContentPartPr>
            <p14:xfrm>
              <a:off x="2928055" y="4252411"/>
              <a:ext cx="166864" cy="228412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2928055" y="4252411"/>
                <a:ext cx="16686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1" name="墨迹 180"/>
              <p14:cNvContentPartPr/>
              <p14:nvPr/>
            </p14:nvContentPartPr>
            <p14:xfrm>
              <a:off x="3050822" y="4308809"/>
              <a:ext cx="19755" cy="20021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050822" y="4308809"/>
                <a:ext cx="1975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2" name="墨迹 181"/>
              <p14:cNvContentPartPr/>
              <p14:nvPr/>
            </p14:nvContentPartPr>
            <p14:xfrm>
              <a:off x="2933347" y="4517481"/>
              <a:ext cx="230364" cy="11280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2933347" y="4517481"/>
                <a:ext cx="23036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3" name="墨迹 182"/>
              <p14:cNvContentPartPr/>
              <p14:nvPr/>
            </p14:nvContentPartPr>
            <p14:xfrm>
              <a:off x="3445404" y="4167814"/>
              <a:ext cx="266523" cy="277760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3445404" y="4167814"/>
                <a:ext cx="266523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4" name="墨迹 183"/>
              <p14:cNvContentPartPr/>
              <p14:nvPr/>
            </p14:nvContentPartPr>
            <p14:xfrm>
              <a:off x="3567288" y="4226327"/>
              <a:ext cx="28223" cy="471628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3567288" y="4226327"/>
                <a:ext cx="28223" cy="471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5" name="墨迹 184"/>
              <p14:cNvContentPartPr/>
              <p14:nvPr/>
            </p14:nvContentPartPr>
            <p14:xfrm>
              <a:off x="3753555" y="4190373"/>
              <a:ext cx="67733" cy="259078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3753555" y="4190373"/>
                <a:ext cx="67733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6" name="墨迹 185"/>
              <p14:cNvContentPartPr/>
              <p14:nvPr/>
            </p14:nvContentPartPr>
            <p14:xfrm>
              <a:off x="3836811" y="4111416"/>
              <a:ext cx="106362" cy="31441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3836811" y="4111416"/>
                <a:ext cx="106362" cy="314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7" name="墨迹 186"/>
              <p14:cNvContentPartPr/>
              <p14:nvPr/>
            </p14:nvContentPartPr>
            <p14:xfrm>
              <a:off x="3905955" y="4359567"/>
              <a:ext cx="31045" cy="79662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3905955" y="4359567"/>
                <a:ext cx="31045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8" name="墨迹 187"/>
              <p14:cNvContentPartPr/>
              <p14:nvPr/>
            </p14:nvContentPartPr>
            <p14:xfrm>
              <a:off x="3843866" y="4160764"/>
              <a:ext cx="208845" cy="413115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3843866" y="4160764"/>
                <a:ext cx="208845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9" name="墨迹 188"/>
              <p14:cNvContentPartPr/>
              <p14:nvPr/>
            </p14:nvContentPartPr>
            <p14:xfrm>
              <a:off x="4202288" y="4227032"/>
              <a:ext cx="105040" cy="59958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4202288" y="4227032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0" name="墨迹 189"/>
              <p14:cNvContentPartPr/>
              <p14:nvPr/>
            </p14:nvContentPartPr>
            <p14:xfrm>
              <a:off x="4205111" y="4135914"/>
              <a:ext cx="285044" cy="412586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4205111" y="4135914"/>
                <a:ext cx="285044" cy="412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1" name="墨迹 190"/>
              <p14:cNvContentPartPr/>
              <p14:nvPr/>
            </p14:nvContentPartPr>
            <p14:xfrm>
              <a:off x="4306711" y="4280610"/>
              <a:ext cx="189089" cy="146635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4306711" y="4280610"/>
                <a:ext cx="1890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2" name="墨迹 191"/>
              <p14:cNvContentPartPr/>
              <p14:nvPr/>
            </p14:nvContentPartPr>
            <p14:xfrm>
              <a:off x="4548716" y="4068236"/>
              <a:ext cx="119239" cy="15967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4548716" y="4068236"/>
                <a:ext cx="119239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3" name="墨迹 192"/>
              <p14:cNvContentPartPr/>
              <p14:nvPr/>
            </p14:nvContentPartPr>
            <p14:xfrm>
              <a:off x="4450644" y="4138028"/>
              <a:ext cx="337961" cy="576847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4450644" y="4138028"/>
                <a:ext cx="337961" cy="57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4" name="墨迹 193"/>
              <p14:cNvContentPartPr/>
              <p14:nvPr/>
            </p14:nvContentPartPr>
            <p14:xfrm>
              <a:off x="4509911" y="4395345"/>
              <a:ext cx="186266" cy="6573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4509911" y="4395345"/>
                <a:ext cx="186266" cy="65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5" name="墨迹 194"/>
              <p14:cNvContentPartPr/>
              <p14:nvPr/>
            </p14:nvContentPartPr>
            <p14:xfrm>
              <a:off x="4905022" y="4444164"/>
              <a:ext cx="2822" cy="11280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4905022" y="4444164"/>
                <a:ext cx="28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6" name="墨迹 195"/>
              <p14:cNvContentPartPr/>
              <p14:nvPr/>
            </p14:nvContentPartPr>
            <p14:xfrm>
              <a:off x="1010355" y="5143500"/>
              <a:ext cx="149578" cy="179944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010355" y="5143500"/>
                <a:ext cx="149578" cy="179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7" name="墨迹 196"/>
              <p14:cNvContentPartPr/>
              <p14:nvPr/>
            </p14:nvContentPartPr>
            <p14:xfrm>
              <a:off x="1179688" y="5120940"/>
              <a:ext cx="5645" cy="112796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179688" y="5120940"/>
                <a:ext cx="564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8" name="墨迹 197"/>
              <p14:cNvContentPartPr/>
              <p14:nvPr/>
            </p14:nvContentPartPr>
            <p14:xfrm>
              <a:off x="1196622" y="5058902"/>
              <a:ext cx="129822" cy="310190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1196622" y="5058902"/>
                <a:ext cx="12982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9" name="墨迹 198"/>
              <p14:cNvContentPartPr/>
              <p14:nvPr/>
            </p14:nvContentPartPr>
            <p14:xfrm>
              <a:off x="1326444" y="5273215"/>
              <a:ext cx="103717" cy="143815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1326444" y="5273215"/>
                <a:ext cx="10371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0" name="墨迹 199"/>
              <p14:cNvContentPartPr/>
              <p14:nvPr/>
            </p14:nvContentPartPr>
            <p14:xfrm>
              <a:off x="1597377" y="5026473"/>
              <a:ext cx="169334" cy="3806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597377" y="5026473"/>
                <a:ext cx="169334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1" name="墨迹 200"/>
              <p14:cNvContentPartPr/>
              <p14:nvPr/>
            </p14:nvContentPartPr>
            <p14:xfrm>
              <a:off x="1603022" y="5109661"/>
              <a:ext cx="11289" cy="400426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603022" y="5109661"/>
                <a:ext cx="11289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2" name="墨迹 201"/>
              <p14:cNvContentPartPr/>
              <p14:nvPr/>
            </p14:nvContentPartPr>
            <p14:xfrm>
              <a:off x="1636888" y="5149139"/>
              <a:ext cx="183445" cy="188228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636888" y="5149139"/>
                <a:ext cx="183445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3" name="墨迹 202"/>
              <p14:cNvContentPartPr/>
              <p14:nvPr/>
            </p14:nvContentPartPr>
            <p14:xfrm>
              <a:off x="1775177" y="4912268"/>
              <a:ext cx="239889" cy="501942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1775177" y="4912268"/>
                <a:ext cx="239889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4" name="墨迹 203"/>
              <p14:cNvContentPartPr/>
              <p14:nvPr/>
            </p14:nvContentPartPr>
            <p14:xfrm>
              <a:off x="1851377" y="5187032"/>
              <a:ext cx="270934" cy="210259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1851377" y="5187032"/>
                <a:ext cx="270934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5" name="墨迹 204"/>
              <p14:cNvContentPartPr/>
              <p14:nvPr/>
            </p14:nvContentPartPr>
            <p14:xfrm>
              <a:off x="2188280" y="5058902"/>
              <a:ext cx="156986" cy="39479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2188280" y="5058902"/>
                <a:ext cx="15698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6" name="墨迹 205"/>
              <p14:cNvContentPartPr/>
              <p14:nvPr/>
            </p14:nvContentPartPr>
            <p14:xfrm>
              <a:off x="2218266" y="5092741"/>
              <a:ext cx="67734" cy="161263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2218266" y="5092741"/>
                <a:ext cx="67734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7" name="墨迹 206"/>
              <p14:cNvContentPartPr/>
              <p14:nvPr/>
            </p14:nvContentPartPr>
            <p14:xfrm>
              <a:off x="2260600" y="5104021"/>
              <a:ext cx="64911" cy="200213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2260600" y="5104021"/>
                <a:ext cx="64911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8" name="墨迹 207"/>
              <p14:cNvContentPartPr/>
              <p14:nvPr/>
            </p14:nvContentPartPr>
            <p14:xfrm>
              <a:off x="2126720" y="5301414"/>
              <a:ext cx="308857" cy="43003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2126720" y="5301414"/>
                <a:ext cx="308857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9" name="墨迹 208"/>
              <p14:cNvContentPartPr/>
              <p14:nvPr/>
            </p14:nvContentPartPr>
            <p14:xfrm>
              <a:off x="2573866" y="4996865"/>
              <a:ext cx="186267" cy="180473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2573866" y="4996865"/>
                <a:ext cx="18626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0" name="墨迹 209"/>
              <p14:cNvContentPartPr/>
              <p14:nvPr/>
            </p14:nvContentPartPr>
            <p14:xfrm>
              <a:off x="2562577" y="5166059"/>
              <a:ext cx="197556" cy="160734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2562577" y="5166059"/>
                <a:ext cx="1975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1" name="墨迹 210"/>
              <p14:cNvContentPartPr/>
              <p14:nvPr/>
            </p14:nvContentPartPr>
            <p14:xfrm>
              <a:off x="2790295" y="4925662"/>
              <a:ext cx="181505" cy="390556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2790295" y="4925662"/>
                <a:ext cx="181505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2" name="墨迹 211"/>
              <p14:cNvContentPartPr/>
              <p14:nvPr/>
            </p14:nvContentPartPr>
            <p14:xfrm>
              <a:off x="2799644" y="5058197"/>
              <a:ext cx="296333" cy="587245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2799644" y="5058197"/>
                <a:ext cx="296333" cy="587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3" name="墨迹 212"/>
              <p14:cNvContentPartPr/>
              <p14:nvPr/>
            </p14:nvContentPartPr>
            <p14:xfrm>
              <a:off x="2963333" y="5290134"/>
              <a:ext cx="84667" cy="84597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2963333" y="5290134"/>
                <a:ext cx="846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4" name="墨迹 213"/>
              <p14:cNvContentPartPr/>
              <p14:nvPr/>
            </p14:nvContentPartPr>
            <p14:xfrm>
              <a:off x="3163534" y="5154779"/>
              <a:ext cx="251354" cy="184175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3163534" y="5154779"/>
                <a:ext cx="25135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5" name="墨迹 214"/>
              <p14:cNvContentPartPr/>
              <p14:nvPr/>
            </p14:nvContentPartPr>
            <p14:xfrm>
              <a:off x="3155244" y="5015723"/>
              <a:ext cx="155222" cy="294151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3155244" y="5015723"/>
                <a:ext cx="155222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6" name="墨迹 215"/>
              <p14:cNvContentPartPr/>
              <p14:nvPr/>
            </p14:nvContentPartPr>
            <p14:xfrm>
              <a:off x="3273777" y="5160419"/>
              <a:ext cx="67734" cy="95877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273777" y="5160419"/>
                <a:ext cx="677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7" name="墨迹 216"/>
              <p14:cNvContentPartPr/>
              <p14:nvPr/>
            </p14:nvContentPartPr>
            <p14:xfrm>
              <a:off x="3155244" y="5043393"/>
              <a:ext cx="101600" cy="7190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3155244" y="5043393"/>
                <a:ext cx="101600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8" name="墨迹 217"/>
              <p14:cNvContentPartPr/>
              <p14:nvPr/>
            </p14:nvContentPartPr>
            <p14:xfrm>
              <a:off x="3578577" y="4899225"/>
              <a:ext cx="101600" cy="8354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578577" y="4899225"/>
                <a:ext cx="101600" cy="83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9" name="墨迹 218"/>
              <p14:cNvContentPartPr/>
              <p14:nvPr/>
            </p14:nvContentPartPr>
            <p14:xfrm>
              <a:off x="3468511" y="5049562"/>
              <a:ext cx="338666" cy="25185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3468511" y="5049562"/>
                <a:ext cx="33866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0" name="墨迹 219"/>
              <p14:cNvContentPartPr/>
              <p14:nvPr/>
            </p14:nvContentPartPr>
            <p14:xfrm>
              <a:off x="3956755" y="5267575"/>
              <a:ext cx="105040" cy="59958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956755" y="5267575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1" name="墨迹 220"/>
              <p14:cNvContentPartPr/>
              <p14:nvPr/>
            </p14:nvContentPartPr>
            <p14:xfrm>
              <a:off x="5466644" y="4119347"/>
              <a:ext cx="234244" cy="176243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5466644" y="4119347"/>
                <a:ext cx="234244" cy="176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2" name="墨迹 221"/>
              <p14:cNvContentPartPr/>
              <p14:nvPr/>
            </p14:nvContentPartPr>
            <p14:xfrm>
              <a:off x="5771444" y="4186143"/>
              <a:ext cx="138288" cy="109976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5771444" y="4186143"/>
                <a:ext cx="13828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3" name="墨迹 222"/>
              <p14:cNvContentPartPr/>
              <p14:nvPr/>
            </p14:nvContentPartPr>
            <p14:xfrm>
              <a:off x="6019800" y="3936582"/>
              <a:ext cx="25400" cy="425805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6019800" y="3936582"/>
                <a:ext cx="25400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4" name="墨迹 223"/>
              <p14:cNvContentPartPr/>
              <p14:nvPr/>
            </p14:nvContentPartPr>
            <p14:xfrm>
              <a:off x="5949244" y="4145254"/>
              <a:ext cx="220133" cy="239692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949244" y="4145254"/>
                <a:ext cx="220133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5" name="墨迹 224"/>
              <p14:cNvContentPartPr/>
              <p14:nvPr/>
            </p14:nvContentPartPr>
            <p14:xfrm>
              <a:off x="4741333" y="5030704"/>
              <a:ext cx="276578" cy="203032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4741333" y="5030704"/>
                <a:ext cx="276578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6" name="墨迹 225"/>
              <p14:cNvContentPartPr/>
              <p14:nvPr/>
            </p14:nvContentPartPr>
            <p14:xfrm>
              <a:off x="5029552" y="5120940"/>
              <a:ext cx="152048" cy="139057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5029552" y="5120940"/>
                <a:ext cx="15204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7" name="墨迹 226"/>
              <p14:cNvContentPartPr/>
              <p14:nvPr/>
            </p14:nvContentPartPr>
            <p14:xfrm>
              <a:off x="5308600" y="4878429"/>
              <a:ext cx="53622" cy="577022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5308600" y="4878429"/>
                <a:ext cx="53622" cy="577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8" name="墨迹 227"/>
              <p14:cNvContentPartPr/>
              <p14:nvPr/>
            </p14:nvContentPartPr>
            <p14:xfrm>
              <a:off x="5252155" y="4835425"/>
              <a:ext cx="98778" cy="195278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5252155" y="4835425"/>
                <a:ext cx="9877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9" name="墨迹 228"/>
              <p14:cNvContentPartPr/>
              <p14:nvPr/>
            </p14:nvContentPartPr>
            <p14:xfrm>
              <a:off x="5367866" y="4872789"/>
              <a:ext cx="102306" cy="105041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5367866" y="4872789"/>
                <a:ext cx="10230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0" name="墨迹 229"/>
              <p14:cNvContentPartPr/>
              <p14:nvPr/>
            </p14:nvContentPartPr>
            <p14:xfrm>
              <a:off x="7436555" y="1175722"/>
              <a:ext cx="25400" cy="14276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7436555" y="1175722"/>
                <a:ext cx="25400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1" name="墨迹 230"/>
              <p14:cNvContentPartPr/>
              <p14:nvPr/>
            </p14:nvContentPartPr>
            <p14:xfrm>
              <a:off x="6457244" y="205147"/>
              <a:ext cx="180622" cy="6600156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6457244" y="205147"/>
                <a:ext cx="180622" cy="6600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2" name="墨迹 231"/>
              <p14:cNvContentPartPr/>
              <p14:nvPr/>
            </p14:nvContentPartPr>
            <p14:xfrm>
              <a:off x="7131050" y="360947"/>
              <a:ext cx="172861" cy="319177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7131050" y="360947"/>
                <a:ext cx="172861" cy="319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3" name="墨迹 232"/>
              <p14:cNvContentPartPr/>
              <p14:nvPr/>
            </p14:nvContentPartPr>
            <p14:xfrm>
              <a:off x="7332133" y="304549"/>
              <a:ext cx="79022" cy="365177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7332133" y="304549"/>
                <a:ext cx="79022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4" name="墨迹 233"/>
              <p14:cNvContentPartPr/>
              <p14:nvPr/>
            </p14:nvContentPartPr>
            <p14:xfrm>
              <a:off x="7478888" y="458938"/>
              <a:ext cx="220134" cy="20091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7478888" y="458938"/>
                <a:ext cx="2201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5" name="墨迹 234"/>
              <p14:cNvContentPartPr/>
              <p14:nvPr/>
            </p14:nvContentPartPr>
            <p14:xfrm>
              <a:off x="7676444" y="530141"/>
              <a:ext cx="81138" cy="293270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7676444" y="530141"/>
                <a:ext cx="81138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6" name="墨迹 235"/>
              <p14:cNvContentPartPr/>
              <p14:nvPr/>
            </p14:nvContentPartPr>
            <p14:xfrm>
              <a:off x="7840133" y="535781"/>
              <a:ext cx="50800" cy="157914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7840133" y="535781"/>
                <a:ext cx="508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7" name="墨迹 236"/>
              <p14:cNvContentPartPr/>
              <p14:nvPr/>
            </p14:nvContentPartPr>
            <p14:xfrm>
              <a:off x="7893226" y="538601"/>
              <a:ext cx="71084" cy="128305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7893226" y="538601"/>
                <a:ext cx="71084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8" name="墨迹 237"/>
              <p14:cNvContentPartPr/>
              <p14:nvPr/>
            </p14:nvContentPartPr>
            <p14:xfrm>
              <a:off x="7969955" y="485023"/>
              <a:ext cx="105304" cy="270710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7969955" y="485023"/>
                <a:ext cx="10530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9" name="墨迹 238"/>
              <p14:cNvContentPartPr/>
              <p14:nvPr/>
            </p14:nvContentPartPr>
            <p14:xfrm>
              <a:off x="8163806" y="558340"/>
              <a:ext cx="170216" cy="5640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8163806" y="558340"/>
                <a:ext cx="1702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40" name="墨迹 239"/>
              <p14:cNvContentPartPr/>
              <p14:nvPr/>
            </p14:nvContentPartPr>
            <p14:xfrm>
              <a:off x="8232422" y="481498"/>
              <a:ext cx="25400" cy="279875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8232422" y="481498"/>
                <a:ext cx="25400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1" name="墨迹 240"/>
              <p14:cNvContentPartPr/>
              <p14:nvPr/>
            </p14:nvContentPartPr>
            <p14:xfrm>
              <a:off x="8445500" y="434264"/>
              <a:ext cx="98248" cy="299615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8445500" y="434264"/>
                <a:ext cx="98248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2" name="墨迹 241"/>
              <p14:cNvContentPartPr/>
              <p14:nvPr/>
            </p14:nvContentPartPr>
            <p14:xfrm>
              <a:off x="8621006" y="430563"/>
              <a:ext cx="150460" cy="218014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8621006" y="430563"/>
                <a:ext cx="15046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3" name="墨迹 242"/>
              <p14:cNvContentPartPr/>
              <p14:nvPr/>
            </p14:nvContentPartPr>
            <p14:xfrm>
              <a:off x="8835496" y="515160"/>
              <a:ext cx="37571" cy="54460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8835496" y="515160"/>
                <a:ext cx="37571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4" name="墨迹 243"/>
              <p14:cNvContentPartPr/>
              <p14:nvPr/>
            </p14:nvContentPartPr>
            <p14:xfrm>
              <a:off x="8825088" y="526440"/>
              <a:ext cx="59267" cy="120727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8825088" y="526440"/>
                <a:ext cx="59267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5" name="墨迹 244"/>
              <p14:cNvContentPartPr/>
              <p14:nvPr/>
            </p14:nvContentPartPr>
            <p14:xfrm>
              <a:off x="8748888" y="513222"/>
              <a:ext cx="62089" cy="118435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8748888" y="513222"/>
                <a:ext cx="620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6" name="墨迹 245"/>
              <p14:cNvContentPartPr/>
              <p14:nvPr/>
            </p14:nvContentPartPr>
            <p14:xfrm>
              <a:off x="8915400" y="513222"/>
              <a:ext cx="64911" cy="118435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8915400" y="513222"/>
                <a:ext cx="64911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7" name="墨迹 246"/>
              <p14:cNvContentPartPr/>
              <p14:nvPr/>
            </p14:nvContentPartPr>
            <p14:xfrm>
              <a:off x="9128477" y="507582"/>
              <a:ext cx="196145" cy="5640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9128477" y="507582"/>
                <a:ext cx="1961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8" name="墨迹 247"/>
              <p14:cNvContentPartPr/>
              <p14:nvPr/>
            </p14:nvContentPartPr>
            <p14:xfrm>
              <a:off x="9290755" y="448364"/>
              <a:ext cx="104422" cy="47938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9290755" y="448364"/>
                <a:ext cx="1044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9" name="墨迹 248"/>
              <p14:cNvContentPartPr/>
              <p14:nvPr/>
            </p14:nvContentPartPr>
            <p14:xfrm>
              <a:off x="9132005" y="580899"/>
              <a:ext cx="201084" cy="14981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9132005" y="580899"/>
                <a:ext cx="201084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50" name="墨迹 249"/>
              <p14:cNvContentPartPr/>
              <p14:nvPr/>
            </p14:nvContentPartPr>
            <p14:xfrm>
              <a:off x="9146293" y="597819"/>
              <a:ext cx="73907" cy="76137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9146293" y="597819"/>
                <a:ext cx="7390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51" name="墨迹 250"/>
              <p14:cNvContentPartPr/>
              <p14:nvPr/>
            </p14:nvContentPartPr>
            <p14:xfrm>
              <a:off x="9407525" y="479383"/>
              <a:ext cx="151518" cy="140995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9407525" y="479383"/>
                <a:ext cx="15151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2" name="墨迹 251"/>
              <p14:cNvContentPartPr/>
              <p14:nvPr/>
            </p14:nvContentPartPr>
            <p14:xfrm>
              <a:off x="9635066" y="377866"/>
              <a:ext cx="146756" cy="248152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9635066" y="377866"/>
                <a:ext cx="1467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3" name="墨迹 252"/>
              <p14:cNvContentPartPr/>
              <p14:nvPr/>
            </p14:nvContentPartPr>
            <p14:xfrm>
              <a:off x="9785350" y="265775"/>
              <a:ext cx="98072" cy="365882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9785350" y="265775"/>
                <a:ext cx="98072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4" name="墨迹 253"/>
              <p14:cNvContentPartPr/>
              <p14:nvPr/>
            </p14:nvContentPartPr>
            <p14:xfrm>
              <a:off x="9951155" y="496302"/>
              <a:ext cx="33867" cy="104336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9951155" y="496302"/>
                <a:ext cx="3386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5" name="墨迹 254"/>
              <p14:cNvContentPartPr/>
              <p14:nvPr/>
            </p14:nvContentPartPr>
            <p14:xfrm>
              <a:off x="10024533" y="444310"/>
              <a:ext cx="87489" cy="157033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0024533" y="444310"/>
                <a:ext cx="87489" cy="157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6" name="墨迹 255"/>
              <p14:cNvContentPartPr/>
              <p14:nvPr/>
            </p14:nvContentPartPr>
            <p14:xfrm>
              <a:off x="10151533" y="428625"/>
              <a:ext cx="93134" cy="203032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10151533" y="428625"/>
                <a:ext cx="9313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7" name="墨迹 256"/>
              <p14:cNvContentPartPr/>
              <p14:nvPr/>
            </p14:nvContentPartPr>
            <p14:xfrm>
              <a:off x="10314340" y="518861"/>
              <a:ext cx="169510" cy="5640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10314340" y="518861"/>
                <a:ext cx="16951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8" name="墨迹 257"/>
              <p14:cNvContentPartPr/>
              <p14:nvPr/>
            </p14:nvContentPartPr>
            <p14:xfrm>
              <a:off x="10377311" y="431268"/>
              <a:ext cx="31044" cy="245508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10377311" y="431268"/>
                <a:ext cx="31044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9" name="墨迹 258"/>
              <p14:cNvContentPartPr/>
              <p14:nvPr/>
            </p14:nvContentPartPr>
            <p14:xfrm>
              <a:off x="10562695" y="366587"/>
              <a:ext cx="97367" cy="329223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10562695" y="366587"/>
                <a:ext cx="97367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60" name="墨迹 259"/>
              <p14:cNvContentPartPr/>
              <p14:nvPr/>
            </p14:nvContentPartPr>
            <p14:xfrm>
              <a:off x="10706805" y="436203"/>
              <a:ext cx="237773" cy="186290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10706805" y="436203"/>
                <a:ext cx="237773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61" name="墨迹 260"/>
              <p14:cNvContentPartPr/>
              <p14:nvPr/>
            </p14:nvContentPartPr>
            <p14:xfrm>
              <a:off x="10926056" y="535781"/>
              <a:ext cx="91899" cy="133945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10926056" y="535781"/>
                <a:ext cx="91899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2" name="墨迹 261"/>
              <p14:cNvContentPartPr/>
              <p14:nvPr/>
            </p14:nvContentPartPr>
            <p14:xfrm>
              <a:off x="10952338" y="515160"/>
              <a:ext cx="82550" cy="189815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10952338" y="515160"/>
                <a:ext cx="82550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3" name="墨迹 262"/>
              <p14:cNvContentPartPr/>
              <p14:nvPr/>
            </p14:nvContentPartPr>
            <p14:xfrm>
              <a:off x="11023600" y="513222"/>
              <a:ext cx="101600" cy="269300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11023600" y="513222"/>
                <a:ext cx="101600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4" name="墨迹 263"/>
              <p14:cNvContentPartPr/>
              <p14:nvPr/>
            </p14:nvContentPartPr>
            <p14:xfrm>
              <a:off x="11204222" y="479383"/>
              <a:ext cx="82726" cy="228412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11204222" y="479383"/>
                <a:ext cx="8272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5" name="墨迹 264"/>
              <p14:cNvContentPartPr/>
              <p14:nvPr/>
            </p14:nvContentPartPr>
            <p14:xfrm>
              <a:off x="6654800" y="469513"/>
              <a:ext cx="122237" cy="308779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6654800" y="469513"/>
                <a:ext cx="122237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6" name="墨迹 265"/>
              <p14:cNvContentPartPr/>
              <p14:nvPr/>
            </p14:nvContentPartPr>
            <p14:xfrm>
              <a:off x="6597650" y="795212"/>
              <a:ext cx="209550" cy="22559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6597650" y="795212"/>
                <a:ext cx="2095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7" name="墨迹 266"/>
              <p14:cNvContentPartPr/>
              <p14:nvPr/>
            </p14:nvContentPartPr>
            <p14:xfrm>
              <a:off x="6835422" y="704975"/>
              <a:ext cx="36688" cy="67677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6835422" y="704975"/>
                <a:ext cx="3668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8" name="墨迹 267"/>
              <p14:cNvContentPartPr/>
              <p14:nvPr/>
            </p14:nvContentPartPr>
            <p14:xfrm>
              <a:off x="6827661" y="814070"/>
              <a:ext cx="16228" cy="6521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6827661" y="814070"/>
                <a:ext cx="16228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9" name="墨迹 268"/>
              <p14:cNvContentPartPr/>
              <p14:nvPr/>
            </p14:nvContentPartPr>
            <p14:xfrm>
              <a:off x="6760280" y="1894973"/>
              <a:ext cx="188031" cy="16920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6760280" y="1894973"/>
                <a:ext cx="18803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70" name="墨迹 269"/>
              <p14:cNvContentPartPr/>
              <p14:nvPr/>
            </p14:nvContentPartPr>
            <p14:xfrm>
              <a:off x="6807200" y="1957011"/>
              <a:ext cx="45155" cy="150336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6807200" y="1957011"/>
                <a:ext cx="4515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71" name="墨迹 270"/>
              <p14:cNvContentPartPr/>
              <p14:nvPr/>
            </p14:nvContentPartPr>
            <p14:xfrm>
              <a:off x="6874933" y="1962651"/>
              <a:ext cx="45156" cy="149455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6874933" y="1962651"/>
                <a:ext cx="45156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72" name="墨迹 271"/>
              <p14:cNvContentPartPr/>
              <p14:nvPr/>
            </p14:nvContentPartPr>
            <p14:xfrm>
              <a:off x="6731000" y="2131845"/>
              <a:ext cx="242711" cy="5640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6731000" y="2131845"/>
                <a:ext cx="2427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3" name="墨迹 272"/>
              <p14:cNvContentPartPr/>
              <p14:nvPr/>
            </p14:nvContentPartPr>
            <p14:xfrm>
              <a:off x="7151511" y="2047248"/>
              <a:ext cx="16933" cy="39479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7151511" y="2047248"/>
                <a:ext cx="169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4" name="墨迹 273"/>
              <p14:cNvContentPartPr/>
              <p14:nvPr/>
            </p14:nvContentPartPr>
            <p14:xfrm>
              <a:off x="7091362" y="2131845"/>
              <a:ext cx="29104" cy="25379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7091362" y="2131845"/>
                <a:ext cx="291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5" name="墨迹 274"/>
              <p14:cNvContentPartPr/>
              <p14:nvPr/>
            </p14:nvContentPartPr>
            <p14:xfrm>
              <a:off x="7552266" y="1885104"/>
              <a:ext cx="118534" cy="291859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7552266" y="1885104"/>
                <a:ext cx="118534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6" name="墨迹 275"/>
              <p14:cNvContentPartPr/>
              <p14:nvPr/>
            </p14:nvContentPartPr>
            <p14:xfrm>
              <a:off x="7687733" y="1838575"/>
              <a:ext cx="101600" cy="321469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7687733" y="1838575"/>
                <a:ext cx="10160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7" name="墨迹 276"/>
              <p14:cNvContentPartPr/>
              <p14:nvPr/>
            </p14:nvContentPartPr>
            <p14:xfrm>
              <a:off x="7837311" y="1990850"/>
              <a:ext cx="183444" cy="166903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7837311" y="1990850"/>
                <a:ext cx="183444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8" name="墨迹 277"/>
              <p14:cNvContentPartPr/>
              <p14:nvPr/>
            </p14:nvContentPartPr>
            <p14:xfrm>
              <a:off x="7995355" y="2058527"/>
              <a:ext cx="64912" cy="211493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7995355" y="2058527"/>
                <a:ext cx="64912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9" name="墨迹 278"/>
              <p14:cNvContentPartPr/>
              <p14:nvPr/>
            </p14:nvContentPartPr>
            <p14:xfrm>
              <a:off x="8144933" y="2019049"/>
              <a:ext cx="50800" cy="188933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8144933" y="2019049"/>
                <a:ext cx="5080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80" name="墨迹 279"/>
              <p14:cNvContentPartPr/>
              <p14:nvPr/>
            </p14:nvContentPartPr>
            <p14:xfrm>
              <a:off x="8209138" y="2052183"/>
              <a:ext cx="50800" cy="124780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8209138" y="2052183"/>
                <a:ext cx="50800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81" name="墨迹 280"/>
              <p14:cNvContentPartPr/>
              <p14:nvPr/>
            </p14:nvContentPartPr>
            <p14:xfrm>
              <a:off x="8302977" y="1979570"/>
              <a:ext cx="95956" cy="236872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8302977" y="1979570"/>
                <a:ext cx="959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82" name="墨迹 281"/>
              <p14:cNvContentPartPr/>
              <p14:nvPr/>
            </p14:nvContentPartPr>
            <p14:xfrm>
              <a:off x="8442325" y="1996490"/>
              <a:ext cx="168275" cy="28199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8442325" y="1996490"/>
                <a:ext cx="16827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3" name="墨迹 282"/>
              <p14:cNvContentPartPr/>
              <p14:nvPr/>
            </p14:nvContentPartPr>
            <p14:xfrm>
              <a:off x="8525933" y="1911893"/>
              <a:ext cx="25400" cy="284810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8525933" y="1911893"/>
                <a:ext cx="254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4" name="墨迹 283"/>
              <p14:cNvContentPartPr/>
              <p14:nvPr/>
            </p14:nvContentPartPr>
            <p14:xfrm>
              <a:off x="8686800" y="1863073"/>
              <a:ext cx="90311" cy="302611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8686800" y="1863073"/>
                <a:ext cx="90311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5" name="墨迹 284"/>
              <p14:cNvContentPartPr/>
              <p14:nvPr/>
            </p14:nvContentPartPr>
            <p14:xfrm>
              <a:off x="8848901" y="1883694"/>
              <a:ext cx="237243" cy="220657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8848901" y="1883694"/>
                <a:ext cx="237243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6" name="墨迹 285"/>
              <p14:cNvContentPartPr/>
              <p14:nvPr/>
            </p14:nvContentPartPr>
            <p14:xfrm>
              <a:off x="9166577" y="1996490"/>
              <a:ext cx="56445" cy="130420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9166577" y="1996490"/>
                <a:ext cx="56445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7" name="墨迹 286"/>
              <p14:cNvContentPartPr/>
              <p14:nvPr/>
            </p14:nvContentPartPr>
            <p14:xfrm>
              <a:off x="9203972" y="2035968"/>
              <a:ext cx="64205" cy="221539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9203972" y="2035968"/>
                <a:ext cx="64205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88" name="墨迹 287"/>
              <p14:cNvContentPartPr/>
              <p14:nvPr/>
            </p14:nvContentPartPr>
            <p14:xfrm>
              <a:off x="9307688" y="1959126"/>
              <a:ext cx="84667" cy="217837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9307688" y="1959126"/>
                <a:ext cx="84667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89" name="墨迹 288"/>
              <p14:cNvContentPartPr/>
              <p14:nvPr/>
            </p14:nvContentPartPr>
            <p14:xfrm>
              <a:off x="9443155" y="1957011"/>
              <a:ext cx="135467" cy="28199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9443155" y="1957011"/>
                <a:ext cx="135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90" name="墨迹 289"/>
              <p14:cNvContentPartPr/>
              <p14:nvPr/>
            </p14:nvContentPartPr>
            <p14:xfrm>
              <a:off x="9578622" y="1855495"/>
              <a:ext cx="107244" cy="104336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9578622" y="1855495"/>
                <a:ext cx="10724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91" name="墨迹 290"/>
              <p14:cNvContentPartPr/>
              <p14:nvPr/>
            </p14:nvContentPartPr>
            <p14:xfrm>
              <a:off x="9445801" y="2043547"/>
              <a:ext cx="146931" cy="13571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9445801" y="2043547"/>
                <a:ext cx="146931" cy="13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92" name="墨迹 291"/>
              <p14:cNvContentPartPr/>
              <p14:nvPr/>
            </p14:nvContentPartPr>
            <p14:xfrm>
              <a:off x="9452680" y="2081087"/>
              <a:ext cx="69497" cy="39478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9452680" y="2081087"/>
                <a:ext cx="6949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3" name="墨迹 292"/>
              <p14:cNvContentPartPr/>
              <p14:nvPr/>
            </p14:nvContentPartPr>
            <p14:xfrm>
              <a:off x="9646708" y="1985210"/>
              <a:ext cx="146403" cy="118436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9646708" y="1985210"/>
                <a:ext cx="14640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94" name="墨迹 293"/>
              <p14:cNvContentPartPr/>
              <p14:nvPr/>
            </p14:nvContentPartPr>
            <p14:xfrm>
              <a:off x="9800696" y="1869065"/>
              <a:ext cx="156104" cy="304373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9800696" y="1869065"/>
                <a:ext cx="156104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5" name="墨迹 294"/>
              <p14:cNvContentPartPr/>
              <p14:nvPr/>
            </p14:nvContentPartPr>
            <p14:xfrm>
              <a:off x="9948333" y="1821656"/>
              <a:ext cx="104422" cy="338388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9948333" y="1821656"/>
                <a:ext cx="104422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96" name="墨迹 295"/>
              <p14:cNvContentPartPr/>
              <p14:nvPr/>
            </p14:nvContentPartPr>
            <p14:xfrm>
              <a:off x="10114844" y="1954191"/>
              <a:ext cx="79022" cy="183294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10114844" y="1954191"/>
                <a:ext cx="790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7" name="墨迹 296"/>
              <p14:cNvContentPartPr/>
              <p14:nvPr/>
            </p14:nvContentPartPr>
            <p14:xfrm>
              <a:off x="10195806" y="1990850"/>
              <a:ext cx="71438" cy="138704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10195806" y="1990850"/>
                <a:ext cx="7143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98" name="墨迹 297"/>
              <p14:cNvContentPartPr/>
              <p14:nvPr/>
            </p14:nvContentPartPr>
            <p14:xfrm>
              <a:off x="10272888" y="1931103"/>
              <a:ext cx="107244" cy="228941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10272888" y="1931103"/>
                <a:ext cx="107244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99" name="墨迹 298"/>
              <p14:cNvContentPartPr/>
              <p14:nvPr/>
            </p14:nvContentPartPr>
            <p14:xfrm>
              <a:off x="10397066" y="2030328"/>
              <a:ext cx="194734" cy="22560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10397066" y="2030328"/>
                <a:ext cx="1947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00" name="墨迹 299"/>
              <p14:cNvContentPartPr/>
              <p14:nvPr/>
            </p14:nvContentPartPr>
            <p14:xfrm>
              <a:off x="10484555" y="1925992"/>
              <a:ext cx="53623" cy="242512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10484555" y="1925992"/>
                <a:ext cx="5362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1" name="墨迹 300"/>
              <p14:cNvContentPartPr/>
              <p14:nvPr/>
            </p14:nvContentPartPr>
            <p14:xfrm>
              <a:off x="10614377" y="1914184"/>
              <a:ext cx="104423" cy="276174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10614377" y="1914184"/>
                <a:ext cx="104423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02" name="墨迹 301"/>
              <p14:cNvContentPartPr/>
              <p14:nvPr/>
            </p14:nvContentPartPr>
            <p14:xfrm>
              <a:off x="10772422" y="1919471"/>
              <a:ext cx="301978" cy="182765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10772422" y="1919471"/>
                <a:ext cx="301978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3" name="墨迹 302"/>
              <p14:cNvContentPartPr/>
              <p14:nvPr/>
            </p14:nvContentPartPr>
            <p14:xfrm>
              <a:off x="11153422" y="1998428"/>
              <a:ext cx="56445" cy="144697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11153422" y="1998428"/>
                <a:ext cx="56445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04" name="墨迹 303"/>
              <p14:cNvContentPartPr/>
              <p14:nvPr/>
            </p14:nvContentPartPr>
            <p14:xfrm>
              <a:off x="11195050" y="2030328"/>
              <a:ext cx="93838" cy="257316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11195050" y="2030328"/>
                <a:ext cx="93838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5" name="墨迹 304"/>
              <p14:cNvContentPartPr/>
              <p14:nvPr/>
            </p14:nvContentPartPr>
            <p14:xfrm>
              <a:off x="11345332" y="1990850"/>
              <a:ext cx="88371" cy="211492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11345332" y="1990850"/>
                <a:ext cx="88371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06" name="墨迹 305"/>
              <p14:cNvContentPartPr/>
              <p14:nvPr/>
            </p14:nvContentPartPr>
            <p14:xfrm>
              <a:off x="9327444" y="944666"/>
              <a:ext cx="76200" cy="19740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9327444" y="944666"/>
                <a:ext cx="762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7" name="墨迹 306"/>
              <p14:cNvContentPartPr/>
              <p14:nvPr/>
            </p14:nvContentPartPr>
            <p14:xfrm>
              <a:off x="9194800" y="910828"/>
              <a:ext cx="28222" cy="516042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9194800" y="910828"/>
                <a:ext cx="28222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08" name="墨迹 307"/>
              <p14:cNvContentPartPr/>
              <p14:nvPr/>
            </p14:nvContentPartPr>
            <p14:xfrm>
              <a:off x="9208381" y="1070152"/>
              <a:ext cx="189619" cy="184704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9208381" y="1070152"/>
                <a:ext cx="18961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09" name="墨迹 308"/>
              <p14:cNvContentPartPr/>
              <p14:nvPr/>
            </p14:nvContentPartPr>
            <p14:xfrm>
              <a:off x="9403644" y="1163738"/>
              <a:ext cx="28222" cy="398487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9403644" y="1163738"/>
                <a:ext cx="28222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10" name="墨迹 309"/>
              <p14:cNvContentPartPr/>
              <p14:nvPr/>
            </p14:nvContentPartPr>
            <p14:xfrm>
              <a:off x="9395177" y="1167439"/>
              <a:ext cx="85549" cy="194573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9395177" y="1167439"/>
                <a:ext cx="8554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11" name="墨迹 310"/>
              <p14:cNvContentPartPr/>
              <p14:nvPr/>
            </p14:nvContentPartPr>
            <p14:xfrm>
              <a:off x="9584266" y="1235116"/>
              <a:ext cx="5644" cy="135356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9584266" y="1235116"/>
                <a:ext cx="56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12" name="墨迹 311"/>
              <p14:cNvContentPartPr/>
              <p14:nvPr/>
            </p14:nvContentPartPr>
            <p14:xfrm>
              <a:off x="9701036" y="1088481"/>
              <a:ext cx="120297" cy="31019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9701036" y="1088481"/>
                <a:ext cx="12029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13" name="墨迹 312"/>
              <p14:cNvContentPartPr/>
              <p14:nvPr/>
            </p14:nvContentPartPr>
            <p14:xfrm>
              <a:off x="9690100" y="1189998"/>
              <a:ext cx="142522" cy="11279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9690100" y="1189998"/>
                <a:ext cx="1425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314" name="墨迹 313"/>
              <p14:cNvContentPartPr/>
              <p14:nvPr/>
            </p14:nvContentPartPr>
            <p14:xfrm>
              <a:off x="9951155" y="1024329"/>
              <a:ext cx="14112" cy="430740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9951155" y="1024329"/>
                <a:ext cx="14112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15" name="墨迹 314"/>
              <p14:cNvContentPartPr/>
              <p14:nvPr/>
            </p14:nvContentPartPr>
            <p14:xfrm>
              <a:off x="9968088" y="951011"/>
              <a:ext cx="90312" cy="222067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9968088" y="951011"/>
                <a:ext cx="90312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316" name="墨迹 315"/>
              <p14:cNvContentPartPr/>
              <p14:nvPr/>
            </p14:nvContentPartPr>
            <p14:xfrm>
              <a:off x="10117666" y="864299"/>
              <a:ext cx="85372" cy="224182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10117666" y="864299"/>
                <a:ext cx="85372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17" name="墨迹 316"/>
              <p14:cNvContentPartPr/>
              <p14:nvPr/>
            </p14:nvContentPartPr>
            <p14:xfrm>
              <a:off x="10176933" y="1126198"/>
              <a:ext cx="258234" cy="172366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10176933" y="1126198"/>
                <a:ext cx="258234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318" name="墨迹 317"/>
              <p14:cNvContentPartPr/>
              <p14:nvPr/>
            </p14:nvContentPartPr>
            <p14:xfrm>
              <a:off x="10588977" y="1144879"/>
              <a:ext cx="152400" cy="16920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10588977" y="1144879"/>
                <a:ext cx="152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19" name="墨迹 318"/>
              <p14:cNvContentPartPr/>
              <p14:nvPr/>
            </p14:nvContentPartPr>
            <p14:xfrm>
              <a:off x="10584744" y="1235116"/>
              <a:ext cx="167923" cy="31019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10584744" y="1235116"/>
                <a:ext cx="16792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320" name="墨迹 319"/>
              <p14:cNvContentPartPr/>
              <p14:nvPr/>
            </p14:nvContentPartPr>
            <p14:xfrm>
              <a:off x="10831688" y="1060987"/>
              <a:ext cx="79023" cy="268596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10831688" y="1060987"/>
                <a:ext cx="79023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21" name="墨迹 320"/>
              <p14:cNvContentPartPr/>
              <p14:nvPr/>
            </p14:nvContentPartPr>
            <p14:xfrm>
              <a:off x="10961511" y="1116680"/>
              <a:ext cx="218193" cy="127601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10961511" y="1116680"/>
                <a:ext cx="218193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322" name="墨迹 321"/>
              <p14:cNvContentPartPr/>
              <p14:nvPr/>
            </p14:nvContentPartPr>
            <p14:xfrm>
              <a:off x="11249377" y="1111041"/>
              <a:ext cx="92427" cy="77018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11249377" y="1111041"/>
                <a:ext cx="92427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3" name="墨迹 322"/>
              <p14:cNvContentPartPr/>
              <p14:nvPr/>
            </p14:nvContentPartPr>
            <p14:xfrm>
              <a:off x="10419644" y="1470578"/>
              <a:ext cx="16933" cy="334158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10419644" y="1470578"/>
                <a:ext cx="16933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324" name="墨迹 323"/>
              <p14:cNvContentPartPr/>
              <p14:nvPr/>
            </p14:nvContentPartPr>
            <p14:xfrm>
              <a:off x="10402711" y="1428279"/>
              <a:ext cx="107244" cy="215723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10402711" y="1428279"/>
                <a:ext cx="107244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5" name="墨迹 324"/>
              <p14:cNvContentPartPr/>
              <p14:nvPr/>
            </p14:nvContentPartPr>
            <p14:xfrm>
              <a:off x="10553700" y="1528386"/>
              <a:ext cx="227188" cy="144696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10553700" y="1528386"/>
                <a:ext cx="22718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326" name="墨迹 325"/>
              <p14:cNvContentPartPr/>
              <p14:nvPr/>
            </p14:nvContentPartPr>
            <p14:xfrm>
              <a:off x="10876138" y="1511467"/>
              <a:ext cx="124883" cy="31019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10876138" y="1511467"/>
                <a:ext cx="12488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7" name="墨迹 326"/>
              <p14:cNvContentPartPr/>
              <p14:nvPr/>
            </p14:nvContentPartPr>
            <p14:xfrm>
              <a:off x="10861851" y="1596064"/>
              <a:ext cx="139170" cy="16919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10861851" y="1596064"/>
                <a:ext cx="13917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328" name="墨迹 327"/>
              <p14:cNvContentPartPr/>
              <p14:nvPr/>
            </p14:nvContentPartPr>
            <p14:xfrm>
              <a:off x="11080044" y="1451367"/>
              <a:ext cx="33867" cy="184175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11080044" y="1451367"/>
                <a:ext cx="33867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29" name="墨迹 328"/>
              <p14:cNvContentPartPr/>
              <p14:nvPr/>
            </p14:nvContentPartPr>
            <p14:xfrm>
              <a:off x="11176000" y="1488907"/>
              <a:ext cx="90311" cy="99226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11176000" y="1488907"/>
                <a:ext cx="90311" cy="99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30" name="墨迹 329"/>
              <p14:cNvContentPartPr/>
              <p14:nvPr/>
            </p14:nvContentPartPr>
            <p14:xfrm>
              <a:off x="7903633" y="2712745"/>
              <a:ext cx="49389" cy="520624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7903633" y="2712745"/>
                <a:ext cx="49389" cy="520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31" name="墨迹 330"/>
              <p14:cNvContentPartPr/>
              <p14:nvPr/>
            </p14:nvContentPartPr>
            <p14:xfrm>
              <a:off x="7941909" y="2892513"/>
              <a:ext cx="143757" cy="167079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7941909" y="2892513"/>
                <a:ext cx="14375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332" name="墨迹 331"/>
              <p14:cNvContentPartPr/>
              <p14:nvPr/>
            </p14:nvContentPartPr>
            <p14:xfrm>
              <a:off x="8133644" y="2968651"/>
              <a:ext cx="33866" cy="443429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8133644" y="2968651"/>
                <a:ext cx="33866" cy="443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33" name="墨迹 332"/>
              <p14:cNvContentPartPr/>
              <p14:nvPr/>
            </p14:nvContentPartPr>
            <p14:xfrm>
              <a:off x="8128000" y="2966536"/>
              <a:ext cx="94015" cy="174834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8128000" y="2966536"/>
                <a:ext cx="9401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334" name="墨迹 333"/>
              <p14:cNvContentPartPr/>
              <p14:nvPr/>
            </p14:nvContentPartPr>
            <p14:xfrm>
              <a:off x="8288337" y="3073692"/>
              <a:ext cx="82374" cy="112796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8288337" y="3073692"/>
                <a:ext cx="8237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35" name="墨迹 334"/>
              <p14:cNvContentPartPr/>
              <p14:nvPr/>
            </p14:nvContentPartPr>
            <p14:xfrm>
              <a:off x="8491184" y="2932697"/>
              <a:ext cx="133526" cy="53578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8491184" y="2932697"/>
                <a:ext cx="13352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336" name="墨迹 335"/>
              <p14:cNvContentPartPr/>
              <p14:nvPr/>
            </p14:nvContentPartPr>
            <p14:xfrm>
              <a:off x="8482894" y="3056773"/>
              <a:ext cx="164394" cy="16919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8482894" y="3056773"/>
                <a:ext cx="1643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37" name="墨迹 336"/>
              <p14:cNvContentPartPr/>
              <p14:nvPr/>
            </p14:nvContentPartPr>
            <p14:xfrm>
              <a:off x="8788400" y="2991915"/>
              <a:ext cx="824088" cy="31019"/>
            </p14:xfrm>
          </p:contentPart>
        </mc:Choice>
        <mc:Fallback xmlns="">
          <p:pic>
            <p:nvPicPr>
              <p:cNvPr id="337" name="墨迹 336"/>
            </p:nvPicPr>
            <p:blipFill>
              <a:blip/>
            </p:blipFill>
            <p:spPr>
              <a:xfrm>
                <a:off x="8788400" y="2991915"/>
                <a:ext cx="82408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338" name="墨迹 337"/>
              <p14:cNvContentPartPr/>
              <p14:nvPr/>
            </p14:nvContentPartPr>
            <p14:xfrm>
              <a:off x="8974666" y="2591136"/>
              <a:ext cx="33866" cy="474096"/>
            </p14:xfrm>
          </p:contentPart>
        </mc:Choice>
        <mc:Fallback xmlns="">
          <p:pic>
            <p:nvPicPr>
              <p:cNvPr id="338" name="墨迹 337"/>
            </p:nvPicPr>
            <p:blipFill>
              <a:blip/>
            </p:blipFill>
            <p:spPr>
              <a:xfrm>
                <a:off x="8974666" y="2591136"/>
                <a:ext cx="33866" cy="47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39" name="墨迹 338"/>
              <p14:cNvContentPartPr/>
              <p14:nvPr/>
            </p14:nvContentPartPr>
            <p14:xfrm>
              <a:off x="8960555" y="2560470"/>
              <a:ext cx="125060" cy="250971"/>
            </p14:xfrm>
          </p:contentPart>
        </mc:Choice>
        <mc:Fallback xmlns="">
          <p:pic>
            <p:nvPicPr>
              <p:cNvPr id="339" name="墨迹 338"/>
            </p:nvPicPr>
            <p:blipFill>
              <a:blip/>
            </p:blipFill>
            <p:spPr>
              <a:xfrm>
                <a:off x="8960555" y="2560470"/>
                <a:ext cx="12506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340" name="墨迹 339"/>
              <p14:cNvContentPartPr/>
              <p14:nvPr/>
            </p14:nvContentPartPr>
            <p14:xfrm>
              <a:off x="9098844" y="2757863"/>
              <a:ext cx="150988" cy="148750"/>
            </p14:xfrm>
          </p:contentPart>
        </mc:Choice>
        <mc:Fallback xmlns="">
          <p:pic>
            <p:nvPicPr>
              <p:cNvPr id="340" name="墨迹 339"/>
            </p:nvPicPr>
            <p:blipFill>
              <a:blip/>
            </p:blipFill>
            <p:spPr>
              <a:xfrm>
                <a:off x="9098844" y="2757863"/>
                <a:ext cx="15098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41" name="墨迹 340"/>
              <p14:cNvContentPartPr/>
              <p14:nvPr/>
            </p14:nvContentPartPr>
            <p14:xfrm>
              <a:off x="9262533" y="2836820"/>
              <a:ext cx="121356" cy="118436"/>
            </p14:xfrm>
          </p:contentPart>
        </mc:Choice>
        <mc:Fallback xmlns="">
          <p:pic>
            <p:nvPicPr>
              <p:cNvPr id="341" name="墨迹 340"/>
            </p:nvPicPr>
            <p:blipFill>
              <a:blip/>
            </p:blipFill>
            <p:spPr>
              <a:xfrm>
                <a:off x="9262533" y="2836820"/>
                <a:ext cx="1213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342" name="墨迹 341"/>
              <p14:cNvContentPartPr/>
              <p14:nvPr/>
            </p14:nvContentPartPr>
            <p14:xfrm>
              <a:off x="9194800" y="2413835"/>
              <a:ext cx="88194" cy="262251"/>
            </p14:xfrm>
          </p:contentPart>
        </mc:Choice>
        <mc:Fallback xmlns="">
          <p:pic>
            <p:nvPicPr>
              <p:cNvPr id="342" name="墨迹 341"/>
            </p:nvPicPr>
            <p:blipFill>
              <a:blip/>
            </p:blipFill>
            <p:spPr>
              <a:xfrm>
                <a:off x="9194800" y="2413835"/>
                <a:ext cx="8819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43" name="墨迹 342"/>
              <p14:cNvContentPartPr/>
              <p14:nvPr/>
            </p14:nvContentPartPr>
            <p14:xfrm>
              <a:off x="8935155" y="3166749"/>
              <a:ext cx="22578" cy="499122"/>
            </p14:xfrm>
          </p:contentPart>
        </mc:Choice>
        <mc:Fallback xmlns="">
          <p:pic>
            <p:nvPicPr>
              <p:cNvPr id="343" name="墨迹 342"/>
            </p:nvPicPr>
            <p:blipFill>
              <a:blip/>
            </p:blipFill>
            <p:spPr>
              <a:xfrm>
                <a:off x="8935155" y="3166749"/>
                <a:ext cx="22578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44" name="墨迹 343"/>
              <p14:cNvContentPartPr/>
              <p14:nvPr/>
            </p14:nvContentPartPr>
            <p14:xfrm>
              <a:off x="8935155" y="3175208"/>
              <a:ext cx="121356" cy="231232"/>
            </p14:xfrm>
          </p:contentPart>
        </mc:Choice>
        <mc:Fallback xmlns="">
          <p:pic>
            <p:nvPicPr>
              <p:cNvPr id="344" name="墨迹 343"/>
            </p:nvPicPr>
            <p:blipFill>
              <a:blip/>
            </p:blipFill>
            <p:spPr>
              <a:xfrm>
                <a:off x="8935155" y="3175208"/>
                <a:ext cx="1213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45" name="墨迹 344"/>
              <p14:cNvContentPartPr/>
              <p14:nvPr/>
            </p14:nvContentPartPr>
            <p14:xfrm>
              <a:off x="9064977" y="3079332"/>
              <a:ext cx="83256" cy="231232"/>
            </p14:xfrm>
          </p:contentPart>
        </mc:Choice>
        <mc:Fallback xmlns="">
          <p:pic>
            <p:nvPicPr>
              <p:cNvPr id="345" name="墨迹 344"/>
            </p:nvPicPr>
            <p:blipFill>
              <a:blip/>
            </p:blipFill>
            <p:spPr>
              <a:xfrm>
                <a:off x="9064977" y="3079332"/>
                <a:ext cx="832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46" name="墨迹 345"/>
              <p14:cNvContentPartPr/>
              <p14:nvPr/>
            </p14:nvContentPartPr>
            <p14:xfrm>
              <a:off x="9182100" y="3310564"/>
              <a:ext cx="208315" cy="138527"/>
            </p14:xfrm>
          </p:contentPart>
        </mc:Choice>
        <mc:Fallback xmlns="">
          <p:pic>
            <p:nvPicPr>
              <p:cNvPr id="346" name="墨迹 345"/>
            </p:nvPicPr>
            <p:blipFill>
              <a:blip/>
            </p:blipFill>
            <p:spPr>
              <a:xfrm>
                <a:off x="9182100" y="3310564"/>
                <a:ext cx="208315" cy="138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47" name="墨迹 346"/>
              <p14:cNvContentPartPr/>
              <p14:nvPr/>
            </p14:nvContentPartPr>
            <p14:xfrm>
              <a:off x="9668933" y="2972176"/>
              <a:ext cx="146756" cy="31018"/>
            </p14:xfrm>
          </p:contentPart>
        </mc:Choice>
        <mc:Fallback xmlns="">
          <p:pic>
            <p:nvPicPr>
              <p:cNvPr id="347" name="墨迹 346"/>
            </p:nvPicPr>
            <p:blipFill>
              <a:blip/>
            </p:blipFill>
            <p:spPr>
              <a:xfrm>
                <a:off x="9668933" y="2972176"/>
                <a:ext cx="146756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48" name="墨迹 347"/>
              <p14:cNvContentPartPr/>
              <p14:nvPr/>
            </p14:nvContentPartPr>
            <p14:xfrm>
              <a:off x="9647061" y="3073692"/>
              <a:ext cx="216606" cy="16919"/>
            </p14:xfrm>
          </p:contentPart>
        </mc:Choice>
        <mc:Fallback xmlns="">
          <p:pic>
            <p:nvPicPr>
              <p:cNvPr id="348" name="墨迹 347"/>
            </p:nvPicPr>
            <p:blipFill>
              <a:blip/>
            </p:blipFill>
            <p:spPr>
              <a:xfrm>
                <a:off x="9647061" y="3073692"/>
                <a:ext cx="2166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49" name="墨迹 348"/>
              <p14:cNvContentPartPr/>
              <p14:nvPr/>
            </p14:nvContentPartPr>
            <p14:xfrm>
              <a:off x="9860844" y="2824836"/>
              <a:ext cx="133526" cy="341913"/>
            </p14:xfrm>
          </p:contentPart>
        </mc:Choice>
        <mc:Fallback xmlns="">
          <p:pic>
            <p:nvPicPr>
              <p:cNvPr id="349" name="墨迹 348"/>
            </p:nvPicPr>
            <p:blipFill>
              <a:blip/>
            </p:blipFill>
            <p:spPr>
              <a:xfrm>
                <a:off x="9860844" y="2824836"/>
                <a:ext cx="133526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50" name="墨迹 349"/>
              <p14:cNvContentPartPr/>
              <p14:nvPr/>
            </p14:nvContentPartPr>
            <p14:xfrm>
              <a:off x="10001955" y="2910314"/>
              <a:ext cx="139171" cy="152098"/>
            </p14:xfrm>
          </p:contentPart>
        </mc:Choice>
        <mc:Fallback xmlns="">
          <p:pic>
            <p:nvPicPr>
              <p:cNvPr id="350" name="墨迹 349"/>
            </p:nvPicPr>
            <p:blipFill>
              <a:blip/>
            </p:blipFill>
            <p:spPr>
              <a:xfrm>
                <a:off x="10001955" y="2910314"/>
                <a:ext cx="139171" cy="152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51" name="墨迹 350"/>
              <p14:cNvContentPartPr/>
              <p14:nvPr/>
            </p14:nvContentPartPr>
            <p14:xfrm>
              <a:off x="10038644" y="2883877"/>
              <a:ext cx="64911" cy="350550"/>
            </p14:xfrm>
          </p:contentPart>
        </mc:Choice>
        <mc:Fallback xmlns="">
          <p:pic>
            <p:nvPicPr>
              <p:cNvPr id="351" name="墨迹 350"/>
            </p:nvPicPr>
            <p:blipFill>
              <a:blip/>
            </p:blipFill>
            <p:spPr>
              <a:xfrm>
                <a:off x="10038644" y="2883877"/>
                <a:ext cx="64911" cy="350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52" name="墨迹 351"/>
              <p14:cNvContentPartPr/>
              <p14:nvPr/>
            </p14:nvContentPartPr>
            <p14:xfrm>
              <a:off x="10690577" y="2629557"/>
              <a:ext cx="111477" cy="401836"/>
            </p14:xfrm>
          </p:contentPart>
        </mc:Choice>
        <mc:Fallback xmlns="">
          <p:pic>
            <p:nvPicPr>
              <p:cNvPr id="352" name="墨迹 351"/>
            </p:nvPicPr>
            <p:blipFill>
              <a:blip/>
            </p:blipFill>
            <p:spPr>
              <a:xfrm>
                <a:off x="10690577" y="2629557"/>
                <a:ext cx="111477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53" name="墨迹 352"/>
              <p14:cNvContentPartPr/>
              <p14:nvPr/>
            </p14:nvContentPartPr>
            <p14:xfrm>
              <a:off x="10788473" y="2808621"/>
              <a:ext cx="201261" cy="131831"/>
            </p14:xfrm>
          </p:contentPart>
        </mc:Choice>
        <mc:Fallback xmlns="">
          <p:pic>
            <p:nvPicPr>
              <p:cNvPr id="353" name="墨迹 352"/>
            </p:nvPicPr>
            <p:blipFill>
              <a:blip/>
            </p:blipFill>
            <p:spPr>
              <a:xfrm>
                <a:off x="10788473" y="2808621"/>
                <a:ext cx="201261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354" name="墨迹 353"/>
              <p14:cNvContentPartPr/>
              <p14:nvPr/>
            </p14:nvContentPartPr>
            <p14:xfrm>
              <a:off x="11012311" y="2881939"/>
              <a:ext cx="73377" cy="94466"/>
            </p14:xfrm>
          </p:contentPart>
        </mc:Choice>
        <mc:Fallback xmlns="">
          <p:pic>
            <p:nvPicPr>
              <p:cNvPr id="354" name="墨迹 353"/>
            </p:nvPicPr>
            <p:blipFill>
              <a:blip/>
            </p:blipFill>
            <p:spPr>
              <a:xfrm>
                <a:off x="11012311" y="2881939"/>
                <a:ext cx="73377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55" name="墨迹 354"/>
              <p14:cNvContentPartPr/>
              <p14:nvPr/>
            </p14:nvContentPartPr>
            <p14:xfrm>
              <a:off x="10430227" y="3080742"/>
              <a:ext cx="656873" cy="54988"/>
            </p14:xfrm>
          </p:contentPart>
        </mc:Choice>
        <mc:Fallback xmlns="">
          <p:pic>
            <p:nvPicPr>
              <p:cNvPr id="355" name="墨迹 354"/>
            </p:nvPicPr>
            <p:blipFill>
              <a:blip/>
            </p:blipFill>
            <p:spPr>
              <a:xfrm>
                <a:off x="10430227" y="3080742"/>
                <a:ext cx="656873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356" name="墨迹 355"/>
              <p14:cNvContentPartPr/>
              <p14:nvPr/>
            </p14:nvContentPartPr>
            <p14:xfrm>
              <a:off x="10707511" y="3197768"/>
              <a:ext cx="39511" cy="493482"/>
            </p14:xfrm>
          </p:contentPart>
        </mc:Choice>
        <mc:Fallback xmlns="">
          <p:pic>
            <p:nvPicPr>
              <p:cNvPr id="356" name="墨迹 355"/>
            </p:nvPicPr>
            <p:blipFill>
              <a:blip/>
            </p:blipFill>
            <p:spPr>
              <a:xfrm>
                <a:off x="10707511" y="3197768"/>
                <a:ext cx="39511" cy="493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57" name="墨迹 356"/>
              <p14:cNvContentPartPr/>
              <p14:nvPr/>
            </p14:nvContentPartPr>
            <p14:xfrm>
              <a:off x="10696222" y="3203407"/>
              <a:ext cx="104775" cy="160735"/>
            </p14:xfrm>
          </p:contentPart>
        </mc:Choice>
        <mc:Fallback xmlns="">
          <p:pic>
            <p:nvPicPr>
              <p:cNvPr id="357" name="墨迹 356"/>
            </p:nvPicPr>
            <p:blipFill>
              <a:blip/>
            </p:blipFill>
            <p:spPr>
              <a:xfrm>
                <a:off x="10696222" y="3203407"/>
                <a:ext cx="10477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358" name="墨迹 357"/>
              <p14:cNvContentPartPr/>
              <p14:nvPr/>
            </p14:nvContentPartPr>
            <p14:xfrm>
              <a:off x="10870318" y="3271085"/>
              <a:ext cx="187149" cy="124076"/>
            </p14:xfrm>
          </p:contentPart>
        </mc:Choice>
        <mc:Fallback xmlns="">
          <p:pic>
            <p:nvPicPr>
              <p:cNvPr id="358" name="墨迹 357"/>
            </p:nvPicPr>
            <p:blipFill>
              <a:blip/>
            </p:blipFill>
            <p:spPr>
              <a:xfrm>
                <a:off x="10870318" y="3271085"/>
                <a:ext cx="18714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59" name="墨迹 358"/>
              <p14:cNvContentPartPr/>
              <p14:nvPr/>
            </p14:nvContentPartPr>
            <p14:xfrm>
              <a:off x="11102622" y="3079332"/>
              <a:ext cx="127882" cy="50758"/>
            </p14:xfrm>
          </p:contentPart>
        </mc:Choice>
        <mc:Fallback xmlns="">
          <p:pic>
            <p:nvPicPr>
              <p:cNvPr id="359" name="墨迹 358"/>
            </p:nvPicPr>
            <p:blipFill>
              <a:blip/>
            </p:blipFill>
            <p:spPr>
              <a:xfrm>
                <a:off x="11102622" y="3079332"/>
                <a:ext cx="12788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360" name="墨迹 359"/>
              <p14:cNvContentPartPr/>
              <p14:nvPr/>
            </p14:nvContentPartPr>
            <p14:xfrm>
              <a:off x="11080044" y="3186488"/>
              <a:ext cx="158044" cy="16919"/>
            </p14:xfrm>
          </p:contentPart>
        </mc:Choice>
        <mc:Fallback xmlns="">
          <p:pic>
            <p:nvPicPr>
              <p:cNvPr id="360" name="墨迹 359"/>
            </p:nvPicPr>
            <p:blipFill>
              <a:blip/>
            </p:blipFill>
            <p:spPr>
              <a:xfrm>
                <a:off x="11080044" y="3186488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61" name="墨迹 360"/>
              <p14:cNvContentPartPr/>
              <p14:nvPr/>
            </p14:nvContentPartPr>
            <p14:xfrm>
              <a:off x="11277600" y="3011654"/>
              <a:ext cx="182386" cy="156505"/>
            </p14:xfrm>
          </p:contentPart>
        </mc:Choice>
        <mc:Fallback xmlns="">
          <p:pic>
            <p:nvPicPr>
              <p:cNvPr id="361" name="墨迹 360"/>
            </p:nvPicPr>
            <p:blipFill>
              <a:blip/>
            </p:blipFill>
            <p:spPr>
              <a:xfrm>
                <a:off x="11277600" y="3011654"/>
                <a:ext cx="182386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362" name="墨迹 361"/>
              <p14:cNvContentPartPr/>
              <p14:nvPr/>
            </p14:nvContentPartPr>
            <p14:xfrm>
              <a:off x="11339688" y="2967064"/>
              <a:ext cx="62089" cy="419637"/>
            </p14:xfrm>
          </p:contentPart>
        </mc:Choice>
        <mc:Fallback xmlns="">
          <p:pic>
            <p:nvPicPr>
              <p:cNvPr id="362" name="墨迹 361"/>
            </p:nvPicPr>
            <p:blipFill>
              <a:blip/>
            </p:blipFill>
            <p:spPr>
              <a:xfrm>
                <a:off x="11339688" y="2967064"/>
                <a:ext cx="62089" cy="419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63" name="墨迹 362"/>
              <p14:cNvContentPartPr/>
              <p14:nvPr/>
            </p14:nvContentPartPr>
            <p14:xfrm>
              <a:off x="7445022" y="3806866"/>
              <a:ext cx="2822" cy="22560"/>
            </p14:xfrm>
          </p:contentPart>
        </mc:Choice>
        <mc:Fallback xmlns="">
          <p:pic>
            <p:nvPicPr>
              <p:cNvPr id="363" name="墨迹 362"/>
            </p:nvPicPr>
            <p:blipFill>
              <a:blip/>
            </p:blipFill>
            <p:spPr>
              <a:xfrm>
                <a:off x="7445022" y="3806866"/>
                <a:ext cx="28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64" name="墨迹 363"/>
              <p14:cNvContentPartPr/>
              <p14:nvPr/>
            </p14:nvContentPartPr>
            <p14:xfrm>
              <a:off x="7875940" y="3846345"/>
              <a:ext cx="158926" cy="300319"/>
            </p14:xfrm>
          </p:contentPart>
        </mc:Choice>
        <mc:Fallback xmlns="">
          <p:pic>
            <p:nvPicPr>
              <p:cNvPr id="364" name="墨迹 363"/>
            </p:nvPicPr>
            <p:blipFill>
              <a:blip/>
            </p:blipFill>
            <p:spPr>
              <a:xfrm>
                <a:off x="7875940" y="3846345"/>
                <a:ext cx="158926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69" name="墨迹 368"/>
              <p14:cNvContentPartPr/>
              <p14:nvPr/>
            </p14:nvContentPartPr>
            <p14:xfrm>
              <a:off x="7731830" y="4198833"/>
              <a:ext cx="935214" cy="42298"/>
            </p14:xfrm>
          </p:contentPart>
        </mc:Choice>
        <mc:Fallback xmlns="">
          <p:pic>
            <p:nvPicPr>
              <p:cNvPr id="369" name="墨迹 368"/>
            </p:nvPicPr>
            <p:blipFill>
              <a:blip/>
            </p:blipFill>
            <p:spPr>
              <a:xfrm>
                <a:off x="7731830" y="4198833"/>
                <a:ext cx="93521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370" name="墨迹 369"/>
              <p14:cNvContentPartPr/>
              <p14:nvPr/>
            </p14:nvContentPartPr>
            <p14:xfrm>
              <a:off x="7932384" y="4335245"/>
              <a:ext cx="167393" cy="260841"/>
            </p14:xfrm>
          </p:contentPart>
        </mc:Choice>
        <mc:Fallback xmlns="">
          <p:pic>
            <p:nvPicPr>
              <p:cNvPr id="370" name="墨迹 369"/>
            </p:nvPicPr>
            <p:blipFill>
              <a:blip/>
            </p:blipFill>
            <p:spPr>
              <a:xfrm>
                <a:off x="7932384" y="4335245"/>
                <a:ext cx="167393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73" name="墨迹 372"/>
              <p14:cNvContentPartPr/>
              <p14:nvPr/>
            </p14:nvContentPartPr>
            <p14:xfrm>
              <a:off x="8186384" y="3972712"/>
              <a:ext cx="195616" cy="153508"/>
            </p14:xfrm>
          </p:contentPart>
        </mc:Choice>
        <mc:Fallback xmlns="">
          <p:pic>
            <p:nvPicPr>
              <p:cNvPr id="373" name="墨迹 372"/>
            </p:nvPicPr>
            <p:blipFill>
              <a:blip/>
            </p:blipFill>
            <p:spPr>
              <a:xfrm>
                <a:off x="8186384" y="3972712"/>
                <a:ext cx="195616" cy="153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374" name="墨迹 373"/>
              <p14:cNvContentPartPr/>
              <p14:nvPr/>
            </p14:nvContentPartPr>
            <p14:xfrm>
              <a:off x="8370711" y="4043738"/>
              <a:ext cx="143933" cy="91823"/>
            </p14:xfrm>
          </p:contentPart>
        </mc:Choice>
        <mc:Fallback xmlns="">
          <p:pic>
            <p:nvPicPr>
              <p:cNvPr id="374" name="墨迹 373"/>
            </p:nvPicPr>
            <p:blipFill>
              <a:blip/>
            </p:blipFill>
            <p:spPr>
              <a:xfrm>
                <a:off x="8370711" y="4043738"/>
                <a:ext cx="143933" cy="91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75" name="墨迹 374"/>
              <p14:cNvContentPartPr/>
              <p14:nvPr/>
            </p14:nvContentPartPr>
            <p14:xfrm>
              <a:off x="8218311" y="4446984"/>
              <a:ext cx="188383" cy="117026"/>
            </p14:xfrm>
          </p:contentPart>
        </mc:Choice>
        <mc:Fallback xmlns="">
          <p:pic>
            <p:nvPicPr>
              <p:cNvPr id="375" name="墨迹 374"/>
            </p:nvPicPr>
            <p:blipFill>
              <a:blip/>
            </p:blipFill>
            <p:spPr>
              <a:xfrm>
                <a:off x="8218311" y="4446984"/>
                <a:ext cx="18838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76" name="墨迹 375"/>
              <p14:cNvContentPartPr/>
              <p14:nvPr/>
            </p14:nvContentPartPr>
            <p14:xfrm>
              <a:off x="8669866" y="4163584"/>
              <a:ext cx="158044" cy="40888"/>
            </p14:xfrm>
          </p:contentPart>
        </mc:Choice>
        <mc:Fallback xmlns="">
          <p:pic>
            <p:nvPicPr>
              <p:cNvPr id="376" name="墨迹 375"/>
            </p:nvPicPr>
            <p:blipFill>
              <a:blip/>
            </p:blipFill>
            <p:spPr>
              <a:xfrm>
                <a:off x="8669866" y="4163584"/>
                <a:ext cx="158044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77" name="墨迹 376"/>
              <p14:cNvContentPartPr/>
              <p14:nvPr/>
            </p14:nvContentPartPr>
            <p14:xfrm>
              <a:off x="8667044" y="4277790"/>
              <a:ext cx="186266" cy="8460"/>
            </p14:xfrm>
          </p:contentPart>
        </mc:Choice>
        <mc:Fallback xmlns="">
          <p:pic>
            <p:nvPicPr>
              <p:cNvPr id="377" name="墨迹 376"/>
            </p:nvPicPr>
            <p:blipFill>
              <a:blip/>
            </p:blipFill>
            <p:spPr>
              <a:xfrm>
                <a:off x="8667044" y="4277790"/>
                <a:ext cx="1862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378" name="墨迹 377"/>
              <p14:cNvContentPartPr/>
              <p14:nvPr/>
            </p14:nvContentPartPr>
            <p14:xfrm>
              <a:off x="8890528" y="4048144"/>
              <a:ext cx="157516" cy="176068"/>
            </p14:xfrm>
          </p:contentPart>
        </mc:Choice>
        <mc:Fallback xmlns="">
          <p:pic>
            <p:nvPicPr>
              <p:cNvPr id="378" name="墨迹 377"/>
            </p:nvPicPr>
            <p:blipFill>
              <a:blip/>
            </p:blipFill>
            <p:spPr>
              <a:xfrm>
                <a:off x="8890528" y="4048144"/>
                <a:ext cx="157516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379" name="墨迹 378"/>
              <p14:cNvContentPartPr/>
              <p14:nvPr/>
            </p14:nvContentPartPr>
            <p14:xfrm>
              <a:off x="8932333" y="4047791"/>
              <a:ext cx="53622" cy="455591"/>
            </p14:xfrm>
          </p:contentPart>
        </mc:Choice>
        <mc:Fallback xmlns="">
          <p:pic>
            <p:nvPicPr>
              <p:cNvPr id="379" name="墨迹 378"/>
            </p:nvPicPr>
            <p:blipFill>
              <a:blip/>
            </p:blipFill>
            <p:spPr>
              <a:xfrm>
                <a:off x="8932333" y="4047791"/>
                <a:ext cx="53622" cy="45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380" name="墨迹 379"/>
              <p14:cNvContentPartPr/>
              <p14:nvPr/>
            </p14:nvContentPartPr>
            <p14:xfrm>
              <a:off x="10064044" y="3923892"/>
              <a:ext cx="222956" cy="392319"/>
            </p14:xfrm>
          </p:contentPart>
        </mc:Choice>
        <mc:Fallback xmlns="">
          <p:pic>
            <p:nvPicPr>
              <p:cNvPr id="380" name="墨迹 379"/>
            </p:nvPicPr>
            <p:blipFill>
              <a:blip/>
            </p:blipFill>
            <p:spPr>
              <a:xfrm>
                <a:off x="10064044" y="3923892"/>
                <a:ext cx="222956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81" name="墨迹 380"/>
              <p14:cNvContentPartPr/>
              <p14:nvPr/>
            </p14:nvContentPartPr>
            <p14:xfrm>
              <a:off x="10325981" y="4044443"/>
              <a:ext cx="220663" cy="239868"/>
            </p14:xfrm>
          </p:contentPart>
        </mc:Choice>
        <mc:Fallback xmlns="">
          <p:pic>
            <p:nvPicPr>
              <p:cNvPr id="381" name="墨迹 380"/>
            </p:nvPicPr>
            <p:blipFill>
              <a:blip/>
            </p:blipFill>
            <p:spPr>
              <a:xfrm>
                <a:off x="10325981" y="4044443"/>
                <a:ext cx="220663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382" name="墨迹 381"/>
              <p14:cNvContentPartPr/>
              <p14:nvPr/>
            </p14:nvContentPartPr>
            <p14:xfrm>
              <a:off x="10660238" y="4032458"/>
              <a:ext cx="146756" cy="53579"/>
            </p14:xfrm>
          </p:contentPart>
        </mc:Choice>
        <mc:Fallback xmlns="">
          <p:pic>
            <p:nvPicPr>
              <p:cNvPr id="382" name="墨迹 381"/>
            </p:nvPicPr>
            <p:blipFill>
              <a:blip/>
            </p:blipFill>
            <p:spPr>
              <a:xfrm>
                <a:off x="10660238" y="4032458"/>
                <a:ext cx="14675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83" name="墨迹 382"/>
              <p14:cNvContentPartPr/>
              <p14:nvPr/>
            </p14:nvContentPartPr>
            <p14:xfrm>
              <a:off x="10617200" y="4145254"/>
              <a:ext cx="214488" cy="16920"/>
            </p14:xfrm>
          </p:contentPart>
        </mc:Choice>
        <mc:Fallback xmlns="">
          <p:pic>
            <p:nvPicPr>
              <p:cNvPr id="383" name="墨迹 382"/>
            </p:nvPicPr>
            <p:blipFill>
              <a:blip/>
            </p:blipFill>
            <p:spPr>
              <a:xfrm>
                <a:off x="10617200" y="4145254"/>
                <a:ext cx="2144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384" name="墨迹 383"/>
              <p14:cNvContentPartPr/>
              <p14:nvPr/>
            </p14:nvContentPartPr>
            <p14:xfrm>
              <a:off x="10842977" y="3918958"/>
              <a:ext cx="216605" cy="203737"/>
            </p14:xfrm>
          </p:contentPart>
        </mc:Choice>
        <mc:Fallback xmlns="">
          <p:pic>
            <p:nvPicPr>
              <p:cNvPr id="384" name="墨迹 383"/>
            </p:nvPicPr>
            <p:blipFill>
              <a:blip/>
            </p:blipFill>
            <p:spPr>
              <a:xfrm>
                <a:off x="10842977" y="3918958"/>
                <a:ext cx="216605" cy="203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385" name="墨迹 384"/>
              <p14:cNvContentPartPr/>
              <p14:nvPr/>
            </p14:nvContentPartPr>
            <p14:xfrm>
              <a:off x="10941755" y="3888467"/>
              <a:ext cx="59267" cy="425982"/>
            </p14:xfrm>
          </p:contentPart>
        </mc:Choice>
        <mc:Fallback xmlns="">
          <p:pic>
            <p:nvPicPr>
              <p:cNvPr id="385" name="墨迹 384"/>
            </p:nvPicPr>
            <p:blipFill>
              <a:blip/>
            </p:blipFill>
            <p:spPr>
              <a:xfrm>
                <a:off x="10941755" y="3888467"/>
                <a:ext cx="59267" cy="425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386" name="墨迹 385"/>
              <p14:cNvContentPartPr/>
              <p14:nvPr/>
            </p14:nvContentPartPr>
            <p14:xfrm>
              <a:off x="7468305" y="4867149"/>
              <a:ext cx="179917" cy="281990"/>
            </p14:xfrm>
          </p:contentPart>
        </mc:Choice>
        <mc:Fallback xmlns="">
          <p:pic>
            <p:nvPicPr>
              <p:cNvPr id="386" name="墨迹 385"/>
            </p:nvPicPr>
            <p:blipFill>
              <a:blip/>
            </p:blipFill>
            <p:spPr>
              <a:xfrm>
                <a:off x="7468305" y="4867149"/>
                <a:ext cx="17991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387" name="墨迹 386"/>
              <p14:cNvContentPartPr/>
              <p14:nvPr/>
            </p14:nvContentPartPr>
            <p14:xfrm>
              <a:off x="7749822" y="4895348"/>
              <a:ext cx="112888" cy="214313"/>
            </p14:xfrm>
          </p:contentPart>
        </mc:Choice>
        <mc:Fallback xmlns="">
          <p:pic>
            <p:nvPicPr>
              <p:cNvPr id="387" name="墨迹 386"/>
            </p:nvPicPr>
            <p:blipFill>
              <a:blip/>
            </p:blipFill>
            <p:spPr>
              <a:xfrm>
                <a:off x="7749822" y="4895348"/>
                <a:ext cx="11288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388" name="墨迹 387"/>
              <p14:cNvContentPartPr/>
              <p14:nvPr/>
            </p14:nvContentPartPr>
            <p14:xfrm>
              <a:off x="7851422" y="4971133"/>
              <a:ext cx="112888" cy="142757"/>
            </p14:xfrm>
          </p:contentPart>
        </mc:Choice>
        <mc:Fallback xmlns="">
          <p:pic>
            <p:nvPicPr>
              <p:cNvPr id="388" name="墨迹 387"/>
            </p:nvPicPr>
            <p:blipFill>
              <a:blip/>
            </p:blipFill>
            <p:spPr>
              <a:xfrm>
                <a:off x="7851422" y="4971133"/>
                <a:ext cx="112888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389" name="墨迹 388"/>
              <p14:cNvContentPartPr/>
              <p14:nvPr/>
            </p14:nvContentPartPr>
            <p14:xfrm>
              <a:off x="8094133" y="4963026"/>
              <a:ext cx="150284" cy="39478"/>
            </p14:xfrm>
          </p:contentPart>
        </mc:Choice>
        <mc:Fallback xmlns="">
          <p:pic>
            <p:nvPicPr>
              <p:cNvPr id="389" name="墨迹 388"/>
            </p:nvPicPr>
            <p:blipFill>
              <a:blip/>
            </p:blipFill>
            <p:spPr>
              <a:xfrm>
                <a:off x="8094133" y="4963026"/>
                <a:ext cx="15028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390" name="墨迹 389"/>
              <p14:cNvContentPartPr/>
              <p14:nvPr/>
            </p14:nvContentPartPr>
            <p14:xfrm>
              <a:off x="8092369" y="5058902"/>
              <a:ext cx="148519" cy="16920"/>
            </p14:xfrm>
          </p:contentPart>
        </mc:Choice>
        <mc:Fallback xmlns="">
          <p:pic>
            <p:nvPicPr>
              <p:cNvPr id="390" name="墨迹 389"/>
            </p:nvPicPr>
            <p:blipFill>
              <a:blip/>
            </p:blipFill>
            <p:spPr>
              <a:xfrm>
                <a:off x="8092369" y="5058902"/>
                <a:ext cx="14851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391" name="墨迹 390"/>
              <p14:cNvContentPartPr/>
              <p14:nvPr/>
            </p14:nvContentPartPr>
            <p14:xfrm>
              <a:off x="8325555" y="4900988"/>
              <a:ext cx="77612" cy="172014"/>
            </p14:xfrm>
          </p:contentPart>
        </mc:Choice>
        <mc:Fallback xmlns="">
          <p:pic>
            <p:nvPicPr>
              <p:cNvPr id="391" name="墨迹 390"/>
            </p:nvPicPr>
            <p:blipFill>
              <a:blip/>
            </p:blipFill>
            <p:spPr>
              <a:xfrm>
                <a:off x="8325555" y="4900988"/>
                <a:ext cx="776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392" name="墨迹 391"/>
              <p14:cNvContentPartPr/>
              <p14:nvPr/>
            </p14:nvContentPartPr>
            <p14:xfrm>
              <a:off x="8404577" y="4991225"/>
              <a:ext cx="70556" cy="84597"/>
            </p14:xfrm>
          </p:contentPart>
        </mc:Choice>
        <mc:Fallback xmlns="">
          <p:pic>
            <p:nvPicPr>
              <p:cNvPr id="392" name="墨迹 391"/>
            </p:nvPicPr>
            <p:blipFill>
              <a:blip/>
            </p:blipFill>
            <p:spPr>
              <a:xfrm>
                <a:off x="8404577" y="4991225"/>
                <a:ext cx="705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393" name="墨迹 392"/>
              <p14:cNvContentPartPr/>
              <p14:nvPr/>
            </p14:nvContentPartPr>
            <p14:xfrm>
              <a:off x="8486422" y="4840889"/>
              <a:ext cx="115711" cy="274412"/>
            </p14:xfrm>
          </p:contentPart>
        </mc:Choice>
        <mc:Fallback xmlns="">
          <p:pic>
            <p:nvPicPr>
              <p:cNvPr id="393" name="墨迹 392"/>
            </p:nvPicPr>
            <p:blipFill>
              <a:blip/>
            </p:blipFill>
            <p:spPr>
              <a:xfrm>
                <a:off x="8486422" y="4840889"/>
                <a:ext cx="115711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394" name="墨迹 393"/>
              <p14:cNvContentPartPr/>
              <p14:nvPr/>
            </p14:nvContentPartPr>
            <p14:xfrm>
              <a:off x="9735255" y="4740958"/>
              <a:ext cx="191912" cy="199509"/>
            </p14:xfrm>
          </p:contentPart>
        </mc:Choice>
        <mc:Fallback xmlns="">
          <p:pic>
            <p:nvPicPr>
              <p:cNvPr id="394" name="墨迹 393"/>
            </p:nvPicPr>
            <p:blipFill>
              <a:blip/>
            </p:blipFill>
            <p:spPr>
              <a:xfrm>
                <a:off x="9735255" y="4740958"/>
                <a:ext cx="191912" cy="199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95" name="墨迹 394"/>
              <p14:cNvContentPartPr/>
              <p14:nvPr/>
            </p14:nvContentPartPr>
            <p14:xfrm>
              <a:off x="10035822" y="4793832"/>
              <a:ext cx="216076" cy="144696"/>
            </p14:xfrm>
          </p:contentPart>
        </mc:Choice>
        <mc:Fallback xmlns="">
          <p:pic>
            <p:nvPicPr>
              <p:cNvPr id="395" name="墨迹 394"/>
            </p:nvPicPr>
            <p:blipFill>
              <a:blip/>
            </p:blipFill>
            <p:spPr>
              <a:xfrm>
                <a:off x="10035822" y="4793832"/>
                <a:ext cx="216076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396" name="墨迹 395"/>
              <p14:cNvContentPartPr/>
              <p14:nvPr/>
            </p14:nvContentPartPr>
            <p14:xfrm>
              <a:off x="10233377" y="4861509"/>
              <a:ext cx="129823" cy="112796"/>
            </p14:xfrm>
          </p:contentPart>
        </mc:Choice>
        <mc:Fallback xmlns="">
          <p:pic>
            <p:nvPicPr>
              <p:cNvPr id="396" name="墨迹 395"/>
            </p:nvPicPr>
            <p:blipFill>
              <a:blip/>
            </p:blipFill>
            <p:spPr>
              <a:xfrm>
                <a:off x="10233377" y="4861509"/>
                <a:ext cx="1298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97" name="墨迹 396"/>
              <p14:cNvContentPartPr/>
              <p14:nvPr/>
            </p14:nvContentPartPr>
            <p14:xfrm>
              <a:off x="10382073" y="4771273"/>
              <a:ext cx="150461" cy="22559"/>
            </p14:xfrm>
          </p:contentPart>
        </mc:Choice>
        <mc:Fallback xmlns="">
          <p:pic>
            <p:nvPicPr>
              <p:cNvPr id="397" name="墨迹 396"/>
            </p:nvPicPr>
            <p:blipFill>
              <a:blip/>
            </p:blipFill>
            <p:spPr>
              <a:xfrm>
                <a:off x="10382073" y="4771273"/>
                <a:ext cx="1504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398" name="墨迹 397"/>
              <p14:cNvContentPartPr/>
              <p14:nvPr/>
            </p14:nvContentPartPr>
            <p14:xfrm>
              <a:off x="10403416" y="4855870"/>
              <a:ext cx="157339" cy="360"/>
            </p14:xfrm>
          </p:contentPart>
        </mc:Choice>
        <mc:Fallback xmlns="">
          <p:pic>
            <p:nvPicPr>
              <p:cNvPr id="398" name="墨迹 397"/>
            </p:nvPicPr>
            <p:blipFill>
              <a:blip/>
            </p:blipFill>
            <p:spPr>
              <a:xfrm>
                <a:off x="10403416" y="4855870"/>
                <a:ext cx="15733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399" name="墨迹 398"/>
              <p14:cNvContentPartPr/>
              <p14:nvPr/>
            </p14:nvContentPartPr>
            <p14:xfrm>
              <a:off x="10580511" y="4647197"/>
              <a:ext cx="107244" cy="301729"/>
            </p14:xfrm>
          </p:contentPart>
        </mc:Choice>
        <mc:Fallback xmlns="">
          <p:pic>
            <p:nvPicPr>
              <p:cNvPr id="399" name="墨迹 398"/>
            </p:nvPicPr>
            <p:blipFill>
              <a:blip/>
            </p:blipFill>
            <p:spPr>
              <a:xfrm>
                <a:off x="10580511" y="4647197"/>
                <a:ext cx="107244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400" name="墨迹 399"/>
              <p14:cNvContentPartPr/>
              <p14:nvPr/>
            </p14:nvContentPartPr>
            <p14:xfrm>
              <a:off x="10696222" y="4850230"/>
              <a:ext cx="56445" cy="73317"/>
            </p14:xfrm>
          </p:contentPart>
        </mc:Choice>
        <mc:Fallback xmlns="">
          <p:pic>
            <p:nvPicPr>
              <p:cNvPr id="400" name="墨迹 399"/>
            </p:nvPicPr>
            <p:blipFill>
              <a:blip/>
            </p:blipFill>
            <p:spPr>
              <a:xfrm>
                <a:off x="10696222" y="4850230"/>
                <a:ext cx="5644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401" name="墨迹 400"/>
              <p14:cNvContentPartPr/>
              <p14:nvPr/>
            </p14:nvContentPartPr>
            <p14:xfrm>
              <a:off x="10826044" y="4669756"/>
              <a:ext cx="214488" cy="190343"/>
            </p14:xfrm>
          </p:contentPart>
        </mc:Choice>
        <mc:Fallback xmlns="">
          <p:pic>
            <p:nvPicPr>
              <p:cNvPr id="401" name="墨迹 400"/>
            </p:nvPicPr>
            <p:blipFill>
              <a:blip/>
            </p:blipFill>
            <p:spPr>
              <a:xfrm>
                <a:off x="10826044" y="4669756"/>
                <a:ext cx="214488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402" name="墨迹 401"/>
              <p14:cNvContentPartPr/>
              <p14:nvPr/>
            </p14:nvContentPartPr>
            <p14:xfrm>
              <a:off x="6745111" y="5523657"/>
              <a:ext cx="124178" cy="209907"/>
            </p14:xfrm>
          </p:contentPart>
        </mc:Choice>
        <mc:Fallback xmlns="">
          <p:pic>
            <p:nvPicPr>
              <p:cNvPr id="402" name="墨迹 401"/>
            </p:nvPicPr>
            <p:blipFill>
              <a:blip/>
            </p:blipFill>
            <p:spPr>
              <a:xfrm>
                <a:off x="6745111" y="5523657"/>
                <a:ext cx="124178" cy="209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403" name="墨迹 402"/>
              <p14:cNvContentPartPr/>
              <p14:nvPr/>
            </p14:nvContentPartPr>
            <p14:xfrm>
              <a:off x="7070901" y="5389888"/>
              <a:ext cx="56621" cy="66621"/>
            </p14:xfrm>
          </p:contentPart>
        </mc:Choice>
        <mc:Fallback xmlns="">
          <p:pic>
            <p:nvPicPr>
              <p:cNvPr id="403" name="墨迹 402"/>
            </p:nvPicPr>
            <p:blipFill>
              <a:blip/>
            </p:blipFill>
            <p:spPr>
              <a:xfrm>
                <a:off x="7070901" y="5389888"/>
                <a:ext cx="56621" cy="66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404" name="墨迹 403"/>
              <p14:cNvContentPartPr/>
              <p14:nvPr/>
            </p14:nvContentPartPr>
            <p14:xfrm>
              <a:off x="6974769" y="5481888"/>
              <a:ext cx="152224" cy="107156"/>
            </p14:xfrm>
          </p:contentPart>
        </mc:Choice>
        <mc:Fallback xmlns="">
          <p:pic>
            <p:nvPicPr>
              <p:cNvPr id="404" name="墨迹 403"/>
            </p:nvPicPr>
            <p:blipFill>
              <a:blip/>
            </p:blipFill>
            <p:spPr>
              <a:xfrm>
                <a:off x="6974769" y="5481888"/>
                <a:ext cx="15222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405" name="墨迹 404"/>
              <p14:cNvContentPartPr/>
              <p14:nvPr/>
            </p14:nvContentPartPr>
            <p14:xfrm>
              <a:off x="6952544" y="5549565"/>
              <a:ext cx="119944" cy="169194"/>
            </p14:xfrm>
          </p:contentPart>
        </mc:Choice>
        <mc:Fallback xmlns="">
          <p:pic>
            <p:nvPicPr>
              <p:cNvPr id="405" name="墨迹 404"/>
            </p:nvPicPr>
            <p:blipFill>
              <a:blip/>
            </p:blipFill>
            <p:spPr>
              <a:xfrm>
                <a:off x="6952544" y="5549565"/>
                <a:ext cx="1199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406" name="墨迹 405"/>
              <p14:cNvContentPartPr/>
              <p14:nvPr/>
            </p14:nvContentPartPr>
            <p14:xfrm>
              <a:off x="7049911" y="5630461"/>
              <a:ext cx="138289" cy="122137"/>
            </p14:xfrm>
          </p:contentPart>
        </mc:Choice>
        <mc:Fallback xmlns="">
          <p:pic>
            <p:nvPicPr>
              <p:cNvPr id="406" name="墨迹 405"/>
            </p:nvPicPr>
            <p:blipFill>
              <a:blip/>
            </p:blipFill>
            <p:spPr>
              <a:xfrm>
                <a:off x="7049911" y="5630461"/>
                <a:ext cx="138289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407" name="墨迹 406"/>
              <p14:cNvContentPartPr/>
              <p14:nvPr/>
            </p14:nvContentPartPr>
            <p14:xfrm>
              <a:off x="7205838" y="5419850"/>
              <a:ext cx="115006" cy="22559"/>
            </p14:xfrm>
          </p:contentPart>
        </mc:Choice>
        <mc:Fallback xmlns="">
          <p:pic>
            <p:nvPicPr>
              <p:cNvPr id="407" name="墨迹 406"/>
            </p:nvPicPr>
            <p:blipFill>
              <a:blip/>
            </p:blipFill>
            <p:spPr>
              <a:xfrm>
                <a:off x="7205838" y="5419850"/>
                <a:ext cx="1150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408" name="墨迹 407"/>
              <p14:cNvContentPartPr/>
              <p14:nvPr/>
            </p14:nvContentPartPr>
            <p14:xfrm>
              <a:off x="7187494" y="5345299"/>
              <a:ext cx="144638" cy="435498"/>
            </p14:xfrm>
          </p:contentPart>
        </mc:Choice>
        <mc:Fallback xmlns="">
          <p:pic>
            <p:nvPicPr>
              <p:cNvPr id="408" name="墨迹 407"/>
            </p:nvPicPr>
            <p:blipFill>
              <a:blip/>
            </p:blipFill>
            <p:spPr>
              <a:xfrm>
                <a:off x="7187494" y="5345299"/>
                <a:ext cx="144638" cy="435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409" name="墨迹 408"/>
              <p14:cNvContentPartPr/>
              <p14:nvPr/>
            </p14:nvContentPartPr>
            <p14:xfrm>
              <a:off x="7358768" y="5349000"/>
              <a:ext cx="258409" cy="435322"/>
            </p14:xfrm>
          </p:contentPart>
        </mc:Choice>
        <mc:Fallback xmlns="">
          <p:pic>
            <p:nvPicPr>
              <p:cNvPr id="409" name="墨迹 408"/>
            </p:nvPicPr>
            <p:blipFill>
              <a:blip/>
            </p:blipFill>
            <p:spPr>
              <a:xfrm>
                <a:off x="7358768" y="5349000"/>
                <a:ext cx="258409" cy="435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410" name="墨迹 409"/>
              <p14:cNvContentPartPr/>
              <p14:nvPr/>
            </p14:nvContentPartPr>
            <p14:xfrm>
              <a:off x="7636933" y="5389536"/>
              <a:ext cx="42334" cy="704270"/>
            </p14:xfrm>
          </p:contentPart>
        </mc:Choice>
        <mc:Fallback xmlns="">
          <p:pic>
            <p:nvPicPr>
              <p:cNvPr id="410" name="墨迹 409"/>
            </p:nvPicPr>
            <p:blipFill>
              <a:blip/>
            </p:blipFill>
            <p:spPr>
              <a:xfrm>
                <a:off x="7636933" y="5389536"/>
                <a:ext cx="42334" cy="704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411" name="墨迹 410"/>
              <p14:cNvContentPartPr/>
              <p14:nvPr/>
            </p14:nvContentPartPr>
            <p14:xfrm>
              <a:off x="7601302" y="5513611"/>
              <a:ext cx="83609" cy="64153"/>
            </p14:xfrm>
          </p:contentPart>
        </mc:Choice>
        <mc:Fallback xmlns="">
          <p:pic>
            <p:nvPicPr>
              <p:cNvPr id="411" name="墨迹 410"/>
            </p:nvPicPr>
            <p:blipFill>
              <a:blip/>
            </p:blipFill>
            <p:spPr>
              <a:xfrm>
                <a:off x="7601302" y="5513611"/>
                <a:ext cx="83609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412" name="墨迹 411"/>
              <p14:cNvContentPartPr/>
              <p14:nvPr/>
            </p14:nvContentPartPr>
            <p14:xfrm>
              <a:off x="7637638" y="5449987"/>
              <a:ext cx="210962" cy="311952"/>
            </p14:xfrm>
          </p:contentPart>
        </mc:Choice>
        <mc:Fallback xmlns="">
          <p:pic>
            <p:nvPicPr>
              <p:cNvPr id="412" name="墨迹 411"/>
            </p:nvPicPr>
            <p:blipFill>
              <a:blip/>
            </p:blipFill>
            <p:spPr>
              <a:xfrm>
                <a:off x="7637638" y="5449987"/>
                <a:ext cx="210962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413" name="墨迹 412"/>
              <p14:cNvContentPartPr/>
              <p14:nvPr/>
            </p14:nvContentPartPr>
            <p14:xfrm>
              <a:off x="8003822" y="5593979"/>
              <a:ext cx="54504" cy="74022"/>
            </p14:xfrm>
          </p:contentPart>
        </mc:Choice>
        <mc:Fallback xmlns="">
          <p:pic>
            <p:nvPicPr>
              <p:cNvPr id="413" name="墨迹 412"/>
            </p:nvPicPr>
            <p:blipFill>
              <a:blip/>
            </p:blipFill>
            <p:spPr>
              <a:xfrm>
                <a:off x="8003822" y="5593979"/>
                <a:ext cx="54504" cy="74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414" name="墨迹 413"/>
              <p14:cNvContentPartPr/>
              <p14:nvPr/>
            </p14:nvContentPartPr>
            <p14:xfrm>
              <a:off x="7967838" y="5718759"/>
              <a:ext cx="83962" cy="22560"/>
            </p14:xfrm>
          </p:contentPart>
        </mc:Choice>
        <mc:Fallback xmlns="">
          <p:pic>
            <p:nvPicPr>
              <p:cNvPr id="414" name="墨迹 413"/>
            </p:nvPicPr>
            <p:blipFill>
              <a:blip/>
            </p:blipFill>
            <p:spPr>
              <a:xfrm>
                <a:off x="7967838" y="5718759"/>
                <a:ext cx="839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415" name="墨迹 414"/>
              <p14:cNvContentPartPr/>
              <p14:nvPr/>
            </p14:nvContentPartPr>
            <p14:xfrm>
              <a:off x="8846961" y="5352172"/>
              <a:ext cx="59972" cy="167256"/>
            </p14:xfrm>
          </p:contentPart>
        </mc:Choice>
        <mc:Fallback xmlns="">
          <p:pic>
            <p:nvPicPr>
              <p:cNvPr id="415" name="墨迹 414"/>
            </p:nvPicPr>
            <p:blipFill>
              <a:blip/>
            </p:blipFill>
            <p:spPr>
              <a:xfrm>
                <a:off x="8846961" y="5352172"/>
                <a:ext cx="59972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416" name="墨迹 415"/>
              <p14:cNvContentPartPr/>
              <p14:nvPr/>
            </p14:nvContentPartPr>
            <p14:xfrm>
              <a:off x="8969022" y="5352172"/>
              <a:ext cx="321733" cy="148750"/>
            </p14:xfrm>
          </p:contentPart>
        </mc:Choice>
        <mc:Fallback xmlns="">
          <p:pic>
            <p:nvPicPr>
              <p:cNvPr id="416" name="墨迹 415"/>
            </p:nvPicPr>
            <p:blipFill>
              <a:blip/>
            </p:blipFill>
            <p:spPr>
              <a:xfrm>
                <a:off x="8969022" y="5352172"/>
                <a:ext cx="321733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417" name="墨迹 416"/>
              <p14:cNvContentPartPr/>
              <p14:nvPr/>
            </p14:nvContentPartPr>
            <p14:xfrm>
              <a:off x="9386711" y="5261935"/>
              <a:ext cx="22578" cy="250971"/>
            </p14:xfrm>
          </p:contentPart>
        </mc:Choice>
        <mc:Fallback xmlns="">
          <p:pic>
            <p:nvPicPr>
              <p:cNvPr id="417" name="墨迹 416"/>
            </p:nvPicPr>
            <p:blipFill>
              <a:blip/>
            </p:blipFill>
            <p:spPr>
              <a:xfrm>
                <a:off x="9386711" y="5261935"/>
                <a:ext cx="2257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418" name="墨迹 417"/>
              <p14:cNvContentPartPr/>
              <p14:nvPr/>
            </p14:nvContentPartPr>
            <p14:xfrm>
              <a:off x="9384947" y="5327850"/>
              <a:ext cx="114653" cy="145578"/>
            </p14:xfrm>
          </p:contentPart>
        </mc:Choice>
        <mc:Fallback xmlns="">
          <p:pic>
            <p:nvPicPr>
              <p:cNvPr id="418" name="墨迹 417"/>
            </p:nvPicPr>
            <p:blipFill>
              <a:blip/>
            </p:blipFill>
            <p:spPr>
              <a:xfrm>
                <a:off x="9384947" y="5327850"/>
                <a:ext cx="114653" cy="145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419" name="墨迹 418"/>
              <p14:cNvContentPartPr/>
              <p14:nvPr/>
            </p14:nvContentPartPr>
            <p14:xfrm>
              <a:off x="9603846" y="5190909"/>
              <a:ext cx="206198" cy="423867"/>
            </p14:xfrm>
          </p:contentPart>
        </mc:Choice>
        <mc:Fallback xmlns="">
          <p:pic>
            <p:nvPicPr>
              <p:cNvPr id="419" name="墨迹 418"/>
            </p:nvPicPr>
            <p:blipFill>
              <a:blip/>
            </p:blipFill>
            <p:spPr>
              <a:xfrm>
                <a:off x="9603846" y="5190909"/>
                <a:ext cx="206198" cy="423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420" name="墨迹 419"/>
              <p14:cNvContentPartPr/>
              <p14:nvPr/>
            </p14:nvContentPartPr>
            <p14:xfrm>
              <a:off x="10150651" y="5242020"/>
              <a:ext cx="144815" cy="358304"/>
            </p14:xfrm>
          </p:contentPart>
        </mc:Choice>
        <mc:Fallback xmlns="">
          <p:pic>
            <p:nvPicPr>
              <p:cNvPr id="420" name="墨迹 419"/>
            </p:nvPicPr>
            <p:blipFill>
              <a:blip/>
            </p:blipFill>
            <p:spPr>
              <a:xfrm>
                <a:off x="10150651" y="5242020"/>
                <a:ext cx="144815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421" name="墨迹 420"/>
              <p14:cNvContentPartPr/>
              <p14:nvPr/>
            </p14:nvContentPartPr>
            <p14:xfrm>
              <a:off x="10322983" y="5226334"/>
              <a:ext cx="260351" cy="224535"/>
            </p14:xfrm>
          </p:contentPart>
        </mc:Choice>
        <mc:Fallback xmlns="">
          <p:pic>
            <p:nvPicPr>
              <p:cNvPr id="421" name="墨迹 420"/>
            </p:nvPicPr>
            <p:blipFill>
              <a:blip/>
            </p:blipFill>
            <p:spPr>
              <a:xfrm>
                <a:off x="10322983" y="5226334"/>
                <a:ext cx="260351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422" name="墨迹 421"/>
              <p14:cNvContentPartPr/>
              <p14:nvPr/>
            </p14:nvContentPartPr>
            <p14:xfrm>
              <a:off x="10779125" y="5237613"/>
              <a:ext cx="148519" cy="241807"/>
            </p14:xfrm>
          </p:contentPart>
        </mc:Choice>
        <mc:Fallback xmlns="">
          <p:pic>
            <p:nvPicPr>
              <p:cNvPr id="422" name="墨迹 421"/>
            </p:nvPicPr>
            <p:blipFill>
              <a:blip/>
            </p:blipFill>
            <p:spPr>
              <a:xfrm>
                <a:off x="10779125" y="5237613"/>
                <a:ext cx="148519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423" name="墨迹 422"/>
              <p14:cNvContentPartPr/>
              <p14:nvPr/>
            </p14:nvContentPartPr>
            <p14:xfrm>
              <a:off x="10947400" y="5128519"/>
              <a:ext cx="113594" cy="308250"/>
            </p14:xfrm>
          </p:contentPart>
        </mc:Choice>
        <mc:Fallback xmlns="">
          <p:pic>
            <p:nvPicPr>
              <p:cNvPr id="423" name="墨迹 422"/>
            </p:nvPicPr>
            <p:blipFill>
              <a:blip/>
            </p:blipFill>
            <p:spPr>
              <a:xfrm>
                <a:off x="10947400" y="5128519"/>
                <a:ext cx="113594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424" name="墨迹 423"/>
              <p14:cNvContentPartPr/>
              <p14:nvPr/>
            </p14:nvContentPartPr>
            <p14:xfrm>
              <a:off x="11069637" y="5230916"/>
              <a:ext cx="224895" cy="182589"/>
            </p14:xfrm>
          </p:contentPart>
        </mc:Choice>
        <mc:Fallback xmlns="">
          <p:pic>
            <p:nvPicPr>
              <p:cNvPr id="424" name="墨迹 423"/>
            </p:nvPicPr>
            <p:blipFill>
              <a:blip/>
            </p:blipFill>
            <p:spPr>
              <a:xfrm>
                <a:off x="11069637" y="5230916"/>
                <a:ext cx="224895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425" name="墨迹 424"/>
              <p14:cNvContentPartPr/>
              <p14:nvPr/>
            </p14:nvContentPartPr>
            <p14:xfrm>
              <a:off x="11297355" y="5307054"/>
              <a:ext cx="124883" cy="267890"/>
            </p14:xfrm>
          </p:contentPart>
        </mc:Choice>
        <mc:Fallback xmlns="">
          <p:pic>
            <p:nvPicPr>
              <p:cNvPr id="425" name="墨迹 424"/>
            </p:nvPicPr>
            <p:blipFill>
              <a:blip/>
            </p:blipFill>
            <p:spPr>
              <a:xfrm>
                <a:off x="11297355" y="5307054"/>
                <a:ext cx="124883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426" name="墨迹 425"/>
              <p14:cNvContentPartPr/>
              <p14:nvPr/>
            </p14:nvContentPartPr>
            <p14:xfrm>
              <a:off x="7735711" y="6051508"/>
              <a:ext cx="87489" cy="101516"/>
            </p14:xfrm>
          </p:contentPart>
        </mc:Choice>
        <mc:Fallback xmlns="">
          <p:pic>
            <p:nvPicPr>
              <p:cNvPr id="426" name="墨迹 425"/>
            </p:nvPicPr>
            <p:blipFill>
              <a:blip/>
            </p:blipFill>
            <p:spPr>
              <a:xfrm>
                <a:off x="7735711" y="6051508"/>
                <a:ext cx="874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427" name="墨迹 426"/>
              <p14:cNvContentPartPr/>
              <p14:nvPr/>
            </p14:nvContentPartPr>
            <p14:xfrm>
              <a:off x="7755466" y="5991585"/>
              <a:ext cx="215194" cy="389851"/>
            </p14:xfrm>
          </p:contentPart>
        </mc:Choice>
        <mc:Fallback xmlns="">
          <p:pic>
            <p:nvPicPr>
              <p:cNvPr id="427" name="墨迹 426"/>
            </p:nvPicPr>
            <p:blipFill>
              <a:blip/>
            </p:blipFill>
            <p:spPr>
              <a:xfrm>
                <a:off x="7755466" y="5991585"/>
                <a:ext cx="215194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428" name="墨迹 427"/>
              <p14:cNvContentPartPr/>
              <p14:nvPr/>
            </p14:nvContentPartPr>
            <p14:xfrm>
              <a:off x="7987771" y="6062787"/>
              <a:ext cx="222073" cy="172719"/>
            </p14:xfrm>
          </p:contentPart>
        </mc:Choice>
        <mc:Fallback xmlns="">
          <p:pic>
            <p:nvPicPr>
              <p:cNvPr id="428" name="墨迹 427"/>
            </p:nvPicPr>
            <p:blipFill>
              <a:blip/>
            </p:blipFill>
            <p:spPr>
              <a:xfrm>
                <a:off x="7987771" y="6062787"/>
                <a:ext cx="222073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429" name="墨迹 428"/>
              <p14:cNvContentPartPr/>
              <p14:nvPr/>
            </p14:nvContentPartPr>
            <p14:xfrm>
              <a:off x="8112477" y="5960037"/>
              <a:ext cx="23989" cy="621612"/>
            </p14:xfrm>
          </p:contentPart>
        </mc:Choice>
        <mc:Fallback xmlns="">
          <p:pic>
            <p:nvPicPr>
              <p:cNvPr id="429" name="墨迹 428"/>
            </p:nvPicPr>
            <p:blipFill>
              <a:blip/>
            </p:blipFill>
            <p:spPr>
              <a:xfrm>
                <a:off x="8112477" y="5960037"/>
                <a:ext cx="23989" cy="621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430" name="墨迹 429"/>
              <p14:cNvContentPartPr/>
              <p14:nvPr/>
            </p14:nvContentPartPr>
            <p14:xfrm>
              <a:off x="8026400" y="6226341"/>
              <a:ext cx="174977" cy="124076"/>
            </p14:xfrm>
          </p:contentPart>
        </mc:Choice>
        <mc:Fallback xmlns="">
          <p:pic>
            <p:nvPicPr>
              <p:cNvPr id="430" name="墨迹 429"/>
            </p:nvPicPr>
            <p:blipFill>
              <a:blip/>
            </p:blipFill>
            <p:spPr>
              <a:xfrm>
                <a:off x="8026400" y="6226341"/>
                <a:ext cx="1749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431" name="墨迹 430"/>
              <p14:cNvContentPartPr/>
              <p14:nvPr/>
            </p14:nvContentPartPr>
            <p14:xfrm>
              <a:off x="8177036" y="6107906"/>
              <a:ext cx="123472" cy="223653"/>
            </p14:xfrm>
          </p:contentPart>
        </mc:Choice>
        <mc:Fallback xmlns="">
          <p:pic>
            <p:nvPicPr>
              <p:cNvPr id="431" name="墨迹 430"/>
            </p:nvPicPr>
            <p:blipFill>
              <a:blip/>
            </p:blipFill>
            <p:spPr>
              <a:xfrm>
                <a:off x="8177036" y="6107906"/>
                <a:ext cx="123472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432" name="墨迹 431"/>
              <p14:cNvContentPartPr/>
              <p14:nvPr/>
            </p14:nvContentPartPr>
            <p14:xfrm>
              <a:off x="8225366" y="6167829"/>
              <a:ext cx="100189" cy="244626"/>
            </p14:xfrm>
          </p:contentPart>
        </mc:Choice>
        <mc:Fallback xmlns="">
          <p:pic>
            <p:nvPicPr>
              <p:cNvPr id="432" name="墨迹 431"/>
            </p:nvPicPr>
            <p:blipFill>
              <a:blip/>
            </p:blipFill>
            <p:spPr>
              <a:xfrm>
                <a:off x="8225366" y="6167829"/>
                <a:ext cx="100189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433" name="墨迹 432"/>
              <p14:cNvContentPartPr/>
              <p14:nvPr/>
            </p14:nvContentPartPr>
            <p14:xfrm>
              <a:off x="8527168" y="6057147"/>
              <a:ext cx="187854" cy="304550"/>
            </p14:xfrm>
          </p:contentPart>
        </mc:Choice>
        <mc:Fallback xmlns="">
          <p:pic>
            <p:nvPicPr>
              <p:cNvPr id="433" name="墨迹 432"/>
            </p:nvPicPr>
            <p:blipFill>
              <a:blip/>
            </p:blipFill>
            <p:spPr>
              <a:xfrm>
                <a:off x="8527168" y="6057147"/>
                <a:ext cx="187854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434" name="墨迹 433"/>
              <p14:cNvContentPartPr/>
              <p14:nvPr/>
            </p14:nvContentPartPr>
            <p14:xfrm>
              <a:off x="8796161" y="6168357"/>
              <a:ext cx="105128" cy="159501"/>
            </p14:xfrm>
          </p:contentPart>
        </mc:Choice>
        <mc:Fallback xmlns="">
          <p:pic>
            <p:nvPicPr>
              <p:cNvPr id="434" name="墨迹 433"/>
            </p:nvPicPr>
            <p:blipFill>
              <a:blip/>
            </p:blipFill>
            <p:spPr>
              <a:xfrm>
                <a:off x="8796161" y="6168357"/>
                <a:ext cx="105128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435" name="墨迹 434"/>
              <p14:cNvContentPartPr/>
              <p14:nvPr/>
            </p14:nvContentPartPr>
            <p14:xfrm>
              <a:off x="8901288" y="6147384"/>
              <a:ext cx="79022" cy="174834"/>
            </p14:xfrm>
          </p:contentPart>
        </mc:Choice>
        <mc:Fallback xmlns="">
          <p:pic>
            <p:nvPicPr>
              <p:cNvPr id="435" name="墨迹 434"/>
            </p:nvPicPr>
            <p:blipFill>
              <a:blip/>
            </p:blipFill>
            <p:spPr>
              <a:xfrm>
                <a:off x="8901288" y="6147384"/>
                <a:ext cx="790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436" name="墨迹 435"/>
              <p14:cNvContentPartPr/>
              <p14:nvPr/>
            </p14:nvContentPartPr>
            <p14:xfrm>
              <a:off x="9107311" y="6040228"/>
              <a:ext cx="64911" cy="5640"/>
            </p14:xfrm>
          </p:contentPart>
        </mc:Choice>
        <mc:Fallback xmlns="">
          <p:pic>
            <p:nvPicPr>
              <p:cNvPr id="436" name="墨迹 435"/>
            </p:nvPicPr>
            <p:blipFill>
              <a:blip/>
            </p:blipFill>
            <p:spPr>
              <a:xfrm>
                <a:off x="9107311" y="6040228"/>
                <a:ext cx="649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437" name="墨迹 436"/>
              <p14:cNvContentPartPr/>
              <p14:nvPr/>
            </p14:nvContentPartPr>
            <p14:xfrm>
              <a:off x="8993540" y="6045868"/>
              <a:ext cx="96132" cy="258726"/>
            </p14:xfrm>
          </p:contentPart>
        </mc:Choice>
        <mc:Fallback xmlns="">
          <p:pic>
            <p:nvPicPr>
              <p:cNvPr id="437" name="墨迹 436"/>
            </p:nvPicPr>
            <p:blipFill>
              <a:blip/>
            </p:blipFill>
            <p:spPr>
              <a:xfrm>
                <a:off x="8993540" y="6045868"/>
                <a:ext cx="96132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438" name="墨迹 437"/>
              <p14:cNvContentPartPr/>
              <p14:nvPr/>
            </p14:nvContentPartPr>
            <p14:xfrm>
              <a:off x="9104488" y="6100856"/>
              <a:ext cx="254000" cy="328519"/>
            </p14:xfrm>
          </p:contentPart>
        </mc:Choice>
        <mc:Fallback xmlns="">
          <p:pic>
            <p:nvPicPr>
              <p:cNvPr id="438" name="墨迹 437"/>
            </p:nvPicPr>
            <p:blipFill>
              <a:blip/>
            </p:blipFill>
            <p:spPr>
              <a:xfrm>
                <a:off x="9104488" y="6100856"/>
                <a:ext cx="254000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439" name="墨迹 438"/>
              <p14:cNvContentPartPr/>
              <p14:nvPr/>
            </p14:nvContentPartPr>
            <p14:xfrm>
              <a:off x="9392355" y="6072481"/>
              <a:ext cx="112889" cy="261017"/>
            </p14:xfrm>
          </p:contentPart>
        </mc:Choice>
        <mc:Fallback xmlns="">
          <p:pic>
            <p:nvPicPr>
              <p:cNvPr id="439" name="墨迹 438"/>
            </p:nvPicPr>
            <p:blipFill>
              <a:blip/>
            </p:blipFill>
            <p:spPr>
              <a:xfrm>
                <a:off x="9392355" y="6072481"/>
                <a:ext cx="112889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440" name="墨迹 439"/>
              <p14:cNvContentPartPr/>
              <p14:nvPr/>
            </p14:nvContentPartPr>
            <p14:xfrm>
              <a:off x="9544755" y="6051508"/>
              <a:ext cx="169334" cy="39478"/>
            </p14:xfrm>
          </p:contentPart>
        </mc:Choice>
        <mc:Fallback xmlns="">
          <p:pic>
            <p:nvPicPr>
              <p:cNvPr id="440" name="墨迹 439"/>
            </p:nvPicPr>
            <p:blipFill>
              <a:blip/>
            </p:blipFill>
            <p:spPr>
              <a:xfrm>
                <a:off x="9544755" y="6051508"/>
                <a:ext cx="1693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441" name="墨迹 440"/>
              <p14:cNvContentPartPr/>
              <p14:nvPr/>
            </p14:nvContentPartPr>
            <p14:xfrm>
              <a:off x="9569626" y="6138925"/>
              <a:ext cx="215018" cy="31019"/>
            </p14:xfrm>
          </p:contentPart>
        </mc:Choice>
        <mc:Fallback xmlns="">
          <p:pic>
            <p:nvPicPr>
              <p:cNvPr id="441" name="墨迹 440"/>
            </p:nvPicPr>
            <p:blipFill>
              <a:blip/>
            </p:blipFill>
            <p:spPr>
              <a:xfrm>
                <a:off x="9569626" y="6138925"/>
                <a:ext cx="21501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442" name="墨迹 441"/>
              <p14:cNvContentPartPr/>
              <p14:nvPr/>
            </p14:nvContentPartPr>
            <p14:xfrm>
              <a:off x="10004777" y="6054328"/>
              <a:ext cx="1202267" cy="64857"/>
            </p14:xfrm>
          </p:contentPart>
        </mc:Choice>
        <mc:Fallback xmlns="">
          <p:pic>
            <p:nvPicPr>
              <p:cNvPr id="442" name="墨迹 441"/>
            </p:nvPicPr>
            <p:blipFill>
              <a:blip/>
            </p:blipFill>
            <p:spPr>
              <a:xfrm>
                <a:off x="10004777" y="6054328"/>
                <a:ext cx="120226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443" name="墨迹 442"/>
              <p14:cNvContentPartPr/>
              <p14:nvPr/>
            </p14:nvContentPartPr>
            <p14:xfrm>
              <a:off x="10151533" y="5763878"/>
              <a:ext cx="89606" cy="242511"/>
            </p14:xfrm>
          </p:contentPart>
        </mc:Choice>
        <mc:Fallback xmlns="">
          <p:pic>
            <p:nvPicPr>
              <p:cNvPr id="443" name="墨迹 442"/>
            </p:nvPicPr>
            <p:blipFill>
              <a:blip/>
            </p:blipFill>
            <p:spPr>
              <a:xfrm>
                <a:off x="10151533" y="5763878"/>
                <a:ext cx="8960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444" name="墨迹 443"/>
              <p14:cNvContentPartPr/>
              <p14:nvPr/>
            </p14:nvContentPartPr>
            <p14:xfrm>
              <a:off x="10255955" y="5933072"/>
              <a:ext cx="31045" cy="59218"/>
            </p14:xfrm>
          </p:contentPart>
        </mc:Choice>
        <mc:Fallback xmlns="">
          <p:pic>
            <p:nvPicPr>
              <p:cNvPr id="444" name="墨迹 443"/>
            </p:nvPicPr>
            <p:blipFill>
              <a:blip/>
            </p:blipFill>
            <p:spPr>
              <a:xfrm>
                <a:off x="10255955" y="5933072"/>
                <a:ext cx="310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445" name="墨迹 444"/>
              <p14:cNvContentPartPr/>
              <p14:nvPr/>
            </p14:nvContentPartPr>
            <p14:xfrm>
              <a:off x="10357555" y="5786437"/>
              <a:ext cx="112889" cy="154389"/>
            </p14:xfrm>
          </p:contentPart>
        </mc:Choice>
        <mc:Fallback xmlns="">
          <p:pic>
            <p:nvPicPr>
              <p:cNvPr id="445" name="墨迹 444"/>
            </p:nvPicPr>
            <p:blipFill>
              <a:blip/>
            </p:blipFill>
            <p:spPr>
              <a:xfrm>
                <a:off x="10357555" y="5786437"/>
                <a:ext cx="112889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446" name="墨迹 445"/>
              <p14:cNvContentPartPr/>
              <p14:nvPr/>
            </p14:nvContentPartPr>
            <p14:xfrm>
              <a:off x="10430932" y="5797540"/>
              <a:ext cx="146756" cy="211669"/>
            </p14:xfrm>
          </p:contentPart>
        </mc:Choice>
        <mc:Fallback xmlns="">
          <p:pic>
            <p:nvPicPr>
              <p:cNvPr id="446" name="墨迹 445"/>
            </p:nvPicPr>
            <p:blipFill>
              <a:blip/>
            </p:blipFill>
            <p:spPr>
              <a:xfrm>
                <a:off x="10430932" y="5797540"/>
                <a:ext cx="146756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447" name="墨迹 446"/>
              <p14:cNvContentPartPr/>
              <p14:nvPr/>
            </p14:nvContentPartPr>
            <p14:xfrm>
              <a:off x="10433050" y="5811288"/>
              <a:ext cx="99482" cy="166902"/>
            </p14:xfrm>
          </p:contentPart>
        </mc:Choice>
        <mc:Fallback xmlns="">
          <p:pic>
            <p:nvPicPr>
              <p:cNvPr id="447" name="墨迹 446"/>
            </p:nvPicPr>
            <p:blipFill>
              <a:blip/>
            </p:blipFill>
            <p:spPr>
              <a:xfrm>
                <a:off x="10433050" y="5811288"/>
                <a:ext cx="99482" cy="166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448" name="墨迹 447"/>
              <p14:cNvContentPartPr/>
              <p14:nvPr/>
            </p14:nvContentPartPr>
            <p14:xfrm>
              <a:off x="10582627" y="5754537"/>
              <a:ext cx="144638" cy="182236"/>
            </p14:xfrm>
          </p:contentPart>
        </mc:Choice>
        <mc:Fallback xmlns="">
          <p:pic>
            <p:nvPicPr>
              <p:cNvPr id="448" name="墨迹 447"/>
            </p:nvPicPr>
            <p:blipFill>
              <a:blip/>
            </p:blipFill>
            <p:spPr>
              <a:xfrm>
                <a:off x="10582627" y="5754537"/>
                <a:ext cx="14463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449" name="墨迹 448"/>
              <p14:cNvContentPartPr/>
              <p14:nvPr/>
            </p14:nvContentPartPr>
            <p14:xfrm>
              <a:off x="10775244" y="5769518"/>
              <a:ext cx="183444" cy="39478"/>
            </p14:xfrm>
          </p:contentPart>
        </mc:Choice>
        <mc:Fallback xmlns="">
          <p:pic>
            <p:nvPicPr>
              <p:cNvPr id="449" name="墨迹 448"/>
            </p:nvPicPr>
            <p:blipFill>
              <a:blip/>
            </p:blipFill>
            <p:spPr>
              <a:xfrm>
                <a:off x="10775244" y="5769518"/>
                <a:ext cx="1834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450" name="墨迹 449"/>
              <p14:cNvContentPartPr/>
              <p14:nvPr/>
            </p14:nvContentPartPr>
            <p14:xfrm>
              <a:off x="10834511" y="5693204"/>
              <a:ext cx="42333" cy="273707"/>
            </p14:xfrm>
          </p:contentPart>
        </mc:Choice>
        <mc:Fallback xmlns="">
          <p:pic>
            <p:nvPicPr>
              <p:cNvPr id="450" name="墨迹 449"/>
            </p:nvPicPr>
            <p:blipFill>
              <a:blip/>
            </p:blipFill>
            <p:spPr>
              <a:xfrm>
                <a:off x="10834511" y="5693204"/>
                <a:ext cx="42333" cy="273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451" name="墨迹 450"/>
              <p14:cNvContentPartPr/>
              <p14:nvPr/>
            </p14:nvContentPartPr>
            <p14:xfrm>
              <a:off x="10950222" y="5741319"/>
              <a:ext cx="100189" cy="146634"/>
            </p14:xfrm>
          </p:contentPart>
        </mc:Choice>
        <mc:Fallback xmlns="">
          <p:pic>
            <p:nvPicPr>
              <p:cNvPr id="451" name="墨迹 450"/>
            </p:nvPicPr>
            <p:blipFill>
              <a:blip/>
            </p:blipFill>
            <p:spPr>
              <a:xfrm>
                <a:off x="10950222" y="5741319"/>
                <a:ext cx="100189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452" name="墨迹 451"/>
              <p14:cNvContentPartPr/>
              <p14:nvPr/>
            </p14:nvContentPartPr>
            <p14:xfrm>
              <a:off x="11057467" y="5831555"/>
              <a:ext cx="33867" cy="76138"/>
            </p14:xfrm>
          </p:contentPart>
        </mc:Choice>
        <mc:Fallback xmlns="">
          <p:pic>
            <p:nvPicPr>
              <p:cNvPr id="452" name="墨迹 451"/>
            </p:nvPicPr>
            <p:blipFill>
              <a:blip/>
            </p:blipFill>
            <p:spPr>
              <a:xfrm>
                <a:off x="11057467" y="5831555"/>
                <a:ext cx="3386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453" name="墨迹 452"/>
              <p14:cNvContentPartPr/>
              <p14:nvPr/>
            </p14:nvContentPartPr>
            <p14:xfrm>
              <a:off x="11104032" y="5701840"/>
              <a:ext cx="111478" cy="259431"/>
            </p14:xfrm>
          </p:contentPart>
        </mc:Choice>
        <mc:Fallback xmlns="">
          <p:pic>
            <p:nvPicPr>
              <p:cNvPr id="453" name="墨迹 452"/>
            </p:nvPicPr>
            <p:blipFill>
              <a:blip/>
            </p:blipFill>
            <p:spPr>
              <a:xfrm>
                <a:off x="11104032" y="5701840"/>
                <a:ext cx="11147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454" name="墨迹 453"/>
              <p14:cNvContentPartPr/>
              <p14:nvPr/>
            </p14:nvContentPartPr>
            <p14:xfrm>
              <a:off x="10515600" y="6128879"/>
              <a:ext cx="142522" cy="339974"/>
            </p14:xfrm>
          </p:contentPart>
        </mc:Choice>
        <mc:Fallback xmlns="">
          <p:pic>
            <p:nvPicPr>
              <p:cNvPr id="454" name="墨迹 453"/>
            </p:nvPicPr>
            <p:blipFill>
              <a:blip/>
            </p:blipFill>
            <p:spPr>
              <a:xfrm>
                <a:off x="10515600" y="6128879"/>
                <a:ext cx="142522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455" name="墨迹 454"/>
              <p14:cNvContentPartPr/>
              <p14:nvPr/>
            </p14:nvContentPartPr>
            <p14:xfrm>
              <a:off x="11176000" y="6035998"/>
              <a:ext cx="124177" cy="26789"/>
            </p14:xfrm>
          </p:contentPart>
        </mc:Choice>
        <mc:Fallback xmlns="">
          <p:pic>
            <p:nvPicPr>
              <p:cNvPr id="455" name="墨迹 454"/>
            </p:nvPicPr>
            <p:blipFill>
              <a:blip/>
            </p:blipFill>
            <p:spPr>
              <a:xfrm>
                <a:off x="11176000" y="6035998"/>
                <a:ext cx="12417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456" name="墨迹 455"/>
              <p14:cNvContentPartPr/>
              <p14:nvPr/>
            </p14:nvContentPartPr>
            <p14:xfrm>
              <a:off x="11129432" y="6102266"/>
              <a:ext cx="148168" cy="16919"/>
            </p14:xfrm>
          </p:contentPart>
        </mc:Choice>
        <mc:Fallback xmlns="">
          <p:pic>
            <p:nvPicPr>
              <p:cNvPr id="456" name="墨迹 455"/>
            </p:nvPicPr>
            <p:blipFill>
              <a:blip/>
            </p:blipFill>
            <p:spPr>
              <a:xfrm>
                <a:off x="11129432" y="6102266"/>
                <a:ext cx="14816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457" name="墨迹 456"/>
              <p14:cNvContentPartPr/>
              <p14:nvPr/>
            </p14:nvContentPartPr>
            <p14:xfrm>
              <a:off x="11353447" y="5978190"/>
              <a:ext cx="144287" cy="161616"/>
            </p14:xfrm>
          </p:contentPart>
        </mc:Choice>
        <mc:Fallback xmlns="">
          <p:pic>
            <p:nvPicPr>
              <p:cNvPr id="457" name="墨迹 456"/>
            </p:nvPicPr>
            <p:blipFill>
              <a:blip/>
            </p:blipFill>
            <p:spPr>
              <a:xfrm>
                <a:off x="11353447" y="5978190"/>
                <a:ext cx="14428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458" name="墨迹 457"/>
              <p14:cNvContentPartPr/>
              <p14:nvPr/>
            </p14:nvContentPartPr>
            <p14:xfrm>
              <a:off x="11525955" y="6045868"/>
              <a:ext cx="8467" cy="42299"/>
            </p14:xfrm>
          </p:contentPart>
        </mc:Choice>
        <mc:Fallback xmlns="">
          <p:pic>
            <p:nvPicPr>
              <p:cNvPr id="458" name="墨迹 457"/>
            </p:nvPicPr>
            <p:blipFill>
              <a:blip/>
            </p:blipFill>
            <p:spPr>
              <a:xfrm>
                <a:off x="11525955" y="6045868"/>
                <a:ext cx="84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459" name="墨迹 458"/>
              <p14:cNvContentPartPr/>
              <p14:nvPr/>
            </p14:nvContentPartPr>
            <p14:xfrm>
              <a:off x="11576755" y="5846889"/>
              <a:ext cx="211667" cy="204618"/>
            </p14:xfrm>
          </p:contentPart>
        </mc:Choice>
        <mc:Fallback xmlns="">
          <p:pic>
            <p:nvPicPr>
              <p:cNvPr id="459" name="墨迹 458"/>
            </p:nvPicPr>
            <p:blipFill>
              <a:blip/>
            </p:blipFill>
            <p:spPr>
              <a:xfrm>
                <a:off x="11576755" y="5846889"/>
                <a:ext cx="211667" cy="204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460" name="墨迹 459"/>
              <p14:cNvContentPartPr/>
              <p14:nvPr/>
            </p14:nvContentPartPr>
            <p14:xfrm>
              <a:off x="11599332" y="5878789"/>
              <a:ext cx="124178" cy="403950"/>
            </p14:xfrm>
          </p:contentPart>
        </mc:Choice>
        <mc:Fallback xmlns="">
          <p:pic>
            <p:nvPicPr>
              <p:cNvPr id="460" name="墨迹 459"/>
            </p:nvPicPr>
            <p:blipFill>
              <a:blip/>
            </p:blipFill>
            <p:spPr>
              <a:xfrm>
                <a:off x="11599332" y="5878789"/>
                <a:ext cx="124178" cy="403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461" name="墨迹 460"/>
              <p14:cNvContentPartPr/>
              <p14:nvPr/>
            </p14:nvContentPartPr>
            <p14:xfrm>
              <a:off x="6897511" y="6498991"/>
              <a:ext cx="254000" cy="298733"/>
            </p14:xfrm>
          </p:contentPart>
        </mc:Choice>
        <mc:Fallback xmlns="">
          <p:pic>
            <p:nvPicPr>
              <p:cNvPr id="461" name="墨迹 460"/>
            </p:nvPicPr>
            <p:blipFill>
              <a:blip/>
            </p:blipFill>
            <p:spPr>
              <a:xfrm>
                <a:off x="6897511" y="6498991"/>
                <a:ext cx="254000" cy="298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462" name="墨迹 461"/>
              <p14:cNvContentPartPr/>
              <p14:nvPr/>
            </p14:nvContentPartPr>
            <p14:xfrm>
              <a:off x="7371644" y="6638047"/>
              <a:ext cx="67733" cy="163554"/>
            </p14:xfrm>
          </p:contentPart>
        </mc:Choice>
        <mc:Fallback xmlns="">
          <p:pic>
            <p:nvPicPr>
              <p:cNvPr id="462" name="墨迹 461"/>
            </p:nvPicPr>
            <p:blipFill>
              <a:blip/>
            </p:blipFill>
            <p:spPr>
              <a:xfrm>
                <a:off x="7371644" y="6638047"/>
                <a:ext cx="677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463" name="墨迹 462"/>
              <p14:cNvContentPartPr/>
              <p14:nvPr/>
            </p14:nvContentPartPr>
            <p14:xfrm>
              <a:off x="7473244" y="6621128"/>
              <a:ext cx="79022" cy="190343"/>
            </p14:xfrm>
          </p:contentPart>
        </mc:Choice>
        <mc:Fallback xmlns="">
          <p:pic>
            <p:nvPicPr>
              <p:cNvPr id="463" name="墨迹 462"/>
            </p:nvPicPr>
            <p:blipFill>
              <a:blip/>
            </p:blipFill>
            <p:spPr>
              <a:xfrm>
                <a:off x="7473244" y="6621128"/>
                <a:ext cx="79022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464" name="墨迹 463"/>
              <p14:cNvContentPartPr/>
              <p14:nvPr/>
            </p14:nvContentPartPr>
            <p14:xfrm>
              <a:off x="7569200" y="6553450"/>
              <a:ext cx="83255" cy="234052"/>
            </p14:xfrm>
          </p:contentPart>
        </mc:Choice>
        <mc:Fallback xmlns="">
          <p:pic>
            <p:nvPicPr>
              <p:cNvPr id="464" name="墨迹 463"/>
            </p:nvPicPr>
            <p:blipFill>
              <a:blip/>
            </p:blipFill>
            <p:spPr>
              <a:xfrm>
                <a:off x="7569200" y="6553450"/>
                <a:ext cx="8325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465" name="墨迹 464"/>
              <p14:cNvContentPartPr/>
              <p14:nvPr/>
            </p14:nvContentPartPr>
            <p14:xfrm>
              <a:off x="7670800" y="6647212"/>
              <a:ext cx="214488" cy="258726"/>
            </p14:xfrm>
          </p:contentPart>
        </mc:Choice>
        <mc:Fallback xmlns="">
          <p:pic>
            <p:nvPicPr>
              <p:cNvPr id="465" name="墨迹 464"/>
            </p:nvPicPr>
            <p:blipFill>
              <a:blip/>
            </p:blipFill>
            <p:spPr>
              <a:xfrm>
                <a:off x="7670800" y="6647212"/>
                <a:ext cx="214488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466" name="墨迹 465"/>
              <p14:cNvContentPartPr/>
              <p14:nvPr/>
            </p14:nvContentPartPr>
            <p14:xfrm>
              <a:off x="7874000" y="6638047"/>
              <a:ext cx="93838" cy="234052"/>
            </p14:xfrm>
          </p:contentPart>
        </mc:Choice>
        <mc:Fallback xmlns="">
          <p:pic>
            <p:nvPicPr>
              <p:cNvPr id="466" name="墨迹 465"/>
            </p:nvPicPr>
            <p:blipFill>
              <a:blip/>
            </p:blipFill>
            <p:spPr>
              <a:xfrm>
                <a:off x="7874000" y="6638047"/>
                <a:ext cx="9383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467" name="墨迹 466"/>
              <p14:cNvContentPartPr/>
              <p14:nvPr/>
            </p14:nvContentPartPr>
            <p14:xfrm>
              <a:off x="8048977" y="6694445"/>
              <a:ext cx="167394" cy="62038"/>
            </p14:xfrm>
          </p:contentPart>
        </mc:Choice>
        <mc:Fallback xmlns="">
          <p:pic>
            <p:nvPicPr>
              <p:cNvPr id="467" name="墨迹 466"/>
            </p:nvPicPr>
            <p:blipFill>
              <a:blip/>
            </p:blipFill>
            <p:spPr>
              <a:xfrm>
                <a:off x="8048977" y="6694445"/>
                <a:ext cx="16739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468" name="墨迹 467"/>
              <p14:cNvContentPartPr/>
              <p14:nvPr/>
            </p14:nvContentPartPr>
            <p14:xfrm>
              <a:off x="8062206" y="6790322"/>
              <a:ext cx="161749" cy="33838"/>
            </p14:xfrm>
          </p:contentPart>
        </mc:Choice>
        <mc:Fallback xmlns="">
          <p:pic>
            <p:nvPicPr>
              <p:cNvPr id="468" name="墨迹 467"/>
            </p:nvPicPr>
            <p:blipFill>
              <a:blip/>
            </p:blipFill>
            <p:spPr>
              <a:xfrm>
                <a:off x="8062206" y="6790322"/>
                <a:ext cx="16174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469" name="墨迹 468"/>
              <p14:cNvContentPartPr/>
              <p14:nvPr/>
            </p14:nvContentPartPr>
            <p14:xfrm>
              <a:off x="8528755" y="6494056"/>
              <a:ext cx="132645" cy="143991"/>
            </p14:xfrm>
          </p:contentPart>
        </mc:Choice>
        <mc:Fallback xmlns="">
          <p:pic>
            <p:nvPicPr>
              <p:cNvPr id="469" name="墨迹 468"/>
            </p:nvPicPr>
            <p:blipFill>
              <a:blip/>
            </p:blipFill>
            <p:spPr>
              <a:xfrm>
                <a:off x="8528755" y="6494056"/>
                <a:ext cx="132645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470" name="墨迹 469"/>
              <p14:cNvContentPartPr/>
              <p14:nvPr/>
            </p14:nvContentPartPr>
            <p14:xfrm>
              <a:off x="8681155" y="6553450"/>
              <a:ext cx="33867" cy="59218"/>
            </p14:xfrm>
          </p:contentPart>
        </mc:Choice>
        <mc:Fallback xmlns="">
          <p:pic>
            <p:nvPicPr>
              <p:cNvPr id="470" name="墨迹 469"/>
            </p:nvPicPr>
            <p:blipFill>
              <a:blip/>
            </p:blipFill>
            <p:spPr>
              <a:xfrm>
                <a:off x="8681155" y="6553450"/>
                <a:ext cx="3386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471" name="墨迹 470"/>
              <p14:cNvContentPartPr/>
              <p14:nvPr/>
            </p14:nvContentPartPr>
            <p14:xfrm>
              <a:off x="8771466" y="6412455"/>
              <a:ext cx="101600" cy="124076"/>
            </p14:xfrm>
          </p:contentPart>
        </mc:Choice>
        <mc:Fallback xmlns="">
          <p:pic>
            <p:nvPicPr>
              <p:cNvPr id="471" name="墨迹 470"/>
            </p:nvPicPr>
            <p:blipFill>
              <a:blip/>
            </p:blipFill>
            <p:spPr>
              <a:xfrm>
                <a:off x="8771466" y="6412455"/>
                <a:ext cx="10160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472" name="墨迹 471"/>
              <p14:cNvContentPartPr/>
              <p14:nvPr/>
            </p14:nvContentPartPr>
            <p14:xfrm>
              <a:off x="8777111" y="6401175"/>
              <a:ext cx="124178" cy="239692"/>
            </p14:xfrm>
          </p:contentPart>
        </mc:Choice>
        <mc:Fallback xmlns="">
          <p:pic>
            <p:nvPicPr>
              <p:cNvPr id="472" name="墨迹 471"/>
            </p:nvPicPr>
            <p:blipFill>
              <a:blip/>
            </p:blipFill>
            <p:spPr>
              <a:xfrm>
                <a:off x="8777111" y="6401175"/>
                <a:ext cx="12417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473" name="墨迹 472"/>
              <p14:cNvContentPartPr/>
              <p14:nvPr/>
            </p14:nvContentPartPr>
            <p14:xfrm>
              <a:off x="8350073" y="6711365"/>
              <a:ext cx="628298" cy="56398"/>
            </p14:xfrm>
          </p:contentPart>
        </mc:Choice>
        <mc:Fallback xmlns="">
          <p:pic>
            <p:nvPicPr>
              <p:cNvPr id="473" name="墨迹 472"/>
            </p:nvPicPr>
            <p:blipFill>
              <a:blip/>
            </p:blipFill>
            <p:spPr>
              <a:xfrm>
                <a:off x="8350073" y="6711365"/>
                <a:ext cx="62829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474" name="墨迹 473"/>
              <p14:cNvContentPartPr/>
              <p14:nvPr/>
            </p14:nvContentPartPr>
            <p14:xfrm>
              <a:off x="8607777" y="6717181"/>
              <a:ext cx="191912" cy="128129"/>
            </p14:xfrm>
          </p:contentPart>
        </mc:Choice>
        <mc:Fallback xmlns="">
          <p:pic>
            <p:nvPicPr>
              <p:cNvPr id="474" name="墨迹 473"/>
            </p:nvPicPr>
            <p:blipFill>
              <a:blip/>
            </p:blipFill>
            <p:spPr>
              <a:xfrm>
                <a:off x="8607777" y="6717181"/>
                <a:ext cx="191912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475" name="墨迹 474"/>
              <p14:cNvContentPartPr/>
              <p14:nvPr/>
            </p14:nvContentPartPr>
            <p14:xfrm>
              <a:off x="8672688" y="6728284"/>
              <a:ext cx="98778" cy="225592"/>
            </p14:xfrm>
          </p:contentPart>
        </mc:Choice>
        <mc:Fallback xmlns="">
          <p:pic>
            <p:nvPicPr>
              <p:cNvPr id="475" name="墨迹 474"/>
            </p:nvPicPr>
            <p:blipFill>
              <a:blip/>
            </p:blipFill>
            <p:spPr>
              <a:xfrm>
                <a:off x="8672688" y="6728284"/>
                <a:ext cx="987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476" name="墨迹 475"/>
              <p14:cNvContentPartPr/>
              <p14:nvPr/>
            </p14:nvContentPartPr>
            <p14:xfrm>
              <a:off x="8971844" y="6649327"/>
              <a:ext cx="160866" cy="160734"/>
            </p14:xfrm>
          </p:contentPart>
        </mc:Choice>
        <mc:Fallback xmlns="">
          <p:pic>
            <p:nvPicPr>
              <p:cNvPr id="476" name="墨迹 475"/>
            </p:nvPicPr>
            <p:blipFill>
              <a:blip/>
            </p:blipFill>
            <p:spPr>
              <a:xfrm>
                <a:off x="8971844" y="6649327"/>
                <a:ext cx="16086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477" name="墨迹 476"/>
              <p14:cNvContentPartPr/>
              <p14:nvPr/>
            </p14:nvContentPartPr>
            <p14:xfrm>
              <a:off x="8995127" y="6652147"/>
              <a:ext cx="117828" cy="172013"/>
            </p14:xfrm>
          </p:contentPart>
        </mc:Choice>
        <mc:Fallback xmlns="">
          <p:pic>
            <p:nvPicPr>
              <p:cNvPr id="477" name="墨迹 476"/>
            </p:nvPicPr>
            <p:blipFill>
              <a:blip/>
            </p:blipFill>
            <p:spPr>
              <a:xfrm>
                <a:off x="8995127" y="6652147"/>
                <a:ext cx="117828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478" name="墨迹 477"/>
              <p14:cNvContentPartPr/>
              <p14:nvPr/>
            </p14:nvContentPartPr>
            <p14:xfrm>
              <a:off x="9200444" y="6612668"/>
              <a:ext cx="268111" cy="121256"/>
            </p14:xfrm>
          </p:contentPart>
        </mc:Choice>
        <mc:Fallback xmlns="">
          <p:pic>
            <p:nvPicPr>
              <p:cNvPr id="478" name="墨迹 477"/>
            </p:nvPicPr>
            <p:blipFill>
              <a:blip/>
            </p:blipFill>
            <p:spPr>
              <a:xfrm>
                <a:off x="9200444" y="6612668"/>
                <a:ext cx="26811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479" name="墨迹 478"/>
              <p14:cNvContentPartPr/>
              <p14:nvPr/>
            </p14:nvContentPartPr>
            <p14:xfrm>
              <a:off x="9343848" y="6498462"/>
              <a:ext cx="260879" cy="483614"/>
            </p14:xfrm>
          </p:contentPart>
        </mc:Choice>
        <mc:Fallback xmlns="">
          <p:pic>
            <p:nvPicPr>
              <p:cNvPr id="479" name="墨迹 478"/>
            </p:nvPicPr>
            <p:blipFill>
              <a:blip/>
            </p:blipFill>
            <p:spPr>
              <a:xfrm>
                <a:off x="9343848" y="6498462"/>
                <a:ext cx="260879" cy="483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480" name="墨迹 479"/>
              <p14:cNvContentPartPr/>
              <p14:nvPr/>
            </p14:nvContentPartPr>
            <p14:xfrm>
              <a:off x="9510888" y="6750843"/>
              <a:ext cx="60678" cy="56398"/>
            </p14:xfrm>
          </p:contentPart>
        </mc:Choice>
        <mc:Fallback xmlns="">
          <p:pic>
            <p:nvPicPr>
              <p:cNvPr id="480" name="墨迹 479"/>
            </p:nvPicPr>
            <p:blipFill>
              <a:blip/>
            </p:blipFill>
            <p:spPr>
              <a:xfrm>
                <a:off x="9510888" y="6750843"/>
                <a:ext cx="606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481" name="墨迹 480"/>
              <p14:cNvContentPartPr/>
              <p14:nvPr/>
            </p14:nvContentPartPr>
            <p14:xfrm>
              <a:off x="9680222" y="6654966"/>
              <a:ext cx="143933" cy="22560"/>
            </p14:xfrm>
          </p:contentPart>
        </mc:Choice>
        <mc:Fallback xmlns="">
          <p:pic>
            <p:nvPicPr>
              <p:cNvPr id="481" name="墨迹 480"/>
            </p:nvPicPr>
            <p:blipFill>
              <a:blip/>
            </p:blipFill>
            <p:spPr>
              <a:xfrm>
                <a:off x="9680222" y="6654966"/>
                <a:ext cx="1439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482" name="墨迹 481"/>
              <p14:cNvContentPartPr/>
              <p14:nvPr/>
            </p14:nvContentPartPr>
            <p14:xfrm>
              <a:off x="9690805" y="6724054"/>
              <a:ext cx="130528" cy="12690"/>
            </p14:xfrm>
          </p:contentPart>
        </mc:Choice>
        <mc:Fallback xmlns="">
          <p:pic>
            <p:nvPicPr>
              <p:cNvPr id="482" name="墨迹 481"/>
            </p:nvPicPr>
            <p:blipFill>
              <a:blip/>
            </p:blipFill>
            <p:spPr>
              <a:xfrm>
                <a:off x="9690805" y="6724054"/>
                <a:ext cx="130528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483" name="墨迹 482"/>
              <p14:cNvContentPartPr/>
              <p14:nvPr/>
            </p14:nvContentPartPr>
            <p14:xfrm>
              <a:off x="10009011" y="6475022"/>
              <a:ext cx="224366" cy="268067"/>
            </p14:xfrm>
          </p:contentPart>
        </mc:Choice>
        <mc:Fallback xmlns="">
          <p:pic>
            <p:nvPicPr>
              <p:cNvPr id="483" name="墨迹 482"/>
            </p:nvPicPr>
            <p:blipFill>
              <a:blip/>
            </p:blipFill>
            <p:spPr>
              <a:xfrm>
                <a:off x="10009011" y="6475022"/>
                <a:ext cx="224366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484" name="墨迹 483"/>
              <p14:cNvContentPartPr/>
              <p14:nvPr/>
            </p14:nvContentPartPr>
            <p14:xfrm>
              <a:off x="10337447" y="6437305"/>
              <a:ext cx="65263" cy="57632"/>
            </p14:xfrm>
          </p:contentPart>
        </mc:Choice>
        <mc:Fallback xmlns="">
          <p:pic>
            <p:nvPicPr>
              <p:cNvPr id="484" name="墨迹 483"/>
            </p:nvPicPr>
            <p:blipFill>
              <a:blip/>
            </p:blipFill>
            <p:spPr>
              <a:xfrm>
                <a:off x="10337447" y="6437305"/>
                <a:ext cx="65263" cy="57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485" name="墨迹 484"/>
              <p14:cNvContentPartPr/>
              <p14:nvPr/>
            </p14:nvContentPartPr>
            <p14:xfrm>
              <a:off x="10148711" y="6437129"/>
              <a:ext cx="291570" cy="573145"/>
            </p14:xfrm>
          </p:contentPart>
        </mc:Choice>
        <mc:Fallback xmlns="">
          <p:pic>
            <p:nvPicPr>
              <p:cNvPr id="485" name="墨迹 484"/>
            </p:nvPicPr>
            <p:blipFill>
              <a:blip/>
            </p:blipFill>
            <p:spPr>
              <a:xfrm>
                <a:off x="10148711" y="6437129"/>
                <a:ext cx="291570" cy="573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486" name="墨迹 485"/>
              <p14:cNvContentPartPr/>
              <p14:nvPr/>
            </p14:nvContentPartPr>
            <p14:xfrm>
              <a:off x="10351911" y="6733924"/>
              <a:ext cx="67733" cy="112796"/>
            </p14:xfrm>
          </p:contentPart>
        </mc:Choice>
        <mc:Fallback xmlns="">
          <p:pic>
            <p:nvPicPr>
              <p:cNvPr id="486" name="墨迹 485"/>
            </p:nvPicPr>
            <p:blipFill>
              <a:blip/>
            </p:blipFill>
            <p:spPr>
              <a:xfrm>
                <a:off x="10351911" y="6733924"/>
                <a:ext cx="6773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487" name="墨迹 486"/>
              <p14:cNvContentPartPr/>
              <p14:nvPr/>
            </p14:nvContentPartPr>
            <p14:xfrm>
              <a:off x="10532532" y="6781862"/>
              <a:ext cx="8996" cy="8460"/>
            </p14:xfrm>
          </p:contentPart>
        </mc:Choice>
        <mc:Fallback xmlns="">
          <p:pic>
            <p:nvPicPr>
              <p:cNvPr id="487" name="墨迹 486"/>
            </p:nvPicPr>
            <p:blipFill>
              <a:blip/>
            </p:blipFill>
            <p:spPr>
              <a:xfrm>
                <a:off x="10532532" y="6781862"/>
                <a:ext cx="8996" cy="84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50" y="1470107"/>
            <a:ext cx="10345450" cy="41012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墨迹 6"/>
              <p14:cNvContentPartPr/>
              <p14:nvPr/>
            </p14:nvContentPartPr>
            <p14:xfrm>
              <a:off x="5041900" y="4218572"/>
              <a:ext cx="6130572" cy="128587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041900" y="4218572"/>
                <a:ext cx="6130572" cy="128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墨迹 8"/>
              <p14:cNvContentPartPr/>
              <p14:nvPr/>
            </p14:nvContentPartPr>
            <p14:xfrm>
              <a:off x="5232400" y="4265100"/>
              <a:ext cx="22577" cy="118294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232400" y="4265100"/>
                <a:ext cx="22577" cy="118294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54"/>
            <a:ext cx="11572652" cy="38933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54"/>
            <a:ext cx="11572652" cy="3893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37777" y="796622"/>
              <a:ext cx="16934" cy="231232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337777" y="796622"/>
                <a:ext cx="1693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343422" y="896728"/>
              <a:ext cx="143933" cy="507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343422" y="896728"/>
                <a:ext cx="1439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484533" y="743396"/>
              <a:ext cx="33867" cy="46634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484533" y="743396"/>
                <a:ext cx="33867" cy="466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066800" y="1299621"/>
              <a:ext cx="299155" cy="22876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66800" y="1299621"/>
                <a:ext cx="29915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625600" y="1298564"/>
              <a:ext cx="166511" cy="19034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625600" y="1298564"/>
                <a:ext cx="16651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073451" y="1268955"/>
              <a:ext cx="142875" cy="3665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073451" y="1268955"/>
                <a:ext cx="14287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084211" y="1325353"/>
              <a:ext cx="32455" cy="42298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84211" y="1325353"/>
                <a:ext cx="32455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071511" y="1415590"/>
              <a:ext cx="197555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071511" y="1415590"/>
                <a:ext cx="1975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511777" y="1173078"/>
              <a:ext cx="285045" cy="34684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511777" y="1173078"/>
                <a:ext cx="28504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647244" y="1369062"/>
              <a:ext cx="5644" cy="7472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647244" y="1369062"/>
                <a:ext cx="5644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2737555" y="1359897"/>
              <a:ext cx="5645" cy="5569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737555" y="1359897"/>
                <a:ext cx="5645" cy="55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9268177" y="1483268"/>
              <a:ext cx="251178" cy="34684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268177" y="1483268"/>
                <a:ext cx="251178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129866" y="1776537"/>
              <a:ext cx="28222" cy="21995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129866" y="1776537"/>
                <a:ext cx="2822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268155" y="1746576"/>
              <a:ext cx="25400" cy="32041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268155" y="1746576"/>
                <a:ext cx="25400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2891895" y="530141"/>
              <a:ext cx="110949" cy="28005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891895" y="530141"/>
                <a:ext cx="110949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3042355" y="393199"/>
              <a:ext cx="158045" cy="37381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042355" y="393199"/>
                <a:ext cx="158045" cy="37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3286477" y="405360"/>
              <a:ext cx="15523" cy="13042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286477" y="405360"/>
                <a:ext cx="15523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3366911" y="360947"/>
              <a:ext cx="53622" cy="12055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366911" y="360947"/>
                <a:ext cx="53622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3407656" y="462463"/>
              <a:ext cx="176566" cy="16919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407656" y="462463"/>
                <a:ext cx="1765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3506611" y="522739"/>
              <a:ext cx="38100" cy="20479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506611" y="522739"/>
                <a:ext cx="38100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3572933" y="486961"/>
              <a:ext cx="118533" cy="25537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572933" y="486961"/>
                <a:ext cx="118533" cy="25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3787422" y="284457"/>
              <a:ext cx="16933" cy="22030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787422" y="284457"/>
                <a:ext cx="169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718204" y="2142420"/>
              <a:ext cx="175507" cy="16796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718204" y="2142420"/>
                <a:ext cx="175507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806222" y="2163921"/>
              <a:ext cx="45155" cy="28093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806222" y="2163921"/>
                <a:ext cx="4515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960738" y="2244641"/>
              <a:ext cx="164395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960738" y="2244641"/>
                <a:ext cx="16439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2037644" y="2137485"/>
              <a:ext cx="16933" cy="22559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037644" y="2137485"/>
                <a:ext cx="169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2211211" y="2126205"/>
              <a:ext cx="165805" cy="39760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211211" y="2126205"/>
                <a:ext cx="165805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2427111" y="2207101"/>
              <a:ext cx="116593" cy="3754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427111" y="2207101"/>
                <a:ext cx="11659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2423759" y="2306679"/>
              <a:ext cx="138818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423759" y="2306679"/>
                <a:ext cx="13881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2635955" y="2154404"/>
              <a:ext cx="16933" cy="16919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635955" y="2154404"/>
                <a:ext cx="169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2731911" y="2134312"/>
              <a:ext cx="5644" cy="27106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731911" y="2134312"/>
                <a:ext cx="5644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693333" y="3039853"/>
              <a:ext cx="11289" cy="24251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693333" y="3039853"/>
                <a:ext cx="112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710266" y="3135730"/>
              <a:ext cx="95956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710266" y="3135730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1840088" y="3036152"/>
              <a:ext cx="16934" cy="25467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840088" y="3036152"/>
                <a:ext cx="16934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240844" y="2966536"/>
              <a:ext cx="242711" cy="16919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240844" y="2966536"/>
                <a:ext cx="2427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2748844" y="2951555"/>
              <a:ext cx="144639" cy="20444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748844" y="2951555"/>
                <a:ext cx="144639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7216422" y="2768438"/>
              <a:ext cx="19755" cy="18399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216422" y="2768438"/>
                <a:ext cx="19755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7253111" y="2848100"/>
              <a:ext cx="62089" cy="563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253111" y="2848100"/>
                <a:ext cx="620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7289094" y="2738124"/>
              <a:ext cx="412044" cy="38914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289094" y="2738124"/>
                <a:ext cx="412044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0" name="墨迹 49"/>
              <p14:cNvContentPartPr/>
              <p14:nvPr/>
            </p14:nvContentPartPr>
            <p14:xfrm>
              <a:off x="8150577" y="2736714"/>
              <a:ext cx="5645" cy="19880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150577" y="2736714"/>
                <a:ext cx="5645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墨迹 50"/>
              <p14:cNvContentPartPr/>
              <p14:nvPr/>
            </p14:nvContentPartPr>
            <p14:xfrm>
              <a:off x="8165394" y="2800162"/>
              <a:ext cx="75494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165394" y="2800162"/>
                <a:ext cx="754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2" name="墨迹 51"/>
              <p14:cNvContentPartPr/>
              <p14:nvPr/>
            </p14:nvContentPartPr>
            <p14:xfrm>
              <a:off x="8238066" y="2684545"/>
              <a:ext cx="19756" cy="24251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238066" y="2684545"/>
                <a:ext cx="19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墨迹 52"/>
              <p14:cNvContentPartPr/>
              <p14:nvPr/>
            </p14:nvContentPartPr>
            <p14:xfrm>
              <a:off x="8252177" y="2782361"/>
              <a:ext cx="118534" cy="13341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252177" y="2782361"/>
                <a:ext cx="118534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4" name="墨迹 53"/>
              <p14:cNvContentPartPr/>
              <p14:nvPr/>
            </p14:nvContentPartPr>
            <p14:xfrm>
              <a:off x="8410222" y="2690185"/>
              <a:ext cx="79022" cy="16567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410222" y="2690185"/>
                <a:ext cx="79022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5" name="墨迹 54"/>
              <p14:cNvContentPartPr/>
              <p14:nvPr/>
            </p14:nvContentPartPr>
            <p14:xfrm>
              <a:off x="8477955" y="2690185"/>
              <a:ext cx="220134" cy="20162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477955" y="2690185"/>
                <a:ext cx="22013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墨迹 55"/>
              <p14:cNvContentPartPr/>
              <p14:nvPr/>
            </p14:nvContentPartPr>
            <p14:xfrm>
              <a:off x="8715022" y="2729664"/>
              <a:ext cx="81844" cy="16778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715022" y="2729664"/>
                <a:ext cx="81844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墨迹 56"/>
              <p14:cNvContentPartPr/>
              <p14:nvPr/>
            </p14:nvContentPartPr>
            <p14:xfrm>
              <a:off x="8720666" y="2760683"/>
              <a:ext cx="101600" cy="25097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720666" y="2760683"/>
                <a:ext cx="1016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8" name="墨迹 57"/>
              <p14:cNvContentPartPr/>
              <p14:nvPr/>
            </p14:nvContentPartPr>
            <p14:xfrm>
              <a:off x="9146822" y="2678201"/>
              <a:ext cx="31044" cy="18963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146822" y="2678201"/>
                <a:ext cx="3104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9" name="墨迹 58"/>
              <p14:cNvContentPartPr/>
              <p14:nvPr/>
            </p14:nvContentPartPr>
            <p14:xfrm>
              <a:off x="9172222" y="2724024"/>
              <a:ext cx="95955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172222" y="2724024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0" name="墨迹 59"/>
              <p14:cNvContentPartPr/>
              <p14:nvPr/>
            </p14:nvContentPartPr>
            <p14:xfrm>
              <a:off x="9256888" y="2630263"/>
              <a:ext cx="28222" cy="23193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256888" y="2630263"/>
                <a:ext cx="28222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1" name="墨迹 60"/>
              <p14:cNvContentPartPr/>
              <p14:nvPr/>
            </p14:nvContentPartPr>
            <p14:xfrm>
              <a:off x="9350022" y="2645067"/>
              <a:ext cx="548393" cy="14963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350022" y="2645067"/>
                <a:ext cx="548393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2" name="墨迹 61"/>
              <p14:cNvContentPartPr/>
              <p14:nvPr/>
            </p14:nvContentPartPr>
            <p14:xfrm>
              <a:off x="9903177" y="2538439"/>
              <a:ext cx="25400" cy="49013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903177" y="2538439"/>
                <a:ext cx="25400" cy="49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墨迹 62"/>
              <p14:cNvContentPartPr/>
              <p14:nvPr/>
            </p14:nvContentPartPr>
            <p14:xfrm>
              <a:off x="2393244" y="3524876"/>
              <a:ext cx="903111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393244" y="3524876"/>
                <a:ext cx="903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墨迹 63"/>
              <p14:cNvContentPartPr/>
              <p14:nvPr/>
            </p14:nvContentPartPr>
            <p14:xfrm>
              <a:off x="3296355" y="3069462"/>
              <a:ext cx="101600" cy="21360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296355" y="3069462"/>
                <a:ext cx="101600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5" name="墨迹 64"/>
              <p14:cNvContentPartPr/>
              <p14:nvPr/>
            </p14:nvContentPartPr>
            <p14:xfrm>
              <a:off x="3510844" y="3017294"/>
              <a:ext cx="38100" cy="7895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510844" y="3017294"/>
                <a:ext cx="381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6" name="墨迹 65"/>
              <p14:cNvContentPartPr/>
              <p14:nvPr/>
            </p14:nvContentPartPr>
            <p14:xfrm>
              <a:off x="3441523" y="2992972"/>
              <a:ext cx="254177" cy="30631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441523" y="2992972"/>
                <a:ext cx="254177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7" name="墨迹 66"/>
              <p14:cNvContentPartPr/>
              <p14:nvPr/>
            </p14:nvContentPartPr>
            <p14:xfrm>
              <a:off x="3663244" y="3231606"/>
              <a:ext cx="107244" cy="5357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663244" y="3231606"/>
                <a:ext cx="1072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墨迹 67"/>
              <p14:cNvContentPartPr/>
              <p14:nvPr/>
            </p14:nvContentPartPr>
            <p14:xfrm>
              <a:off x="3921301" y="3034918"/>
              <a:ext cx="63676" cy="25255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921301" y="3034918"/>
                <a:ext cx="63676" cy="25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9" name="墨迹 68"/>
              <p14:cNvContentPartPr/>
              <p14:nvPr/>
            </p14:nvContentPartPr>
            <p14:xfrm>
              <a:off x="3979333" y="3015708"/>
              <a:ext cx="177094" cy="26260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979333" y="3015708"/>
                <a:ext cx="177094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0" name="墨迹 69"/>
              <p14:cNvContentPartPr/>
              <p14:nvPr/>
            </p14:nvContentPartPr>
            <p14:xfrm>
              <a:off x="4139318" y="3088849"/>
              <a:ext cx="150459" cy="17941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139318" y="3088849"/>
                <a:ext cx="15045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1" name="墨迹 70"/>
              <p14:cNvContentPartPr/>
              <p14:nvPr/>
            </p14:nvContentPartPr>
            <p14:xfrm>
              <a:off x="6677377" y="3269323"/>
              <a:ext cx="116241" cy="20761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677377" y="3269323"/>
                <a:ext cx="11624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2" name="墨迹 71"/>
              <p14:cNvContentPartPr/>
              <p14:nvPr/>
            </p14:nvContentPartPr>
            <p14:xfrm>
              <a:off x="6666088" y="3289415"/>
              <a:ext cx="104422" cy="210082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666088" y="3289415"/>
                <a:ext cx="104422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3" name="墨迹 72"/>
              <p14:cNvContentPartPr/>
              <p14:nvPr/>
            </p14:nvContentPartPr>
            <p14:xfrm>
              <a:off x="9144000" y="3462838"/>
              <a:ext cx="16933" cy="23898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144000" y="3462838"/>
                <a:ext cx="1693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4" name="墨迹 73"/>
              <p14:cNvContentPartPr/>
              <p14:nvPr/>
            </p14:nvContentPartPr>
            <p14:xfrm>
              <a:off x="9160933" y="3553075"/>
              <a:ext cx="90311" cy="2255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160933" y="3553075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5" name="墨迹 74"/>
              <p14:cNvContentPartPr/>
              <p14:nvPr/>
            </p14:nvContentPartPr>
            <p14:xfrm>
              <a:off x="9225844" y="3408555"/>
              <a:ext cx="31044" cy="33838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225844" y="3408555"/>
                <a:ext cx="3104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6" name="墨迹 75"/>
              <p14:cNvContentPartPr/>
              <p14:nvPr/>
            </p14:nvContentPartPr>
            <p14:xfrm>
              <a:off x="9245600" y="3510600"/>
              <a:ext cx="304800" cy="20039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245600" y="3510600"/>
                <a:ext cx="304800" cy="200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7" name="墨迹 76"/>
              <p14:cNvContentPartPr/>
              <p14:nvPr/>
            </p14:nvContentPartPr>
            <p14:xfrm>
              <a:off x="10102144" y="3457198"/>
              <a:ext cx="221544" cy="18417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102144" y="3457198"/>
                <a:ext cx="22154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8" name="墨迹 77"/>
              <p14:cNvContentPartPr/>
              <p14:nvPr/>
            </p14:nvContentPartPr>
            <p14:xfrm>
              <a:off x="10356850" y="3406793"/>
              <a:ext cx="359127" cy="30983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356850" y="3406793"/>
                <a:ext cx="359127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9" name="墨迹 78"/>
              <p14:cNvContentPartPr/>
              <p14:nvPr/>
            </p14:nvContentPartPr>
            <p14:xfrm>
              <a:off x="8551333" y="3365199"/>
              <a:ext cx="16934" cy="37399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551333" y="3365199"/>
                <a:ext cx="16934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0" name="墨迹 79"/>
              <p14:cNvContentPartPr/>
              <p14:nvPr/>
            </p14:nvContentPartPr>
            <p14:xfrm>
              <a:off x="8643937" y="3369782"/>
              <a:ext cx="351896" cy="35530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643937" y="3369782"/>
                <a:ext cx="351896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1" name="墨迹 80"/>
              <p14:cNvContentPartPr/>
              <p14:nvPr/>
            </p14:nvContentPartPr>
            <p14:xfrm>
              <a:off x="10773480" y="3254166"/>
              <a:ext cx="317852" cy="35812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73480" y="3254166"/>
                <a:ext cx="31785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2" name="墨迹 81"/>
              <p14:cNvContentPartPr/>
              <p14:nvPr/>
            </p14:nvContentPartPr>
            <p14:xfrm>
              <a:off x="10898717" y="3275315"/>
              <a:ext cx="573617" cy="47233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898717" y="3275315"/>
                <a:ext cx="573617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3" name="墨迹 82"/>
              <p14:cNvContentPartPr/>
              <p14:nvPr/>
            </p14:nvContentPartPr>
            <p14:xfrm>
              <a:off x="11377788" y="3327483"/>
              <a:ext cx="145344" cy="184703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377788" y="3327483"/>
                <a:ext cx="14534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4" name="墨迹 83"/>
              <p14:cNvContentPartPr/>
              <p14:nvPr/>
            </p14:nvContentPartPr>
            <p14:xfrm>
              <a:off x="11392605" y="3281307"/>
              <a:ext cx="237773" cy="356365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392605" y="3281307"/>
                <a:ext cx="237773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5" name="墨迹 84"/>
              <p14:cNvContentPartPr/>
              <p14:nvPr/>
            </p14:nvContentPartPr>
            <p14:xfrm>
              <a:off x="8523111" y="4070527"/>
              <a:ext cx="16933" cy="35389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8523111" y="4070527"/>
                <a:ext cx="16933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6" name="墨迹 85"/>
              <p14:cNvContentPartPr/>
              <p14:nvPr/>
            </p14:nvContentPartPr>
            <p14:xfrm>
              <a:off x="8657343" y="4126749"/>
              <a:ext cx="373768" cy="22717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8657343" y="4126749"/>
                <a:ext cx="37376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7" name="墨迹 86"/>
              <p14:cNvContentPartPr/>
              <p14:nvPr/>
            </p14:nvContentPartPr>
            <p14:xfrm>
              <a:off x="9211733" y="4128335"/>
              <a:ext cx="16934" cy="157915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211733" y="4128335"/>
                <a:ext cx="169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8" name="墨迹 87"/>
              <p14:cNvContentPartPr/>
              <p14:nvPr/>
            </p14:nvContentPartPr>
            <p14:xfrm>
              <a:off x="9217377" y="4196013"/>
              <a:ext cx="104423" cy="3947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217377" y="4196013"/>
                <a:ext cx="1044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9" name="墨迹 88"/>
              <p14:cNvContentPartPr/>
              <p14:nvPr/>
            </p14:nvContentPartPr>
            <p14:xfrm>
              <a:off x="9313333" y="4102251"/>
              <a:ext cx="45156" cy="23475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313333" y="4102251"/>
                <a:ext cx="45156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0" name="墨迹 89"/>
              <p14:cNvContentPartPr/>
              <p14:nvPr/>
            </p14:nvContentPartPr>
            <p14:xfrm>
              <a:off x="9426222" y="4009899"/>
              <a:ext cx="156104" cy="6203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426222" y="4009899"/>
                <a:ext cx="15610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1" name="墨迹 90"/>
              <p14:cNvContentPartPr/>
              <p14:nvPr/>
            </p14:nvContentPartPr>
            <p14:xfrm>
              <a:off x="9420577" y="4066297"/>
              <a:ext cx="107245" cy="57526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420577" y="4066297"/>
                <a:ext cx="107245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2" name="墨迹 91"/>
              <p14:cNvContentPartPr/>
              <p14:nvPr/>
            </p14:nvContentPartPr>
            <p14:xfrm>
              <a:off x="9454444" y="4201652"/>
              <a:ext cx="172156" cy="3383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454444" y="4201652"/>
                <a:ext cx="172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3" name="墨迹 92"/>
              <p14:cNvContentPartPr/>
              <p14:nvPr/>
            </p14:nvContentPartPr>
            <p14:xfrm>
              <a:off x="10210800" y="4031048"/>
              <a:ext cx="50800" cy="35389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210800" y="4031048"/>
                <a:ext cx="50800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4" name="墨迹 93"/>
              <p14:cNvContentPartPr/>
              <p14:nvPr/>
            </p14:nvContentPartPr>
            <p14:xfrm>
              <a:off x="10342915" y="4053431"/>
              <a:ext cx="296862" cy="22999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342915" y="4053431"/>
                <a:ext cx="296862" cy="229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5" name="墨迹 94"/>
              <p14:cNvContentPartPr/>
              <p14:nvPr/>
            </p14:nvContentPartPr>
            <p14:xfrm>
              <a:off x="10728677" y="3902038"/>
              <a:ext cx="309033" cy="392671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728677" y="3902038"/>
                <a:ext cx="309033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6" name="墨迹 95"/>
              <p14:cNvContentPartPr/>
              <p14:nvPr/>
            </p14:nvContentPartPr>
            <p14:xfrm>
              <a:off x="10837686" y="4153009"/>
              <a:ext cx="135114" cy="166551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837686" y="4153009"/>
                <a:ext cx="135114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7" name="墨迹 96"/>
              <p14:cNvContentPartPr/>
              <p14:nvPr/>
            </p14:nvContentPartPr>
            <p14:xfrm>
              <a:off x="11085688" y="3910498"/>
              <a:ext cx="372533" cy="43778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1085688" y="3910498"/>
                <a:ext cx="372533" cy="437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8" name="墨迹 97"/>
              <p14:cNvContentPartPr/>
              <p14:nvPr/>
            </p14:nvContentPartPr>
            <p14:xfrm>
              <a:off x="11324872" y="3885823"/>
              <a:ext cx="237949" cy="38526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324872" y="3885823"/>
                <a:ext cx="237949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9" name="墨迹 98"/>
              <p14:cNvContentPartPr/>
              <p14:nvPr/>
            </p14:nvContentPartPr>
            <p14:xfrm>
              <a:off x="8392583" y="5412447"/>
              <a:ext cx="164394" cy="39090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392583" y="5412447"/>
                <a:ext cx="164394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0" name="墨迹 99"/>
              <p14:cNvContentPartPr/>
              <p14:nvPr/>
            </p14:nvContentPartPr>
            <p14:xfrm>
              <a:off x="8391525" y="5580584"/>
              <a:ext cx="182386" cy="8177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391525" y="5580584"/>
                <a:ext cx="18238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1" name="墨迹 100"/>
              <p14:cNvContentPartPr/>
              <p14:nvPr/>
            </p14:nvContentPartPr>
            <p14:xfrm>
              <a:off x="8640056" y="5411390"/>
              <a:ext cx="233010" cy="10433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640056" y="5411390"/>
                <a:ext cx="233010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2" name="墨迹 101"/>
              <p14:cNvContentPartPr/>
              <p14:nvPr/>
            </p14:nvContentPartPr>
            <p14:xfrm>
              <a:off x="8912577" y="5269690"/>
              <a:ext cx="22578" cy="22347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912577" y="5269690"/>
                <a:ext cx="22578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3" name="墨迹 102"/>
              <p14:cNvContentPartPr/>
              <p14:nvPr/>
            </p14:nvContentPartPr>
            <p14:xfrm>
              <a:off x="8935155" y="5332433"/>
              <a:ext cx="110067" cy="6485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935155" y="5332433"/>
                <a:ext cx="11006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4" name="墨迹 103"/>
              <p14:cNvContentPartPr/>
              <p14:nvPr/>
            </p14:nvContentPartPr>
            <p14:xfrm>
              <a:off x="9066388" y="5180158"/>
              <a:ext cx="29634" cy="25943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066388" y="5180158"/>
                <a:ext cx="296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5" name="墨迹 104"/>
              <p14:cNvContentPartPr/>
              <p14:nvPr/>
            </p14:nvContentPartPr>
            <p14:xfrm>
              <a:off x="9186333" y="5239376"/>
              <a:ext cx="50800" cy="3383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186333" y="5239376"/>
                <a:ext cx="50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6" name="墨迹 105"/>
              <p14:cNvContentPartPr/>
              <p14:nvPr/>
            </p14:nvContentPartPr>
            <p14:xfrm>
              <a:off x="9330266" y="5167998"/>
              <a:ext cx="39511" cy="4881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330266" y="5167998"/>
                <a:ext cx="39511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7" name="墨迹 106"/>
              <p14:cNvContentPartPr/>
              <p14:nvPr/>
            </p14:nvContentPartPr>
            <p14:xfrm>
              <a:off x="9465733" y="5126580"/>
              <a:ext cx="19756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465733" y="5126580"/>
                <a:ext cx="197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墨迹 107"/>
              <p14:cNvContentPartPr/>
              <p14:nvPr/>
            </p14:nvContentPartPr>
            <p14:xfrm>
              <a:off x="9696450" y="4850230"/>
              <a:ext cx="119238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696450" y="4850230"/>
                <a:ext cx="11923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9" name="墨迹 108"/>
              <p14:cNvContentPartPr/>
              <p14:nvPr/>
            </p14:nvContentPartPr>
            <p14:xfrm>
              <a:off x="9699977" y="4912268"/>
              <a:ext cx="42334" cy="30736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699977" y="4912268"/>
                <a:ext cx="4233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0" name="墨迹 109"/>
              <p14:cNvContentPartPr/>
              <p14:nvPr/>
            </p14:nvContentPartPr>
            <p14:xfrm>
              <a:off x="9714088" y="4991225"/>
              <a:ext cx="129822" cy="5639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714088" y="4991225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1" name="墨迹 110"/>
              <p14:cNvContentPartPr/>
              <p14:nvPr/>
            </p14:nvContentPartPr>
            <p14:xfrm>
              <a:off x="9832622" y="5177338"/>
              <a:ext cx="228600" cy="30173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832622" y="5177338"/>
                <a:ext cx="228600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2" name="墨迹 111"/>
              <p14:cNvContentPartPr/>
              <p14:nvPr/>
            </p14:nvContentPartPr>
            <p14:xfrm>
              <a:off x="10140244" y="5390946"/>
              <a:ext cx="14111" cy="14452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140244" y="5390946"/>
                <a:ext cx="14111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3" name="墨迹 112"/>
              <p14:cNvContentPartPr/>
              <p14:nvPr/>
            </p14:nvContentPartPr>
            <p14:xfrm>
              <a:off x="10165644" y="5448049"/>
              <a:ext cx="118533" cy="2819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165644" y="5448049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4" name="墨迹 113"/>
              <p14:cNvContentPartPr/>
              <p14:nvPr/>
            </p14:nvContentPartPr>
            <p14:xfrm>
              <a:off x="10340622" y="5328908"/>
              <a:ext cx="5644" cy="406771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340622" y="5328908"/>
                <a:ext cx="5644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5" name="墨迹 114"/>
              <p14:cNvContentPartPr/>
              <p14:nvPr/>
            </p14:nvContentPartPr>
            <p14:xfrm>
              <a:off x="10459155" y="5741319"/>
              <a:ext cx="22577" cy="6626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459155" y="5741319"/>
                <a:ext cx="22577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6" name="墨迹 115"/>
              <p14:cNvContentPartPr/>
              <p14:nvPr/>
            </p14:nvContentPartPr>
            <p14:xfrm>
              <a:off x="10543822" y="5786437"/>
              <a:ext cx="22578" cy="9869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543822" y="5786437"/>
                <a:ext cx="2257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7" name="墨迹 116"/>
              <p14:cNvContentPartPr/>
              <p14:nvPr/>
            </p14:nvContentPartPr>
            <p14:xfrm>
              <a:off x="10679288" y="5871034"/>
              <a:ext cx="16933" cy="7331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679288" y="5871034"/>
                <a:ext cx="169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8" name="墨迹 117"/>
              <p14:cNvContentPartPr/>
              <p14:nvPr/>
            </p14:nvContentPartPr>
            <p14:xfrm>
              <a:off x="10876138" y="5844774"/>
              <a:ext cx="138289" cy="3190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876138" y="5844774"/>
                <a:ext cx="13828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9" name="墨迹 118"/>
              <p14:cNvContentPartPr/>
              <p14:nvPr/>
            </p14:nvContentPartPr>
            <p14:xfrm>
              <a:off x="10831688" y="5921087"/>
              <a:ext cx="39512" cy="26295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831688" y="5921087"/>
                <a:ext cx="39512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0" name="墨迹 119"/>
              <p14:cNvContentPartPr/>
              <p14:nvPr/>
            </p14:nvContentPartPr>
            <p14:xfrm>
              <a:off x="10876844" y="5978190"/>
              <a:ext cx="166511" cy="3947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876844" y="5978190"/>
                <a:ext cx="166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1" name="墨迹 120"/>
              <p14:cNvContentPartPr/>
              <p14:nvPr/>
            </p14:nvContentPartPr>
            <p14:xfrm>
              <a:off x="11057467" y="5521366"/>
              <a:ext cx="189088" cy="23123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057467" y="5521366"/>
                <a:ext cx="18908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2" name="墨迹 121"/>
              <p14:cNvContentPartPr/>
              <p14:nvPr/>
            </p14:nvContentPartPr>
            <p14:xfrm>
              <a:off x="11311467" y="5333138"/>
              <a:ext cx="25400" cy="20796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311467" y="5333138"/>
                <a:ext cx="25400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3" name="墨迹 122"/>
              <p14:cNvContentPartPr/>
              <p14:nvPr/>
            </p14:nvContentPartPr>
            <p14:xfrm>
              <a:off x="11334044" y="5386011"/>
              <a:ext cx="124177" cy="5639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334044" y="5386011"/>
                <a:ext cx="1241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4" name="墨迹 123"/>
              <p14:cNvContentPartPr/>
              <p14:nvPr/>
            </p14:nvContentPartPr>
            <p14:xfrm>
              <a:off x="11492088" y="5228273"/>
              <a:ext cx="28223" cy="456647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492088" y="5228273"/>
                <a:ext cx="28223" cy="456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5" name="墨迹 124"/>
              <p14:cNvContentPartPr/>
              <p14:nvPr/>
            </p14:nvContentPartPr>
            <p14:xfrm>
              <a:off x="9922933" y="4743955"/>
              <a:ext cx="14111" cy="2167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922933" y="4743955"/>
                <a:ext cx="14111" cy="21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6" name="墨迹 125"/>
              <p14:cNvContentPartPr/>
              <p14:nvPr/>
            </p14:nvContentPartPr>
            <p14:xfrm>
              <a:off x="10018888" y="4735671"/>
              <a:ext cx="5644" cy="49701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018888" y="4735671"/>
                <a:ext cx="5644" cy="49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7" name="墨迹 126"/>
              <p14:cNvContentPartPr/>
              <p14:nvPr/>
            </p14:nvContentPartPr>
            <p14:xfrm>
              <a:off x="9900355" y="4590799"/>
              <a:ext cx="254000" cy="265071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900355" y="4590799"/>
                <a:ext cx="2540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8" name="墨迹 127"/>
              <p14:cNvContentPartPr/>
              <p14:nvPr/>
            </p14:nvContentPartPr>
            <p14:xfrm>
              <a:off x="9691511" y="4710645"/>
              <a:ext cx="38100" cy="4652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691511" y="4710645"/>
                <a:ext cx="38100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9" name="墨迹 128"/>
              <p14:cNvContentPartPr/>
              <p14:nvPr/>
            </p14:nvContentPartPr>
            <p14:xfrm>
              <a:off x="9683044" y="4765633"/>
              <a:ext cx="39511" cy="1409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683044" y="4765633"/>
                <a:ext cx="395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0" name="墨迹 129"/>
              <p14:cNvContentPartPr/>
              <p14:nvPr/>
            </p14:nvContentPartPr>
            <p14:xfrm>
              <a:off x="9572977" y="4579519"/>
              <a:ext cx="265289" cy="287630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572977" y="4579519"/>
                <a:ext cx="2652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1" name="墨迹 130"/>
              <p14:cNvContentPartPr/>
              <p14:nvPr/>
            </p14:nvContentPartPr>
            <p14:xfrm>
              <a:off x="7428088" y="3557481"/>
              <a:ext cx="112889" cy="218366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428088" y="3557481"/>
                <a:ext cx="112889" cy="218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2" name="墨迹 131"/>
              <p14:cNvContentPartPr/>
              <p14:nvPr/>
            </p14:nvContentPartPr>
            <p14:xfrm>
              <a:off x="7416800" y="3592554"/>
              <a:ext cx="149577" cy="155095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7416800" y="3592554"/>
                <a:ext cx="14957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3" name="墨迹 132"/>
              <p14:cNvContentPartPr/>
              <p14:nvPr/>
            </p14:nvContentPartPr>
            <p14:xfrm>
              <a:off x="1879600" y="4400456"/>
              <a:ext cx="273755" cy="35671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879600" y="4400456"/>
                <a:ext cx="273755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4" name="墨迹 133"/>
              <p14:cNvContentPartPr/>
              <p14:nvPr/>
            </p14:nvContentPartPr>
            <p14:xfrm>
              <a:off x="2206977" y="4504792"/>
              <a:ext cx="56445" cy="21290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2206977" y="4504792"/>
                <a:ext cx="56445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5" name="墨迹 134"/>
              <p14:cNvContentPartPr/>
              <p14:nvPr/>
            </p14:nvContentPartPr>
            <p14:xfrm>
              <a:off x="2297288" y="4524531"/>
              <a:ext cx="217312" cy="15862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2297288" y="4524531"/>
                <a:ext cx="217312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6" name="墨迹 135"/>
              <p14:cNvContentPartPr/>
              <p14:nvPr/>
            </p14:nvContentPartPr>
            <p14:xfrm>
              <a:off x="2523066" y="4500738"/>
              <a:ext cx="14111" cy="30437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2523066" y="4500738"/>
                <a:ext cx="14111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7" name="墨迹 136"/>
              <p14:cNvContentPartPr/>
              <p14:nvPr/>
            </p14:nvContentPartPr>
            <p14:xfrm>
              <a:off x="2590800" y="4387766"/>
              <a:ext cx="88370" cy="32146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2590800" y="4387766"/>
                <a:ext cx="8837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8" name="墨迹 137"/>
              <p14:cNvContentPartPr/>
              <p14:nvPr/>
            </p14:nvContentPartPr>
            <p14:xfrm>
              <a:off x="2675466" y="4551320"/>
              <a:ext cx="177800" cy="14275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675466" y="4551320"/>
                <a:ext cx="177800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9" name="墨迹 138"/>
              <p14:cNvContentPartPr/>
              <p14:nvPr/>
            </p14:nvContentPartPr>
            <p14:xfrm>
              <a:off x="2990850" y="4664116"/>
              <a:ext cx="562327" cy="4511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990850" y="4664116"/>
                <a:ext cx="56232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0" name="墨迹 139"/>
              <p14:cNvContentPartPr/>
              <p14:nvPr/>
            </p14:nvContentPartPr>
            <p14:xfrm>
              <a:off x="3567288" y="4434294"/>
              <a:ext cx="107245" cy="393377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3567288" y="4434294"/>
                <a:ext cx="107245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1" name="墨迹 140"/>
              <p14:cNvContentPartPr/>
              <p14:nvPr/>
            </p14:nvContentPartPr>
            <p14:xfrm>
              <a:off x="3561644" y="4827670"/>
              <a:ext cx="39511" cy="532962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3561644" y="4827670"/>
                <a:ext cx="39511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2" name="墨迹 141"/>
              <p14:cNvContentPartPr/>
              <p14:nvPr/>
            </p14:nvContentPartPr>
            <p14:xfrm>
              <a:off x="3846688" y="4466723"/>
              <a:ext cx="19756" cy="16496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3846688" y="4466723"/>
                <a:ext cx="1975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3" name="墨迹 142"/>
              <p14:cNvContentPartPr/>
              <p14:nvPr/>
            </p14:nvContentPartPr>
            <p14:xfrm>
              <a:off x="3855155" y="4523121"/>
              <a:ext cx="90311" cy="2819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3855155" y="4523121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4" name="墨迹 143"/>
              <p14:cNvContentPartPr/>
              <p14:nvPr/>
            </p14:nvContentPartPr>
            <p14:xfrm>
              <a:off x="3951111" y="4439934"/>
              <a:ext cx="22577" cy="291860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3951111" y="4439934"/>
                <a:ext cx="22577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5" name="墨迹 144"/>
              <p14:cNvContentPartPr/>
              <p14:nvPr/>
            </p14:nvContentPartPr>
            <p14:xfrm>
              <a:off x="4018844" y="4427245"/>
              <a:ext cx="127000" cy="4511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018844" y="4427245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6" name="墨迹 145"/>
              <p14:cNvContentPartPr/>
              <p14:nvPr/>
            </p14:nvContentPartPr>
            <p14:xfrm>
              <a:off x="4069644" y="4357805"/>
              <a:ext cx="28222" cy="14839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069644" y="4357805"/>
                <a:ext cx="28222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7" name="墨迹 146"/>
              <p14:cNvContentPartPr/>
              <p14:nvPr/>
            </p14:nvContentPartPr>
            <p14:xfrm>
              <a:off x="4205111" y="4562600"/>
              <a:ext cx="316089" cy="1691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205111" y="4562600"/>
                <a:ext cx="316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8" name="墨迹 147"/>
              <p14:cNvContentPartPr/>
              <p14:nvPr/>
            </p14:nvContentPartPr>
            <p14:xfrm>
              <a:off x="4459111" y="4490692"/>
              <a:ext cx="137230" cy="221363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459111" y="4490692"/>
                <a:ext cx="137230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9" name="墨迹 148"/>
              <p14:cNvContentPartPr/>
              <p14:nvPr/>
            </p14:nvContentPartPr>
            <p14:xfrm>
              <a:off x="4684888" y="4395345"/>
              <a:ext cx="231423" cy="282871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684888" y="4395345"/>
                <a:ext cx="231423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50" name="墨迹 149"/>
              <p14:cNvContentPartPr/>
              <p14:nvPr/>
            </p14:nvContentPartPr>
            <p14:xfrm>
              <a:off x="4955822" y="4393406"/>
              <a:ext cx="101600" cy="13341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955822" y="4393406"/>
                <a:ext cx="101600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1" name="墨迹 150"/>
              <p14:cNvContentPartPr/>
              <p14:nvPr/>
            </p14:nvContentPartPr>
            <p14:xfrm>
              <a:off x="5034844" y="4421605"/>
              <a:ext cx="115711" cy="2819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5034844" y="4421605"/>
                <a:ext cx="115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2" name="墨迹 151"/>
              <p14:cNvContentPartPr/>
              <p14:nvPr/>
            </p14:nvContentPartPr>
            <p14:xfrm>
              <a:off x="5094111" y="4328372"/>
              <a:ext cx="31044" cy="20602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5094111" y="4328372"/>
                <a:ext cx="31044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3" name="墨迹 152"/>
              <p14:cNvContentPartPr/>
              <p14:nvPr/>
            </p14:nvContentPartPr>
            <p14:xfrm>
              <a:off x="3733800" y="5012022"/>
              <a:ext cx="288748" cy="26859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3733800" y="5012022"/>
                <a:ext cx="288748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4" name="墨迹 153"/>
              <p14:cNvContentPartPr/>
              <p14:nvPr/>
            </p14:nvContentPartPr>
            <p14:xfrm>
              <a:off x="3759200" y="5232326"/>
              <a:ext cx="265288" cy="284986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3759200" y="5232326"/>
                <a:ext cx="265288" cy="284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5" name="墨迹 154"/>
              <p14:cNvContentPartPr/>
              <p14:nvPr/>
            </p14:nvContentPartPr>
            <p14:xfrm>
              <a:off x="4000147" y="5174342"/>
              <a:ext cx="337608" cy="320236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4000147" y="5174342"/>
                <a:ext cx="337608" cy="32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6" name="墨迹 155"/>
              <p14:cNvContentPartPr/>
              <p14:nvPr/>
            </p14:nvContentPartPr>
            <p14:xfrm>
              <a:off x="4809066" y="5088512"/>
              <a:ext cx="265289" cy="32005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4809066" y="5088512"/>
                <a:ext cx="265289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7" name="墨迹 156"/>
              <p14:cNvContentPartPr/>
              <p14:nvPr/>
            </p14:nvContentPartPr>
            <p14:xfrm>
              <a:off x="5136444" y="5182978"/>
              <a:ext cx="101600" cy="169194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136444" y="5182978"/>
                <a:ext cx="1016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8" name="墨迹 157"/>
              <p14:cNvContentPartPr/>
              <p14:nvPr/>
            </p14:nvContentPartPr>
            <p14:xfrm>
              <a:off x="5213702" y="5169583"/>
              <a:ext cx="312209" cy="170605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213702" y="5169583"/>
                <a:ext cx="312209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9" name="墨迹 158"/>
              <p14:cNvContentPartPr/>
              <p14:nvPr/>
            </p14:nvContentPartPr>
            <p14:xfrm>
              <a:off x="5494866" y="5087454"/>
              <a:ext cx="36689" cy="53542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494866" y="5087454"/>
                <a:ext cx="36689" cy="535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60" name="墨迹 159"/>
              <p14:cNvContentPartPr/>
              <p14:nvPr/>
            </p14:nvContentPartPr>
            <p14:xfrm>
              <a:off x="5562600" y="5181392"/>
              <a:ext cx="62971" cy="21025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562600" y="5181392"/>
                <a:ext cx="62971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1" name="墨迹 160"/>
              <p14:cNvContentPartPr/>
              <p14:nvPr/>
            </p14:nvContentPartPr>
            <p14:xfrm>
              <a:off x="5647266" y="5064542"/>
              <a:ext cx="103011" cy="31582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647266" y="5064542"/>
                <a:ext cx="1030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2" name="墨迹 161"/>
              <p14:cNvContentPartPr/>
              <p14:nvPr/>
            </p14:nvContentPartPr>
            <p14:xfrm>
              <a:off x="5774266" y="5217522"/>
              <a:ext cx="93134" cy="110152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774266" y="5217522"/>
                <a:ext cx="93134" cy="110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3" name="墨迹 162"/>
              <p14:cNvContentPartPr/>
              <p14:nvPr/>
            </p14:nvContentPartPr>
            <p14:xfrm>
              <a:off x="5805311" y="5232679"/>
              <a:ext cx="42333" cy="204091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805311" y="5232679"/>
                <a:ext cx="42333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4" name="墨迹 163"/>
              <p14:cNvContentPartPr/>
              <p14:nvPr/>
            </p14:nvContentPartPr>
            <p14:xfrm>
              <a:off x="5794022" y="4946106"/>
              <a:ext cx="160866" cy="530142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5794022" y="4946106"/>
                <a:ext cx="160866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5" name="墨迹 164"/>
              <p14:cNvContentPartPr/>
              <p14:nvPr/>
            </p14:nvContentPartPr>
            <p14:xfrm>
              <a:off x="4681184" y="5058902"/>
              <a:ext cx="173038" cy="524502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4681184" y="5058902"/>
                <a:ext cx="173038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6" name="墨迹 165"/>
              <p14:cNvContentPartPr/>
              <p14:nvPr/>
            </p14:nvContentPartPr>
            <p14:xfrm>
              <a:off x="6063544" y="4880367"/>
              <a:ext cx="128411" cy="163731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063544" y="4880367"/>
                <a:ext cx="128411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7" name="墨迹 166"/>
              <p14:cNvContentPartPr/>
              <p14:nvPr/>
            </p14:nvContentPartPr>
            <p14:xfrm>
              <a:off x="6175022" y="4912268"/>
              <a:ext cx="141111" cy="4511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175022" y="4912268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8" name="墨迹 167"/>
              <p14:cNvContentPartPr/>
              <p14:nvPr/>
            </p14:nvContentPartPr>
            <p14:xfrm>
              <a:off x="6251222" y="4840889"/>
              <a:ext cx="25400" cy="223653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251222" y="4840889"/>
                <a:ext cx="2540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9" name="墨迹 168"/>
              <p14:cNvContentPartPr/>
              <p14:nvPr/>
            </p14:nvContentPartPr>
            <p14:xfrm>
              <a:off x="3589866" y="5288020"/>
              <a:ext cx="141111" cy="214488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3589866" y="5288020"/>
                <a:ext cx="141111" cy="21448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宽屏</PresentationFormat>
  <Paragraphs>267</Paragraphs>
  <Slides>65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5" baseType="lpstr">
      <vt:lpstr>NEU-B6</vt:lpstr>
      <vt:lpstr>等线</vt:lpstr>
      <vt:lpstr>等线 Light</vt:lpstr>
      <vt:lpstr>方正楷体_GBK</vt:lpstr>
      <vt:lpstr>方正书宋_GBK</vt:lpstr>
      <vt:lpstr>宋体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珂 朱</dc:creator>
  <cp:lastModifiedBy>珂 朱</cp:lastModifiedBy>
  <cp:revision>7</cp:revision>
  <dcterms:created xsi:type="dcterms:W3CDTF">1900-01-01T00:00:00Z</dcterms:created>
  <dcterms:modified xsi:type="dcterms:W3CDTF">2025-11-07T15:26:09Z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937B9354B9874237B0FC19CA4B00204A_13</vt:lpwstr>
  </property>
  <property fmtid="{D5CDD505-2E9C-101B-9397-08002B2CF9AE}" pid="3" name="KSOProductBuildVer">
    <vt:lpwstr>2052-12.12.1</vt:lpwstr>
  </property>
</Properties>
</file>