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66" r:id="rId3"/>
    <p:sldId id="313" r:id="rId4"/>
    <p:sldId id="284" r:id="rId5"/>
    <p:sldId id="257" r:id="rId6"/>
    <p:sldId id="286" r:id="rId7"/>
    <p:sldId id="285" r:id="rId8"/>
    <p:sldId id="258" r:id="rId9"/>
    <p:sldId id="314" r:id="rId10"/>
    <p:sldId id="259" r:id="rId11"/>
    <p:sldId id="315" r:id="rId12"/>
    <p:sldId id="260" r:id="rId13"/>
    <p:sldId id="316" r:id="rId14"/>
    <p:sldId id="261" r:id="rId15"/>
    <p:sldId id="262" r:id="rId16"/>
    <p:sldId id="317" r:id="rId17"/>
    <p:sldId id="264" r:id="rId18"/>
    <p:sldId id="318" r:id="rId19"/>
    <p:sldId id="265" r:id="rId20"/>
    <p:sldId id="319" r:id="rId21"/>
    <p:sldId id="266" r:id="rId22"/>
    <p:sldId id="320" r:id="rId23"/>
    <p:sldId id="267" r:id="rId24"/>
    <p:sldId id="365" r:id="rId25"/>
    <p:sldId id="268" r:id="rId26"/>
    <p:sldId id="321" r:id="rId27"/>
    <p:sldId id="322" r:id="rId28"/>
    <p:sldId id="269" r:id="rId29"/>
    <p:sldId id="323" r:id="rId30"/>
    <p:sldId id="270" r:id="rId31"/>
    <p:sldId id="324" r:id="rId32"/>
    <p:sldId id="271" r:id="rId33"/>
    <p:sldId id="325" r:id="rId34"/>
    <p:sldId id="272" r:id="rId35"/>
    <p:sldId id="326" r:id="rId36"/>
    <p:sldId id="273" r:id="rId37"/>
    <p:sldId id="327" r:id="rId38"/>
    <p:sldId id="274" r:id="rId39"/>
    <p:sldId id="328" r:id="rId40"/>
    <p:sldId id="275" r:id="rId41"/>
    <p:sldId id="329" r:id="rId42"/>
    <p:sldId id="276" r:id="rId43"/>
    <p:sldId id="330" r:id="rId44"/>
    <p:sldId id="277" r:id="rId45"/>
    <p:sldId id="331" r:id="rId46"/>
    <p:sldId id="278" r:id="rId47"/>
    <p:sldId id="335" r:id="rId48"/>
    <p:sldId id="279" r:id="rId49"/>
    <p:sldId id="334" r:id="rId50"/>
    <p:sldId id="280" r:id="rId51"/>
    <p:sldId id="333" r:id="rId52"/>
    <p:sldId id="281" r:id="rId53"/>
    <p:sldId id="332" r:id="rId54"/>
    <p:sldId id="282" r:id="rId55"/>
    <p:sldId id="283" r:id="rId5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 showGuides="1">
      <p:cViewPr varScale="1">
        <p:scale>
          <a:sx n="51" d="100"/>
          <a:sy n="51" d="100"/>
        </p:scale>
        <p:origin x="108" y="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06T03:21:40.1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8196 2017 0,'0'0'0,"0"0"0,0 0 0,0 0 0,0 0 15,0 0-15,0 0 0,5 31 16,-5-31-16,2 24 15,-2-24-15,3 35 0,-2-14 0,-1 1 16,0 4-16,0 3 0,-1 7 16,-2 0-16,1 4 0,-1 4 15,-2 9-15,1-1 0,0 3 16,-2 3-16,1 8 0,0-4 0,1 15 31,2 2-31,-1-5 0,2-6 0,0 15 0,2-1 0,0-4 16,0-7-16,2 38 0,-2-4 15,-1-12-15,-1-9 0,0 4 16,-1 5-16,1-11 0,1-6 16,-1 8-16,1 6 31,1-8-31,2-4 0,-2 7 0,0 6 0,-1-7 0,0-6 0,-4 11 16,-2 7-16,0-9 0,1-4 0,-3 5 15,0 3-15,0-7 16,1-6-16,4 7 0,-1 3 0,4-9 15,-2-5-15,2 6 0,0 4 16,0-7-16,2-5 0,-2 7 16,0 2-16,0-5 0,0-5 15,0 5-15,0 4 0,0-7 16,4-4-16,-2 5 16,3 4-16,1-6 0,0-5 0,0 4 0,0 3 15,-2-5-15,0-3 0,1 6 16,-2 3-16,0-4 15,0-4-15,-2 5 0,-1 4 0,0-5 16,0-3-16,-1 6 0,-1 5 16,1-5-16,0-4 0,0 5 15,0 5 1,-1-4-16,1-2 0,-1 8 0,-2 8 0,1-9 0,-1-5 16,-3 6-16,-1 5 15,0-7-15,2-6 0,0 7 16,0 3-16,2-8 0,1-6 0,2 8 15,3 5-15,0-9 0,2-3 0,2 3 16,1 3-16,1-7 16,-1-3-1,0 8-15,2 8 0,-1-8 0,-2-4 0,1 9 16,-2 6-16,1-5 16,-3-3-16,0 8 0,2 4 15,-1-5-15,0-4 0,-1 8 0,1 6 16,0-8-16,-1-3 0,1 8 0,1 6 15,-2-9 1,-1-6-16,2 9 0,1 6 0,1-8 0,-2-4 16,0 8-16,2 5 0,-1-11 15,1-8-15,2 4 0,0 3 16,0-5-16,-1-4 0,2 4 0,1 2 16,-2-7-16,0-7 0,0 12 15,1 4-15,-2-7 0,1-7 16,0 8-1,1 4-15,-2-3 0,1-3 0,0 9 0,1 7 16,-2-9-16,-1-6 0,1 6 16,1 4-16,0-7 0,0-6 0,-2 6 15,2 6-15,-1-9 16,-2-6-16,1 4 0,-1 1 16,0-6-16,-1-4 0,4 2 0,-3 1 15,1-9-15,-1-7 0,1 2 16,0 2-16,0-11 0,-1-6 15,1 4-15,0 2 0,1 0 16,0-1-16,-2 0 0,1 0 16,-2-4-16,1-3 0,-1 6 15,1 4-15,-2-4 0,0-3 0,-2 5 16,-1 3-16,0-2 0,1 0 16,1 4-16,1 3 15,-2-6-15,0-4 0,1 6 0,1 4 16,1-5-16,-1-5 0,2 4 15,2 1-15,-3-5 0,1-4 0,0 1 16,1 1-16,-2-5 16,1-4-16,0-2 0,0 1 0,-2-5 15,0-4-15,-1 0 0,1-2 16,-1 1-16,2-2 0,-4-7 16,1 2-16,-1 0 0,0 0 15,0 0-15,0 1 0,1-2 16,1 0-16,-1 4 0,0 2 15,-1-2-15,0-2 0,0 1 16,1 0-16,-1-2 0,0 2 0,0 1 16,1 2-16,-1-2 0,0-3 15,0 3-15,1 3 16,0-1-16,1 2 0,-1 2 0,-1 1 16,2 0-16,-1-1 0,0 4 15,0 1-15,0-1 0,0 0 16,1 1-16,2 2 0,-2-2 15,0-2-15,0 1 0,0 4 16,1-3-16,-1-1 0,0 2 16,0 0-16,0-2 0,1 0 0,-1 2 15,1 2-15,-1-2 0,1-1 16,-1 0-16,1 3 0,-1-2 16,1-1-16,-1 9 15,1 0-15,-2-6 0,1 0 0,2 8 16,-1 1-16,-1-5 0,1-1 0,1 4 15,0 6-15,-1-3 0,1-6 16,-1-9-16,2-8 0,-1-4 16,1-5-16,0-3 0,0-2 15,0-2-15,-2-2 0,7 8 16</inkml:trace>
  <inkml:trace contextRef="#ctx0" brushRef="#br0" timeOffset="3497.5074">10567 1604 0,'0'0'15,"0"0"-15,0 0 0,0 0 0,0 0 16,0 0-16,0 0 0,0 0 16,0 0-16,0 0 15,0 0-15,0 0 0,0 0 0,0 0 16,22 17-1,-22-17-15,0 0 0,13 22 0,-13-22 0,9 18 16,-9-18-16,10 20 0,-4-6 16,-2 0-16,0 1 0,1 0 15,-1 3-15,0-1 0,-1 1 0,0 2 16,0 0-16,1 1 0,-1-2 16,1 7-16,1 0 0,-2-1 15,0 0-15,1 0 0,-2 3 16,0-1-16,-1 0 0,0 8 15,1 4-15,-2-3 0,-2-2 0,1 3 16,-1 0-16,0-2 16,-1-1-16,-1 8 0,0 2 15,1-4-15,-1-3 0,2-2 16,0 1-16,1-1 0,0-2 0,0 0 16,-1 1-16,1-2 0,0-1 15,-1 1-15,0 3 0,0-3 16,-1 1-16,1 0 0,0 1 15,0-2-15,1-3 0,1 6 16,0 1-16,0-8 0,0-2 0,0 2 16,0 2-16,1-3 0,0-2 15,0 0-15,0 1 16,0-2-16,1 0 0,0 2 0,-1 2 16,0-3-16,-1-3 0,0 2 15,0 0-15,0 1 0,0-2 16,0 0-16,-1 0 0,1-1 15,0-3-15,0 3 0,0 0 16,0-1-16,0 0 0,0 0 16,0-1-16,0-5 0,0 1 0,0 1 15,0 1-15,0 0 0,0-1 16,1 1-16,0 1 16,0-1-16,0 0 0,0-1 0,0 3 15,0-2-15,0 0 0,2 0 16,-1 1-16,0-2 0,0 0 0,0 1 15,1 0-15,-1 0 16,0-2-16,0 3 0,0 1 16,1-1-16,-2-1 0,1 0 15,0 2-15,0 0 0,1-1 0,-1 2 16,0 1-16,0-1 0,0-1 16,1 1-16,-1 1 15,0 1-15,-1-1 0,0 1 0,0 1 16,-1-2-16,0 1 0,0 1 15,0 2-15,0-2 0,0-1 0,-1 0 16,0 3-16,0-1 16,0-1-16,1 3 0,0 0 15,0-1-15,0 1 0,0 0 16,1 2-16,-1-2 0,0-2 0,0 7 16,1 0-16,0-6 0,0-1 15,-1 7-15,0 1 0,-1-1 16,0-1-16,0 1 0,0 1 15,-1-1-15,0-3 0,-1 3 16,1 3-16,0-2 0,0-1 0,1 3 16,1 2-16,0-2 0,-1-4 15,1 3-15,0 1 16,1 0-16,1-1 0,0 8 0,1 0 16,1-5-16,0-3 0,0 1 15,1 2-15,-1-1 0,0-1 16,-1 1-16,-1 3 0,0-2 15,1-1-15,-2 2 0,0 3 16,-1-2-16,0-1 0,0 4 16,-1 1-16,0 0 0,1-3 0,0 1 15,0 3-15,-2-3 0,1-3 16,0 10-16,1 1 0,0-4 16,1-4-16,0 4 0,2 0 15,-1-2-15,0-4 0,0 4 16,0 5-16,0-5 0,-1-1 0,0 3 15,1 4-15,-1-4 16,0-1-16,0 4 0,-1 3 16,0-3-16,1-5 0,0 29 15,2-3-15,-3-25 0,-1-2 0,-1 19 16,1-1-16,0-5 0,1-4 16,0 5-16,1 2 0,0-5 15,1-4-15,-2 3 0,1 2 16,0-2-16,0-3 0,0 4 15,1 3-15,-1-2 0,0-2 16,0 5-16,-1 1 0,2-3 0,-1-5 16,0 7-16,0 3 0,0-5 15,1-3-15,2 5 0,-1 3 16,0-5-16,0-4 0,3 8 16,-1 3-16,1-5 0,-2-5 0,2 5 15,-1 4-15,-1 0 16,-1-2-16,-2 7 0,0 3 15,-2-4-15,-1-3 0,0 1 16,0 4-16,2-7 0,0-3 0,0 4 16,1 5-16,1-9 0,0-4 15,1 6-15,2 2 16,-2-6-16,0-2 0,3 5 0,2 5 16,-2-4-16,0-2 0,-1 3 15,0 3-15,-2-5 0,-1-2 16,-1 3-16,1 5 0,1-5 15,0-5-15,0 4 0,1 5 16,-2-7-16,-1-1 0,1 5 16,0 5-16,0-6 0,1-2 0,-3 6 15,0 4-15,-3-6 0,1-4 16,-1 7-16,0 2 0,-1-6 16,1-4-16,-1 4 0,-1 3 15,2-3-15,0-4 0,-1 2 16,1 3-16,0-5 0,1-4 0,-1 5 15,2 4-15,-1-4 16,0-3-16,1 3 0,0 4 16,-2-1-16,1 0 0,-1-1 0,0 1 15,-1-7-15,2-3 0,-1 7 16,1 5-16,0-6 0,4-5 16,0 2-16,1 0 0,0-2 15,0-2-15,-1 2 0,1 1 16,-1-1-16,0-3 0,1 7 15,-2 4-15,0-6 0,-2-3 0,0 5 16,-2 4-16,1-5 16,0-4-16,0 7 0,0 4 15,-1-7-15,0-4 0,1 4 16,0 2-16,1-3 0,2-2 0,-1 4 16,-1 2-16,0-6 0,-2-5 15,2 6-15,1 4 0,1-5 16,2-4-16,-5 4 0,0 2 15,1-2-15,1-2 0,0 3 16,0 2-16,-1-6 0,-1-3 0,2 7 16,2 4-16,-1-4 0,-1-3 15,-2 6-15,-1 2 16,0-4-16,2-3 0,-1 5 0,0 5 16,-1-6-16,-2-5 0,2 5 15,0 3-15,0-4 0,2-4 16,0 5-16,-1 4 15,0-10-15,0-6 0,0 3 0,1 2 16,0-4-16,1-3 0,0 3 16,0 0-16,0-2 0,0-1 0,-1 3 15,-1 2-15,-1-3 0,-1-1 16,0 3-16,-1 2 16,2-4-16,1-1 0,0 1 15,0-1-15,0-3 0,1-3 0,0 2 16,0 2-16,2-4 0,0-2 15,0 0-15,1 1 0,-1-15 16,0 2-16,0 4 0,1 1 16,0 1-16,0-1 0,2 2 0,0 3 15,0-3-15,-1-1 0,-1-2 16,0 3-16,0-2 0,1-1 0,-1 3 16,0 1-16,-1-1 15,-1-2-15,0 3 0,0 1 16,0-3-16,0-3 0,-1 1 15,-1 1-15,1-3 0,0-2 0,0-3 16,-1 1-16,0-1 0,0 0 16,0 2-16,0 3 15,1-3-15,-1-2 0,0 1 0,0-1 16,0-1-16,1-3 0,-2-4 16,1-2-16,0-2 0,0-1 15,0-2-15,-1 0 0,1-1 0,0 1 16,0-2-16,0 0 15,-1 0-15,3-1 0,-2 1 16,2-1-16,-2 2 0,2-2 0,-2 1 16,2-1-16,0 0 0,0 0 15,0 0-15,0 0 0,-3 1 16</inkml:trace>
  <inkml:trace contextRef="#ctx0" brushRef="#br0" timeOffset="9925.917">24373 1653 0,'0'0'0,"0"0"16,0 0-16,0 0 0,0 0 0,-3 21 15,3-21-15,0 0 0,-1 26 16,1-26-16,1 26 16,-1-14-16,0 2 0,1 3 15,0 0-15,0 1 0,0 1 0,-1 2 16,1 1-16,-1 7 0,0-1 0,-1 4 16,0 0-16,0 0 15,0 0-15,0 9 0,0 1 16,0-2-16,-2-2 0,2 1 15,1 2-15,0-2 0,0-2 0,0 8 16,0 2-16,0-3 0,1-4 16,-1 3-16,0 0 15,0 0-15,0-2 0,0 10 0,0 3 16,0-6-16,2-3 0,-1 2 16,0 3-16,1-3 0,0-1 15,2 9-15,1-1 0,-2-4 16,1-3-16,-2 5 0,0 4 15,-1-5-15,0-2 0,-2 3 16,-1 5-16,-1-4 0,-1-1 0,-1 26 16,-2-4-16,3-10 0,2-8 15,-1 4-15,1 1 16,0-6-16,-1-5 0,0 4 0,3 2 16,2-2-16,0-4 0,1 6 15,0 2-15,1-5 0,-1-5 0,4 6 16,0 4-16,0-4 15,0-3-15,-2 5 0,1 2 16,-2-3-16,0-4 0,0 4 16,-1 4-16,-1-3 0,0-3 0,0 8 15,-1 2-15,2-6 0,1-5 16,1 6-16,0 4 0,1-3 16,-1 0-16,1 0 0,0 4 15,0-3-15,-1-3 0,-1 5 16,-1 5-16,-1-5 0,0-1 0,-2 6 15,-1 4-15,-1-5 16,1-4-16,-1 7 0,1 5 16,0-5-16,1-5 0,0 7 0,0 4 15,1-7-15,2-6 0,1 8 16,2 4-16,-1-7 0,0-4 16,0 8-16,1 5 0,-2-6 15,1-5-15,-2 6 0,0 5 16,0-7-16,-2-5 0,-1 7 15,-1 6-15,-1-6 0,0-4 0,0 7 16,1 4-16,0-6 0,1-5 16,1 3-16,1 3 15,3-4-15,0-3 0,2 3 0,2 2 16,-2-3-16,1-2 0,-1 5 16,-1 6-16,-3-8 0,1-5 15,-3 10-15,0 6 0,-2-8 16,-1-5-16,-2 5 0,1 4 15,0-4-15,1-5 0,2 5 16,2 3-16,1-9 0,0-5 0,4 7 16,2 6-16,1-6 15,0-4-15,1 9 0,1 6 0,-3-8 16,-3-3-16,-1 8 0,-2 7 16,-2-10-16,-1-5 0,0 10 15,0 5-15,-1-6 0,-1-5 16,2 7-16,1 6 0,1-6 15,0-2-15,0 4 0,2 3 16,-2-8-16,0-4 0,-1 9 16,0 4-16,-1-5 0,0-5 0,-1 6 15,0 5-15,-1-7 0,0-4 16,1 6-16,0 4 0,1-8 16,0-4-16,2 4 0,1 5 15,-1-9-15,2-6 0,-1 9 16,0 6-16,1-6 0,-1-6 15,-1 10-15,0 8 0,-1-7 16,0-5-16,-2 8 0,-1 7 16,-1-8-16,-2-5 0,-1 8 0,-1 6 15,1-10-15,-1-7 0,0 6 16,0 5-16,0-7 0,0-5 16,0 6-16,-1 4 15,0-8-15,3-7 0,-2 6 0,1 5 16,0-8-16,2-7 0,-2 6 15,-1 2-15,2-9 0,-1-5 16,0 4-16,-1 3 0,3-5 16,-1-5-16,2 6 0,1 4 15,0-4-15,1-4 0,-2 7 0,1 3 16,0-5-16,0-3 0,0 9 16,-1 5-16,1-4 0,0-3 15,0 7-15,1 5 0,1-4 16,0-2-16,1 9 0,2 7 15,-1-9-15,0-7 0,3 2 16,0 3-16,2-11 0,2-6 0,0 0 16,1-2-16,-1-8 0,1-7 15,0 0-15,0 1 0,1-4 16,1-1-16,-1-1 0,0 0 16,2-2-16,0-1 0,-4-7 15,-5-3-15,-1-8 0,0-5 0,-1-5 16</inkml:trace>
  <inkml:trace contextRef="#ctx0" brushRef="#br0" timeOffset="11134.0025">22330 5838 0,'0'0'0,"0"0"0,0 0 16,0 0-16,0 0 0,0 0 15,0 0-15,0 0 0,0 0 16,0 0-16,0 31 0,0-31 15,0 26-15,0-26 0,-2 34 16,1-11-16,1 1 0,0 5 16,0 4-16,0 9 0,0 2 0,0 4 15,0 6-15,0 12 0,0 1 16,0 17-16,-1 1 16,-1 8-16,0-5 0,-3 13 0,0 0 15,-2-9-15,0-5 0,-5 44 16,1-6-16,0-14 0,1-12 0,1 9 15,2 5-15,1-9 16,3-8-16,1 12 0,1 8 16,1-5-16,-2-7 0,1 12 0,-1 8 15,1-8-15,0-3 0,-2 14 16,-2 10-16,-1-7 0,-1-4 16,0 12-16,2 9 0,-1-12 15,2-9-15,1 15 0,0 8 16,2-13-16,1-8 0,3 19 15,0 11-15,0-15 0,1-10 0,-2 18 16,0 12-16,0-13 16,0-10-16,-2 16 0,-2 11 15,0-15-15,-1-10 0,-2 16 16,0 12-16,-1-16 0,2-12 0,-2 13 16,2 9-16,1-16 0,0-11 15,4 15-15,2 9 0,-1-16 16,0-13-16,5 14 0,3 10 15,0-14-15,-1-9 0,4 10 16,1 6-16,-2-11 0,0-9 0,1 10 16,1 8-16,-1-12 15,1-9-15,0 6 0,2 6 0,-2-11 16,1-6-16,-2 2 0,-1 4 16,0-13-16,-1-7 0,-1 0 15,0 1-15,-1-13 0,-2-9 16,0 0-16,0-1 0,-2-9 0,0-5 15,1 2-15,2 2 16,1-7-16,0-5 0,-1 3 16,2 4-16,1-8 0,0-6 0,0 4 15,-1 2-15,-3-20 0,-3-13 0,0-8 16</inkml:trace>
  <inkml:trace contextRef="#ctx0" brushRef="#br0" timeOffset="63567.0231">10373 8492 0,'0'0'0,"0"0"0,0 0 0,-26-3 15,26 3-15,-21-3 0,5 0 16,1-1-16,-2 1 0,0-1 16,-3 0-16,-5 0 0,2-1 0,-2 1 15,-2 0-15,2 0 0,1 0 16,-3 1-16,0 0 15,0-1-15,1 2 0,-7-1 0,0 0 16,1 2-16,1-2 0,0 2 16,-1-1-16,1 0 0,3 0 15,-3 1-15,-2 1 0,2-2 16,1 1-16,-1-1 0,-1-2 16,1 2-16,0 0 0,-7-1 15,-1 1-15,3-1 0,1 1 0,-2 0 16,1 0-16,2 1 0,1 0 15,-2 0-15,-1 0 16,2 1-16,2-1 0,-2 1 0,-2-1 16,3 0-16,2 1 0,-2-1 15,-1-1-15,1 1 0,2 1 16,-1 0-16,-1 1 0,1-1 16,0 0-16,-1 0 0,-1 0 15,1-1-15,2 1 0,-2-1 16,0-1-16,3 0 0,-1 0 0,-1 2 15,0-1-15,0-1 0,4 0 16,-2 0-16,0 1 0,-1-1 16,4 2-16,-3-1 0,-1 0 15,1 0-15,3 0 0,-3 0 16,-1-1-16,3 1 0,0 0 16,-1-1-16,-2 2 0,3-1 15,0 1-15,0-1 0,-2 1 16,1 1-16,0-1 0,1 1 0,-2-1 15,4 0-15,-2 0 0,0-1 16,-1 0-16,1 1 0,3 1 16,-2-1-16,0 0 0,1 0 15,3 1-15,-2-1 0,-3 2 16,4-2-16,1 1 0,-1 0 16,-2 0-16,2-1 0,2-1 0,-1 0 15,0 0-15,6 1 0,-1 0 16,5 1-16,2-1 0,2 1 15</inkml:trace>
  <inkml:trace contextRef="#ctx0" brushRef="#br0" timeOffset="67301.0594">7759 8380 0,'0'0'0,"0"0"15,0 0-15,31-4 0,-18 2 16,4-1-16,5 0 0,6-2 16,2 1-16,4-1 0,4 1 15,-1-1-15,0 0 0,12 1 16,3 2-16,-2 0 0,-2 1 16,12 0-16,0 0 0,-4 1 15,-4 1-15,11 3 0,0 2 16,-6-1-16,-3 0 0,9 0 0,0 1 15,-4-3-15,-5 0 0,3-1 16,1 1-16,-4 0 0,-1 1 16,8-2-16,2-2 0,-12 1 15,-3-1-15,30-1 0,-2 1 16,-8 0-16,-8 0 0,2 0 16,0-1-16,-5 0 0,-3 1 0,2 1 15,1 1-15,-7-3 0,-2-1 16,3-1-16,3 2 15,-4 0-15,-4 1 0,4-1 0,1 0 16,-5 0-16,-2-2 0,4 2 16,2-2-16,-5 3 0,-3 3 15,4-2-15,1-1 0,-4 0 16,-1 2-16,3-1 0,4-1 16,-4 1-16,-3 1 0,3 0 15,2 3-15,-5-4 0,-1 0 0,2 3 16,1 1-16,-3-2 15,-3-1-15,3 0 0,2 1 16,-20-2-16,3 0 0,5 1 0,3 0 16,-1-1-16,-1 1 0,2-1 15,2 0-15,-1 0 0,-4 3 0,3-2 16,1 2-16,-2-3 16,-2 0-16,1 0 0,1 1 15,-6 0-15,0-1 0,0 2 16,2-2-16,-2 0 0,-3 0 0,0 1 15,0 1-15,-1 0 0,-2-2 16,1 0-16,1-1 0,-7 1 16,-1 0-16,1-1 0,-1-1 15,-1 1-15,-2 0 0,-1-1 16,-1-1-16,-4 2 0,0-1 0,-2-1 16,-1 1-16,-3 1 15,0 0-15,-1-3 0,-3 2 0,-2 0 16,-1-1-16,-4 0 0,-3 0 15,0 1-15,0 0 0,-4 0 16,-2 0-16,-1 0 0,-1 1 16,-2-1-16,-2 1 0,-2 0 15,1 1-15,-11 1 0,-1-1 16,3 1-16,1-1 0,-3 0 16,-2 1-16,1 0 0,1-1 0,-9 1 15,-1-1-15,2 0 0,4 0 16,-2 1-16,-2 0 0,2-1 15,2-1-15,-9 0 0,0 0 16,3 0-16,4 0 0,-2-1 16,-3-1-16,5-1 0,3-1 15,-3-1-15,-2 0 0,3 1 0,2-1 16,-9-1-16,0 1 16,8 0-16,2 1 0,-8 1 15,-2 0-15,5 0 0,2-1 0,-2 1 16,-3 0-16,5 1 0,2-1 15,-2 1-15,-3 1 16,3 0-16,4 0 0,-4 0 0,-3 0 16,4 0-16,4-1 0,-5 1 15,-2 0-15,4 1 0,2 0 16,-3 0-16,-2-1 0,3 2 16,4 0-16,-4 0 0,-3 2 15,3-2-15,4 1 0,-4 1 16,-1 1-16,4-2 0,0-1 0,-2 1 15,0 1-15,0-2 16,4 0-16,-3 1 0,-2 1 0,4-1 16,0-1-16,0 0 0,-2 2 15,3-2-15,2-1 0,-3 0 16,1 1-16,6 0 0,0-1 0,-2 1 16,-2-1-16,2 0 0,2 0 15,-3-1-15,-1-1 16,2 1-16,2 1 0,-1-1 0,-3-1 15,4 1-15,0 0 0,-1-1 16,0 1-16,1-1 0,2-2 16,-1 3-16,-2 1 0,2 1 15,3 1-15,-3 0 0,0-1 16,3 1-16,1 1 0,-2-2 16,0 0-16,0 1 0,2 0 0,-1 0 15,-1 1-15,2 0 0,-2 0 16,1-1-16,-2 2 0,2-2 15,0 2-15,1-2 0,-1 0 16,1 0-16,0-2 0,0 2 16,-1 1-16,4-1 0,0 0 0,1 0 15,-1-1-15,1 0 16,0 1-16,-1-1 0,0 0 16,6 0-16,-2 0 0,0 0 15,0 1-15,-1-2 0,1 0 0,-2 1 16,-1-1-16,3 1 0,0-1 15,-1 0-15,1 0 0,-1 0 16,0 0-16,-1 1 0,-1 0 16,3 0-16,1 0 0,-1 0 15,1-1-15,-2 0 0,0 0 16,1 1-16,-2-1 0,1 0 16,1 2-16,1-2 0,-2 0 15,4 0-15,-1 0 0,-4 0 0,-1 0 16,5 0-16,-1 1 0,1 0 15,-2 0-15,0 0 0,2-1 16,-2 2-16,1 1 0,-2-1 16,0-1-16,-1 0 0,0 1 15,1-2-15,0 0 0,-1 1 16,-1 1-16,1 0 0,0-1 0,-4 0 16,0 0-16,5 0 15,1 0-15,-7-1 0,1 1 16,5-1-16,0 1 0,-4 1 0,1-1 15,0 0-15,1 0 0,0 0 16,-1 0-16,0 0 0,1 0 16,1-1-16,-2 1 0,1-1 15,0 1-15,-2-1 0,-1 2 16,1-2-16,1 0 0,0 0 16,-1-2-16,1 1 0,-1 1 0,0 0 15,-1-1-15,0-1 16,2 1-16,-2 0 0,-2 0 15,2-1-15,0-1 0,-1 0 0,0 0 16,0 1-16,0 0 0,0 0 16,0 0-16,-1-1 0,1 2 15,-3 0-15,2 0 0,-3-1 16,3 0-16,-1 0 0,-3-1 16,1 1-16,0 1 0,-2 0 0,-2-2 15,2 1-15,1 0 0,-9-1 16,0 0-16,2 0 0,3 0 15,-2-2-15,1 1 0,-1 0 16,3 0-16,-3-1 0,2 1 16,-1 0-16,4-2 0,-4 2 15,1-1-15,2 1 0,-1 1 16,-1 0-16,-1002 0 0,2003 0 16,-999 2-16,-2-1 0,-1 1 15,2-1-15,3 1 0,-6 0 16,0 1-16,3 0 0,0 0 0,-7 1 15,-1 0-15,10-1 0,0 0 16,-8 0-16,-2 1 0,5-1 16,3 0-16,-4 1 0,1 2 15,0-2-15,3 1 0,-3 0 16,2 0-16,-1-1 0,4 1 16,-3-1-16,0 1 0,2 1 15,2-1-15,-2 0 0,-2-1 16,3-1-16,2 2 0,1 0 0,-4-1 15,4 1-15,3-2 0,-7 1 16,0 1-16,4-2 0,2 1 16,-2 0-16,-1 1 0,2-1 15,2-1-15,-2 2 0,-4-1 16,5 0-16,-2 0 0,3-2 16,-3 0-16,3 0 0,2 1 0,-3-1 15,1 0-15,1 1 0,2-1 16,-1 1-16,-2 0 15,2-1-15,1 1 0,-3-1 0,1 1 16,0-1-16,2 0 0,-2 1 16,-1 1-16,5 0 0,1-2 15,-2 1-15,0 0 0,0 1 16,1 0-16,0 0 0,-3 2 16,4-2-16,-2-1 0,1 0 0,-2 0 15,2 1-15,-1-1 0,1 3 16,-2-1-16,0 0 0,3 0 15,-2-2-15,2 0 0,0 0 16,2 0-16,-2 0 0,1 0 16,1 1-16,0 0 0,0-1 15,2 0-15,1 0 0,1 1 16,2-1-16,1-1 0,0 1 0,0-1 16,2 1-16,1-1 15,-2 1-15,2-2 0,2 1 16,1 1-16,0 0 0,1 0 0,3 0 15,-2 0-15,2 0 0,0 0 16,3 1-16,3-1 0,-3 2 16,3-2-16,1 1 0,2 0 15,1 1-15,2-1 0,0 0 16,5 0-16,-2 0 0,0 0 0,2 1 16,2-2-16,6 2 15,0 2-15,2 1 0,1-1 16,0 2-16,3-1 0,-1 0 0,3 0 15,5 1-15,0-1 0,-1 1 16,5 0-16,-1-2 0,-3-2 16,1 2-16,5-1 0,6 1 15,-1 1-15,1-3 0,3 0 16,-2-2-16,-2-2 0,14 0 16,-1 0-16,-4 0 0,-2-1 0,2 1 15,4 2-15,6-1 0,-5 1 16,2-1-16,3 0 0,-5-2 15,-4 1-15,31 0 0,-4 3 16,-8 0-16,-7-1 0,4-2 16,3 1-16,-8-1 0,-4 1 15,8-5-15,5-2 0,-7 3 16,-6-1-16,7 2 0,4-1 16,-2 1-16,-6 0 0,8 0 0,7 0 15,-8 1-15,-6 2 0,9 1 16,6 0-16,-9 0 0,-3 0 15,6 0-15,5 0 0,-7 0 16,-5 0-16,8-1 0,5-2 16,-7 0-16,-2 2 0,4-2 15,5-1-15,-6 1 0,-3 0 0,6-1 16,0 2-16,-3 0 0,-7-1 16,7 2-16,4-2 15,-4 2-15,-6 0 0,5 1 16,4 0-16,-9 1 0,-7 0 0,8 0 15,6 1-15,-9-2 16,-5 0-16,7 0 0,4 1 0,-5 0 16,-4 0-16,6 0 0,5 0 15,-9 0-15,-3 1 0,5-2 16,3 0-16,-6 0 0,-2 0 0,6 0 16,5 0-16,-8 0 15,-5 1-15,6 0 0,5 0 16,-9-3-16,-3 0 0,7 2 15,5 1-15,-7-1 0,-4-1 0,6-1 16,3 0-16,-5 1 0,-3 1 16,5 1-16,3 1 0,-9-1 15,-5 0-15,6 0 0,4 0 16,-6 0-16,-5 1 0,5-2 16,4 0-16,-7 1 0,-3 0 15,6-2-15,3 0 0,-7-1 0,-2 2 16,4 3-16,4 2 15,-5-2-15,-1 1 0,5 0 0,4-2 16,-6-2-16,-4 0 0,5 1 16,5 1-16,-4 0 0,-1-1 15,3 1-15,4 0 0,-6-1 16,-3-1-16,6 3 0,5 2 16,-7-3-16,-4-1 0,7-2 15,6-1-15,-7 0 0,-5 1 0,5-1 16,2 0-16,-5 0 0,-3-3 15,4 2-15,4 0 0,-7-1 16,-3 0-16,2 0 0,2-1 16,-6 1-16,-3 0 0,5 2 15,3 0-15,-7-1 0,-4 2 16,4 1-16,2 0 0,-5-2 16,-4-2-16,-2-3 0,1-2 0,-15 2 15,-10 3-15,-8 2 0</inkml:trace>
  <inkml:trace contextRef="#ctx0" brushRef="#br0" timeOffset="70517.2988">9416 9136 0,'0'0'0,"0"0"0,0 0 15,-30-1-15,19 1 0,-4 0 0,-4-3 16,0 3-16,0 0 0,-9-1 15,-1 1-15,2 0 0,-3-2 16,0 1-16,-1 0 0,-5 0 16,1 0-16,-1 1 0,0 0 15,2-1-15,1-1 0,-1 2 16,-2 3-16,1-3 0,1-1 0,-7-1 16,0 1-16,4 4 0,3 0 15,-5-1-15,-3 0 0,2 0 16,2 1-16,-2-1 0,0-1 15,4 0-15,1 1 0,-7 0 16,-3-1-16,9 1 0,2-2 16,-8 1-16,2 0 0,1 0 15,3 0-15,-4-1 0,-2-1 16,3 0-16,3 0 0,-3 0 16,0-2-16,2 2 0,0-2 0,-1 1 15,0 0-15,1 1 0,3 1 16,-3-2-16,-3 1 0,4 1 15,3-1-15,-4 0 0,0-1 16,-1 1-16,4 0 0,-3 0 16,-2 0-16,2-3 0,1 0 15,-1 2-15,-2 2 0,4 0 16,1 0-16,-1 0 0,-6-1 16,3-1-16,3 1 0,-4 0 0,-1-1 15,2 1-15,2 2 0,-3 0 16,-1 0-16,2 0 0,1 0 15,-2-2-15,-3 0 0,3 2 16,2 0-16,-2 0 0,-2 0 16,4-1-16,2 1 0,-5-1 15,0 1-15,3 0 0,2-1 16,-2 0-16,0 0 0,0-1 16,1-1-16,0 2 0,-1 1 15,2 0-15,0-2 0,-1 0 0,-2 1 16,4 0-16,-2 0 0,0 0 15,-2 0-15,3 0 0,2 1 16,-1-1-16,-4 0 0,3 0 16,3 0-16,-2-1 0,-5-1 15,5 2-15,-1 1 0,1 1 16,-4 1-16,3-2 0,1 0 16,-1-1-16,-3 1 0,3-1 0,1 1 15,-2 0-15,1 2 16,2-2-16,1 1 0,-2 0 0,-1 0 15,1-1-15,1 1 0,-2-2 16,0 1-16,1-1 0,3 0 16,-2 0-16,-4 0 0,5 1 15,3 1-15,-2-1 0,-5 0 16,3-2-16,4 0 0,-3 0 16,-3-1-16,3-1 0,4 1 0,-4-1 15,1 1-15,2 1 0,2 0 16,-7-2-16,-2 1 0,8-2 15,0 1-15,-5 1 0,-1 1 16,6 0-16,2 1 0,-3 0 16,-2 0-16,0-1 0,2-3 15,-2 1-15,1 0 0,0 2 16,4-1-16,-5 1 0,1-1 16,0 1-16,4 0 0,-5 1 0,1 0 15,2 2-15,0-1 0,0 0 16,-1-1-16,1-1 0,3 1 15,-2 0-15,-1 1 0,1-1 16,4-1-16,-5 0 0,2-1 16,-2 1-16,5 1 0,-2-1 15,0 0-15,3 1 0,0 0 16,-3 0-16,2 2 0,-1 1 16,4-1-16,-2-1 0,-2-1 15,7 2-15,1-1 0,-3 2 0,-2-1 16,4-1-16,-1 0 0,1 2 15,-2-1-15,4 0 0,-2 1 16,2 0-16,0 0 0,-1 1 16,3-3-16,-3 1 0,3-1 15,1 0-15,2 1 0,0-1 16,1 0-16,1 1 0,0-1 16,2-1-16,0 0 0,0 0 15,2 0-15,2 0 0,-2 0 16,2 0-16,2 0 0,0 0 0,0 0 15,3-1-15,2 1 0,-1-2 16,3 2-16,2 0 0,0 0 16,0 0-16,5-1 0,-1 1 15,1 0-15,2 0 0,0 0 16,3 0-16,0 1 0,6-1 16,0 3-16,2-2 0,-2 0 0,4 0 15,1 2-15,-1-1 16,2 1-16,8-1 0,4-1 0,-5 2 15,0-1-15,4 0 0,2-1 16,0 0-16,-3 1 0,11 0 16,3-2-16,-5 0 0,-2 0 15,12-2-15,0 2 0,-3-1 16,-3 1-16,4-2 0,1-1 16,-3 1-16,-4 2 0,13-2 15,-1 0-15,-3 0 0,-3 0 0,4 1 16,3 0-16,-8 1 0,0-2 15,25 0-15,0-1 0,-9 2 16,-7 1-16,1 0 0,1 1 16,-7-2-16,-4-2 0,6-1 15,3 1-15,-2 0 0,-1 1 16,0-5-16,3 0 0,-7-2 0,-6 1 16,6 3-16,5 2 15,-1 0-15,-4-1 0,3 1 16,3 2-16,-9 0 0,-4 1 0,8 1 15,3 0-15,-6-1 0,-1 0 16,6 3-16,3 1 0,-8-2 16,-3 0-16,6 2 0,4 2 15,-5-1-15,-1 1 0,2-2 16,3-1-16,-6 1 0,-1 3 0,2 0 16,7 1-16,-9-4 15,-3-1-15,3 2 0,4 0 16,-4-1-16,-1 0 0,7 0 0,1-1 15,-6-2-15,-4-1 0,6-1 16,3 0-16,-2 1 0,-3 0 16,4 1-16,3-1 0,-6 0 15,-5 0-15,6 0 0,3-1 16,-2 1-16,-7 0 0,5 1 16,4 1-16,-6 0 0,-3 0 0,4 0 15,5 0-15,-8 1 0,-2-1 16,4 0-16,3 1 15,-4-1-15,-2 1 0,4-2 0,5-2 16,-7 1-16,-4 1 0,5-2 16,3 0-16,-5-1 0,-3 0 15,3-1-15,2-1 0,-4 1 16,-2 2-16,3 0 0,3-2 16,-4 1-16,-4-1 0,6 1 0,5-1 15,-7-1-15,-5 0 0,5-1 16,2-2-16,-2 2 0,-3-1 15,3 2-15,2 1 16,-4-1-16,-4 0 0,6-2 0,3 2 16,-5-3-16,-5 1 0,5 4 15,4 2-15,-4 0 0,-3 2 0,3-3 16,3 0-16,-4-2 16,-4-1-16,4 2 0,4 2 15,-5 0-15,-3 0 0,3-3 0,3-4 16,-5 3-16,-4 2 0,6 0 15,4 1-15,-5 0 0,-3 0 16,3-1-16,2-2 0,-6 0 16,-2-1-16,4 3 0,3 2 15,-2 1-15,-3 0 0,2-2 16,2-1-16,-4 1 0,-3 1 16,3 0-16,1 1 0,-3-1 15,-3-2-15,4 0 0,1 1 16,-20 0-16,3-1 0,6 1 0,4 1 15,-3 0-15,-1-1 0,3 0 16,3 0-16,-3 0 0,-1 0 16,2 0-16,0 0 0,-2 1 15,-2-2-15,1 1 0,3 0 16,-9 0-16,0 0 0,0-2 16,2 1-16,-3 0 0,-1 1 0,-1 1 15,0-1-15,-3-1 16,-2 1-16,-1-2 0,0 2 15,-5-1-15,-1 0 0,1 1 0,-1 0 16,-2 0-16,-2 1 0,-1-2 16,-1 2-16,-1 0 0,0 0 15,-3 2-15,-2-2 0,1 3 16,-1-1-16,0-2 0,0 4 16,0-4-16</inkml:trace>
  <inkml:trace contextRef="#ctx0" brushRef="#br0" timeOffset="72417.0799">10480 9807 0,'0'0'0,"0"0"16,0 0-16,0 0 0,0 0 0,-31-4 16,31 4-16,-22-2 0,22 2 15,-25-2-15,10 1 16,0 0-16,-1 0 0,0-1 0,-2 2 15,1 0-15,-1 0 0,-1 2 16,-1-2-16,-4 0 0,0 0 16,-1 1-16,-2 1 0,2 2 15,0 0-15,-1-1 0,-2 1 16,1-1-16,-1 0 0,-6 1 16,-1 0-16,2-1 0,0 1 0,-1-1 15,-1-1-15,2 0 16,2-1-16,-2 0 0,-2 0 15,2-1-15,1 0 0,-9-1 0,0 0 16,3 0-16,2 0 0,-3-1 16,-1 1-16,3 0 0,0 0 15,-1 0-15,-2-2 0,2 2 16,1-1-16,-1 1 0,-2 0 16,1 0-16,2 1 0,-8 0 0,-2-1 15,6 0-15,2-2 0,-3 3 16,-2 0-16,2 0 0,2 0 15,-3-1-15,-2 1 0,3-1 16,4 0-16,-7 0 0,0-2 16,4 3-16,4 0 0,-6-2 15,-2 1-15,3 0 0,2 0 16,-8 1-16,-2-1 0,11 1 16,0-1-16,-8-1 0,0 0 15,3 0-15,3 1 0,-3 0 16,-3 1-16,4-2 0,4-1 0,-4 2 15,-2-1-15,3 0 0,3-1 16,-4 0-16,-2 2 0,4-1 16,2 1-16,-3-2 0,-3 2 15,3 0-15,3-2 0,-4 2 16,-2-1-16,3 2 0,4 0 0,-7 1 16,-2 0-16,4 0 15,2 0-15,-3 0 0,-3 0 16,4 0-16,0 0 0,-2-1 0,-3 0 15,4 1-15,1 0 0,-3 0 16,-2-1-16,4 1 0,1 0 16,-2 1-16,-5 0 0,5 1 15,2 0-15,-4-2 0,-2-1 16,2 2-16,4 3 0,-2 0 16,-5 0-16,6 0 0,2-1 0,-4 0 15,-3 2-15,5-2 16,2 1-16,-4 0 0,-3-1 15,2 1-15,4 0 0,-2-1 0,-5 0 16,6-1-16,1 0 0,-9 0 16,1-1-16,6 2 0,4 0 15,-8-1-15,1 0 0,5 0 16,1-2-16,-8 1 0,0 1 16,10-1-16,-1 1 0,-3-1 15,0-2-15,0 0 0,3-2 0,-3-1 16,-2 0-16,2 2 0,4 2 15,-6-1-15,0 1 0,4 0 16,5-1-16,-6 0 0,-1-2 16,4 1-16,0 0 0,-2 1 15,-2 1-15,6-1 0,0 0 16,-3-1-16,-1 1 0,2-1 16,3 0-16,-2 0 0,-2-1 15,3 1-15,3 0 0,-2-1 16,-2 1-16,1 0 0,4 1 0,-1-1 15,-4 1-15,5-1 0,0-2 16,0 0-16,1-2 0,2 2 16,2 2-16,-3 0 0,0 0 15,1-2-15,4 1 0,-5 0 16,-2 1-16,4 0 0,1-1 16,1 1-16,-3-1 0,2 2 15,0 2-15,2-2 0,0-2 16,0 2-16,3 0 0,-3 0 0,0 0 15,5 0-15,2 0 0,-2 0 16,0 0-16,0 0 0,2 0 16,-2 0-16,0 0 15,1 2-15,4-1 0,-2-1 0,3-1 16,0 1-16,3 0 0,-2 0 16,-1 0-16,3 0 0,-1-2 0,3 2 15,-1-1-15,0 1 0,3-1 16,1 1-16,-1 0 15,4 0-15,0 1 0,0-1 0,4 0 16,-3 0-16,2 0 0,2 0 16,0 0-16,3 1 0,0 1 0,1-1 15,3-1-15,1 2 16,2 0-16,5 0 0,-1 0 16,4 1-16,-2-2 0,5 1 0,-4-1 15,-4 0-15</inkml:trace>
  <inkml:trace contextRef="#ctx0" brushRef="#br0" timeOffset="73817.1082">1931 10589 0,'0'0'0,"0"0"16,0 0-16,0 0 0,0 0 0,0 0 16,0 0-16,0 0 0,0 0 15,0 0-15,0 0 0,26-13 16,-26 13-16,20-4 0,-20 4 15,25-4-15,-10 2 0,2 0 0,4 2 16,-1 0-16,1 0 0,2 1 16,4 0-16,-1 0 0,2 0 15,8 0-15,1 0 0,1 1 16,0 0-16,10 0 0,-1 0 16,-2-1-16,2-1 0,0 0 15,0-1-15,10-1 0,-3 0 16,0 0-16,2-1 0,-2 0 15,1-3-15,10-1 0,-2-2 16,-2 3-16,-4 0 0,2 2 0,1 0 16,4-3-16,-5 1 0,1 2 15,1 0-15,-4 2 0,-1 2 16,5 0-16,-2 1 0,5 0 16,-4 0-16,17-1 0,-4-3 15,-4 3-15,0 0 0,-3 2 16,-2 0-16,0-3 0,-2-1 0,3-2 15,-2-1-15,1 2 0,-4 2 16,2-2-16,0-1 0,-3 2 16,-4-1-16,3 2 0,4 1 15,0 2-15,2 0 0,-1-1 16,-3 1-16,0 1 0,-2 1 16,4 0-16,2 2 0,-1-2 15,-3 1-15,2-2 0,2 2 16,-1-3-16,-5 0 0,4 1 15,2 1-15,-2-2 0,-2 0 16,1 0-16,3 0 0,-2-4 16,-5 0-16,6 0 0,-1 1 0,-1 0 15,-3-1-15,3-2 0,3 1 16,-2-1-16,0 0 0,-2 1 16,3-1-16,-2 3 0,-2 1 15,4-3-15,0-1 0,-2-1 16,-3 0-16,3 4 0,1 1 15,-2 1-15,2 4 0,-3-3 0,3-2 16,-3 0-16,-1 0 0,2 3 16,0 0-16,0 0 0,-2-1 15,3-1-15,3-2 0,-5 0 16,-1 0-16,1 0 0,3 1 16,-3-1-16,1 1 0,2-1 15,2 0-15,-5-3 0,-3 0 16,5 2-16,2 1 0,-2-1 15,-2 0-15,3 1 0,1 0 0,-4 0 16,-3 0-16,3 2 16,0 2-16,1 0 0,-1 1 0,2-1 15,1-2-15,-6 1 0,-2-4 16,2 4-16,2 1 0,-2-2 16,-1 0-16,0-2 0,0-2 15,-2 2-15,0 1 0,1-2 16,2 1-16,-4 0 0,-3-2 0,1 0 15,3-1-15,-3 0 16,-3-1-16,1 2 0,-1 1 0,0 1 16,1-1-16,-3 0 0,-2 0 15,-1 1-15,0 0 0,0 0 16,-1 1-16,-2-1 0,0-1 16,-1 0-16,1-1 0,0 0 15,-1 1-15,-10 0 0,4 0 16,-1 2-16,2 0 0,-10 0 15,-7 0-15,-4 0 0</inkml:trace>
  <inkml:trace contextRef="#ctx0" brushRef="#br0" timeOffset="76017.1577">8098 7820 0,'0'0'0,"0"0"16,0 0-16,0 0 0,0 0 0,6 20 15,-6-20-15,8 18 0,-8-18 16,10 25-16,-4-9 0,2 2 16,1 0-16,1 3 0,1 1 15,2 3-15,-1 1 0,6 9 16,0 1-16,-1 2 0,1 0 0,3 13 15,-1 1-15,-2 0 0,-1 0 16,2 9-16,-3 0 0,-3-2 16,-2 1-16,-1 8 0,-3 0 15,-2-5-15,0-3 0,-2 10 16,-1-2-16,-2-7 0,-1-4 16,-2-1-16,-1-1 0,-1 8 15,-1-1-15,-6 16 0,0-6 16,-3-8-16,-2-6 0,-2 1 0,-5 0 15,-2 0-15,-2-2 0,-1 1 16,-2 1-16,-2-5 0,1-2 16,-5-2-16,1 0 15,0-2-15,0-1 0,-3-1 0,-3-2 16,1-3-16,1-2 0,-3-3 16,-3 1-16,1-4 0,0-4 0,2-1 15,3-3-15,-3-4 0,1-3 16,-1-3-16,-1-2 0,1-1 15,-1-2-15,0-3 0,-3-2 16,2-3-16,0-1 0,1-3 16,0-2-16,1 2 0,1-1 15,-1-3-15,0-1 0,2-4 16,1-2-16,2-4 0,0-3 16,2-2-16,0-3 0,0-4 15,2-3-15,14 10 0,-2-5 0,-3-6 16,-1-6-16,4-1 0,-2 0 15,-11-24-15,3 1 16,3 5-16,7 4 0,-2 1 0,1-1 16,2 0-16,1 1 0,-1 0 15,-1 1-15,1 4 0,0 3 16,0-2-16,0-1 0,3 1 16,-1-1-16,-2 1 0,0 0 15,5-2-15,2 1 0,1-6 16,3-1-16,0 0 0,2 1 0,4-3 15,1 0-15,0 2 16,3 3-16,3-2 0,-3 0 16,3-1-16,2 2 0,5-3 0,0-3 15,3 5-15,2 1 0,2-2 16,4-3-16,-1 2 0,1 3 16,-1-1-16,3 2 0,4 0 15,-1 1-15,5 1 0,-1 1 16,-3 2-16,1 1 0,4-1 15,3-1-15,-1 4 0,-4 3 0,4-1 16,3-1-16,-1 4 0,0 3 16,4-2-16,1-2 0,0 6 15,-2 3-15,4 0 0,5 1 16,-4 2-16,-2 1 0,3 2 16,2 0-16,-4 4 0,-1 3 0,1 4 15,4 1-15,-6 2 16,0 1-16,1 3 0,2 0 0,-3 2 15,-4 2-15,2 3 0,1 1 16,-4 1-16,-2 2 0,3 4 16,1 2-16,-18-2 0,2 2 15,4 3-15,1 3 0,2-1 16,-1 0-16,2 5 0,1 1 16,0 0-16,-1 0 0,-2 2 15,2 0-15,-5 0 0,1 1 0,-1 3 16,1 3-16,-4-1 0,-3-1 15,-1 2-15,-1 2 0,-4-3 16,-1 1-16,0 3 0,0 2 16,-2 3-16,0 1 0,-1 2 15,-1 3-15,-3-1 0,1 1 16,-3 11-16,-2 3 0,-1-3 16,-1-1-16,-2 2 0,-2 1 15,0 1-15,-1 0 0,-7 30 16,0-6-16,2-8 0,1-5 0,0 4 15,1 2-15,-2-4 16,2-3-16,0 5 0,-4 3 16,1 0-16,0 1 0,2 7 0,-2 7 15,-1-8-15,-2-5 0,5-25 16,4-16-16,1-12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21"/>
    </inkml:context>
    <inkml:brush xml:id="br0">
      <inkml:brushProperty name="width" value="0.06041" units="cm"/>
      <inkml:brushProperty name="height" value="0.06041" units="cm"/>
      <inkml:brushProperty name="color" value="#F2395B"/>
    </inkml:brush>
  </inkml:definitions>
  <inkml:trace contextRef="#ctx0" brushRef="#br0">68304 48451 364,'-9'-13'66,"-2"6"-11,-2 6-10,-1 6-11,-2 4-7,0 3-3,1 4-3,-1 2-3,1 2-2,1 3-2,0 1 0,2 3-2,1 0 1,2 0 1,3 1 2,1-1 2,1 0-1,2-1-1,0-1-3,2-1-1,1-2-2,4-1-1,2-3-3,4-1-1,1-3-2,3-3-4,1-2-2,3-4-4,1-2-2,-1-2-3,1-2-3,0-2-2,-1-3-3,1-3-5,-1-5-5,1-4-5,-1-3 0,1-3 2,-1-3 4,1-2 3,-1-3 3,-3-1 3,-1-1 3,-2 0 3,-3-1 2,-1 1 1,-2 1 0,-2 2 1,-2 1 2,0 3 3,-2 3 5,0 3 4,-1 3 9,0 2 14,0 4 15,0 3 14,0 5 5,0 8-4,0 8-4,0 7-5,-1 5-5,0 1-6,-2 1-6,0 1-8,0 1-4,0 3-4,2 1-5,0 2-3,1 2-3,0 1 1,0 0 0,0 2 1,1-1-8,2-2-12,2-2-14,2-1-14,0-4-2,-2-3 6,-3-5 8,0-3 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35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94477 42263 528,'0'-15'4,"2"4"5,1 3 8,0 3 6,0 4 7,-2 7 7,-2 7 8,-2 8 8,-3 2-3,-4 3-11,-3-1-12,-5 2-12,-2 1-6,-3 1 0,-1 1-1,-2 1 1,0-1-7,3-2-9,3-2-10,3-1-9,3-4-7,3-3 0,2-4-1,4-4-1,3-5 0,4-2 1,4-6 1,4-2 1,1-3 4,1 2 11,0 1 10,-1 0 9,0 2 10,0 0 8,-2 2 9,-1 0 8,0 3 4,-2 4-2,-1 4-2,0 4-1,-1 2-4,0 1-2,-1 1-5,1 1-3,-1 1-2,0 1-2,-1 1-1,-2 1-1,0 0-3,-2-1-6,-1-1-3,0-1-6,-1-1-5,1-3-6,-1-1-7,0-2-5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4"/>
    </inkml:context>
    <inkml:brush xml:id="br0">
      <inkml:brushProperty name="width" value="0.0398" units="cm"/>
      <inkml:brushProperty name="height" value="0.0398" units="cm"/>
      <inkml:brushProperty name="color" value="#00BFF3"/>
    </inkml:brush>
  </inkml:definitions>
  <inkml:trace contextRef="#ctx0" brushRef="#br0">94535 18495 552,'9'-13'72,"3"4"-9,3 6-8,3 5-8,0 2-6,-3 3-4,-2 2-3,-4 2-3,-2 1-6,-1 3-5,0 1-7,-2 3-6,-2 1-4,-4 1-4,-3 1-3,-5 1-3,-4 1-2,-2 1-3,-3 1-3,-2 0-2,-2 0 0,2-3 1,3-3 1,2-3 2,0-2 2,2-3 1,1-1 3,1-2 2,3-2 3,6-2 7,6-3 6,6 0 6,3-2 1,3 0-5,2 0-3,1 0-5,2-1-1,1 0 0,1-2 1,1 0 1,0-1-9,-1 0-18,-1 0-17,-1 0-18,-2 0-7,-3 0 2,-3 0 3,-2 1 2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4"/>
    </inkml:context>
    <inkml:brush xml:id="br0">
      <inkml:brushProperty name="width" value="0.04267" units="cm"/>
      <inkml:brushProperty name="height" value="0.04267" units="cm"/>
      <inkml:brushProperty name="color" value="#00BFF3"/>
    </inkml:brush>
  </inkml:definitions>
  <inkml:trace contextRef="#ctx0" brushRef="#br0">95725 17593 515,'9'-8'4,"1"2"7,3 1 9,2 0 7,0 3 3,-1 2 1,-1 4-1,-1 2-1,0 3 1,0 4 2,-1 2 1,1 3 1,-2 2-1,-2 3-5,-4 1-3,-2 3-6,-4-1-2,-2 0-4,-4-1-2,-2-1-2,-3 0-3,-3 1-1,-3 1-1,-3 1 0,-1-1-5,-1-2-6,1-1-5,-1-3-7,2-2-6,1-3-7,3-2-7,1-4-6,3-4-4,5-6-3,3-6-2,4-6-2,2-2 3,0 1 10,0 1 8,0 1 10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4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95563 18268 489,'6'-25'8,"-3"13"19,-2 12 21,-4 14 18,-1 6 6,1 3-11,-1 1-11,0 3-10,0 1-8,0 2-4,0 2-5,0 3-4,0 2-4,0 4-4,0 4-4,1 4-4,-2 0-10,2-2-17,-1-4-17,0-2-17,0-5-6,2-8 7,0-6 5,2-6 6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4"/>
    </inkml:context>
    <inkml:brush xml:id="br0">
      <inkml:brushProperty name="width" value="0.04771" units="cm"/>
      <inkml:brushProperty name="height" value="0.04771" units="cm"/>
      <inkml:brushProperty name="color" value="#00BFF3"/>
    </inkml:brush>
  </inkml:definitions>
  <inkml:trace contextRef="#ctx0" brushRef="#br0">97094 17909 461,'-1'-17'10,"-2"11"21,-2 12 21,-2 11 21,-1 8 4,1 1-13,-1 3-13,0 1-12,0 1-9,0 1-4,0-1-4,1 0-4,0-1-4,2-3-1,2-4-4,2-1-1,3-5-7,6-3-7,4-4-10,5-4-7,3-6-4,1-8 3,1-8 2,1-7 3,0-6 0,-1-1-2,-1-2-1,-1-2-2,-2-1 1,-3 3 2,-2 2 2,-4 2 3,-2 1 3,-2 1 3,-3 1 2,0 1 4,-3 2 2,-1 3 1,0 3 0,-1 2 2,-3 4 0,-2 3 0,-3 2 1,-3 4 0,-2 2-2,2 4-7,1 2-7,1 3-6,1 3-6,2 0-4,2 1-4,3 1-5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5"/>
    </inkml:context>
    <inkml:brush xml:id="br0">
      <inkml:brushProperty name="width" value="0.04755" units="cm"/>
      <inkml:brushProperty name="height" value="0.04755" units="cm"/>
      <inkml:brushProperty name="color" value="#00BFF3"/>
    </inkml:brush>
  </inkml:definitions>
  <inkml:trace contextRef="#ctx0" brushRef="#br0">98178 18450 462,'-14'21'7,"2"-3"12,4-4 14,3-4 13,0-2 5,0 3-4,-1 2-5,-1 1-3,0 2-4,2 2-1,2 0-1,2 1-3,1 0-2,2 1-4,0-1-5,2 1-4,1-1-3,3 1-2,3-1-2,4 1-3,2-3-7,3-3-15,3-4-14,3-4-14,2-3-10,0 0-3,2-2-4,1 0-3,-2-2 2,-6 0 7,-4-2 8,-4 0 9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5"/>
    </inkml:context>
    <inkml:brush xml:id="br0">
      <inkml:brushProperty name="width" value="0.04338" units="cm"/>
      <inkml:brushProperty name="height" value="0.04338" units="cm"/>
      <inkml:brushProperty name="color" value="#00BFF3"/>
    </inkml:brush>
  </inkml:definitions>
  <inkml:trace contextRef="#ctx0" brushRef="#br0">98563 18250 507,'-16'0'7,"0"0"17,1 0 14,-1 0 17,1 2 4,1 6-6,1 4-6,0 5-5,2 5-6,-1 5-6,0 4-6,1 6-5,-1 5-4,0 4-1,0 6 0,1 4-2,-2 2-8,0 1-18,-1 0-15,-1-1-18,0-4-11,2-10-7,3-10-8,1-9-7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15"/>
    </inkml:context>
    <inkml:brush xml:id="br0">
      <inkml:brushProperty name="width" value="0.03463" units="cm"/>
      <inkml:brushProperty name="height" value="0.03463" units="cm"/>
      <inkml:brushProperty name="color" value="#00BFF3"/>
    </inkml:brush>
  </inkml:definitions>
  <inkml:trace contextRef="#ctx0" brushRef="#br0">47778 32193 635,'-8'-8'2,"2"2"4,1 1 4,0 1 5,2 1 6,0 3 10,2 4 10,1 2 9,0 3 0,0 2-8,0 2-9,0 1-10,0 3-6,0 1-4,0 3-6,0 2-4,0-1-3,0 0-3,0-1-2,0 0-2,0-1-5,0 1-7,0 1-8,0 1-6,0-1-4,0-1 1,0-3 0,0-1 1,0-2 1,0-1 3,0-1 3,0 0 2,0-2 3,0 1 2,0 0 3,0 0 2,-1-1 2,-1-1 3,0 0 2,-1-2 2,-1-1 3,0-1 2,0 0 2,0-2 2,0 0 3,1 0 2,-2 0 3,2 0 2,-1 1 4,2 0 7,0 1 5,2 2 7,0 0 1,0 1-2,0 1-3,0 2-2,0-1-4,0 1-6,0 0-7,0 0-7,0 0-3,0 1-1,0 1-2,0 2-2,0-1-1,0 1-2,0-1-3,0 1-2,0-1 0,0-1 0,0-1 0,0 0 2,0-1-2,0 1-4,0 1-3,0 2-4,0-2-2,2-1-4,0-2-1,2-2-4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16"/>
    </inkml:context>
    <inkml:brush xml:id="br0">
      <inkml:brushProperty name="width" value="0.03081" units="cm"/>
      <inkml:brushProperty name="height" value="0.03081" units="cm"/>
      <inkml:brushProperty name="color" value="#00BFF3"/>
    </inkml:brush>
  </inkml:definitions>
  <inkml:trace contextRef="#ctx0" brushRef="#br0">50181 29700 714,'-7'8'63,"2"2"-12,2 0-13,2 1-14,1 2-6,0 1 0,0 3 0,0 2 0,0 1-2,0 3-4,0 1-5,0 3-4,0 1-4,0 0 0,0 2-3,0 1 0,0 0-4,0-1-2,0-2-3,0 1-4,0-2-1,0 0 1,0 1 0,0-1 1,0 0 1,0-3 3,0-1 2,0-3 3,0-1 0,0-1 2,0-1 0,0 0 1,0-2 0,0 1 2,0 0 0,0-1 2,0 1-1,0 2 1,0 0-1,0 1-1,0 0 1,0 1-1,0-1 0,0 1 1,0 0-1,0-1 0,0 1 1,0-1 0,0 0-1,0-1 1,0 0-1,0-2 0,0 0 0,-2-1-1,0 1 1,-1 0-1,-1-1 1,2-1 0,0-1 0,2-1 1,0 0 0,0 0 0,0-1-1,0 1 1,0 1-1,0 0 2,0 1 0,0 1 2,0 1-1,0 0 1,0-1-2,0 1 0,0-1 1,0-1 2,0-1 1,0 0 2,0-2 2,0 1-1,0 0-1,0 0 1,0-1-1,0 1-1,0 0 0,0 0-2,0-1 0,0 1-1,0 0-1,0 0 0,0-1-1,0 1 0,0 0 1,0 0-1,0 0 0,0 1-1,0 1 0,0 1-1,0 1 0,0 2 1,0 0 0,0 1 1,0-1 1,0-1-1,0-2 1,0-2 0,0-3-2,0 1-2,0-2-3,0 0-3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17"/>
    </inkml:context>
    <inkml:brush xml:id="br0">
      <inkml:brushProperty name="width" value="0.03075" units="cm"/>
      <inkml:brushProperty name="height" value="0.03075" units="cm"/>
      <inkml:brushProperty name="color" value="#00BFF3"/>
    </inkml:brush>
  </inkml:definitions>
  <inkml:trace contextRef="#ctx0" brushRef="#br0">52580 26341 715,'-7'-4'43,"2"8"-6,3 8-3,1 7-6,1 4-3,0-3-3,0-1-2,0-2-2,0 0-3,0 5-3,0 3-2,0 5-3,0 2-2,0 4-1,0 3-1,0 2-1,0 2-3,0 1-1,0-2-2,0 2-2,0-2-2,0 0-2,0-2 0,0 0-2,0-2 0,0-2-1,0-2 0,0-1 0,0-2 0,0-2 3,0 0 0,0-1 3,0-1 0,0-1 2,0-1 0,0-1 1,0 0 2,0-1 2,0 1 2,0-1 3,0 1-1,0-1 0,0 1-2,0-1-2,0 0 0,0-1 1,0-1 0,0-1 0,0 0 1,0 1-2,0 1-1,0 1 0,0 0-2,0-1 1,0-1-1,0 0-1,0-2 1,0 1 0,0-1 1,0 1-1,-1-1 1,0 1-1,-2-1 0,0 1 0,0-1-1,1-3 2,0-1 0,2-2 1,0-1 3,0 1 2,0 1 5,0 2 3,0-1 0,0 1-4,0 0-3,0-1-3,0 1-2,0 1 0,0 2-1,0 0 1,0 1-1,0 1-1,0 1-1,0 1-1,0 0 0,2 1 0,0-1 1,1 1 0,0-1 0,0 1-1,-2-1 1,0 1 0,-1-2 0,0-1 1,0-3 0,0-1 1,0-2 0,0-1 1,0-1 0,0 0 1,0-1 0,0 1 1,0 1 1,0 2 1,0-1 0,0 1 1,0 0-1,0-1 1,0 1 0,0 0 0,0-1 1,0 1 1,0 0-2,2-1-1,0 1-2,1 0-2,0-1 0,0 1 0,-2 0 2,0-1 1,-1 0 0,0-1 1,0 0 0,0-2 0,0-1 0,0-1 1,0 0 0,0-2 2,0 0-1,0 0-1,0 0 0,0 0-1,0 0-1,0 1 1,0 1 0,0 2 1,0-1-3,0-1-2,0-1-4,0 0-3,0-4-11,0-2-16,0-6-18,0-2-17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26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85376 22289 501,'0'-14'2,"0"1"1,0 2 4,0 2 1,0 6 11,0 8 19,0 9 18,0 9 19,-1 5 3,0-1-14,-2 0-14,0 1-13,-2 0-10,0 0-8,-1 2-8,-1 1-6,-2 0-9,0 0-7,-1 1-9,-1-1-6,0-2-5,2-3-1,3-5-1,1-3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36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95131 42773 541,'7'-7'0,"0"0"0,-2 2 0,0 1 0,0-1 5,3-2 8,3-2 10,4-2 9,0 1 1,-1 1-5,-1 2-5,-1 2-6,1 1-2,0 0-1,1 0 0,1 1-1,-3 1-11,-6 5-19,-8 6-21,-6 4-20,-3 1-4,0-1 11,2-2 12,1-2 10,0-2 9,-2-1 6,0 0 7,-1-2 6,0 1 2,2 0-1,2 1 0,3 2-2,-1 0 7,0 0 14,-2-1 13,0 1 14,0 1 7,2 3-2,2 4 0,3 2-1,-1 2-4,-1 1-4,0 1-5,-1 1-5,-1 1-5,0 3-4,0 1-5,0 2-5,0 1-4,0-1-2,0-1-5,0-1-2,0-3-5,1-1-8,-1-4-8,0-3-7,0-6-5,2-7-3,0-8-2,2-7-3,2-7 3,4-3 6,4-5 8,3-3 6,3-1 7,0 1 5,-1 3 5,1 1 5,0 2 5,3 1 4,1 1 4,3 1 3,0 2 2,-1 1-3,-1 2-2,-1 3-3,-1 1-2,1 2-4,-1 2-4,1 3-4,-2-1-5,-3 2-6,-3-1-5,-2 0-7,-4-1-7,-1 0-7,-2-1-8,-2-2-7,-1 1 1,-2-1 11,0 0 10,-1 0 10,-2 0 7,-2 1 3,-2-1 3,-2 0 3,0 0 3,1 2 3,0 1 4,2 0 3,0 2 1,1 0-1,-1 2-1,0 1-1,0 1 9,2 3 18,1 4 20,1 2 19,1 2 3,3 1-13,4 1-11,2 2-13,2 2-9,2 5-6,0 5-6,1 4-6,2 5-4,2 5-3,1 2-3,3 6-3,0 0-6,1 1-9,-1 0-10,1 0-9,-1-3-7,-3-6-4,-1-6-5,-2-6-3,-2-5-1,-1-5 7,-1-5 5,0-4 6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26"/>
    </inkml:context>
    <inkml:brush xml:id="br0">
      <inkml:brushProperty name="width" value="0.03648" units="cm"/>
      <inkml:brushProperty name="height" value="0.03648" units="cm"/>
      <inkml:brushProperty name="color" value="#00BFF3"/>
    </inkml:brush>
  </inkml:definitions>
  <inkml:trace contextRef="#ctx0" brushRef="#br0">87450 22012 603,'1'-14'4,"4"1"9,2 2 8,3 3 8,1 1 5,0 2 0,-2 2-1,0 2-1,0 1 1,3 0 0,3 0 0,3 0 0,1 1-4,-1 4-9,-1 2-8,0 3-9,-3 3-7,-1 2-9,-2 1-7,-2 3-9,-3 1-1,-3 3 2,-2 1 4,-4 3 3,-1-2-5,1-4-12,-1-3-11,0-4-12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26"/>
    </inkml:context>
    <inkml:brush xml:id="br0">
      <inkml:brushProperty name="width" value="0.04044" units="cm"/>
      <inkml:brushProperty name="height" value="0.04044" units="cm"/>
      <inkml:brushProperty name="color" value="#00BFF3"/>
    </inkml:brush>
  </inkml:definitions>
  <inkml:trace contextRef="#ctx0" brushRef="#br0">87409 22939 544,'-15'-7'7,"4"1"15,3 0 14,3 2 14,2 1 7,3 2-2,4 2-2,2 2-2,3 2-6,2 2-10,1 1-11,3 3-9,1 1-9,-1 0-9,1-1-8,0 1-8,-1-1-9,1 1-12,-1 0-10,1 0-11,-1-2-4,-1-1 5,-1-2 5,0-2 4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27"/>
    </inkml:context>
    <inkml:brush xml:id="br0">
      <inkml:brushProperty name="width" value="0.05869" units="cm"/>
      <inkml:brushProperty name="height" value="0.05869" units="cm"/>
      <inkml:brushProperty name="color" value="#00BFF3"/>
    </inkml:brush>
  </inkml:definitions>
  <inkml:trace contextRef="#ctx0" brushRef="#br0">89697 21504 374,'0'-22'4,"1"5"9,2 3 7,0 4 9,1 6 13,0 8 15,0 8 17,0 7 17,-1 8-2,0 5-21,-2 6-19,0 6-20,-2 6-12,0 8-1,-2 6-2,0 7-3,-2 6-9,0 5-17,-1 4-19,-1 6-17,-1-2-10,2-6 1,1-7 0,0-7 0,1-9 1,-2-9 2,0-10 3,-1-9 2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37"/>
    </inkml:context>
    <inkml:brush xml:id="br0">
      <inkml:brushProperty name="width" value="0.04618" units="cm"/>
      <inkml:brushProperty name="height" value="0.04618" units="cm"/>
      <inkml:brushProperty name="color" value="#00BFF3"/>
    </inkml:brush>
  </inkml:definitions>
  <inkml:trace contextRef="#ctx0" brushRef="#br0">71956 27878 476,'-7'-21'5,"0"5"9,2 5 9,1 5 11,0 5 5,2 7 3,0 7 2,2 8 4,-1 3-3,0 2-8,-2 3-7,0 1-7,-1 2-4,0-1 1,0 0 0,0 0 0,0 2-1,1 3-5,-1 2-3,0 4-4,-1 3-3,-2 2-1,-2 3-1,-1 4-2,-1-1-1,2-1-2,2-2-3,2-2-2,1-3-1,1-4 0,-1-4 0,0-3-1,0-5 0,2-2 1,0-3 1,2-3-1,0-9-1,2-16-5,0-16-5,2-15-4,1-7-1,3 0 3,3 1 4,4 2 2,2-1 3,3 0 0,3-2 2,3 0 0,-1 2 3,-2 7 3,-3 7 3,-3 7 4,-1 6 3,0 5 6,-1 4 6,1 6 5,-2 3 2,-3 1 0,-3 3 0,-2 2 0,-3 2-3,0 3-3,-2 3-4,0 4-5,-3 0-1,-2 1-3,-4-1-1,-2 0-2,-2 2 0,-3 1 0,-2 3 1,-1 1 0,-2 1-2,1-2-3,-1 0-5,1-1-4,-1-2-3,1-3-3,-1-3-2,1-3-2,0-3-6,3-4-8,1-5-8,2-2-9,3-5-2,3 0 3,2-3 3,4-2 2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37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73352 28883 543,'22'-7'62,"-1"2"-10,-3 3-11,-1 1-10,-2 1-8,-1 0-4,-1 0-5,0 0-4,-2 0-5,-1 2-4,0 0-4,-2 2-4,-1-2-9,-2-3-14,-3-2-13,0-3-14,-4-3-1,0 0 12,-3-1 12,-2-1 13,-1-1 8,0 2 7,1 1 5,-1 1 7,0 0 2,0 2 0,0 0 0,0 2-1,0 1 7,-1 2 11,-2 2 11,0 2 12,-1 4 3,1 5-8,-1 7-8,0 6-7,1 1-4,-1-2-3,0-1-1,0-3-1,2 0-3,1 1 0,2 1-2,2 1-1,2 0-1,0-3-2,2-1-2,0-2-2,3-2-1,2-1 0,4-1 1,2-1 1,2-1-4,3-2-6,2-2-7,1-2-6,2-2-5,0 1-3,-1 0-1,1 0-3,-2 1 0,-3 2 2,-3 2 1,-3 2 3,-1 1 3,-2 1 3,-1 1 5,0 1 5,-3 1 1,-4 0 1,-4-1 0,-4 1 0,-3-1 2,-1-1-1,-3-1 1,-1 0 1,-3-2 0,0 1 0,-1 0-1,0-1 0,-2 0 0,1 0-2,-1-2 1,1 0-2,-1-2 2,-1 1 1,-1 0 3,-1 0 1,1 0 4,3-1 2,3 1 4,3 0 2,2-1 4,2-1 2,3 0 3,1-2 2,4-1 2,6-4 2,6-2 1,6-3 3,4-2-3,7 0-6,4 0-5,4 0-7,4 1-5,3 1-6,1 0-4,2 2-6,1 1-6,0 0-6,0 1-6,0 2-7,-2 1-5,-2 2-6,-3 2-5,-3 2-5,-5 0 0,-4-1 6,-5 0 5,-4-2 6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38"/>
    </inkml:context>
    <inkml:brush xml:id="br0">
      <inkml:brushProperty name="width" value="0.04224" units="cm"/>
      <inkml:brushProperty name="height" value="0.04224" units="cm"/>
      <inkml:brushProperty name="color" value="#00BFF3"/>
    </inkml:brush>
  </inkml:definitions>
  <inkml:trace contextRef="#ctx0" brushRef="#br0">80711 28890 520,'-8'-5'12,"2"8"23,1 6 23,0 7 24,0 3 3,-3 1-17,-4 0-16,-2-1-17,-1 2-12,-1 3-6,1 3-8,-1 3-5,0 1-6,-1 2-3,-1 1-3,-1 1-3,1-3-4,5-4-4,3-5-5,4-5-4,4-6-7,2-8-9,4-8-9,2-8-9,2-3 2,0 1 12,0 1 11,-1 0 12,1 1 6,0-1 1,0-1-1,0-1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39"/>
    </inkml:context>
    <inkml:brush xml:id="br0">
      <inkml:brushProperty name="width" value="0.04535" units="cm"/>
      <inkml:brushProperty name="height" value="0.04535" units="cm"/>
      <inkml:brushProperty name="color" value="#00BFF3"/>
    </inkml:brush>
  </inkml:definitions>
  <inkml:trace contextRef="#ctx0" brushRef="#br0">81050 29002 485,'14'-21'5,"-1"6"13,-2 6 11,-2 7 13,-1 4 5,0 5 0,-1 6 0,1 4 1,-1 2-4,0 1-7,-2-1-6,0 1-6,-1 0-5,0 1-3,-1 1-2,1 1-4,0 0-1,-2-1-2,0-1-2,-2-1-1,2-4-2,4-7-6,4-6-3,4-8-5,1-5-1,1-5 3,0-5 2,-1-5 2,1-3 2,-1-1 1,1-1 0,0 0 1,-1-2-1,1 1-1,0 0-1,-1 0-1,0 1-3,-2 5-1,-3 3-3,-1 5-2,-1 4-10,0 8-15,0 7-17,0 6-15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39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82445 28969 434,'7'-15'67,"-1"2"-13,-1 3-14,0 1-15,-2 0-7,-2 0 0,-2-1-2,-2-1-1,-3 0-1,-2 4-4,-3 3-2,-3 2-3,-2 4-1,-2 2 2,0 3 0,-1 4 1,-1 1 2,-1 3 2,-1 2 0,-1 1 3,0 2 0,1 1-1,1 1 1,1 1-1,1 1-1,3-1 0,1 0-2,3 1-1,1-2-1,4-1 2,2-3-1,4-1 2,2-3-4,4-1-5,2-2-5,4-2-7,2-3-3,3-4-3,3-4-1,3-4-3,1-3-2,1-4-2,-1-2-3,1-3-2,-2-1 0,-1 3 3,-3 1 2,-1 3 4,-3 0 3,-2 2 3,-4 1 4,-3 1 3,-1 2 10,-2 6 12,0 4 14,-2 5 13,1 2 4,4 0-8,2-2-6,4 0-8,0-3-7,1-1-8,0-2-7,0-2-8,0-1-6,1-2-5,1-1-4,2 0-4,0-2-2,3-3 0,1-4 0,3-2 1,-1-2 0,-1-1 0,-3-1 2,-1-1-1,-1-2 3,-1-1 2,1-2 3,0-3 4,-2 0 2,-1 0 4,-2-1 3,-2 1 3,-2 1 2,-1 5-3,0 3 0,-2 5-2,-1 5 13,0 8 27,-2 8 25,0 7 28,-2 5 2,0-1-18,-2 1-19,0 0-19,-1 0-12,0 0-5,0 2-5,1 1-6,-1 1-3,0 1 0,0 1 0,0 1 0,0 0-4,0-2-5,0 0-8,0 0-5,1-4-3,0-2 1,2-3 1,0-2 2,1-6-8,0-6-16,0-8-16,0-6-15,1-4-2,0-1 13,2-2 14,0 1 13,1-1 9,0 1 8,0 0 5,0 2 7,1 1 6,2 1 6,1 1 8,3 1 5,0 1 5,0 2 0,-2 2 2,-1 3 1,2 0-2,4 2-7,3 0-7,5 2-6,0 0-4,-3 0-2,-3 0-1,-2 0-2,-3 0-5,1 0-10,0 0-11,0 0-9,-2-1-3,1 0 5,-2-2 5,0 0 5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40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85161 28386 438,'1'-15'1,"0"1"3,2 1 1,0 1 4,0 0 2,0 2 6,-2 1 4,0 0 5,-1 6 7,0 8 11,0 9 10,0 10 10,-1 3 1,0 2-11,-2 1-11,0 1-9,-2 0-9,0 2-4,-1 1-5,-1 1-6,-1 1-5,1 4-7,-1 2-6,0 4-6,2 0-10,1-2-14,2-2-13,2-2-14,1-4-5,0-5 1,0-7 2,0-5 1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40"/>
    </inkml:context>
    <inkml:brush xml:id="br0">
      <inkml:brushProperty name="width" value="0.03912" units="cm"/>
      <inkml:brushProperty name="height" value="0.03912" units="cm"/>
      <inkml:brushProperty name="color" value="#00BFF3"/>
    </inkml:brush>
  </inkml:definitions>
  <inkml:trace contextRef="#ctx0" brushRef="#br0">85553 29162 562,'-6'-7'2,"5"-1"6,2 0 5,5 0 5,2 1 6,0 1 7,0 0 5,-1 2 7,2 0 0,2 2-4,2 0-6,1 2-5,0 1-5,-1 4-3,-2 2-4,-2 3-4,-3 2-1,-1 0-1,-2-1-1,-2 1 0,-2 1-2,-3 1-4,-4 3-5,-2 2-2,-3 0-4,-1 1 0,-3-1-2,-1 1 0,-1-1-1,1-1 1,1-1 1,1-1 1,1-1 0,2-3 3,3-1 2,1-2 2,5-2-1,8 0-3,8-2-3,7 0-3,4-3-3,-1-3-5,-1-2-3,-1-3-4,-1-2-4,1 2-5,-1 1-6,1 0-5,-3 1 1,-3 0 9,-5 0 9,-3 1 8,-1-1 4,0 0 1,1 0 1,2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3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96975 45675 333,'49'20'167,"16"14"-1,15 14 1,17 16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40"/>
    </inkml:context>
    <inkml:brush xml:id="br0">
      <inkml:brushProperty name="width" value="0.04207" units="cm"/>
      <inkml:brushProperty name="height" value="0.04207" units="cm"/>
      <inkml:brushProperty name="color" value="#00BFF3"/>
    </inkml:brush>
  </inkml:definitions>
  <inkml:trace contextRef="#ctx0" brushRef="#br0">86931 28202 522,'7'-8'0,"0"0"0,-2 1 0,0-1 0,-1 0 3,1 0 3,2 0 6,0 0 3,1 1 4,2 1 1,0 0 1,1 2 1,1 1 0,0 2 2,-1 2 1,1 2 0,-1 3 1,-1 4-1,0 3 0,-2 5-1,-1 1-1,-2 1-2,-3-1-3,0 1-1,-4 0-2,0 1 0,-3 1-2,-2 1 0,-2 0-1,-2 1-4,-1-1-2,-3 1-4,0-1-3,1-2-8,1 0-7,1 0-6,0-3-7,0-1-5,0-3-6,1-1-4,-1-4-6,2-6-2,1-6-2,1-6-4,1-2 5,2 1 10,2 0 11,2 2 11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41"/>
    </inkml:context>
    <inkml:brush xml:id="br0">
      <inkml:brushProperty name="width" value="0.0454" units="cm"/>
      <inkml:brushProperty name="height" value="0.0454" units="cm"/>
      <inkml:brushProperty name="color" value="#00BFF3"/>
    </inkml:brush>
  </inkml:definitions>
  <inkml:trace contextRef="#ctx0" brushRef="#br0">86796 28854 484,'0'-16'1,"0"2"0,0 1 2,0 1 1,1 3 11,0 6 19,2 6 19,0 6 21,0 4 2,0 3-12,-2 3-13,0 3-12,-2 2-10,0 1-4,-2 1-5,0 1-5,-2 1-6,0 4-6,-1 3-7,-1 2-7,-1 2-5,2 0-7,1 1-5,1-1-6,0-3-4,2-4-2,0-5-2,2-5-1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41"/>
    </inkml:context>
    <inkml:brush xml:id="br0">
      <inkml:brushProperty name="width" value="0.05153" units="cm"/>
      <inkml:brushProperty name="height" value="0.05153" units="cm"/>
      <inkml:brushProperty name="color" value="#00BFF3"/>
    </inkml:brush>
  </inkml:definitions>
  <inkml:trace contextRef="#ctx0" brushRef="#br0">88044 28405 426,'0'-15'0,"0"2"0,0 2 0,0 3 0,0 2 9,2 4 18,0 4 18,2 4 18,-2 3 4,-1 5-10,-2 4-11,-1 3-10,-3 3-6,-2 1-3,-2 1-2,-2 1-4,-1 0 0,1 1-2,-1-1-1,0 0-1,2 0-2,3-3-2,2-1-3,4-3-3,3-2-7,4-3-8,4-2-11,3-4-9,3-5-5,1-8-1,2-8 0,0-7-2,-1-6 2,0-1 2,0-3 4,-2-1 3,-1-2 2,-1-1 3,-1 0 4,0-2 1,-3 1 4,-1 2 3,-2 1 3,-2 3 3,-2 2 2,0 5 3,-2 3 3,0 5 2,-3 2 1,-2 2-2,-4 2-1,-2 3-2,-2 2-1,-1 5-1,-1 6-1,-1 4-1,0 3-4,2 1-8,2 1-6,3 1-7,0 0-4,2-3-1,1-1-1,0-2-2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41"/>
    </inkml:context>
    <inkml:brush xml:id="br0">
      <inkml:brushProperty name="width" value="0.05176" units="cm"/>
      <inkml:brushProperty name="height" value="0.05176" units="cm"/>
      <inkml:brushProperty name="color" value="#00BFF3"/>
    </inkml:brush>
  </inkml:definitions>
  <inkml:trace contextRef="#ctx0" brushRef="#br0">89109 28950 425,'-1'14'71,"-2"-1"-15,-2-2-16,-1-2-16,-2-1-4,0 1 5,0 2 7,0 0 6,0 1 1,-1 3-1,-2 2-2,0 1-3,1 1-3,3-1-5,2-1-5,4-1-5,3 0-3,4 2-3,3 0-2,5 1-3,3-2-8,1-5-15,3-5-16,1-4-16,2-4-6,-1 0 1,1-2 1,-1 0 2,-1-2 2,-1 0 2,-3-1 2,-1-2 2,-3 1 5,-3-1 8,-3 0 7,-2 0 8,-2 1 6,0 1 1,0 0 3,0 2 3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42"/>
    </inkml:context>
    <inkml:brush xml:id="br0">
      <inkml:brushProperty name="width" value="0.05054" units="cm"/>
      <inkml:brushProperty name="height" value="0.05054" units="cm"/>
      <inkml:brushProperty name="color" value="#00BFF3"/>
    </inkml:brush>
  </inkml:definitions>
  <inkml:trace contextRef="#ctx0" brushRef="#br0">89552 29090 435,'-8'-8'2,"0"2"6,0 0 5,0 2 5,1 1 10,-1 2 15,0 2 15,0 2 15,1 3 1,0 6-13,2 4-12,1 5-14,0 4-8,0 5-2,0 3-4,0 4-2,-2 7-8,-2 8-15,-3 9-13,-3 9-13,-1 3-14,1-3-14,0-3-14,2-3-14,1-8 1,3-12 14,1-13 15,2-13 13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43"/>
    </inkml:context>
    <inkml:brush xml:id="br0">
      <inkml:brushProperty name="width" value="0.04887" units="cm"/>
      <inkml:brushProperty name="height" value="0.04887" units="cm"/>
      <inkml:brushProperty name="color" value="#00BFF3"/>
    </inkml:brush>
  </inkml:definitions>
  <inkml:trace contextRef="#ctx0" brushRef="#br0">72578 36067 450,'0'-15'5,"0"1"11,0 1 12,0 1 10,0 0 3,0 2-5,0 1-4,0 1-6,0-2-2,0-2-3,0-3-3,0-3-1,-2 0-3,-1 2-1,-2 4-2,-1 3-2,-4 1 0,-4 0 0,-3 1 2,-5-1 0,0 2-1,3 4 0,3 4-1,3 4-2,0 3 0,-2 3 0,-1 3 0,-3 4 1,0 1-1,-1 2 0,1 3 0,-1 1-1,0 2 1,1-1-1,-1 0 1,1 1-1,0-1 1,3 1-1,1-1 0,2 0 0,2 0 0,3-1-2,1-1-1,2-1-1,2-1 0,2-1-2,2-1 0,2-1-1,3-1-1,4-3 1,3-1-1,5-2 0,3-3-2,5-1-4,3-2-5,4-2-4,3-2-5,1-2-4,0-2-6,2-2-4,1-2-1,0-2 3,2-2 3,0-1 4,-2-2-3,-7 2-10,-7 1-8,-7 1-10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46"/>
    </inkml:context>
    <inkml:brush xml:id="br0">
      <inkml:brushProperty name="width" value="0.02516" units="cm"/>
      <inkml:brushProperty name="height" value="0.02516" units="cm"/>
      <inkml:brushProperty name="color" value="#00BFF3"/>
    </inkml:brush>
  </inkml:definitions>
  <inkml:trace contextRef="#ctx0" brushRef="#br0">76700 36650 874,'8'7'77,"-1"-1"-35,1-1-35,0 0-37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47"/>
    </inkml:context>
    <inkml:brush xml:id="br0">
      <inkml:brushProperty name="width" value="0.02887" units="cm"/>
      <inkml:brushProperty name="height" value="0.02887" units="cm"/>
      <inkml:brushProperty name="color" value="#00BFF3"/>
    </inkml:brush>
  </inkml:definitions>
  <inkml:trace contextRef="#ctx0" brushRef="#br0">76583 37050 761,'-6'7'-7,"4"-1"19,4-1 18,4 0 18,1-1 5,1 0-11,0-1-10,0 1-11,-1 0-13,1 0-17,0 0-16,0 0-16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53"/>
    </inkml:context>
    <inkml:brush xml:id="br0">
      <inkml:brushProperty name="width" value="0.03552" units="cm"/>
      <inkml:brushProperty name="height" value="0.03552" units="cm"/>
      <inkml:brushProperty name="color" value="#00BFF3"/>
    </inkml:brush>
  </inkml:definitions>
  <inkml:trace contextRef="#ctx0" brushRef="#br0">82114 35409 619,'8'-14'3,"-2"3"8,-1 2 6,0 4 7,-2 3 5,0 4 3,-2 4 1,0 4 3,-3 2-1,0 3-6,-3 2-5,-2 1-5,-1 2-3,-2 1-2,0 1 0,-1 1-2,-1 1-1,1 1-2,-1 1-2,0 1-3,0-1-2,1 0-6,-1-1-5,0-1-4,1-2-2,-1-1 1,0-3 2,1-1 1,0-2-1,2-1-1,2-1-1,2 0-2,3-5-9,2-8-12,4-8-15,2-8-14,1-2 0,0 3 16,-2 3 13,0 3 15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54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82400 35469 538,'7'-15'-13,"-2"2"4,-3 3 4,0 1 4,-2 1 4,2 2 6,0 1 6,1 1 5,2 0 6,0 3 5,1 2 4,2 3 7,-1 0-2,-1 3-5,0 2-5,-2 2-7,0 1-3,0 1-3,0 1 0,0 2-3,-1-1 0,0 3-1,-2 0-1,0 1 0,-1 0-1,2 1-3,0-1-1,2 1-1,-1-1-2,-1-1 1,0-1 1,-2-1 0,1 0-1,2 0-2,2-1-2,2 1-3,2-3-2,1-5-2,3-4-2,2-6-2,0-3 0,-1-3 1,-1-4 0,-1-2 1,0-3 1,0-5 1,-1-3-1,1-4 2,0-1 0,0 3 0,-1 3 2,1 3 1,0 0 0,0-3 0,-1-3-1,1-3 1,-1-1-1,-1 2-1,0 0-1,-2 1-1,-1 2-2,-2 3-2,-3 3-3,0 3-2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36"/>
    </inkml:context>
    <inkml:brush xml:id="br0">
      <inkml:brushProperty name="width" value="0.03352" units="cm"/>
      <inkml:brushProperty name="height" value="0.03352" units="cm"/>
      <inkml:brushProperty name="color" value="#00BFF3"/>
    </inkml:brush>
  </inkml:definitions>
  <inkml:trace contextRef="#ctx0" brushRef="#br0">95654 44650 656,'-12'2'91,"5"4"-12,6 3-12,6 5-13,4 2-17,3 1-21,3 1-23,3 1-21,0-2-16,-3-3-10,-3-4-9,-2-4-10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55"/>
    </inkml:context>
    <inkml:brush xml:id="br0">
      <inkml:brushProperty name="width" value="0.04705" units="cm"/>
      <inkml:brushProperty name="height" value="0.04705" units="cm"/>
      <inkml:brushProperty name="color" value="#00BFF3"/>
    </inkml:brush>
  </inkml:definitions>
  <inkml:trace contextRef="#ctx0" brushRef="#br0">83918 35384 467,'21'-2'35,"-6"-2"-5,-3-4-5,-6-2-5,-1-2-4,0 1 0,1-1-2,2 0-1,-2 0-2,-1 1-2,-2-1-3,-2 0-2,-1 0-1,0 1-1,0-1 0,0 0-1,0 1 0,-2 1-2,0 1 0,-1 0-2,-3 2 1,-2 1 3,-3 0 2,-3 2 3,-2 2 1,0 4 1,1 4 0,-1 4 0,0 3 1,1 3 1,-1 3 0,0 3 1,1 2-1,-1 1-1,0 1-1,1 1-1,-1-1-1,2 0 0,1-1 1,1-1 0,1-1 0,0-1-1,2-1 1,1-1-2,2-2 1,4-3-1,4-3 0,4-2-1,3-5-2,1-2-5,3-6-5,2-2-4,1-5-5,1-2-2,1-3-4,1-3-2,0-1-1,-3 3 3,-1 1 3,-2 3 3,-2 0 1,-1 2 3,-1 1 0,0 1 3,-2-1 3,-1 0 4,0-2 7,-2 0 4,0 2 7,-2 5 10,0 4 9,-2 6 9,0 2 1,0 3-5,0 2-6,0 2-6,1 0-5,0 1-3,2-1-4,0 1-4,3-1 0,4-1 1,3-1 2,5 0 1,1-3-7,-1-3-17,-1-2-15,-1-4-16,0-2-6,0-2 3,-1-2 3,1-1 4,0-3 2,-1-2 0,1-2 0,0-1 0,-1-3 1,-1 0 2,-1-1 3,-1-1 2,0-1 2,0-3 2,-1-1 2,1-2 2,-1-2 2,-2 1 2,-2-1 3,-2 1 3,-1 1 1,1 1 3,2 3 0,0 1 2,0 3 2,-2 1 4,-3 2 3,0 3 3,-2 1 4,2 0 3,0 2 5,2 1 2,-1 3 10,1 8 13,0 6 14,0 7 14,-1 4 0,-2-1-14,-2 1-13,-2-1-14,0 2-10,0 1-4,2 3-6,0 1-4,1 1-5,-2-1-3,0-1-4,-1-1-3,-1-2-1,2-1 1,0-3 1,2-1 2,-1-6-14,0-6-27,-2-10-27,0-6-27,-1-5-2,2 1 23,0-1 23,2 0 23,0 2 17,2 1 8,0 2 10,2 2 8,0 1 7,0-1 2,-1-2 2,2 0 4,-1 0-1,3 3 0,2 1-2,2 2-2,0 1-2,1 0-3,0 0-4,0 0-3,-1 0-4,1 1-6,0-1-5,0 0-6,-1 0-5,1 2-6,0 0-5,0 2-5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55"/>
    </inkml:context>
    <inkml:brush xml:id="br0">
      <inkml:brushProperty name="width" value="0.04927" units="cm"/>
      <inkml:brushProperty name="height" value="0.04927" units="cm"/>
      <inkml:brushProperty name="color" value="#00BFF3"/>
    </inkml:brush>
  </inkml:definitions>
  <inkml:trace contextRef="#ctx0" brushRef="#br0">86562 34530 446,'1'-27'19,"2"9"12,1 8 11,3 10 13,0 6 1,-2 4-10,-3 3-9,0 5-10,-4 2-3,0 1 2,-3 1 2,-2 1 3,0 2-2,1 5-4,0 3-6,2 4-5,-1 3-2,0 2-2,-1 2 0,-1 2-1,-1 0-6,2 0-7,1-2-9,1 0-8,0-3-7,2-4-3,0-4-4,2-3-4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56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86950 35497 513,'22'-21'87,"-3"7"-18,-3 5-18,-3 6-19,-1 3-9,0 0-2,-1 0-2,1 0-3,-1 1-1,-1 2 0,0 2 0,-2 2-1,-2 1 0,-1 3-2,-2 2-3,-1 1-1,-2 2 0,0 0 0,0-1 0,0 1 1,-3 0-1,-2 1 0,-5 1-2,-4 1 0,-1-1-2,1-1-2,1-2-3,1-3-2,0-1-6,0 0-7,1-2-8,-1-1-9,5 0 2,8-2 9,9-1 9,9 0 10,4-2 2,-3 0-7,-1-2-5,-3 0-6,-1-2-6,-3 0-7,-1-2-7,-2 0-7,-1-1-1,0 0 3,0 0 5,-1 0 4,0-1 5,0-2 6,-2-1 7,0-3 5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57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88178 34571 487,'1'-15'20,"2"4"-1,2 3-2,2 3-2,1 1 1,3 0 2,2 0 3,1 0 3,1 1 0,-1 2 0,0 2-1,-2 2-1,-1 2-2,-1 2-2,0 1-2,-2 3-2,-1 2-1,-2 0-1,-3 1-2,0 1 0,-3 2-1,0 1-1,-2 3 0,0 1 0,-3 2-2,-2 1-2,-3 1-2,-3 1-3,-2-1-4,1-1-4,-1-3-6,0-1-5,2-3-5,1-3-3,2-3-4,3-2-3,0-4-2,0-1 1,0-2 2,0-2 1,1-3 2,1-4 2,0-4 2,2-3 3,1-4 2,0-3 4,2-3 3,0-3 3,1-1 3,0 3 4,0 1 3,0 3 3,0 2 2,0 3 1,0 2 0,0 4 2,0 2 2,0-1 7,0 0 7,0 0 5,1 3 8,0 6 8,2 6 10,0 6 7,0 3 2,0 3-7,-2 1-7,0 3-8,-2 1-5,0 3-6,-2 1-6,0 2-5,-1 3-5,0 3-5,0 2-5,0 4-4,0-1-3,1-4 2,-1-4 3,0-3 1,0-4-8,2-1-16,0-3-18,2-1-16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57"/>
    </inkml:context>
    <inkml:brush xml:id="br0">
      <inkml:brushProperty name="width" value="0.04875" units="cm"/>
      <inkml:brushProperty name="height" value="0.04875" units="cm"/>
      <inkml:brushProperty name="color" value="#00BFF3"/>
    </inkml:brush>
  </inkml:definitions>
  <inkml:trace contextRef="#ctx0" brushRef="#br0">89161 34741 451,'8'-15'2,"-2"4"6,-1 3 6,0 3 4,-2 4 9,-1 7 12,0 8 12,-1 6 12,-3 4 1,-2 3-10,-4 1-11,-2 2-11,-1 3-6,2 1-4,3 2-5,1 2-3,1-1-2,0-3 0,0-5 0,0-3 0,3-5-5,6-5-10,6-5-10,6-5-9,2-5-6,1-8-1,-1-6-1,1-7-2,-1-5 1,1-5 3,-1-3 2,1-4 4,-1-3 1,-1 0 0,-1-2 2,-1 0 0,-1 0 2,-3 5 2,-1 4 1,-2 4 2,-2 3 4,-2 5 6,-3 3 6,0 4 5,-4 4 4,0 3-2,-3 2-1,-2 4 0,-1 2-3,-2 4-3,0 2-4,-1 3-4,-1 3-3,1 2-5,-1 1-3,0 3-6,1 0-3,2-1-5,3-1-3,1 0-5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57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90247 35450 471,'-8'16'127,"2"-1"-27,1 1-27,0-1-28,1 1-14,1 2-3,-1 0-2,0 1-4,0 0-2,2 1-3,0-1-3,2 1-2,1-2-3,4-1-5,2-3-4,3-1-3,3-2-6,2-1-7,1 0-6,3-2-7,1-1-5,1-2-5,1-3-3,1 0-4,-1-2-2,-1 0 2,-3 0 2,-1 0 0,-2-1 3,-1 0 5,-1-2 3,0 0 4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57"/>
    </inkml:context>
    <inkml:brush xml:id="br0">
      <inkml:brushProperty name="width" value="0.04293" units="cm"/>
      <inkml:brushProperty name="height" value="0.04293" units="cm"/>
      <inkml:brushProperty name="color" value="#00BFF3"/>
    </inkml:brush>
  </inkml:definitions>
  <inkml:trace contextRef="#ctx0" brushRef="#br0">90529 35383 512,'-16'-1'4,"2"0"9,1-2 8,1 0 9,0 3 8,0 10 8,1 8 8,-1 9 8,0 5-2,0 4-10,1 3-10,-1 3-11,0 1-8,1 3-8,-1 2-7,0 2-6,-1 2-9,-2 2-9,-1 2-10,-3 2-9,2-3-6,3-7-2,4-6-1,4-7-3,2-6 1,-2-3-1,0-5 1,-1-3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2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92300 35483 506,'8'-22'52,"2"3"-10,0 3-11,1 3-10,1 2-5,2 0-2,0 2-2,1 1 0,1 0-2,1 0 1,1 1 0,1-1 0,0 0 0,-1 2 0,0 1 2,-2 0 0,1 3 2,1 2 3,3 4 3,1 2 4,0 3 0,-3 2-3,-3 1-3,-2 3-3,-2 0-2,1-1-3,1-1-3,1-1-3,2 0-2,2 0-2,1-1-3,3 1-2,0-2-4,1-1-3,-1-2-5,1-2-5,-1-2-1,-1-2 1,-1-2 2,-1-2 0,-1-1-3,1 0-7,-1 0-7,1 0-7,-1 0-1,-1-2 5,-1 0 7,0-1 4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2"/>
    </inkml:context>
    <inkml:brush xml:id="br0">
      <inkml:brushProperty name="width" value="0.04251" units="cm"/>
      <inkml:brushProperty name="height" value="0.04251" units="cm"/>
      <inkml:brushProperty name="color" value="#00BFF3"/>
    </inkml:brush>
  </inkml:definitions>
  <inkml:trace contextRef="#ctx0" brushRef="#br0">95960 34650 517,'-9'10'164,"0"3"-40,-1 5-40,-1 4-40,-2 2-21,-2 4-5,-2 3-5,-1 3-4,-2 0-5,1 0-6,-1-1-4,1-1-6,0-2-4,0-2-4,2-1-4,1-3-3,2-2-3,3-3 0,3-3 0,2-2 0,4-6-4,4-8-8,4-8-8,4-8-7,0-3 2,-1 3 11,-2 1 12,-2 3 11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2"/>
    </inkml:context>
    <inkml:brush xml:id="br0">
      <inkml:brushProperty name="width" value="0.04913" units="cm"/>
      <inkml:brushProperty name="height" value="0.04913" units="cm"/>
      <inkml:brushProperty name="color" value="#00BFF3"/>
    </inkml:brush>
  </inkml:definitions>
  <inkml:trace contextRef="#ctx0" brushRef="#br0">96300 34425 447,'14'-28'5,"-3"5"0,-3 7 3,-2 5 1,-2 5 6,2 2 12,0 4 11,2 3 11,-1 2 4,-1 3-5,-1 3-5,0 4-6,-2 1-4,0 3-2,-2 1-4,0 3-4,-1 0-2,2 1-2,0-1-3,2 0-1,-1 0-4,-1-1-2,0-1-2,-1-1-4,0-2-3,5-2-7,4-4-6,4-3-6,1-4-1,-1-4 1,-1-6 4,0-4 2,-1-4 2,1-5 1,1-4 3,1-3 1,1-3 0,2-1 2,0 0-1,1-2 1,-1 0-1,-1-1-1,-2 1-2,-3 0-1,-1 1 0,0 3-1,-2 3 1,-1 3 0,0 3-2,-2 1-2,-1 2-3,0 3-2,-2 3-8,-2 6-12,-2 6-12,-2 6-12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42"/>
    </inkml:context>
    <inkml:brush xml:id="br0">
      <inkml:brushProperty name="width" value="0.03482" units="cm"/>
      <inkml:brushProperty name="height" value="0.03482" units="cm"/>
      <inkml:brushProperty name="color" value="#00BFF3"/>
    </inkml:brush>
  </inkml:definitions>
  <inkml:trace contextRef="#ctx0" brushRef="#br0">58831 44400 631,'-9'8'110,"0"0"-26,-1-1-26,-1 1-25,-2 1-15,0 1-1,-1 3-2,-1 2-2,-1 0-3,-1-1-3,-1-1-4,-1-1-3,0 1-4,1 0-4,1 1-4,1 1-5,1-1-3,2-1-2,3-2-3,1-2-3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3"/>
    </inkml:context>
    <inkml:brush xml:id="br0">
      <inkml:brushProperty name="width" value="0.04754" units="cm"/>
      <inkml:brushProperty name="height" value="0.04754" units="cm"/>
      <inkml:brushProperty name="color" value="#00BFF3"/>
    </inkml:brush>
  </inkml:definitions>
  <inkml:trace contextRef="#ctx0" brushRef="#br0">97996 34677 462,'14'-8'1,"-3"-2"2,-3 0 2,-2-1 2,-2-2 3,0 0 5,-1-1 3,2-1 5,-2 0 0,-1 1-4,0 1-2,-2 1-4,0 0-3,-2 2-1,0 1-2,-1 1-1,-2 0 0,-2 2 0,-2 0 2,-2 2 1,-1 1 1,1 2 1,-1 2 0,0 2 2,0 2 0,-1 4 2,-1 2 1,-1 3 1,-1 2 0,1 1-1,-1 1-2,0 1-1,1 1-1,1-1 0,1 1 0,1 0 0,1-2-2,2-1-2,2-3-3,3-1-3,1-1-4,3 0-4,4-1-3,2 1-5,3-2-4,2-3-5,1-2-5,3-4-5,1-2-1,1-4 3,1-2 3,1-3 3,0-2 3,-3 1 2,-1-1 4,-2 0 4,-2 1 1,-1 0-1,-1 2 1,0 1 0,-2 0 3,-1 0 5,0 1 5,-2-1 7,1 3 10,0 6 18,1 6 16,2 5 17,0 4 2,-1 0-13,1-1-13,0 1-12,0-1-9,0-1-7,-1-1-7,1 0-6,1-2-7,2 1-8,1 0-10,3-1-8,0 0-13,-1-2-19,-1-2-17,0-2-19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4"/>
    </inkml:context>
    <inkml:brush xml:id="br0">
      <inkml:brushProperty name="width" value="0.04032" units="cm"/>
      <inkml:brushProperty name="height" value="0.04032" units="cm"/>
      <inkml:brushProperty name="color" value="#00BFF3"/>
    </inkml:brush>
  </inkml:definitions>
  <inkml:trace contextRef="#ctx0" brushRef="#br0">99158 34781 545,'-6'-7'5,"6"0"8,4 2 9,6 1 10,2 0 4,3 2 1,1 0 0,3 2 2,-1 1-2,-1 2-2,-2 2-2,-2 2-3,-3 1-3,-3 3-6,-3 2-3,-2 1-6,-3 3-3,-2 1-3,-2 3-2,-2 1-3,-3 1-1,-3-1-2,-5-1-1,-3-1-1,-2-2-2,3-1-4,1-2-3,3-3-3,0-2 0,2-2 1,1-4 4,1-2 1,4-4 4,6-2 4,7-4 5,8-2 3,3-1 3,3 3-1,1 1-1,3 2 0,0 1-4,-1 0-5,-1 0-6,-1 1-5,0-1-5,1 0-5,1 0-4,1 0-4,0-1-2,-1 0 0,-1-1 0,-1-1 0,-2-1 1,-1 0 1,-2 0 2,-3 0 1,-1 1 2,-2-1 3,-2 0 2,-2 0 2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4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100647 34030 477,'0'-15'6,"0"2"11,0 3 12,0 1 11,0 3 5,0 4-2,0 4-1,0 4-3,0 3-2,0 1-3,0 3-3,0 2-3,0 1-2,0 1-2,0 1-2,0 1-2,-1 1-3,0 1-5,-2 1-4,0 1-6,-1-1-3,0-1-7,0-3-4,0-1-6,0-2-4,1-1-5,-1-1-4,0 0-4,0-6-8,2-9-11,0-8-11,2-9-11,0-2 3,2 3 19,0 4 17,2 5 18,0 0 14,1 0 8,2-1 8,0-1 9,1 0 5,0 2 4,0 2 3,-1 2 3,2 2 0,0 0-4,1 2-2,1 1-5,1 0-2,0 0-5,-1 0-3,1 0-4,0 0-7,2 0-11,0 0-11,1 0-12,-1-1-7,-1-1-5,-2 0-4,-2-1-4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4"/>
    </inkml:context>
    <inkml:brush xml:id="br0">
      <inkml:brushProperty name="width" value="0.0425" units="cm"/>
      <inkml:brushProperty name="height" value="0.0425" units="cm"/>
      <inkml:brushProperty name="color" value="#00BFF3"/>
    </inkml:brush>
  </inkml:definitions>
  <inkml:trace contextRef="#ctx0" brushRef="#br0">101411 33840 517,'0'-19'46,"0"10"4,0 10 5,0 10 6,0 5-2,0 3-9,0 2-8,0 1-9,-2 3-7,0 3-3,-3 3-6,-2 3-3,-1 1-7,1 2-9,-1 0-9,0 2-8,0 0-6,2-2-3,1 0-2,1-1-3,0-3-7,0-6-11,0-3-10,0-6-12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5"/>
    </inkml:context>
    <inkml:brush xml:id="br0">
      <inkml:brushProperty name="width" value="0.04894" units="cm"/>
      <inkml:brushProperty name="height" value="0.04894" units="cm"/>
      <inkml:brushProperty name="color" value="#00BFF3"/>
    </inkml:brush>
  </inkml:definitions>
  <inkml:trace contextRef="#ctx0" brushRef="#br0">102244 33375 449,'-7'-29'3,"4"3"7,3 5 6,2 3 7,4 5 4,4 3 5,3 4 3,5 4 4,1 4-1,1 4-5,-1 4-5,1 3-6,-1 3-3,-3 1-4,-1 2-2,-2 0-2,-3 1-3,-1 3 0,-2 1-2,-2 3-1,-2-1-1,-2-2-1,-2-1-1,-2-3-1,-3 0-1,-4 0-3,-3-1-2,-5 1-3,-2-2-2,1 1-3,-1-2-2,1-1-3,0-2-2,1-4-3,0-5-2,2-3-3,2-4-3,3-3-3,3-5-5,2-4-3,3-3 2,2-3 6,2-3 7,2-3 7,1 0 6,0 3 6,0 3 4,0 3 6,0 2 2,0 1-2,0 0 0,0 2-2,-2 5 13,-1 8 25,-2 10 27,-1 8 26,-2 4 4,0 3-19,0-1-18,0 2-19,0 1-10,0-1-3,0 0-1,0 1-4,-1 0-4,-2 1-10,-1 0-8,-3 2-8,0-1-9,2-1-5,3-3-7,1-1-6,1-2-6,2 1-3,0-1-5,2 1-4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5"/>
    </inkml:context>
    <inkml:brush xml:id="br0">
      <inkml:brushProperty name="width" value="0.05169" units="cm"/>
      <inkml:brushProperty name="height" value="0.05169" units="cm"/>
      <inkml:brushProperty name="color" value="#00BFF3"/>
    </inkml:brush>
  </inkml:definitions>
  <inkml:trace contextRef="#ctx0" brushRef="#br0">103274 33652 425,'7'-21'0,"-1"5"0,0 5 0,-2 5 0,-1 4 9,0 6 19,-1 4 19,-2 5 18,-1 4 4,-4 3-11,-2 3-11,-3 3-11,-2 1-7,0 1-1,0-1-2,1 0-3,0 1-1,0-1-2,2 0-2,1 1-2,0-2-2,2-2-4,1-1-4,0-2-3,4-4-2,6-3-4,6-5-3,6-3-2,2-5-4,1-8-4,-1-6-5,1-7-4,0-4-2,1-3 1,1-1 1,1-2 1,-1-2 2,-1-1 1,-3 0 2,-1-2 2,-2 0 2,-1 2 2,-1 0 3,0 1 3,-3 3 0,-1 4 0,-2 3-2,-2 5-1,-3 2 0,-4 4 0,-4 3 0,-4 3-1,-2 2 7,-1 3 13,-2 4 13,0 2 14,0 3 1,-1 2-10,1 2-9,-1 1-11,1 2-6,2-1-3,3 1-4,1 0-4,2-1-7,2 1-9,2 0-9,2-1-9,2 0-4,0-3 2,2-1 2,0-2 3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6"/>
    </inkml:context>
    <inkml:brush xml:id="br0">
      <inkml:brushProperty name="width" value="0.05578" units="cm"/>
      <inkml:brushProperty name="height" value="0.05578" units="cm"/>
      <inkml:brushProperty name="color" value="#00BFF3"/>
    </inkml:brush>
  </inkml:definitions>
  <inkml:trace contextRef="#ctx0" brushRef="#br0">104475 34477 394,'-9'-6'61,"0"2"1,-1 4 0,-1 2 0,-1 3-4,0 2-7,1 2-7,-1 2-8,1 1-5,2 1-4,2 1-4,3 1-5,0 1-2,2 2-2,0 0-1,2 1-1,1-1-3,2 1-3,2-2-5,2-1-5,1-1-5,3-1-7,2-1-8,1 0-7,3-3-6,1-1-1,3-2-4,2-2-1,0-2-1,0-2 1,1-2 2,-1-2 1,-2-1 4,-3 0 7,-4 0 6,-4 0 7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6"/>
    </inkml:context>
    <inkml:brush xml:id="br0">
      <inkml:brushProperty name="width" value="0.04546" units="cm"/>
      <inkml:brushProperty name="height" value="0.04546" units="cm"/>
      <inkml:brushProperty name="color" value="#00BFF3"/>
    </inkml:brush>
  </inkml:definitions>
  <inkml:trace contextRef="#ctx0" brushRef="#br0">104783 34324 483,'-15'-14'4,"4"3"5,3 2 7,3 4 7,0 1 4,0 0 5,-2 0 5,0 1 4,0 0-1,0 3-3,2 4-5,1 2-4,0 4-1,0 6 1,0 4 1,0 5 3,-1 5-3,-2 6-7,-1 6-7,-3 6-7,-2 5-8,0 6-9,-1 4-10,-1 5-11,1 1-5,1-3-4,2-3-4,2-3-2,3-8 1,1-10 8,2-13 7,2-11 7,0-7 1,0 1-9,-2 0-8,0 0-7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7"/>
    </inkml:context>
    <inkml:brush xml:id="br0">
      <inkml:brushProperty name="width" value="0.04739" units="cm"/>
      <inkml:brushProperty name="height" value="0.04739" units="cm"/>
      <inkml:brushProperty name="color" value="#00BFF3"/>
    </inkml:brush>
  </inkml:definitions>
  <inkml:trace contextRef="#ctx0" brushRef="#br0">93297 38642 464,'-7'-3'12,"2"8"24,2 9 25,2 10 24,1 3 3,0 0-16,0 1-17,0-1-16,-1 0-12,-2 1-4,-2-1-5,-1 1-5,-1-2-7,2 0-9,2-1-10,2-1-9,1-2-8,0-3-5,0-3-5,0-2-6,0-3-2,2-1 2,0-1 0,2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7"/>
    </inkml:context>
    <inkml:brush xml:id="br0">
      <inkml:brushProperty name="width" value="0.03867" units="cm"/>
      <inkml:brushProperty name="height" value="0.03867" units="cm"/>
      <inkml:brushProperty name="color" value="#00BFF3"/>
    </inkml:brush>
  </inkml:definitions>
  <inkml:trace contextRef="#ctx0" brushRef="#br0">94450 38678 568,'22'-22'0,"-3"5"0,-3 3 0,-3 5 0,-1 2 7,1 2 14,1 2 13,2 2 14,-2 1 5,-1 0-4,-3 0-5,-1 0-3,-1 1-5,0 2-6,0 2-4,0 2-5,-1 1-6,-1 3-8,-1 2-9,0 1-7,-2 2-3,0 1 3,-2 1 3,0 1 2,-2 0-7,0-3-19,-2-1-18,0-2-18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42"/>
    </inkml:context>
    <inkml:brush xml:id="br0">
      <inkml:brushProperty name="width" value="0.04416" units="cm"/>
      <inkml:brushProperty name="height" value="0.04416" units="cm"/>
      <inkml:brushProperty name="color" value="#00BFF3"/>
    </inkml:brush>
  </inkml:definitions>
  <inkml:trace contextRef="#ctx0" brushRef="#br0">59450 44300 498,'14'1'54,"-1"2"-9,-2 2-10,-2 2-11,-1 0-5,1-1-2,2-1 0,0 0-2,1-1 0,1 2-2,2 0 1,0 2-2,1-1 0,1 1-1,1 0-1,1 0 0,1 0-2,1 0-2,1-1-2,1 1-2,1-1-1,-1 0 2,1-2 2,-1 0 0,0-1-1,-1 1-6,-1 2-6,-1 0-5,-2 1-2,-3 0 2,-2 0 1,-4-1 2,-2 2 4,-2 0 6,-3 1 7,0 1 7,-4 2 3,0 0 3,-3 1 2,-2 1 1,0 0 1,2-1-4,2-1-3,2 0-3,1-1-3,-2 1-1,0 1-2,-1 2-1,-1 0-3,2 3-2,0 1-4,2 3-2,0 1-3,0 1-2,0 1-1,0 1-3,-1 1-1,0 0-2,-2 2-2,0 1-1,-1 0-4,2-2-5,0 0-5,2-1-6,1-2-3,2-5 0,2-3-1,2-4-1,0-3 2,-1-1 4,0-1 6,-2 0 4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7"/>
    </inkml:context>
    <inkml:brush xml:id="br0">
      <inkml:brushProperty name="width" value="0.04211" units="cm"/>
      <inkml:brushProperty name="height" value="0.04211" units="cm"/>
      <inkml:brushProperty name="color" value="#00BFF3"/>
    </inkml:brush>
  </inkml:definitions>
  <inkml:trace contextRef="#ctx0" brushRef="#br0">94449 39450 522,'-21'0'26,"3"2"2,5 0 2,3 2 1,4 0 4,6 1 5,4 2 6,6 0 5,2 0-2,3-1-7,2 0-7,1-2-8,2 1-8,-1 0-6,1 1-7,0 2-8,-1-1-7,1-1-8,-1-1-9,1 0-8,0-1-8,1 0-5,1 0-6,1 0-5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07"/>
    </inkml:context>
    <inkml:brush xml:id="br0">
      <inkml:brushProperty name="width" value="0.05481" units="cm"/>
      <inkml:brushProperty name="height" value="0.05481" units="cm"/>
      <inkml:brushProperty name="color" value="#00BFF3"/>
    </inkml:brush>
  </inkml:definitions>
  <inkml:trace contextRef="#ctx0" brushRef="#br0">96781 37649 401,'0'-23'3,"0"4"5,0 3 6,0 3 5,0 2 9,0 1 11,0 0 12,0 2 11,0 3 2,0 6-9,0 6-10,0 6-8,-1 4-7,0 5-3,-2 3-5,0 5-3,0 3-2,0 4-3,2 4-1,0 4-2,1 4-2,0 4-3,0 4-2,0 3-2,0 5-6,-2 4-8,0 3-7,-1 4-8,-1 1-9,2-1-6,0-3-9,2-1-8,0-8-3,0-11-2,0-12 1,0-11-1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0"/>
    </inkml:context>
    <inkml:brush xml:id="br0">
      <inkml:brushProperty name="width" value="0.04946" units="cm"/>
      <inkml:brushProperty name="height" value="0.04946" units="cm"/>
      <inkml:brushProperty name="color" value="#00BFF3"/>
    </inkml:brush>
  </inkml:definitions>
  <inkml:trace contextRef="#ctx0" brushRef="#br0">73371 42880 444,'0'-43'57,"0"8"-8,0 8-7,0 7-7,0 5-6,0-1-4,0 1-5,0-1-3,-1 0-4,-2 1-3,-2-1-3,-2 0-4,-2 3-1,-1 3 3,-3 4 2,-2 4 2,-1 5 2,-1 6-1,-1 5 2,-1 7-1,-1 5 1,1 5-1,-1 4 0,1 6-1,0 1 0,3-2-1,1-2 0,2-2-2,2-2 1,3-2-1,1-1 2,2-3-1,2-2-1,2-5-2,2-3-2,2-5-3,3-3-2,6-2 0,4-4-1,5-2-1,2-5-1,-1-4-4,-2-5-4,1-5-2,-2-4-2,1-3-1,-1-3 0,1-3 0,-1-3-1,1-4 0,0-4-2,-1-4-1,0-2 1,-3 2 3,-1 1 1,-2 0 3,-2 2 2,-1 0-1,-1 1 1,0 2 0,-1 1 3,-1 3 3,1 4 4,0 2 4,-1 3 4,0 5 4,-2 3 4,0 5 3,-3 6 6,-3 10 5,-2 10 6,-3 9 5,-2 5 0,2-1-4,1-1-4,0-1-5,1 0-4,0 4-5,0 3-3,1 3-5,-1 3-2,2 2-1,0 4 1,2 2-1,0 1-2,2-2-4,0-2-5,2-2-5,0-1-7,1-2-11,2 0-11,0-1-10,1-4-4,0-6 1,0-5 3,-1-7 1,1-3 2,0-2 0,0-2 1,0-2 1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1"/>
    </inkml:context>
    <inkml:brush xml:id="br0">
      <inkml:brushProperty name="width" value="0.02719" units="cm"/>
      <inkml:brushProperty name="height" value="0.02719" units="cm"/>
      <inkml:brushProperty name="color" value="#00BFF3"/>
    </inkml:brush>
  </inkml:definitions>
  <inkml:trace contextRef="#ctx0" brushRef="#br0">79050 43850 809,'15'8'103,"-1"0"-39,-1-1-40,0 1-41,-4 0-18,-1 0 2,-4 0 4,-2-1 3,-2 0 0,2 0-4,0-2-4,2 0-4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1"/>
    </inkml:context>
    <inkml:brush xml:id="br0">
      <inkml:brushProperty name="width" value="0.02861" units="cm"/>
      <inkml:brushProperty name="height" value="0.02861" units="cm"/>
      <inkml:brushProperty name="color" value="#00BFF3"/>
    </inkml:brush>
  </inkml:definitions>
  <inkml:trace contextRef="#ctx0" brushRef="#br0">78995 44450 768,'-14'1'31,"6"4"-1,5 2 1,5 3-1,3 1-1,5-1-3,3 0-3,5-2-4,0-1-7,-1-1-12,-3 0-13,-1-2-12,-2 0-11,-1 0-8,-1 0-7,0 0-8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2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82621 43243 538,'-15'-8'4,"2"2"7,2 1 8,3 1 7,0 1 4,2 3 0,1 4 1,0 2 0,1 4 1,0 4 1,0 3 0,1 5 1,-2 2-2,0 3-5,-2 1-6,0 3-4,-2 1-4,-3 2-3,-4 2-2,-2 2-2,-1 0-1,1-1-2,1-3 0,1-2-1,1-3-6,2-3-12,3-5-13,1-3-13,4-6-8,6-6-8,6-8-6,6-6-6,2-4 2,-1 1 14,-1-1 12,-1 0 14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2"/>
    </inkml:context>
    <inkml:brush xml:id="br0">
      <inkml:brushProperty name="width" value="0.04397" units="cm"/>
      <inkml:brushProperty name="height" value="0.04397" units="cm"/>
      <inkml:brushProperty name="color" value="#00BFF3"/>
    </inkml:brush>
  </inkml:definitions>
  <inkml:trace contextRef="#ctx0" brushRef="#br0">83150 43409 500,'14'-26'23,"-1"7"5,-2 10 6,-2 9 6,-2 6 1,-1 5-2,0 5-1,-2 5-2,0 4-2,0 3-2,0 3-4,0 3-2,-1-1-4,0-2-3,-2-3-3,0-3-4,-1-3-3,2-1-1,0-3-1,2-1-3,1-6-1,5-8-2,4-10-3,4-8-2,1-7-1,1-7-1,-1-5 0,1-6-2,-1-2 1,-1 2 1,-1 2 2,-1 2 0,-2 2-1,-3 5-5,-2 4-3,-4 3-5,0 7-11,0 7-19,1 8-20,2 8-20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3"/>
    </inkml:context>
    <inkml:brush xml:id="br0">
      <inkml:brushProperty name="width" value="0.0453" units="cm"/>
      <inkml:brushProperty name="height" value="0.0453" units="cm"/>
      <inkml:brushProperty name="color" value="#00BFF3"/>
    </inkml:brush>
  </inkml:definitions>
  <inkml:trace contextRef="#ctx0" brushRef="#br0">84272 43650 485,'21'-16'-2,"-3"2"5,-5 1 5,-3 1 6,-2 0 2,0 1 0,0-1 0,0 0-1,-1 0 1,-1-1 1,-1-1 0,0-1 1,-2 0 0,0 2-1,-2 3 0,0 1 0,-2 1-1,-2 0 1,-2 0-1,-2 1 0,-1 0-1,-2 2-1,0 2-2,-1 2-1,-1 2-1,1 4 0,-1 2 1,0 3 0,0 4 1,-3 1 0,-2 4 1,-1 4 0,-1 0 0,1 2-1,0 1-1,3 1-1,0-1-2,2-1 0,2-3-1,3-1 0,1-3-2,2-1-3,2-3-3,2-1-3,3-3-6,6-2-11,4-4-11,5-3-11,2-3-2,-3-3 6,-1-5 6,-2-4 6,-2-1 5,1 1 4,0 1 5,-1 1 4,0 2 6,0 4 8,-2 4 6,0 4 8,-3 3 6,-1 3 4,-2 4 6,-2 2 4,-1 1-1,2-1-4,1-1-7,0 0-5,3-3-8,4-1-13,3-2-13,5-2-11,0-2-8,-1 0-3,-2-2-4,-3 0-2,-1-2-2,0 0-1,-2-2-1,-1 0-2,0-1 2,0 0 2,0 0 4,0 0 3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3"/>
    </inkml:context>
    <inkml:brush xml:id="br0">
      <inkml:brushProperty name="width" value="0.04387" units="cm"/>
      <inkml:brushProperty name="height" value="0.04387" units="cm"/>
      <inkml:brushProperty name="color" value="#00BFF3"/>
    </inkml:brush>
  </inkml:definitions>
  <inkml:trace contextRef="#ctx0" brushRef="#br0">85726 43000 501,'-7'42'160,"2"-8"-37,2-9-38,2-9-38,1-2-22,-2 3-5,0 5-5,-2 3-5,0 1-4,1-1-1,-1-3-3,0-1-1,-1-1-4,0 1-5,-1 1-4,-1 1-4,-1-1-6,2-1-5,1-3-5,0-1-6,1-3-3,1-1 0,-1-2-1,0-2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3"/>
    </inkml:context>
    <inkml:brush xml:id="br0">
      <inkml:brushProperty name="width" value="0.03344" units="cm"/>
      <inkml:brushProperty name="height" value="0.03344" units="cm"/>
      <inkml:brushProperty name="color" value="#00BFF3"/>
    </inkml:brush>
  </inkml:definitions>
  <inkml:trace contextRef="#ctx0" brushRef="#br0">85750 43867 657,'2'-22'5,"4"3"8,3 3 9,5 3 9,2 2 5,-1 2 4,1 3 3,-1 1 3,2 2-4,1 2-10,3 2-11,1 2-9,0 0-18,-5-2-23,-3-2-22,-4-2-24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43"/>
    </inkml:context>
    <inkml:brush xml:id="br0">
      <inkml:brushProperty name="width" value="0.04799" units="cm"/>
      <inkml:brushProperty name="height" value="0.04799" units="cm"/>
      <inkml:brushProperty name="color" value="#00BFF3"/>
    </inkml:brush>
  </inkml:definitions>
  <inkml:trace contextRef="#ctx0" brushRef="#br0">58186 45677 458,'-14'0'0,"1"0"0,2 0 0,3 0 0,0 0 4,2-2 8,0 0 7,2-1 8,1 0 5,2 3 0,2 4 1,2 2 1,1 3-2,2 4-3,0 2-3,2 3-3,-1 2-3,-1 3-3,-1 1-4,0 3-2,-2 1-3,0 1-2,-2 0-3,0 2-2,-1 1-2,0 1-2,0 1-1,0 0-2,-1 1-1,0-1-2,-2-2-2,0 0-1,-1-2-2,0-3 1,0-3-1,0-3 0,0-3 2,1-3 3,-2-3 3,2-2 5,0-4 5,4-4 7,2-4 7,4-4 9,2-1 2,3 2-2,3 2 0,3 2-2,1 2-3,-1 0-2,-1 2-2,0 0-4,-2 2-2,1 2-1,0 1-2,-1 3-1,1 1-2,0 0-2,-1-1-2,1 1-1,0 0-1,-1 0-2,1-1-2,0 1-1,-1-1-1,1 0 2,-1-2 0,1-1 2,0 0 1,-1-2-1,1-1 0,0 0-1,-1-1 0,-1 0-1,-1-1-1,0 1 0,-1-1 0,3-4 1,1-2 1,3-3 1,0-3 0,-3 0 0,-1-1 1,-2-1-1,-1-2 1,1 0 3,1-1 3,1-1 3,1-1 0,-2 0-4,-1 1-4,-1-1-3,0 1-3,0 1-2,-1 1-3,1 0-3,-2 1-4,-2-1-9,-4-1-7,-2-1-7,-2-1-1,0 2 7,0 1 8,0 1 7,0 1-2,0 0-9,0 2-11,0 1-10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4"/>
    </inkml:context>
    <inkml:brush xml:id="br0">
      <inkml:brushProperty name="width" value="0.05062" units="cm"/>
      <inkml:brushProperty name="height" value="0.05062" units="cm"/>
      <inkml:brushProperty name="color" value="#00BFF3"/>
    </inkml:brush>
  </inkml:definitions>
  <inkml:trace contextRef="#ctx0" brushRef="#br0">86492 42733 434,'-7'-6'12,"4"4"25,2 4 25,4 4 23,0 4 5,-2 3-17,-2 5-16,-2 3-17,-1 4-11,0 3-5,0 3-5,0 3-4,0 2-5,-2 4-3,0 2-3,-1 4-3,-1 0-4,-2-1-6,0 0-5,-1-1-6,1-3-4,2-4-2,4-4-2,3-4-2,1-3-3,0-5-5,0-3-5,0-4-4,-1-3-3,0-1 0,-2-1 0,0 0-2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4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84997 44144 550,'-21'-8'5,"7"0"10,5 0 10,6 0 9,3 1 5,2-1-4,0 0-2,2 0-2,2 1-3,5 0-2,5 2-2,5 1-2,2 0-1,-1 2 0,-1 0-1,-1 2-1,-2 1-2,-3 4-4,-2 2-5,-4 3-4,-4 3-2,-2 2 1,-6 1-1,-2 3 0,-4 1-1,-4 1-3,-2 0-3,-3 3-2,-1-3-1,-1-2-1,1-3 0,-1-2 0,2-3 0,1-1 2,2-1 1,3 0 1,5-3-1,10-3-2,10-2-4,9-3-2,5-3-6,1 0-10,-1-2-8,0 0-9,-2 0-1,-5 2 7,-5 2 6,-5 3 8,-2 0 3,0 0 0,0 0-2,0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5"/>
    </inkml:context>
    <inkml:brush xml:id="br0">
      <inkml:brushProperty name="width" value="0.04576" units="cm"/>
      <inkml:brushProperty name="height" value="0.04576" units="cm"/>
      <inkml:brushProperty name="color" value="#00BFF3"/>
    </inkml:brush>
  </inkml:definitions>
  <inkml:trace contextRef="#ctx0" brushRef="#br0">87381 43031 480,'0'-12'17,"0"6"-14,0 8-15,0 6-14,0 2 2,-2-4 18,0-4 18,-2-4 18,3-2 10,4 0 2,5 0 2,6 0 3,1 0-2,-1 1-7,-1-1-7,0 0-6,-1 0-4,1 2-3,1 0-2,1 2-2,0 0-2,-1 2 0,-1 0 0,0 2 0,-2 0-2,-1 2-3,0 0-2,-2 1-3,-1 2-1,-2 2 0,-3 1-1,0 3 0,-4 2-1,0 1 0,-3 3-2,-2 1 0,-2 2-2,-2-1 0,-1 1-2,-3-1 0,0 0-2,-1-1-2,0-1-2,1-1-3,0-2 0,2-3 1,3-2 0,1-4 2,1-3-6,0-4-12,0-4-11,1-4-13,0-3-1,2-4 8,2-2 7,2-3 9,1-2 6,2 1 6,0-1 6,2 1 5,-1 1 4,-1 3 5,0 2 3,-1 4 4,-2 6 15,-1 10 26,0 10 26,-1 9 26,-1 6 4,0 1-22,0 0-19,0 2-21,-1-1-14,0 0-8,-1-1-8,-1-1-9,0-2-7,2-2-9,2-1-8,2-3-8,1-1-5,0-3-3,0-1-1,0-2-3,1-3-4,2-3-6,2-3-7,2-2-5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6"/>
    </inkml:context>
    <inkml:brush xml:id="br0">
      <inkml:brushProperty name="width" value="0.04998" units="cm"/>
      <inkml:brushProperty name="height" value="0.04998" units="cm"/>
      <inkml:brushProperty name="color" value="#00BFF3"/>
    </inkml:brush>
  </inkml:definitions>
  <inkml:trace contextRef="#ctx0" brushRef="#br0">88462 43049 440,'0'-14'7,"0"1"15,0 2 14,0 2 15,0 4 3,0 6-8,0 6-10,0 6-7,0 4-6,-2 1-1,0 3-1,-1 1-2,-2 3 0,0 3 0,-2 3 0,0 3-1,0-1 0,0-2-2,2-3-1,1-3-1,0-3-2,2-1 1,0-3-1,2-1 0,2-3-6,6-2-8,4-4-9,5-3-10,2-3-5,-1-6-2,-1-4-1,-1-5-2,0-4 1,-1-3 2,1-3 2,0-3 3,-2-2 1,-1-1 4,-3-1 4,-1 0 2,-1-4 3,2-3 4,0-4 2,1-4 4,-1 1 2,-2 8 4,-4 6 2,-2 7 3,-4 5 1,0 3-1,-3 2 0,-2 4-1,-2 3 0,-2 2-2,-1 4 0,-3 3-1,0 2-3,1 3-5,1 3-4,1 4-6,1 0-5,2-1-10,2-1-7,3-1-9,0-1-2,2 0 3,0-2 3,2-1 3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6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89547 43650 502,'-1'15'63,"0"-1"-6,-2-1-6,0 0-7,-2 0-5,0 3-2,-1 3-4,-1 3-3,0 2-3,2-1-4,2 1-4,2-1-4,1-1-3,2-1-2,0-3-1,2-1-3,1-2-1,1-1 0,3-1 0,2 0 1,2-2-5,1-1-7,3 0-7,2-2-9,0-1-8,-1-2-9,-1-3-8,-1 0-10,0-3-3,0-1 2,-1 0 3,1-1 2,-2-1 6,-3 0 9,-3 0 9,-2 0 9,-2 0 7,0-2 2,0 0 4,0-1 2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6"/>
    </inkml:context>
    <inkml:brush xml:id="br0">
      <inkml:brushProperty name="width" value="0.04394" units="cm"/>
      <inkml:brushProperty name="height" value="0.04394" units="cm"/>
      <inkml:brushProperty name="color" value="#00BFF3"/>
    </inkml:brush>
  </inkml:definitions>
  <inkml:trace contextRef="#ctx0" brushRef="#br0">89625 43740 500,'-15'-22'37,"2"5"0,3 3 2,1 4 1,1 4 1,0 2-1,0 4 0,1 3-1,-1 3-2,0 7-5,0 5-4,0 7-5,0 5-4,-1 5-3,-2 4-2,0 6-4,-1 3-4,-1 3-4,-1 4-7,-1 2-5,-2 4-5,-2 7-7,-1 5-7,-2 7-6,0-5-1,5-14 2,3-13 4,4-13 3,2-9-4,1-2-10,-1-1-9,0-2-10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62459 22754 999,'-30'-13'-41,"19"7"11,18 5 14,19 6 11,6 1 3,-8-1-8,-5-2-9,-8-2-8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3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7150 15450 601,'0'24'104,"0"1"-23,0 1-24,0 1-23,0-1-13,0 0-2,0-1-2,0 0-3,0 1-3,0 6-1,0 6-3,0 7-2,0 1-2,0-1 1,0 0 0,0-1 0,0-1-1,0 2-2,0 0-3,0 2-1,0-1-1,2-1 0,0 0 0,2-1 0,-1-1 0,2 0 0,-2 0 0,1 0-1,0 1 0,0 2-1,0 2-2,0 2-1,-1 0 0,-1 0 1,0-2 2,-1 0 1,-1-3 0,0 0 0,0-3 1,0-2-1,0-1 1,1-2-1,2 0 2,0-1-1,1-1 0,0 0-1,0 0-2,0 1 0,0-1-1,0 2 1,-1 1 0,1 1 2,0 0-1,-2 0 0,0 0 0,-2 0-1,0 0 0,2-2-1,1 0-2,0-1 0,0-2-2,0-2 0,-2-1-1,0-3-1,-1-2 0,0-3-1,0-3-1,0-3-1,-2-4-2,0-6-4,-3-6-3,-2-6-4,0-3 1,1 0 7,0 0 6,2 1 7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4"/>
    </inkml:context>
    <inkml:brush xml:id="br0">
      <inkml:brushProperty name="width" value="0.02651" units="cm"/>
      <inkml:brushProperty name="height" value="0.02651" units="cm"/>
      <inkml:brushProperty name="color" value="#F2395B"/>
    </inkml:brush>
  </inkml:definitions>
  <inkml:trace contextRef="#ctx0" brushRef="#br0">6609 15027 829,'-1'-14'0,"0"2"0,-2 4 0,0 3 0,-1 1-1,0 0-4,0 0-3,0 0-3,-1 3 6,-2 6 15,-1 6 17,-3 5 15,-2 6 2,0 3-10,-1 4-10,-1 5-10,-1 0-9,-1 0-5,-1-1-4,-1-1-7,0-2-2,3-2 0,1-2-1,2-1-1,2-3-2,1-3-6,0-3-4,2-3-6,2-3-1,2-4 2,4-4 3,3-4 1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4"/>
    </inkml:context>
    <inkml:brush xml:id="br0">
      <inkml:brushProperty name="width" value="0.03199" units="cm"/>
      <inkml:brushProperty name="height" value="0.03199" units="cm"/>
      <inkml:brushProperty name="color" value="#F2395B"/>
    </inkml:brush>
  </inkml:definitions>
  <inkml:trace contextRef="#ctx0" brushRef="#br0">7150 15081 687,'1'-13'3,"2"3"5,2 4 7,2 4 4,1 3 5,3 4 1,2 2 3,1 3 1,3 3 0,1 2-5,3 1-4,2 3-5,-1 0-1,0 1 1,-1-1 1,-1 1 0,-1 0-4,-1 1-12,-1 1-9,0 1-12,-2 0-9,-1-1-10,-1-1-9,-1-1-10,-2-2 0,-2-3 9,-4-3 8,-2-2 9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43"/>
    </inkml:context>
    <inkml:brush xml:id="br0">
      <inkml:brushProperty name="width" value="0.03307" units="cm"/>
      <inkml:brushProperty name="height" value="0.03307" units="cm"/>
      <inkml:brushProperty name="color" value="#00BFF3"/>
    </inkml:brush>
  </inkml:definitions>
  <inkml:trace contextRef="#ctx0" brushRef="#br0">59018 45290 665,'-9'-5'10,"-2"8"22,-2 6 21,-1 7 20,-3 5 1,0 5-22,-1 3-21,-1 5-21,0 2-17,1 2-10,1 2-10,1 2-11,1-2-6,4-6-2,3-6-2,3-5-1,1-5 3,0-3 5,0-3 7,0-2 7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4"/>
    </inkml:context>
    <inkml:brush xml:id="br0">
      <inkml:brushProperty name="width" value="0.02874" units="cm"/>
      <inkml:brushProperty name="height" value="0.02874" units="cm"/>
      <inkml:brushProperty name="color" value="#F2395B"/>
    </inkml:brush>
  </inkml:definitions>
  <inkml:trace contextRef="#ctx0" brushRef="#br0">7600 22900 765,'0'14'40,"0"-1"-8,0-2-8,0-2-9,0 0-4,0 1 0,0 3 2,0 2 0,0 0-1,0 1 0,0 0-1,0-1-2,0 1 0,0 1-2,0 2-1,0 0-1,0 0-2,0 1-2,0-1-1,0 1-1,0-1-1,2-1-1,0-1 1,1-1-1,0-1 0,0-3-3,-2-1-3,0-2-2,-1-1-4,0 0-4,0 0-4,0-1-4,0 1-4,0 0-2,0 0-2,0 0-2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5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7355 24174 623,'-13'0'-5,"6"0"11,6 0 12,6 0 11,4 0 3,1 0-4,3 0-5,2 0-4,1-1-3,-1 0 0,1-2 0,0 0-1,0-1 0,3 0-1,2 0 0,1 0-1,2 0 0,1-2-2,1 0 0,1-1-2,1-1 1,3 2-1,1 1-1,2 0 1,1 1-1,-3 1-2,-2-1 0,-1 0-2,1 0-3,4 0-3,6 0-3,5 0-4,0 0 0,-4 0 1,-4 0 2,-3 1 2,-3-1 0,0 2 1,1 0 1,-1 2 0,0 0 1,-2 0 1,0 0-1,0 0 2,-2 0 0,0 0 1,1 0 0,-1 0 2,1 0 0,1 2 0,1 0 0,1 2-1,0-1 1,1-1-2,-1 0 0,0-2-1,0 0 0,-1 0 0,-1 0-1,-1 0 0,-2 0-1,1-2-1,-2 0 0,-1-1 0,0-1-1,1 2 2,1 0 2,1 2 1,0 0 1,1 0 0,-1 0 1,0 0-1,1-1 1,-1 0-1,1-2-1,-1 0 1,1-1-2,1 0 1,1 0-1,1 0 0,0 0-1,2 1 0,1-2 0,1 2 0,0-1 0,0 2-1,1 0-1,-1 2 1,0 0-1,-2 0 0,0 0 0,-1 0 0,0 0 0,-1 0 0,0 0 0,1 0 1,-1 0-1,0 0 1,1 0-1,-1 0 0,0-1 0,-1 0 0,-2-2 0,1 0-1,-2-1 1,1 0 0,-1 0 0,0 1 1,1-1-1,1 2 2,1 0-1,1 2 1,0 0 0,1 0 0,-1 0-1,0 0 0,1 0 0,-1 0 0,0 0 0,1 0-1,-1 0-1,-2 0 1,0 0 0,-1 0-1,0 0 0,1 0-1,1 0 0,1 0-2,0-1 0,1 0 1,-1-2-1,0 0 1,1-2 0,-1 0 0,0-1 0,1-2 1,-1 2-1,0 1 1,1 2-1,-1 2 1,1 0-1,-1 0 0,0-2 0,1 0 0,-2 0-1,-2 2 1,-1 2 0,-3 2-1,-1 1 1,-1 0 0,-1 0 0,0 0 0,-2-1-1,1-1 0,-1 0-2,1-2-2,-2 0 0,-3 0-3,-3 0-1,-2 0-2,-2 0-1,-1 0-1,1 0-1,0 0 0,-1 0-2,0-2-1,-2 0-2,0-1-2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6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20769 22850 566,'22'15'69,"-3"-1"-13,-3-1-13,-3 0-13,0-2-8,0-1-1,1-1-3,1 0-1,0-1-3,-1-1-2,-1 1-2,0 0-4,-1 0 0,-1 0 0,1 0 0,0-1 0,-1 1 0,-1 0-1,0 0 1,-2 0-1,-1 0 0,-1 1 2,0 1 2,-2 2 0,-2 0 2,-6 3-2,-4 1-1,-5 3 0,-5 1-4,-3-1-6,-5 1-6,-3-1-6,-5 3-2,-6 3 1,-6 4 1,-6 5 1,2-2 2,8-6 1,9-5 2,9-6 2,5-4-10,1-1-21,1-1-21,1 0-20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8"/>
    </inkml:context>
    <inkml:brush xml:id="br0">
      <inkml:brushProperty name="width" value="0.02609" units="cm"/>
      <inkml:brushProperty name="height" value="0.02609" units="cm"/>
      <inkml:brushProperty name="color" value="#F2395B"/>
    </inkml:brush>
  </inkml:definitions>
  <inkml:trace contextRef="#ctx0" brushRef="#br0">7750 21250 843,'29'0'30,"-3"0"-5,-5 0-6,-3 0-6,-3 0-3,-1 2 0,-1 0 0,0 2 0,0 1-1,5 1-3,3 3-1,5 2-4,0 1 0,-1 0-1,-3-1 0,-1 1-1,-1 1 1,1 1-1,1 3 1,1 2-1,1 0 1,-1-1 0,1-1-1,-1-1 1,0 1-1,-1 1 1,-1 3-1,0 2 0,-3 0 1,0 1-1,0-1 1,-2 0 0,0 0 0,-1-1 1,1-1 0,0 0 0,-1-1 0,1 1 1,0 1-1,-1 1-1,1 0 1,0-1 0,-1-1-1,1-1 0,-1-1 1,-1 1-1,-1-1 1,0 1 0,-2 1 0,1 1 0,0 3-1,0 1 1,-1 0-1,-3-1-1,-1-3-1,-2-1-2,-1-2-1,0-1-2,0-1-1,0 0-1,-1-2-4,-1-1-4,0-1-4,-1-1-6,-2-1-3,-1-2-2,0-2-2,-1-2-3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9"/>
    </inkml:context>
    <inkml:brush xml:id="br0">
      <inkml:brushProperty name="width" value="0.02925" units="cm"/>
      <inkml:brushProperty name="height" value="0.02925" units="cm"/>
      <inkml:brushProperty name="color" value="#F2395B"/>
    </inkml:brush>
  </inkml:definitions>
  <inkml:trace contextRef="#ctx0" brushRef="#br0">7731 21802 752,'-13'5'0,"3"-5"4,4-4 4,4-5 5,3-3 0,2 0 0,2 1-1,2-1 0,1 0-1,1 0-1,2 1 0,0-1 0,0-1-2,1 0-4,0-1-2,0-1-4,-1-1-2,1-1 0,0-1-1,0-1-1,-1 0 1,-1 1 0,0 0 3,-2 2 0,1-2 2,3-3 1,4-4 0,2-5 0,0 0 1,-1 3 0,-2 4 0,-2 2 1,-1-1-1,3-1 1,1-4 0,3-3 1,0 0-1,-3 3 0,-1 3 0,-2 3-1,-1 2-1,0 3 1,-1 1 0,1 3 1,0 0-1,0 2-1,-1 1 0,1 0-1,0 2 0,0-1-1,-1 0 1,1 0-1,0 0 1,0 1 0,-1-1 1,1 0 1,0 0 0,1 2 0,2 1-1,0 0 0,1 1 1,-1-2-1,1 0 2,0-1-1,0-1 1,3 0-1,1 0 0,3 1-1,0-1-1,-1 0 1,-1 0 0,-1 0 1,-1 1-1,-1 1 0,-1 0 0,0 2 0,-2 0-1,1 2 1,0 0 0,-1 2 1,0 0-1,-2 0 1,-3 0 1,-1 0-1,0 1 1,0 2 1,1 2 0,2 2 0,-1 0 1,-1-1-1,-1-1 1,0 0-1,-1 0 1,1 0-2,2 1 0,0 2-2,1-1 1,-1 1-2,1 0 1,0 0-1,0-1 1,-1-1-1,1 0 1,0-2-1,0 0 1,1 0-1,1 0 0,2 0-1,-2 0 1,-1 2-1,-2 0 1,-2 2-1,-1 0 1,1 1-1,2 1 0,0 2 1,0-1 0,-1-1-1,0-1 1,-2 0 0,0-1 0,0-1-1,0 1 1,0 0 0,-1 0 0,1 2 0,0 0 0,0 1 0,0 1 0,0 0 0,-1-1 0,1 1 0,0 0 0,0 2 1,0 0 0,0 1 0,-1 1 1,1 1-1,0 1 1,0 1-1,0 1 0,2 0 0,0-1 0,1 1 0,0-1-1,-1 1 0,0-1 1,-2 1-1,0-1 1,0 1-1,0-1 1,0 1 0,0-1-1,1-1 1,2-1-1,0 0 1,0-1-2,1 1 1,0 1-1,0 1-1,-1 0 0,1-1 0,0-1-1,0-1-1,-1 0 0,1 2 0,0 0-1,0 1 0,-1 0 0,1 1-1,0-1 0,0 1 0,-1-1-1,-3-1-2,-1-1-3,-2 0-2,-1-3 0,0-1 1,0-3 2,0 0 2,-1-2-2,-2 1-5,-2 1-4,-2 2-5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1"/>
    </inkml:context>
    <inkml:brush xml:id="br0">
      <inkml:brushProperty name="width" value="0.02969" units="cm"/>
      <inkml:brushProperty name="height" value="0.02969" units="cm"/>
      <inkml:brushProperty name="color" value="#F2395B"/>
    </inkml:brush>
  </inkml:definitions>
  <inkml:trace contextRef="#ctx0" brushRef="#br0">11145 21724 740,'-13'-9'0,"4"-2"4,6-2 3,5-1 4,2-2 1,1 2-3,2 1-3,0 1-2,1 1-2,2 0-2,0 2 0,1 1-2,2-2-1,3-4 0,3-3 0,4-5-1,1-2 0,1-1-3,1-1-1,1 0-2,0-4 0,2-1 2,1-4 1,1-2 3,0-4 2,1-1 2,-1-2 1,0-2 3,1 0 1,1 2 1,1 2 0,0 2 0,2 2 1,1 2 3,0 2 1,2 1 3,0 2-1,-2 2-1,0 0-1,-1 1-2,-1 2-2,1 5 1,-1 3-2,0 5 0,-1 2 0,0 0 0,-1 2 1,-1 1-1,-2 1 1,-1 2 2,-3 2 1,-1 2 1,-2 1 0,-1 0-1,-1 0 0,-1 0-2,0 0 0,1 0-2,1 0-2,1 0 0,1 0-2,-1 0 1,1 0 0,-1 0 0,0 0-1,-1 0-1,-1 0 0,-1 0-3,0 1 1,-1 2-1,1 2 0,0 2 0,-2 0 0,-1 1-1,-3 0 0,-1 0-2,-1-1 0,0-1 0,-1 0-1,1-2 0,-1 0-2,0 0-4,-2 0-3,-1 0-4,0 0-2,0 0 2,0 0 0,0 0 1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1"/>
    </inkml:context>
    <inkml:brush xml:id="br0">
      <inkml:brushProperty name="width" value="0.02665" units="cm"/>
      <inkml:brushProperty name="height" value="0.02665" units="cm"/>
      <inkml:brushProperty name="color" value="#F2395B"/>
    </inkml:brush>
  </inkml:definitions>
  <inkml:trace contextRef="#ctx0" brushRef="#br0">16900 20600 825,'21'0'-13,"-3"2"8,-4 0 8,-4 2 6,-1 1 7,5 3 3,4 4 4,3 2 3,2 2 0,-1 1-5,-1 1-4,-1 1-4,1 1-4,-1 1-3,2 1-2,2 2-3,-1-1-2,1 1-1,-1-1 0,1 0-1,-2 0 0,0-1-1,-1-1 0,0 0-1,-1 0 0,3 5 0,1 3 1,3 4 1,-1 1-1,-2-1-1,-1-3-1,-2-2-2,-2-2 1,-1-3 0,-1-3 2,-1-2 1,-1-3-3,-3-1-8,-1-1-7,-2-1-8,-2-1-2,0-2 5,-2-2 2,0-2 4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3"/>
    </inkml:context>
    <inkml:brush xml:id="br0">
      <inkml:brushProperty name="width" value="0.03143" units="cm"/>
      <inkml:brushProperty name="height" value="0.03143" units="cm"/>
      <inkml:brushProperty name="color" value="#F2395B"/>
    </inkml:brush>
  </inkml:definitions>
  <inkml:trace contextRef="#ctx0" brushRef="#br0">16183 21680 699,'-6'-16'45,"4"0"-11,4 1-10,4-1-10,2-1-6,-1-1-2,1-3-2,0-1-2,1-2-2,2-1 1,1-1-1,3-1 0,1-1-1,-1-3 1,1-1-1,0-2 0,0-1 1,3 0 0,2-1 1,1 1 2,2 1 0,1 1 1,1 3 2,1 2 2,1 0 0,3 1 2,1 0 1,2-1 1,2 1 0,3 0 0,1-1-1,2 1 1,1 0-2,0 1 1,0 1-2,0 1 0,-1 3-1,-2 3-4,-1 4-3,-3 5-2,-3 1-1,-2 2 0,-3 1 1,-3 0 1,-2 1 0,-1 0 0,-1 0-2,0 0 0,-3 1 1,1 1 0,-2 0 1,-1 2 1,-2 0 0,-1 0 0,-2 0-1,-2 0 0,-1-1 0,0-1 0,0 0 1,-1-1 0,1-1-7,0 2-14,0 0-12,0 2-15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18075 21525 333,'49'20'167,"16"14"-1,16 14 1,15 16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7"/>
    </inkml:context>
    <inkml:brush xml:id="br0">
      <inkml:brushProperty name="width" value="0.03103" units="cm"/>
      <inkml:brushProperty name="height" value="0.03103" units="cm"/>
    </inkml:brush>
  </inkml:definitions>
  <inkml:trace contextRef="#ctx0" brushRef="#br0">8850 21677 708,'0'-16'-20,"2"2"3,0 1 5,2 1 4,-1 1 5,-1 0 8,0 2 8,-1 1 6,-1 2 9,1 4 10,2 4 8,0 4 9,0 2-1,0 1-13,-1 2-12,-2 0-13,0 2-9,0 3-6,0 3-8,0 3-6,0 0-8,2-1-11,0-3-9,2-1-11,-1-1-2,0 1 6,-2 2 6,0 0 6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43"/>
    </inkml:context>
    <inkml:brush xml:id="br0">
      <inkml:brushProperty name="width" value="0.03125" units="cm"/>
      <inkml:brushProperty name="height" value="0.03125" units="cm"/>
      <inkml:brushProperty name="color" value="#00BFF3"/>
    </inkml:brush>
  </inkml:definitions>
  <inkml:trace contextRef="#ctx0" brushRef="#br0">58674 47450 704,'-11'0'9,"10"2"19,10 0 18,9 2 19,4-1-1,-1 1-17,-3 0-20,-1 0-18,-1 0-15,-1-1-12,1 1-13,-1 0-13,0-1-3,-1 0 7,-1-2 4,0 0 7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8"/>
    </inkml:context>
    <inkml:brush xml:id="br0">
      <inkml:brushProperty name="width" value="0.03064" units="cm"/>
      <inkml:brushProperty name="height" value="0.03064" units="cm"/>
    </inkml:brush>
  </inkml:definitions>
  <inkml:trace contextRef="#ctx0" brushRef="#br0">8862 21793 718,'-21'-8'-2,"5"2"-1,5 1-3,5 1-1,2 1 3,2 3 12,0 4 11,2 2 11,0 3 5,2 4-3,0 2-3,2 3-2,-1 3-3,-1 3-3,0 3-2,-1 3-4,-1 1-2,1 1-3,2-1-3,0 0-3,0 0-2,0 1 1,-1-1-1,-2 0 1,0 0-3,2-1-2,1-1-4,0-1-3,1-2-3,0 0 0,-1 0-1,2-2-1,-2-2 0,-1-3-1,0-3 1,-2-3-1,0-1 0,0 0-1,0-1-1,0 1-2,1-1 0,0-1-3,2 0-1,0-2-2,1-1 1,0 0 3,0-2 2,0 0 2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00"/>
    </inkml:context>
    <inkml:brush xml:id="br0">
      <inkml:brushProperty name="width" value="0.0319" units="cm"/>
      <inkml:brushProperty name="height" value="0.0319" units="cm"/>
    </inkml:brush>
  </inkml:definitions>
  <inkml:trace contextRef="#ctx0" brushRef="#br0">12800 22200 689,'0'22'77,"2"-3"-17,0-3-16,2-3-17,-1-1-8,-1 0 0,0-1 0,-2 1-1,1 1-6,0 1-13,2 3-11,0 2-13,0 0-8,0 1-2,-2-1-3,0 1-2,-1-2-1,0-1 2,0-2 2,0-3 3,0-1 3,0 0 7,0-2 5,0-1 7,0 0 5,0 0 1,0 0 4,0 0 2,0-1 3,0 1 4,0 0 4,0 0 3,0 0 5,0 1 4,0 2 4,0 0 5,0 0 3,0 1 3,0 0 1,0 0 3,0-1-2,0-1-6,0-1-6,0 0-7,0-1-4,0 1-5,0 2-5,0 0-5,0 0-7,2-1-11,0 0-10,2-2-12,-1 0-4,1 0 2,0-1 0,0 1 2,0-1 2,0 0 1,0-2 1,0 0 2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01"/>
    </inkml:context>
    <inkml:brush xml:id="br0">
      <inkml:brushProperty name="width" value="0.02779" units="cm"/>
      <inkml:brushProperty name="height" value="0.02779" units="cm"/>
    </inkml:brush>
  </inkml:definitions>
  <inkml:trace contextRef="#ctx0" brushRef="#br0">18127 21750 791,'-6'16'68,"2"-1"-15,4 1-14,2-1-15,2 1-10,0 0-6,-1-1-5,1 1-8,-1 2-5,0 5-6,-2 5-6,0 4-6,-1 2-5,0-1-4,0-3-5,0-2-3,0-3 1,0-5 9,0-5 9,0-5 8,0-2 6,0 0 3,0 0 2,0 0 3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01"/>
    </inkml:context>
    <inkml:brush xml:id="br0">
      <inkml:brushProperty name="width" value="0.02642" units="cm"/>
      <inkml:brushProperty name="height" value="0.02642" units="cm"/>
    </inkml:brush>
  </inkml:definitions>
  <inkml:trace contextRef="#ctx0" brushRef="#br0">18200 23650 832,'0'14'29,"0"-1"4,0-3 4,0-1 4,1-1-14,2-1-31,1 1-34,3 0-31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0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46825 36100 333,'49'20'167,"16"14"-1,16 14 1,15 16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63957 27413 999,'-33'-14'-66,"12"3"13,11 3 14,12 3 13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2"/>
    </inkml:context>
    <inkml:brush xml:id="br0">
      <inkml:brushProperty name="width" value="0.04272" units="cm"/>
      <inkml:brushProperty name="height" value="0.04272" units="cm"/>
      <inkml:brushProperty name="color" value="#FED406"/>
    </inkml:brush>
  </inkml:definitions>
  <inkml:trace contextRef="#ctx0" brushRef="#br0">32089 24050 514,'-22'0'1,"1"2"0,2 0 0,3 2 1,3 0 6,8 0 11,7-1 11,6 1 11,4 0 3,0 0-4,-1 0-6,1 0-5,-1 1-3,-1 0-4,0 1-3,-2 2-3,1 0-3,4 1-2,2 2-2,3 0-2,1 0-1,-3-1-1,-1-1-2,-2 0 0,-2-2 0,1-1-1,0 0 1,0-2-1,-1 1 0,1 0 1,0 1 0,0 2 1,-1 0-1,1 0 1,0-1 0,0 1 1,-1 0-1,1 0 1,0 0 0,0 0 0,-1-1 0,1 1-1,0 0-1,0 0 0,0-1-1,1-1 1,1 0 0,2-2 1,-1 1-1,1 0-2,0 1 0,-1 2-3,1-1 1,0-1-1,-1 0 1,1-2 0,-1 0 0,-1 0 0,-1 0 1,0 0 0,-1 0 0,-1 2 1,1 0 0,0 1 1,0 2 0,0 0 0,-1 1 0,1 2 0,0-1 0,1-1-1,2-1 0,0 0-2,0-2 0,-1-1 0,-1 0-2,0-2 1,-2-1-1,1 0 0,0-2 1,0 0 0,-1-1 0,1 2 0,0 0 0,0 2 0,0 1 1,3 1 0,2 3 1,1 2 0,1 0 1,-2-2-1,-3-2 0,-1-2 0,-1-2 0,0 1-2,-1 0 0,1 0 0,0-1-1,0 0-1,-1-2 1,1 0-1,0-1-1,0 2 1,-1 0-1,1 2 0,0 0 0,0 2 0,-1 0 1,1 1 0,0 1 0,0-2 1,-1-1 1,1 0 1,0-1 1,0 0-1,-1-1 0,1 1 0,0 0-1,0 0 0,-1 0-1,1 0-1,0 0 1,0 0-1,-1 0 1,1 0 0,0 0 0,0 1 1,-1 2-1,1 0 1,1 1 0,0 0-1,1 0 1,1 0 0,0-1 0,-1-1-1,0-1-1,-2 0-1,0-1 0,0 0 0,-1 0-1,1 0 0,0-1-1,0 2 0,-1-2-2,1 1-1,0 0 0,0-2-1,-1 0-1,1-2-1,0 1 1,0 0 0,-1 2 0,1 0 2,-1 1 0,-1 2 4,0 0 2,-2 2 3,0-1 1,-2 1-1,-1 0-1,0 0-2,-1 0-1,2-1-1,0 1-2,1 0-1,2 0-2,0 2-3,1 0-3,2 1-3,-2 0 1,-1 0 4,-2-2 4,-2-1 4,-1 0 3,2-2 0,0-1 3,1 0 0,1-1 1,0 2 0,0 0 1,0 1-1,0 2 1,-1 0-1,1 1 0,0 2-1,0-1 0,0-1 1,0-1-1,-1 0 0,2-1 0,0-1-1,1 1-1,2 0 0,-1 0 0,1 0-1,0 0 1,0-1 0,-1 1-1,-1 2 2,-1 0 0,0 1 1,-1 1 0,1 0 0,2 0 1,0-1 0,0 1 0,-3 0 0,-1 0-1,-2-1 0,0 0 1,0 0 1,1-2 2,2 0 1,-1-2 0,-1-1 0,0-1-2,-2 0 1,1-1-2,0 0 1,1 0 1,2 0-1,-1 0 1,-1 1 2,0 2 0,-2 0 2,1 1 0,0 0 0,1 0-1,2 0-1,0-1 0,0 1-1,-1 0-1,1 0-1,0 0 0,0 0-1,0-1 0,0 1 0,-1 0 0,1 0-1,0 0 1,0-1 0,0 1 0,1 0 1,2 0 0,0 0 0,0 0 1,-1-1-1,0 1-1,-2 0 0,0 0-1,0 0 0,0 0-1,0-1 1,-1 2-1,1 0 0,0 1 0,0 2-1,0-1 2,0-1 0,0-1 0,-1 0 2,1-1 0,0 1 0,0 2 0,0 0 1,0 0-1,-1-1 1,1 0-1,0-2 0,0-1 0,0-1-1,0 0 0,-1-2-1,1 1 1,-2 0-1,-1 1 0,0 2 0,-1-1 0,2-1 0,0 0 0,1-2 0,1 1 1,-2 0-1,-1 1 2,0 2 0,-1 0 0,2 0 0,0-1 1,1 1-1,1 0 1,-2 0-1,-1 0 0,0 0-1,-1-1 1,2 1-1,0 0 0,1 0 0,1-1 0,0-1-1,0 0 0,0-2 0,0 1 0,-1 0-1,1 1 1,0 2-1,0 0 0,0 0 2,0-1 0,-1 1 1,1 0 0,-2 0 1,-1 0 1,0 0 0,-1 0 1,2 1 0,0 1-1,2 2 0,-1-1 0,1-1-1,0-1-1,0 0-1,0-1 1,1-1 0,2 1 0,0 0 1,0 0-1,-3 0-2,-1 0-1,-2-1-2,0 1 0,0-2 0,1-1 1,2 0 0,-1-1 0,-1 2 2,0 0 0,-2 1 2,0 1 0,-2 0 2,0 0-1,-2 0 2,1 0-1,2-1 0,2 1 0,2 0-2,1 0 0,0 0 0,-1 0-1,1-1-1,-1 1 0,0 0 1,-2 0 0,0 0 0,-1-1 0,0 1 1,-1 0 0,1 0 0,1 0 0,0 0 2,1-1-1,2 1 2,-1 0 0,-1 0-1,0 0 1,-2 0-1,0 0 1,0 1-1,0 1 0,0 2 1,1-1-2,0-1 0,1-1 0,2 0-1,-1-1 0,1 0 0,0-1 1,0 1 0,-1 0 1,-1 0-2,0 0 0,-1 0 0,-2-1-1,1 1 0,0 0-1,0 0 1,0 0 0,0 0 0,0-1 0,0 1 1,0 0 1,0 2-1,-1 0 0,2 1 0,-2 1-1,1 0 0,0-1 0,0 1-1,0 0 0,0 0 1,0-1-1,0 1 1,0 1 0,0 2 0,-1 1 0,2 3 0,-2 0 1,1-1 1,0-1 1,0-1 1,1-1 0,0-1-3,1 0 0,2-2-3,-1 0-1,-1 0-1,0-1 0,-2 1-2,0 0 1,0 0 1,0-1 1,0 1 1,-1-3-9,-2-6-17,-2-6-17,-2-6-19,-1-3-3,0 1 10,0-1 11,0 0 9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42700 32000 999,'0'14'-12,"2"-4"7,0-2 7,1-2 7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7"/>
    </inkml:context>
    <inkml:brush xml:id="br0">
      <inkml:brushProperty name="width" value="0.03653" units="cm"/>
      <inkml:brushProperty name="height" value="0.03653" units="cm"/>
      <inkml:brushProperty name="color" value="#FED406"/>
    </inkml:brush>
  </inkml:definitions>
  <inkml:trace contextRef="#ctx0" brushRef="#br0">42010 30826 602,'7'7'-29,"-1"-1"9,0 0 9,-2-1 10,0-1 5,0 1 2,0 1 1,0 2 3,0-1-1,0-1-1,0 0 0,0-2-2,0 1 1,0 0 1,-1 1 0,1 2 2,0 0 1,0 0-2,0-1-1,0 1-1,0 0 0,0 2 0,0 0-1,0 1 1,0 1-1,0 0 1,-1-1-1,1 1 0,0 0 0,0 0-1,0-1 0,0 1 0,0 0 0,0 0-1,0-1 0,0 1 0,-1 0-1,2 0 1,-2-1 0,1 1 0,-1-1 1,0-1-1,-1 0 0,-2-2 1,1 0-1,0 0 1,2 0-1,0 0 1,1-1 0,0 1-1,0 0-1,0 0 0,-1 0 0,-1 0 0,0-1 0,-1 1-1,-1 0 1,1 0 1,2 0-1,0-1 0,1 1 1,0 0 0,0 0-1,0 0 0,-1 0 1,0 1 0,-2 2 0,0 0 1,-1 0 0,2-1-1,0 0 0,2-2 0,-1 1-1,-1 1 0,0 3-1,-2 2 0,1 0-1,0-1 1,2-1 0,0 0 1,0-2 0,0 1-2,-2 0 1,0 0-2,-1-1 0,2-1 0,0-1-1,2 0 1,-1-4-4,-2-2-8,-2-6-6,-2-2-6,-1-4-3,2 0 4,0-1 5,2-1 2,-1-1 4,0 2 0,-2 1 2,0 1 2,0 0 0,0 0-1,2 0 1,0 0-1,1 0 2,-2 1 3,0-1 3,-1 0 4,-1 0 1,0-2-1,0 0 1,0-1-1,1 0 0,0 0 0,1 2-1,2 1-1,0 0 0,-2 0-2,-1 0-1,0 0-2,0 1 0,0-1 0,2 0 0,1 0 1,0 0 0,0 0 0,0 1 0,0-1 0,-1 0 0,-1 0 1,0 0 0,-1 1 0,-1-1 1,0 0 1,0 0 1,0 0 1,1 0 0,0 1 0,2-1-1,0 0 0,1 0-1,0 0 1,0 0-1,0 1 1,0-2-1,-2 0 1,-1-2-1,0 1 1,-1-2-1,1 0 1,-2 0 1,2 1 0,-1-1 0,0 2 0,0 1-1,0 0 0,0 2 0,0-1-1,0 0 1,0 0 0,1 0 0,0 0-1,2 1 1,1-1 0,0 0 0,0 0 0,0 0 0,0 1 0,-1-1 0,-1 0 1,0 0 1,-1 0 0,-2 0 1,0-2 1,-2 0 0,0-1 0,0 0 0,0 1 0,2 0-1,1 2 0,0 0-1,0 0 0,0 1 0,0-1-1,0 0 0,0 0 0,0 0 0,0 0-1,0 1 1,1-1 0,-1 0 0,0 0 1,0 0-1,0 0 1,0 1-1,0-1 1,-1 0 0,0 0-1,-1 0 1,-1 0 0,-1 1 0,2-1 0,1 0 1,0 0 0,1 0 1,-2 1 1,0-1 1,-1 0 2,-1-1-1,2 0-1,1-1-2,0-1-2,1-1 0,-2 2-1,0 1 0,-1 1 0,-1 0 0,2 0 0,1 0 0,0 0 0,1 0 1,-2 1-1,0-1 0,-1 0 0,-1 0 0,2 0-1,1 1-1,0-1 0,1 0 0,1 0 0,-2 0 0,2 0 2,-1 1-1,0-1 2,0 0 0,0 0 1,-1 0 0,0 0 1,-1 1 1,-1-1 0,-1 0-1,2 0 0,0 0-2,2 1-1,0-1 1,0 0 1,0 0 1,0 0 2,0 0 0,-2-2-1,0 0 1,-1-1-1,-1-1-1,2 1-1,1-1-1,0 0-2,1 1-5,-2 1-12,0 0-11,-1 2-12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50"/>
    </inkml:context>
    <inkml:brush xml:id="br0">
      <inkml:brushProperty name="width" value="0.03043" units="cm"/>
      <inkml:brushProperty name="height" value="0.03043" units="cm"/>
      <inkml:brushProperty name="color" value="#FED406"/>
    </inkml:brush>
  </inkml:definitions>
  <inkml:trace contextRef="#ctx0" brushRef="#br0">25487 21200 722,'-6'24'73,"6"1"-14,4 1-14,6 1-15,0 0-8,-1 2-5,-2 1-3,-2 1-5,-2-1-3,1 0-3,0-1-4,0-1-2,0-2-6,0 0-6,0-1-8,0-1-7,-1-2-2,1-5 3,0-3 2,0-4 2,0-4-1,0-4-5,0-4-4,0-4-5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44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60415 45900 549,'0'23'134,"0"-1"-31,0-1-32,0-1-31,-1 1-18,0 5-3,-2 3-4,0 4-3,0 1-3,1-2 0,0-2-1,2-1 0,0-4-7,0-3-15,0-5-13,0-3-14,0-3-11,0 1-9,0 0-7,0 0-9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51"/>
    </inkml:context>
    <inkml:brush xml:id="br0">
      <inkml:brushProperty name="width" value="0.02841" units="cm"/>
      <inkml:brushProperty name="height" value="0.02841" units="cm"/>
      <inkml:brushProperty name="color" value="#FED406"/>
    </inkml:brush>
  </inkml:definitions>
  <inkml:trace contextRef="#ctx0" brushRef="#br0">25750 21918 774,'0'-22'-9,"0"5"6,0 3 7,0 4 5,1 2 7,4-1 6,2-1 6,3-1 6,3 0 1,0 2-7,1 2-4,1 3-7,-1-1-5,-1 2-5,-2-1-6,-2 0-4,-1 1-4,1 0 0,1 2-1,2 0 0,-2 0-8,-1-4-16,-2-2-17,-2-3-16,-2-1 0,0 0 14,-2 2 15,0 1 14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51"/>
    </inkml:context>
    <inkml:brush xml:id="br0">
      <inkml:brushProperty name="width" value="0.04373" units="cm"/>
      <inkml:brushProperty name="height" value="0.04373" units="cm"/>
      <inkml:brushProperty name="color" value="#FED406"/>
    </inkml:brush>
  </inkml:definitions>
  <inkml:trace contextRef="#ctx0" brushRef="#br0">26281 20952 503,'-7'-21'-1,"0"3"4,2 4 4,1 5 2,0 4 8,2 8 14,0 6 13,2 7 14,0 4 1,2-1-9,0 1-8,2-1-9,-1 1-7,-1 1-2,0 1-4,-1 1-3,0 2-2,1 1-2,3 2-2,2 3-2,1 1-3,0 2-3,0 2-2,-1 3-4,0-3 0,0-2 1,-2-5 1,0-3 2,-2-4-2,1 0-6,0-1-5,0 0-4,1 0-7,0 5-6,1 3-5,2 4-7,0 1-3,1-4 1,1-2 0,2-3 0,-2-3 3,-1-3 5,-2-3 5,-2-2 5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52"/>
    </inkml:context>
    <inkml:brush xml:id="br0">
      <inkml:brushProperty name="width" value="0.0328" units="cm"/>
      <inkml:brushProperty name="height" value="0.0328" units="cm"/>
      <inkml:brushProperty name="color" value="#FED406"/>
    </inkml:brush>
  </inkml:definitions>
  <inkml:trace contextRef="#ctx0" brushRef="#br0">26700 21816 670,'22'-7'85,"-3"2"-17,-3 2-16,-3 2-16,-2 2-13,-3 2-8,-1 2-9,-2 2-9,-2 1-4,0 3-3,-2 2-3,0 1-1,-3 2-1,-2 2-1,-3 0 1,-3 1 0,-2-1 1,2-1 3,1-3 2,1-1 2,0-2 2,0 0 0,0-2-1,1-1 1,2-1 4,7-4 11,8-3 9,6-2 10,3-2 2,-1 0-4,-1 0-5,-1 1-5,-1-1-3,-1 2-2,-1 0-1,-1 2-2,-2 2-2,-2 5-2,-4 6-3,-2 4-2,-3 2 0,0 1-1,-2-1 0,0 1 0,-2-1-1,-2-1-2,-2-1-2,-1-1-2,-1-1-3,0-3-1,2-1-2,1-2-3,0-2-1,0-2-3,1-3-1,-1 0-1,0-5-4,2-4-3,1-5-5,0-5-3,2-2 0,1 2 4,0 3 4,2 1 4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52"/>
    </inkml:context>
    <inkml:brush xml:id="br0">
      <inkml:brushProperty name="width" value="0.04321" units="cm"/>
      <inkml:brushProperty name="height" value="0.04321" units="cm"/>
      <inkml:brushProperty name="color" value="#FED406"/>
    </inkml:brush>
  </inkml:definitions>
  <inkml:trace contextRef="#ctx0" brushRef="#br0">27200 20744 509,'8'-29'-6,"2"7"12,0 5 11,1 7 11,1 3 5,1 2-5,1 2-3,2 2-4,-1 2-2,-1 2 1,-1 2 1,-1 2 0,0 1 0,0 1-1,-1 2-1,1 0-2,-1 1-1,0 1-2,-2 1-1,-1 2-2,0-1-2,-2-1-2,-1-1-1,0-1-3,-2 1-1,0 3-1,-2 4-2,0 2-2,-1 1-2,0-1-3,0-2-3,0 1-3,-2-1-1,0 1 1,-3 1 1,-2 1 1,-1-2-2,-2-3-6,0-5-4,-1-3-6,0-3-2,0-4-1,2-2 1,1-4-1,0-3 1,0-6 1,0-3 2,1-6 1,-1-3 4,0 1 4,0-1 7,0 1 5,2 0 3,1 2 1,2 3 1,2 1 2,0 3 1,0 1 5,-2 2 4,0 2 4,0 4 11,0 6 17,1 6 18,2 6 16,0 5 4,2 5-15,1 5-12,0 5-13,1 4-9,2 6-5,0 4-5,1 6-5,1 0-4,0-3 0,0-2-2,0-4-1,-1-4-1,-1-7-1,-1-7-1,0-7-2,-1-4-6,0-1-16,0-1-13,0 0-15,0-2-7,1-1 0,2-1 0,0 0 0,1-3 1,0-3 6,0-2 3,-1-4 4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53"/>
    </inkml:context>
    <inkml:brush xml:id="br0">
      <inkml:brushProperty name="width" value="0.04442" units="cm"/>
      <inkml:brushProperty name="height" value="0.04442" units="cm"/>
      <inkml:brushProperty name="color" value="#FED406"/>
    </inkml:brush>
  </inkml:definitions>
  <inkml:trace contextRef="#ctx0" brushRef="#br0">28550 20572 495,'7'-22'4,"-2"5"10,-3 3 9,0 4 9,-2 5 2,0 3-3,0 4-5,0 3-3,0 5-2,0 4-3,0 3-2,0 5-1,0 1 0,0 1 3,0-1 2,0 1 3,0 0 0,0 1-1,0 1-3,0 0-1,0 1-3,0-1-2,0-1-2,0-1-3,0-2 0,1-3 0,2-3-1,0-3 1,3-2-2,2-2-2,3-2-3,3-2-2,2-4-3,0-6-3,-1-6-3,1-6-2,-1-4-2,-1-4 1,-1-5 1,0-3 1,-3-2 1,-1 2 2,-2 0 1,-2 1 1,-2 1 2,0 0 1,-2-1 2,0 1 2,-3 1 1,0 3 1,-3 3 1,-2 3 1,-1 3 0,0 3 1,1 3-1,-1 3 0,-1 2 0,0 2-2,-1 2-2,-1 2-1,-1 1-3,0 2-3,0 0-2,1 2-3,-1 1-5,0 3-5,1 4-6,-1 2-6,2 2-3,2-1 0,4 1-1,3-1 0,1 0 1,1 0 0,2-2 2,0-1 0,3-2 4,2-2 4,3-4 5,3-2 5,1-3 3,-2-1 3,-3 0 3,-1-1 3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53"/>
    </inkml:context>
    <inkml:brush xml:id="br0">
      <inkml:brushProperty name="width" value="0.05237" units="cm"/>
      <inkml:brushProperty name="height" value="0.05237" units="cm"/>
      <inkml:brushProperty name="color" value="#FED406"/>
    </inkml:brush>
  </inkml:definitions>
  <inkml:trace contextRef="#ctx0" brushRef="#br0">29250 20824 420,'28'0'-30,"-5"0"14,-7 0 12,-5 0 15,-4 0 6,0 2 1,-2 0 1,0 2 1,-2 0 1,-1 1 1,0 2 1,-2 0 1,0 2-1,0 2-2,0 1-2,0 3-2,0 2-1,-2 3 1,0 3 1,-1 3 0,-1 0 0,0-1-1,0-3 0,0-1-1,1-2 0,0 1-2,1-1 0,2 1-2,1-1-1,2-3-2,2-1-2,2-2-1,1-3-1,1-1-1,2-2-1,0-2 0,2-3-4,3-4-8,3-4-7,3-4-8,1-2-5,-1-3 0,-1-2-2,-1-1-2,-1-1 1,-3 2 1,-1 3 2,-2 1 1,-3 1 1,-1 1 0,-2-1 0,-2 0-1,-2 0 2,0 1 2,-2-1 2,0 0 2,-3 1 4,-2-1 3,-4 0 3,-2 0 5,-2 1 2,1-1 0,-1 0 1,0 1 1,1-1 0,1 0 1,0 0-1,2 1 1,0-1 2,1 2 5,-1 1 3,0 1 5,1 0 6,0 2 6,2 0 8,1 2 6,-1 1 5,0 2 2,-2 2 3,0 2 2,0 3-2,2 6-7,2 4-7,3 5-6,0 3-5,0 2-2,0 3-3,0 1-2,0 4-1,3 6-2,2 6-2,2 6-1,1 6-4,2 7-6,0 7-7,1 7-7,1 3-9,0 0-12,-1 0-13,1 1-13,-1-9-7,-1-14-4,0-14-3,-2-15-3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1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64835 14800 999,'-28'21'0,"8"-3"0,6-5 0,7-3 0,4-2-3,2-1-7,2 1-7,2 0-7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25"/>
    </inkml:context>
    <inkml:brush xml:id="br0">
      <inkml:brushProperty name="width" value="0.04518" units="cm"/>
      <inkml:brushProperty name="height" value="0.04518" units="cm"/>
      <inkml:brushProperty name="color" value="#00BFF3"/>
    </inkml:brush>
  </inkml:definitions>
  <inkml:trace contextRef="#ctx0" brushRef="#br0">36945 31632 486,'-13'-2'7,"4"0"14,6-3 14,5-2 15,2-1 1,3-2-7,2 0-8,2-1-9,1 0-5,1 0-3,1 2-3,2 1-4,-1 0-3,1 0-4,0 0-5,-1 1-4,1-1 0,0 0 1,-1 0 2,1 0 2,-2 0 2,-1 1 2,-2-1 1,-2 0 3,-1 0 1,0 0 0,-1 1 0,1-1 0,1 0-1,2 0-1,1 0-2,3 0-2,1 0 0,-1-1 2,1-2 0,0 0 3,-2 0-1,-1 1 1,-2 0-1,-2 2-1,-1 1 0,1 1-1,2 0-1,0 2-1,0-1-3,1-2-1,0-2-3,0-1-2,-1-2-2,-1 2-3,-1 1-4,0 0-2,-1 2 0,1-1-1,2 0 2,0 0 0,0 0-1,-1-2-4,0 0-3,-2-1-4,-1 0-3,0 1-4,-2 0-3,0 2-4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25"/>
    </inkml:context>
    <inkml:brush xml:id="br0">
      <inkml:brushProperty name="width" value="0.02458" units="cm"/>
      <inkml:brushProperty name="height" value="0.02458" units="cm"/>
      <inkml:brushProperty name="color" value="#00BFF3"/>
    </inkml:brush>
  </inkml:definitions>
  <inkml:trace contextRef="#ctx0" brushRef="#br0">39200 30554 894,'7'-21'2,"-1"5"1,0 5 2,-2 4 1,1 3 2,0 1 0,1-1 1,2 0 1,-1-1-1,-1 0 0,-1-1-1,0-2 0,-1 1-1,2-1-1,0 0-2,1 0 0,1 1-7,0-1-11,0 0-11,-1 0-10,1 1-4,-2 1 1,-1 0 2,0 2 2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11-05T06:57:30"/>
    </inkml:context>
    <inkml:brush xml:id="br0">
      <inkml:brushProperty name="width" value="0.08333" units="cm"/>
      <inkml:brushProperty name="height" value="0.08333" units="cm"/>
      <inkml:brushProperty name="color" value="#00BFF3"/>
    </inkml:brush>
  </inkml:definitions>
  <inkml:trace contextRef="#ctx0" brushRef="#br0">40050 27564,'18'-27,"-1"1,1-1,-1 0,1 1,0-1,-1 1,1-1,-1 0,1 1,0-1,-1 1,1-1,-1 0,1 1,0-1,-1 1,1-1,-1 0,1 1,0-1,-1 1,1-1,0 0,-1 1,1-1,-1 1,1-1,0 1,-1-1,1 0,0 1,-1-1,1 1,-1-1,1 0,0 1,-1-1,1 1,0-1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23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74603 48531 441,'-8'-7'3,"2"1"3,1 0 4,0 2 5,0 0 2,-2 2 2,-1 0 1,-3 2 1,-1 0-1,0 2-3,0 0-3,1 2-4,-2 1-1,0 3 1,-1 4-1,-1 2 0,-1 3 1,-1 5 1,-2 3 1,1 5 0,-1 1 1,0 0-1,2 1 0,1-1 0,2-1-1,3-2 1,2-1-1,4-3 0,2-1-2,2-3-4,2-1-2,2-2-4,2-3-1,2-3-1,1-3 0,3-2 0,3-5-1,1-2-2,5-5-3,2-4-1,2-3-2,1-3 2,1-4 0,1-1 2,0-3-1,0 3 0,1 0-2,-1 1 0,-1 1-1,-1 2 0,-3 3 0,-1 1 0,-3 5 6,-5 6 14,-3 7 13,-4 8 14,-3 4 4,0 3-2,-2 3-4,0 3-2,-1 0-4,0 0-4,0-1-3,0 0-3,1-3-2,2-2 0,2-1 0,2-2 0,1-3-3,3-3-7,2-3-5,2-2-8,0-4-3,1-4-1,0-4-2,-1-4-1,1-3 0,1-1 1,2-3 2,0-1 1,-1-3 1,-1 0-1,-3-1-1,-1 0 0,-1-3 1,0-1 2,-1-3 2,1-1 3,-2-1 1,-2 0 2,-4-1 1,-2 1 3,-3 1 0,-1 3 0,0 3 0,-1 3 0,-2 3 0,-2 3 0,-2 3 1,-1 3 1,-3 2-1,0 2 0,-1 2-1,-1 2 0,-2 2-4,0 2-7,-1 2-8,-1 2-7,0 1-4,-1 3-1,0 2 0,1 2-2,1-1 0,3-1 0,2-3-1,4-1-1,1-1 0,1 0 0,-1 0-2,0 0 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44"/>
    </inkml:context>
    <inkml:brush xml:id="br0">
      <inkml:brushProperty name="width" value="0.04143" units="cm"/>
      <inkml:brushProperty name="height" value="0.04143" units="cm"/>
      <inkml:brushProperty name="color" value="#00BFF3"/>
    </inkml:brush>
  </inkml:definitions>
  <inkml:trace contextRef="#ctx0" brushRef="#br0">61295 44957 531,'-13'-2'32,"4"0"8,6-3 7,5-2 8,3 0-1,3 1-8,3 0-7,4 2-8,1 0-5,1 0-3,1 0-3,1 0-3,1 0-4,1 1-2,1-1-3,1 0-3,0-1-3,-1 0-5,-1-1-3,-1-1-4,-1 0-1,-3 2 0,-1 2 1,-2 2 1,-2 1-2,1-2-5,0 0-5,0-2-4,-1 0-6,-1 1-8,-1-1-6,0 0-8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0"/>
    </inkml:context>
    <inkml:brush xml:id="br0">
      <inkml:brushProperty name="width" value="0.03772" units="cm"/>
      <inkml:brushProperty name="height" value="0.03772" units="cm"/>
      <inkml:brushProperty name="color" value="#00BFF3"/>
    </inkml:brush>
  </inkml:definitions>
  <inkml:trace contextRef="#ctx0" brushRef="#br0">41136 19768 583,'-6'-8'0,"1"0"0,2 0 0,2 0 0,0 1-1,0 0-3,-2 2-2,0 1-2,0-1 0,0 0 1,2-1 3,0-2 0,1 0 2,-2 1 2,-1-1 0,0 0 2,0 0 0,0 0 0,2 1 1,1-1 1,0 0-1,0 0 1,0 0 0,0 0 0,0 1 0,0-1 0,0 0 1,0 0 0,-1 0 1,-1 0 2,0 1 1,-1-1 3,-1 2 4,0 4 7,0 4 6,0 4 8,1 2 1,2-1-4,2 1-5,2 0-3,1 0-3,2 0-4,0 0-2,2-1-3,-1 2-2,1 0-3,0 1-2,0 2-2,0-1-1,-1-1 1,1-1-1,0 0 1,0-1 0,0 1 0,0 2-1,-1 0 0,1 1-2,0 1 0,0 1-1,0 2-1,0-2 0,-1-1-1,1-3 0,0 0 0,-1-2 0,-1 1 1,0 1 0,-2 2 2,1-1-1,0 1 0,1 0-1,2 0-1,0-1 1,0 1 0,-1 0 0,1 0 1,0-2-1,0 1-1,0-2-1,0 0-2,-1-1-1,1 1 0,0 2 0,0 0-1,-1 0 1,-1 1 1,0 0 0,-2 0 1,0-1 1,0 1-1,0 0 1,0 0-1,0-1 0,0 1 2,0 0 0,0 0 1,-1-1 0,1 1 0,0 0 0,0 0-1,0-1 1,0 1-1,0 0 0,0 0 0,0-1 0,0 1 1,-1 0-1,2-1 2,-2 1-1,-1 0 0,0 0 0,-2-1-1,1 1 1,0 0 0,2-1 0,0 1-1,1 0 1,0 0-2,0-1 0,0 1-1,0-1-1,0 0 0,-1-2-2,2-1 0,-3 0-2,-3-2-5,-2-1-5,-3 0-3,-2-2-4,0-2-1,0-2-2,0-2-3,1-2 1,1 0 3,0-1 2,2-2 2,0 1 3,2-1 1,0 0 2,2 0 1,-1 0 2,0 1 2,-2-1 0,0 0 2,-1-1 1,0-2-1,0-2 1,1-1-2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0"/>
    </inkml:context>
    <inkml:brush xml:id="br0">
      <inkml:brushProperty name="width" value="0.04486" units="cm"/>
      <inkml:brushProperty name="height" value="0.04486" units="cm"/>
      <inkml:brushProperty name="color" value="#00BFF3"/>
    </inkml:brush>
  </inkml:definitions>
  <inkml:trace contextRef="#ctx0" brushRef="#br0">41249 19602 490,'-14'-8'-7,"2"2"1,4 1 3,3 1 1,1-1 1,0 2 0,0-1 0,0 0-1,0 0 1,0 0 1,0 0 1,1 0 2,-1 0 0,0 0 0,0 0 1,0 1 0,0-2 0,0 0 0,0-2 0,0 0 0,0-1 1,1 0 0,-2 1 0,2-1 2,-1 0-1,2 0 1,0 0 0,2 0 0,0 1 0,0-1 1,0 0 1,0 0 0,-1 0 1,0 0 3,-2 1 2,0-1 2,0 2 1,2 4 1,2 4 1,2 4 0,1 2-1,0 1-2,0 2-2,0 0-3,-1 1-1,2 1-1,-2 1-2,1 2 0,1-1-1,0-1 1,1-1 0,2 0 1,0-1 0,-1 1 0,1 1-1,0 1-1,-1 1 0,-1 0 0,0-1-1,-2 1-1,1 0 0,0-1 1,1 1-1,2 0 1,-1-1 0,-1 1-1,0 0 0,-2-1 0,1 1 0,0 0 0,1-1 1,2 1-1,-1-1 1,-1-1 0,0-1-1,-2 0 1,1-2-1,0 1-3,1 0 0,2 0-3,-1-1-1,-1 1-1,-1 0 1,0 0-1,-1-1 0,2 1-1,0 0 0,2 0 0,-1-1 0,-1 1 1,-1 0 1,0 0 1,-1 0-1,2 1 1,0 1 0,1 1 0,1 0 0,-2-1 0,-1 0 1,0-2 1,-1 0 0,0 0-2,-1-1-1,1 1-1,0 0 0,0 0 1,0-1 0,0 1 1,0 0 1,0 0-1,0-1 1,0 1 0,-1 0 1,-1-1 0,0 1 0,-1 0 0,-1 0 1,1-1-1,2 1 0,0 0 0,1 0 0,0-1-1,0 1 0,0 0 0,-1-1 0,0 1 0,-2 0 0,0 0 0,-1-1 1,2 1-1,0 0 0,2 0 1,-1-1-1,1 1-1,0 0 0,0 0-1,-1-1-1,0 1 1,-2 0-1,0 0 1,-1-1-1,2 1 0,0 0-1,2 0 0,-1-1 1,-1 1-1,0 0 1,-1 0 1,-1-1 0,0 1-1,0 0 1,0 0 0,-1-1 0,-1 1-1,0 0-1,-1 0-1,-1-1 1,2 1 0,0 0 0,2 0 2,-1-1-1,0 1 1,-2 0-1,0 0 1,-1-1-3,0 1-3,0 0-3,1 0-5,-2-1-4,0-1-7,-2-1-7,0 0-6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2"/>
    </inkml:context>
    <inkml:brush xml:id="br0">
      <inkml:brushProperty name="width" value="0.03532" units="cm"/>
      <inkml:brushProperty name="height" value="0.03532" units="cm"/>
      <inkml:brushProperty name="color" value="#00BFF3"/>
    </inkml:brush>
  </inkml:definitions>
  <inkml:trace contextRef="#ctx0" brushRef="#br0">38767 25500 622,'0'29'16,"0"-5"-2,0-5-2,0-5-2,-1-2-1,-1 1-2,0 2 0,-1 0-2,-1 1-1,0 1 1,0 1 0,0 1 1,-1 1-1,0 1 0,-1 1 0,-1 2 0,-1-2-1,2-2 0,1-1-2,0-2 0,0-2-2,0 1 0,-1 0 0,-1-1-2,-1 1 1,0 2 0,0 0 1,0 1 0,0 0 1,-2-1 1,0-1 0,-1-1 1,0 0 0,1 2 1,0 0 0,2 1 1,0 0 0,-2 1 0,0-1 1,-1 1-1,0 0 0,0-1 0,2 1-1,1-1-1,0 0 0,0-1-2,0 0 0,0-2-1,1-1-1,1-1 1,0-1 1,2 0 0,-1-1 1,0 1 0,-2 1 1,0 1 0,-1 0 0,-2 0 0,0-2 0,-1-1-1,0 0 1,0 0 0,2-1 1,1 1 1,0 0 0,0 0-1,0-1 0,1 1-2,-1-1 1,2-1-1,0 0 0,2-2 0,-1 0 0,0 2-1,-1 0 1,-1 1-1,-2 0 0,0 0 0,-2-2 0,0 0 0,0-1 0,1 1-1,0 1 0,2 2-1,0-1-1,-2-1 0,0-1 1,-1 0-1,0-1 0,0 0 0,2-1 1,1 1 0,-1 0 1,0 2-1,-1 0 1,-1 1-1,-1 2 1,0 0 0,0 1 1,1 1 0,-1 1 0,0-1-1,0 1 1,1 0-1,-2-1 0,0 1 1,-1 0-1,-1-1 1,0 0 0,2 0 0,3-2 0,1-1 0,0 0 0,0 0 0,-1-1 0,-1 1-1,-1 0 1,0 0 0,0-1 0,1 1 1,-1-1 1,2-1-1,1 0 0,0-2 0,1 0 1,-1 2-1,-2 0 1,0 1-1,-1 2 1,1 0-1,-1 1 0,0 1-1,0 0 0,1-2 0,-1-3 0,0-1-1,0-1 0,1 2 0,-1 0 0,0 1 0,0 1-1,1 0 1,-1-1 0,0 1 0,1-1 0,1 0-1,0-2 1,2 0 0,0-2-1,-2 1 1,0 0 0,-1 0-1,-1 0 1,0-1 0,1 1 0,-1 0 0,0 0 0,0 0 0,0 0 1,1-1-1,-1 2 1,0 0 0,0 1 1,1 2 1,-1-1-1,0 1 1,0 0 0,1 0 0,-1 0 0,0 1 0,0 1 0,1 1-1,-1 1 0,0 0 0,0-1 1,1 1 0,0-2 0,0-1 0,2-2 0,1-2 0,0-1 1,0 2 0,0 0 1,0 1 0,1 1 1,-1 0-3,0-1 0,0 1-3,0-3-9,2-6-18,1-6-18,1-6-18,1-2-7,3 0 7,4 2 6,2 1 7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4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57350 32150 333,'49'20'167,"16"14"-1,16 14 1,15 16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41448 33800 999,'-8'7'-76,"2"-1"17,1-1 19,1 0 19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3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38247 24965 469,'-8'7'-23,"2"-1"29,1 0 31,0-2 30,0 1 7,-2 0-17,-2 1-17,-1 2-16,-3 1-10,-2 3-3,-1 3-2,-3 4-4,-1-1 0,1 1 1,-1-2 0,1-1 0,0-1 1,0-1-1,2-1-1,1 0 0,1-2 0,1-1 2,1 0 0,0-2 2,4-3 1,5-4 0,4-6 1,5-4 0,4-3-1,2 1-3,2-1-3,2 0-4,-1 0-1,-1 1 1,-3-1 0,0 0 1,-2 1 0,1 1 2,1 0 0,2 2 1,-1 0 2,1 0 3,0 1 4,0-1 2,-1 0-2,1 0-7,0 0-9,0 0-6,-1 1-4,1-1 1,0 0 2,0 0 1,0-2-2,3-6-4,2-4-5,2-4-6,-1-3 0,-1 3 3,-3 1 4,-1 3 2,-2 1 3,0 2 1,-2 2 2,-1 3 1,1-1 2,0 0 0,1-1 2,2-1 1,-2 0 1,-1 3 2,-2 1 2,-2 2 2,-1 1 2,2 0 2,0 1 1,1-1 1,1 0 1,0 0-1,0 0-1,0 0-2,0 0-1,1-1 0,2-2-3,0 0 0,0 0-1,-1 1 0,0 0-1,-2 2 1,0-1 0,0-2 1,0-1 2,0-3 1,-1 0 0,1 3 0,0 1 0,0 2 0,-1 1 0,-1-2 2,0 0 1,-2-1 3,1 0-2,0 0-2,1 2-2,2 1-3,-1-1-2,-1 0 0,0-1 1,-2-1-1,1-1 1,0 0-2,1 0 0,2 1-1,-1-2 0,-2 0 0,-3-1 1,0-1 0,-2-1 0,2 1 0,0-1-1,1 0 0,1 1 0,0-1 0,0 0 1,0 1 1,-1-1 0,0 0 1,-2 1 0,0-1 1,-1 1 0,0 0 0,0 2-1,0 1 0,0 0 1,2-2-1,0 0 1,2-1-1,-1-1 1,-1-1 0,0-1-1,-1-1 1,-1-1 0,0 1-1,0-1 1,0 0-1,0 1 0,0-1 1,0 1-1,0-1 0,0 1 0,0 3 0,0 1 0,0 2 0,0 1 1,0-1-1,0-1 1,0-1 1,0-1-1,0 2 0,0 1 0,0 1-1,0-1 0,0 0 0,0-1 1,0-1-1,0-1 1,0 1 1,0-1 1,0 0 1,0 1 0,0 1 0,0 1-1,0 1-1,0 0 0,0 0-1,0 0-2,0 1-1,0-2 0,0 0 1,0-1 1,0-1 2,0-1 0,0 0 0,0 1 0,0-1 1,0 1-1,0 1 0,0 0 0,0 2-1,0-1 1,0-3 0,0-3 0,0-3 1,0-1 0,0 1-1,0 1 1,0 1 0,0 1-1,0 2 0,0 2-1,0 3 0,-1-1-1,-1-2 1,0-1-1,-1-3 0,-1 0 1,2 1-1,0 1 1,2 1 0,-1-1 0,0 0-1,-2-1 1,0-1-1,0 0 0,0-1 0,2 0 0,0 1 0,1 0 0,-2 1-1,0 0 1,-2 2-1,0 1 0,1-1 0,-1 0 0,0 1 0,0-1 0,0 2 0,0 1 1,0 1 0,-1-1 1,0-2 0,-1-1 0,-1-3 0,-1 1 1,0 1 1,0 2 1,0 3 1,0 0-1,1 0 1,-1 0-2,0 1 1,-1-1-2,0 2 0,-1 1-2,-1 1 0,-1-1 0,0 0-1,0-2 1,1 0-1,-1 0 1,0 1 0,0 0 0,1 2 1,-1 0-1,0-2 1,0 0-1,1-1 0,-1-1 0,2 1 1,1-1-1,0 0 0,2 0 0,-1 1 0,0-1 0,0 0 0,0 1 0,0 0 0,1 2 0,-1 1 0,0 0 0,0 0 0,0 0 1,0 1-1,1-2 0,-1 0 0,0-2 1,0 0-1,0 0 0,-2 1 0,0 0 1,-1 2-1,0 0 0,0-2 0,2 0 0,1-1 0,0 0 0,0 0 0,0 2 0,0 1-1,0 0 1,1 0-1,-1 0 0,0 1-1,0-2 1,0 0-1,0-2 0,1 0-1,-1 0 1,0 1 0,0 0 1,0 2 0,0 0 0,-2 1 0,0-1 0,-1 0 0,0 0-1,0 0 0,2 0 0,1 1-1,0-1 1,0 0-1,0 0 0,1 0 0,-1 0 1,0 1 0,0-1 0,0 0 1,0 0 0,-2 0 1,0 0-1,-1 1 2,0-2-2,0 0 1,2-2-1,1 0 0,0 0 0,0 1-1,0 0 1,0 2 0,0 0-1,-1 1 1,-2-1 0,0 0-1,-1-1 1,1-4 0,-1-2-1,0-3 1,1-1 0,1 1 0,0 1 0,2 1-1,0 1 1,0 2 0,0 2 0,1 3 1,-2 0 0,-2 0-1,-2 0 1,-1 0-1,-2 1 1,2-1 0,1 0 0,1 0 0,0 0 0,0 0 0,0 1-1,1-1-1,-1 0 0,2 0 0,1 0 1,1 0-1,-2 0 1,-2-2-1,-3 0 1,-3-1 0,-2 0 0,0 1 1,1 0 0,-1 2 0,1 0 0,3 0 0,1 1 0,3-1-1,0 0 0,0 2-1,0 1 1,1 0-1,-1 1 0,2-2 0,1 0 0,0-1-1,1-1 0,-2 0 2,0 0 0,-1 0 1,-1 1 0,1 1 0,-1 0 0,0 2 1,0-1-1,1 0 0,-1-1 1,0-2-1,0 1 0,1 1-1,-1 0-1,0 2-1,0 0 0,1 0 0,-1 0 1,0 0-1,0 0 2,1 0 0,-1 0 1,0 1 1,1 1-7,2 5-13,2 6-16,3 4-13,0 1-6,0-1 3,0-2 3,0-2 4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5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33065 17183 535,'-7'-6'25,"3"4"8,1 4 7,2 4 8,1 3 2,0 3-5,0 3-6,0 4-4,0 1-4,2 0-4,0 2-2,1 1-3,0 1-4,0 1-5,-2 1-5,0 1-4,-1 0-3,2-1-1,0-2 0,1 1 0,0-3-4,0-2-8,-2-1-9,0-2-7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6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33050 17772 612,'1'-22'14,"4"2"13,2 5 13,3 1 14,2 3 0,0 1-9,-1 1-9,1 0-10,1 2-8,0-1-3,1 0-3,1 0-5,0 1-1,-1 0 3,-1 2 1,0 1 3,-2 0-11,1 2-25,0 0-24,0 2-25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6"/>
    </inkml:context>
    <inkml:brush xml:id="br0">
      <inkml:brushProperty name="width" value="0.0494" units="cm"/>
      <inkml:brushProperty name="height" value="0.0494" units="cm"/>
      <inkml:brushProperty name="color" value="#F2395B"/>
    </inkml:brush>
  </inkml:definitions>
  <inkml:trace contextRef="#ctx0" brushRef="#br0">33815 16395 445,'-6'-39'10,"1"16"20,2 15 20,2 16 21,1 9 4,0 5-10,0 3-10,0 5-10,0 1-8,0 2-6,0 1-5,0 1-7,0 0-4,2 2-3,0 1-4,2 0-3,-1 2-5,1 0-9,0 2-8,0 1-9,1 0-2,0 2 4,1 0 2,1 2 4,0-3-6,-2-5-14,-2-4-15,-2-5-15,-1-5-2,2-5 9,0-5 10,2-4 9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7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34450 17497 555,'1'-15'85,"2"4"-19,2 3-17,2 3-19,1 1-8,3 2 1,2 0 1,1 2 0,1 2 1,0 4-2,-2 3 0,-1 5 0,-2 2-6,-2-1-7,-4 1-9,-2-1-9,-4 0-4,0-1-2,-3 0-2,-2-2-1,-1 0 0,0-1 2,1 1 1,-1 0 2,0-2 2,0-1 2,0-2 2,0-2 1,3-2 4,6 0 5,6-2 4,6 0 4,2-3-1,-1 0-6,-1-3-7,0-2-7,-2 0-6,1 0-7,0 2-7,0 1-6,-1 0-5,-1 2-5,-1 0-4,0 2-4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45"/>
    </inkml:context>
    <inkml:brush xml:id="br0">
      <inkml:brushProperty name="width" value="0.03877" units="cm"/>
      <inkml:brushProperty name="height" value="0.03877" units="cm"/>
      <inkml:brushProperty name="color" value="#00BFF3"/>
    </inkml:brush>
  </inkml:definitions>
  <inkml:trace contextRef="#ctx0" brushRef="#br0">63329 43895 567,'-14'-13'68,"1"4"-16,2 6-16,2 5-16,0 2-7,-1 3 0,-3 2 2,-1 2 0,-2 0 1,2-1 0,1-1 0,1 0 0,1-1-1,0-1-1,2 1-1,1 0-1,-1 1-1,0 1 1,-1 3-1,-1 2 0,0 1 0,4 1-2,3 1-3,2 1-1,2-1-1,-2-1-2,0-2-1,-1-3-2,1 0 0,5 0-1,6-1 0,4 1 1,4-2-2,1-2-2,3-4-1,1-2-2,1-2-4,-1 0-5,-1 0-5,-1 0-6,-1 0-7,1 0-7,0 0-7,-1 0-7,0 0 0,-3 0 7,-1 0 6,-2 0 7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8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35050 16063 523,'9'-22'7,"3"6"14,4 5 13,2 5 14,0 2 3,-3 2-10,-3 0-8,-2 2-10,-2 1-5,3 2 1,2 2-1,1 2 0,1 1-2,-2 3-1,-3 2-1,-1 2-2,-1 1-2,-2 1-1,-1 1-1,0 1-2,-2 1-1,-1 3 2,0 1 1,-1 3 1,-3 1-3,0 1-6,-3 0-7,-2 2-6,-1-1-5,-2-3-2,0-3-2,-1-3-2,0-3-3,0-4 0,2-5-2,1-3-2,-1-6-2,0-8-6,-1-7-4,-1-9-6,0-3 3,2 1 7,2 1 8,2 1 8,2 1 6,0 1 3,2 1 4,1 1 3,0 2 3,0 3 1,0 3 0,0 3 2,0 4 14,0 5 26,0 7 28,0 6 28,0 3 3,1 1-19,2 2-18,0 0-19,2 2-13,0 5-3,1 3-6,2 4-4,-1 2-5,-1-1-7,0-2-5,-2 0-5,0-1-8,0-1-8,0-1-9,0-1-7,0-2-4,0-2 0,0-1 0,0-2 1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8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36100 16009 457,'0'-11'58,"0"9"-4,0 8-4,0 9-4,0 6-5,0 1-4,0 3-4,0 1-4,0 2-4,0 3 0,0 1-2,0 2-1,0 0-2,0-3-3,0-3-4,0-3-2,0-3-2,0-2 0,0-1-1,0-2-1,1-3-3,4-1-2,2-2-5,3-2-3,2-3-4,0-3-2,-1-2-3,1-4-3,0-3-2,-1-5-1,1-5-1,0-5-1,-1-5-1,-1-3 2,-1-4 1,0-4 1,-2-2 2,-1-1 3,-1 1 3,0 0 3,-2 1 2,0 4 0,-2 2 0,0 3 1,-3 3 3,0 3 4,-3 3 5,-2 3 5,-2 4 2,-3 3 1,-4 4 1,-1 4 0,-1 4-3,2 4-7,4 4-6,3 3-7,2 4-2,1 1-1,0 3 1,2 1-1,1 0-4,2-4-10,2-5-11,2-3-10,1-3-2,2-1 6,0 0 6,1-1 6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8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36800 16600 511,'13'8'12,"-3"0"3,-4-1 6,-4 1 3,-2 1 2,0 2-2,0 1-2,0 3-1,0 1 0,0 1 1,0 1 1,0 1 2,0 0 1,0 1 0,0-1 1,0 1 0,0-1-1,0-1-3,0-1-2,0-1-2,1-1-3,2-3-5,2-1-5,2-2-5,2-2-2,3-2 2,3-3 0,4 0 2,0-4-7,1 0-12,-1-3-13,1-2-13,-2-1-8,0-2-2,0 0-4,-2-1-3,-2 0 2,-1 1 6,-2 0 5,-2 2 6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9"/>
    </inkml:context>
    <inkml:brush xml:id="br0">
      <inkml:brushProperty name="width" value="0.04374" units="cm"/>
      <inkml:brushProperty name="height" value="0.04374" units="cm"/>
      <inkml:brushProperty name="color" value="#F2395B"/>
    </inkml:brush>
  </inkml:definitions>
  <inkml:trace contextRef="#ctx0" brushRef="#br0">37377 16894 503,'-15'-8'1,"3"2"3,1 1 3,3 0 2,0 3 10,2 4 15,1 4 15,1 4 15,0 4 3,2 5-12,0 5-11,2 5-11,0 3-8,0 2-5,0 2-5,0 3-5,0 1-1,0 2 0,0 2 2,0 2 0,0 0-11,2 1-24,0 0-24,2 0-24,-1-5-10,1-10 7,0-9 5,0-10 6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9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37116 14605 587,'-7'-22'0,"2"5"0,2 3 0,2 4 0,1 2 7,2 1 14,0-1 14,2 0 13,1 0 6,3 0-3,4 1-3,2-1-4,2 0-6,1 2-8,1 1-9,1 0-9,1 1-9,1 0-10,1 0-10,1 1-10,-1-1-13,-3 0-13,-3 0-14,-2 0-14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04"/>
    </inkml:context>
    <inkml:brush xml:id="br0">
      <inkml:brushProperty name="width" value="0.02863" units="cm"/>
      <inkml:brushProperty name="height" value="0.02863" units="cm"/>
      <inkml:brushProperty name="color" value="#6ADCAB"/>
    </inkml:brush>
  </inkml:definitions>
  <inkml:trace contextRef="#ctx0" brushRef="#br0">64956 16820 768,'-47'-41'10,"2"10"20,1 11 21,0 11 19,8 7-12,14 2-45,13 4-47,14 2-45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07"/>
    </inkml:context>
    <inkml:brush xml:id="br0">
      <inkml:brushProperty name="width" value="0.0324" units="cm"/>
      <inkml:brushProperty name="height" value="0.0324" units="cm"/>
      <inkml:brushProperty name="color" value="#6ADCAB"/>
    </inkml:brush>
  </inkml:definitions>
  <inkml:trace contextRef="#ctx0" brushRef="#br0">32450 21689 679,'16'-2'67,"-1"0"-17,1-3-18,0-2-18,-1-1-10,-1 0-3,-1 1-4,0-1-3,0-1-3,3 0-3,3-1-3,3-1-2,3-2-2,1 0 0,2-1-1,3-1 0,0-1 0,0 2 0,1 1-1,-1 1 1,-1-1 0,-1-2 2,-3-1 1,-1-3 2,-2 0 3,-1 1 4,-1 1 3,-1 1 5,-1 1 0,-1 2 0,-1 3-2,0 1-2,-3 1 3,-1 2 5,-2 1 5,-2 0 5,-1 1 4,-1 1 0,1-2 1,0 2 1,0-1 0,0 0-3,0 0-3,-1 0-1,2-1-3,0 0 0,1-1 0,2-1-1,0-2-1,1 0-1,1-2-1,1 0-1,0-1 0,0 1-1,-2-1 0,-1 0 0,0 1-2,2 1-1,0 0-3,1 2-3,0 1 0,-1 0 0,-1 2 1,0 1 1,-1 0-1,-1 0-1,1 0-1,0 0-1,0 0 0,0 0 1,-1 0 1,1 0 0,0 0 1,1-2-1,2 0 0,0-1-1,0-2 0,-1 0-1,-1-1 0,0-1 0,-1-1 0,1 0 0,1 0 1,2 1-1,0-1 2,1 0 0,1 0 1,1 1 1,0-1 0,-1 0 0,-1 0 1,0 1 0,-2-1-1,1 0 1,0 0-1,-1 1-1,0 0 1,0 2 1,-2 2 1,-1 3 1,0-1 0,0-2 1,-1-2 0,1-2 0,-1 0 0,0 1 0,-2 0-1,-1 2 0,1 0 0,0 0 1,1 1 2,2-1 1,-1 0 1,-1 2 3,-1 1 2,0 0 2,-2 1 1,-1 0 0,0 0 1,-2 1-1,1-2 1,0 0-2,1-2-2,2 0 0,0-1-2,1 0-2,2 1-2,0-1-2,1-2-2,1-2-3,1-3-4,2-3-3,0-2-2,1 1-1,1-1-1,1 1 0,1 0 0,0 0 1,-1 2 0,1 1 1,-1 1 1,1-1 0,-1 0 1,1 1 0,-1-1 1,-3 2 1,-1 1 3,-2 1 2,-2 0 2,-1 2 0,0 1 2,-2 1 1,0 0 3,0 0 2,0 0 3,-1 0 3,1 0 1,2 1-2,0-1-1,2 0-2,-1 0-1,1 0 0,0 0-2,0 1 0,-1-2 0,1 0-2,0-2 0,0 0-1,0 0 0,1-1-2,1 0-1,1 1 0,1-2-2,0 0 0,-1-1 0,1-1-1,-1-1 0,-3 0 1,-1 1 0,-2-1 1,-1 1-1,0 1-3,0 0-2,-1 2-4,1 0 2,0 1 3,0-1 4,0 0 5,0 0 2,0 1 0,-1-1 1,1 0 1,0 0 2,0 1 2,0-1 4,0 0 3,-1 0 1,1 1-1,0-1-3,0 0 0,0 0-3,1-1-2,2-1-1,0-1-4,1-1 0,0 0 0,-1 1-1,1-1 0,-1 0-1,-1 1 0,0-1-1,-2 0-1,0 2 0,0 1 0,0 2 0,0 2 1,-1 1 0,1-2 3,0 0 0,0-1 3,0 0-1,0 0 0,-1 2-1,1 1-1,0 0 0,2 0-2,0 0 0,1 1-2,0-2 0,0 0 0,-2-2-2,0 0 1,-2 0-2,-1 1 0,-1 0 0,0 2-2,0 0 1,0-2 0,1 0 1,2-1 1,-1 0 0,-1 1 1,0 0 0,-2 2 1,1 0 0,0 0 0,1 1 0,2-1 0,0-1 0,-1 0 0,1-1 0,0-1 0,0-1 0,0 0 0,0 0 0,-1 1 0,1-2 0,0 0 0,0-1 0,0-1 1,0-1-1,-1 2 1,1 1 1,0 1-1,0 1 1,0 0 0,0 2 0,-1 1 0,1 0-1,-2 0 0,-1 0-1,0 0 0,-1 1 0,0-1-1,0 0 0,0 0 0,-1-1 0,-1-2 1,0-1 0,-2-3 0,0 0 1,0 3-1,0 1 0,0 2 0,1 1 0,0 1 0,2-1-1,0 0 1,0 0-1,0 0 0,-1 0 1,-2 1-1,0-1 0,0 0 0,0 0 0,0 0 0,0 0 1,2-2 0,1 0 1,0-1 1,0 0 0,0 0 0,-2 2 0,0 1-1,-1 0 0,2 0 1,0 0-1,2 1 0,-1-1 0,2 0-1,-2 0-1,1 0 0,0 0 0,0-2 1,0 0 0,0-1 0,-1-1 1,0 1 1,-2-1 0,0 0 1,-1 1 0,2 1-1,0 0 0,2 2-2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08"/>
    </inkml:context>
    <inkml:brush xml:id="br0">
      <inkml:brushProperty name="width" value="0.02809" units="cm"/>
      <inkml:brushProperty name="height" value="0.02809" units="cm"/>
      <inkml:brushProperty name="color" value="#6ADCAB"/>
    </inkml:brush>
  </inkml:definitions>
  <inkml:trace contextRef="#ctx0" brushRef="#br0">42850 18223 783,'0'-16'-44,"0"2"11,0 1 11,0 1 12,0 0 5,2 0 1,0 1 2,2-1 0,0-1 2,0 0 1,-1-1 3,1-1 1,0 0 1,0 1 1,0 1 0,0 0 0,0 2 0,0-1 0,-1 0-1,1 1-1,1-1 0,0 0 0,1 0-1,2 1 0,-1-1 1,-1 2 1,-1 1 1,0 1 2,-1-1 1,0 0 0,0-2 0,0 0 1,-1 0 0,-1-1 0,0 0 2,-2 0 0,1 1 0,0 1-3,2 1-1,0 0-3,0 2 0,0-1-1,-2 0-1,0 0 0,-1 0 0,2-2 0,0 0 0,2-1 0,0 0 1,0 0-2,-1 2 0,1 1-1,-1 0 0,0 0 0,-1 0 1,-2 1 1,0-1 0,2 0 1,0 0 1,2 0 1,-1 0 0,0 1-1,-2-1 0,0 0-1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11"/>
    </inkml:context>
    <inkml:brush xml:id="br0">
      <inkml:brushProperty name="width" value="0.03754" units="cm"/>
      <inkml:brushProperty name="height" value="0.03754" units="cm"/>
      <inkml:brushProperty name="color" value="#6ADCAB"/>
    </inkml:brush>
  </inkml:definitions>
  <inkml:trace contextRef="#ctx0" brushRef="#br0">41243 14756 586,'-8'-7'-1,"2"1"-1,1 0-1,1 2-1,1-1 5,3-2 11,4-2 10,2-1 11,3-3 4,4 0-5,2-1-3,3-1-4,2 1-3,1 2-2,1 4-2,1 3-2,-1 1-2,-1 2-1,-3 0-1,-1 2-2,-2 1-1,-3 2-1,-1 2-2,-2 2-2,-2 2 0,-2 3 1,-3 3-1,0 3 2,-2 2-2,2-1-1,0 1-1,2 0-2,-2 0-2,-3 1-2,-2 0-3,-3 3-2,-3-2-1,0 0 0,-1-1 0,-1 0 0,-1-3-1,2-1-3,1-3-1,1-1-3,0-3-5,0-2-8,0-4-9,0-2-9,1-4 0,1-2 7,0-4 7,2-2 7,0-2 6,0-1 4,0-1 5,0-2 3,-1 1 4,0-1 4,-1 1 4,-1-1 3,-1 1 4,2 2 2,1 3 2,0 1 3,1 3 7,0 4 11,0 4 13,1 4 11,0 3 2,2 3-9,2 4-9,2 2-9,1 2-6,1 3-3,2 1-2,0 3-4,0 1-3,0 2-2,-2 2-4,0 3-3,-1 1-3,1 2-6,1 2-5,2 2-4,0-1-7,0-4-11,-1-3-10,1-5-9,1-5-5,2-5 3,1-6 3,3-7 2,-1-3 4,-3-4 6,-2-2 6,-4-3 6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11"/>
    </inkml:context>
    <inkml:brush xml:id="br0">
      <inkml:brushProperty name="width" value="0.04203" units="cm"/>
      <inkml:brushProperty name="height" value="0.04203" units="cm"/>
      <inkml:brushProperty name="color" value="#6ADCAB"/>
    </inkml:brush>
  </inkml:definitions>
  <inkml:trace contextRef="#ctx0" brushRef="#br0">42531 14393 523,'0'-23'2,"0"1"3,0 1 4,0 1 4,0 5 7,-2 9 11,0 8 12,-2 9 11,0 7 1,1 4-10,-1 3-8,0 4-10,0 3-5,2-1-3,0 0-2,2 1-2,0-2-2,0-2-1,0-2-2,0-1-1,0-3-2,2-1-1,0-3-2,2-1-3,1-4-2,5-6-5,4-6-4,4-6-5,0-6-2,-1-6 0,-3-5 0,-1-6-1,-1-5 1,0-3 2,-1-3 1,1-2 3,-2-1 1,-2 0 1,-4 1 3,-2 2 0,-3 1 3,0 3 2,-2 4 1,0 2 2,-2 4 3,-2 5 1,-2 4 3,-1 6 3,-2 4-1,0 2-2,0 4-2,1 3-2,-1 2-1,2 5 0,1 4 1,1 3 0,0 3-3,2 0-9,0-1-7,2 1-8,1-2-8,2-1-7,2-3-8,2-1-8,2-3-1,2-2 7,1-4 6,3-2 7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47"/>
    </inkml:context>
    <inkml:brush xml:id="br0">
      <inkml:brushProperty name="width" value="0.0425" units="cm"/>
      <inkml:brushProperty name="height" value="0.0425" units="cm"/>
      <inkml:brushProperty name="color" value="#00BFF3"/>
    </inkml:brush>
  </inkml:definitions>
  <inkml:trace contextRef="#ctx0" brushRef="#br0">60955 48000 517,'-13'1'7,"6"2"15,6 2 14,6 2 15,3 0 4,2 1-8,0 0-7,1 0-7,1 0-6,1 1-2,2 1-4,0 2-3,1-1-1,-1-1-2,1-1 0,-1 0-1,1-1-1,2 1-2,0 1-3,1 2-3,0-1-2,1 1-6,-1-1-4,1 1-4,-1-1-5,-3-1-4,-1 0-5,-2-2-3,-2 0-5,1 0-4,0 0-4,0-1-4,-1 0-2,-1 0-1,-1-2-1,0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11"/>
    </inkml:context>
    <inkml:brush xml:id="br0">
      <inkml:brushProperty name="width" value="0.03654" units="cm"/>
      <inkml:brushProperty name="height" value="0.03654" units="cm"/>
      <inkml:brushProperty name="color" value="#6ADCAB"/>
    </inkml:brush>
  </inkml:definitions>
  <inkml:trace contextRef="#ctx0" brushRef="#br0">43300 14750 602,'7'14'17,"-2"-1"3,-3-2 4,0-2 4,-2 0 0,0 1 0,0 3-1,0 2-1,0 0-1,0 1-1,0 0-2,0-1-1,0 0-2,2-1-2,0-1-1,1 0-1,2-2-3,0-1-1,1 0-3,2-2-1,1-1-5,1-2-4,3-3-5,2 0-4,1-2-6,-1 0-5,1 0-5,0 0-5,-1-2-3,1-2 0,0-4-1,-1-2-1,0-2 0,-3 1-1,-1-1 1,-2 0-1,-2 1 3,0 1 7,-2 0 7,0 2 6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11"/>
    </inkml:context>
    <inkml:brush xml:id="br0">
      <inkml:brushProperty name="width" value="0.04241" units="cm"/>
      <inkml:brushProperty name="height" value="0.04241" units="cm"/>
      <inkml:brushProperty name="color" value="#6ADCAB"/>
    </inkml:brush>
  </inkml:definitions>
  <inkml:trace contextRef="#ctx0" brushRef="#br0">43759 14697 518,'-8'-14'2,"-2"2"3,0 4 3,-1 3 3,0 1 3,1 2 5,0 0 4,2 2 5,1 1 0,0 4 0,2 2-1,1 3 0,0 3-2,2 2 1,0 1 0,2 3 1,0 2-2,0 3-2,0 3-2,0 3-3,0 4-1,2 6-2,0 6-2,2 6-2,0 5-3,3 5-3,2 5-4,2 5-2,0 0-12,1-7-16,0-5-17,0-6-18,-1-7-4,-1-8 9,-1-8 7,0-7 9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12"/>
    </inkml:context>
    <inkml:brush xml:id="br0">
      <inkml:brushProperty name="width" value="0.0396" units="cm"/>
      <inkml:brushProperty name="height" value="0.0396" units="cm"/>
      <inkml:brushProperty name="color" value="#6ADCAB"/>
    </inkml:brush>
  </inkml:definitions>
  <inkml:trace contextRef="#ctx0" brushRef="#br0">43650 13160 555,'0'-23'2,"2"4"4,0 3 3,2 3 3,1 2 4,1 2 8,3 3 6,2 1 7,1 1 0,0 2-3,-1 0-6,1 2-3,-1 2-5,-2 6-3,-3 4-3,-1 5-3,-1 3-3,-2 3 0,0 1 0,-2 3-2,-1 0 1,-2 1-1,-2-1 0,-1 1 0,-2-3-2,0-2-4,0-3-2,0-2-4,5-5 0,8-3 3,9-4 3,9-4 2,3-2 2,-5 0 0,-3 0-1,-4 0 0,-3 2 1,-1 4 2,-1 3 2,0 5 2,-4 3 0,-2 1-1,-6 3-1,-2 1-2,-4 1-2,0-1-5,-1-1-3,-1 0-5,-1-2-3,0 1-1,0-1-2,1 1-2,-1-3-7,0-3-13,0-4-13,1-4-13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12"/>
    </inkml:context>
    <inkml:brush xml:id="br0">
      <inkml:brushProperty name="width" value="0.04131" units="cm"/>
      <inkml:brushProperty name="height" value="0.04131" units="cm"/>
      <inkml:brushProperty name="color" value="#6ADCAB"/>
    </inkml:brush>
  </inkml:definitions>
  <inkml:trace contextRef="#ctx0" brushRef="#br0">44750 13411 532,'16'-15'58,"-1"4"-2,1 3-3,0 3-2,-1 1-4,1 0-6,0 0-7,-1 0-6,1 0-3,0 0-4,-1 0-2,1 1-3,-1-1-4,-1 0-5,-1 0-8,0 0-5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30"/>
    </inkml:context>
    <inkml:brush xml:id="br0">
      <inkml:brushProperty name="width" value="0.03824" units="cm"/>
      <inkml:brushProperty name="height" value="0.03824" units="cm"/>
      <inkml:brushProperty name="color" value="#6ADCAB"/>
    </inkml:brush>
  </inkml:definitions>
  <inkml:trace contextRef="#ctx0" brushRef="#br0">29110 35500 575,'1'15'94,"0"-1"-19,2-1-21,0 0-20,1-1-10,0 3-3,0 2-1,0 1-3,0 2-1,1-1-3,2 1-2,0 0-3,0-2-1,-1 0-2,0 0-2,-2-2-1,0-1-2,0-1 1,0-1 0,0 0 1,-1-1-1,0 3 0,-2 2 0,0 1 1,-1 1-1,0-1 0,0-1 0,0 0 0,0-2 1,0 1-1,0 0 1,0-1 0,0 2-1,0 1-3,0 3-1,0 2-2,0-2 0,0-1 0,0-5 1,0-1 2,-2-3 1,0-1 2,-3 0 3,-2-2 2,-1-1 0,-2-2-4,0-3-4,-1 0-3,0-5-4,-1-4-5,0-6-5,1-3-6,0-4-3,2 2 0,2 1 0,3 1-1,-1-1-1,0-3-1,-2-3-1,0-3-1,0 0-1,1 5 0,0 3-1,2 5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31"/>
    </inkml:context>
    <inkml:brush xml:id="br0">
      <inkml:brushProperty name="width" value="0.0384" units="cm"/>
      <inkml:brushProperty name="height" value="0.0384" units="cm"/>
      <inkml:brushProperty name="color" value="#6ADCAB"/>
    </inkml:brush>
  </inkml:definitions>
  <inkml:trace contextRef="#ctx0" brushRef="#br0">28324 36450 572,'-22'7'1,"3"-1"-1,3 0 2,3-2-1,2 0 3,1 0 4,1 0 3,1 0 5,1 0 3,2 2 3,2 0 3,2 1 4,1 2 1,0 0-2,0 1-1,0 1-2,0 2-1,0 0-2,0 1-2,0 1-2,0 1-1,2-1-1,0 1-2,2 0-1,0-1-2,1 3-1,2 0-3,0 1-1,1-1-4,0-3-8,-1-3-5,1-3-8,0-1-8,1-2-10,2-1-12,0 0-10,0-2-1,-1 0 10,-1-2 8,0 0 10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31"/>
    </inkml:context>
    <inkml:brush xml:id="br0">
      <inkml:brushProperty name="width" value="0.02991" units="cm"/>
      <inkml:brushProperty name="height" value="0.02991" units="cm"/>
      <inkml:brushProperty name="color" value="#6ADCAB"/>
    </inkml:brush>
  </inkml:definitions>
  <inkml:trace contextRef="#ctx0" brushRef="#br0">29950 36750 735,'14'0'4,"-1"2"7,-3 0 7,-1 2 8,-2 0 7,0 1 3,-2 2 6,0 0 4,-2 1-9,1 0-25,0-1-26,0 1-24,-1 0-9,0 1 6,-2 2 7,0 0 5,-2 0 2,0-1-3,-2-1-3,0 0-4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34"/>
    </inkml:context>
    <inkml:brush xml:id="br0">
      <inkml:brushProperty name="width" value="0.04428" units="cm"/>
      <inkml:brushProperty name="height" value="0.04428" units="cm"/>
      <inkml:brushProperty name="color" value="#F2395B"/>
    </inkml:brush>
  </inkml:definitions>
  <inkml:trace contextRef="#ctx0" brushRef="#br0">28663 35400 496,'14'29'113,"-3"-3"-25,-2-5-26,-4-3-25,0-1-13,0 5-2,1 3-3,2 5-1,0 0-2,-1-2-2,1-1-2,0-3-1,-1 0-2,0 1-1,-2 1 1,0 1-2,-2 0 0,1-1-3,0-1-1,0-1-2,-1-2-1,0-1-1,-2-3-1,0-1 0,-1 0 0,2 1 0,0 3 0,2 1 0,-1 0 0,-1-3 0,0-3 2,-1-2-1,-1-2 2,0-1-1,0 1-1,0 0 1,-2-1 0,0-1-1,-3 0 1,-2-2 0,-2-1-2,-2-2-2,-2-3-1,-1 0-3,-2-3-2,1-1-2,-1 0-2,0-1-2,2-2-1,1 0 0,2-1 0,2-2 0,2 1 1,-1-1 0,0 0 0,0 0 0,0 0 1,0 0 1,1 1 2,-1-1 0,0-2 1,0-2 0,0-3 0,1-3-1,-2-3 0,0-1 0,-2-3-2,0-1 0,0-1-1,1 1 1,0 1 0,2 1 1,0 2 3,1 3 3,-1 3 5,0 3 3,0 2 6,0 0 5,0 2 6,1 1 5,-1 2 8,0 4 7,0 4 8,0 4 8,1 2-1,1 1-9,0 2-10,2 0-10,0 1-6,2 1-3,0 1-2,2 2-4,0 0-2,0 1-1,0 1-1,0 1-1,0 0-1,0-1-2,0-1-1,0 0-2,1-2-4,2-1-6,2-1-4,2-1-6,2-2-10,5-2-12,4-4-14,3-2-13,1-3 0,-5 0 13,-3-2 13,-4 0 13,-3-1 7,-1 0 2,0 0 0,-2 0 2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35"/>
    </inkml:context>
    <inkml:brush xml:id="br0">
      <inkml:brushProperty name="width" value="0.04649" units="cm"/>
      <inkml:brushProperty name="height" value="0.04649" units="cm"/>
      <inkml:brushProperty name="color" value="#F2395B"/>
    </inkml:brush>
  </inkml:definitions>
  <inkml:trace contextRef="#ctx0" brushRef="#br0">30200 36750 473,'15'1'18,"-1"2"3,-1 2 3,0 2 3,-1 1 3,1 3 2,1 2 1,1 2 3,1 1 1,-2 1-2,-1 1-1,-1 1-2,0 0-1,0-1-3,-1-1-2,1-1-3,-1 0-3,-2 0-3,-3-1-5,-1 1-3,-3-3-7,-6-5-11,-4-4-10,-5-6-11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36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42500 36575 520,'38'6'150,"-4"-3"-32,-2-2-35,-3-3-32,-1-3-22,2-2-6,2-2-8,3-2-6,-3 1-8,-4 3-4,-5 2-5,-5 4-5,-2 0-5,0 0-2,-1-2-3,1 0-3,-2-2-8,-3-2-13,-3-1-14,-2-3-12,-3 0 0,-2 0 14,-2 2 14,-2 1 14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4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62850 48898 999,'7'-8'-75,"-1"2"16,-1 1 19,0 1 16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36"/>
    </inkml:context>
    <inkml:brush xml:id="br0">
      <inkml:brushProperty name="width" value="0.05217" units="cm"/>
      <inkml:brushProperty name="height" value="0.05217" units="cm"/>
      <inkml:brushProperty name="color" value="#F2395B"/>
    </inkml:brush>
  </inkml:definitions>
  <inkml:trace contextRef="#ctx0" brushRef="#br0">42763 35650 421,'-15'0'2,"2"0"2,3 0 3,1 0 3,2 2 5,2 4 9,2 4 9,2 3 9,1 3 3,0 0-3,0-1-2,0 1-3,0 0-3,2 3-3,1 2-4,0 1-4,1 2-2,0 1 0,0 1 0,0 1-1,-1-1-1,-1 0-2,0-1-2,-2-1-1,0-1-4,0-1-6,0-1-4,0 0-6,-2-1-3,-3 1-5,-5 0-2,-4 3-4,-3-1-3,-1 1-3,-3-1-3,-1 0-3,-1-1-1,-1-4 3,1-5 3,-1-3 3,2-3-2,1-2-7,3-3-6,1 0-8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36"/>
    </inkml:context>
    <inkml:brush xml:id="br0">
      <inkml:brushProperty name="width" value="0.05242" units="cm"/>
      <inkml:brushProperty name="height" value="0.05242" units="cm"/>
      <inkml:brushProperty name="color" value="#F2395B"/>
    </inkml:brush>
  </inkml:definitions>
  <inkml:trace contextRef="#ctx0" brushRef="#br0">44000 37350 419,'8'22'93,"0"-3"-13,-1-3-15,1-3-13,0-1-9,2 2-6,0 0-5,1 1-5,1 1-4,0-1-2,-1 1-3,1 0-2,-1-1-2,0 1-3,-2-1-1,-1 1-2,0-1-1,0-1 0,0-1 1,0 0 1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16"/>
    </inkml:context>
    <inkml:brush xml:id="br0">
      <inkml:brushProperty name="width" value="0.02903" units="cm"/>
      <inkml:brushProperty name="height" value="0.02903" units="cm"/>
      <inkml:brushProperty name="color" value="#00BFF3"/>
    </inkml:brush>
  </inkml:definitions>
  <inkml:trace contextRef="#ctx0" brushRef="#br0">63436 18750 757,'-32'53'100,"15"-18"-27,15-19-25,14-18-26,6-10-26,-5 0-24,-3 0-24,-4 1-24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18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33477 31150 496,'-6'29'140,"2"-5"-34,4-5-33,2-5-34,2-2-18,0 1-3,0 1-2,0 2-2,0 1-2,2 5 1,0 3 2,1 5-1,1 0-1,-2 0-6,-1-1-5,0-1-5,-1-1-5,0-1-6,-1-1-6,1-1-5,0-2-6,0-3-4,0-3-5,0-3-4,-1-4-5,0-6-3,-2-6-2,0-6-4,-2-4 4,0-1 11,-2-3 12,0-1 11,-1-2 7,0 2 4,0 1 1,0 1 4,0 0 2,1 1 0,-1-1 0,0 1 1,0 0 3,2 2 3,0 2 5,2 3 4,0 0 3,0 0 5,0 0 5,0 0 3,2 0 4,4-2 1,4 0 3,3-1 2,2 0-1,-1 1-6,-1 0-5,0 2-4,-2 1-6,1 0-4,0 2-5,0 1-4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18"/>
    </inkml:context>
    <inkml:brush xml:id="br0">
      <inkml:brushProperty name="width" value="0.04375" units="cm"/>
      <inkml:brushProperty name="height" value="0.04375" units="cm"/>
      <inkml:brushProperty name="color" value="#00BFF3"/>
    </inkml:brush>
  </inkml:definitions>
  <inkml:trace contextRef="#ctx0" brushRef="#br0">34116 30634 502,'-1'-15'2,"-1"2"3,0 3 4,-1 1 3,-1 3 10,2 6 15,0 4 15,2 6 15,1 3 1,2 3-11,2 3-12,2 3-12,0 2-8,-1 1-4,-1 1-3,0 1-4,-1 1-6,2 2-5,0 2-8,1 3-6,0 0-11,0 0-12,-2 0-15,0 0-12,-2-2-2,1-5 9,0-5 10,0-5 10,0-4 3,0-1-1,0-2-2,0-2-2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19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34724 30347 532,'14'-21'80,"-1"7"-15,-3 5-17,-1 6-15,-1 3-10,2 0-1,0 0-2,1 0-2,0 1-2,-1 2-1,0 2-3,-2 2-2,0 1-2,0 1 0,-1 1-1,1 2-1,-1 1-2,-2 3-2,-3 3-3,0 3-3,-2 2-1,0-1-2,0 1 0,0-1-1,-1 0 0,0-1 0,-2-1 1,0-1 0,-2-1-1,0-1-4,-1-1-3,-1-1-4,-1-2-2,0-2-2,0-4-3,1-2-1,-2-5-3,0-5-5,-1-4-4,-1-5-4,0-4 1,0-3 8,2-3 8,1-3 7,0-1 5,2 3 4,1 2 2,1 1 4,0 2 2,2 1 5,0 1 3,2 1 3,-1 1 4,0 4 1,-2 3 2,0 3 2,0 3 9,2 7 14,2 6 16,2 6 14,1 3 2,0 1-14,0 1-11,0 1-14,-1 0-8,1 1-3,0-1-5,0 1-4,0 0-4,0 3-3,0 1-4,0 2-5,-1 1-5,1-1-7,0-1-8,0-1-7,1-3-9,0-2-9,1-3-8,1-2-10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20"/>
    </inkml:context>
    <inkml:brush xml:id="br0">
      <inkml:brushProperty name="width" value="0.04362" units="cm"/>
      <inkml:brushProperty name="height" value="0.04362" units="cm"/>
      <inkml:brushProperty name="color" value="#00BFF3"/>
    </inkml:brush>
  </inkml:definitions>
  <inkml:trace contextRef="#ctx0" brushRef="#br0">35500 30172 504,'0'23'112,"0"1"-23,0-1-25,0 1-24,0-1-13,0 1-1,0-1-2,0 0-2,0 0-2,0-1-2,0-1-3,0-1-3,0-1-2,2-3-2,0-1-3,2-2-1,1-5-7,3-8-7,3-8-8,4-8-9,-1-4-1,-3-1 2,-3-1 4,-3-1 4,0-3 2,0-5 2,1-4 1,2-6 2,-1 0 2,-1 2 1,-1 4 2,0 2 2,-2 4 3,0 3 1,-2 5 3,0 3 2,-3 5 2,-2 3 2,-4 4 1,-2 4 3,-1 5-3,-1 6-5,0 5-5,1 7-6,0 2-7,2 1-7,2-1-8,3 1-6,0-2-4,0-2 1,0-1 2,0-2 2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20"/>
    </inkml:context>
    <inkml:brush xml:id="br0">
      <inkml:brushProperty name="width" value="0.0417" units="cm"/>
      <inkml:brushProperty name="height" value="0.0417" units="cm"/>
      <inkml:brushProperty name="color" value="#00BFF3"/>
    </inkml:brush>
  </inkml:definitions>
  <inkml:trace contextRef="#ctx0" brushRef="#br0">36116 30600 527,'6'9'5,"-1"1"10,-2 3 10,-2 2 10,-1 1 4,0 1-3,0 1-4,0 1-2,0 0-2,-2 1-1,0-1-1,-2 1-1,0-1-2,1-1-2,-1-1-2,0-1-3,0-1-2,2-1 0,0-1-1,2 0 0,2-3-3,6-1-5,4-2-3,5-2-6,2-3-1,1-4 0,0-4 1,-1-4 0,1-1-1,-1 3 1,1 1-1,-1 2 0,0 2-12,-1 0-20,-1 2-23,0 0-21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20"/>
    </inkml:context>
    <inkml:brush xml:id="br0">
      <inkml:brushProperty name="width" value="0.0465" units="cm"/>
      <inkml:brushProperty name="height" value="0.0465" units="cm"/>
      <inkml:brushProperty name="color" value="#00BFF3"/>
    </inkml:brush>
  </inkml:definitions>
  <inkml:trace contextRef="#ctx0" brushRef="#br0">36521 30844 473,'-15'-8'0,"4"2"2,3 1 0,3 0 2,1 3 10,0 4 19,0 4 19,0 4 18,1 3 5,2 3-13,2 3-11,2 3-11,1 2-9,2 1-4,0 1-5,1 1-4,1 2-5,0 2-5,0 4-6,0 3-3,0 2-5,1 4-3,1 2-2,2 4-2,-2-2-8,1-3-10,-2-4-10,0-3-11,-2-7-6,1-6-3,0-7-3,0-6-4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21"/>
    </inkml:context>
    <inkml:brush xml:id="br0">
      <inkml:brushProperty name="width" value="0.04018" units="cm"/>
      <inkml:brushProperty name="height" value="0.04018" units="cm"/>
      <inkml:brushProperty name="color" value="#00BFF3"/>
    </inkml:brush>
  </inkml:definitions>
  <inkml:trace contextRef="#ctx0" brushRef="#br0">36390 29259 547,'-5'-8'9,"7"0"19,8 0 17,6 0 19,2 2 3,-1 2-13,-2 4-11,-3 3-14,-1 1-6,-2 3-2,-2 2-2,-2 2-3,-2 1-1,-1 3-5,0 1-3,-2 3-5,0 0-2,-2-1-2,0-1-3,-1 0-2,-2-2-1,0 1-1,-2-1 1,0 1 1,2-3 1,4-5 5,6-4 5,4-6 4,3-2 1,1-2-4,1 0-3,1-1-4,0-1-2,-1-2 1,0 0 0,-2-1 1,0 0-4,-1 2-8,1 2-9,0 3-7,-1 0-10,-1 0-12,-1 0-12,0 0-10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58"/>
    </inkml:context>
    <inkml:brush xml:id="br0">
      <inkml:brushProperty name="width" value="0.04194" units="cm"/>
      <inkml:brushProperty name="height" value="0.04194" units="cm"/>
      <inkml:brushProperty name="color" value="#00BFF3"/>
    </inkml:brush>
  </inkml:definitions>
  <inkml:trace contextRef="#ctx0" brushRef="#br0">62872 48616 524,'-8'-7'25,"0"2"1,0 2-1,1 2 1,-1 1-2,0 2-2,0 0-3,0 2-3,1 0 0,1 1-1,0 2 0,2 0 0,-1 1 0,0 2-2,-1 0 0,-2 1-1,1 1 0,1 2 0,0 0-1,2 1 1,0 1 0,0 3-2,0 1 0,0 3-1,0-1 0,1-3 0,-1-3 0,0-3-1,0 0 1,2 1-2,0 3 0,2 2-1,0-1-1,2-1 0,0-3-1,2-1-1,0-2 0,1-1-1,2 0 0,0-2 0,2-1-1,2-2-3,1-3-2,3 0-1,0-4-2,-1 0-1,-1-3 0,0-2 0,-1-2-1,1-2 1,1-1 0,1-3 0,0 0 0,-2-1 0,-3 0 1,-1 1 0,-1-1 1,0 1 1,0-1 1,-1 0 1,1 1 1,-2-1 1,-1 1 1,0-1 0,-2 0 1,0 1 0,-2-1 0,0 0 0,-1 1 0,0 1 0,0 1 0,0 1-1,-2 0 0,-2 0 1,-4 1 1,-2-1-1,-2 2 0,-1 2-2,-1 4-3,-1 3-2,-1 1-4,2 1-4,1 2-6,1 0-5,1 2-4,0 0-4,2 1-3,1 2-4,1 0 2,2-1 5,2 1 6,2 0 6,1-1 2,-2-1-1,0 0-1,-1-2-2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2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37144 29332 999,'-13'-1'-15,"5"0"8,5-1 9,4-1 10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22"/>
    </inkml:context>
    <inkml:brush xml:id="br0">
      <inkml:brushProperty name="width" value="0.05037" units="cm"/>
      <inkml:brushProperty name="height" value="0.05037" units="cm"/>
      <inkml:brushProperty name="color" value="#00BFF3"/>
    </inkml:brush>
  </inkml:definitions>
  <inkml:trace contextRef="#ctx0" brushRef="#br0">37150 29093 436,'15'-2'172,"-1"0"-41,-1-3-39,-1-2-40,1-1-21,0-1-5,1-2-3,1 1-4,1-1-6,1 0-8,1 2-9,1 1-8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55"/>
    </inkml:context>
    <inkml:brush xml:id="br0">
      <inkml:brushProperty name="width" value="0.02482" units="cm"/>
      <inkml:brushProperty name="height" value="0.02482" units="cm"/>
      <inkml:brushProperty name="color" value="#F2395B"/>
    </inkml:brush>
  </inkml:definitions>
  <inkml:trace contextRef="#ctx0" brushRef="#br0">65936 28473 886,'-153'-28'71,"40"7"-33,39 7-34,39 7-31,22 2-18,8-2 2,7-2 0,6-1 0,4-2 5,-1 0 8,1 1 9,0-1 8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58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22605 41344 538,'-13'-18'11,"6"10"20,6 11 20,6 12 21,2 6 4,-1 5-15,0 3-12,-2 4-15,-1 1-9,0-3-7,-1-4-5,-2-2-6,0 0-3,2 1-1,1 3 1,0 1-2,0 0-5,0-4-11,-2-2-13,0-3-11,-1-6-10,0-8-10,0-10-8,0-8-8,0-4 2,0-1 14,0 0 15,0 1 15,0-1 9,0 2 5,0 1 3,0 1 5,0 0 3,0 1 4,0-1 2,0 0 2,0 1 4,2 2 3,0 3 3,2 1 2,-1 1 3,1 0 0,0 0 0,0 0 1,0 0 2,2 0 2,0 0 3,1 1 2,2-1 0,0 2-4,1 0-3,1 2-4,1 0-3,0 0-3,-1 0-2,1 0-4,0 0-3,0 0-6,-1 0-7,1 0-4,-1 0-7,-1 0-3,0 0-6,-2 0-3,0 0-4,0 0 1,-1 0 0,1 0 0,-1-1 3,-2-2 5,-3-2 5,0-2 6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58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23531 40901 504,'-1'-16'0,"0"0"2,-2 1 0,0-1 1,-1 1 4,0 2 5,0 3 5,1 1 7,-1 5 7,2 8 10,0 8 10,2 7 10,0 6 1,0 3-12,0 3-9,0 3-11,0 2-7,0 2-6,0 2-4,0 2-6,0 1-6,2 0-6,0 0-7,2 1-7,-1-2-10,1-1-12,0 0-13,0-1-11,0-4-4,0-8 5,0-6 6,0-6 6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58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23993 40913 547,'-8'-8'0,"2"0"0,1 0 0,0 0 0,3 1 6,2 1 11,4 0 12,2 2 11,2 0 2,2 2-7,0 0-8,1 2-7,1 0-4,1 2-1,1 0 0,2 2 0,-1 1-2,-1 1-1,-1 3-3,-1 2-2,-1 3-2,-1 3 0,0 5-1,-2 3 0,-1 3-2,-2-1-2,-3 0-2,0 1-3,-3-1 0,0 1 0,-2-1 0,0 0 0,-2-1 0,0-5-3,-1-3-2,-1-4-3,-1-4-4,0-1-5,0-2-7,0-2-6,1-2-3,-1-2 1,0-2 1,0-2 1,1-4 3,1-4 3,0-5 5,2-5 4,0-2 4,0 1 3,0 1 4,0 1 4,1 1 2,0 1 0,2 1 2,1 1-1,-1 1 4,-1 2 2,0 3 5,-1 1 3,0 3 12,2 6 18,2 4 19,2 6 18,1 2 3,0 3-14,-1 1-14,1 3-14,0 2-11,0 5-6,0 3-7,0 5-7,-1 1-3,0 0 1,-2 0 0,0 1 2,-1-2-8,0 0-16,0-1-16,0-1-16,0-4-6,2-4 3,0-5 3,1-4 2,1-4 2,0-1 0,0-1 0,0 0 1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59"/>
    </inkml:context>
    <inkml:brush xml:id="br0">
      <inkml:brushProperty name="width" value="0.04375" units="cm"/>
      <inkml:brushProperty name="height" value="0.04375" units="cm"/>
      <inkml:brushProperty name="color" value="#F2395B"/>
    </inkml:brush>
  </inkml:definitions>
  <inkml:trace contextRef="#ctx0" brushRef="#br0">25112 40990 502,'-7'-8'4,"1"2"6,0 1 7,2 0 7,0 5 7,0 8 7,0 8 6,0 7 7,0 4 0,1 1-9,-1-1-9,0 1-7,0-1-6,2 0-1,0 0-3,2 1-1,0-2-1,0-1-1,0-3-1,0-1-1,2-4-5,4-1-8,3-4-8,5-3-10,2-4-3,-1-8 0,1-6 1,0-7 1,-1-6 1,1-3 2,-1-4 2,1-4 2,-2-2 2,-3 1 0,-3 1 1,-2 2 0,-3 1 3,0 3 3,-2 3 5,0 3 3,-3 2 2,0 3 2,-3 1 2,-2 3 1,-1 1 0,-2 2-1,0 2-1,-1 3-1,-1 1-4,1 3-5,-1 4-7,0 2-5,1 3-4,1 2-3,0 1-2,2 3-3,2 1-4,1-1-4,2 1-4,2 0-4,1-2 1,2-1 6,0-3 7,2 0 5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59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25866 41500 591,'14'1'0,"-3"2"0,-3 2 0,-2 2 0,-3 1 4,-1 1 7,0 2 8,-1 0 8,-2 1 4,-1 3 0,0 2 0,-1 1 1,-2 2-1,0 0-4,-2-1-2,0 1-4,0-1-2,1 1-1,0-1-1,2 1-2,0-2-1,2-1-1,0-2-3,2-2-1,3-3-6,6-1-10,5-2-10,7-2-11,2-3-4,1-4 5,-1-4 5,1-4 3,-2-1-2,-1 1-10,-3 0-10,-1 2-9,-3 1-2,-3 0 6,-3 2 8,-2 1 5,-2-1 7,0 2 5,0-1 7,0 0 5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9:59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26309 42016 574,'-29'-7'10,"7"2"0,6 2 1,5 2 2,4 2 2,0 2 7,2 2 5,1 2 6,0 2 3,2 3-3,0 3-1,2 3-2,0 3-2,0 1-3,0 3-2,0 1-3,0 2-3,2 3-3,0 1-2,2 3-2,-1 5-6,2 9-4,-2 11-7,1 10-5,0 3-10,0 0-14,0-1-12,0-1-15,0-8 0,0-16 11,-1-16 11,1-15 11,0-8 6,0 1-2,0 1-1,0 2-1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0"/>
    </inkml:context>
    <inkml:brush xml:id="br0">
      <inkml:brushProperty name="width" value="0.03429" units="cm"/>
      <inkml:brushProperty name="height" value="0.03429" units="cm"/>
      <inkml:brushProperty name="color" value="#F2395B"/>
    </inkml:brush>
  </inkml:definitions>
  <inkml:trace contextRef="#ctx0" brushRef="#br0">26127 40109 641,'-6'-8'3,"2"0"7,4 0 7,2 0 6,4 2 6,4 2 3,4 4 5,3 3 4,1 3-1,-3 5-6,-2 5-6,-4 5-6,-2 3-5,-2 1-4,-3 1-5,0 1-3,-3 0-6,-1 0-4,0 1-4,-1-1-5,-2-1-2,0-3 2,-1-3 1,-2-3 1,3-4 0,4-5 0,6-4 0,4-6-1,4-3 1,3-1-1,3-3 0,3-2 0,1 0-2,-3 3-5,-1 1-4,-3 2-5,-1 1 0,-2 0 6,-3 0 4,-1 0 5,-2 0 1,0 1-5,-2-2-3,0 2-4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58"/>
    </inkml:context>
    <inkml:brush xml:id="br0">
      <inkml:brushProperty name="width" value="0.03939" units="cm"/>
      <inkml:brushProperty name="height" value="0.03939" units="cm"/>
      <inkml:brushProperty name="color" value="#00BFF3"/>
    </inkml:brush>
  </inkml:definitions>
  <inkml:trace contextRef="#ctx0" brushRef="#br0">64161 48184 558,'-13'5'28,"8"-4"10,7-6 8,6-4 8,4-2 1,1 1-10,1 0-9,2 2-10,1-1-6,3-1-2,3-3-2,3-2-3,-1 0-1,-2 1-2,-3 1 0,-3 1-2,-1 1-2,0 0-5,-1 2-6,1 1-4,-1 0-5,-1 2-4,-1 1-5,0 0-4,-2 1-9,-1-2-14,-1 0-14,0-1-14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0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27050 40362 672,'15'-27'108,"-1"7"-24,-1 9-24,0 7-25,-1 4-14,3 0-8,1 0-7,3 0-6,0 0-5,-1 0 0,-1 0-3,-1 0 0,-2 0-11,-1 0-21,-2 0-19,-2 0-20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1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46886 41100 591,'-17'26'177,"-2"5"-50,-1 4-50,-2 6-50,-1 2-29,1 2-10,1 0-10,1 1-10,2-3-5,5-10-2,3-8-2,4-8-1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2"/>
    </inkml:context>
    <inkml:brush xml:id="br0">
      <inkml:brushProperty name="width" value="0.03936" units="cm"/>
      <inkml:brushProperty name="height" value="0.03936" units="cm"/>
      <inkml:brushProperty name="color" value="#F2395B"/>
    </inkml:brush>
  </inkml:definitions>
  <inkml:trace contextRef="#ctx0" brushRef="#br0">46550 41155 558,'0'-13'81,"2"6"-9,0 6-8,2 6-9,2 5-7,5 5-7,5 5-7,5 5-6,4 3-11,1 3-15,2 1-15,3 2-15,-3-2-3,-4-5 6,-5-7 7,-4-5 7,-4-4-6,-1 1-21,-1 0-19,0 0-20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4"/>
    </inkml:context>
    <inkml:brush xml:id="br0">
      <inkml:brushProperty name="width" value="0.04287" units="cm"/>
      <inkml:brushProperty name="height" value="0.04287" units="cm"/>
      <inkml:brushProperty name="color" value="#F2395B"/>
    </inkml:brush>
  </inkml:definitions>
  <inkml:trace contextRef="#ctx0" brushRef="#br0">55812 44445 513,'-8'-8'0,"2"-1"0,1-2 0,1 0 0,0 0 3,0 3 7,0 1 7,0 2 6,1 5 8,2 8 11,2 7 9,2 9 10,0 4 0,0 0-11,-2 2-10,0 1-10,-2 1-8,0 2-4,-2 3-4,0 1-4,-1 1-6,0 0-8,0 0-7,1 0-7,-1-2-8,2-4-7,0-3-7,2-5-7,0-4-4,0-3 3,0-4 1,0-4 3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4"/>
    </inkml:context>
    <inkml:brush xml:id="br0">
      <inkml:brushProperty name="width" value="0.03386" units="cm"/>
      <inkml:brushProperty name="height" value="0.03386" units="cm"/>
      <inkml:brushProperty name="color" value="#F2395B"/>
    </inkml:brush>
  </inkml:definitions>
  <inkml:trace contextRef="#ctx0" brushRef="#br0">55750 45240 649,'0'-29'4,"0"5"6,0 5 8,0 5 6,1 3 3,2 3-4,2 1-2,2 2-3,3 1 2,7 1 5,5-2 7,7 2 5,0-1-2,-6 2-10,-4 0-11,-4 2-10,-4 0-4,1 2 2,0 0 2,0 2 3,-1-1-7,-1 2-11,-1-2-14,0 1-12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4"/>
    </inkml:context>
    <inkml:brush xml:id="br0">
      <inkml:brushProperty name="width" value="0.04866" units="cm"/>
      <inkml:brushProperty name="height" value="0.04866" units="cm"/>
      <inkml:brushProperty name="color" value="#F2395B"/>
    </inkml:brush>
  </inkml:definitions>
  <inkml:trace contextRef="#ctx0" brushRef="#br0">56474 44030 452,'-1'-56'24,"0"14"2,-2 13 1,0 15 1,0 9 2,2 6 6,2 6 4,2 6 5,0 4-1,0 5-5,-2 3-5,0 5-6,-1 3-3,0 6-3,0 5-3,0 4-1,-2 4-3,0 2 0,-3 1-2,-2 3 0,-1 4-7,1 5-12,-1 7-13,0 5-13,2 1-9,2-5-6,4-5-4,2-5-5,2-9 1,0-12 9,0-13 7,0-13 9,0-7 2,0 1-2,-1 0-3,1 0-2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4"/>
    </inkml:context>
    <inkml:brush xml:id="br0">
      <inkml:brushProperty name="width" value="0.03311" units="cm"/>
      <inkml:brushProperty name="height" value="0.03311" units="cm"/>
      <inkml:brushProperty name="color" value="#F2395B"/>
    </inkml:brush>
  </inkml:definitions>
  <inkml:trace contextRef="#ctx0" brushRef="#br0">56700 44105 664,'8'-29'12,"0"5"4,-1 5 5,1 5 4,1 3 2,2 2 1,2 2-1,1 3 0,3-1-1,1 2-4,3-1-3,2 0-3,-1 0-1,0 0 0,-1 0 0,0 0 1,-2 0-7,1 0-15,-1 0-15,1 1-14,-2-1-11,-3 0-6,-3 0-8,-2 0-7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4"/>
    </inkml:context>
    <inkml:brush xml:id="br0">
      <inkml:brushProperty name="width" value="0.04411" units="cm"/>
      <inkml:brushProperty name="height" value="0.04411" units="cm"/>
      <inkml:brushProperty name="color" value="#F2395B"/>
    </inkml:brush>
  </inkml:definitions>
  <inkml:trace contextRef="#ctx0" brushRef="#br0">57427 43224 498,'-21'-21'27,"3"5"2,5 5 2,3 5 2,4 3 0,1 3-3,2 4-4,2 2-2,1 4-1,0 6 2,0 4 2,0 5 2,0 4-1,0 6-3,0 5-2,0 4-4,0 4-2,0 0-1,0 1 0,0 2-2,0-2-7,0-4-16,0-4-13,0-4-15,0-5-14,0-6-11,0-5-13,0-6-12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5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59430 44797 555,'-15'-21'86,"2"7"-14,3 5-15,1 6-15,1 5-8,0 4-5,0 4-4,1 3-4,-2 5-4,-2 3-1,-2 5-2,-1 3-2,-3 3-3,0 1-2,-1 0-4,-1 2-3,0 1-3,1 0-7,1 2-4,1 1-7,2-3-4,2-2-5,4-5-5,3-3-5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5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59083 45055 596,'-6'-13'10,"4"6"21,4 6 19,4 6 21,3 5 3,3 5-15,3 5-13,3 5-13,2 3-13,1 1-10,1 0-11,1 2-10,-1-1-8,-3-4-7,-3-2-7,-2-3-7,-3-2-6,-1-3-6,-1-1-5,0-2-7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59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65600 47233 545,'6'-6'36,"-1"4"6,-2 4 7,-2 4 6,-1 3 1,0 5-8,0 4-5,0 3-8,0 2-6,0-1-6,0-1-5,0-1-5,0 1-7,0 1-4,0 2-7,0 3-5,0 0-4,0-1-2,0-2-3,0 1-1,0-3-6,0-2-7,0-1-9,0-2-6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8"/>
    </inkml:context>
    <inkml:brush xml:id="br0">
      <inkml:brushProperty name="width" value="0.03333" units="cm"/>
      <inkml:brushProperty name="height" value="0.03333" units="cm"/>
      <inkml:brushProperty name="color" value="#F2395B"/>
    </inkml:brush>
  </inkml:definitions>
  <inkml:trace contextRef="#ctx0" brushRef="#br0">17546 47550 660,'-22'37'82,"7"-4"-15,3-3-16,6-5-16,1-3-10,0-1-3,-1-2-5,-1-3-4,-2 1-2,0 3-3,-2 4-3,1 2-1,-2 0-5,2-2-4,1-1-5,0-3-5,2-5-11,1-8-16,0-10-17,2-8-17,1-3 0,2 1 16,2 2 16,2 2 16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8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17650 47795 617,'7'-15'0,"-1"1"-1,0 1 1,-2 0-1,0 2 3,0 3 6,0 1 7,0 2 6,0 2 3,2 0 1,0 2 0,2 0 0,-1 4 0,1 4 1,0 5 0,0 5 0,-1 3-2,-1-1-3,0 1-5,-2-1-3,0 1-1,0-1-1,0 1 1,0-1 0,-1 0-2,0-3-5,-2-1-5,0-2-3,0-3-4,2-1 1,2-2 0,1-2 0,2-3 0,0-4 1,0-4 1,0-4 1,0-3 1,1-3 0,2-3 1,0-3 0,0-1 0,1-1 0,0 1 0,0 0 0,-1-1 1,-1 3 0,-1 0 1,0 1 1,-2 2 1,-1 2-2,0 4 1,-2 3-1,0 1-2,0 1-3,0-1-4,0 0-3,-1 3-12,-2 6-18,-2 6-18,-2 6-19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9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18667 47990 570,'14'-14'3,"-4"1"6,-5 2 6,-3 3 7,-1-1 3,0 0 3,2-1 3,0-1 3,-1-1-4,-4 2-9,-4 1-9,-3 1-10,-3 1-4,0 2 0,0 2 1,1 2 1,-1 3 1,0 4 3,0 3 2,1 5 2,-1 3 2,0 3-1,0 3 0,1 3-1,-1 1 1,0-2 2,0 0 1,1-1 2,0-1-1,2-3-1,2-1-3,3-3-2,2-2-3,5-4-7,6-4-6,4-4-6,3-4-3,1-4-1,1-4 1,1-4-1,0-1-2,-1-1-2,0 1-3,-2-1-2,-2 1 0,-1 1 4,-2 1 5,-2 0 4,-2 2 4,-1 1 2,0 1 2,-2 0 3,0 4 10,0 3 19,0 4 19,0 3 18,-1 4 4,-1 0-13,0 1-12,-1 1-13,1 0-8,4 0-6,3-2-5,5-1-5,1 0-8,-1-2-11,-1-1-11,0 0-11,-2-2-4,-1-2 3,-1-2 3,0-2 4,-1-2 2,1 0-2,2-1 0,0-2-2,0-1 2,-1-1 2,0-3 2,-2-1 4,-1-1 2,-2 2 2,-3 3 3,0 1 3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9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20100 47646 558,'7'-28'0,"-1"5"2,-1 7 1,-1 5 2,-1 3 2,0 1 5,-2-1 4,0 0 5,-1 2 5,0 6 6,0 4 6,0 6 4,0 2 1,0 1-7,0 1-6,0 1-6,0 1-5,0 0 0,0-1-2,0 1-1,0 0-2,0 1-4,0 1-3,0 1-4,-1 1-5,0 1-3,-2 1-4,0 1-5,-1 0-3,1-1-4,-1-1-4,0-1-4,1-2-8,3-3-12,0-3-11,3-2-13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9"/>
    </inkml:context>
    <inkml:brush xml:id="br0">
      <inkml:brushProperty name="width" value="0.02862" units="cm"/>
      <inkml:brushProperty name="height" value="0.02862" units="cm"/>
      <inkml:brushProperty name="color" value="#F2395B"/>
    </inkml:brush>
  </inkml:definitions>
  <inkml:trace contextRef="#ctx0" brushRef="#br0">20200 48162 768,'0'-14'-6,"2"2"13,0 4 15,2 3 14,0 1 4,1 0-5,2 0-7,0 1-6,1-1-5,2 2-4,0 0-3,1 2-4,0 0-4,-1 0-6,0 0-6,-2 0-4,0 0-5,1 0-4,2 0-3,0 0-3,0 0-4,-1 0-4,-1 0-4,0 0-3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0"/>
    </inkml:context>
    <inkml:brush xml:id="br0">
      <inkml:brushProperty name="width" value="0.04068" units="cm"/>
      <inkml:brushProperty name="height" value="0.04068" units="cm"/>
      <inkml:brushProperty name="color" value="#F2395B"/>
    </inkml:brush>
  </inkml:definitions>
  <inkml:trace contextRef="#ctx0" brushRef="#br0">20997 47085 540,'0'-35'17,"0"7"2,0 9 4,0 7 2,-2 8 6,0 8 9,-3 8 10,-2 7 8,0 5 0,2 1-10,2 1-11,3 1-11,0 2-8,0 2-9,0 4-8,0 3-9,-1 2-4,-1 2 0,0 2-1,-1 2-1,-1 1-4,2-2-8,0-1-9,2 0-8,0-5-6,0-7-4,0-9-4,0-7-4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2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21287 48047 679,'1'-15'38,"4"4"0,2 3-1,3 3 1,1 1-2,-1 2-5,0 0-3,-2 2-5,0 1-4,0 4-6,0 2-7,-1 3-5,0 2-3,-2 0-2,-2-1-1,-2 1-1,-2 0 0,-2 0-2,-2-1-1,-2 1-1,0-1 0,-1-1 1,0 0 1,0-2 1,0-1 0,1-1 1,-1 0 0,0-2 1,0 0 1,0 0 2,1 0 2,-1 0 1,2-1 4,6-2 6,4-2 5,6-2 5,1 0 2,1 0-4,0 1-4,-1 2-3,2 0-9,0 0-12,1 0-14,1 0-13,-1 0-4,-1 0 5,-2 0 6,-2 0 5,-2 0 0,1-2-8,0-1-6,0 0-8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2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22100 47274 553,'0'-14'1,"2"3"3,0 2 2,2 4 2,0 1 3,1 0 3,2 0 2,0 1 3,1 0 1,2 3-1,0 4 0,1 2-1,0 3-2,-1 2-2,0 2-2,-2 1-2,-1 1-2,-2-3-1,-3-1 0,0-2 0,-2 0-1,0 3-1,0 4 1,0 2-2,-2 1 0,0 1-2,-3-1-1,-2 1-2,-1-1 1,1-3 0,-1-1 1,0-2 2,0-2-4,0-1-10,1-1-9,-1 0-10,0-4-6,2-6-3,1-6-3,0-6-3,2-2 2,0-1 7,2 0 8,1 1 8,0-1 5,0 0 3,0 1 4,0-1 3,0 1 3,0 1 5,0 1 3,0 0 5,0 4 10,0 5 18,0 4 18,0 5 18,0 4 3,0 2-14,0 2-13,0 1-13,-1 2-9,-1 2-5,0 0-5,-1 1-5,-1 1-4,2 1 0,0 1-1,2 1 0,0 1-4,0 1-5,0 1-4,0 1-6,0-1-6,0 0-7,0-1-6,0-1-7,0-2-8,2-3-9,0-3-10,2-2-9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3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22750 47515 470,'0'-16'2,"2"2"3,0 1 4,2 1 3,-1 4 7,-1 6 11,0 7 9,-1 8 11,-2 3 1,-1-1-6,0 1-6,-1-1-7,-1 1-4,2 0-4,0-1-1,2 1-4,0 0-1,0 1-4,0 1-1,0 2-3,0-2-1,0 1 0,0-2 1,0-1-1,1 0-2,2-1-4,2 1-4,2 0-4,2-6-7,3-11-8,3-10-7,3-11-9,0-5-3,-3 1 4,-2 1 2,-4 1 3,-3 2 4,-1 3 5,-2 3 3,-2 3 6,0 1 2,0 0 2,2 1 2,0-1 2,1-2 1,0-3 1,0-5 1,0-3 1,-1-1 2,0 5 5,-2 3 3,0 4 5,-3 3 2,0 3-1,-3 1-1,-2 2-1,-1 2-1,-2 2-4,0 2-3,-1 2-3,-1 3-3,1 4-3,-1 3-4,0 5-3,1 1-3,3-1-3,1-1-3,2 0-3,2-3-3,0-1-2,2-3-4,0-1-2,2-1 0,2 0 0,2 0 2,2 0 1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3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23447 48100 547,'-8'36'131,"0"-6"-28,0-5-29,1-7-29,0-3-15,2-1-6,2 0-4,2-2-5,3-1-6,4-1-8,4 0-8,3-2-8,3-1-2,0-2 1,-1-3 2,1 0 3,-1-2 0,-1 0-1,-1 0-1,0 0-2,-3-1-6,1-1-11,-2 0-12,0-1-13,-1-1-1,1 2 6,1 0 7,2 2 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59"/>
    </inkml:context>
    <inkml:brush xml:id="br0">
      <inkml:brushProperty name="width" value="0.03259" units="cm"/>
      <inkml:brushProperty name="height" value="0.03259" units="cm"/>
      <inkml:brushProperty name="color" value="#00BFF3"/>
    </inkml:brush>
  </inkml:definitions>
  <inkml:trace contextRef="#ctx0" brushRef="#br0">65800 47741 674,'9'-22'113,"1"5"-28,3 4-28,2 3-28,0 3-15,1 0-3,-1 2-3,1 1-2,-2 0-3,-1 0-5,-2 0-3,-2 0-4,-1 0-12,1 1-19,1-1-21,2 0-19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3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23826 48214 594,'-8'-14'1,"2"2"5,1 4 4,0 3 3,1 5 11,-1 8 15,-2 7 17,0 9 16,0 5-2,2 4-17,3 4-19,1 5-18,0 4-9,0 7-4,-2 7-2,0 7-2,-1-1-2,0-9-3,0-8-3,0-10-3,0-5-12,1-3-21,-1-3-21,0-3-22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8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49148 48900 647,'0'16'88,"0"-1"-20,0 1-18,0-1-20,0 1-10,0 2-1,0 0-3,0 1-1,0 1-2,0 1-2,0 1-1,0 1-2,-1 0-4,0-2-5,-2 0-5,0 0-6,0-3-5,0 1-5,2-2-4,1-1-5,0-2-5,0-1-3,0-2-3,0-2-4,-1-3 0,-1-4 6,0-4 5,-1-4 6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9"/>
    </inkml:context>
    <inkml:brush xml:id="br0">
      <inkml:brushProperty name="width" value="0.03026" units="cm"/>
      <inkml:brushProperty name="height" value="0.03026" units="cm"/>
      <inkml:brushProperty name="color" value="#F2395B"/>
    </inkml:brush>
  </inkml:definitions>
  <inkml:trace contextRef="#ctx0" brushRef="#br0">49100 49487 727,'0'-36'-6,"2"7"8,0 8 8,2 6 7,0 3 4,1 2 1,2 1 1,0 1 1,2 0 0,2 2-2,1 1 0,3 0-2,1 2-1,-1 0-2,1 2-2,0 1-2,-1 0-6,1 0-7,0 0-8,-1 0-8,0 0-6,-3 0-3,-1 0-3,-2 0-4,-1 0-2,0 0-1,-1 0-1,1 0 0,-1-2 1,0 0 4,-2-3 4,0-2 5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9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50012 48330 531,'0'-15'3,"0"2"6,0 3 6,0 1 6,0 3 5,0 4 5,0 4 5,0 4 4,-1 3 2,0 1-5,-2 3-3,0 2-4,-1 2-3,0 3-3,0 3-3,1 3-4,-1 3-2,0 2-2,0 4-2,0 3-2,0 0-3,0 0-5,0-2-4,1 0-5,-1-2-6,2-1-8,0-3-9,2-2-8,0-2-5,0-5-2,0-3-3,0-4-1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9"/>
    </inkml:context>
    <inkml:brush xml:id="br0">
      <inkml:brushProperty name="width" value="0.03319" units="cm"/>
      <inkml:brushProperty name="height" value="0.03319" units="cm"/>
      <inkml:brushProperty name="color" value="#F2395B"/>
    </inkml:brush>
  </inkml:definitions>
  <inkml:trace contextRef="#ctx0" brushRef="#br0">50150 49225 662,'7'-22'0,"-1"7"0,0 3 0,-2 6 0,2 1 5,2-4 7,3-2 9,3-3 9,1 0 3,-1 5 0,0 3-2,-2 4-1,-1 4-1,-3 4-4,-1 3-4,-2 5-2,-2 3-4,-2 1-2,-2 3-3,-2 1-4,-2 2-2,-3 1-3,-4 1-4,-2 0-4,0 0-1,1-5-3,2-3-1,2-5-2,4-3 2,6-4 5,6-4 5,6-4 5,3-2 1,1 0-4,1 0-4,1 0-4,0 0-2,-3-2-2,-1 0-2,-2-1-1,-2 0-3,-1 2-7,-1 2-5,0 2-7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20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51347 48144 543,'22'-29'4,"-3"7"9,-3 5 7,-3 7 10,-1 3 1,0 2-3,-1 2-3,1 2-5,-1 2-1,-1 4-2,0 2-1,-2 3-2,-1 4 0,-2 2 0,-3 3-1,0 3-1,-3 2 0,-1 1-1,0 0-2,-1 2-1,-2 1-1,0-1 0,-1 0 1,-2 1-1,0-2-2,-1-2-7,-2-1-6,0-2-7,0-4-4,1-1-4,0-4-4,2-3-4,1-3-3,-1-6-5,0-5-4,0-4-5,1-4 3,0-5 6,2-3 9,1-5 7,0 0 6,2 1 4,0 3 4,2 2 4,0 0 4,0 2 4,0 1 4,0 1 4,0 1 3,0 3 2,0 1 1,0 2 1,0 3 6,2 4 11,0 4 10,2 4 10,-1 4 1,-1 4-6,0 3-7,-2 5-7,0 2-6,-2 2-4,0 3-4,-1 1-4,-2 2-3,0 1-5,-2 0-2,0 2-4,0-1-4,0-2-7,2-1-8,1-3-5,0-3-7,2-3-4,0-5-5,2-3-4,1-4-6,2-2-5,2-4-6,2-2-5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20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52074 48422 499,'6'-29'1,"-1"5"3,-2 5 3,-1 5 2,-2 5 7,1 6 12,2 6 11,0 6 12,0 4 1,-2 5-9,-2 4-8,-2 3-9,-1 3-4,1 1 0,-2 1 1,2 1 1,-1 0-1,0 0-3,0 0-1,0 1-3,1-3-4,2-4-5,2-3-6,2-5-5,3-4-6,4-8-7,3-7-6,5-6-7,1-6-3,-1-7 2,-1-5 1,-1-7 1,0-3 2,0 0 2,-1-2 3,1 0 1,-2 0 4,-3 1 1,-3 3 4,-2 2 1,-3 3 5,0 3 4,-2 5 4,0 3 6,-2 5 2,-2 3 1,-2 4 2,-2 4 1,-2 3 0,-2 2-2,-1 2-3,-3 2-1,1 2-4,1 3-3,2 3-5,2 3-3,2 1-4,1-3-4,0-1-4,2-2-4,1-2-3,4-3 0,2-1-2,4-2-1,1-2 1,3 0 2,2-2 1,2 0 3,0-2 3,1 0 3,0-2 4,-1 0 5,0 0 1,-3 0 2,-1 2 1,-2 0 1,-1 2 8,0 0 12,0 2 13,-1 0 13,0 2 5,-2 2-4,-2 2-4,-2 2-3,-2 1-5,-2 3-3,-2 1-4,-2 3-4,0 0-3,1 1 0,0 0-1,2-1-1,0 0-1,0-1-1,0-1 0,0 0-2,1-2-1,0-1-1,2-1-2,0-1-1,2-1-2,2 0-3,2-2-3,2-1-4,2 0-3,3-2-5,4-1-6,2 0-4,1-2-6,1-2-4,-1-2-4,1-2-5,-1-1 0,-1 0 5,-1 0 4,-1 0 6,-1 0 2,-2 0-1,-3 0-1,-1 1 0,-2-1 1,0 0 2,-2 0 4,0 0 2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21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53307 48820 545,'-8'-8'0,"0"1"0,0-1 0,1 0 0,-1 3 10,0 6 19,0 6 20,1 6 20,0 4 4,2 5-13,2 3-11,2 5-12,1 3-9,-2 4-7,0 4-5,-2 4-6,0 3-6,-1 2-7,-2 1-6,0 3-7,0-1-7,2-4-11,3-4-8,1-4-11,0-5-4,0-8-1,-2-6 0,0-6-1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21"/>
    </inkml:context>
    <inkml:brush xml:id="br0">
      <inkml:brushProperty name="width" value="0.03023" units="cm"/>
      <inkml:brushProperty name="height" value="0.03023" units="cm"/>
      <inkml:brushProperty name="color" value="#F2395B"/>
    </inkml:brush>
  </inkml:definitions>
  <inkml:trace contextRef="#ctx0" brushRef="#br0">53450 48128 727,'0'-16'0,"2"2"0,0 1 0,2 1 0,2 2 9,7 3 15,6 2 18,5 4 15,2 1 1,-5 0-15,-3 0-16,-4 0-16,-1 0-9,3 0-5,3 0-3,3 0-5,-1 0-5,-3 0-8,-4 0-9,-4 0-7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22"/>
    </inkml:context>
    <inkml:brush xml:id="br0">
      <inkml:brushProperty name="width" value="0.04299" units="cm"/>
      <inkml:brushProperty name="height" value="0.04299" units="cm"/>
      <inkml:brushProperty name="color" value="#F2395B"/>
    </inkml:brush>
  </inkml:definitions>
  <inkml:trace contextRef="#ctx0" brushRef="#br0">57565 48392 511,'-7'-3'29,"3"8"16,1 9 14,2 10 16,1 2 0,0 0-14,0-1-15,0-1-15,0 1-9,0 1-4,0 2-3,0 3-5,0 0-8,0 0-10,0 0-13,0 1-11,0-2-8,0-2-5,0-2-4,0-1-5,0-4 2,0-3 8,0-4 8,0-4 8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59"/>
    </inkml:context>
    <inkml:brush xml:id="br0">
      <inkml:brushProperty name="width" value="0.04998" units="cm"/>
      <inkml:brushProperty name="height" value="0.04998" units="cm"/>
      <inkml:brushProperty name="color" value="#00BFF3"/>
    </inkml:brush>
  </inkml:definitions>
  <inkml:trace contextRef="#ctx0" brushRef="#br0">66531 46693 440,'-8'-8'4,"2"2"9,1 1 8,1 1 8,0 1 6,2 3 4,0 4 4,2 2 3,0 3-1,0 2-3,0 2-6,0 1-3,0 3-5,0 3-2,0 3-2,0 3-3,0 2-2,2 1-2,0 0-2,2 2-2,-1 2-4,-1 1-7,0 2-9,-2 2-6,1 2-11,2 0-11,2 2-12,2 0-11,0-3-8,-1-7-1,-1-9-1,0-7-2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23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57799 48325 556,'8'-15'0,"0"3"0,0 1 0,0 2 0,1 1 4,3 1 7,3-1 8,3 0 8,1 0 2,-1 0-4,0 0-3,-2 1-4,0 0 0,1 2 1,1 2 4,1 2 1,0 1 1,-1 0-1,-1 0-2,-1 0-1,-2 3-2,-2 7 1,-4 8 0,-2 6-1,-4 3-3,-3 0-4,-2 1-6,-3-1-5,-4 0-7,-2 1-5,-3-1-7,-3 1-7,-2-2-1,1 0 2,-1-1 3,1-1 3,-1-2 0,1-5-2,-1-3-2,1-4-3,0-4 0,2-2 1,3-4 0,1-2 3,2-3 0,2 0 4,3-2 1,1 0 3,2-2 3,4-3 1,2-4 2,4-1 2,2-3 2,3 2 0,3 1 0,3 1 1,1 1 1,-1 1 3,0 1 3,-2 0 3,-2 3 2,-1 3-1,-2 2 2,-2 4 0,-2 2 0,-1 2 2,-1 2 0,0 2 1,-3 2-1,-4 5-5,-4 4-4,-4 3-3,-2 3-3,-3 1 0,-2 1 1,-1 1-1,-2-1-2,-1-2-4,-1-1-6,-1-2-4,0-3-2,3-1 1,1-3 3,3-1 1,1-2 3,2-2 5,3-3 4,1-1 5,3-2 2,6-4-1,4-2 1,6-3-1,2-3-2,1-2-1,1-2-2,1-1-2,0-2-3,0 2-1,-2 1-2,-1 1-2,0-1-1,0-2-1,-1-1-1,1-3-1,-1 1 2,-3 1 3,-1 2 3,-2 3 3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23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58159 47896 467,'-7'-15'0,"1"2"0,0 3 0,2 1 0,0 1 3,0-2 5,0 0 5,0-1 6,0 4 7,0 10 11,0 10 10,1 9 11,-1 6-1,0 1-10,0 1-10,0 0-10,0 3-5,0 3 0,0 2-1,0 4 1,0 1-3,1 0-3,-1 0-3,0 0-3,0-1-4,2 0-4,0-1-2,2-2-4,0-2-4,0-5-4,0-5-4,0-5-4,2-5-8,6-3-9,4-4-11,5-4-10,2-6-1,1-8 7,-1-8 7,1-7 9,-2-4 5,-1 3 6,-2 1 4,-3 3 5,-1 1 2,-2 1-2,-2 0-2,-2 3-2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24"/>
    </inkml:context>
    <inkml:brush xml:id="br0">
      <inkml:brushProperty name="width" value="0.03633" units="cm"/>
      <inkml:brushProperty name="height" value="0.03633" units="cm"/>
      <inkml:brushProperty name="color" value="#F2395B"/>
    </inkml:brush>
  </inkml:definitions>
  <inkml:trace contextRef="#ctx0" brushRef="#br0">58869 47718 605,'8'-23'0,"0"4"0,-1 3 0,1 3 0,1 2 9,2 3 17,1 1 17,3 2 18,-1 2 2,-1 2-11,-2 2-11,-2 2-11,-2 2-8,-2 4-4,-3 2-4,0 3-4,-3 3-5,-1 1-5,0 3-5,-1 1-6,-2 1-2,-2-1 2,-2-1 1,-1-1 2,-3-1-4,0-3-9,-1-1-10,-1-2-10,0-3-2,2-3 2,3-2 4,1-4 2,2-2 6,4-4 6,3-2 7,2-3 8,3-1 6,2 0 7,1 2 8,3 1 6,2 0 4,0 0-1,1 0 0,1 0-1,-1 2 0,-1 1-2,-2 2 0,-2 2-1,-2 2-2,-1 2 0,0 2-2,-2 1-2,-1 3 0,-2 0-2,-2 1-1,-2 2-2,-2 0-1,-3 3-2,-4 1-2,-2 3-3,-1 0 0,-1-1 1,0-1 2,1-1 0,-1-2-3,2-2-8,1-4-9,1-3-8,2-2-5,2-4 0,4-2-1,3-3-2,2-3 4,5 0 5,4-1 6,4-1 6,2-1 4,1 2 1,1 1 1,1 0 2,0 2 2,-3 1 5,-1 0 3,-2 2 5,-2 1 2,-1 0 2,-1 2 0,0 0 2,-4 3 1,-2 6-1,-6 4 1,-2 5-1,-4 2-5,0-3-12,-1-1-12,-1-2-13,-2-2-3,-2 1 1,-1 0 3,-3 0 3,0-1 2,-1-1 3,0-1 3,1 0 3,0-2 3,1-1 2,1 0 2,1-2 3,0 1 3,2 0 4,1 1 4,1 2 5,1-1 5,2-1 5,2-1 4,3 0 5,0 0 2,0 2-1,0 1-2,0 3 0,0 2-3,0 2-5,0 1-3,0 3-4,0 0-5,1 1-2,-1-1-5,0 1-3,0-1-7,2-3-9,0-1-11,2-2-9,0-2-4,0-1 1,0-1 2,0 0 2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24"/>
    </inkml:context>
    <inkml:brush xml:id="br0">
      <inkml:brushProperty name="width" value="0.04086" units="cm"/>
      <inkml:brushProperty name="height" value="0.04086" units="cm"/>
      <inkml:brushProperty name="color" value="#F2395B"/>
    </inkml:brush>
  </inkml:definitions>
  <inkml:trace contextRef="#ctx0" brushRef="#br0">58850 49185 538,'10'-10'0,"5"-3"1,5-5 0,6-3 1,0-2 2,0 4 5,-1 3 4,-1 3 5,0 1 1,-1 1-1,1-1-1,-1 0-1,1 1 1,-1 3 1,1 1 2,-1 2 1,0 2 1,-3 0-1,-1 2 0,-2 0-1,-2 2-2,-1 2-2,-1 2-3,0 2-2,-3 2-2,-1 1-1,-2 3-2,-2 2 0,-2 0-1,-2-1-1,-2-1-1,-2 0-1,-2-1 1,-2 3 1,-2 1 1,-1 3 2,-2 0-1,0-3 1,0-1-1,1-2 0,-1-2-2,2-1-3,1-1-3,0 0-3,1-1-4,-1-1-2,-2 1-4,0 0-3,-1-1-1,1-2 0,-1-3-1,0 0 1,0-4-3,1-2-4,-1-4-5,0-2-4,2-3-2,2-3 2,4-3 3,3-3 2,1-2 3,0-1 5,0-1 3,0-1 3,0 0 4,2 1 0,0 1 2,2 1 1,-1 1 4,1 1 6,0 1 6,0 1 7,0 2 5,0 1 4,0 2 4,0 3 5,-2 3 6,-2 6 9,-4 6 9,-2 6 8,-3 5-1,-4 7-12,-2 5-12,-3 7-12,-1 0-8,3-4-5,1-3-7,3-5-5,0-1-3,0-1-1,0 1-1,1-1-1,-1-1-1,2-2-1,0-4-1,2-3-1,4-2-4,8-2-6,8-2-6,8-2-6,3-3-4,1-2 0,-1-4-2,1-2-1,-2-2 2,-1 1 3,-3-1 4,-1 0 4,-3 1 6,-1-1 7,-2 0 8,-2 1 7,-1 0 11,0 4 12,0 2 13,-1 4 11,1 4 6,-2 6-4,-1 5-2,0 7-2,-2 2-14,0-1-22,-2-1-22,0-1-23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25"/>
    </inkml:context>
    <inkml:brush xml:id="br0">
      <inkml:brushProperty name="width" value="0.04886" units="cm"/>
      <inkml:brushProperty name="height" value="0.04886" units="cm"/>
      <inkml:brushProperty name="color" value="#F2395B"/>
    </inkml:brush>
  </inkml:definitions>
  <inkml:trace contextRef="#ctx0" brushRef="#br0">61439 48283 450,'-9'-6'10,"14"4"22,14 4 22,13 4 20,6 2 4,-1 1-15,-3 2-15,-2 0-15,-1 1-8,-1 1-3,-1 1-1,-1 2-2,-2-1-1,-1-1-2,-3-1-1,-1-1-2,-3 0-4,-1 0-10,-2-1-8,-3 1-9,-4 0 0,-10 0 9,-8-1 8,-9 1 9,-4-1 2,3-1-2,1 0-3,3-2-3,-2 2-5,-3 6-4,-5 4-6,-3 5-5,-4 3-2,-3 4 3,-3 3 1,-2 2 3,-2 2-4,0-2-13,0 0-10,0-1-13,3-4-5,9-6 2,8-5 0,7-6 1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27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64093 47937 479,'0'-15'0,"0"2"13,0 2 12,0 3 13,0 3 6,2 8-1,0 6 0,2 7-1,-1 4-2,-1 3-5,0 1-5,-1 3-4,-2 2-3,-1 2-3,0 4-2,-1 3-3,-1 2-2,0 4-3,0 2-3,0 4-3,1-1 0,0-4 1,2-4 3,0-4 2,2-4-6,0-2-9,2-3-12,0-3-11,0-3-4,0-1 3,-2-3 2,0-1 2,-3-3 0,-2-2-5,-4-4-4,-2-3-5,-1-3 1,-1-6 5,0-4 6,1-5 6,-2-5 4,0-3 0,-1-5 2,-1-3 1,-1-2 1,0 0 1,1-1 1,-1 1 2,2 1 1,3 1 3,2 3 4,4 2 3,2 0 4,2 1 4,2-1 5,2 1 3,2 0 2,2 4-2,1 3-2,3 3-3,1 2-1,0 3-2,-1 1-1,1 2-2,-1 2-2,0 0 0,-2 2 0,-1 0-1,-1 2 0,-2 4-1,-2 2 1,-2 4-1,-2 1 0,0 3 0,-2 1-1,0 3 0,-2 0 0,-2-1-1,-1-1 1,-3 0 0,0-3-2,2-1 0,2-3-2,3 0-2,1-3-4,3 1-6,4 0-8,2 0-7,2-2 1,0-1 6,0-2 8,0-2 6,1-1 5,1 0 1,3 0 2,2 0 1,1 0 1,1-2-2,1 0 0,1-1 0,1-3-3,1-2-1,1-3-3,1-3-1,1-2-2,-1 0 2,1 1 0,-1-1 0,-1 1 3,-1 2 4,-3 3 4,-1 1 5,-3 3 4,-2 4 6,-4 4 6,-3 4 5,-1 2 1,-2 0-4,0 0-4,-2-1-4,0 1-4,0 0-5,0 0-4,0 0-5,2-2-5,4-1-4,4-2-6,4-2-4,1-3-3,-1-4 0,-1-4-1,-1-3 0,-1-3 0,0-1-1,-2-2 0,-1 1 0,0-1 1,-2 2 5,-1 3 5,0 1 5,-2 1 2,-1 1 2,0-1 1,-1 0 1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28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65844 47553 566,'8'-35'3,"0"8"6,-1 7 6,1 8 5,0 5 5,0 1 3,0 0 2,0 2 4,0 0-1,1 0-1,1 0-2,2 0-1,0 2-4,1 4-3,1 4-4,1 4-3,0 1-6,-4 1-7,-3 0-7,-2 0-7,-3-1-6,-1 1-6,0 0-5,-2 0-6,-1 0-3,-2 1-1,-2 1-1,-1 1-1,-3 1 2,-2 0 4,-2-1 6,-1 1 4,-2-1 4,-2-1 4,0-1 3,-1 0 4,1-3 3,1-1 2,2-2 4,3-2 2,1-1 3,2 0 4,2-1 2,3 1 4,0 1 7,3 0 11,2 1 12,3 2 12,-1 1 1,-1 1-9,0 3-9,-2 2-10,0 2-5,-2 3-4,0 3-2,-1 3-4,-2 1-2,0 1-1,-2-1-2,0 0-1,0 0-1,0-3 0,2-2 0,1-1 1,3-6-9,7-9-17,7-8-17,8-9-17,1-6-6,-1-3 5,-3-3 6,-1-3 6,-2-2 5,-1 1 5,-1 0 4,0-1 4,-2 3 6,-1 4 4,-1 3 5,0 4 5,-3 5 13,-2 5 19,-4 4 20,-2 5 20,-3 4 2,-2 0-16,-2 1-16,-2 2-15,0-1-9,3-1-2,1-1-2,2 0-2,3-4-8,2-3-10,3-4-12,4-3-12,2-5-4,3-2 2,3-3 2,4-3 2,1-1 2,1 1 2,1 1 3,1 1 2,0 0 3,-2 2 5,0 1 6,0 1 5,-3 1 3,-1 0 3,-3 2 2,-1 1 2,-3 2 8,-2 4 13,-4 4 14,-2 4 13,-4 3 2,-2 1-9,-4 3-9,-2 2-10,-2 1-10,-1 1-12,-1 1-13,-1 1-12,-1-1-5,2-3 3,1-3 1,1-2 3,3-4 1,8-1 2,6-2 0,8-2 2,3-2 2,1-2 3,1-2 3,1-1 3,-1-2 1,-3 2 0,-3 1 0,-2 0-1,-4 4 0,-3 4-1,-2 5 1,-3 6-1,-4 2 0,-4 1 2,-4 1 2,-3 1 1,-3 1 1,1 1-1,-1 1-1,0 1-1,0 0 0,-1-1 1,-1-1 1,-1-1 1,1-1 0,1-3 2,3-1 0,1-2 1,2-3 0,3-1-2,1-2-1,2-2 0,5-2 2,8 0 9,8-2 7,8 0 8,4-3 0,2-2-7,3-4-6,1-2-8,0-1-4,-1 3-2,-3 1-1,-1 2-2,-3 0-4,0 0-8,-1-1-8,0-1-8,-4-1-5,-1 2-2,-4 0-3,-3 2-2,-1-1-2,-2 0-3,-1-1-3,0-1-3,-3-2 3,-4-2 8,-4-2 10,-4-1 8,-1-1 6,2 2 3,3 3 4,1 1 3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28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67111 48647 564,'-21'-29'0,"5"7"5,4 5 6,6 6 5,2 3 3,0 1-1,0-1-2,1 0 0,-1 2 2,4 6 8,0 4 8,4 6 7,-1 5 2,1 7-5,0 7-5,0 7-5,-1 7-4,0 9-5,-2 9-4,0 10-4,-1 4-6,0 4-9,0 3-7,0 3-9,-1 4-6,0 7-6,-2 8-5,0 6-6,0 1-1,0-5 0,2-5 2,0-4 1,1-9 4,-2-12 5,0-11 6,-1-12 6,-1-9 3,0-6 0,0-6 1,0-5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57"/>
    </inkml:context>
    <inkml:brush xml:id="br0">
      <inkml:brushProperty name="width" value="0.03676" units="cm"/>
      <inkml:brushProperty name="height" value="0.03676" units="cm"/>
    </inkml:brush>
  </inkml:definitions>
  <inkml:trace contextRef="#ctx0" brushRef="#br0">18198 55299 598,'0'-21'4,"0"3"7,0 5 7,0 3 7,1 4 8,0 6 6,2 4 8,0 6 6,0 1 0,0 1-10,-2 0-8,0-1-10,-3-2-10,0-4-15,-3-6-12,-2-4-14,0-3-13,1 1-15,0-1-14,2 0-13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58"/>
    </inkml:context>
    <inkml:brush xml:id="br0">
      <inkml:brushProperty name="width" value="0.04743" units="cm"/>
      <inkml:brushProperty name="height" value="0.04743" units="cm"/>
    </inkml:brush>
  </inkml:definitions>
  <inkml:trace contextRef="#ctx0" brushRef="#br0">17959 53994 463,'-15'-14'-19,"4"3"13,3 3 12,3 3 13,2 1 11,3 4 8,4 0 8,2 4 9,2-1 0,2-1-8,0 0-7,1-2-9,2 0-5,0 0-1,1 0-3,1 0-2,1 0-2,0 2-2,-1 0-1,1 2-3,-1-1-2,-1-1-2,-1 0-2,0-2-2,0 0-1,3 0-1,3 0 1,3 0-1,1 0 0,-3 0-2,-1 0 0,-2 0 0,0 0-3,3 0-1,3 0-2,3 0-1,-1 0-2,-3 0 2,-5 0 1,-3 0 1,-2 0 1,1 0 0,2 0 0,0 0 1,0 1 0,-1 0-1,-1 2 1,0 0 0,-1 0 0,1 0 0,1-2 0,2 0 1,-1-1-1,1 0-1,0 0 0,-1 0-1,0 0 1,-1 0-1,-1 0 1,0 0 0,-1-1 0,0 0 0,-1-2 1,1 0 0,0 0 0,0 0 0,-1 2 0,1 0 0,1 1 0,1-2-2,3 0 0,2-1-2,-1-1 0,-1 0 0,-3 0 0,-1 1 0,0-2 1,0 0-1,1-1 0,1-1 1,-3 1-11,-6 4-18,-8 4-19,-6 4-20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00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64650 44000 561,'16'8'110,"-1"0"-22,1-1-22,0 1-23,-1-1-13,-1-1-3,-1 0-5,-1-2-4,1 0-4,3 0-3,3 0-5,4 0-3,-1 0-4,-3 0-5,-3-1-5,-3 1-6,-1 1-5,1 0-8,1 1-7,2 2-8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03"/>
    </inkml:context>
    <inkml:brush xml:id="br0">
      <inkml:brushProperty name="width" value="0.03895" units="cm"/>
      <inkml:brushProperty name="height" value="0.03895" units="cm"/>
    </inkml:brush>
  </inkml:definitions>
  <inkml:trace contextRef="#ctx0" brushRef="#br0">18371 55126 564,'0'-10'4,"0"10"9,0 12 7,0 10 8,-1 5 3,-2 1-4,-2-1-3,-1 0-3,-2 0-5,2-1-7,1-1-5,0-1-6,2-3-4,0-3 1,2-4 1,0-4-1,4-3 2,6-1 3,6-1 3,5 0 3,3-3 0,-1-4-2,-1-4-1,-1-4-2,-1-1-1,-1 1-3,0 0-2,-2 2-2,-2 0-1,-1 1 0,-2-1 1,-2 0-1,-2 0 0,-1 0-1,0 1 0,-2-1 0,0-1-1,-2-2 2,0-2-1,-2-1 1,-1-2 1,-2 1 0,-2-1 1,-1 0 1,-3 1 0,0-1 0,-2 0 0,0 1-1,0-1 2,-1 2 2,0 1 3,0 1 3,1 4 6,3 6 12,1 7 10,2 8 12,2 4 2,0 5-7,2 3-6,0 5-7,2 1-5,0 0-4,2 0-4,0 1-4,0 0-2,0 2 1,-2 2-1,0 2 0,-1 2-1,0-1-6,0 0-4,0 0-5,-1-2-4,-2-4-3,-2-4-4,-2-3-3,-1-4-1,1-3 2,-1-3 0,0-3 3,-1-3 0,-2-4 2,-2-4 1,-1-4 2,-2-4 2,1-4 1,-1-4 2,0-3 3,2-4 2,1-1 3,2-3 3,2-1 3,3-1 3,2 1 1,4 1 1,3 1 3,3 0 0,7-1-1,5-1 0,7 0 0,4-2 0,3 1-2,2 0 0,4-1 0,2 2-3,0 0-1,2 1-4,1 1-1,-1 2-2,0 3-1,-2 3-1,0 2-1,-2 4 0,-4 3 0,-2 2 1,-3 4 1,-3 2 0,-5 4 2,-3 2 2,-4 3 1,-3 3 3,-1 2 3,-1 1 3,0 3 2,-1 0 3,-1 1 1,1-1 0,0 1 2,0 0-2,0-1-3,0 1-2,-1-1-4,1 1-2,-2-1-1,-1 1-2,0 0-1,-2-2-1,-1 0 1,0 0 0,-1-2 1,-3-1-1,0 1-4,-3 0-4,-2-1-2,-2 0-2,-2-1-1,-2 0-1,-1-2 0,-2-1 1,-1-3 0,-2-1 1,1-2 2,-2-2-1,0-4-2,1-2-2,-1-3-1,1-5-3,3-4-2,1-5-3,3-5-3,1-4-1,4-2 0,2-4 2,4-3 1,1 0 0,0 2 3,0 2 0,0 2 3,0 3 4,2 5 8,1 5 8,0 5 9,-2 7 6,-6 10 7,-6 9 6,-5 11 6,-4 3 1,0 0-8,1-1-5,-1 0-8,2-3-4,3-2-6,3-1-4,3-2-4,4-4-7,5-5-6,7-5-8,6-4-7,4-5-1,3-3 3,3-5 3,3-4 5,1-1 3,-1 1 4,-1 1 4,-1 1 4,-3 2 4,-3 4 3,-4 4 3,-4 5 4,-4 2 0,-3 1 0,-2 3-1,-3 2 0,-4 2 0,-4 4 4,-4 2 2,-3 3 4,-4 2 0,0 1-2,-1 1-4,-1 1-3,1 0-4,1 1-5,3-1-4,1 1-6,3-2-5,2-3-6,4-3-4,3-3-6,3-3-6,2-2-6,3-4-6,4-2-7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03"/>
    </inkml:context>
    <inkml:brush xml:id="br0">
      <inkml:brushProperty name="width" value="0.03165" units="cm"/>
      <inkml:brushProperty name="height" value="0.03165" units="cm"/>
    </inkml:brush>
  </inkml:definitions>
  <inkml:trace contextRef="#ctx0" brushRef="#br0">21150 55744 695,'5'-14'9,"11"3"18,11 3 18,11 3 18,3 1 1,-4 2-16,-3 0-17,-5 2-17,-2-1-10,-1 0-6,-1-2-4,-1 0-4,-2 0-4,-3 0 0,-3 2-1,-3 1-1,-4-1-8,-6-1-13,-6 0-15,-6-1-14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04"/>
    </inkml:context>
    <inkml:brush xml:id="br0">
      <inkml:brushProperty name="width" value="0.04651" units="cm"/>
      <inkml:brushProperty name="height" value="0.04651" units="cm"/>
    </inkml:brush>
  </inkml:definitions>
  <inkml:trace contextRef="#ctx0" brushRef="#br0">21482 54728 472,'-9'-11'1,"-2"-9"0,-1-7 1,-3-8 1,0-2 3,3 7 3,1 5 5,2 7 5,2 3 2,2 2 2,2 3 3,2 1 1,1 3 3,0 6 2,0 4 3,0 6 3,0 6-1,0 7-5,0 8-4,0 8-5,0 5-2,0 0-3,0 2-1,0 0-2,-1 2-2,-2 0-1,-2 2-3,-1 0-1,-1 0-3,2-2-2,2-2-4,2-2-2,1-4-3,0-4-4,0-5-2,0-5-4,-1-7-6,-2-9-10,-2-8-10,-2-10-10,0-6-1,1-5 8,0-5 9,2-5 9,-1-4 5,-2-4 3,-2-4 1,-1-4 3,-1-3 1,2 0 0,2-2-1,2 0 0,0 2 2,0 4 4,-1 5 5,-1 6 5,0 4 4,2 7 6,2 5 5,2 7 4,1 4 5,0 6 2,0 4 3,0 5 3,1 4-4,2 2-9,2 1-10,2 3-8,1-2-8,3-5-4,2-4-4,2-6-5,2-3-1,3-4 0,3-2 1,3-3 1,0-4 0,-1-2-2,-3-3-1,-1-3-1,-3 1 2,-3 5 6,-3 5 7,-2 4 5,-4 5 6,-1 2 5,-2 4 3,-2 2 4,-4 5 4,-5 5 0,-7 7 3,-6 6 0,-2 2 1,-1 0-3,1 0-1,-1 1-2,2-3-5,1-2-6,3-3-8,1-3-6,3-3-5,2-2 0,4-4-1,3-3-1,3-3-1,6-4 2,4-4 1,5-4 0,3-1 3,0 2 3,-1 3 4,1 1 3,0 1 2,-1 2 2,1 0 1,0 1 1,-1 2 0,-1 2 0,-1 2-1,0 2-2,-2-1-3,-1-1-6,-1-2-7,0-2-7,-1-4-4,-1-4-1,1-5 0,0-5-2,0-5 1,0-2 4,0-3 2,-1-3 4,2-2 2,2-2 3,2-3 3,1-1 3,2-2 3,0-2 4,-1-2 3,1-2 4,0 2 5,0 7 7,-1 7 5,1 7 7,-2 5 2,-1 3-2,-2 3-2,-2 2-3,-3 4-3,-1 4-4,-2 4-5,-1 4-4,-5 4-3,-2 5-2,-5 5-2,-4 5-2,-1 2-2,-1 1-3,0-1-3,1 0-2,0-2-2,2-3 1,2-5-1,2-3-1,3-4 2,1-1 3,2-2 2,2-2 4,2-2 1,2-2 2,2-3 2,1 0 1,4-3 1,4 0-1,4-2-1,3 0-1,1-1 1,-1 0-1,-2 0 1,-2 0 0,-2 0-2,-1 0-3,-1 0-5,-1 1-3,-4 1-2,-8 5 0,-8 6 0,-7 4 0,-6 3 0,0-1-1,-1 1-1,0 0 0,-2-1-1,1 1 1,-1 0 1,0-1 1,1 0 3,-1-1 4,1 0 3,-1-2 4,1-1 2,1-1-1,1 0-1,1-2-1,2-1 2,3 0 6,3-2 5,2 0 6,8-3 2,10-2 2,11-4 1,11-2 1,6-3-3,1 0-6,0-1-7,2-1-6,0-1-3,1 2-1,-1 1-1,0 1 0,-1 0-4,-2 2-9,-2 0-8,-1 2-9,-2 0-4,-2 0 2,0 0 2,-1 0 1,-2 1 0,-3 1-1,-3 0-1,-2 2-1,-4 0-3,-1 2-3,-2 0-5,-2 1-4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04"/>
    </inkml:context>
    <inkml:brush xml:id="br0">
      <inkml:brushProperty name="width" value="0.03936" units="cm"/>
      <inkml:brushProperty name="height" value="0.03936" units="cm"/>
    </inkml:brush>
  </inkml:definitions>
  <inkml:trace contextRef="#ctx0" brushRef="#br0">23762 53606 558,'-14'-22'0,"2"4"0,4 5 0,3 3 0,1 2 7,0 2 13,0 1 13,1 1 14,-1 1 2,2 3-6,0 4-7,2 2-7,0 5-5,2 6-1,0 5-2,2 7-2,-1 5-1,-1 8-2,0 6 0,-2 8-1,0 6-2,0 9-5,0 7-4,0 8-4,0 5-1,0 2 0,0 2 1,0 2 0,0 0-9,0-3-19,0-1-20,0-1-20,1-11-6,0-18 6,2-17 6,0-17 5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06"/>
    </inkml:context>
    <inkml:brush xml:id="br0">
      <inkml:brushProperty name="width" value="0.04197" units="cm"/>
      <inkml:brushProperty name="height" value="0.04197" units="cm"/>
    </inkml:brush>
  </inkml:definitions>
  <inkml:trace contextRef="#ctx0" brushRef="#br0">18831 58370 524,'-7'-5'0,"1"3"0,0 4 0,2 3 0,0 7 7,2 8 16,0 7 14,2 8 16,0 3 1,2-2-13,0-2-12,2-1-13,-1-2-10,-1 1-7,0-1-8,-1 0-6,-1-2-5,0-3-2,0-5-2,0-3-3,0-8-2,2-10-4,0-12-4,1-10-5,1-7 3,-2-2 9,0-4 7,-2-2 9,1-1 6,2 3 1,2 3 2,2 4 2,1 1 5,1 3 5,2 1 7,0 3 6,1 1 4,1 2 3,1 3 3,2 1 2,0 2 2,1 3 1,1 1 2,1 2 0,0 3-1,-1 2-4,-1 3-6,0 4-3,-2 1-5,1 1-3,0 2-4,-1 0-3,-1 1-2,-2 3-2,-4 2-1,-3 1-2,-2 2-2,0 0-4,-2-1-4,0 1-3,-3-1-3,-4 1-1,-4-1-3,-3 1-1,-4-2 0,-2-1-1,-1-2 1,-2-3 1,-2-1 1,3-2 3,0-2 3,1-2 4,1-3 2,2-4 2,2-4 1,3-4 1,2-3 3,2-1 2,4-3 2,3-2 2,2-1 1,5-1 0,4-1-2,4-1 0,2 1 0,1 3 4,1 3 2,1 3 3,0 3 1,-3 2-1,-1 4-1,-2 3-1,-3 3-3,-3 3-3,-2 5-5,-4 4-4,-2 3-3,-4 3-2,-2 3-4,-3 3-1,-2 1-2,0 1 0,0-1 1,1 0 0,-1 0 0,0-1 0,0-1 1,1-1 0,0-3 1,0-3 3,2-4 3,1-4 1,2-6 4,6-7 0,4-6 3,6-7 1,1-4-1,1 1-5,0-1-5,0 1-4,-1-2-3,-1-1 0,-1-3 0,0-1-1,-2-1 0,-1-1-1,-1 1-1,0 0-1,-2-1 1,0-1 1,-2-1 2,0-1 1,-2 0 3,0 2 4,-2 0 3,0 1 5,-1 2 3,0 3 3,0 3 3,0 3 3,0 3 5,1 2 7,-1 4 6,0 3 7,0 6 5,2 10 1,0 9 2,2 11 2,-1 4-2,0 2-7,-2 0-8,0 2-6,0 1-6,0 4-2,2 3-4,0 2-2,1 1-2,0-1-3,0 0-1,0-2-2,0-2-3,0-6-6,0-4-3,0-5-6,2-5-4,4-5-6,4-5-6,4-5-5,2-5-2,3-8-2,1-6 1,3-7-1,0-6 0,-1-3 1,-1-4 1,-1-5 0,-2 2 3,-3 6 4,-3 5 5,-2 7 4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06"/>
    </inkml:context>
    <inkml:brush xml:id="br0">
      <inkml:brushProperty name="width" value="0.03365" units="cm"/>
      <inkml:brushProperty name="height" value="0.03365" units="cm"/>
    </inkml:brush>
  </inkml:definitions>
  <inkml:trace contextRef="#ctx0" brushRef="#br0">20550 58674 653,'1'-15'6,"2"2"12,2 3 12,2 1 11,3 2 4,5 1-4,5 0-4,5 2-4,3-1-4,3 0-6,1-1-5,2-1-5,0 0-5,-1 0-3,-3 2-6,-2 1-3,-2 0-3,-3 2-1,-3 0 0,-3 2-1,-3 1-7,-4 4-14,-4 2-15,-4 3-13,-4 1-4,-2-3 7,-4-1 7,-2-2 7,-1-1 7,3 0 8,1 0 7,2 0 7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07"/>
    </inkml:context>
    <inkml:brush xml:id="br0">
      <inkml:brushProperty name="width" value="0.04002" units="cm"/>
      <inkml:brushProperty name="height" value="0.04002" units="cm"/>
    </inkml:brush>
  </inkml:definitions>
  <inkml:trace contextRef="#ctx0" brushRef="#br0">20663 58192 549,'-23'-16'3,"-1"-1"7,1-1 7,-1-1 6,3 1 4,3 5 1,4 3 1,5 4 2,2 6 0,2 8 1,2 7 0,2 9 1,1 4-3,0 1-6,0 0-7,0 2-5,0 1-4,0-1-1,0 0 1,0 0-2,0-1-3,0-5-7,0-4-8,0-3-7,4-7-12,8-10-13,7-10-15,9-9-15,2-8 0,0-3 13,-1-5 13,-1-3 14,-3 0 10,-3 2 8,-5 3 8,-3 4 8,-3 2 8,-2 6 6,-3 5 8,-1 5 7,-2 5 6,-4 6 4,-2 6 5,-3 6 5,-3 4-2,-2 5-10,-2 3-10,-1 5-8,-3 0-8,0-2-4,-1-2-4,-1-1-3,0-2-3,1-1 1,1-1 0,1-1 0,0-1-3,1-3-5,-1-1-7,0-2-6,1-3-2,3-3 4,1-2 3,2-4 3,1 0 7,-2 0 13,0 2 10,-1 0 12,0 2 5,0 2-2,2 1-3,1 3-3,0 2-2,2 2-2,1 1-3,0 3-3,1 0 0,1-1 0,-1-1 0,0-1 0,0 0-2,2 0-6,0-1-6,2 1-5,0 0-5,0-1-2,0 1-3,0-1-2,0 0-5,0 0-6,0-2-6,0-1-6,1-2-1,2-2 2,2-4 4,2-2 3,1-6 2,3-8-1,2-8 0,2-7 0,-1-1 1,-3 5 6,-3 7 5,-2 5 5,-2 2 4,1 0 1,2-1 2,0-1 2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07"/>
    </inkml:context>
    <inkml:brush xml:id="br0">
      <inkml:brushProperty name="width" value="0.03263" units="cm"/>
      <inkml:brushProperty name="height" value="0.03263" units="cm"/>
    </inkml:brush>
  </inkml:definitions>
  <inkml:trace contextRef="#ctx0" brushRef="#br0">21050 59206 674,'9'-16'2,"1"1"6,3-1 5,2 0 5,0 2 5,1 3 5,0 3 3,-1 2 5,1 2 0,1-1-4,2-2-4,0 0-5,1 0-4,0 0-4,2 2-6,1 1-4,-1 0-7,-3 2-8,-3 0-8,-2 2-8,-4 1-8,-1 2-6,-2 2-7,-2 2-6,-2 0 0,-2-1 6,-2-1 8,-2 0 6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07"/>
    </inkml:context>
    <inkml:brush xml:id="br0">
      <inkml:brushProperty name="width" value="0.038" units="cm"/>
      <inkml:brushProperty name="height" value="0.038" units="cm"/>
    </inkml:brush>
  </inkml:definitions>
  <inkml:trace contextRef="#ctx0" brushRef="#br0">21155 59348 578,'-15'-1'4,"4"-2"7,3-2 8,3-1 7,1 0 4,2 4-1,0 4 1,2 4-1,0 2-2,0 1-2,0 2-3,0 0-4,0 1-2,2 3-3,0 2-2,2 1-4,-1 4 2,-1 3 3,0 4 3,-2 5 3,0 0 0,0 0-3,0-1-5,0-1-4,0-2-4,0-2-8,0-1-5,0-3-8,0-2-4,-2-1-6,0-2-5,-1-3-4,-2-2-5,0-4-3,-2-4-2,0-4-4,-1-4 2,1 0 9,-1-3 8,0-2 8,0-2 6,0-4 4,1-2 4,-1-3 5,1-2 2,2-1 1,2-1 1,2-1 1,1 1 0,0 1 2,0 3 1,0 1 0,1 2 3,0-1 3,2 0 3,0 1 3,1 0 4,0 2 3,0 2 3,0 3 3,0 1 1,1 2-1,2 2-2,0 2-1,0 2-2,-2 4-2,-3 2-3,0 4-3,-2 1-3,0 3-2,0 1-3,0 3-2,-2 0-3,0 1 0,-3 0-2,-2-1 0,-2 0-1,-2-3 1,-1-1 1,-3-2 0,0-3 1,-1-1 0,0-2 1,1-2 0,0-3 2,1-2 3,0-4 4,2-2 4,1-3 0,3-3-1,1-4-2,2-1-1,2-5-3,2-2-1,2-2-2,2-4-1,3 0-5,4 1-7,3 3-6,5 1-6,0 3-1,-1 3 5,-3 3 3,-1 3 5,-2 2-5,-1 1-17,0 0-15,-2 2-17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08"/>
    </inkml:context>
    <inkml:brush xml:id="br0">
      <inkml:brushProperty name="width" value="0.02325" units="cm"/>
      <inkml:brushProperty name="height" value="0.02325" units="cm"/>
    </inkml:brush>
  </inkml:definitions>
  <inkml:trace contextRef="#ctx0" brushRef="#br0">26350 55800 946,'35'21'38,"-8"-3"-23,-8-5-21,-7-3-24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24"/>
    </inkml:context>
    <inkml:brush xml:id="br0">
      <inkml:brushProperty name="width" value="0.04957" units="cm"/>
      <inkml:brushProperty name="height" value="0.04957" units="cm"/>
      <inkml:brushProperty name="color" value="#F2395B"/>
    </inkml:brush>
  </inkml:definitions>
  <inkml:trace contextRef="#ctx0" brushRef="#br0">77249 49100 443,'15'7'27,"-3"-2"2,-1-3 2,-2 0 3,0-1 0,1 3-1,3 4-3,2 2-2,-1 1-2,-1-1-3,-2 0-4,-2-2-3,-3 1-2,-1 2-1,-2 1 0,-2 3-1,-1 1-1,-2-1-2,0 1-3,-1 0-2,-3 0-3,-2 1-4,-3 1-3,-4 1-4,0 0-2,-1 1-2,1-1-2,-1 1-2,1-2 0,1-3 1,1-3 1,1-2 2,0-3 2,0-1 4,0 0 4,1-2 5,1 0 8,6 0 13,4 0 12,6 0 13,3-1 2,1 0-8,3-2-10,2 0-9,1-2-5,3 0-3,1-2-3,3 0-3,-1-1-4,-2 2-2,-1 0-5,-2 2-3,-2 0-3,1 0-1,-1 0-2,1 0 0,-1 0-15,-1 0-25,-1 0-26,0 0-26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01"/>
    </inkml:context>
    <inkml:brush xml:id="br0">
      <inkml:brushProperty name="width" value="0.0385" units="cm"/>
      <inkml:brushProperty name="height" value="0.0385" units="cm"/>
      <inkml:brushProperty name="color" value="#00BFF3"/>
    </inkml:brush>
  </inkml:definitions>
  <inkml:trace contextRef="#ctx0" brushRef="#br0">64734 44700 571,'-15'0'0,"2"2"-2,3 0 1,1 2-2,3-1 11,6 2 23,4-2 23,6 1 23,2 0 2,1 0-18,1 0-16,1 0-18,1 0-10,0 1-3,-1 2-3,1 0-3,0 1-5,1 0-11,1-1-9,1 1-10,0 0-8,-1 0-8,-1-1-6,-1 1-7,-1-1-1,-1-2 4,-1-3 4,0 0 4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08"/>
    </inkml:context>
    <inkml:brush xml:id="br0">
      <inkml:brushProperty name="width" value="0.02671" units="cm"/>
      <inkml:brushProperty name="height" value="0.02671" units="cm"/>
    </inkml:brush>
  </inkml:definitions>
  <inkml:trace contextRef="#ctx0" brushRef="#br0">26333 56400 823,'-6'7'70,"4"-1"-19,4-1-17,4 0-17,2-1-13,3-1-5,2 1-6,1 0-6,0-1-8,-1 0-14,-2-2-11,-2 0-12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2"/>
    </inkml:context>
    <inkml:brush xml:id="br0">
      <inkml:brushProperty name="width" value="0.03153" units="cm"/>
      <inkml:brushProperty name="height" value="0.03153" units="cm"/>
    </inkml:brush>
  </inkml:definitions>
  <inkml:trace contextRef="#ctx0" brushRef="#br0">32806 54300 697,'-16'37'118,"2"-6"-31,1-4-29,1-5-30,0-2-18,1 3-8,-1 1-8,0 3-7,1-1-2,1 0 2,1-1 2,1-1 3,1-2-3,2-4-5,2-5-7,2-3-6,3-5-6,6-6-5,4-6-5,5-6-5,0-1 3,-3 1 10,-4 2 11,-4 2 10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3"/>
    </inkml:context>
    <inkml:brush xml:id="br0">
      <inkml:brushProperty name="width" value="0.03509" units="cm"/>
      <inkml:brushProperty name="height" value="0.03509" units="cm"/>
    </inkml:brush>
  </inkml:definitions>
  <inkml:trace contextRef="#ctx0" brushRef="#br0">33300 53952 627,'0'-15'0,"2"4"0,0 3 0,2 2 0,0 5 6,1 4 15,2 5 13,0 6 13,0 2 3,0 1-10,-2 1-9,0 1-8,-2 2-7,1 1 0,0 2-1,0 3-2,0 0-2,0 1-1,0-1-2,0 0-2,0-1-2,0-3-2,-1-3-1,1-3-1,1-4-2,2-6-1,2-6-2,2-6-1,0-5 0,1-6 2,0-4 2,-1-4 3,1-5 1,0-3 1,-1-3 1,1-2 0,0-1 1,0 1 0,-1 3 0,1 2 0,-1 2-1,-3 3 0,-1 3-2,-2 4 1,-1 1-4,0 2-4,0 3-5,0 1-5,-1 5-9,0 6-12,-2 7-13,0 8-13,-1 1-3,0-1 8,0-2 8,0-2 8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3"/>
    </inkml:context>
    <inkml:brush xml:id="br0">
      <inkml:brushProperty name="width" value="0.0341" units="cm"/>
      <inkml:brushProperty name="height" value="0.0341" units="cm"/>
    </inkml:brush>
  </inkml:definitions>
  <inkml:trace contextRef="#ctx0" brushRef="#br0">34344 54477 645,'15'-2'6,"-1"-2"3,-1-4 5,0-2 2,-3-1 1,-1 1-2,-2 0-3,-2 2-2,-2 0-1,0 0 3,-2 1 2,0-1 1,-3 2 0,-4 4-5,-4 4-4,-3 4-5,-3 3 0,2 1 2,1 3 2,1 2 3,0 1 2,0 3 2,0 1 0,1 3 2,0 0 0,0-1-1,2-1-1,1-1-1,1-2-2,2-1-2,2-2-1,2-3-3,2-1-2,2-2-2,2-2-2,2-2-2,2-4-2,3-4-1,3-6-2,3-4-2,2-3-1,0-1 0,-1-1-1,1-1-1,-2 1 2,-3 2 2,-3 4 1,-3 3 3,-2 3 3,-2 4 2,-2 4 4,-2 4 2,-1 4 5,0 4 6,0 3 6,0 5 6,0 0 2,2-1-5,1-3-5,0-1-4,2-3-4,2-1-7,1-2-4,3-2-6,0-2-4,0-1-5,-2 0-3,-1-2-5,0 1-8,0 0-14,0 1-13,0 2-13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4"/>
    </inkml:context>
    <inkml:brush xml:id="br0">
      <inkml:brushProperty name="width" value="0.03571" units="cm"/>
      <inkml:brushProperty name="height" value="0.03571" units="cm"/>
    </inkml:brush>
  </inkml:definitions>
  <inkml:trace contextRef="#ctx0" brushRef="#br0">32259 55831 616,'-14'-1'0,"3"0"0,3-2 0,2 0 0,4 0 7,4 0 14,4 2 14,4 0 15,3 1 3,5 0-8,4 0-9,3 0-8,4 0-4,3 0-4,2 0-1,4 0-4,4 0-2,6 0-3,6 0-5,6 0-3,2 0-2,-1-2-2,-1 0-1,0-1-2,-3-1-3,-2 2-4,-4 0-4,-3 2-5,-3 0-3,-3 2-4,-5 0-3,-4 2-2,-4-1-3,-5 1 0,-5 0 0,-5 0 0,-3 0 0,-2 0 4,-2 0 3,-2 0 3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4"/>
    </inkml:context>
    <inkml:brush xml:id="br0">
      <inkml:brushProperty name="width" value="0.03281" units="cm"/>
      <inkml:brushProperty name="height" value="0.03281" units="cm"/>
    </inkml:brush>
  </inkml:definitions>
  <inkml:trace contextRef="#ctx0" brushRef="#br0">33646 56097 670,'-8'-8'1,"2"2"3,1 1 2,0 0 3,4 1 3,6 1 6,6-1 4,5 0 5,4 0 2,1 2-4,1 0-2,1 2-3,-1 0-2,-1 0-1,-3 0-1,-1 0-1,-3 1-2,-3 4-1,-3 2-2,-2 3-2,-3 3-1,0 0-1,-2 1-1,0 1-1,-3 2-2,-2 1-1,-4 3-3,-2 1-1,-2 2-3,1-1-4,-1 0-3,1 1-3,-1-2-4,0-3-2,0-3-3,1-3-3,0-4-4,2-6-4,2-6-4,3-6-4,0-4 1,2-3 6,0-3 7,2-3 6,-1 0 5,0 5 5,-2 3 4,0 4 4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4"/>
    </inkml:context>
    <inkml:brush xml:id="br0">
      <inkml:brushProperty name="width" value="0.03338" units="cm"/>
      <inkml:brushProperty name="height" value="0.03338" units="cm"/>
    </inkml:brush>
  </inkml:definitions>
  <inkml:trace contextRef="#ctx0" brushRef="#br0">33747 56347 659,'-14'-31'29,"4"15"9,4 16 8,5 16 9,1 7 0,0 2-10,0 1-10,0 1-11,-1 2-11,-1 5-13,0 3-13,-1 4-15,-1 3-8,2 0-6,0 2-5,2 0-5,0-4 0,0-10 5,0-9 5,0-10 5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5"/>
    </inkml:context>
    <inkml:brush xml:id="br0">
      <inkml:brushProperty name="width" value="0.03286" units="cm"/>
      <inkml:brushProperty name="height" value="0.03286" units="cm"/>
    </inkml:brush>
  </inkml:definitions>
  <inkml:trace contextRef="#ctx0" brushRef="#br0">36347 55481 669,'-2'-14'9,"13"5"16,13 3 17,13 4 18,2 2 1,-8 0-11,-7 0-12,-9 0-12,-2 0-11,3 2-10,3 0-11,4 2-11,-2-1-7,-3 1-5,-5 0-5,-3 0-6,-3 1-3,-2 1-3,-3 3-2,0 2-3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5"/>
    </inkml:context>
    <inkml:brush xml:id="br0">
      <inkml:brushProperty name="width" value="0.02967" units="cm"/>
      <inkml:brushProperty name="height" value="0.02967" units="cm"/>
    </inkml:brush>
  </inkml:definitions>
  <inkml:trace contextRef="#ctx0" brushRef="#br0">36132 56131 741,'-19'-8'3,"9"2"7,8 1 6,10 1 7,6 0 5,5 2 5,4 0 5,7 2 4,0 0-5,0 2-15,-1 0-15,-1 2-16,-2-1-10,-2 1-7,-1 0-8,-2 0-6,-4-1 0,-1 0 5,-4-2 7,-3 0 6,-1-1 1,0 0-2,0 0-2,0 0-3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6"/>
    </inkml:context>
    <inkml:brush xml:id="br0">
      <inkml:brushProperty name="width" value="0.03473" units="cm"/>
      <inkml:brushProperty name="height" value="0.03473" units="cm"/>
    </inkml:brush>
  </inkml:definitions>
  <inkml:trace contextRef="#ctx0" brushRef="#br0">38390 53680 633,'2'-15'0,"4"2"0,4 3 0,4 1 0,3 3 7,2 4 13,5 4 13,1 4 14,-1 3 1,-7 1-11,-6 3-12,-8 2-10,-4 2-9,-4 3-5,-2 3-5,-3 3-5,-3 1-2,-2 0 0,-1 1 1,-3-1 1,0-1-2,1-3-1,1-3-3,1-3-1,3-4 4,6-5 10,6-4 11,6-5 10,5-4 5,4 0-3,3-2-2,5 0-2,0 0 0,-1 2 1,-3 3 0,-1 1 1,-3 2-1,-3 3-2,-3 4-4,-2 2-3,-3 2-3,0-1-1,-2 1-3,0 0-2,-3 0-2,-4 3-3,-4 2-5,-4 1-2,-2 2-6,-1 0-5,-1-1-5,-1 1-7,-1-1-2,-1 1 2,-1-1 1,-1 1 1,0-2 1,2-1 0,0-2-1,1-3 1,2-1 2,2-2 6,4-2 5,3-2 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01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66581 44112 501,'-7'9'106,"1"4"-18,0 2-18,2 3-20,0 1-12,2-1-5,0-1-6,2-1-5,0-1-5,0-1-3,0-1-3,0 0-3,0-2-2,2 1-2,0 0-1,2-1-2,0 1-1,3 0-4,2-1-4,2 1-2,2-2-3,3-4-2,3-4-2,3-4-3,0-4 0,-5-2 3,-3-3 3,-4-3 2,-2-2 3,-1 1 4,1-1 3,0 0 4,-1 0 2,-2-3 1,-3-1 1,0-2 0,-2-1 1,0 4-1,0 3 1,0 3 0,-1 2 0,0-1-2,-2 0-1,0 1 0,-4-1-8,-4 2-13,-5 1-13,-5 1-13,0 1-5,3 2 4,4 2 2,5 2 4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6"/>
    </inkml:context>
    <inkml:brush xml:id="br0">
      <inkml:brushProperty name="width" value="0.03033" units="cm"/>
      <inkml:brushProperty name="height" value="0.03033" units="cm"/>
    </inkml:brush>
  </inkml:definitions>
  <inkml:trace contextRef="#ctx0" brushRef="#br0">37740 55927 725,'-5'-7'6,"8"2"12,6 2 12,7 2 13,5 1 1,5-2-7,3 0-9,5-1-7,2-2-6,4 0-3,2-1-2,4-1-3,-1-1-3,-2 2-6,-4 1-3,-2 1-5,-3 0-1,-5 2 2,-4 0 2,-3 2 3,-4 1-7,-3 2-13,-3 2-15,-2 1-15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6"/>
    </inkml:context>
    <inkml:brush xml:id="br0">
      <inkml:brushProperty name="width" value="0.03438" units="cm"/>
      <inkml:brushProperty name="height" value="0.03438" units="cm"/>
    </inkml:brush>
  </inkml:definitions>
  <inkml:trace contextRef="#ctx0" brushRef="#br0">38550 56447 639,'9'-15'22,"1"4"-1,3 3-2,2 3-2,1 1 0,1 2-1,1 0-1,1 2-1,-1 1-1,-5 4-1,-3 2-2,-4 3-1,-4 3-2,-2 2 0,-4 1-2,-2 3 0,-3 1-2,-2 3-1,-1 1-1,-3 3-2,1-2 0,1-2-1,2-3 0,2-3 0,4-2 3,3-4 7,4-3 6,3-3 6,5-2 3,6-4-2,4-2-2,5-3-1,2-2-3,0 2-6,1 1-4,-1 0-5,-1 1-8,-1 0-14,-3 0-12,-1 1-14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8"/>
    </inkml:context>
    <inkml:brush xml:id="br0">
      <inkml:brushProperty name="width" value="0.03467" units="cm"/>
      <inkml:brushProperty name="height" value="0.03467" units="cm"/>
    </inkml:brush>
  </inkml:definitions>
  <inkml:trace contextRef="#ctx0" brushRef="#br0">48523 55505 634,'1'-14'25,"2"2"-3,2 4-4,2 3-2,2 2 0,3 2 6,4 2 6,2 2 5,0 1 0,-1 2-3,-3 0-4,-1 1-4,-2 2-3,0 0-4,-2 1-1,-1 1-4,-1 1-2,-2 0-3,-2-1-2,-2 1-2,-3 1-3,-6 3-3,-4 3-1,-5 3-4,-3 1-2,1-1-3,-1-1-3,1-1-4,-1-1 0,1-3 1,-1-1 2,1-2 1,0-3 0,2-1 1,3-2 1,1-2-1,5-3 9,6-4 16,7-4 17,8-4 17,4 0 3,3 2-10,3 4-9,3 3-9,1 1-10,1 0-9,-1 0-8,0 0-10,1 0-6,1 0-4,1 0-5,1 0-4,-3 0 0,-4 0 5,-5 0 6,-4 0 5,-4 0 2,-1 0-3,-1 0-3,0 0-2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9"/>
    </inkml:context>
    <inkml:brush xml:id="br0">
      <inkml:brushProperty name="width" value="0.04402" units="cm"/>
      <inkml:brushProperty name="height" value="0.04402" units="cm"/>
    </inkml:brush>
  </inkml:definitions>
  <inkml:trace contextRef="#ctx0" brushRef="#br0">50484 54844 499,'-7'-7'0,"-1"2"0,0 2 0,0 2 0,1 3 4,0 4 8,2 4 7,1 3 8,0 4 3,0 1-2,0 3-2,0 2-2,-1 0-2,-2 2-1,-2 1-2,-1 1-1,-3 0-2,0 1 0,-1-1-2,-1 1 0,0-2-3,1-2-7,1-1-7,0-3-6,3-1-5,3-3-5,2-1-4,4-2-4,2-5-6,4-8-7,2-8-8,3-8-6,1-4 1,0-3 12,-2-1 12,0-3 11,-1 1 8,1 0 2,1 1 2,2 1 2,-1 1 3,-1 1 1,-1 1 3,0 1 1,-2 1 3,-1 3 1,-1 1 2,0 2 2,-1 2 4,2 1 7,0 0 6,2 2 6,0 3 5,1 6 3,1 6 4,2 6 3,-2 3-2,-1 3-7,-2 2-7,-2 1-8,-1 2-5,0-1-2,-1 0-3,1 1-2,0-2-3,0-1-1,0-3-1,0-1-3,0-2 1,0-1 0,0-1 0,0 0 1,1-5-3,3-7-8,3-6-7,4-7-6,0-7-2,1-5 5,0-7 4,-1-5 6,0-1 2,-3 4 0,-1 4 1,-2 3 1,-1 1 0,0-2 0,0-4 0,-1-3 1,1 1-3,-2 6-4,-1 3-6,0 7-4,-2 5-11,0 8-14,-2 8-16,0 8-15,-1 3-3,0-1 12,0-1 11,0-1 12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9"/>
    </inkml:context>
    <inkml:brush xml:id="br0">
      <inkml:brushProperty name="width" value="0.04425" units="cm"/>
      <inkml:brushProperty name="height" value="0.04425" units="cm"/>
    </inkml:brush>
  </inkml:definitions>
  <inkml:trace contextRef="#ctx0" brushRef="#br0">51941 55459 497,'14'-15'2,"-3"2"6,-3 3 4,-2 1 6,-2 1 2,1 0 0,2 1 0,0-1 0,0 0-2,-2 0-1,-2 0-2,-2 0-1,-1 1-2,0-1-3,0 0 0,0 0-3,-1 0-1,-2 1-2,-2-1-1,-2 0-1,-1 2-1,-2 6 2,0 4 2,-1 6 1,-1 3 0,-2 3 2,0 3-1,-1 3 1,0 2 1,-1-1 0,0 0 3,1 1 0,0-1 1,4-1 0,3-1-1,3-1 1,1-2-3,2-1-3,0-2-3,2-3-4,2-3-3,4-4-1,4-6-1,3-4-2,3-4-2,-1-3-5,1-4-3,0-2-4,-1-1-2,1 1 1,0 1 2,-1 1 0,-1 1 3,-2 3 2,-4 1 3,-3 2 2,-2 3 10,0 4 14,-1 4 15,-2 4 14,0 3 5,0 2-5,0 1-5,0 3-6,0 1-4,0-1-3,0 1-4,0 0-3,1-1-3,2-1-2,2-1-3,2-1-2,1 0-8,1 0-11,2-1-11,0 1-11,0-2-9,1-2-6,0-4-5,0-2-7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19"/>
    </inkml:context>
    <inkml:brush xml:id="br0">
      <inkml:brushProperty name="width" value="0.02843" units="cm"/>
      <inkml:brushProperty name="height" value="0.02843" units="cm"/>
    </inkml:brush>
  </inkml:definitions>
  <inkml:trace contextRef="#ctx0" brushRef="#br0">52800 54559 773,'0'-22'3,"2"3"4,0 3 4,2 3 6,0 2 3,3 2 4,2 2 4,2 3 3,2 0-2,3 2-7,3 0-8,3 2-8,0 0-3,-3 2 0,-3 0 1,-3 2 0,-2-1-3,0 2-6,-2-2-6,-1 1-5,0 0-10,0 0-12,0 0-12,0 0-12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0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53210 53970 630,'-21'-12'52,"7"10"0,5 8 0,7 10 1,2 3-5,0 1-9,0-1-9,0 1-8,-1 1-8,-1 2-7,0 4-6,-1 3-8,-1 0-7,0-1-8,0-3-10,0-2-8,0-2-7,1-3-5,-1-3-4,0-2-6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1"/>
    </inkml:context>
    <inkml:brush xml:id="br0">
      <inkml:brushProperty name="width" value="0.03235" units="cm"/>
      <inkml:brushProperty name="height" value="0.03235" units="cm"/>
    </inkml:brush>
  </inkml:definitions>
  <inkml:trace contextRef="#ctx0" brushRef="#br0">54250 55178 679,'7'-16'11,"13"2"19,14 1 22,14 1 19,2 2 1,-10 3-23,-10 2-20,-9 4-22,-6 3-11,-1 6 1,-1 4 1,-1 5 0,-2 1-7,-2-1-19,-4-3-17,-2-1-18,-3-2-4,0-1 8,-2-1 9,0 0 8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1"/>
    </inkml:context>
    <inkml:brush xml:id="br0">
      <inkml:brushProperty name="width" value="0.03294" units="cm"/>
      <inkml:brushProperty name="height" value="0.03294" units="cm"/>
    </inkml:brush>
  </inkml:definitions>
  <inkml:trace contextRef="#ctx0" brushRef="#br0">54159 55981 667,'-15'-7'0,"4"0"0,3 2 0,3 1 0,2 0 7,3 2 11,4 0 14,2 2 11,4 0 4,4 0-4,3 0-7,5 0-4,1 0-7,1 0-6,-1 0-6,1 0-7,-1 0-4,-1 0 1,-1 0 0,-1 0 0,-1 0-2,1 2-6,0 0-4,-1 2-5,0-1-8,-1 1-9,-1 0-9,0 0-9,-3 0-4,-1 0 3,-2 0 2,-2 0 4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1"/>
    </inkml:context>
    <inkml:brush xml:id="br0">
      <inkml:brushProperty name="width" value="0.03945" units="cm"/>
      <inkml:brushProperty name="height" value="0.03945" units="cm"/>
    </inkml:brush>
  </inkml:definitions>
  <inkml:trace contextRef="#ctx0" brushRef="#br0">56709 54150 557,'1'-16'5,"4"2"11,2 1 11,3 1 9,2 2 4,0 6-4,-1 4-5,1 6-4,-2 3-7,-2 1-7,-4 3-7,-3 2-8,-2 1-4,-2 3 1,-2 2-2,-1 1 1,-3 1 0,-4-1 2,-2-1 1,-3-1 1,0-1 1,1-1-1,3-1 0,1 0 0,2-3 2,2-1 2,3-3 3,1-1 2,4-1 4,6-2 1,5-1 3,7 0 1,2-1 0,-1 0-3,-1-1-3,-1 2-4,-1-2-1,-1-1 1,-1 0 0,0-2 0,-3 3 2,-1 4 2,-2 5 3,-2 5 1,-3 2 0,-4-1-2,-4 0-2,-4-2-2,-2 0-3,-1 1-2,-1 1-3,-1 1-1,-1 0-6,1-1-8,-1-1-8,0 0-7,1-2-4,1-1 0,1-1 1,1-1 1,1-1-4,0-2-7,2-2-7,1-2-7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02"/>
    </inkml:context>
    <inkml:brush xml:id="br0">
      <inkml:brushProperty name="width" value="0.03744" units="cm"/>
      <inkml:brushProperty name="height" value="0.03744" units="cm"/>
      <inkml:brushProperty name="color" value="#00BFF3"/>
    </inkml:brush>
  </inkml:definitions>
  <inkml:trace contextRef="#ctx0" brushRef="#br0">64007 42043 587,'-8'-8'0,"2"2"1,1 1 0,0 1 0,2 1 8,1 3 15,0 4 14,2 2 15,-1 2 3,0 2-10,-2 0-8,0 1-9,-1 2-7,0 2-3,0 1-4,0 3-3,0 1-2,-1 1 0,-2 1 0,0 1 1,-1 0-4,1 2-6,-1 1-8,0 1-8,1 0-5,1-1-6,0-1-6,2-1-5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2"/>
    </inkml:context>
    <inkml:brush xml:id="br0">
      <inkml:brushProperty name="width" value="0.04148" units="cm"/>
      <inkml:brushProperty name="height" value="0.04148" units="cm"/>
    </inkml:brush>
  </inkml:definitions>
  <inkml:trace contextRef="#ctx0" brushRef="#br0">57946 54516 530,'1'-12'10,"0"8"19,2 8 19,0 8 20,0 4 3,0 1-12,-2 1-13,0 1-13,-2 2-7,0 2-4,-2 4-4,0 3-4,-2 2-3,0-1-4,-1 0-2,-1 0-3,-1-1-5,2-1-10,1-3-9,1-2-10,0-2-1,2-3 4,0-3 4,2-2 5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2"/>
    </inkml:context>
    <inkml:brush xml:id="br0">
      <inkml:brushProperty name="width" value="0.02965" units="cm"/>
      <inkml:brushProperty name="height" value="0.02965" units="cm"/>
    </inkml:brush>
  </inkml:definitions>
  <inkml:trace contextRef="#ctx0" brushRef="#br0">58000 55143 741,'1'-28'31,"4"5"-7,2 7-6,3 5-5,3 5 0,2 1 8,1 2 9,3 2 8,-1 1-2,1 2-13,-2 0-11,-1 2-14,-2-1-12,-1 1-15,-2 0-13,-2 0-15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2"/>
    </inkml:context>
    <inkml:brush xml:id="br0">
      <inkml:brushProperty name="width" value="0.04605" units="cm"/>
      <inkml:brushProperty name="height" value="0.04605" units="cm"/>
    </inkml:brush>
  </inkml:definitions>
  <inkml:trace contextRef="#ctx0" brushRef="#br0">58513 54237 477,'0'-15'0,"0"2"0,0 2 0,0 3 0,0 3 12,0 8 21,0 6 24,0 7 22,0 4 4,0 1-15,0 1-14,0 1-14,0 2-10,0 3-6,0 3-5,0 2-5,-1 2-6,0 1-7,-2-1-5,0 0-7,0-1-7,0 0-8,2-1-7,1-1-8,-1-3-2,0-3 4,-2-5 5,0-3 5,-1-4-3,1-1-8,-1-2-8,0-2-9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2"/>
    </inkml:context>
    <inkml:brush xml:id="br0">
      <inkml:brushProperty name="width" value="0.03511" units="cm"/>
      <inkml:brushProperty name="height" value="0.03511" units="cm"/>
    </inkml:brush>
  </inkml:definitions>
  <inkml:trace contextRef="#ctx0" brushRef="#br0">58783 55355 626,'8'-28'6,"1"5"10,2 7 10,0 5 12,0 5 4,-1 2-2,-1 4-1,0 3-1,-3 2-5,-1 5-9,-2 4-8,-2 3-9,-3 3-2,-3 1 2,-5 1 3,-4 1 2,0-1-2,1-3-9,2-3-7,2-2-9,2-3-1,1-1 6,0-1 4,2 0 6,4-3 5,8-3 4,7-2 4,9-3 5,2-4-7,-2 0-15,-1-3-16,-3-2-17,-1 0-6,-3 1 1,-1 0 3,-2 2 1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3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59719 54355 504,'-2'-13'49,"0"6"0,-3 6-1,-2 6 0,-1 5-3,-2 3-6,0 5-5,-1 3-6,-1 3-4,-2 1-3,0 1-4,-1 1-3,0 1-2,1 0-1,1 2-2,1 1 0,0 0-1,2 0 2,1 1 0,1-1 0,1-2-10,2-6-25,2-4-24,2-4-23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3"/>
    </inkml:context>
    <inkml:brush xml:id="br0">
      <inkml:brushProperty name="width" value="0.04767" units="cm"/>
      <inkml:brushProperty name="height" value="0.04767" units="cm"/>
    </inkml:brush>
  </inkml:definitions>
  <inkml:trace contextRef="#ctx0" brushRef="#br0">60215 54190 461,'7'-22'6,"-2"5"12,-3 3 11,0 4 12,-1 4 3,1 2-7,3 4-6,2 3-7,0 2-4,-1 3-1,-1 3-2,0 4-1,-2 1 1,0 1 0,-2 1 3,0 1 1,-1 1 1,0 3-1,0 1-2,0 3 0,0-2-1,0-2-1,0-3-2,0-2 0,0 0-5,0 8-5,0 7-5,0 7-7,0-1-5,0-6-5,0-7-5,0-7-5,-2-4-7,0-3-8,-3-1-8,-2-2-8,0-2-2,-1-2 6,0-3 7,1 0 5,-1-2 6,0 0 4,1 0 5,-1 0 5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4"/>
    </inkml:context>
    <inkml:brush xml:id="br0">
      <inkml:brushProperty name="width" value="0.04486" units="cm"/>
      <inkml:brushProperty name="height" value="0.04486" units="cm"/>
    </inkml:brush>
  </inkml:definitions>
  <inkml:trace contextRef="#ctx0" brushRef="#br0">59650 55040 490,'0'-15'-1,"0"2"0,0 3-1,0 1-2,0 1 6,0 1 11,0-1 10,0 0 12,1 1 3,2 0-2,2 2-4,2 1-3,1 0-1,1 0 4,1 0 2,2 0 2,0 0 1,3 1-5,1-2-4,3 2-3,-1-1-5,-1 2-4,-2 0-4,-3 2-5,0 0-4,0 0-5,-1 0-5,1 0-3,1 0-11,1 2-15,3 0-15,2 2-16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5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58602 55228 586,'0'-21'39,"2"3"-2,0 4-1,2 5-2,0 2-2,1 2-4,2 2-3,0 2-5,1 2 0,0 2 2,-1 2 1,1 2 2,-1 1-4,0 3-9,-2 2-10,0 2-10,-3 0-4,-2 3-1,-4 0-1,-2 1 0,-3 0-1,0-1-1,-1-1-1,-1-1-2,-2-1 0,0-1 2,-1-1 1,-1 0 1,0-3 3,-1-1 3,0-2 3,1-2 3,4-3 8,10-2 10,10-3 11,9-4 11,4 0 2,-3 1-11,-3 0-8,-2 2-10,-3 0-5,1 0 1,0 0-1,-1 0 0,1 1 0,0 2 1,-1 2 1,1 2 0,-2 3 0,-2 4 0,-4 3-2,-2 5 0,-4 1-2,-2-3 1,-4-1-1,-2-2-1,-2-2-1,-1 1-5,-1 0-4,-1-1-4,-1 2-5,2 2-8,1 1-7,1 3-6,1-1-2,2-3 7,3-3 6,1-2 6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6"/>
    </inkml:context>
    <inkml:brush xml:id="br0">
      <inkml:brushProperty name="width" value="0.03415" units="cm"/>
      <inkml:brushProperty name="height" value="0.03415" units="cm"/>
    </inkml:brush>
  </inkml:definitions>
  <inkml:trace contextRef="#ctx0" brushRef="#br0">61227 55170 644,'-6'-8'0,"2"2"0,4 1 0,3 1 0,4 0 9,9 2 17,7 0 18,9 2 18,2 0 2,-2 0-12,-2 0-13,-1 0-12,-2-1-10,0 0-6,0-2-7,1 0-5,-2-1-5,-3 1 1,-3-1-2,-3 0 0,-3 1-11,-1 2-21,-2 2-23,-2 2-21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6"/>
    </inkml:context>
    <inkml:brush xml:id="br0">
      <inkml:brushProperty name="width" value="0.03604" units="cm"/>
      <inkml:brushProperty name="height" value="0.03604" units="cm"/>
    </inkml:brush>
  </inkml:definitions>
  <inkml:trace contextRef="#ctx0" brushRef="#br0">61830 54346 610,'-7'-8'3,"1"2"5,1 1 6,0 0 5,2 4 6,3 6 8,0 6 7,3 6 7,0 3 0,0 2-6,-2 3-7,0 1-7,-1 2-6,0 3-6,0 1-5,0 2-6,-1 1-3,0 1-1,-2-1-2,0 0-2,0-2-5,1-2-10,0-3-10,2-3-9,0-4-8,0-3-7,0-4-7,0-4-7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03"/>
    </inkml:context>
    <inkml:brush xml:id="br0">
      <inkml:brushProperty name="width" value="0.03379" units="cm"/>
      <inkml:brushProperty name="height" value="0.03379" units="cm"/>
      <inkml:brushProperty name="color" value="#00BFF3"/>
    </inkml:brush>
  </inkml:definitions>
  <inkml:trace contextRef="#ctx0" brushRef="#br0">63962 39992 651,'-14'-3'10,"5"8"18,3 9 20,4 10 18,1 3 2,0 0-14,-2 0-15,0 1-15,0-1-12,0 1-13,2-1-12,0 0-11,1-1-8,-2-1-2,0-3-3,-1-1-2,-1-3 0,2-3 3,0-3 2,2-2 3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7"/>
    </inkml:context>
    <inkml:brush xml:id="br0">
      <inkml:brushProperty name="width" value="0.0359" units="cm"/>
      <inkml:brushProperty name="height" value="0.0359" units="cm"/>
    </inkml:brush>
  </inkml:definitions>
  <inkml:trace contextRef="#ctx0" brushRef="#br0">63662 54180 612,'0'-15'0,"0"2"0,0 3 0,0 1 0,2 3 7,5 4 11,6 4 14,4 4 11,0 2 3,-5-1-10,-5 1-8,-4 0-10,-5 2-6,0 4-2,-3 3-4,-2 5-3,-2 1-2,-3-2-3,-4 0-3,-1 0-2,-3-3-1,1-1 0,-1-2 1,1-3 0,1-1 2,4 0 2,4-2 3,5-1 1,3 0 4,7 0 4,6 0 3,6 0 4,2-1 1,1-1-4,-1 0-1,1-2-4,-2 0-1,-1 0 0,-2 0 1,-3 0-1,-2 1 1,-2 1 0,-4 3 0,-2 2 1,-4 1-2,-2 2 0,-4 0-2,-2 1-1,-2 1-2,-1 1-3,-1 1-3,-1 1-2,-2 0-2,0-3 0,-1-1-1,0-2 0,-1-2-5,4-1-7,3 0-8,3-2-8,3-3-6,6-4-6,4-6-5,6-4-5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7"/>
    </inkml:context>
    <inkml:brush xml:id="br0">
      <inkml:brushProperty name="width" value="0.0404" units="cm"/>
      <inkml:brushProperty name="height" value="0.0404" units="cm"/>
    </inkml:brush>
  </inkml:definitions>
  <inkml:trace contextRef="#ctx0" brushRef="#br0">64828 54471 544,'0'-22'0,"2"7"0,0 3 0,2 6 0,0 3 7,0 2 15,-1 2 14,1 2 15,0 3 3,0 4-7,0 3-7,0 5-7,-1 2-6,-2 1-2,-2 1-4,-2 1-2,-2 0-4,-2 2-2,-2 1-2,-1 1-2,-2 0-2,0-1 0,1-1-1,-1-1-1,2-2-7,2-2-16,4-1-15,3-2-16,-1-3-10,0-3-4,-3-3-5,-2-2-4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7"/>
    </inkml:context>
    <inkml:brush xml:id="br0">
      <inkml:brushProperty name="width" value="0.03173" units="cm"/>
      <inkml:brushProperty name="height" value="0.03173" units="cm"/>
    </inkml:brush>
  </inkml:definitions>
  <inkml:trace contextRef="#ctx0" brushRef="#br0">64850 55056 693,'8'-16'3,"0"1"6,-1-1 7,1 0 6,0 1 5,0 1 3,0 1 3,-1 1 2,2 1 0,4 2-6,2 2-6,3 3-4,1 0-6,-1 2-5,-1 0-3,-1 2-6,-1 0-6,-1 0-8,-1 0-7,0 0-9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7"/>
    </inkml:context>
    <inkml:brush xml:id="br0">
      <inkml:brushProperty name="width" value="0.04442" units="cm"/>
      <inkml:brushProperty name="height" value="0.04442" units="cm"/>
    </inkml:brush>
  </inkml:definitions>
  <inkml:trace contextRef="#ctx0" brushRef="#br0">65528 53934 495,'-1'-15'11,"0"2"12,-2 3 13,0 1 11,-1 3 3,2 6-7,0 4-7,2 6-7,0 2-5,0 3 0,0 2-1,0 1-1,0 2-1,0 1 0,0 1-2,0 1 0,0 2-2,-2 1-3,-1 3-2,0 1-3,-1 1-4,-2 1-6,0-1-4,-1 0-5,0 0-7,0-2-8,2 0-9,1-1-7,0-2-5,2-5 2,0-3 0,2-4 1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7"/>
    </inkml:context>
    <inkml:brush xml:id="br0">
      <inkml:brushProperty name="width" value="0.03496" units="cm"/>
      <inkml:brushProperty name="height" value="0.03496" units="cm"/>
    </inkml:brush>
  </inkml:definitions>
  <inkml:trace contextRef="#ctx0" brushRef="#br0">65700 55040 629,'15'-16'2,"-1"-1"4,-1-1 5,0-1 4,-2 1 4,-1 3 4,-1 3 4,0 3 4,-1 2 1,1 2-2,2 2-3,0 2-1,-1 2-3,-1 4-3,-2 2-3,-2 3-2,-3 3-3,-2 3-2,-3 3-2,-4 4-3,-1-1 0,1 0-2,-1-1-1,0-1 0,0-1-3,0-3 0,1-1-3,-1-2-1,2-3-1,4-1 0,4-2 1,4-2 1,3-3-4,1-4-6,3-4-5,2-4-7,1-2-4,1 1 0,1-1-1,1 0-2,-1 1-1,-3 1-4,-3 1-4,-2 0-3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8"/>
    </inkml:context>
    <inkml:brush xml:id="br0">
      <inkml:brushProperty name="width" value="0.04279" units="cm"/>
      <inkml:brushProperty name="height" value="0.04279" units="cm"/>
    </inkml:brush>
  </inkml:definitions>
  <inkml:trace contextRef="#ctx0" brushRef="#br0">66663 53897 514,'-8'-14'6,"2"2"12,1 4 12,0 3 13,1 1 3,-2 2-3,0 0-5,-1 2-4,-1 2-3,0 6-4,0 4-3,1 5-3,-3 3-1,0 3-1,-3 1 0,-1 3 0,-2 2-2,0 2-4,1 4-3,-1 3-4,0 1-5,1 0-6,-1 0-8,1 0-7,0-1-7,2-3-6,2-4-6,3-2-7,1-4-1,2-5 0,2-5 1,2-4 2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8"/>
    </inkml:context>
    <inkml:brush xml:id="br0">
      <inkml:brushProperty name="width" value="0.04712" units="cm"/>
      <inkml:brushProperty name="height" value="0.04712" units="cm"/>
    </inkml:brush>
  </inkml:definitions>
  <inkml:trace contextRef="#ctx0" brushRef="#br0">67300 53934 466,'0'-15'0,"0"2"0,0 3 0,0 1 0,0 3 7,2 6 14,0 4 13,2 6 13,-1 2 5,1 1-6,0 1-6,0 1-6,-1 2-4,0 2-4,-2 1-5,0 3-3,-1 1-2,2 2 4,0 3 1,1 1 3,2 2 0,0 1-5,1 0-4,1 2-4,0-1-5,-2-2-5,-3-1-5,0-3-5,-2-3-7,0-3-7,0-4-9,0-5-7,0-1-6,0 0-2,0-1-3,0 1-3,-2-2 0,0-2 3,-3-4 2,-2-2 3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8"/>
    </inkml:context>
    <inkml:brush xml:id="br0">
      <inkml:brushProperty name="width" value="0.03607" units="cm"/>
      <inkml:brushProperty name="height" value="0.03607" units="cm"/>
    </inkml:brush>
  </inkml:definitions>
  <inkml:trace contextRef="#ctx0" brushRef="#br0">66563 55025 609,'-21'-42'94,"8"9"-17,7 11-17,7 10-17,5 5-11,5 2-4,5 2-4,5 2-5,3 1-7,1 2-11,1 0-10,1 2-11,-1-1-8,-1-1-6,-3 0-7,-1-1-5,-4 0-4,-3 1-1,-4 3 0,-4 2-1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29"/>
    </inkml:context>
    <inkml:brush xml:id="br0">
      <inkml:brushProperty name="width" value="0.04135" units="cm"/>
      <inkml:brushProperty name="height" value="0.04135" units="cm"/>
    </inkml:brush>
  </inkml:definitions>
  <inkml:trace contextRef="#ctx0" brushRef="#br0">67650 53938 532,'42'-7'156,"-8"3"-36,-9 1-37,-9 2-37,-4 1-20,0 0-8,-1 0-5,1 0-8,1 0-8,3-2-13,3 0-13,4-1-12,-1 0-12,-2 2-7,-1 2-10,-2 2-8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0"/>
    </inkml:context>
    <inkml:brush xml:id="br0">
      <inkml:brushProperty name="width" value="0.03962" units="cm"/>
      <inkml:brushProperty name="height" value="0.03962" units="cm"/>
    </inkml:brush>
  </inkml:definitions>
  <inkml:trace contextRef="#ctx0" brushRef="#br0">68714 54809 555,'-14'-15'0,"2"2"0,4 3 0,3 1 0,6 1 11,11-2 22,12 0 22,9-1 23,8 1 2,0 3-16,4 2-17,1 4-16,-2 1-11,-2 0-6,-5 0-5,-4 0-7,-3 0-8,-3 0-12,-3 0-13,-3 0-12,-3 0-6,-3 2-1,-3 0 0,-2 2-1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03"/>
    </inkml:context>
    <inkml:brush xml:id="br0">
      <inkml:brushProperty name="width" value="0.02647" units="cm"/>
      <inkml:brushProperty name="height" value="0.02647" units="cm"/>
      <inkml:brushProperty name="color" value="#00BFF3"/>
    </inkml:brush>
  </inkml:definitions>
  <inkml:trace contextRef="#ctx0" brushRef="#br0">64250 40429 831,'16'-2'5,"-1"0"12,1-3 11,-1-2 11,1 1-1,2 1-12,0 2-12,1 2-13,-1 1-11,1 0-11,-2 0-12,-1 0-10,-2-1-2,-3 0 8,-3-2 8,-2 0 8,-2-1 4,0 1-1,0-1 0,0 0-1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0"/>
    </inkml:context>
    <inkml:brush xml:id="br0">
      <inkml:brushProperty name="width" value="0.04405" units="cm"/>
      <inkml:brushProperty name="height" value="0.04405" units="cm"/>
    </inkml:brush>
  </inkml:definitions>
  <inkml:trace contextRef="#ctx0" brushRef="#br0">69643 54039 499,'-21'-14'4,"5"1"7,5 2 9,5 2 7,2 6 8,2 8 10,0 9 10,2 10 9,-1 4-2,0 2-12,-2 2-12,0 3-13,-1 1-7,0 4-2,0 2-2,1 4-1,-1-1-10,2-2-14,0-4-16,2-2-15,0-4-4,0-6 7,0-3 7,0-6 8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0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71025 53621 550,'15'-21'0,"-1"5"0,-1 4 0,0 6 0,-2 3 8,-1 2 18,0 2 18,-2 2 17,-1 3 3,-2 4-12,-3 3-11,0 5-11,-5 2-11,-6 3-11,-6 1-11,-5 3-10,-4-1-6,1 0 0,-1-1 0,1 0-1,1-4 3,5-3 3,3-5 4,4-3 4,4-2 3,2 0 5,4 0 4,2-1 4,5 0 2,4-2 0,5-2 1,5-2-1,1-1 0,-1 2-1,-2 0 0,-3 2-1,-1 0 1,-2 2 0,-3 0 1,-1 1 1,-2 2 0,-2 2 0,-2 2 0,-2 1-1,-3 2-1,-2 2-2,-3 0-3,-3 1-2,-4 0-4,-2 1-3,-3-1-6,-3 1-3,0-2-2,1-1 3,3-2 2,1-2 3,2-2-6,2-1-14,3-1-14,1 0-14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1"/>
    </inkml:context>
    <inkml:brush xml:id="br0">
      <inkml:brushProperty name="width" value="0.04306" units="cm"/>
      <inkml:brushProperty name="height" value="0.04306" units="cm"/>
    </inkml:brush>
  </inkml:definitions>
  <inkml:trace contextRef="#ctx0" brushRef="#br0">72159 53905 510,'0'-13'9,"0"6"17,0 6 16,0 6 18,-1 4 4,0 1-9,-2 3-9,0 2-9,-1 1-6,0 3-5,0 1-4,0 3-5,0 1-3,-2 1-1,0 1-1,-1 0 0,-1 2-9,1-1-12,-1 0-15,0 1-13,0-3-4,1-1 3,-1-4 5,0-3 4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1"/>
    </inkml:context>
    <inkml:brush xml:id="br0">
      <inkml:brushProperty name="width" value="0.03113" units="cm"/>
      <inkml:brushProperty name="height" value="0.03113" units="cm"/>
    </inkml:brush>
  </inkml:definitions>
  <inkml:trace contextRef="#ctx0" brushRef="#br0">72100 54543 706,'15'-35'49,"-1"10"-5,-1 8-3,0 9-5,-1 4-5,1 2-7,1 0-6,1 2-6,0 0-3,-1 0 0,-1 0 1,0 0 0,-2 0-9,1 0-20,0 0-17,0 0-20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1"/>
    </inkml:context>
    <inkml:brush xml:id="br0">
      <inkml:brushProperty name="width" value="0.04473" units="cm"/>
      <inkml:brushProperty name="height" value="0.04473" units="cm"/>
    </inkml:brush>
  </inkml:definitions>
  <inkml:trace contextRef="#ctx0" brushRef="#br0">72710 53486 491,'0'-15'0,"0"2"0,0 3 0,0 1 0,0 4 12,0 6 22,0 6 22,0 6 23,-1 4 4,0 3-14,-2 3-14,0 3-14,-1 2-11,0 4-8,0 3-7,1 3-7,-2 3-4,0 4-3,-1 4-3,-1 3-2,-1 2-1,2-2 1,1-2 0,0-2 0,2-5-7,1-8-12,0-8-14,2-7-14,-1-5-8,0-1-5,-2-1-3,0 0-5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2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73446 53590 545,'-9'-5'10,"0"8"19,-1 6 19,-1 7 19,-2 4 4,-2 3-12,-2 1-11,-1 3-13,-2 1-7,-1 3-6,-1 1-6,-1 2-4,0 1-6,3 1-3,1-1-3,3 0-4,1-2-6,2-3-8,3-5-8,1-4-8,3-4-10,4-6-11,4-6-12,4-6-10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2"/>
    </inkml:context>
    <inkml:brush xml:id="br0">
      <inkml:brushProperty name="width" value="0.0483" units="cm"/>
      <inkml:brushProperty name="height" value="0.0483" units="cm"/>
    </inkml:brush>
  </inkml:definitions>
  <inkml:trace contextRef="#ctx0" brushRef="#br0">73963 53436 455,'0'-15'7,"0"2"15,0 3 14,0 1 15,0 4 3,0 6-9,0 6-9,0 6-8,1 3-5,0 1-1,2 1 0,0 1 0,0 2-1,0 3 1,-2 3 1,0 3 1,-1 2-2,0 4-2,0 3-4,0 2-2,0 1-4,0 0-6,0-1-3,0-2-6,0-1-6,0-1-8,0-3-7,0-2-8,-1-3-4,0-3 0,-2-5-1,0-3 0,-2-4-3,0-3-3,-1-3-4,-1-2-4,0-2 2,1 0 8,0 0 9,2 0 9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3"/>
    </inkml:context>
    <inkml:brush xml:id="br0">
      <inkml:brushProperty name="width" value="0.03519" units="cm"/>
      <inkml:brushProperty name="height" value="0.03519" units="cm"/>
    </inkml:brush>
  </inkml:definitions>
  <inkml:trace contextRef="#ctx0" brushRef="#br0">73266 54674 625,'-7'-29'5,"2"5"9,2 6 11,2 4 10,2 3 2,4 2-4,2 2-4,3 3-4,3 0 0,2 2 2,1 0 4,3 2 2,1 0-3,3 2-12,1 0-10,3 2-12,-1 0-12,0 1-14,-1 2-13,-1 0-14,-3 0-5,-3-1 3,-4-1 4,-4 0 4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3"/>
    </inkml:context>
    <inkml:brush xml:id="br0">
      <inkml:brushProperty name="width" value="0.03167" units="cm"/>
      <inkml:brushProperty name="height" value="0.03167" units="cm"/>
    </inkml:brush>
  </inkml:definitions>
  <inkml:trace contextRef="#ctx0" brushRef="#br0">74818 53081 694,'-7'-7'-4,"4"0"-9,2 2-8,4 1-8,1 0-2,1 2 8,2 0 6,0 2 7,1 0 10,2 0 14,0 0 13,1 0 15,0 2 8,-3 4 4,-1 3 3,-2 5 5,-2 2-6,-2 1-13,-2 1-14,-2 1-13,-3 1-13,-3-1-8,-5 1-11,-3-1-10,-2 0-6,0-1-2,2-1-2,1 0-3,1-3 2,-1-3 4,1-3 5,-1-2 4,1-3 6,3-1 3,1 0 5,2-2 4,3 1 8,2 0 13,4 2 12,2 0 12,4 0 2,4 0-7,3-2-9,5 0-7,2-1-9,1 0-10,1 0-9,1 0-9,-1 0-7,-1 2-5,-3 0-4,-1 2-5,-3-1 1,-1 0 7,-2-2 6,-2 0 7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3"/>
    </inkml:context>
    <inkml:brush xml:id="br0">
      <inkml:brushProperty name="width" value="0.02567" units="cm"/>
      <inkml:brushProperty name="height" value="0.02567" units="cm"/>
    </inkml:brush>
  </inkml:definitions>
  <inkml:trace contextRef="#ctx0" brushRef="#br0">75627 53378 857,'-6'-15'0,"2"2"0,4 3 0,3 1 0,2 2 4,5 0 8,4 2 8,3 1 8,3 0 1,-1 2-7,1 0-6,-1 2-6,0 0-9,-1 2-8,0 0-9,-2 2-9,-2 0 0,-1 1 8,-2 2 9,-2 0 8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03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65145 39890 555,'-7'-5'57,"2"8"-4,2 6-4,2 7-5,1 4-4,0 1-4,0 1-4,0 1-5,0 4-5,0 9-4,0 7-7,0 8-4,-1 8-2,-2 11 2,-2 9 2,-1 10 2,-2-4-1,2-18-4,1-17-6,0-17-3,1-11-17,1 0-26,-1-1-27,0 0-26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4"/>
    </inkml:context>
    <inkml:brush xml:id="br0">
      <inkml:brushProperty name="width" value="0.03727" units="cm"/>
      <inkml:brushProperty name="height" value="0.03727" units="cm"/>
    </inkml:brush>
  </inkml:definitions>
  <inkml:trace contextRef="#ctx0" brushRef="#br0">76380 54243 590,'-22'-9'0,"6"0"0,5-1 0,5-1 0,7 0 10,11 1 20,12 0 20,9 2 20,5 2 3,-2 1-13,-2 2-12,-1 2-13,-1 1-13,0 0-10,2 0-13,1 0-10,-1 1-10,-2 2-9,-2 2-7,-1 1-8,-4 2-4,-5-2 0,-5-1-1,-5 0 0,-3-2 4,0 1 6,-2 0 8,0 0 6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4"/>
    </inkml:context>
    <inkml:brush xml:id="br0">
      <inkml:brushProperty name="width" value="0.04355" units="cm"/>
      <inkml:brushProperty name="height" value="0.04355" units="cm"/>
    </inkml:brush>
  </inkml:definitions>
  <inkml:trace contextRef="#ctx0" brushRef="#br0">77106 53520 505,'-22'-8'5,"5"1"10,3-1 10,4 0 10,4 3 7,1 6 3,2 6 3,2 6 4,1 3-2,0 3-8,0 1-9,0 3-8,-1 2-5,0 5-4,-2 3-2,0 4-4,-2 3-2,-2 2-3,-1 2-1,-3 2-3,0-1-6,2 0-7,2-4-8,3 0-8,0-5-8,2-4-6,0-5-7,2-5-6,0-4-3,2-3 3,0-3 1,2-2 2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4"/>
    </inkml:context>
    <inkml:brush xml:id="br0">
      <inkml:brushProperty name="width" value="0.03499" units="cm"/>
      <inkml:brushProperty name="height" value="0.03499" units="cm"/>
    </inkml:brush>
  </inkml:definitions>
  <inkml:trace contextRef="#ctx0" brushRef="#br0">78675 53359 628,'8'-15'0,"3"4"0,2 3 0,1 3 0,1 2 8,-2 3 17,-3 4 15,-1 2 17,-3 3 3,-2 4-9,-4 2-10,-2 3-8,-4 2-11,-2 1-13,-3 1-12,-3 1-14,-2-1-5,1-3 1,-1-3 1,1-3 0,1-2 5,4 0 6,4-2 8,4 0 7,5-2 4,4 1 2,5 0 2,5 0 1,3-1 0,-1-1-2,1 0-2,-1-2-2,-1 0-2,-3 0-2,-2 0-1,-4 0-1,-3 2-1,-4 4 1,-4 3 1,-4 5 1,-4 2-1,-3 1 1,-5 1-2,-3 1-1,-3 0 0,1 1-3,-1-1-2,1 1-2,1-2-4,1-2-4,3-1-4,1-2-5,3-3-5,5-1-5,3-2-6,4-2-4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5"/>
    </inkml:context>
    <inkml:brush xml:id="br0">
      <inkml:brushProperty name="width" value="0.05226" units="cm"/>
      <inkml:brushProperty name="height" value="0.05226" units="cm"/>
    </inkml:brush>
  </inkml:definitions>
  <inkml:trace contextRef="#ctx0" brushRef="#br0">79958 53246 420,'0'-29'0,"0"5"0,0 5 0,0 5 0,-2 7 13,-4 10 24,-4 10 24,-4 9 25,-2 6 4,-3 1-16,-1 1-16,-3 1-16,0 2-11,-1 4-4,1 4-5,0 4-4,-1 2-6,1 2-5,-1 0-6,1 2-5,1-3-8,5-5-8,3-4-8,4-5-10,3-5-1,1-3 5,0-5 3,2-3 5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5"/>
    </inkml:context>
    <inkml:brush xml:id="br0">
      <inkml:brushProperty name="width" value="0.05384" units="cm"/>
      <inkml:brushProperty name="height" value="0.05384" units="cm"/>
    </inkml:brush>
  </inkml:definitions>
  <inkml:trace contextRef="#ctx0" brushRef="#br0">80700 53208 408,'1'-34'37,"4"13"3,2 11 3,3 12 3,1 8-2,-3 6-6,-1 4-6,-2 5-7,-2 1-4,0 0 0,-2-1-2,0-1-1,-1 3 1,0 5 4,0 6 4,0 6 3,0 2 0,0 0-5,0-2-3,0 0-6,0-2-4,0-2-9,0-2-6,0-2-8,0-2-7,0-5-8,0-4-7,0-3-8,-1-4-5,0-1-3,-2-2-1,0-3-3,-2-1-1,0-2 1,-1-2 1,-1-2 2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5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79963 54274 561,'-28'-35'4,"9"8"7,7 7 9,8 9 7,6 4 8,4 0 10,4 2 10,3 1 8,4 0-1,3 2-13,3 0-13,3 2-13,1 0-14,-1 2-16,-1 0-15,-1 2-16,-1-1-6,-1 1 2,-1 0 3,-1 0 2,-2 0-2,-3 0-4,-3 0-4,-2 0-6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6"/>
    </inkml:context>
    <inkml:brush xml:id="br0">
      <inkml:brushProperty name="width" value="0.03879" units="cm"/>
      <inkml:brushProperty name="height" value="0.03879" units="cm"/>
    </inkml:brush>
  </inkml:definitions>
  <inkml:trace contextRef="#ctx0" brushRef="#br0">81440 52628 567,'15'-21'0,"-2"3"0,-3 4 0,-1 5 0,-1 2 8,2 2 17,0 2 17,1 2 16,0 2 3,-2 2-10,-2 2-12,-2 2-12,-3 2-7,-3 3-6,-2 3-5,-3 3-6,-3 1-1,-2-3 3,-2-1 3,-1-2 2,-1-2-2,2 1-10,3 0-10,1 0-8,3-2-2,4-1 7,4-2 7,4-2 7,2-1 3,2 2 0,0 0 0,1 1-1,1 1 2,-1 0 0,1 0 3,0 0 1,-3 1 2,-5 3 2,-4 3 1,-5 3 2,-5 1 0,-2-3-1,-3-1-2,-3-2-2,-2-1-5,1-1-10,-1 1-9,1 0-10,0 0-9,1 1-9,1 1-9,1 2-9,1-2-1,2-3 6,3-3 6,1-2 6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36"/>
    </inkml:context>
    <inkml:brush xml:id="br0">
      <inkml:brushProperty name="width" value="0.03694" units="cm"/>
      <inkml:brushProperty name="height" value="0.03694" units="cm"/>
    </inkml:brush>
  </inkml:definitions>
  <inkml:trace contextRef="#ctx0" brushRef="#br0">82450 53196 595,'8'-8'0,"1"2"0,2 1 0,0 1 0,1 1 8,-1 0 16,1 2 16,0 0 17,1 1 2,3-2-9,3 0-10,3-1-9,1-1-8,1 2-5,-1 0-4,1 2-6,-3 0-1,-2 2 0,-3 0 2,-2 2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41"/>
    </inkml:context>
    <inkml:brush xml:id="br0">
      <inkml:brushProperty name="width" value="0.03186" units="cm"/>
      <inkml:brushProperty name="height" value="0.03186" units="cm"/>
    </inkml:brush>
  </inkml:definitions>
  <inkml:trace contextRef="#ctx0" brushRef="#br0">33000 58781 690,'4'-14'8,"8"5"17,7 3 16,8 4 16,2 3 3,-3 2-15,-5 2-12,-3 2-14,-4 0-8,-3 1-4,-3 0-3,-2 0-5,-4 0-2,-3 1-2,-2 2-1,-3 0-3,-3 0 1,0 1-1,-1 0 1,-1 0 0,0-1 0,0-1-1,2-1-1,1 0-2,0-1 1,0-1 1,1 1 2,-1 0 0,0-1 2,0 0 1,0-2 2,1 0 0,0-3 4,2-3 8,2-2 7,2-3 7,1-2-1,2 0-9,0 0-10,2 0-10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43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48948 58363 577,'5'-15'6,"8"2"11,9 2 13,9 3 11,1 1 2,-6 2-5,-5 2-7,-7 2-6,-3 3-3,-2 4 1,-2 4 0,-2 3 1,-3 3-3,-3 0-10,-2-1-9,-3 1-9,-3 0-3,-2 1 2,-2 1 2,-1 1 1,-1-1-1,1-3-3,0-2-5,2-4-4,0-1 0,1 0 0,-1-1 3,0 1 1,1-1 4,1 0 5,1-2 6,0 0 6,5-3 5,6-1 1,8-2 3,6-1 3,3-2 0,-1 2 0,-1 0-2,-1 2 0,-1 0-3,-1 0-2,-1 0-2,0 0-4,-2 2 0,-1 4 0,-1 3 0,0 5 0,-3 2 0,-3-1-1,-2 1-1,-3 0 0,-4 0-2,-2 1-1,-3 1-1,-4 1-1,0 0-3,-1-1-2,1-1-2,-1-1-3,0 0-2,1 0 1,-1-1-1,1 1 1,0-2-2,2-1-5,3-2-4,1-2-5,3-4-6,4-2-10,4-6-10,4-2-9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07"/>
    </inkml:context>
    <inkml:brush xml:id="br0">
      <inkml:brushProperty name="width" value="0.04482" units="cm"/>
      <inkml:brushProperty name="height" value="0.04482" units="cm"/>
      <inkml:brushProperty name="color" value="#F2395B"/>
    </inkml:brush>
  </inkml:definitions>
  <inkml:trace contextRef="#ctx0" brushRef="#br0">66000 46250 490,'14'8'143,"-1"1"-31,-2 2-29,-2 0-30,-1 1-17,1 1-5,2 1-3,0 2-6,0-3-20,1-3-40,0-4-38,0-4-38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49"/>
    </inkml:context>
    <inkml:brush xml:id="br0">
      <inkml:brushProperty name="width" value="0.034" units="cm"/>
      <inkml:brushProperty name="height" value="0.034" units="cm"/>
    </inkml:brush>
  </inkml:definitions>
  <inkml:trace contextRef="#ctx0" brushRef="#br0">50410 58184 647,'-9'-15'0,"0"2"0,-1 3 0,-1 1 0,-1 3 7,2 6 15,1 4 16,1 6 14,0 2 3,0 3-10,0 2-11,0 1-10,-1 3-6,-1 1-2,-3 3-2,-2 1-2,0 2-3,1 1-4,1 0-3,1 2-4,-1 2-2,-2 1 1,-2 2 0,-1 2 1,-1 0-3,3-2-4,1-2-4,2-1-4,3-5-4,3-6-3,2-5-4,4-6-2,2-5-3,4-4-2,2-4-3,3-4-1,3-4 0,0-4 5,1-3 3,1-5 5,-1 0 4,-2 3 4,-4 3 6,-3 3 5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49"/>
    </inkml:context>
    <inkml:brush xml:id="br0">
      <inkml:brushProperty name="width" value="0.03922" units="cm"/>
      <inkml:brushProperty name="height" value="0.03922" units="cm"/>
    </inkml:brush>
  </inkml:definitions>
  <inkml:trace contextRef="#ctx0" brushRef="#br0">50850 58183 560,'8'-30'0,"0"3"0,-1 4-2,1 2 1,-1 6 7,-1 10 18,0 10 17,-2 10 16,0 5 5,0 3-10,0 1-9,0 3-10,-1 1-6,-1 2-3,0 2-3,-1 3-3,-1 0-4,1 2-4,2 0-3,0 2-4,0 0-3,0-2-6,-2 0-3,0-1-5,-1-2-4,2-2-4,0-2-2,2-1-3,-2-5-8,-4-7-12,-4-7-13,-4-6-11,-1-6 2,1-2 14,1-4 15,1-2 15,0-1 9,0 1 4,0 0 3,1 2 4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49"/>
    </inkml:context>
    <inkml:brush xml:id="br0">
      <inkml:brushProperty name="width" value="0.03033" units="cm"/>
      <inkml:brushProperty name="height" value="0.03033" units="cm"/>
    </inkml:brush>
  </inkml:definitions>
  <inkml:trace contextRef="#ctx0" brushRef="#br0">50338 59307 725,'-8'-8'2,"-2"0"3,0 0 4,-1 1 4,2-1 4,6 0 6,6 0 6,6 1 6,4-1 1,5 2-4,3 1-4,5 0-3,3 1-9,5-1-12,2-2-11,6 0-13,-3 0-9,-6 2-3,-7 3-5,-7 1-4,-5 0-2,-1 0 1,-2-2 2,-2 0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51814 57795 623,'1'-13'80,"3"4"-12,4 6-13,2 5-13,0 2-7,-1 1-6,-2 1-3,-2 2-5,-1 1-6,0 3-9,-1 4-10,1 2-9,-1 0-3,-2-1 0,-2-3 2,-2-1 1,-1-2 0,-2-1 0,0 0-1,-1-2 1,-1-1-1,1 0 3,-1-2 2,0 0 1,3-2 5,4-1 9,6 0 8,4-2 9,2 1 2,-1 0-4,-1 2-3,0 0-4,-2 2-3,-1 4-4,-1 2-2,0 3-4,-3 1-1,-4-1 1,-4-1 0,-4 0 0,-2-2-2,-1 1-5,-1 0-5,-1 0-6,0-1-3,1-1-2,1-1-2,1 0-2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1"/>
    </inkml:context>
    <inkml:brush xml:id="br0">
      <inkml:brushProperty name="width" value="0.03005" units="cm"/>
      <inkml:brushProperty name="height" value="0.03005" units="cm"/>
    </inkml:brush>
  </inkml:definitions>
  <inkml:trace contextRef="#ctx0" brushRef="#br0">52400 58062 732,'16'-21'6,"-1"5"13,1 5 13,-1 5 12,1 2 2,2 2-10,0 0-10,1 2-9,-1 1-6,0 2 0,0 2-2,-2 1 0,-2 2-7,-1 2-15,-2 0-13,-2 1-14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1"/>
    </inkml:context>
    <inkml:brush xml:id="br0">
      <inkml:brushProperty name="width" value="0.03076" units="cm"/>
      <inkml:brushProperty name="height" value="0.03076" units="cm"/>
    </inkml:brush>
  </inkml:definitions>
  <inkml:trace contextRef="#ctx0" brushRef="#br0">52300 59300 715,'18'0'81,"5"0"-15,5 0-16,5 0-14,2 0-11,0 0-9,0 0-7,1 0-8,-2 0-2,-2 0 0,-2 0 1,-1 0 2,-4 0-3,-1 0-7,-4 0-7,-3 0-7,-3 0-7,-1 0-9,-2 0-8,-2 0-9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1"/>
    </inkml:context>
    <inkml:brush xml:id="br0">
      <inkml:brushProperty name="width" value="0.03609" units="cm"/>
      <inkml:brushProperty name="height" value="0.03609" units="cm"/>
    </inkml:brush>
  </inkml:definitions>
  <inkml:trace contextRef="#ctx0" brushRef="#br0">53167 58630 609,'-28'-15'4,"5"2"6,7 3 8,5 1 7,4 3 5,1 4 6,0 4 5,2 4 6,1 4-2,2 5-7,2 5-7,2 5-8,0 3-5,0 1-5,-2 0-5,0 2-5,-1 1-4,0 1-7,0 0-7,0 2-6,0-1-7,2 0-7,0-1-7,2-1-7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2"/>
    </inkml:context>
    <inkml:brush xml:id="br0">
      <inkml:brushProperty name="width" value="0.03426" units="cm"/>
      <inkml:brushProperty name="height" value="0.03426" units="cm"/>
    </inkml:brush>
  </inkml:definitions>
  <inkml:trace contextRef="#ctx0" brushRef="#br0">53950 58663 642,'1'-22'0,"0"6"0,2 5 0,0 5 0,2 2 6,4 2 15,2 0 13,3 2 14,1 1 2,-1 2-9,-1 2-10,0 2-9,-3 0-5,-1 1-2,-2 0 0,-2 0-2,-2 1-2,0 1-1,-2 3-1,0 2-3,-4 1-2,-4 3-2,-5 1-3,-5 3-3,-4 0-2,1 1-3,-2-1-2,-1 1-4,0-2 1,3-2 2,1-1 3,3-2 2,1-3 3,2-1 3,3-2 3,1-2 3,5-3 4,8-3 4,8-2 4,7-4 5,5-1-3,1-2-11,1 0-9,1-1-10,-1-1-8,0 0-5,-1 1-6,-1-1-5,-1 0-4,-1 0-4,-1 0-3,-1 1-3,-2-1 2,-3 0 6,-3 0 8,-2 0 6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2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55412 58580 548,'-8'-15'0,"2"2"0,1 3 0,1 1 0,0 3 10,2 4 20,0 4 20,2 4 19,-1 3 4,0 5-12,-2 4-13,0 3-13,-1 3-8,0 1-6,0 1-6,1 1-4,-1-1-10,2 0-10,0-1-11,2-1-12,0-2-5,0-1 1,0-3-1,0-1 0,0-3-1,0-1-1,0-2-2,0-2-2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2"/>
    </inkml:context>
    <inkml:brush xml:id="br0">
      <inkml:brushProperty name="width" value="0.03004" units="cm"/>
      <inkml:brushProperty name="height" value="0.03004" units="cm"/>
    </inkml:brush>
  </inkml:definitions>
  <inkml:trace contextRef="#ctx0" brushRef="#br0">55300 59212 732,'7'-21'6,"-1"5"11,0 5 12,-2 5 12,1 2 2,2 2-6,2 0-7,2 2-5,1 0-7,1 0-5,1 0-6,1 0-6,0 0-4,-1 0-5,-1 0-4,0 0-5,-2 0-4,-1 0-5,-1 0-4,0 0-4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07"/>
    </inkml:context>
    <inkml:brush xml:id="br0">
      <inkml:brushProperty name="width" value="0.05038" units="cm"/>
      <inkml:brushProperty name="height" value="0.05038" units="cm"/>
      <inkml:brushProperty name="color" value="#F2395B"/>
    </inkml:brush>
  </inkml:definitions>
  <inkml:trace contextRef="#ctx0" brushRef="#br0">66800 45850 436,'14'8'178,"-1"-1"-41,-3 1-41,-1 0-41,-1 0-23,-1 1-5,1 2-5,0 0-5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2"/>
    </inkml:context>
    <inkml:brush xml:id="br0">
      <inkml:brushProperty name="width" value="0.04545" units="cm"/>
      <inkml:brushProperty name="height" value="0.04545" units="cm"/>
    </inkml:brush>
  </inkml:definitions>
  <inkml:trace contextRef="#ctx0" brushRef="#br0">55944 58184 484,'-7'-22'0,"2"4"0,2 5 0,2 3 0,0 2 4,0 0 10,-2 1 8,0-1 10,-1 3 6,0 8 5,0 6 5,1 7 5,-1 4-2,2 1-6,0 1-6,2 1-8,-1 2-5,0 1-4,-2 2-5,0 3-3,-1 1-5,0 4-3,0 3-4,0 2-4,1 1-8,0-4-12,2-2-13,1-3-12,-1-1-8,-1 2-6,0 3-4,-1 1-5,-1-3 4,2-8 12,0-7 11,2-8 13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3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56247 58255 516,'-17'-30'11,"-2"17"20,-1 18 20,-2 17 21,-1 9 4,4-1-15,3-1-12,3-1-15,1-2-7,1 0-5,-1-1-3,1-1-3,-1-2-6,0-1-5,0-3-8,1-1-5,-1 0-6,2 1-3,1 3-5,1 1-3,1 1-7,2-3-10,2-1-9,2-3-11,2-2 0,2-4 5,2-4 7,2-4 7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3"/>
    </inkml:context>
    <inkml:brush xml:id="br0">
      <inkml:brushProperty name="width" value="0.04094" units="cm"/>
      <inkml:brushProperty name="height" value="0.04094" units="cm"/>
    </inkml:brush>
  </inkml:definitions>
  <inkml:trace contextRef="#ctx0" brushRef="#br0">56700 58536 537,'0'-15'7,"0"2"16,0 3 14,0 1 15,1 4 3,2 6-8,2 6-9,1 6-7,2 3-6,0 3-3,0 1-2,-1 3-2,0 0-2,-2 2-2,-3 1 0,0 1-2,-2 0-1,0 1-2,0-1-2,0 1-3,0-3-5,0-2-9,0-3-9,0-2-10,0-3-7,0-1-5,0-1-5,0-1-6,-2-2-2,0-2 1,-3-4 2,-2-2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3"/>
    </inkml:context>
    <inkml:brush xml:id="br0">
      <inkml:brushProperty name="width" value="0.03497" units="cm"/>
      <inkml:brushProperty name="height" value="0.03497" units="cm"/>
    </inkml:brush>
  </inkml:definitions>
  <inkml:trace contextRef="#ctx0" brushRef="#br0">56230 59347 629,'-15'-2'6,"2"0"14,3-3 12,1-2 14,3 0 4,4 2-4,4 2-5,4 3-4,3 0-6,3 0-6,3 0-6,4 0-7,0 0-7,1 0-5,-1 0-7,1 0-7,0-1-7,1-1-9,1 0-8,1-1-9,-2-1-1,-3 2 7,-4 0 7,-4 2 6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3"/>
    </inkml:context>
    <inkml:brush xml:id="br0">
      <inkml:brushProperty name="width" value="0.02873" units="cm"/>
      <inkml:brushProperty name="height" value="0.02873" units="cm"/>
    </inkml:brush>
  </inkml:definitions>
  <inkml:trace contextRef="#ctx0" brushRef="#br0">57400 58244 765,'2'-21'8,"6"4"16,4 3 15,5 5 16,3 3-1,1 4-18,1 4-18,1 4-18,-2 1-13,-2-1-11,-3-1-10,-2 0-10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4"/>
    </inkml:context>
    <inkml:brush xml:id="br0">
      <inkml:brushProperty name="width" value="0.03512" units="cm"/>
      <inkml:brushProperty name="height" value="0.03512" units="cm"/>
    </inkml:brush>
  </inkml:definitions>
  <inkml:trace contextRef="#ctx0" brushRef="#br0">58609 58746 626,'-15'-8'1,"4"2"2,3 1 1,3 1 3,2 0 6,3 0 12,4 0 11,2 1 12,5-1 3,5 2-5,7 0-5,5 2-6,4 0-6,1 0-9,1 0-8,0 0-10,1 0-4,-2 0-4,0 0-1,-1 0-4,-3 0-3,-3 0-4,-5 0-6,-3 0-4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4"/>
    </inkml:context>
    <inkml:brush xml:id="br0">
      <inkml:brushProperty name="width" value="0.0387" units="cm"/>
      <inkml:brushProperty name="height" value="0.0387" units="cm"/>
    </inkml:brush>
  </inkml:definitions>
  <inkml:trace contextRef="#ctx0" brushRef="#br0">59309 58113 568,'-22'-16'0,"3"2"0,3 1 0,3 1 0,3 4 10,2 8 20,4 8 20,3 7 21,1 6 2,1 1-12,2 3-14,0 1-14,0 3-9,-2 3-7,-2 2-6,-2 4-7,-1 0-6,1-2-8,-2-2-8,2-1-7,-1-3-6,2-2-6,0-1-6,2-3-5,1-2-3,2-3 0,2-3 1,2-2-1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5"/>
    </inkml:context>
    <inkml:brush xml:id="br0">
      <inkml:brushProperty name="width" value="0.03489" units="cm"/>
      <inkml:brushProperty name="height" value="0.03489" units="cm"/>
    </inkml:brush>
  </inkml:definitions>
  <inkml:trace contextRef="#ctx0" brushRef="#br0">60544 58228 630,'-7'-10'10,"4"12"22,2 12 20,4 11 20,0 7 3,-2-1-19,-2 0-17,-2 0-18,-2 1-11,-2-1-7,-2 0-7,-1 0-6,-2-1-5,2-3-4,1-3-5,1-3-5,1-3-3,2-3-5,2-3-4,2-2-4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5"/>
    </inkml:context>
    <inkml:brush xml:id="br0">
      <inkml:brushProperty name="width" value="0.0339" units="cm"/>
      <inkml:brushProperty name="height" value="0.0339" units="cm"/>
    </inkml:brush>
  </inkml:definitions>
  <inkml:trace contextRef="#ctx0" brushRef="#br0">60550 58809 648,'7'-16'4,"-1"3"7,0-1 8,-2 2 6,1 1 6,2 3 2,2 1 3,2 2 2,2 1-1,3 1-5,3-2-4,3 2-5,0-1-5,-1 2-6,-3 0-8,-1 2-5,-1 0-10,-1 0-11,1 0-12,0 0-12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5"/>
    </inkml:context>
    <inkml:brush xml:id="br0">
      <inkml:brushProperty name="width" value="0.04236" units="cm"/>
      <inkml:brushProperty name="height" value="0.04236" units="cm"/>
    </inkml:brush>
  </inkml:definitions>
  <inkml:trace contextRef="#ctx0" brushRef="#br0">61324 57818 519,'-1'-15'0,"0"2"0,-2 3 0,0 1 0,0 1 0,0 0 0,2 1 0,0-1 0,1 3 9,0 8 20,0 6 18,0 7 19,0 5 4,0 1-11,0 2-11,0 3-11,-1 1-7,-2 1-4,-2 0-4,-1 2-3,-3 1-6,0-1-7,-1 0-9,-1 1-8,0-4-6,2-4-6,2-5-6,2-4-6,4-7-4,6-7-3,6-6-3,6-7-3,2-4 2,1 0 8,-1 1 6,1-1 9,-2 2 6,-1 3 6,-2 2 6,-3 4 6,-1 4 9,-2 6 13,-2 5 12,-2 7 13,-2 2 3,-1-3-8,0-1-8,-1-2-8,0-2-10,3-1-12,4 0-14,2-2-12,2-3-7,0-4-1,-1-6-1,1-4-1,0-2 1,1 1 1,1 0 0,2 2 2,-1-1 2,-1-2 2,-1-1 2,0-3 2,-2-2 3,-1-1 1,-1-3 2,0-1 1,-1-2 3,-1 1 2,1 0 1,0-1 3,-1 2 1,-2 3 1,-3 3 0,0 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07"/>
    </inkml:context>
    <inkml:brush xml:id="br0">
      <inkml:brushProperty name="width" value="0.03909" units="cm"/>
      <inkml:brushProperty name="height" value="0.03909" units="cm"/>
      <inkml:brushProperty name="color" value="#F2395B"/>
    </inkml:brush>
  </inkml:definitions>
  <inkml:trace contextRef="#ctx0" brushRef="#br0">67550 45500 562,'8'7'179,"1"-1"-46,1-1-47,1 0-47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6"/>
    </inkml:context>
    <inkml:brush xml:id="br0">
      <inkml:brushProperty name="width" value="0.04114" units="cm"/>
      <inkml:brushProperty name="height" value="0.04114" units="cm"/>
    </inkml:brush>
  </inkml:definitions>
  <inkml:trace contextRef="#ctx0" brushRef="#br0">62088 58000 534,'0'-22'0,"0"4"0,0 5 0,0 3 0,-2 4 9,0 6 16,-3 4 17,-2 6 16,-1 2 5,0 1-10,1 1-9,-1 2-9,0 0-6,0 1-5,0 1-3,0 1-4,0 1-4,-1 3-1,-2 1-3,0 3-2,0 0-3,1 1-4,0-1-3,2 0-5,1 0-1,1-3 1,0-1 1,2-3 1,0-1-10,2-1-21,0-1-21,2 0-22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7"/>
    </inkml:context>
    <inkml:brush xml:id="br0">
      <inkml:brushProperty name="width" value="0.04325" units="cm"/>
      <inkml:brushProperty name="height" value="0.04325" units="cm"/>
    </inkml:brush>
  </inkml:definitions>
  <inkml:trace contextRef="#ctx0" brushRef="#br0">62550 58072 508,'1'-19'14,"2"7"10,2 8 11,2 8 10,-1 4 2,-1 2-5,-2 0-5,-2 1-6,-1 1-2,2 2-1,0 0 0,2 1 1,0 2-3,0 1-3,-1 3-3,1 1-5,0 2-4,0 1-4,0 1-7,0 1-4,-1-1-1,0-1 3,-2-3 4,0-1 3,-1-3-6,0 1-13,0-2-15,0-1-13,0 0-9,0-1-1,0 1-1,0 0-2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7"/>
    </inkml:context>
    <inkml:brush xml:id="br0">
      <inkml:brushProperty name="width" value="0.03519" units="cm"/>
      <inkml:brushProperty name="height" value="0.03519" units="cm"/>
    </inkml:brush>
  </inkml:definitions>
  <inkml:trace contextRef="#ctx0" brushRef="#br0">62081 58827 625,'-7'-8'0,"1"2"0,0 1 0,2 1 0,0-1 5,2 0 10,0-1 11,2-1 10,2-1 7,6 2 4,4 1 3,5 1 4,3 0-7,1 2-14,1 0-16,1 2-15,0 0-12,-1 0-7,-1 0-6,-1 0-8,-2 0-3,-3 2 1,-3 0 2,-2 2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1:57"/>
    </inkml:context>
    <inkml:brush xml:id="br0">
      <inkml:brushProperty name="width" value="0.03742" units="cm"/>
      <inkml:brushProperty name="height" value="0.03742" units="cm"/>
    </inkml:brush>
  </inkml:definitions>
  <inkml:trace contextRef="#ctx0" brushRef="#br0">63261 57927 587,'-15'-15'0,"4"1"0,3 1 0,3 1 0,3 2 9,5 3 15,6 2 18,4 4 15,4 1 5,1 0-11,3 0-9,1 0-9,2 0-7,-1 0-3,1 0-4,-1 0-3,0 0-8,-1 0-12,-1 0-14,-1 0-12,-2 0-14,-3 2-11,-3 0-12,-2 2-13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1"/>
    </inkml:context>
    <inkml:brush xml:id="br0">
      <inkml:brushProperty name="width" value="0.03746" units="cm"/>
      <inkml:brushProperty name="height" value="0.03746" units="cm"/>
    </inkml:brush>
  </inkml:definitions>
  <inkml:trace contextRef="#ctx0" brushRef="#br0">56800 57578 587,'15'-34'79,"-1"9"-13,-1 11-16,0 9-14,-2 6-9,1 2-3,0 2-2,0 2-3,-1 0-2,-1 1-2,-1 0-3,0 0-3,-2 1-1,-1 1 0,0 3 0,-2 2 0,-1 1-4,0 3-5,-2 1-6,0 3-7,-2-1-2,-2-3 0,-2-3 2,-2-3 0,0-1 1,-1 1-2,0 1 0,0 2-2,0-2 1,-2-1 1,0-3 2,-1-1 1,0-1 1,0-2 3,2-1 2,1 0 2,2-2 4,6 0 6,4-2 7,6 0 6,3-1-1,3 0-6,3 0-7,3 0-7,0 0-3,-1 0 0,-3 0 1,-1 0 0,-2 0-4,-1 0-7,0 0-6,-2 0-8,0 0-4,1 0-2,1 0-1,2 0-2,-2 0 1,-1 0 7,-2 0 4,-2 0 6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1"/>
    </inkml:context>
    <inkml:brush xml:id="br0">
      <inkml:brushProperty name="width" value="0.02894" units="cm"/>
      <inkml:brushProperty name="height" value="0.02894" units="cm"/>
    </inkml:brush>
  </inkml:definitions>
  <inkml:trace contextRef="#ctx0" brushRef="#br0">57509 58246 760,'-15'-1'3,"4"0"8,3-2 8,3 0 7,2-1 2,3 0-2,4 1-2,2-1-2,2 0-3,2 0-2,0 0-2,1 1-3,2-1-2,3 2-5,3 0-3,4 2-3,0 0-8,2 0-9,1 0-9,1 0-11,-2 0 0,-5 2 6,-5 0 6,-5 2 8,-2-1 0,0 1-6,0 0-5,0 0-5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3"/>
    </inkml:context>
    <inkml:brush xml:id="br0">
      <inkml:brushProperty name="width" value="0.03531" units="cm"/>
      <inkml:brushProperty name="height" value="0.03531" units="cm"/>
    </inkml:brush>
  </inkml:definitions>
  <inkml:trace contextRef="#ctx0" brushRef="#br0">63881 59012 623,'-13'-8'0,"3"0"0,4 1 0,4-1 0,7 0 9,11 2 19,11 1 18,11 1 20,3 0 2,-2 2-11,-3 0-12,-4 2-12,0 0-13,1 0-16,0 0-14,2 0-16,-2 0-9,-6 0-2,-3 0-4,-6 0-3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3"/>
    </inkml:context>
    <inkml:brush xml:id="br0">
      <inkml:brushProperty name="width" value="0.03903" units="cm"/>
      <inkml:brushProperty name="height" value="0.03903" units="cm"/>
    </inkml:brush>
  </inkml:definitions>
  <inkml:trace contextRef="#ctx0" brushRef="#br0">64662 58368 563,'-15'-8'0,"3"1"0,1-1 0,2 0 0,3 2 8,1 6 16,2 4 15,2 6 16,1 1 4,0 1-8,0 0-9,0 0-8,0 0-6,0 3-3,0 1-3,0 3-2,0 0-4,0 1-7,0-1-5,0 1-5,0-1-7,0 1-9,0-1-9,0 1-7,0 0-3,2 1 3,0 1 4,2 1 4,-1-2 3,-1-3 4,0-5 4,-2-3 3,0-2-4,0 0-12,0 0-12,0 0-11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4"/>
    </inkml:context>
    <inkml:brush xml:id="br0">
      <inkml:brushProperty name="width" value="0.04375" units="cm"/>
      <inkml:brushProperty name="height" value="0.04375" units="cm"/>
    </inkml:brush>
  </inkml:definitions>
  <inkml:trace contextRef="#ctx0" brushRef="#br0">66060 58320 502,'-16'-13'0,"2"3"0,1 4 0,1 4 0,1 5 9,2 6 18,2 5 18,3 7 19,0 3 0,2 1-13,0 1-15,2 1-14,-1-2-8,-1-3-2,0-5-1,-1-3-2,-1-2-2,2-1-4,0 1-3,2 0-3,3-2-3,7-4-5,8-5-3,6-2-4,3-4-1,1-2 2,-1-2 2,0-2 1,-1-1 2,-3-1 1,-3-2 0,-2 0 2,-4 0 1,-3 1 1,-3 1 1,-2 1 1,-3 0 1,-2 0 2,-2 0 2,-2 1 0,-3 0 2,-2 0-2,-3 2 0,-3 1-2,-3 1 1,0 2 0,-1 2 2,-1 2-1,1 1 1,3 0 1,2 0-1,4 0 1,4-1 0,6-2-2,6-2-1,6-2 0,4 0-3,1-1-4,3 0-4,1 0-3,1 1-1,-1 0 5,-1 2 5,0 1 4,-3 0 4,-1 0 4,-3 0 4,-1 0 4,-2 2 4,-1 4 8,0 4 6,-2 4 7,0 2 0,-2 1-4,-1 1-6,0 1-5,-2 1-4,-1 2-4,0 0-3,-1 1-5,-2 1-1,-1 1 2,0 1 0,-1 1 2,-2 0-4,0-1-9,-1-1-10,-2-1-9,1-4-11,2-9-14,3-7-13,1-7-13,1-5 1,2 2 14,0 1 16,2 0 16,0 2 9,1-1 6,1 0 5,2 0 5,0 0 4,2-2 2,0 0 2,1-1 2,1 1 1,2 2 1,0 4-1,1 3-1,0 1 1,-1 0 0,-1 0 0,0 0 0,-3-2-9,-1-1-16,-2-2-16,-2-1-18,-2-3-1,0-2 10,-2-2 11,0-1 12,-1-2 6,0-2 2,0 0 2,0 0 3,0-1 3,0 2 3,0 2 4,0 3 4,0 0 3,0 0 6,0 1 4,0-1 5,0 4 7,2 6 13,0 7 10,2 8 12,-1 4-1,-1 5-13,0 3-13,-1 5-13,-1 3-8,0 4-2,0 4-2,0 4-3,-1 3-8,-1 2-13,0 2-15,-1 2-14,-1-1-10,2-3-5,0-3-5,2-2-5,0-6-1,0-7 4,0-9 4,0-7 4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4"/>
    </inkml:context>
    <inkml:brush xml:id="br0">
      <inkml:brushProperty name="width" value="0.03437" units="cm"/>
      <inkml:brushProperty name="height" value="0.03437" units="cm"/>
    </inkml:brush>
  </inkml:definitions>
  <inkml:trace contextRef="#ctx0" brushRef="#br0">68500 57337 640,'1'-43'0,"2"8"0,2 8 0,2 7 0,2 6 9,5 1 18,4 2 19,3 3 19,3 1 2,1 2-13,1 2-12,1 2-14,-1 2-11,0 2-13,-1 2-10,-1 2-13,-2 1-9,-3 1-8,-3 1-7,-2 1-7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47800 49000 999,'0'13'-85,"2"-6"21,0-3 22,1-5 21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5"/>
    </inkml:context>
    <inkml:brush xml:id="br0">
      <inkml:brushProperty name="width" value="0.03474" units="cm"/>
      <inkml:brushProperty name="height" value="0.03474" units="cm"/>
    </inkml:brush>
  </inkml:definitions>
  <inkml:trace contextRef="#ctx0" brushRef="#br0">70748 58611 633,'-7'-7'0,"1"1"0,0 1 0,2 0 0,10 1 12,19-1 23,20-2 24,20 0 24,3 1-2,-11 1-24,-12 2-25,-12 2-24,-7 1-20,-1 2-11,-3 0-12,-1 2-12,-3 0-4,-5 3 3,-3 2 3,-4 1 3,-3 1 4,-2-1 2,-2-1 4,-2 0 3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5"/>
    </inkml:context>
    <inkml:brush xml:id="br0">
      <inkml:brushProperty name="width" value="0.03251" units="cm"/>
      <inkml:brushProperty name="height" value="0.03251" units="cm"/>
    </inkml:brush>
  </inkml:definitions>
  <inkml:trace contextRef="#ctx0" brushRef="#br0">70874 59212 676,'-11'-21'46,"10"7"-1,10 5-1,10 6-1,6 3-3,6-2-9,5 0-7,4-1-9,3-1-4,-2 2-1,0 0-2,-1 2-2,-2 0-6,0 2-13,-2 0-13,0 2-13,-3-1-6,-3-1 0,-5 0 1,-3-2 1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6"/>
    </inkml:context>
    <inkml:brush xml:id="br0">
      <inkml:brushProperty name="width" value="0.04061" units="cm"/>
      <inkml:brushProperty name="height" value="0.04061" units="cm"/>
    </inkml:brush>
  </inkml:definitions>
  <inkml:trace contextRef="#ctx0" brushRef="#br0">74116 57875 541,'-1'-21'0,"-1"5"0,0 4 0,-1 6 0,-2 4 12,0 4 24,-1 4 24,-2 4 24,-1 4 2,-3 5-18,-4 5-20,-1 5-18,-4 2-12,0 0-7,-1 1-6,-1-1-5,0 0-5,1 1-1,1-1-3,1 0 0,2-1-5,1-3-7,2-3-6,3-3-7,2-5-8,6-7-10,4-6-11,6-8-10,1-3 3,-1 1 15,0-1 16,-2 0 16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6"/>
    </inkml:context>
    <inkml:brush xml:id="br0">
      <inkml:brushProperty name="width" value="0.04369" units="cm"/>
      <inkml:brushProperty name="height" value="0.04369" units="cm"/>
    </inkml:brush>
  </inkml:definitions>
  <inkml:trace contextRef="#ctx0" brushRef="#br0">74350 57937 503,'21'-29'2,"-5"5"6,-5 5 4,-4 5 5,-3 3 5,1 2 4,2 3 5,0 1 5,0 2 0,0 4-2,-2 2-4,0 4-3,-2 2-3,1 3-1,0 3-2,0 3-3,-1 2 0,0 1-1,-1 1-1,-2 1-1,0 1-1,0-1-1,0 1-2,0-1-2,0-1-2,0-1-1,0-3-3,0-1-3,2-5-2,4-6-4,4-8-5,3-6-5,4-7 1,1-5 3,3-7 3,2-5 4,-1-2 2,-3 2 1,-3 1 0,-3 3 0,-1 0 1,1-2 0,1-3 1,2-1 1,-2 2-2,-1 6-1,-2 5-1,-2 7-2,-3 7-8,-3 11-14,-2 12-13,-4 10-14,0 2-1,1-6 10,0-5 11,2-6 10,-1-3 3,-1 1-4,0 2-6,-1 0-5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7"/>
    </inkml:context>
    <inkml:brush xml:id="br0">
      <inkml:brushProperty name="width" value="0.04348" units="cm"/>
      <inkml:brushProperty name="height" value="0.04348" units="cm"/>
    </inkml:brush>
  </inkml:definitions>
  <inkml:trace contextRef="#ctx0" brushRef="#br0">75580 58253 505,'15'-22'33,"-2"3"-3,-3 3-3,-1 3-2,-2 1-4,0 2 0,-2 1-2,0 1-2,-2-1-1,1 0-2,0-1-2,0-1-1,-1-1 0,-2 2-1,-2 1 1,-2 1 0,-2 1 1,-3 2 1,-4 2 0,-2 2 2,-2 3-1,-1 4 0,-1 3 0,-1 5-1,-1 3 0,1 1-1,-1 3-1,1 1-1,0 2-1,1-1-1,0 0-1,3 1-2,0-2-1,4-1 0,3-3-1,3-1 0,2-3-3,3-1-6,4-2-6,2-2-5,3-3-4,2-3 1,1-2 0,3-3-1,2-4-1,1-4-4,3-4-4,1-3-5,0-2 0,-3 1 4,-3 0 3,-2 2 4,-3 1 4,1 1 8,0 1 6,-1 1 7,0 2 12,-2 6 18,-2 4 17,-2 6 17,-2 3 3,-1 1-14,0 3-14,-2 2-13,1 0-9,0 1-4,2 0-4,0-1-4,2 1-11,0-1-18,1 1-17,2 0-18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7"/>
    </inkml:context>
    <inkml:brush xml:id="br0">
      <inkml:brushProperty name="width" value="0.03229" units="cm"/>
      <inkml:brushProperty name="height" value="0.03229" units="cm"/>
    </inkml:brush>
  </inkml:definitions>
  <inkml:trace contextRef="#ctx0" brushRef="#br0">76600 57425 681,'2'-30'0,"4"5"0,4 4 0,3 3 0,4 4 8,1 5 15,3 3 17,2 4 14,-1 3 4,-2 2-10,-1 2-11,-2 2-9,-2 0-11,-1-1-12,-1-1-10,0 0-11,-2-1-7,-1 0-4,-1-1-5,0 2-3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7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77060 56884 586,'-14'-9'7,"2"0"12,4-1 14,3-1 13,2 1 4,0 6-3,2 4-4,1 6-4,0 4-5,0 5-6,0 5-8,0 5-5,0 3-5,0 3-2,0 1 0,0 2-2,-1 1-6,-1 1-8,0-1-9,-1 0-9,-1-3-5,0-6-4,0-5-1,0-6-3,0-4-3,1 1-4,-1 0-5,0 0-3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8"/>
    </inkml:context>
    <inkml:brush xml:id="br0">
      <inkml:brushProperty name="width" value="0.03487" units="cm"/>
      <inkml:brushProperty name="height" value="0.03487" units="cm"/>
    </inkml:brush>
  </inkml:definitions>
  <inkml:trace contextRef="#ctx0" brushRef="#br0">78064 58493 631,'-14'-15'0,"2"1"0,4 1 0,3 1 0,6 1 8,11 2 16,12 2 17,9 3 17,4 0 3,-5 2-9,-6 0-10,-3 2-9,0 0-8,8 0-9,9 0-8,6 0-8,1 0-7,-8 0-7,-7 0-7,-9 0-6,-4 0-7,-1 2-4,-1 0-6,0 2-4,-3 0-1,-3 1 3,-3 1 4,-2 2 3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8"/>
    </inkml:context>
    <inkml:brush xml:id="br0">
      <inkml:brushProperty name="width" value="0.03828" units="cm"/>
      <inkml:brushProperty name="height" value="0.03828" units="cm"/>
    </inkml:brush>
  </inkml:definitions>
  <inkml:trace contextRef="#ctx0" brushRef="#br0">79024 57730 574,'-15'-22'7,"2"3"14,3 3 14,1 3 14,3 6 6,2 10-4,4 10-3,2 9-3,2 6-6,0 1-8,0 1-9,0 1-7,-1 0-8,0 2-7,-2 1-5,0 1-7,-1-2-8,2-2-9,0-3-11,1-3-9,1-4-3,-2-3 5,0-4 6,-2-4 4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8"/>
    </inkml:context>
    <inkml:brush xml:id="br0">
      <inkml:brushProperty name="width" value="0.04056" units="cm"/>
      <inkml:brushProperty name="height" value="0.04056" units="cm"/>
    </inkml:brush>
  </inkml:definitions>
  <inkml:trace contextRef="#ctx0" brushRef="#br0">80814 57627 542,'1'-21'8,"1"5"16,3 4 16,2 6 16,1 5 5,0 6-8,-1 6-8,1 5-8,-1 5-6,-2 1-5,-3 3-4,0 1-6,-3 1-4,0 1-2,-2-1-2,0 0-2,-2 0-4,-2-3-5,-1-2-5,-3-1-6,0-2-7,1 1-6,0-1-7,2 1-7,1-2-2,1-3 3,0-3 3,2-2 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27"/>
    </inkml:context>
    <inkml:brush xml:id="br0">
      <inkml:brushProperty name="width" value="0.04161" units="cm"/>
      <inkml:brushProperty name="height" value="0.04161" units="cm"/>
      <inkml:brushProperty name="color" value="#F2395B"/>
    </inkml:brush>
  </inkml:definitions>
  <inkml:trace contextRef="#ctx0" brushRef="#br0">84936 48089 528,'-13'-5'68,"3"6"-9,4 6-7,4 6-9,1 3-6,0 1-5,-2 1-6,0 1-4,0 1-3,0 3-1,2 1-2,0 3 0,1 0-2,-2 0-1,0 1 0,-1-1-1,-1-2-4,2-3-5,0-4-5,2-5-5,0 1-8,0 4-9,0 3-10,0 4-9,-1 2-5,0-3 1,-2-1-1,0-3 0,0-4 2,2-8 2,2-8 2,2-8 4,0-7 4,0-4 8,-2-4 7,0-6 8,-1-1 4,0 1 2,0 3 1,0 1 2,0 3 0,0 1 1,0 3 0,0 1 1,0 2 4,2 1 7,0 1 9,2 1 8,1 1 4,3 2 0,3 2 0,4 2 1,-1 1-2,-1 1-3,-3-2-2,0 2-3,-1-1-2,5 2-5,3 0-4,5 2-3,0 0-5,-1 0-4,-3 0-4,-1 0-4,-3 0-3,-1 2 1,-2 0 1,-2 2 0,-1-1-3,0-1-8,-1 0-8,1-1-7,-1-4-3,0-4 3,-2-6 3,0-4 3,-2-1 4,-1 1 6,0 2 5,-2 3 6,0 0 4,0 1 4,0-1 3,0 0 4,0 1 9,-2 2 14,0 3 15,-1 1 14,-1 3 5,2 4-4,0 3-5,2 5-4,-1 3-6,0 2-7,-2 1-8,0 3-7,0 1-6,0 1-5,1 1-5,2 1-5,0 1-5,0 3-4,0 1-4,0 2-5,0 3-4,0 2-7,0 4-5,0 3-6,2-3-4,4-8-4,4-7-2,3-9-3,3-5 2,0-4 7,-1-4 8,1-4 6,-2-3 6,-1 0 5,-2-1 3,-2-2 5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16"/>
    </inkml:context>
    <inkml:brush xml:id="br0">
      <inkml:brushProperty name="width" value="0.03987" units="cm"/>
      <inkml:brushProperty name="height" value="0.03987" units="cm"/>
      <inkml:brushProperty name="color" value="#F2395B"/>
    </inkml:brush>
  </inkml:definitions>
  <inkml:trace contextRef="#ctx0" brushRef="#br0">47279 48256 551,'7'-28'10,"-1"5"1,0 7 2,-2 5 1,-1 3 2,0-2 0,-1 0 1,-2-1 1,-1 0-1,-4 2-2,-2 3-2,-3 1-2,-2 1-2,2 2-1,1 0-2,1 2-1,-2 1 0,-2 2 1,-3 2 1,-3 2 1,-1 1 1,0 1 0,2 1 0,1 2 2,1-1-1,1 1 1,1 0-1,0 0 1,2 0-1,-1 3 0,0 2 0,0 1-1,2 2 0,1 1-1,2 1 1,2 1-2,1 1 0,0-1-1,0 1 0,0-1-1,0 2-1,1 1-1,-1 2 0,0 3-1,0-1-1,2-2 1,0-1 0,2-3 0,0-2 0,2-1-2,0-2-2,2-3-2,1-1-1,1-2-1,3-3-1,2-1-1,2-2 0,1-2-3,3-2 0,2-2-3,1-2 0,3-2 0,1-2 0,3-2-1,0-3 0,1-3 0,-1-5 0,0-3 0,0-2 0,-3 1-1,-1 1 0,-3 1-1,-2 1 2,-4 1 1,-5 0 4,-3 2 2,-3 2 1,0 1-1,-2 2-1,0 2-1,-2 2 3,-4 1 6,-2 0 6,-3 2 6,-3 1 3,0 4 1,-1 2 1,-1 4 1,-1 2 1,1 1-2,-1 3 1,0 2-1,1 1-1,-1 1-2,0 1-1,1 1-1,0 0-1,2-1-1,2-1-1,3 0-1,0-3-1,0-1-1,0-3-1,0-1-1,3-1-1,4 0-4,6 0-2,4 0-3,3-2-1,1-1 2,2-2 0,0-2 2,1-2-1,1-4-5,1-2-4,1-3-4,0-2-1,-3 0 2,-1 1 2,-2-1 2,-2 1 2,-3 0 0,-1 2 2,-2 1 1,-1 2 10,0 4 19,0 4 19,0 4 19,0 2 3,2 1-13,0 2-14,1 0-12,2 0-11,0-1-6,1 0-6,2-2-5,-1 0-6,1 0-4,0 0-3,0-1-4,0 1-2,1-2-1,1-1-1,1 0-1,0-2 1,-2 0 0,-3-2 2,-1 0 0,-1-1-3,0 0-8,0 0-6,0 0-8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8"/>
    </inkml:context>
    <inkml:brush xml:id="br0">
      <inkml:brushProperty name="width" value="0.03533" units="cm"/>
      <inkml:brushProperty name="height" value="0.03533" units="cm"/>
    </inkml:brush>
  </inkml:definitions>
  <inkml:trace contextRef="#ctx0" brushRef="#br0">80900 58249 622,'8'-23'4,"0"3"7,-1 1 7,1 3 7,0 1 5,2 4 3,0 3 4,1 3 2,2 1-2,0 0-6,1 0-8,1 0-7,0 1-4,-1 2 0,-1 2 0,0 2 0,-2 0-2,1 0-2,0-2-3,0 0-2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8"/>
    </inkml:context>
    <inkml:brush xml:id="br0">
      <inkml:brushProperty name="width" value="0.04861" units="cm"/>
      <inkml:brushProperty name="height" value="0.04861" units="cm"/>
    </inkml:brush>
  </inkml:definitions>
  <inkml:trace contextRef="#ctx0" brushRef="#br0">81609 57123 452,'0'-22'3,"0"3"7,0 3 6,0 3 6,0 5 9,0 6 12,0 7 11,0 8 11,0 6 2,0 7-10,0 6-9,0 8-9,-1 5-8,0 6-6,-2 4-7,0 5-5,-3 1-7,-2-3-8,-3-3-8,-3-2-7,0-3-8,3-1-8,3 0-8,2-2-9,2-3-1,1-8 9,-2-6 7,2-7 8,-1-4 0,2-3-8,0-1-9,2-2-7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9"/>
    </inkml:context>
    <inkml:brush xml:id="br0">
      <inkml:brushProperty name="width" value="0.03017" units="cm"/>
      <inkml:brushProperty name="height" value="0.03017" units="cm"/>
    </inkml:brush>
  </inkml:definitions>
  <inkml:trace contextRef="#ctx0" brushRef="#br0">82250 57093 729,'9'-16'0,"1"1"0,3-1 0,2 1 0,0 1 7,-1 5 16,-1 3 14,0 4 15,-1 2 1,3 0-13,1 0-14,3 0-13,0 0-7,1 2-1,-1 0-1,1 2 0,-1-1-7,-3-1-15,-1 0-14,-2-2-15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09"/>
    </inkml:context>
    <inkml:brush xml:id="br0">
      <inkml:brushProperty name="width" value="0.03763" units="cm"/>
      <inkml:brushProperty name="height" value="0.03763" units="cm"/>
    </inkml:brush>
  </inkml:definitions>
  <inkml:trace contextRef="#ctx0" brushRef="#br0">82914 56434 584,'-14'-15'0,"4"2"0,5 3 0,3 1 0,2 3 11,0 6 21,0 4 22,0 6 21,0 4 3,2 5-17,0 5-15,1 5-16,1 5-13,-2 6-7,0 6-9,-2 6-7,0 3-7,-2 1-5,0 2-5,-2 0-6,0-5-9,1-10-12,-1-12-12,0-9-13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16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74248 56731 588,'-21'-8'18,"19"14"10,20 15 10,19 15 10,10 9 3,2 2-3,0 3-4,1 4-4,3 1-6,2-1-7,3 1-7,4 0-8,0 0-8,3 1-9,0 2-8,1 0-9,1 1-10,3 3-12,1 2-13,3 1-12,-7-5-1,-15-12 11,-14-14 11,-15-11 10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19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87753 51068 596,'-7'-8'0,"2"1"0,2-1 0,2 0 0,1 2 7,0 6 17,0 4 14,0 6 16,-1 2 4,-2 3-10,-2 2-8,-1 1-10,-2 3-6,0 3-3,0 3-5,0 3-4,1 0-3,-1-4-1,0-2-1,0-3-2,0-2-3,1-1-3,-1-1-3,0 0-4,0 0-5,-2 5-6,0 3-4,-1 4-7,0 1-1,2-1 2,2-3 2,3-1 2,0-3-1,2-3-2,0-3-5,2-3-2,1-3-1,4-4 2,2-4 2,3-4 3,1-3 3,-2 0 7,-2-1 5,-2-2 5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0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88150 51277 584,'7'-30'2,"-1"3"4,0 3 3,-2 3 4,0 6 6,0 10 9,0 10 10,0 10 9,-1 5 1,0 3-8,-2 1-7,0 3-7,-1 1-5,0 0-2,0 2-2,0 1-2,0 0-3,0-2-3,0 0-2,0-1-2,0-1-4,2-3-1,0-2-3,2-1-3,1-8-2,5-10-1,4-13-2,4-12-1,1-8 1,1-6 2,-1-6 3,1-6 4,-2-2 1,-1 2 0,-2 2 1,-3 3 0,-1 1 0,0 3-2,-2 4-2,-1 2 0,0 4-4,-2 5-3,-1 5-4,0 5-4,-2 6-8,-1 6-13,0 7-13,-1 8-13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0"/>
    </inkml:context>
    <inkml:brush xml:id="br0">
      <inkml:brushProperty name="width" value="0.03527" units="cm"/>
      <inkml:brushProperty name="height" value="0.03527" units="cm"/>
      <inkml:brushProperty name="color" value="#F2395B"/>
    </inkml:brush>
  </inkml:definitions>
  <inkml:trace contextRef="#ctx0" brushRef="#br0">89402 51808 623,'14'-8'-1,"-2"-2"-1,-4 0-2,-3-1-1,0-1 3,0 1 9,1-1 8,2 0 9,-1 0 4,-1 1-1,0-1-1,-2 0 0,-1 1-3,0 1-5,-2 0-6,0 2-4,-1 0-3,0-1 0,0-2 2,0 0 0,-1 0-2,-2 3-3,-2 1-4,-2 2-4,-1 2-1,-1 2 1,-2 2 1,0 2 0,-1 3 1,-1 6 1,-1 3 1,-1 7 0,-1 2 4,0 2 6,1 3 7,-1 1 7,2 0 1,3-1-1,2-3-2,4-2-3,1-1-2,0-3-2,0-1-4,1-2-2,0-3-3,3-1-3,4-3-5,2-1-3,2-2-3,2-4-2,0-3-3,1-2-2,2-3 0,2-2-2,1-1 1,3-3-1,-1-1 1,-1 1 3,-2-1 2,-3 0 2,-1 2 6,0 5 11,-2 2 11,-1 6 11,0 1 3,-2 3-2,-1 2-3,0 2-4,-1 0-3,2-1-4,0-1-5,1 0-4,1-1-7,2-1-10,0 1-10,1 0-11,0-1-3,0-2 3,-2-3 3,-1 0 2,0-2-2,0 0-8,0 0-8,0 0-9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0"/>
    </inkml:context>
    <inkml:brush xml:id="br0">
      <inkml:brushProperty name="width" value="0.02882" units="cm"/>
      <inkml:brushProperty name="height" value="0.02882" units="cm"/>
      <inkml:brushProperty name="color" value="#F2395B"/>
    </inkml:brush>
  </inkml:definitions>
  <inkml:trace contextRef="#ctx0" brushRef="#br0">90400 50625 763,'7'-22'0,"-1"3"0,0 3 0,-2 3 0,5 1 8,10 2 14,9 1 17,10 1 14,3 1 0,-3 2-16,-5 2-17,-4 2-16,-3 1-11,-3 2-7,-3 0-8,-3 2-6,-2 0-4,-2 1-1,-3 2 1,-1 0 0,-2 0 0,0 0 0,-2-2 1,0 0-1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1"/>
    </inkml:context>
    <inkml:brush xml:id="br0">
      <inkml:brushProperty name="width" value="0.0333" units="cm"/>
      <inkml:brushProperty name="height" value="0.0333" units="cm"/>
      <inkml:brushProperty name="color" value="#F2395B"/>
    </inkml:brush>
  </inkml:definitions>
  <inkml:trace contextRef="#ctx0" brushRef="#br0">91112 50075 660,'-8'-8'0,"2"0"0,1 0 0,1 1 0,-1-1 4,0 2 7,-1 1 7,-2 0 7,2 3 5,1 4 3,2 4 3,2 4 2,1 3 0,0 5-6,0 3-4,0 5-5,0 2-7,0 2-9,0 2-8,0 3-9,0-1-10,0 2-10,0-1-11,0 0-10,0-4-5,2-6 3,0-7 3,2-6 2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17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48929 47621 648,'-5'-22'33,"6"7"2,6 3 0,5 6 0,3 3-1,-3 2-4,-1 2-3,-2 2-4,-2 2-3,0 2-2,-2 1-2,-1 3-2,0 2-2,-2 1-3,0 3-3,-2 2-2,-2 0-4,-4 1-2,-3-1-5,-5 1-3,-2-2-2,-1-1 0,-1-2 1,-1-3 0,0 0 0,3 0 0,1-1-1,2 1 0,6-2 2,9-4 5,8-4 3,9-4 4,4-2-1,-1 0-5,-2 0-6,1 0-6,-2 1-3,1 0 2,-1 2 2,1 0 0,-3 1-3,-1-2-8,-4 0-8,-3-1-8,-2-1 0,0 0 8,-2 0 7,0 0 8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1"/>
    </inkml:context>
    <inkml:brush xml:id="br0">
      <inkml:brushProperty name="width" value="0.03292" units="cm"/>
      <inkml:brushProperty name="height" value="0.03292" units="cm"/>
      <inkml:brushProperty name="color" value="#F2395B"/>
    </inkml:brush>
  </inkml:definitions>
  <inkml:trace contextRef="#ctx0" brushRef="#br0">91257 52231 668,'-21'-1'0,"3"0"0,4-2 0,5 0 0,6-1 5,11 0 9,11 0 10,11 1 10,5-1 5,-3 2-1,-2 0 2,-1 2-1,-1 0-4,0 0-7,2 0-9,1 0-7,0 0-8,-1 2-8,-2 0-8,1 2-9,-3-1-7,-2 1-4,-1 0-5,-2 0-6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1"/>
    </inkml:context>
    <inkml:brush xml:id="br0">
      <inkml:brushProperty name="width" value="0.03437" units="cm"/>
      <inkml:brushProperty name="height" value="0.03437" units="cm"/>
      <inkml:brushProperty name="color" value="#F2395B"/>
    </inkml:brush>
  </inkml:definitions>
  <inkml:trace contextRef="#ctx0" brushRef="#br0">91951 51544 640,'-15'-8'0,"1"2"0,1 1 0,1 0 0,2 3 6,2 4 13,4 4 13,3 4 13,1 3 3,0 5-6,0 3-7,0 5-5,0 3-4,0 2-3,0 4-1,0 3-3,-1 1-6,0 0-14,-2 0-11,0 0-14,0 0-2,2-2 4,2 0 7,2-1 4,1-5 0,0-6-7,-1-7-7,1-6-8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2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93482 51305 492,'-16'-14'0,"2"3"0,1 3 0,1 2 0,-1 5 7,-2 6 13,-1 6 13,-3 6 13,1 3 3,1 0-8,2 2-8,3 2-7,0-1-6,0 0 0,0 1-2,1-1-1,0 0-1,0-3-2,2-1 0,1-2-1,1-2-2,2-1-2,2-1-2,2-1-1,2-2-2,4-2 1,2-4 1,3-2 0,4-4-3,2 0-5,3-3-6,3-2-6,2-3-5,1-3-4,1-5-5,1-3-5,-2-4-1,-1-1 4,-4-3 3,-3-1 4,-4 0 3,-3 1 4,-4 3 3,-4 2 4,-2 1 4,0 2 6,0 3 6,0 1 6,0 3 5,0 1 4,0 2 3,0 3 5,2 0 0,4 2-1,4 0-3,3 2-1,2 2-2,-2 2-4,-3 3-2,-1 4-3,-1 3-4,-2 3-5,-1 5-3,0 3-5,-2 4-2,-1 1 0,0 3-1,-1 1 1,-3 1 0,0-2 1,-3 0 2,-2-1 1,-1-2-2,0-3-3,1-3-4,-1-3-4,3-4-5,6-6-9,6-7-7,5-4-8,3-4 0,-1 0 9,0 0 7,-2 1 8,1-3 5,1 0 0,3-3 2,2-1 1,-1-1 0,-3 2-1,-3 2-2,-2 3 0,-3-1-1,-1-2 1,-1-2-1,0-1 0,-2-3 1,0-2-1,-2-1 1,0-2 0,-1-2 3,0 1 3,0-1 5,0 1 4,0 0 1,0 3 0,0 1-2,0 3 0,0 0 3,0 2 8,0 1 9,0 1 8,0 5 12,2 10 14,0 10 14,2 9 15,-1 7-1,-1 5-16,0 3-15,-1 4-15,-1 4-12,1 4-5,2 3-7,0 5-5,1 1-8,-2-1-7,0 0-9,-2-2-7,1-3-9,0-5-10,2-4-8,0-5-10,1-7-3,0-6 3,0-7 5,0-6 2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2"/>
    </inkml:context>
    <inkml:brush xml:id="br0">
      <inkml:brushProperty name="width" value="0.02807" units="cm"/>
      <inkml:brushProperty name="height" value="0.02807" units="cm"/>
      <inkml:brushProperty name="color" value="#F2395B"/>
    </inkml:brush>
  </inkml:definitions>
  <inkml:trace contextRef="#ctx0" brushRef="#br0">95900 50577 783,'0'-21'1,"2"5"3,0 5 1,2 5 3,0 2 4,3 0 7,2 0 6,2 1 8,4-1 0,7 2-4,7 0-7,7 2-4,1 1-11,-2 4-15,-4 2-15,-2 3-16,-4 1-8,-5-1 0,-5-1-1,-4-1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3"/>
    </inkml:context>
    <inkml:brush xml:id="br0">
      <inkml:brushProperty name="width" value="0.03031" units="cm"/>
      <inkml:brushProperty name="height" value="0.03031" units="cm"/>
      <inkml:brushProperty name="color" value="#F2395B"/>
    </inkml:brush>
  </inkml:definitions>
  <inkml:trace contextRef="#ctx0" brushRef="#br0">96500 51900 725,'72'0'117,"-11"0"-32,-13 0-33,-11 0-33,-7 1-18,-3 2-3,-3 2-6,-3 1-3,-4 2-11,-3-1-16,-4 1-18,-4 0-16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3"/>
    </inkml:context>
    <inkml:brush xml:id="br0">
      <inkml:brushProperty name="width" value="0.03236" units="cm"/>
      <inkml:brushProperty name="height" value="0.03236" units="cm"/>
      <inkml:brushProperty name="color" value="#F2395B"/>
    </inkml:brush>
  </inkml:definitions>
  <inkml:trace contextRef="#ctx0" brushRef="#br0">96219 52700 679,'-28'0'6,"5"0"9,7 0 11,5 0 10,7 0 3,8 2-4,8 0-5,7 2-3,6-1-4,3-1-1,3-1-1,3 0-2,2-1-4,2 0-9,2 0-7,2 0-9,-2 0-9,-6 2-8,-6 0-9,-5 2-8,-5-1-5,-3 1 0,-3 0-1,-2 0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4"/>
    </inkml:context>
    <inkml:brush xml:id="br0">
      <inkml:brushProperty name="width" value="0.02347" units="cm"/>
      <inkml:brushProperty name="height" value="0.02347" units="cm"/>
      <inkml:brushProperty name="color" value="#F2395B"/>
    </inkml:brush>
  </inkml:definitions>
  <inkml:trace contextRef="#ctx0" brushRef="#br0">98891 51200 937,'-23'0'0,"3"2"0,1 0 0,3 2 0,1 1 1,2 5 3,2 4 3,3 4 2,1 0 1,2-1-1,2-3 0,2-1 0,1 1-5,2 4-5,0 3-6,2 4-7,0 1-6,0-5-8,-1-3-8,1-4-7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5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103000 50900 707,'16'0'0,"-1"2"0,1 0 0,0 2 0,0 1 4,4 3 9,4 4 8,1 2 9,1 1 1,-3-1-4,-3-1-5,-3 0-5,-1 1-1,0 5 1,-1 4 2,1 7 2,-3 3-2,-5 6-3,-4 4-5,-6 6-3,-4 1-8,-7-1-11,-6 0-11,-5-2-11,-5-3-6,-1-4 2,-2-5 2,-2-5 2,0-5 0,5-4-2,4-3-1,3-4-1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7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104611 51715 646,'-13'-1'6,"8"0"11,7-2 12,6 0 11,4 0 3,3 1-8,2 0-6,1 2-8,3 0-3,1 0 2,3 0 1,1 0 2,2 0-3,2 0-4,3 0-6,1 0-5,-1 0-5,-4 0-7,-3 0-7,-5 0-7,-3 0-6,-3 2-7,-2 0-5,-4 1-8,-3 0-1,-4 0 0,-4-2 2,-4 0 1,-2-1 4,0 0 10,0 0 9,1 0 9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7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105006 51059 583,'-8'-8'1,"0"0"2,0 0 3,1 0 1,-1 2 6,0 2 10,0 4 8,0 3 10,1 3 3,-1 7-4,0 5-4,0 7-3,0 4-5,1 2-4,-1 4-5,0 3-4,1 1-3,0 2 1,2 1-2,1 0 1,0 0-8,2-2-12,0-2-13,2-1-14,0-5-4,0-6 4,0-5 4,0-6 4,0-4-2,0-1-10,0-1-9,0 0-10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17"/>
    </inkml:context>
    <inkml:brush xml:id="br0">
      <inkml:brushProperty name="width" value="0.02767" units="cm"/>
      <inkml:brushProperty name="height" value="0.02767" units="cm"/>
      <inkml:brushProperty name="color" value="#F2395B"/>
    </inkml:brush>
  </inkml:definitions>
  <inkml:trace contextRef="#ctx0" brushRef="#br0">49550 47998 795,'30'-7'85,"-2"2"-23,-2 2-23,-1 3-21,-3 0-18,-1 0-8,-3 0-10,-1 0-10,-2 0-3,-1 0 2,-1 0 2,0 0 2,-3-1-1,-1-1-3,-2 0-2,-2-1-4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8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106120 51040 554,'-7'-5'103,"2"8"-21,2 6-19,2 7-20,0 4-12,-2 3-4,-2 1-6,-1 3-5,-2 1-3,0 2 1,1 2-1,-1 3-1,1-1-5,0 0-9,2-1-11,1-1-9,0-3-11,0-4-10,0-3-11,0-5-11,2-4-1,2-6 7,4-6 7,2-6 6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8"/>
    </inkml:context>
    <inkml:brush xml:id="br0">
      <inkml:brushProperty name="width" value="0.0296" units="cm"/>
      <inkml:brushProperty name="height" value="0.0296" units="cm"/>
      <inkml:brushProperty name="color" value="#F2395B"/>
    </inkml:brush>
  </inkml:definitions>
  <inkml:trace contextRef="#ctx0" brushRef="#br0">106200 51674 743,'0'-22'0,"2"3"0,0 3 0,2 3 0,0 2 4,1 1 7,2 1 9,0 0 7,1 3 4,0 1 0,-1 2-2,1 2 0,0 1-3,0 0-6,0 0-4,-1 0-6,2 0-7,0 0-12,1 0-11,1 0-10,0 0-7,0 2 1,-2 0 0,-1 2-1,-1-2 1,0-2 2,-2-4 0,0-2 1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8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106607 50988 545,'0'-15'5,"0"2"9,0 3 9,0 1 10,-2 5 5,0 8 4,-3 8 3,-2 7 3,-1 5-2,1-1-7,-1 1-6,0-1-7,0 3-6,1 5-6,-1 4-5,0 6-6,0 3-1,1 0 1,-1 1 2,0 2 1,1-2-6,2-2-15,3-4-16,1-2-15,1-4-9,0-3-2,0-5-3,0-3-2,-1-5 3,0-3 10,-2-4 8,0-4 10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9"/>
    </inkml:context>
    <inkml:brush xml:id="br0">
      <inkml:brushProperty name="width" value="0.02721" units="cm"/>
      <inkml:brushProperty name="height" value="0.02721" units="cm"/>
      <inkml:brushProperty name="color" value="#F2395B"/>
    </inkml:brush>
  </inkml:definitions>
  <inkml:trace contextRef="#ctx0" brushRef="#br0">107050 50428 808,'0'-15'0,"2"2"0,0 3 0,2 1 0,1 2 5,3 0 10,4 2 10,2 1 10,3 0 1,1 2-7,3 0-6,1 2-8,2 0-7,-1 2-7,1 0-9,-1 2-7,-2 0-10,-3 1-12,-4 2-11,-4 0-11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29"/>
    </inkml:context>
    <inkml:brush xml:id="br0">
      <inkml:brushProperty name="width" value="0.03335" units="cm"/>
      <inkml:brushProperty name="height" value="0.03335" units="cm"/>
      <inkml:brushProperty name="color" value="#F2395B"/>
    </inkml:brush>
  </inkml:definitions>
  <inkml:trace contextRef="#ctx0" brushRef="#br0">107592 49940 659,'-1'-15'0,"0"2"0,-2 3 0,0 1 0,-1 1 5,0 2 8,0 1 9,0 0 9,1 3 4,0 2-1,2 4 0,1 2 0,-2 4-3,0 6-3,-3 4-4,-2 4-4,-1 5-5,0 1-5,1 2-6,-1 2-5,0 1-7,2-2-11,1 0-10,1-1-9,-1-3-8,2-6-5,-1-4-5,0-4-5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31"/>
    </inkml:context>
    <inkml:brush xml:id="br0">
      <inkml:brushProperty name="width" value="0.03123" units="cm"/>
      <inkml:brushProperty name="height" value="0.03123" units="cm"/>
      <inkml:brushProperty name="color" value="#F2395B"/>
    </inkml:brush>
  </inkml:definitions>
  <inkml:trace contextRef="#ctx0" brushRef="#br0">93200 54475 704,'121'-36'94,"-23"7"-20,-23 7-20,-24 7-19,-14 5-14,-2 3-8,-3 2-8,-3 4-9,-4 1-6,-3 0-7,-5 0-5,-3 0-7,-4 1-5,-2 2-4,-4 2-3,-2 2-4,-3 0 0,-1-1 6,0-1 4,-1 0 6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31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93459 53700 665,'0'16'87,"2"-1"-17,0 1-19,2 0-18,-1 0-10,-1 3-4,0 1-2,-1 3-3,-4 0-3,-2 1-4,-5-1-5,-4 1-2,-2-1-5,-1 2-2,-1 1-2,-1 1-4,-1 0-2,-3-1-3,-1-1-3,-2-1-2,-1-2-1,3-1 1,1-3 2,3-1 1,2-3 0,2-3 0,4-3-1,3-2 0,1-2-3,1 0-2,-1 0-4,0 0-2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31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94600 55050 603,'9'37'8,"1"-4"15,3-4 15,2-3 16,0-4 5,1-1-8,-1-3-6,1-1-7,-1-2-7,-1 1-8,-1 0-6,0-1-8,-3 1-9,-1-1-11,-2 1-13,-2 0-11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38"/>
    </inkml:context>
    <inkml:brush xml:id="br0">
      <inkml:brushProperty name="width" value="0.04055" units="cm"/>
      <inkml:brushProperty name="height" value="0.04055" units="cm"/>
      <inkml:brushProperty name="color" value="#F2395B"/>
    </inkml:brush>
  </inkml:definitions>
  <inkml:trace contextRef="#ctx0" brushRef="#br0">105918 54400 542,'7'15'111,"-2"-1"-24,-2-1-24,-2 0-24,-1-1-14,0 1-1,0 1-3,0 1-3,0 1-2,2 2-2,0 0-3,2 1-2,-1 0-3,0 1-1,-2-1-2,0 1-2,-1-1 0,0-1 0,0-1 0,0-1 1,-2-4-6,-2-6-11,-4-8-10,-2-6-11,-1-4-3,3-2 6,1 0 5,2-1 5,0-3-1,0-3-7,-1-4-9,-1-4-8,-1-1 0,2 7 7,1 4 8,0 5 7,1 3 5,0 2 4,0 2 2,1 2 3,-1 1 4,0 1 2,0-2 3,0 2 4,-1-1 3,-2 2 4,-2 0 5,-1 2 5,-1 1 3,2 4 1,2 2 1,3 3 3,-1 3-2,0 0-1,-2 1-2,0 1-3,0 0-3,0-1-4,2-1-6,1 0-4,0-1-4,2 1-3,0 1-1,2 1-3,0 0-5,2-2-8,0-3-9,2-1-7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38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106900 54915 662,'9'-6'0,"3"1"0,4 2 0,2 2 0,1 1-2,1 2-3,-1 0-4,1 2-3,-2 0 7,-1 1 19,-3 2 19,-1 0 18,-2 2 9,-1 1-3,0 3-3,-2 1-2,-1 1-14,-2-1-26,-3-1-27,0 0-25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18"/>
    </inkml:context>
    <inkml:brush xml:id="br0">
      <inkml:brushProperty name="width" value="0.03016" units="cm"/>
      <inkml:brushProperty name="height" value="0.03016" units="cm"/>
      <inkml:brushProperty name="color" value="#F2395B"/>
    </inkml:brush>
  </inkml:definitions>
  <inkml:trace contextRef="#ctx0" brushRef="#br0">49959 47589 729,'-22'-7'-2,"5"1"-3,3 0-4,5 2-3,1 1 7,2 2 17,1 2 19,0 2 17,2 2 5,0 2-8,2 1-9,1 3-9,-1 3-7,-1 5-4,0 5-6,-1 5-4,-1 2-9,2 0-9,0 1-11,2-1-9,0-1-6,0 0 0,0-1-1,0-1 1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43"/>
    </inkml:context>
    <inkml:brush xml:id="br0">
      <inkml:brushProperty name="width" value="0.04395" units="cm"/>
      <inkml:brushProperty name="height" value="0.04395" units="cm"/>
      <inkml:brushProperty name="color" value="#00BFF3"/>
    </inkml:brush>
  </inkml:definitions>
  <inkml:trace contextRef="#ctx0" brushRef="#br0">87662 54500 500,'-5'28'96,"5"10"-13,4 10-13,5 10-14,1-1-10,-2-11-7,-4-10-7,-2-11-8,-2-6-4,0 1-6,0-1-3,0 1-5,0-1-4,0-1-2,0-1-1,0-1-4,-2-1-1,0 0-3,-3-2-2,-2-1-3,-2-3-3,-2-6-4,-1-6-4,-3-6-4,-1-5-4,-1-3-3,-1-5-2,-1-3-3,0-2 1,3 3 5,1 2 6,2 1 6,2 2 2,-1-1 3,0 0 2,1 1 1,-1 0 2,2 3 2,1 1 2,0 3 1,2 3 10,1 6 14,0 6 16,2 6 15,0 3 4,0 1-7,0 1-8,0 1-6,1 0-5,1-1 0,0-1-2,2 0-1,-1-1-3,-1 1-4,0 1-5,-1 2-5,-1-1-2,2 1-2,0 0 0,2-1-2,1 0-6,2-1-12,2-1-12,2 0-12,1-3-8,1-1-2,1-2-4,2-2-2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43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89250 55700 555,'35'21'156,"-6"-3"-36,-7-5-36,-7-3-36,-5-2-24,-1 1-11,-2 2-14,-2 0-11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44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100381 54903 503,'-13'-15'0,"3"2"0,4 3 0,4 1 0,4 0 7,6 0 16,4-1 15,5-1 15,5-2 6,7 0-5,5-1-6,6-1-3,3 1-6,0 1-6,0 2-5,1 3-5,-4 1-5,-4 2-5,-5 2-4,-5 2-4,-4 1-4,-3 2-1,-3 0-4,-3 2-2,-4-1-15,-6-2-27,-6-2-29,-6-2-28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44"/>
    </inkml:context>
    <inkml:brush xml:id="br0">
      <inkml:brushProperty name="width" value="0.05188" units="cm"/>
      <inkml:brushProperty name="height" value="0.05188" units="cm"/>
      <inkml:brushProperty name="color" value="#00BFF3"/>
    </inkml:brush>
  </inkml:definitions>
  <inkml:trace contextRef="#ctx0" brushRef="#br0">100591 53993 424,'-15'-8'2,"4"2"5,3 1 5,3 1 4,1 1 8,0 3 10,0 4 10,0 2 11,0 4 1,0 6-6,0 4-7,0 5-7,1 2-5,0 0-4,2 1-4,1-1-4,-1 1-2,-1 1 1,0 1 0,-1 1 1,-3-1-4,-2 0-7,-3-1-6,-3-1-8,-3-1-6,-2 1-5,-1-1-4,-2 0-5,-3 0-5,0-1-5,0-1-4,-2-1-4,1-3-2,3-3 3,3-4 2,3-4 2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44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101450 55800 521,'16'1'0,"-1"2"0,1 2 0,-1 2 0,2 1 11,1 3 21,3 2 23,1 1 22,0 1 5,-1-1-13,-3-1-13,-1 0-13,-2-2-13,-1-1-12,-1-1-13,0 0-12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2:47"/>
    </inkml:context>
    <inkml:brush xml:id="br0">
      <inkml:brushProperty name="width" value="0.04594" units="cm"/>
      <inkml:brushProperty name="height" value="0.04594" units="cm"/>
      <inkml:brushProperty name="color" value="#00BFF3"/>
    </inkml:brush>
  </inkml:definitions>
  <inkml:trace contextRef="#ctx0" brushRef="#br0">38236 50561 478,'-3'-13'7,"-6"8"13,-5 7 14,-7 6 14,-1 3 0,3-1-10,3 0-10,3-2-12,-2 2-5,-6 4 1,-5 3-1,-6 5 1,-3 0-1,1-3-3,1-3-2,2-3-4,-1-1-1,1 2-2,0 0-1,-1 1-3,1 1 2,0 1 1,-1 1 4,1 1 1,2 0 2,5-3 1,5-1 0,5-2 1,3-2 1,0-1-2,2 0-1,1-2 0,1 0-2,2 2 0,2 0 0,2 1-1,2 0 0,2 0 0,2-2-1,2-1 1,1 0 0,1 0 1,2 0 0,0 0 0,1-1 1,1-1 1,1-1 2,2 0 0,0 0 1,3 0 2,1 1 1,3 2 1,0 0 0,-1 1 1,-1 1-1,-1 2 1,-1-2-3,-3-1-2,-1-2-4,-2-2-4,3 1-1,7 6 1,8 4 1,9 5 1,2 2-1,2-1 0,-1-1-2,0-1-1,-4-2-3,-8-3-6,-7-3-4,-8-2-6,0-1-8,12 5-10,11 4-11,11 3-10,0 1-4,-10-3 3,-10-3 2,-9-2 3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30"/>
    </inkml:context>
    <inkml:brush xml:id="br0">
      <inkml:brushProperty name="width" value="0.05536" units="cm"/>
      <inkml:brushProperty name="height" value="0.05536" units="cm"/>
      <inkml:brushProperty name="color" value="#00BFF3"/>
    </inkml:brush>
  </inkml:definitions>
  <inkml:trace contextRef="#ctx0" brushRef="#br0">61000 18150 397,'-41'0'8,"19"0"15,19 0 16,19 0 15,10 0 3,4 0-9,3 0-10,3 0-9,3 3-6,3 6-2,3 7-3,4 6-1,-1 4-1,-3 4 1,-3 3 0,-2 3 0,-3-1 1,1-2-2,-1-3-1,1-3 0,4-4-3,9-3-3,10-3-2,10-2-3,-1-8-2,-9-8 0,-10-10-1,-8-9 0,-4-4-1,3 4-2,3 3-2,4 3-1,1-1-2,0-2 2,0-3 1,0-3 1,4-2 1,10 0 1,10 0 1,9 0 2,2 4 1,-2 10 0,-3 10 1,-3 9 2,-2 4 0,0 1 1,0-1 1,0 1 2,-4-1 0,-5 1-2,-7-1-1,-5 1-1,0-3-1,10-2-2,10-3-1,9-3 0,-1-4-3,-8-3-1,-10-3-2,-9-2-1,-1-6-1,10-6-1,10-6 0,9-6 0,1-2 0,-6 3 1,-6 3 1,-6 4 1,-6 4 0,-2 6 2,-3 7-1,-3 6 2,-2 6 0,0 6 2,0 7 2,0 6 2,1 3 1,4 0 0,3 0 1,3 0-1,7-2 0,14-3-1,11-3-1,14-2-2,-1-5 0,-12-2-1,-13-3-1,-12-3 0,-7-2-1,1 0-1,-1 0 0,1 0-2,-3-2 1,-2-3 0,-3-3 0,-3-2 1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3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77600 20575 333,'157'63'167,"51"46"-1,50 47 1,49 47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3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61850 18300 999,'-24'-24'0,"4"4"0,3 3 0,3 3 0,-1-1-5,-2-2-10,-3-3-11,-3-3-10,-1-1-2,4 4 6,3 3 7,3 3 6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38"/>
    </inkml:context>
    <inkml:brush xml:id="br0">
      <inkml:brushProperty name="width" value="0.06332" units="cm"/>
      <inkml:brushProperty name="height" value="0.06332" units="cm"/>
      <inkml:brushProperty name="color" value="#F2395B"/>
    </inkml:brush>
  </inkml:definitions>
  <inkml:trace contextRef="#ctx0" brushRef="#br0">61200 18150 347,'-27'23'-1,"-3"-3"-2,-3-3-1,-2-2-2,-1-5-1,3-2 2,3-3 2,4-3 1,2-1 8,4 4 15,3 3 13,3 3 14,6 1 6,9 1-4,10-1-4,10 1-4,11-1-3,17 1-6,15-1-4,16 1-4,2-1-5,-8 1-2,-10-1-2,-9 1-4,-4-3-2,4-2-4,3-3-5,3-3-3,-1-2-2,-2 0 1,-3 0 1,-3 0 0,-2 0 1,0 0 1,0 0 1,0 0 1,3-4 0,6-5-1,7-7-1,6-5-1,1-3 0,-3 4 1,-3 3 1,-2 3 0,-5 3 1,-2 3-2,-3 3 0,-3 4-1,-2 4 0,0 6 0,0 7 0,0 6 1,0 6 2,0 6 4,0 7 6,0 6 4,4-2 1,10-9-4,10-10-4,9-8-3,2-8-4,-2-2-1,-3-3-3,-3-3-3,-2-4-1,0-3 1,0-3 1,0-2 1,-4-3 0,-5 1 0,-7-1 1,-5 1 1,-3-3 0,4-2 0,3-3 1,3-3-1,1-1 0,1 4 1,-1 3 0,1 3 0,-3 3 1,-2 3 1,-3 3 1,-3 4 1,2 4 2,10 6 2,10 7 1,9 6 3,-1-1-2,-8-5-1,-10-7-4,-9-5-2,-2-8-2,6-5-1,7-7 0,6-5-2,4-4 0,4 0 0,3 0-1,3 0 1,-2 1-1,-6 4 1,-6 3 0,-6 3 0,-4 1 1,1 1 2,-1-1 1,1 1 3,-3 1 0,-2 3 3,-3 3 0,-3 4 2,-1 1 1,4 0-2,3 0 1,3 0-2,6-2-2,9-3-4,10-3-3,10-2-5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18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51219 48166 551,'-15'-7'16,"2"2"3,3 2 1,1 2 3,1 1-2,0 0-5,0 0-6,1 0-4,-1 0-4,0 0-1,0 0-1,0 0-2,1 0-1,-1 0 1,0 0-1,0 0 1,0 0 0,0 2 1,1 0 1,-1 2 2,0 0 5,2 2 9,1 0 9,0 1 9,1 2 2,1 4-3,-1 2-4,0 3-4,0 1-3,2 1-3,0-1-2,2 1-3,0 0-1,0 1-3,0 1-1,0 1-1,0 0-2,0-1-3,0-1-2,0-1-1,0 0-3,2 1 1,0 1-1,2 1-1,-1 0 0,-1-1-1,0-1 0,-1-1-1,-1-1 1,0-1 1,0-1 2,0-1 1,-1 0 2,-1 0 0,0-1 3,-1 1 0,2-2-8,6-3-19,5-3-18,7-2-19,2-3-6,-1 0 6,-1-2 7,-1 0 6,-1-2 6,-1 0 6,0-2 5,-2 0 6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0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54300 21900 452,'-24'-24'3,"4"4"9,3 3 7,3 3 7,7 3 4,14 3-3,11 3-2,14 4-2,5 2-2,1 4-3,-1 3-2,1 3-3,4 3-1,9 3-1,10 3 0,10 4 0,5-1-1,4-3 0,3-3 0,3-2-1,4-5 0,7-2-1,6-3-1,7-3 0,5-4-1,7-3 1,6-3 1,7-2-1,4-6 0,3-6-1,3-6-2,4-6-2,2-6 0,4-2-2,3-3-1,3-3 0,1-1-1,1 4 2,-1 3 1,1 3 2,-6 4 1,-8 7-1,-10 6 2,-9 7-1,-10 7 1,-9 9 1,-10 10-1,-8 10 1,-8 7 1,-2 6-1,-3 7-1,-3 6 1,-4 1-1,-3-3 2,-3-3 1,-2-2 0,-1-6 0,3-6 0,3-6 0,4-6-1,1-4-1,0 1-1,0-1 0,0 1-2,3-4 0,6-6-1,7-6 0,6-6 0,3-6-1,0-2-1,0-3 1,0-3-2,0-2 0,0 0 1,0 0-1,0 0 1,-2-2-1,-3-3 0,-3-3 0,-2-2 0,-5 0-1,-2 7 1,-3 6 1,-3 7-1,-6 4 1,-5 3 0,-7 3 0,-5 4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2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61400 3700 527,'0'-60'8,"0"32"18,0 31 16,0 32 16,-8 21 4,-16 13-11,-15 12-12,-15 13-9,-4-1-9,9-11-2,10-14-3,10-11-4,-7 5-1,-22 26 1,-22 24 2,-21 26 1,-6 4-4,14-16-12,11-15-10,14-15-11,19-26-11,29-34-11,28-35-13,28-33-11,15-22 0,4-5 12,3-7 14,3-5 12,1-11 7,1-11 1,-1-14 1,1-11 1,-6 0 3,-8 17 4,-10 15 3,-9 16 5,-7 10 3,-3 7 7,-3 6 4,-2 7 6,-3 5 2,1 7 0,-1 6 0,1 7-1,1 8 7,3 14 11,3 11 13,4 14 11,-1 8 2,-3 7-10,-3 6-10,-2 7-8,-1 2-7,3 1-3,3-1-2,4 1-4,-3 1-1,-5 3-3,-7 3 0,-5 4-2,-3 2-2,4 4-2,3 3-3,3 3-1,1-1-3,1-2 0,-1-3-1,1-3-1,-1-7 0,1-9 0,-1-10 0,1-8 0,4-17 0,9-21 1,10-22 0,10-22 0,2-18 0,-3-11 1,-3-14-1,-2-11 1,-1-12-1,3-9 0,3-10-1,4-8 0,1-6 0,0 1 0,0-1 1,0 1 0,-4 5 0,-5 14 0,-7 11 1,-5 14-1,-8 8-2,-5 7-4,-7 6-6,-5 7-3,-9 18-9,-9 31-10,-10 32-11,-8 31-10,-1 10 0,9-8 12,10-10 10,10-9 12,2-4 4,-3 4-2,-3 3-2,-2 3-3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3"/>
    </inkml:context>
    <inkml:brush xml:id="br0">
      <inkml:brushProperty name="width" value="0.05362" units="cm"/>
      <inkml:brushProperty name="height" value="0.05362" units="cm"/>
      <inkml:brushProperty name="color" value="#F2395B"/>
    </inkml:brush>
  </inkml:definitions>
  <inkml:trace contextRef="#ctx0" brushRef="#br0">63050 4400 410,'89'-69'24,"-22"13"-1,-22 12-3,-21 13-1,-12 6-2,1 0-4,-1 0-2,1 0-3,-6 1-1,-8 4-2,-10 3 1,-9 3-1,-9 6 0,-5 9 0,-7 10 1,-5 10 0,-6 10 1,-3 13 1,-3 12 1,-2 13 2,-1 6 0,3 0 1,3 0 1,4 0 0,1-2 1,0-3-2,0-3 0,0-2 0,4-6-2,10-6-1,10-6-1,9-6-2,10-7-3,14-6-5,11-6-5,14-6-5,8-12-3,7-15-3,6-15-3,7-16-1,2-8-2,1 0 1,-1 0 1,1 0 0,-4 3 2,-6 6 3,-6 7 4,-6 6 4,-6 4 3,-2 4 4,-3 3 3,-3 3 3,-6 6 5,-5 9 7,-7 10 5,-5 10 6,-4 7 3,0 6-2,0 7-2,0 6-2,0 1-2,0-3-3,0-3-3,0-2-4,3-3-2,6 1-2,7-1-3,6 1-1,6-4-4,6-6-5,7-6-4,6-6-4,6-9-5,6-8-4,7-10-5,6-9-3,3-10-2,0-9 1,0-10 0,0-8 1,0-9 2,0-6 4,0-6 3,0-6 3,-2-2 3,-3 3 4,-3 3 4,-2 4 2,-9 5 5,-12 10 5,-13 10 5,-12 9 5,-12 6 7,-8 3 7,-10 3 7,-9 4 8,-9 10 0,-5 19-5,-7 19-5,-5 19-7,-4 12-3,0 6-3,0 7-3,0 6-2,1 4-2,4 4 0,3 3 0,3 3 0,3-1-1,3-2-1,3-3 1,4-3-2,4-4 0,6-3-2,7-3 0,6-2 0,7-8-3,10-8-4,10-10-2,9-9-4,7-9-5,7-5-5,6-7-7,7-5-6,5-14-2,7-18 1,6-19 1,7-18 2,0-9 0,-2 4 0,-3 3 1,-3 3 1,-6-5 0,-5-12 2,-7-13 2,-5-12 1,-6-10 2,-3-6 2,-3-6 1,-2-6 3,-6-4 1,-6 1 2,-6-1 2,-6 1 1,-6 5 3,-2 14 5,-3 11 4,-3 14 5,-2 10 5,0 9 5,0 10 4,0 10 6,1 14 1,4 23 1,3 22-2,3 22 1,-4 23-3,-8 25-3,-10 25-4,-9 25-3,-5 15-2,0 7-2,0 6-2,0 7-1,0-4-1,0-12 0,0-13-1,0-12-1,3-12-2,6-8-4,7-10-4,6-9-3,7-9-10,10-5-14,10-7-14,9-5-14,6-11-2,3-11 8,3-14 9,4-11 10,5-20 4,10-24-1,10-26-1,9-24-1,1-9 1,-6 10 1,-6 10 2,-6 9 2,-9 9 2,-8 9 4,-10 10 2,-9 10 4,-7 5 2,-3 4 1,-3 3 2,-2 3 1,-3 1 1,1 1 3,-1-1 1,1 1 2,-4 7 9,-6 16 15,-6 15 16,-6 17 16,-6 11 4,-2 10-9,-3 10-8,-3 9-8,-1-1-6,4-8-6,3-10-4,3-9-5,3-2-4,3 6-1,3 7-3,4 6-1,4 1-1,6-3-4,7-3-2,6-2-2,4-8-3,4-8-5,3-10-5,3-9-3,1-10-2,1-9 2,-1-10 2,1-8 3,-1-9 1,1-6 2,-1-6 2,1-6 0,-3-6 0,-2-2-3,-3-3-2,-3-3-3,-2-2-2,0 0 1,0 0 0,0 0 1,1-2 1,4-3 2,3-3 1,3-2 2,-2-3 2,-6 1 0,-6-1 0,-6 1 1,-4 1 1,1 3 3,-1 3 1,1 4 4,-4-6 1,-6-11 2,-6-14 2,-6-11 2,-9 5 1,-8 26 2,-10 24 0,-9 26 1,-5 13 0,0 4-1,0 3 0,0 3-1,-2 4-4,-3 7-5,-3 6-5,-2 7-6,-3 4-2,1 3 1,-1 3 2,1 4 1,1 1-2,3 0-8,3 0-8,4 0-6,2-4-5,4-5-2,3-7-3,3-5-1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4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71250 2400 547,'-21'29'6,"10"10"14,10 10 12,9 9 13,10-2 2,14-12-7,11-13-9,14-12-8,8-10-6,7-6-6,6-6-4,7-6-6,0-7-3,-2-6-2,-3-6-3,-3-6-1,-6-2-2,-5 3 1,-7 3 0,-5 4-1,-15 16 5,-22 32 9,-22 31 7,-21 32 9,-17 19 5,-8 10-2,-10 10 1,-9 9-1,-9 4-1,-5 1-2,-7-1-2,-5 1-2,-4-1-2,0 1-5,0-1-3,0 1-5,3-7-3,6-12-6,7-13-5,6-12-4,7-12-4,10-8 1,10-10-1,9-9-1,17-20-3,25-27-10,25-28-8,25-28-9,15-18-2,7-6 6,6-6 4,7-6 5,-1-1 6,-6 7 6,-6 6 8,-6 7 6,-7 5 4,-6 7 2,-6 6 3,-6 7 1,-4 5 3,1 7 4,-1 6 5,1 7 3,-3 2 5,-2 1 5,-3-1 6,-3 1 5,-4 5 4,-3 14 2,-3 11 4,-2 14 1,-3 8-1,1 7-6,-1 6-7,1 7-6,-4 4-5,-6 3-4,-6 3-4,-6 4-3,-7 4-2,-6 6 1,-6 7 1,-6 6 0,-1-2-4,7-9-12,6-10-11,7-8-12,5-18-11,7-25-9,6-25-11,7-25-9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4"/>
    </inkml:context>
    <inkml:brush xml:id="br0">
      <inkml:brushProperty name="width" value="0.0355" units="cm"/>
      <inkml:brushProperty name="height" value="0.0355" units="cm"/>
      <inkml:brushProperty name="color" value="#F2395B"/>
    </inkml:brush>
  </inkml:definitions>
  <inkml:trace contextRef="#ctx0" brushRef="#br0">72200 4150 619,'48'-46'4,"-3"10"9,-3 10 7,-2 9 9,-3 4 3,1 1-1,-1-1-1,1 1-2,1 2 1,3 7-1,3 6 0,4 7 1,-1 5-4,-3 7-8,-3 6-6,-2 7-8,-6 2-2,-6 1 4,-6-1 2,-6 1 3,-4-1-13,1 1-31,-1-1-31,1 1-30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5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74250 1800 586,'0'-63'10,"0"26"16,0 24 15,0 26 16,-7 18 2,-11 13-9,-14 12-9,-11 13-10,-11 9-7,-5 6-5,-7 7-6,-5 6-4,-4 1-3,0-3 0,0-3 0,0-2 0,6-6-1,13-6-2,12-6-1,13-6-3,20-13-3,28-19-5,28-18-7,29-19-5,15-16-5,3-12-4,3-13-4,4-12-3,-4-5-1,-9 3 0,-10 3 2,-8 4 2,-11 5 2,-8 10 5,-10 10 4,-9 9 5,-7 4 5,-3 1 6,-3-1 6,-2 1 7,-3-1 6,1 1 5,-1-1 5,1 1 6,4-1 3,9 1 1,10-1 0,10 1 1,2 1-2,-3 3-3,-3 3-3,-2 4-3,-5 4-4,-2 6-1,-3 7-2,-3 6-2,-7 4-6,-9 4-6,-10 3-9,-8 3-7,-8 3-7,-2 3-5,-3 3-5,-3 4-6,-6 2-3,-5 4-1,-7 3-2,-5 3-2,-1-5 4,6-12 7,7-13 8,6-12 7,3-7 5,0 1 3,0-1 2,0 1 3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5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73900 3500 519,'-46'1'3,"10"4"6,10 3 5,9 3 7,6 6 6,3 9 8,3 10 7,4 10 8,1 5 0,0 4-8,0 3-10,0 3-7,-4 6-6,-5 9-1,-7 10-2,-5 10-1,-3 2-1,4-3 0,3-3 0,3-2-1,3-9-6,3-12-11,3-13-14,4-12-11,5-15-9,10-15-4,10-15-5,9-16-4,6-16-1,3-16 1,3-15 0,4-15 2,-4-1 4,-9 16 9,-10 15 8,-8 17 9,-6 5 5,1-3 3,-1-3 4,1-2 2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6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74150 3750 516,'23'-46'2,"-3"10"4,-3 10 3,-2 9 5,-1 6 4,3 3 4,3 3 5,4 4 5,1 1 0,0 0-7,0 0-6,0 0-6,0 1-5,0 4-2,0 3-4,0 3-1,-4 4-3,-5 7 0,-7 6-1,-5 7-1,-6 8 2,-3 14 5,-3 11 5,-2 14 5,-1 3 3,3-2 4,3-3 3,4-3 3,1-4 1,0-3-2,0-3-2,0-2-1,0-6-3,0-6-4,0-6-3,0-6-4,-4-6-10,-5-2-18,-7-3-17,-5-3-18,-4-9-5,0-11 8,0-14 7,0-11 8,-2-17 4,-3-18 0,-3-19 2,-2-18 0,0-6 3,7 10 5,6 10 5,7 9 4,2 7 4,1 7 2,-1 6 0,1 7 3,4 5 9,9 7 21,10 6 19,10 7 20,0 7 3,-5 9-13,-7 10-13,-5 10-13,-4 8-9,0 10-2,0 10-3,0 9-2,-4 2-4,-5-2-1,-7-3-3,-5-3-1,2-12-6,13-18-8,12-19-8,13-18-9,9-14-2,6-5 2,7-7 3,6-5 2,6-12 0,6-16-5,7-15-3,6-15-4,-1-7 0,-5 3 4,-7 3 3,-5 4 4,-9 8 4,-9 17 4,-10 15 5,-8 16 4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6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75200 2150 560,'20'-33'-11,"-9"34"25,-10 35 26,-8 35 24,-6 14 8,1-2-11,-1-3-11,1-3-10,1-6-9,3-5-4,3-7-5,4-5-6,7-6-5,13-3-9,12-3-6,13-2-8,4-8-7,-3-8-8,-3-10-7,-2-9-7,-3-10-4,1-9 0,-1-10-1,1-8-1,-4-6 2,-6 1 4,-6-1 3,-6 1 4,-4 1 5,1 3 7,-1 3 5,1 4 8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6"/>
    </inkml:context>
    <inkml:brush xml:id="br0">
      <inkml:brushProperty name="width" value="0.03277" units="cm"/>
      <inkml:brushProperty name="height" value="0.03277" units="cm"/>
      <inkml:brushProperty name="color" value="#F2395B"/>
    </inkml:brush>
  </inkml:definitions>
  <inkml:trace contextRef="#ctx0" brushRef="#br0">75800 2250 671,'-47'51'96,"6"4"-20,7 3-20,6 3-20,3 3-12,0 3-5,0 3-6,0 4-6,-2 4-6,-3 6-8,-3 7-8,-2 6-8,-1-1-2,3-5 3,3-7 5,4-5 3,2-11 3,4-11 0,3-14 0,3-11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19"/>
    </inkml:context>
    <inkml:brush xml:id="br0">
      <inkml:brushProperty name="width" value="0.0376" units="cm"/>
      <inkml:brushProperty name="height" value="0.0376" units="cm"/>
      <inkml:brushProperty name="color" value="#F2395B"/>
    </inkml:brush>
  </inkml:definitions>
  <inkml:trace contextRef="#ctx0" brushRef="#br0">52677 48444 585,'0'-22'-5,"-2"5"12,-1 3 12,0 4 11,-1 3 5,-2 1-3,0 0-4,-1 2-3,-1 0-2,0 2-2,1 0-2,-1 2-1,-1 0-3,0 2-2,-1 0-3,-1 2-3,-1 1-2,0 1 0,0 3-1,1 2-1,-1 1 0,0 1 1,1 1-1,-1 2 1,1 0 1,0 3 0,2 1 1,1 3 0,1-1 1,2-1 0,2-3-1,2-1 0,1 0-1,-2 1 0,0 3-2,-1 1 0,0 1 0,3-3 0,4-1 2,2-2 0,2-3-1,2-1-2,0-3-2,1-1-1,1-1-2,0-2 0,-1-1-1,1 0 1,1-2-3,3-1-7,3 0-5,3-1-7,2-3-5,-1-2-5,1-4-5,-1-2-5,-1-1 0,-3 1 5,-3 0 6,-3 2 5,-2 0 2,-2 1 1,-2-1 0,-2 0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6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75200 3800 562,'-24'26'26,"4"4"-4,3 3-4,3 3-4,-1 4 0,-2 7 4,-3 6 5,-3 7 4,1-1 1,6-6 0,7-6-3,6-6 0,4-6-1,4-2-2,3-3 0,3-3-2,3-2-1,3 0-4,3 0-3,4 0-3,2-2-2,4-3-1,3-3 0,3-2-1,3-1-3,3 3-4,3 3-5,4 4-5,-1-3-3,-3-5-2,-3-7-1,-2-5-2,-1-4 0,3 0-1,3 0 1,4 0 0,-1-4-1,-3-5-1,-3-7-3,-2-5-1,-5-4 0,-2 0 3,-3 0 3,-3 0 2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6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76000 3900 597,'-29'-40'15,"-5"23"16,-7 22 16,-5 22 16,-4 16 3,0 14-11,0 11-12,0 14-11,-2 5-9,-3 1-7,-3-1-7,-2 1-7,-1 1-7,3 3-9,3 3-8,4 4-8,5-9-2,10-18 6,10-19 7,9-18 5,6-10-5,3 0-15,3 0-16,4 0-15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7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77350 2600 504,'-24'-15'10,"4"23"20,3 22 20,3 22 19,1 16 4,1 14-12,-1 11-14,1 14-13,-3 8-9,-2 7-4,-3 6-4,-3 7-5,-4-1-2,-3-6 0,-3-6 1,-2-6-1,0-10-4,7-12-11,6-13-9,7-12-10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7"/>
    </inkml:context>
    <inkml:brush xml:id="br0">
      <inkml:brushProperty name="width" value="0.05586" units="cm"/>
      <inkml:brushProperty name="height" value="0.05586" units="cm"/>
      <inkml:brushProperty name="color" value="#F2395B"/>
    </inkml:brush>
  </inkml:definitions>
  <inkml:trace contextRef="#ctx0" brushRef="#br0">77700 2200 393,'35'-30'0,"23"-9"0,22-10 0,22-8 0,12-1 4,3 9 7,3 10 8,4 10 8,-1 8 1,-3 10-3,-3 10-4,-2 9-3,-8 6-3,-8 3-2,-10 3-2,-9 4-2,-10 2-1,-9 4-1,-10 3 0,-8 3-1,-11 3 2,-8 3 1,-10 3 2,-9 4 2,-9 1 2,-5 0 2,-7 0 3,-5 0 2,-4 3 0,0 6 0,0 7-2,0 6 0,1 6-1,4 6-1,3 7-1,3 6-1,3 4-1,3 4-2,3 3 0,4 3-1,-1 1-2,-3 1-1,-3-1-1,-2 1-2,-1-1-1,3 1 1,3-1-1,4 1-1,1-6-1,0-8-6,0-10-5,0-9-5,-5-12-7,-9-11-12,-10-14-10,-8-11-10,-8-17-2,-2-18 8,-3-19 7,-3-18 9,-13-20 3,-22-18 1,-22-19 1,-21-18 0,-9-7 1,7 6 3,6 7 2,7 6 3,7 9 2,9 13 3,10 12 4,10 13 2,7 4 2,6-3 3,7-3 1,6-2 3,9 0 4,13 7 7,12 6 6,13 7 7,16-1 3,23-6-4,22-6-3,22-6-3,13-1-2,7 7-1,6 6-1,7 7-2,0 5-2,-2 7-4,-3 6-2,-3 7-4,-9 7-3,-11 9-2,-14 10-2,-11 10-2,-12 8-1,-9 10 0,-10 10 1,-8 9 0,-17 9-1,-21 9-4,-22 10-3,-22 10-3,-16 2-1,-9-3 0,-10-3 1,-8-2 0,-4-6 2,3-6 0,3-6 2,4-6 2,4-9 1,6-8 2,7-10 3,6-9 2,7-7 2,10-3 2,10-3 1,9-2 1,13-5 2,20-2 3,18-3 3,20-3 3,16-7 0,16-9-2,15-10-3,17-8-1,8-6-6,4 1-7,3-1-7,3 1-8,-2-1-3,-6 1 3,-6-1 1,-6 1 2,-12 2 1,-15 7-3,-15 6-3,-16 7-2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8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78350 2300 604,'-69'4'3,"13"10"8,12 10 7,13 9 7,7 6 4,4 3 2,3 3 0,3 4 2,3 13 0,3 26-2,3 24-1,4 26-2,-1 16-2,-3 10-3,-3 10-4,-2 9-3,-3 4-8,1 1-10,-1-1-13,1 1-11,-1-13-4,1-25 1,-1-25 1,1-25 2,1-18-4,3-8-11,3-10-10,4-9-11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8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80650 1950 463,'70'-22'4,"-9"6"11,-10 7 9,-8 6 9,-1 7 5,9 10-3,10 10-2,10 9-2,0 7-2,-5 7-4,-7 6-4,-5 7-3,-9 5-3,-9 7-5,-10 6-3,-8 7-4,-14 7-2,-15 9 0,-15 10 0,-16 10 0,-13 0-1,-9-5-2,-10-7-3,-8-5-1,-4-11-3,3-11-1,3-14-2,4-11-1,5-14-2,10-11 1,10-14 0,9-11 0,9-15-2,9-16-2,10-15-3,10-15-3,4-15-1,0-12 0,0-13 0,0-12 0,1-2 1,4 9 6,3 10 3,3 10 6,3 8 4,3 10 5,3 10 5,4 9 6,-1 12 9,-3 16 13,-3 15 15,-2 17 13,-5 11 2,-2 10-8,-3 10-8,-3 9-10,-2 13-5,0 20-3,0 18-3,0 20-3,-2 6-4,-3-2-2,-3-3-4,-2-3-3,-5-4-4,-2-3-6,-3-3-5,-3-2-6,-1-8-7,4-8-6,3-10-7,3-9-8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9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82000 2150 538,'21'-18'64,"-5"17"-11,-7 15-9,-5 16-9,-4 16-3,0 20 5,0 18 7,0 20 5,-2 13-4,-3 9-12,-3 10-14,-2 10-12,-8 2-9,-8-3-2,-10-3-4,-9-2-1,-2-11-5,6-15-5,7-15-5,6-16-5,7-21-9,10-24-10,10-26-12,9-24-10,7-23 0,7-18 14,6-19 13,7-18 13,2-9 10,1 4 6,-1 3 6,1 3 5,1 4 5,3 7 7,3 6 4,4 7 6,-1 7 4,-3 9 2,-3 10 1,-2 10 3,-1 7-1,3 6-3,3 7-3,4 6-4,-1 4-5,-3 4-9,-3 3-9,-2 3-9,-3 1-5,1 1-3,-1-1-4,1 1-2,-3-3-1,-2-2 3,-3-3 1,-3-3 3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49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83000 1900 478,'0'-75'4,"0"0"7,0 0 7,0 0 8,0 23 9,0 47 11,0 47 13,0 48 11,-2 27 0,-3 9-12,-3 10-13,-2 10-12,-1 14-10,3 23-8,3 22-7,4 22-7,-9 29-4,-18 38 2,-19 37 2,-18 38 1,-7 16-5,6-2-14,7-3-13,6-3-14,9-24-8,13-44-5,12-43-4,13-44-5,4-41 2,-3-37 9,-3-38 8,-2-37 9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50"/>
    </inkml:context>
    <inkml:brush xml:id="br0">
      <inkml:brushProperty name="width" value="0.0439" units="cm"/>
      <inkml:brushProperty name="height" value="0.0439" units="cm"/>
      <inkml:brushProperty name="color" value="#F2395B"/>
    </inkml:brush>
  </inkml:definitions>
  <inkml:trace contextRef="#ctx0" brushRef="#br0">84400 1550 501,'31'-22'4,"13"6"7,12 7 9,13 6 7,-1 10 3,-11 17-3,-14 15-3,-11 16-2,-14 10-3,-11 7-4,-14 6-3,-11 7-3,-15 5-10,-16 7-15,-15 6-15,-15 7-15,-7 0-4,3-2 6,3-3 6,4-3 7,2-9 6,4-11 5,3-14 6,3-11 5,6-12 4,9-9 1,10-10 1,10-8 2,8-9 0,10-6 3,10-6 2,9-6 2,10-6 3,14-2 7,11-3 5,14-3 6,3-1 2,-2 4-1,-3 3-1,-3 3-2,-6 10 0,-5 20-1,-7 18-2,-5 20 0,-8 13-1,-5 9-2,-7 10-2,-5 10-1,-9 4-1,-9 0 4,-10 0 1,-8 0 4,-4-4 0,3-5 1,3-7-1,4-5 0,2-9 0,4-9-4,3-10-1,3-8-3,10-22-13,20-30-21,18-32-24,20-30-22,8-26-9,1-19 4,-1-18 5,1-19 5,-7 3 6,-12 25 8,-13 25 9,-12 25 9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50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85000 2300 527,'118'-25'25,"-11"0"3,-14 0 5,-11 0 4,-4 0 2,6 0 2,7 0 0,6 0 1,4 1-2,4 4-4,3 3-3,3 3-4,-2 3-5,-6 3-8,-6 3-8,-6 4-7,-10 1-5,-12 0 0,-13 0 0,-12 0-1,-21 6-13,-28 13-26,-28 12-25,-27 13-26,-9 1-3,13-9 20,12-10 20,13-8 20,4-6 12,-3 1 6,-3-1 6,-2 1 5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19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55119 48321 579,'7'-8'1,"-1"0"4,-1 0 2,0 0 3,-3 1 5,-2 1 4,-3 0 6,-4 2 4,-2 1 2,-1 2-5,-3 2-3,-2 2-3,0 2-4,-1 2 0,1 1-2,-1 3-1,0 1-1,1 2-1,-1 0-1,0 1 0,2 1-1,1 3 1,2 1 0,3 3 1,1 0 0,2 1-1,2-1 0,2 0 0,1 0-1,0-1-2,0-1-1,0-1-3,1-1-2,2-3-1,2-1-1,2-2-3,2-3-1,5-1-2,4-2-1,3-2-2,3-2-3,1 0-7,1-2-5,1 0-5,-1-1-4,0 0 0,-1 0-1,-1 0 0,-3 0 0,-3 0 0,-4 0 1,-4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50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85300 2750 556,'-157'89'2,"39"-22"4,36-22 3,39-21 4,24-14 4,13-2 3,12-3 2,13-3 4,16-9 1,23-11-2,22-14-2,22-11-1,8-6-2,-2 4-3,-3 3-3,-3 3-3,-7 4-3,-9 7 0,-10 6-2,-8 7 0,-12 7-2,-12 9-2,-13 10-1,-12 10-1,-13 8-1,-12 10 0,-13 10 0,-12 9 0,-15 9 0,-15 9 0,-15 10 0,-16 10 1,-10 4-1,-3 0 1,-3 0-1,-2 0-1,-3-4 2,1-5 0,-1-7 1,1-5 2,5-9 1,14-9 0,11-10 1,14-8 0,22-12 4,35-12 9,35-13 6,34-12 9,20-12-5,6-8-17,7-10-16,6-9-16,3-7-13,0-3-6,0-3-8,0-2-6,-2-5-2,-3-2 2,-3-3 4,-2-3 3,-11 2 4,-15 10 9,-15 10 7,-16 9 8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50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86150 1250 510,'-66'-85'44,"19"32"-1,19 31-2,19 32-1,12 25-1,6 23-1,7 22-1,6 22-1,3 16-3,0 14-3,0 11-3,0 14-4,3 18-4,6 25-3,7 25-4,6 25-4,3 4-5,0-15-5,0-15-7,0-16-7,3-8-6,6 0-7,7 0-6,6 0-7,3-15-5,0-27 0,0-28-2,0-28-2,-8-23 3,-16-15 4,-15-15 4,-15-16 5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51"/>
    </inkml:context>
    <inkml:brush xml:id="br0">
      <inkml:brushProperty name="width" value="0.02897" units="cm"/>
      <inkml:brushProperty name="height" value="0.02897" units="cm"/>
      <inkml:brushProperty name="color" value="#F2395B"/>
    </inkml:brush>
  </inkml:definitions>
  <inkml:trace contextRef="#ctx0" brushRef="#br0">86650 1200 759,'21'-91'0,"-5"19"0,-7 19 0,-5 19 0,-1 9 0,6 0 2,7 0 0,6 0 1,3 3 2,0 6 2,0 7 2,0 6 3,4 12 6,10 19 8,10 19 10,9 19 10,2 10-5,-2 4-16,-3 3-16,-3 3-18,-6-4-11,-5-8-9,-7-10-8,-5-9-8,-6-9-3,-3-5 3,-3-7 3,-2-5 3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51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88800 1300 523,'-54'-41'27,"-5"19"9,-7 19 8,-5 19 9,-6 16-2,-3 17-10,-3 15-10,-2 16-10,2 5-9,9-2-8,10-3-6,10-3-7,8-6-4,10-5 0,10-7 1,9-5-1,7-3-2,7 4-5,6 3-5,7 3-5,2-1 2,1-2 8,-1-3 9,1-3 8,-1 1 8,1 6 6,-1 7 7,1 6 6,-3 4 5,-2 4 2,-3 3 2,-3 3 2,-4 3-1,-3 3-3,-3 3-4,-2 4-3,-3-6-3,1-11-3,-1-14-2,1-11-2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52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88500 1950 489,'50'-29'4,"0"-5"7,0-7 9,0-5 7,-2-1 2,-3 6-2,-3 7-2,-2 6-2,0 3-2,7 0-2,6 0 0,7 0-1,4 1-3,3 4-5,3 3-5,4 3-6,-4 1-3,-9 1-5,-10-1-3,-8 1-4,-11 4-4,-8 9-6,-10 10-4,-9 10-6,-12 5-1,-11 4 3,-14 3 2,-11 3 3,-9 1 3,-3 1 5,-3-1 4,-2 1 5,0-3 3,7-2 2,6-3 2,7-3 2,4-4 1,3-3 1,3-3 0,4-2 0,2 0 2,4 7 1,3 6 1,3 7 2,1 4 7,1 3 12,-1 3 12,1 4 13,-1 4 4,1 6-4,-1 7-4,1 6-3,-3 7-6,-2 10-6,-3 10-6,-3 9-6,-4 6-4,-3 3-3,-3 3-3,-2 4-3,-3-6 1,1-11 0,-1-14 3,1-11 1,4-26-12,9-37-23,10-38-26,10-37-24,10-23-3,13-5 18,12-7 18,13-5 18,7-3 13,4 4 7,3 3 7,3 3 8,3 4 5,3 7 4,3 6 4,4 7 5,-1 4-1,-3 3-1,-3 3-3,-2 4-3,-3 4-3,1 6-5,-1 7-3,1 6-6,-4 3-4,-6 0-7,-6 0-7,-6 0-6,-9-2-6,-8-3-9,-10-3-7,-9-2-7,-9-1 0,-5 3 11,-7 3 8,-5 4 10,-4 2 7,0 4 2,0 3 4,0 3 2,0 1 3,0 1 0,0-1 0,0 1 1,0 1 1,0 3-1,0 3 1,0 4 0,3 8 11,6 17 22,7 15 23,6 16 23,4 10 4,4 7-15,3 6-13,3 7-14,4 5-8,7 7-1,6 6-1,7 7-2,7 10-3,9 16-5,10 15-5,10 17-6,2 3-6,-3-5-8,-3-7-8,-2-5-8,-8-19-6,-8-27-3,-10-28-4,-9-28-3,-5-15-8,0 1-9,0-1-10,0 1-10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58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88850 12600 506,'20'-102'47,"-9"47"5,-10 47 5,-8 48 4,-12 28-2,-12 14-10,-13 11-10,-12 14-9,-9 7-8,-2 3-3,-3 3-5,-3 4-3,-2 2-2,0 4-1,0 3-1,0 3-1,0-2-3,0-6-4,0-6-6,0-6-4,9-13-5,19-19-5,19-18-5,19-19-4,12-18-6,6-15-4,7-15-5,6-16-4,4-12 0,4-5 6,3-7 7,3-5 6,-1-4 4,-2 0 0,-3 0 1,-3 0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58"/>
    </inkml:context>
    <inkml:brush xml:id="br0">
      <inkml:brushProperty name="width" value="0.03423" units="cm"/>
      <inkml:brushProperty name="height" value="0.03423" units="cm"/>
      <inkml:brushProperty name="color" value="#00BFF3"/>
    </inkml:brush>
  </inkml:definitions>
  <inkml:trace contextRef="#ctx0" brushRef="#br0">90300 13300 642,'48'-7'0,"-3"-11"-2,-3-14 0,-2-11-2,-5-4 5,-2 6 7,-3 7 9,-3 6 9,-4 3 2,-3 0 0,-3 0-3,-2 0-1,-5-2-1,-2-3-3,-3-3-3,-3-2-1,-2-1-2,0 3-3,0 3-1,0 4-2,-4 2-2,-5 4-1,-7 3-1,-5 3-1,-6 4 0,-3 7 0,-3 6-1,-2 7 0,-3 5 1,1 7 1,-1 6 0,1 7 2,-3 4 0,-2 3 0,-3 3 2,-3 4-1,1-3 0,6-5-2,7-7-1,6-5-3,4-4 0,4 0-2,3 0 1,3 0-1,4-7-6,7-11-12,6-14-13,7-11-13,4-4-4,3 6 3,3 7 4,4 6 2,1 1 3,0-3 1,0-3 2,0-2 3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3:59"/>
    </inkml:context>
    <inkml:brush xml:id="br0">
      <inkml:brushProperty name="width" value="0.04655" units="cm"/>
      <inkml:brushProperty name="height" value="0.04655" units="cm"/>
      <inkml:brushProperty name="color" value="#00BFF3"/>
    </inkml:brush>
  </inkml:definitions>
  <inkml:trace contextRef="#ctx0" brushRef="#br0">89300 12900 472,'-22'-19'9,"6"13"19,7 12 19,6 13 18,4 9 3,4 6-11,3 7-13,3 6-13,1 4-6,1 4-2,-1 3-3,1 3-1,-1 9-2,1 16-2,-1 15 0,1 17-2,-3 2-2,-2-9-2,-3-10-3,-3-8-2,1-12-3,6-12-1,7-13-1,6-12-3,3-21 0,0-28-3,0-28-1,0-27-1,4-20 0,10-9 2,10-10 3,9-8 2,7-14 1,7-15-2,6-15-3,7-16-2,-1 2 0,-6 23 0,-6 22 2,-6 22 2,-7 15-4,-6 9-6,-6 10-6,-6 10-7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00"/>
    </inkml:context>
    <inkml:brush xml:id="br0">
      <inkml:brushProperty name="width" value="0.04782" units="cm"/>
      <inkml:brushProperty name="height" value="0.04782" units="cm"/>
      <inkml:brushProperty name="color" value="#00BFF3"/>
    </inkml:brush>
  </inkml:definitions>
  <inkml:trace contextRef="#ctx0" brushRef="#br0">90950 13350 460,'1'-52'-3,"4"-3"-6,3-3-4,3-2-7,-1 0 4,-2 7 11,-3 6 12,-3 7 11,-2 4 5,0 3-3,0 3-3,0 4-2,-4 2-3,-5 4 0,-7 3-1,-5 3 0,-6 4-1,-3 7-1,-3 6-1,-2 7-1,-6 8 1,-6 14 0,-6 11 0,-6 14 1,-4 7 0,1 3 0,-1 3 0,1 4 1,2 1 0,7 0-1,6 0-1,7 0-1,7-4 1,9-5-1,10-7-1,10-5 1,10-11-1,13-11-1,12-14-1,13-11-1,9-14-5,6-11-8,7-14-8,6-11-8,-1-6-4,-5 4 0,-7 3-1,-5 3 0,-8 4 4,-5 7 8,-7 6 7,-5 7 8,-6 11 12,-3 20 18,-3 18 17,-2 20 18,-5 5 3,-2-6-11,-3-6-11,-3-6-12,-1-2-8,4 3-7,3 3-8,3 4-6,-1-1-8,-2-3-8,-3-3-9,-3-2-7,2-23-8,10-41-11,10-40-8,9-40-9,4-15 2,1 13 14,-1 12 15,1 13 14,1 9 10,3 6 3,3 7 5,4 6 3,-1 7 5,-3 10 5,-3 10 5,-2 9 4,-5 6 3,-2 3-1,-3 3 0,-3 4-1,-4 4 0,-3 6 3,-3 7 2,-2 6 1,-8 9 0,-8 13-4,-10 12-3,-9 13-3,-7 7-3,-3 4-2,-3 3-2,-2 3-2,-1-4-1,3-8 1,3-10 0,4-9 0,16-21-6,32-31-13,31-31-14,32-31-13,15-18-4,0-3 3,0-3 5,0-2 3,-4-1 5,-5 3 3,-7 3 4,-5 4 4,-6 1 4,-3 0 2,-3 0 4,-2 0 2,-8 3 2,-8 6 1,-10 7 1,-9 6 0,-7 6 0,-3 6 1,-3 7 0,-2 6-1,-8 7 11,-8 10 19,-10 10 20,-9 9 19,-7 10 5,-3 14-10,-3 11-11,-2 14-11,-5 7-7,-2 3-4,-3 3-6,-3 4-4,-1 2-3,4 4-1,3 3-1,3 3-2,4-1 0,7-2 0,6-3-1,7-3 0,4-7-2,3-9-6,3-10-5,4-8-6,7-9-1,13-6 1,12-6 3,13-6 1,10-13-3,10-19-9,10-18-9,9-19-9,7-13-5,7-6-1,6-6 0,7-6-2,-4-1 3,-12 7 5,-13 6 4,-12 7 6,-12 7 5,-8 9 6,-10 10 5,-9 10 6,-10 4 9,-9 0 14,-10 0 12,-8 0 15,-8 6 2,-2 13-6,-3 12-6,-3 13-7,-2 10-4,0 10-3,0 10-2,0 9-3,1 4-3,4 1-2,3-1-2,3 1-1,3-1-3,3 1-2,3-1-1,4 1-2,10-6-4,19-8-4,19-10-6,19-9-5,7-18-4,-3-24-3,-3-26-2,-2-24-2,-1-17 0,3-5 1,3-7 3,4-5 2,-6-1 3,-11 6 3,-14 7 3,-11 6 3,-9 4 3,-3 4 1,-3 3 2,-2 3 1,-9 6 0,-12 9-1,-13 10-1,-12 10 0,-9 5-2,-2 4-2,-3 3-2,-3 3-1,-6 9-5,-5 16-6,-7 15-8,-5 17-6,2 2-1,13-9 4,12-10 5,13-8 4,7-4 2,4 3 3,3 3 0,3 4 2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01"/>
    </inkml:context>
    <inkml:brush xml:id="br0">
      <inkml:brushProperty name="width" value="0.03926" units="cm"/>
      <inkml:brushProperty name="height" value="0.03926" units="cm"/>
      <inkml:brushProperty name="color" value="#00BFF3"/>
    </inkml:brush>
  </inkml:definitions>
  <inkml:trace contextRef="#ctx0" brushRef="#br0">94350 12900 560,'92'0'4,"-16"0"8,-15 0 9,-15 0 7,-12 6 3,-6 13-3,-6 12-2,-6 13-3,-6 7-3,-2 4-5,-3 3-5,-3 3-4,-7 1-3,-9 1-2,-10-1-1,-8 1-2,-1-4 1,9-6 0,10-6 1,10-6 1,8-4 0,10 1 1,10-1 1,9 1 0,6-1 1,3 1 2,3-1 1,4 1 2,-3-1 1,-5 1 0,-7-1 0,-5 1-1,-8 2 1,-5 7 1,-7 6 1,-5 7 0,-8 5 1,-5 7-2,-7 6-2,-5 7 0,-14 4-1,-18 3 1,-19 3 1,-18 4-1,-17 4 0,-11 6-3,-14 7-4,-11 6-2,-6-2-9,4-9-14,3-10-16,3-8-14,9-14-6,16-15 2,15-15 3,17-16 2,13-10 5,13-3 5,12-3 8,13-2 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0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53900 48500 612,'14'1'97,"-1"2"-21,-2 2-22,-2 1-22,-2 2-12,1-2-2,0-1-2,0 0-2,-1-1-1,-1 1 1,-1 2 0,0 0 1,-2 1-10,0 1-21,-2 2-21,0 0-20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01"/>
    </inkml:context>
    <inkml:brush xml:id="br0">
      <inkml:brushProperty name="width" value="0.04918" units="cm"/>
      <inkml:brushProperty name="height" value="0.04918" units="cm"/>
      <inkml:brushProperty name="color" value="#00BFF3"/>
    </inkml:brush>
  </inkml:definitions>
  <inkml:trace contextRef="#ctx0" brushRef="#br0">93950 9850 447,'-7'-33'11,"-11"34"21,-14 35 22,-11 35 22,-11 18 4,-5 3-14,-7 3-13,-5 4-14,-9 8-8,-9 17-4,-10 15-5,-8 16-4,-8 13-3,-2 14-3,-3 11-4,-3 14-2,1-3-4,6-15-1,7-15-4,6-16-2,13-21-10,23-24-16,22-26-17,22-24-17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02"/>
    </inkml:context>
    <inkml:brush xml:id="br0">
      <inkml:brushProperty name="width" value="0.04906" units="cm"/>
      <inkml:brushProperty name="height" value="0.04906" units="cm"/>
      <inkml:brushProperty name="color" value="#00BFF3"/>
    </inkml:brush>
  </inkml:definitions>
  <inkml:trace contextRef="#ctx0" brushRef="#br0">92450 10300 448,'-46'-72'2,"10"6"3,10 7 4,9 6 4,6 6 3,3 6 5,3 7 3,4 6 4,7 4 6,13 4 9,12 3 8,13 3 9,7 10 0,4 20-10,3 18-9,3 20-9,6 16-8,9 16-5,10 15-7,10 17-5,10 13-6,13 13-10,12 12-8,13 13-8,-4-4-6,-18-18-4,-19-19-3,-18-18-3,-15-14-7,-9-5-7,-10-7-8,-8-5-9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08"/>
    </inkml:context>
    <inkml:brush xml:id="br0">
      <inkml:brushProperty name="width" value="0.04962" units="cm"/>
      <inkml:brushProperty name="height" value="0.04962" units="cm"/>
      <inkml:brushProperty name="color" value="#00BFF3"/>
    </inkml:brush>
  </inkml:definitions>
  <inkml:trace contextRef="#ctx0" brushRef="#br0">73750 20850 443,'-44'-4'0,"13"-5"1,12-7 1,13-5 0,6-4 2,0 0 4,0 0 2,0 0 4,3 1 5,6 4 5,7 3 7,6 3 5,3 4 4,0 7 0,0 6 1,0 7 1,-2 7-3,-3 9-5,-3 10-6,-2 10-6,-3 7-3,1 6-2,-1 7-1,1 6-2,1 3-2,3 0-3,3 0-2,4 0-2,1-4-2,0-5 0,0-7-1,0-5 0,3-9-1,6-9 1,7-10-1,6-8 0,4-9 0,4-6-1,3-6-1,3-6-1,6-13 1,9-19 0,10-18 1,10-19 1,10-18 1,13-15 0,12-15 0,13-16 0,13-18-2,17-18-2,15-19-3,16-18-4,-1-3-5,-15 17-8,-15 15-9,-16 16-7,-23 20-3,-27 25 6,-28 25 6,-28 25 4,-17 17-3,-2 9-14,-3 10-12,-3 10-13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11"/>
    </inkml:context>
    <inkml:brush xml:id="br0">
      <inkml:brushProperty name="width" value="0.04181" units="cm"/>
      <inkml:brushProperty name="height" value="0.04181" units="cm"/>
      <inkml:brushProperty name="color" value="#00BFF3"/>
    </inkml:brush>
  </inkml:definitions>
  <inkml:trace contextRef="#ctx0" brushRef="#br0">63400 30200 526,'-113'0'4,"26"0"9,24 0 9,26 0 9,16 4 3,10 10-1,10 10-3,9 9-3,9 7-1,9 7-3,10 6-2,10 7-2,8 2-3,10 1 1,10-1-2,9 1-1,6-1 0,3 1-1,3-1 0,4 1-1,8-4-1,17-6 0,15-6-1,16-6-1,10-7 0,7-6-2,6-6-1,7-6-1,2-7-1,1-6-1,-1-6-2,1-6 0,4-15-4,9-21-3,10-22-4,10-22-4,4-18-2,0-11 0,0-14 0,0-11 0,-8-7 0,-16 0 2,-15 0 1,-15 0 1,-14 4 2,-8 10 2,-10 10 4,-9 9 3,-15 9 1,-18 9-2,-19 10-1,-18 10-2,-17 0 0,-11-5-1,-14-7 2,-11-5-1,-18-9-1,-22-9 0,-22-10-2,-21-8-1,-15-8 0,-6-2 0,-6-3-1,-6-3 1,-10-1 1,-12 4 0,-13 3 1,-12 3 1,-9 9 1,-2 16 1,-3 15 1,-3 17 0,-4 10 1,-3 6 2,-3 7 0,-2 6 2,-6 7 0,-6 10 1,-6 10 1,-6 9 0,-7 12 1,-6 16-1,-6 15-1,-6 17-1,-2 14 1,3 17 1,3 15 1,4 16 2,5 12 0,10 9-1,10 10 0,9 10-1,12 5 0,16 4-1,15 3 1,17 3 0,16 3-1,19 3 0,19 3-2,19 4 0,19-1-1,23-3-5,22-3-2,22-2-4,26-6 0,31-6 0,32-6 0,31-6 2,13-13 1,-2-19 1,-3-18 1,-3-19 1,-10-16-7,-16-12-13,-15-13-15,-15-12-15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13"/>
    </inkml:context>
    <inkml:brush xml:id="br0">
      <inkml:brushProperty name="width" value="0.05437" units="cm"/>
      <inkml:brushProperty name="height" value="0.05437" units="cm"/>
      <inkml:brushProperty name="color" value="#00BFF3"/>
    </inkml:brush>
  </inkml:definitions>
  <inkml:trace contextRef="#ctx0" brushRef="#br0">91000 29500 404,'42'1'8,"-16"4"22,-15 3 22,-15 3 22,-21 10 5,-25 20-11,-25 18-12,-25 20-10,-15 14-9,-2 14-6,-3 11-5,-3 14-6,-1 7-3,4 3-5,3 3-2,3 4-4,7-4-1,14-9 1,11-10 0,14-8 1,8-12-9,7-12-15,6-13-17,7-12-16,10-21-13,16-28-9,15-28-9,17-27-10,5-14 6,-3 4 19,-3 3 18,-2 3 20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13"/>
    </inkml:context>
    <inkml:brush xml:id="br0">
      <inkml:brushProperty name="width" value="0.05092" units="cm"/>
      <inkml:brushProperty name="height" value="0.05092" units="cm"/>
      <inkml:brushProperty name="color" value="#00BFF3"/>
    </inkml:brush>
  </inkml:definitions>
  <inkml:trace contextRef="#ctx0" brushRef="#br0">89450 29850 432,'-2'-49'0,"-3"4"0,-3 3 0,-2 3 0,0 9 8,7 16 19,6 15 16,7 17 19,7 13 4,9 13-6,10 12-6,10 13-8,5 10-5,4 10-3,3 10-4,3 9-4,6 7-5,9 7-7,10 6-7,10 7-7,7-1-8,6-6-11,7-6-11,6-6-12,1-7-7,-3-6-5,-3-6-4,-2-6-6,-12-12 0,-19-15 2,-18-15 3,-19-16 2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14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96300 27900 457,'-33'-8'9,"-16"34"16,-15 35 18,-15 35 17,-7 16 3,3 1-11,3-1-11,4 1-11,1-3-8,0-2-5,0-3-6,0-3-5,3-4-6,6-3-4,7-3-6,6-2-6,18-23-9,32-41-15,31-40-16,32-40-15,15-26 0,0-9 15,0-10 14,0-8 14,0-4 11,0 3 6,0 3 6,0 4 5,-4 4 5,-5 6 4,-7 7 3,-5 6 2,-9 10 5,-9 17 6,-10 15 4,-8 16 5,-6 12 3,1 9 0,-1 10 1,1 10 1,-1 10-1,1 13-2,-1 12-1,1 13-2,-1 9-3,1 6-3,-1 7-4,1 6-4,-1 1-2,1-3-2,-1-3-2,1-2-2,1-8-3,3-8-1,3-10-3,4-9-3,4-12-2,6-11-4,7-14-4,6-11-3,3-20-2,0-24 1,0-26 1,0-24 2,1-18 0,4-9 2,3-10 1,3-8 1,1-11 0,1-8-1,-1-10-1,1-9-1,-4 4-1,-6 19-1,-6 19 0,-6 19-1,-12 34-8,-15 50-17,-15 50-16,-16 50-16,-7 17-2,4-16 13,3-15 11,3-15 13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16"/>
    </inkml:context>
    <inkml:brush xml:id="br0">
      <inkml:brushProperty name="width" value="0.05835" units="cm"/>
      <inkml:brushProperty name="height" value="0.05835" units="cm"/>
      <inkml:brushProperty name="color" value="#00BFF3"/>
    </inkml:brush>
  </inkml:definitions>
  <inkml:trace contextRef="#ctx0" brushRef="#br0">97950 28550 377,'21'-25'0,"-5"0"2,-7 0 1,-5 0 2,-3-2 2,4-3 2,3-3 4,3-2 2,-4-1 3,-8 3 2,-10 3 3,-9 4 3,-9 8 0,-5 17-4,-7 15-2,-5 16-4,-4 7-1,0 1 0,0-1-1,0 1 0,-5 5 0,-9 14 1,-10 11 1,-8 14 1,0 2-1,14-6-2,11-6-1,14-6-2,11-7-4,14-6-5,11-6-6,14-6-6,14-12-4,20-15 0,18-15-2,20-16 0,6-10-3,-2-3-4,-3-3-3,-3-2-4,-6-3 0,-5 1 5,-7-1 3,-5 1 6,-9 7 9,-9 16 19,-10 15 16,-8 17 18,0 5 3,14-3-12,11-3-12,14-2-10,3-5-11,-2-2-8,-3-3-7,-3-3-9,-1-7-5,4-9-3,3-10-4,3-8-3,-1-6 1,-2 1 3,-3-1 3,-3 1 4,-6-3 4,-5-2 4,-7-3 5,-5-3 3,-6-1 6,-3 4 6,-3 3 5,-2 3 6,-8 6 6,-8 9 9,-10 10 9,-9 10 7,-9 10 2,-5 13-4,-7 12-4,-5 13-4,-3 7-4,4 4-3,3 3-2,3 3-4,3 1-2,3 1-3,3-1-3,4 1-2,4-3-3,6-2-2,7-3-1,6-3-2,7-4-5,10-3-7,10-3-8,9-2-7,9-9-4,9-12-3,10-13-1,10-12-2,0-13 0,-5-12 3,-7-13 2,-5-12 4,-6-9 2,-3-2 2,-3-3 2,-2-3 2,-5-1 3,-2 4 2,-3 3 3,-3 3 2,-6 3 4,-5 3 3,-7 3 4,-5 4 4,-9 4 1,-9 6 0,-10 7-1,-8 6-1,-6 3 1,1 0 1,-1 0 1,1 0 1,-1 3-1,1 6-1,-1 7-3,1 6-2,2 7-2,7 10-4,6 10-2,7 9-4,13 2-6,22-2-8,22-3-10,23-3-8,10-7-3,0-9 5,0-10 5,0-8 4,-7-4 5,-11 3 2,-14 3 5,-11 4 2,-6-1 5,4-3 4,3-3 4,3-2 4,-1-3 7,-2 1 6,-3-1 8,-3 1 6,-4 4 3,-3 9-2,-3 10-4,-2 10-1,-5 5-2,-2 4 1,-3 3 0,-3 3 1,-6 1-1,-5 1-6,-7-1-4,-5 1-4,-4 1-3,0 3-2,0 3 0,0 4-1,1-1-3,4-3-6,3-3-5,3-2-5,7-14-10,14-21-17,11-22-17,14-22-16,3-8-1,-2 6 14,-3 7 16,-3 6 14,-2 4 13,0 4 13,0 3 11,0 3 13,3 3 5,6 3-2,7 3-3,6 4-2,1 2-1,-3 4-1,-3 3-2,-2 3 0,-3 1-4,1 1-6,-1-1-6,1 1-6,-7-9-8,-12-15-8,-13-15-8,-12-16-9,-5-12 1,3-5 8,3-7 10,4-5 9,1-4 5,0 0 2,0 0 2,0 0 1,0 1 4,0 4 6,0 3 7,0 3 5,1 4 5,4 7 2,3 6 2,3 7 1,-1 18 7,-2 31 12,-3 32 11,-3 31 11,-4 18 1,-3 7-10,-3 6-9,-2 7-10,-6 7-9,-6 9-6,-6 10-6,-6 10-6,-4 13-5,1 19-4,-1 19-2,1 19-4,1 15-1,3 13 1,3 12 2,4 13 2,4-5-13,6-22-24,7-22-26,6-21-25,4-29-6,4-34 11,3-35 12,3-33 12,1-22 8,1-5 6,-1-7 5,1-5 5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17"/>
    </inkml:context>
    <inkml:brush xml:id="br0">
      <inkml:brushProperty name="width" value="0.04966" units="cm"/>
      <inkml:brushProperty name="height" value="0.04966" units="cm"/>
      <inkml:brushProperty name="color" value="#00BFF3"/>
    </inkml:brush>
  </inkml:definitions>
  <inkml:trace contextRef="#ctx0" brushRef="#br0">101100 27950 443,'46'-111'0,"-5"28"0,-7 28 0,-5 29 0,-1 11 4,6-2 10,7-3 10,6-3 9,7-1 3,10 4-3,10 3-3,9 3-3,6 1-4,3 1-5,3-1-4,4 1-5,-4 1-3,-9 3 2,-10 3-1,-8 4 1,-9 1-4,-6 0-7,-6 0-8,-6 0-7,-12-7-8,-15-11-7,-15-14-8,-16-11-8,-10-6 3,-3 4 10,-3 3 12,-2 3 11,-1 3 7,3 3 6,3 3 3,4 4 6,1 1 4,0 0 6,0 0 6,0 0 6,3 14 6,6 28 5,7 28 6,6 29 5,3 16 0,0 7-7,0 6-6,0 7-7,0 0-6,0-2-4,0-3-4,0-3-5,-2-2-3,-3 0-3,-3 0-2,-2 0-3,-5-5-2,-2-9-1,-3-10-3,-3-8-2,-6-8-2,-5-2-6,-7-3-4,-5-3-4,-3-7-4,4-9-1,3-10-2,3-8-1,1-12-1,1-12 2,-1-13 2,1-12 2,4-10 1,9-6 3,10-6 1,10-6 3,8-6 2,10-2 0,10-3 2,9-3 0,7 2 2,7 10 2,6 10 4,7 9 3,-1 7 2,-6 7 2,-6 6 2,-6 7 1,-6 5 1,-2 7-3,-3 6-2,-3 7-1,-6 5-3,-5 7-1,-7 6-2,-5 7-2,-9 2-1,-9 1-3,-10-1-3,-8 1-2,-11 1-1,-8 3-1,-10 3-1,-9 4 0,-7-3-1,-3-5 3,-3-7 0,-2-5 3,-1-8 1,3-5 4,3-7 1,4-5 4,1-3 3,0 4 5,0 3 4,0 3 6,3-1 4,6-2 7,7-3 5,6-3 7,10 1 5,17 6 6,15 7 6,16 6 5,16 4-1,20 4-8,18 3-9,20 3-8,13 3-7,9 3-3,10 3-5,10 4-4,4 2-6,0 4-9,0 3-9,0 3-8,-2 1-9,-3 1-9,-3-1-10,-2 1-9,-9-7-1,-12-12 9,-13-13 8,-12-12 9,-9-9 1,-2-2-3,-3-3-3,-3-3-5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18"/>
    </inkml:context>
    <inkml:brush xml:id="br0">
      <inkml:brushProperty name="width" value="0.05044" units="cm"/>
      <inkml:brushProperty name="height" value="0.05044" units="cm"/>
      <inkml:brushProperty name="color" value="#00BFF3"/>
    </inkml:brush>
  </inkml:definitions>
  <inkml:trace contextRef="#ctx0" brushRef="#br0">103450 26800 436,'26'-90'33,"4"23"6,3 22 3,3 22 5,-4 18-1,-8 16-8,-10 15-8,-9 17-7,-7 11-6,-3 10-3,-3 10-2,-2 9-4,-5 1-3,-2-6-4,-3-6-4,-3-6-3,-1-7-5,4-6-6,3-6-6,3-6-5,4-12-3,7-15 1,6-15 1,7-16 1,8-15 0,14-11 2,11-14 0,14-11 2,7-9 1,3-3 4,3-3 4,4-2 3,-1 2 4,-3 9 4,-3 10 3,-2 10 4,-6 8 3,-6 10 0,-6 10 0,-6 9 1,-15 9 6,-21 9 12,-22 10 10,-22 10 12,-15 5 1,-5 4-9,-7 3-9,-5 3-10,-1 1-6,6 1-4,7-1-5,6 1-4,18-3-5,32-2-6,31-3-5,32-3-7,13-2 1,-3 0 3,-3 0 4,-2 0 5,-9 1 2,-12 4 2,-13 3 1,-12 3 2,-12 3 1,-8 3 1,-10 3 1,-9 4 1,-13 2 0,-16 4 0,-15 3 1,-15 3 0,-9 1 1,1 1 1,-1-1 1,1 1 1,-1-4 0,1-6 0,-1-6 0,1-6-1,4-4 1,9 1 2,10-1 3,10 1 2,19-3 2,32-2 2,31-3 3,32-3 2,22-7-2,17-9-7,15-10-5,16-8-6,-2-4-5,-19 3-1,-18 3-3,-19 4-1,-10 4-1,1 6 0,-1 7-1,1 6-1,-12 6 4,-21 6 6,-22 7 5,-22 6 7,-18 1 3,-11-3-2,-14-3-1,-11-2 0,-9-5-5,-3-2-5,-3-3-6,-2-3-6,-3-1-2,1 4 0,-1 3 0,1 3 2,-1-1 1,1-2 2,-1-3 4,1-3 2,4-4 1,9-3 0,10-3-1,10-2 1,21-1 6,34 3 13,35 3 14,35 4 14,24-3 1,16-5-10,15-7-9,17-5-10,10-3-9,6 4-9,7 3-7,6 3-9,-1 1-10,-5 1-11,-7-1-12,-5 1-11,-20-1 0,-31 1 12,-31-1 11,-31 1 11,-15-1 2,4 1-10,3-1-8,3 1-10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1"/>
    </inkml:context>
    <inkml:brush xml:id="br0">
      <inkml:brushProperty name="width" value="0.02619" units="cm"/>
      <inkml:brushProperty name="height" value="0.02619" units="cm"/>
      <inkml:brushProperty name="color" value="#F2395B"/>
    </inkml:brush>
  </inkml:definitions>
  <inkml:trace contextRef="#ctx0" brushRef="#br0">53811 49100 839,'-13'1'36,"8"4"-3,7 2-1,6 3-2,3 1-8,-1-1-14,-1-1-15,-1 0-13,-1-1-9,-2-1 0,-3 1-2,0 0-1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2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66725 14650 333,'157'63'167,"51"46"-1,50 47 1,49 47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26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10450 18150 430,'-113'-46'0,"26"10"0,24 10 0,26 9 0,18 9 8,13 9 14,12 10 16,13 10 14,10 11 3,10 17-8,10 15-9,9 16-8,2 10-6,-2 7-3,-3 6-3,-3 7-3,-1 2 0,4 1 1,3-1 1,3 1 2,1 4 0,1 9-3,-1 10-1,1 10-1,-1 4-3,1 0-1,-1 0-2,1 0-1,-1-7-1,1-11 0,-1-14 0,1-11 0,-1-14-1,1-11-1,-1-14-2,1-11-3,2-15 0,7-16 1,6-15-1,7-15 0,13-31 1,22-43 0,22-44 1,23-43 1,28-53-2,39-58-1,36-60-2,39-59-3,32-27 0,28 6 0,28 7-1,29 6 0,-17 28-6,-58 50-13,-60 50-12,-59 50-12,-41 39-9,-22 28-6,-22 28-6,-21 29-5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29"/>
    </inkml:context>
    <inkml:brush xml:id="br0">
      <inkml:brushProperty name="width" value="0.05669" units="cm"/>
      <inkml:brushProperty name="height" value="0.05669" units="cm"/>
      <inkml:brushProperty name="color" value="#F2395B"/>
    </inkml:brush>
  </inkml:definitions>
  <inkml:trace contextRef="#ctx0" brushRef="#br0">30650 39700 388,'-15'-22'6,"23"6"12,22 7 13,22 6 12,10 4 3,1 4-7,-1 3-7,1 3-7,1 3-5,3 3-3,3 3-3,4 4-4,4-3-1,6-5-1,7-7 1,6-5 0,4-4 0,4 0-2,3 0 0,3 0-1,1 0 0,1 0-1,-1 0 1,1 0-1,-3 0 0,-2 0-1,-3 0 0,-3 0-1,-4 0 0,-3 0 0,-3 0 2,-2 0 0,-1-4 0,3-5 1,3-7 0,4-5 1,-1-3 0,-3 4 0,-3 3 0,-2 3 1,-1 1 1,3 1 0,3-1 0,4 1 1,-1 1 1,-3 3 1,-3 3-1,-2 4 2,-5 2-1,-2 4-3,-3 3-1,-3 3-1,-1 1-3,4 1-1,3-1-1,3 1-1,1-1-1,1 1 1,-1-1 2,1 1 0,1-3-1,3-2-3,3-3-3,4-3-4,4-4-1,6-3 1,7-3 1,6-2 1,-2-3 0,-9 1-1,-10-1-2,-8 1 0,-6 1 0,1 3 0,-1 3-1,1 4 2,2-4-1,7-9 1,6-10 1,7-8 1,4-3 2,3 7 5,3 6 6,4 7 4,-3 4 3,-5 3 0,-7 3 0,-5 4 0,-6 1-1,-3 0-1,-3 0-3,-2 0 0,-3 0-3,1 0 0,-1 0-2,1 0 0,-3 0-3,-2 0-3,-3 0-2,-3 0-3,1 0-1,6 0 1,7 0 1,6 0 0,1 3 2,-3 6 1,-3 7 3,-2 6 2,-5 4 1,-2 4 0,-3 3 2,-3 3 0,-6-1-2,-5-2-2,-7-3-5,-5-3-3,2-9-8,13-11-13,12-14-14,13-11-12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31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47850 34400 472,'-4'-72'16,"-5"6"2,-7 7 3,-5 6 2,-4 6 0,0 6-1,0 7-3,0 6 0,-2 4-3,-3 4 0,-3 3-1,-2 3-1,-6 3-1,-6 3-2,-6 3 0,-6 4-2,-6 2 0,-2 4-1,-3 3-1,-3 3 1,-1 4-2,4 7 2,3 6-1,3 7 1,1 4 0,1 3 1,-1 3 0,1 4 0,-1 2 1,1 4-2,-1 3 0,1 3-1,1 4 0,3 7 1,3 6 0,4 7 1,5 4 0,10 3-1,10 3-1,9 4-1,6 1 0,3 0 0,3 0 1,4 0-1,2 0-1,4 0 1,3 0-2,3 0 0,3-4-1,3-5-1,3-7 0,4-5 0,4-9-1,6-9 0,7-10 1,6-8-1,6-6 0,6 1 0,7-1 1,6 1-1,7-6 1,10-8 0,10-10-1,9-9 1,10-5-1,14 0-2,11 0-1,14 0-1,0-7-1,-8-11-4,-10-14-2,-9-11-3,-10-11-2,-9-5 1,-10-7 0,-8-5 0,-12-8 0,-12-5 0,-13-7 0,-12-5 0,-10-6 1,-6-3 1,-6-3 2,-6-2 1,-6-3 3,-2 1 1,-3-1 1,-3 1 2,-9 1 1,-11 3 0,-14 3 0,-11 4 0,-7 4 0,0 6 0,0 7 0,0 6 0,-4 9 1,-5 13 0,-7 12-1,-5 13 1,-6 7-1,-3 4-2,-3 3-2,-2 3-2,-6 6-3,-6 9-2,-6 10-3,-6 10-4,-2 7-2,3 6-3,3 7-2,4 6-4,10 3 0,19 0-1,19 0 0,19 0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31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47350 34600 572,'21'78'134,"-5"6"-32,-7 7-32,-5 6-31,-3 10-17,4 17-2,3 15-3,3 16-1,-1 5-8,-2-2-15,-3-3-15,-3-3-13,-2-15-13,0-24-10,0-26-10,0-24-11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32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46800 42800 497,'59'-24'7,"19"4"13,19 3 15,19 3 13,1 4 3,-16 7-9,-15 6-8,-15 7-9,-12 5-6,-6 7-4,-6 6-5,-6 7-5,-7 4-1,-6 3 0,-6 3 2,-6 4 0,-9 2 0,-8 4-4,-10 3-4,-9 3-3,-9 1-2,-5 1 3,-7-1 1,-5 1 1,-6-6 1,-3-8 0,-3-10-1,-2-9 1,-1-5-1,3 0 0,3 0 1,4 0 1,2 0 1,4 0 3,3 0 4,3 0 2,6 1 4,9 4 4,10 3 4,10 3 4,11-2 0,17-6-6,15-6-6,16-6-5,10-7-2,7-6-1,6-6-1,7-6 1,4-6-6,3-2-8,3-3-9,4-3-9,-3-2-3,-5 0 2,-7 0 4,-5 0 2,-6 1-4,-3 4-9,-3 3-9,-2 3-9,-9-1-2,-12-2 6,-13-3 7,-12-3 6,-7-1 5,1 4 5,-1 3 3,1 3 5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32"/>
    </inkml:context>
    <inkml:brush xml:id="br0">
      <inkml:brushProperty name="width" value="0.04549" units="cm"/>
      <inkml:brushProperty name="height" value="0.04549" units="cm"/>
      <inkml:brushProperty name="color" value="#F2395B"/>
    </inkml:brush>
  </inkml:definitions>
  <inkml:trace contextRef="#ctx0" brushRef="#br0">48150 42500 483,'-46'-90'0,"10"23"0,10 22 0,9 22 0,1 5 2,-6-8 5,-6-10 4,-6-9 5,-2-2 2,3 6 3,3 7 1,4 6 1,-3 4 0,-5 4-2,-7 3-2,-5 3-3,-6 3-1,-3 3 1,-3 3 0,-2 4 0,-9 5 0,-12 10 1,-13 10 0,-12 9 0,-10 10-1,-6 14-1,-6 11-2,-6 14-1,-4 7 0,1 3-1,-1 3 0,1 4 0,5-1 0,14-3 0,11-3 1,14-2 0,10-1-1,9 3-3,10 3-2,10 4-2,10 4-2,13 6-1,12 7 0,13 6 0,12 1 0,13-3 0,12-3 0,13-2 1,9-6-1,6-6 0,7-6-3,6-6 0,6-7-1,6-6-2,7-6 0,6-6-1,4-6-1,4-2-2,3-3-2,3-3-1,6-9 0,9-11 0,10-14 1,10-11 0,7-11 1,6-5 1,7-7-1,6-5 0,-2-11 0,-9-11 1,-10-14 0,-8-11 0,-9-12 0,-6-9-2,-6-10-2,-6-8-2,-10-8-1,-12-2 2,-13-3 0,-12-3 1,-12-6 1,-8-5 3,-10-7 1,-9-5 3,-10-1 2,-9 6 2,-10 7 1,-8 6 2,-12 3 2,-12 0-1,-13 0 2,-12 0 0,-10 0 0,-6 0 1,-6 0 1,-6 0 0,-6 9-1,-2 19-2,-3 19-1,-3 19-3,-1 15 0,4 13 0,3 12 0,3 13 1,1 13-3,1 17-4,-1 15-4,1 16-4,5 5-4,14-2-4,11-3-2,14-3-4,5-2-3,1 0-1,-1 0-2,1 0-1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39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70300 36800 557,'-54'57'112,"-5"17"-24,-7 15-25,-5 16-24,-6 10-14,-3 7-3,-3 6-4,-2 7-3,-5 8-2,-2 14-2,-3 11 0,-3 14-1,-6 5-2,-5 1-3,-7-1-2,-5 1-5,0-7-3,10-12-7,10-13-7,9-12-6,10-18-2,14-21 4,11-22 3,14-22 2,16-30-5,22-37-14,22-38-14,23-37-15,5-12-1,-9 17 14,-10 15 12,-8 16 14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40"/>
    </inkml:context>
    <inkml:brush xml:id="br0">
      <inkml:brushProperty name="width" value="0.04332" units="cm"/>
      <inkml:brushProperty name="height" value="0.04332" units="cm"/>
      <inkml:brushProperty name="color" value="#F2395B"/>
    </inkml:brush>
  </inkml:definitions>
  <inkml:trace contextRef="#ctx0" brushRef="#br0">69700 37800 507,'21'-47'2,"-5"6"4,-7 7 3,-5 6 3,-1 4 5,6 4 4,7 3 4,6 3 5,6 9 2,6 16 0,7 15 1,6 17-1,4 10-1,4 6-2,3 7-3,3 6-2,4 10-3,7 17-2,6 15-2,7 16-3,10 4-1,16-6 1,15-6-1,17-6 0,13-6-6,13-2-11,12-3-12,13-3-12,-1-2-6,-11 0-3,-14 0-1,-11 0-2,-18-8-1,-22-16 0,-22-15 0,-21-15 1,-15-9 0,-6 1 2,-6-1 1,-6 1 2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40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70600 35200 612,'-47'75'86,"6"0"-16,7 0-17,6 0-17,-2 6-10,-9 13-3,-10 12-3,-8 13-4,-6 4-3,1-3-2,-1-3-4,1-2-2,2-9-1,7-12 1,6-13 1,7-12 1,4-10-8,3-6-14,3-6-15,4-6-16,10-20-9,19-30-3,19-32-5,19-30-2,5-12 4,-5 9 13,-7 10 15,-5 10 12,-6 5 9,-3 4 3,-3 3 2,-2 3 3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1"/>
    </inkml:context>
    <inkml:brush xml:id="br0">
      <inkml:brushProperty name="width" value="0.02514" units="cm"/>
      <inkml:brushProperty name="height" value="0.02514" units="cm"/>
      <inkml:brushProperty name="color" value="#F2395B"/>
    </inkml:brush>
  </inkml:definitions>
  <inkml:trace contextRef="#ctx0" brushRef="#br0">53610 49900 875,'-12'0'38,"7"0"-7,7 0-5,6 0-7,3 0-8,1 2-13,-1 0-12,1 1-13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41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70200 35850 583,'45'-91'1,"-9"19"3,-10 19 2,-8 19 2,-4 10 3,3 4 4,3 3 4,4 3 2,1 6 2,0 9 0,0 10-2,0 10 0,1 8-1,4 10 0,3 10 1,3 9 1,-2 7-2,-6 7-1,-6 6-2,-6 7-2,-4 2-1,1 1-1,-1-1-1,1 1 0,-1-6-2,1-8-1,-1-10-2,1-9-2,2-12-1,7-11-1,6-14-2,7-11-2,4-23-1,3-31-1,3-31 0,4-31-2,4-21-1,6-9-1,7-10-1,6-8-1,-2-3 0,-9 7 0,-10 6 0,-8 7 0,-8 10 1,-2 16 0,-3 15 1,-3 17 0,-6 11 0,-5 10-2,-7 10-1,-5 9-2,-8 17-6,-5 25-11,-7 25-12,-5 25-12,-3 7-1,4-8 9,3-10 10,3-9 9,3-5 6,3 0 2,3 0 2,4 0 1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42"/>
    </inkml:context>
    <inkml:brush xml:id="br0">
      <inkml:brushProperty name="width" value="0.04614" units="cm"/>
      <inkml:brushProperty name="height" value="0.04614" units="cm"/>
      <inkml:brushProperty name="color" value="#F2395B"/>
    </inkml:brush>
  </inkml:definitions>
  <inkml:trace contextRef="#ctx0" brushRef="#br0">72400 35600 476,'21'-27'3,"-5"-3"3,-7-3 6,-5-2 4,-4-1 2,0 3 1,0 3-1,0 4-1,-5 2 1,-9 4-2,-10 3 0,-8 3-1,-6 4-2,1 7-2,-1 6-4,1 7-2,-4 10 0,-6 16 0,-6 15 2,-6 17 0,-2 7 2,3 0 1,3 0 2,4 0 1,-1 3 0,-3 6-1,-3 7-2,-2 6 0,5-5-3,16-16-2,15-15-2,17-15-2,17-18-4,23-19-6,22-18-7,22-19-7,10-15-3,1-8-2,-1-10-1,1-9-1,-4-2 0,-6 6 3,-6 7 2,-6 6 4,-12 15 11,-15 26 18,-15 24 20,-16 26 18,-10 10 6,-3-3-8,-3-3-9,-2-2-7,-1-3-7,3 1-3,3-1-4,4 1-3,11-6-7,23-8-12,22-10-11,22-9-11,7-12-5,-6-11-2,-6-14 1,-6-11-1,-7-9 1,-6-3 4,-6-3 5,-6-2 2,-4-1 5,1 3 6,-1 3 3,1 4 6,-6 4 5,-8 6 4,-10 7 5,-9 6 4,-7 12 10,-3 19 14,-3 19 14,-2 19 14,-5 13 1,-2 10-12,-3 10-12,-3 9-13,-1 2-8,4-2-2,3-3-3,3-3-3,3-6-2,3-5 0,3-7-1,4-5 0,1-6-1,0-3-3,0-3-2,0-2-3,9-9-3,19-12-8,19-13-7,19-12-6,4-13-3,-9-12 3,-10-13 2,-8-12 4,-8-15-1,-2-15-1,-3-15-1,-3-16-1,-6-4 1,-5 10 5,-7 10 5,-5 9 5,-4 9 4,0 9 4,0 10 4,0 10 3,0 5 2,0 4 0,0 3-1,0 3 1,3 3-1,6 3 0,7 3-2,6 4-1,3 8 0,0 17-3,0 15-1,0 16-2,-4 10 0,-5 7-1,-7 6 0,-5 7-1,-4 5 0,0 7 0,0 6 0,0 7-1,-2 2-1,-3 1 0,-3-1-1,-2 1 0,-5-6-1,-2-8 1,-3-10-1,-3-9 1,7-18-5,19-24-9,19-26-8,19-24-9,9-13-2,0 0 4,0 0 5,0 0 5,3 1 2,6 4 2,7 3 2,6 3 1,1 1 1,-3 1 2,-3-1 2,-2 1 1,-6 2 2,-6 7 0,-6 6 0,-6 7 2,-6 4-3,-2 3-3,-3 3-3,-3 4-5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42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74850 35050 507,'0'-135'-13,"0"32"16,0 31 16,0 32 16,0 24 7,0 19-2,0 19 0,0 19-2,-2 15-1,-3 13-2,-3 12-1,-2 13-2,-1 16-3,3 23-4,3 22-4,4 22-5,-1 19-1,-3 20-2,-3 18 1,-2 20-1,-5 8-9,-2 1-15,-3-1-17,-3 1-16,-1-17-9,4-30-2,3-32-2,3-30-2,3-28 2,3-21 6,3-22 5,4-22 5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42"/>
    </inkml:context>
    <inkml:brush xml:id="br0">
      <inkml:brushProperty name="width" value="0.02911" units="cm"/>
      <inkml:brushProperty name="height" value="0.02911" units="cm"/>
      <inkml:brushProperty name="color" value="#F2395B"/>
    </inkml:brush>
  </inkml:definitions>
  <inkml:trace contextRef="#ctx0" brushRef="#br0">76150 35350 755,'-2'-43'2,"-3"17"5,-3 15 5,-2 16 4,-1 15 6,3 16 4,3 15 7,4 17 4,1 8-1,0 4-10,0 3-9,0 3-9,0-1-6,0-2-1,0-3-3,0-3 0,0-6-9,0-5-12,0-7-14,0-5-14,-2-9-1,-3-9 10,-3-10 10,-2-8 11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43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76100 35700 566,'28'-29'-1,"6"-5"0,7-7 0,6-5-1,6-6 0,6-3 1,7-3 2,6-2 1,4 2 4,4 9 7,3 10 7,3 10 7,-1 5 1,-2 4-3,-3 3-5,-3 3-3,-9 4-2,-11 7-3,-14 6-1,-11 7-2,-9 7-2,-3 9-3,-3 10-2,-2 10-4,-11 7 0,-15 6 0,-15 7 1,-16 6 1,-13 4-1,-9 4-1,-10 3-2,-8 3-2,-8-1 1,-2-2 1,-3-3 1,-3-3 2,1-6 0,6-5-1,7-7 0,6-5-1,6-9 2,6-9 4,7-10 5,6-8 4,12-11 4,19-8 5,19-10 5,19-9 5,16-7 0,17-3-4,15-3-5,16-2-3,7-3-6,1 1-9,-1-1-8,1 1-7,-4 1-10,-6 3-8,-6 3-9,-6 4-9,-9 2-3,-8 4 4,-10 3 3,-9 3 3,-9-2 4,-5-6 2,-7-6 3,-5-6 3,-11-9 3,-11-8 6,-14-10 6,-11-9 5,-6-7 3,4-3 1,3-3 1,3-2 2,1-1 0,1 3 0,-1 3 0,1 4 1,2 4 0,7 6 2,6 7 1,7 6 0,2 6 5,1 6 6,-1 7 6,1 6 6,1 12 6,3 19 8,3 19 6,4 19 7,1 18-1,0 19-6,0 19-9,0 19-7,0 16-4,0 17-4,0 15-1,0 16-3,0 12-1,0 9-1,0 10-1,0 10 1,-2 4-9,-3 0-13,-3 0-15,-2 0-15,-1-18-9,3-33-5,3-35-5,4-34-5,-1-26 2,-3-15 6,-3-15 7,-2-16 6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43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78350 34400 562,'7'-46'4,"17"10"8,15 10 8,16 9 7,4 6 3,-6 3-4,-6 3-3,-6 4-4,-2 5-4,3 10-3,3 10-4,4 9-3,-1 7-3,-3 7-2,-3 6-3,-2 7-1,-8 2-6,-8 1-6,-10-1-8,-9 1-6,-13-1-4,-16 1-2,-15-1 1,-15 1-2,-11-3 4,-2-2 7,-3-3 8,-3-3 7,-4-7 4,-3-9 2,-3-10 1,-2-8 2,-1-4 1,3 3 0,3 3 0,4 4 1,4-1 2,6-3 4,7-3 5,6-2 4,12-6 8,19-6 10,19-6 11,19-6 11,16-7 0,17-6-9,15-6-8,16-6-10,10-2-8,7 3-5,6 3-7,7 4-5,0 1-7,-2 0-8,-3 0-8,-3 0-7,-9 1-4,-11 4-2,-14 3 0,-11 3-1,-11 3 0,-5 3 2,-7 3 2,-5 4 1,-9-1 4,-9-3 5,-10-3 6,-8-2 6,-11-5 3,-8-2 1,-10-3 1,-9-3 1,-4-2 1,4 0 0,3 0 1,3 0-1,-1 1 1,-2 4 0,-3 3 0,-3 3 0,1 1 2,6 1 6,7-1 4,6 1 6,3 2 5,0 7 4,0 6 5,0 7 6,3 7 1,6 9-2,7 10-1,6 10-2,3 8-1,0 10 0,0 10-2,0 9 1,0 10-4,0 14-4,0 11-4,0 14-5,0 10-2,0 9-1,0 10-1,0 10-1,0-3-5,0-11-9,0-14-9,0-11-10,1-17-7,4-18-7,3-19-7,3-18-6,1-21-3,1-22 0,-1-22 0,1-21-1,-1-10 6,1 3 11,-1 3 11,1 4 10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44"/>
    </inkml:context>
    <inkml:brush xml:id="br0">
      <inkml:brushProperty name="width" value="0.0422" units="cm"/>
      <inkml:brushProperty name="height" value="0.0422" units="cm"/>
      <inkml:brushProperty name="color" value="#F2395B"/>
    </inkml:brush>
  </inkml:definitions>
  <inkml:trace contextRef="#ctx0" brushRef="#br0">78750 35850 521,'0'-74'-3,"0"4"-7,0 3-6,0 3-6,0 3 0,0 3 4,0 3 5,0 4 6,-8 16 12,-16 32 23,-15 31 21,-15 32 21,-7 19 4,3 10-13,3 10-15,4 9-14,-1 2-8,-3-2-2,-3-3-2,-2-3-3,2-6-2,9-5-3,10-7-1,10-5-3,13-15-5,19-22-10,19-22-7,19-21-10,16-21-6,17-19-2,15-18-3,16-19-3,4-10-1,-6 1 3,-6-1 3,-6 1 1,-4-1 4,1 1 1,-1-1 3,1 1 1,-4 5 8,-6 14 10,-6 11 11,-6 14 11,-9 10 8,-8 9 4,-10 10 4,-9 10 5,-10 10 2,-9 13 0,-10 12-1,-8 13 0,-9 9-2,-6 6-6,-6 7-3,-6 6-5,-2 1-4,3-3-3,3-3-2,4-2-3,11-15-12,23-25-19,22-25-20,22-25-21,13-18-5,7-8 10,6-10 8,7-9 10,-3 1 8,-8 13 9,-10 12 8,-9 13 8,-7 6 7,-3 0 7,-3 0 7,-2 0 5,-5 3 5,-2 6 2,-3 7 2,-3 6 2,-4 10 1,-3 17 0,-3 15 2,-2 16 0,-9 7-3,-12 1-7,-13-1-6,-12 1-7,-15 8-4,-15 20-2,-15 18-2,-16 20-1,-5-1-2,6-19 1,7-18-1,6-19-1,15-21 2,26-21 3,24-22 2,26-22 4,21-16-3,19-9-5,19-10-7,19-8-6,5-1-4,-5 9-3,-7 10-2,-5 10-2,-9 7-4,-9 6-5,-10 7-4,-8 6-5,-6 3-3,1 0-3,-1 0-3,1 0-2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48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52750 42050 687,'-33'-16'6,"-16"19"12,-15 19 12,-15 19 12,-1 5 1,16-5-10,15-7-10,17-5-10,0 3-6,-11 17 0,-14 15-2,-11 16-1,-6 5 0,4-2 1,3-3 0,3-3 2,4-6-2,7-5-7,6-7-6,7-5-6,7-8-5,9-5-2,10-7-3,10-5-3,10-9-4,13-9-3,12-10-5,13-8-3,4-8 2,-3-2 9,-3-3 10,-2-3 9,-6-1 8,-6 4 6,-6 3 5,-6 3 7,-6 6 7,-2 9 5,-3 10 8,-3 10 5,-2 8 3,0 10-3,0 10-3,0 9-2,-2 6-4,-3 3-4,-3 3-4,-2 4-5,-1 1-4,3 0-3,3 0-3,4 0-3,1-2-2,0-3-3,0-3 0,0-2-2,3-15-12,6-25-22,7-25-23,6-25-22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49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52300 42900 570,'71'-69'2,"-5"13"1,-7 12 4,-5 13 1,0 7 2,10 4-2,10 3 0,9 3-2,2 1 0,-2 1-1,-3-1-1,-3 1-2,-6 1 0,-5 3-2,-7 3-1,-5 4-1,-6 4-1,-3 6 0,-3 7 0,-2 6-1,-6 4 1,-6 4 3,-6 3 4,-6 3 2,-4 1 4,1 1 3,-1-1 4,1 1 3,-3 1 3,-2 3 2,-3 3 2,-3 4 2,-2 2 0,0 4-3,0 3-2,0 3-4,1 4-2,4 7-2,3 6-2,3 7-3,-1 4-1,-2 3-1,-3 3 0,-3 4 0,-2-3-3,0-5-3,0-7-5,0-5-3,0-6-3,0-3-2,0-3-2,0-2-2,-5-8-5,-9-8-7,-10-10-6,-8-9-8,-8-10-1,-2-9 2,-3-10 2,-3-8 3,-4-15 2,-3-19 2,-3-18 2,-2-19 2,-5-16 2,-2-12 3,-3-13 1,-3-12 3,1-1 4,6 14 3,7 11 5,6 14 4,9 10 2,13 9 3,12 10 0,13 10 2,6 7 2,0 6 5,0 7 3,0 6 4,3 4 2,6 4-2,7 3-1,6 3-1,3 3-1,0 3-1,0 3-2,0 4 0,-4 7-2,-5 13-2,-7 12-1,-5 13-3,-4 9-2,0 6-1,0 7-1,0 6-1,-2 4 0,-3 4 0,-3 3 1,-2 3 0,-5-4-1,-2-8-1,-3-10-2,-3-9-2,-2-9 0,0-5 2,0-7 0,0-5 2,0-8 0,0-5 2,0-7 0,0-5 1,0-9 1,0-9-1,0-10-1,0-8 0,3-11-1,6-8-3,7-10-1,6-9-2,4-7-3,4-3-3,3-3-2,3-2-3,6 2-3,9 9-2,10 10-3,10 10-1,4 7-1,0 6 3,0 7 2,0 6 2,-5 4 3,-9 4 3,-10 3 3,-8 3 4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1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55050 42600 529,'3'-68'46,"6"17"-6,7 15-9,6 16-7,3 10-4,0 7-2,0 6 1,0 7-2,-4 5 0,-5 7 1,-7 6 0,-5 7 1,-4 4-1,0 3-1,0 3 0,0 4-1,0 7-1,0 13 0,0 12-1,0 13-1,0 9 0,0 6-3,0 7-3,0 6-1,0 1-3,0-3-1,0-3-2,0-2-1,0-8 0,0-8 0,0-10 2,0-9 1,1-10-3,4-9-9,3-10-7,3-8-8,-8-14-4,-19-15 0,-18-15-1,-19-16 0,-8-18 1,3-18 2,3-19 3,4-18 2,2-14 1,4-5 0,3-7 1,3-5 1,4-1 1,7 6 4,6 7 3,7 6 3,4 10 2,3 17 1,3 15 1,4 16 0,2 16 4,4 20 10,3 18 8,3 20 8,-2 8 1,-6 1-7,-6-1-6,-6 1-8,-4-1-4,1 1-3,-1-1-1,1 1-2,-1-3-1,1-2 1,-1-3 0,1-3 1,4-9-1,9-11-3,10-14-2,10-11-2,10-14-3,13-11-2,12-14-4,13-11-2,6-3-1,0 10 0,0 10 1,0 9 0,-4 9 3,-5 9 4,-7 10 4,-5 10 4,-8 7 5,-5 6 4,-7 7 4,-5 6 5,-8 6 4,-5 6 6,-7 7 4,-5 6 7,-4 3 0,0 0-1,0 0-2,0 0-2,1-4-3,4-5-5,3-7-5,3-5-4,3-8-3,3-5-3,3-7-2,4-5-3,5-6-3,10-3-6,10-3-3,9-2-6,6-11-2,3-15-3,3-15-3,4-16-1,1-8-1,0 0 3,0 0 0,0 0 3,-5-2 3,-9-3 4,-10-3 4,-8-2 5,-9 0 2,-6 7 2,-6 6 0,-6 7 1,-6 5 3,-2 7 4,-3 6 3,-3 7 5,-1 5 6,4 7 10,3 6 10,3 7 10,3 5 2,3 7-8,3 6-5,4 7-8,2 5-4,4 7-3,3 6-3,3 7-3,-1 0-4,-2-2-4,-3-3-5,-3-3-5,-4-1-3,-3 4-1,-3 3-1,-2 3-1,-5 1-4,-2 1-6,-3-1-6,-3 1-5,-7 1-3,-9 3 2,-10 3 1,-8 4 2,-8-3 2,-2-5 1,-3-7 1,-3-5 2,1-8 2,6-5 3,7-7 3,6-5 3,3-4 4,0 0 2,0 0 3,0 0 4,3 3 9,6 6 14,7 7 15,6 6 15,1 4 2,-3 4-11,-3 3-10,-2 3-12,-1 3-7,3 3-6,3 3-4,4 4-5,1-1-4,0-3 0,0-3-2,0-2 0,0-3-2,0 1-4,0-1-2,0 1-4,3-3-1,6-2 0,7-3-1,6-3 0,1 1 2,-3 6 2,-3 7 4,-2 6 1,-5-1 2,-2-5 0,-3-7-1,-3-5-1,1-15 0,6-22 0,7-22 0,6-21 0,6-18-3,6-12-5,7-13-5,6-12-6,-1-4-2,-5 7 2,-7 6 1,-5 7 3,-3 0 3,4-2 5,3-3 5,3-3 6,-1 4 4,-2 13 6,-3 12 4,-3 13 5,-4 7 2,-3 4 0,-3 3-2,-2 3-1,0 4 4,7 7 9,6 6 7,7 7 9,0 4-2,-2 3-12,-3 3-11,-3 4-12,1 1-7,6 0-4,7 0-3,6 0-3,1 0-1,-3 0 1,-3 0 2,-2 0 2,-6 3 0,-6 6 1,-6 7 0,-6 6 1,-9 6 0,-8 6 2,-10 7 0,-9 6 3,-10 6 0,-9 6-1,-10 7 1,-8 6 0,-6 1 1,1-3-1,-1-3 2,1-2-1,2-6 1,7-6-1,6-6 1,7-6-1,15-15 3,25-21 5,25-22 7,25-22 5,12-10 1,1 4-5,-1 3-5,1 3-5,-3 4-3,-2 7-2,-3 6-2,-3 7-1,-2 2 0,0 1 3,0-1 2,0 1 3,-11 10-2,-22 22-4,-22 22-7,-21 23-4,-15 10-2,-6 0 0,-6 0 1,-6 0 0,-4-4 2,1-5 0,-1-7 1,1-5 0,-4-3 2,-6 4 2,-6 3 3,-6 3 2,-2-1 2,3-2 4,3-3 3,4-3 4,4-6 1,6-5 3,7-7 2,6-5 1,15-6 2,26-3 1,24-3 0,26-2 1,19-9-4,17-12-8,15-13-9,16-12-7,7-9-6,1-2-5,-1-3-4,1-3-4,-6 2-1,-8 10 1,-10 10 0,-9 9 2,-7 2-1,-3-2-2,-3-3-3,-2-3-2,-6-1-2,-6 4-3,-6 3-4,-6 3-2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28"/>
    </inkml:context>
    <inkml:brush xml:id="br0">
      <inkml:brushProperty name="width" value="0.05497" units="cm"/>
      <inkml:brushProperty name="height" value="0.05497" units="cm"/>
      <inkml:brushProperty name="color" value="#F2395B"/>
    </inkml:brush>
  </inkml:definitions>
  <inkml:trace contextRef="#ctx0" brushRef="#br0">86722 48117 400,'-1'-14'25,"-4"2"-5,-2 4-4,-3 3-6,-1 2-1,0 0 4,2 1 3,1 2 2,0 1 2,0 2-3,0 2-1,0 2-1,0 2-2,1 1-1,-1 3 0,0 2-1,0 1 1,0 1 0,1 1 2,-1 1 2,1 0-1,2-1-3,2-1-1,2-1-3,1 1 0,2 1-1,0 3 1,2 1 0,1-1 1,3-5-1,4-5 2,2-4-1,3-5-2,3-4-7,3-4-7,3-4-7,1-4-4,-1-5-2,-1-5-2,-1-5-2,-1-1-2,-1 0 0,-1 1 0,-1 1-1,-2 2 2,-3 1 4,-3 3 4,-2 2 4,-4 0 3,-1 1 4,-2-1 3,-1 0 4,-2 2 1,0 1-1,0 2-1,0 3-1,0 4 8,0 6 15,0 7 15,0 8 16,-1 3 4,-1 3-10,0 1-9,-1 3-10,-2 0-5,0 1-2,-2-1-3,0 1-3,0 0-2,0 4-2,2 3-3,1 3-2,0-1-3,0-2-1,0-3-3,0-3-2,5-6-8,10-7-12,9-8-13,11-8-12,3-7-3,-2-5 8,-2-7 7,-1-5 7,-3-2 5,-1 3-1,-3 3 1,-1 4 0,-3 1 2,-1 4 5,-2 3 5,-2 3 3,-3 3 13,-3 4 18,-2 4 19,-4 4 19,-2 3 4,0 1-9,-2 3-11,0 2-9,0 2-7,0 3-2,2 3-3,0 3-3,1 0-2,0 0-2,0-1-2,0-1-2,1-2-2,2-1-2,2-3-1,2-1-2,3-3-4,4-2-5,3-4-5,5-3-7,0-4-2,-3-8-2,-3-6 1,-3-7-2,-2-4 1,0-1 0,-2-1 2,-1 0 0,0-3 3,-2-1 2,-1-2 3,0-2 3,-2 0 3,-1 5 0,0 4 2,-1 3 1,-3 4 1,0 3 1,-3 3 0,-2 3 1,-2 2-1,-2 2-4,-2 2-2,-1 2-3,-2 2-5,-1 4-7,-2 2-6,1 4-6,-1 0-6,4-1-2,3-1-3,3 0-3,1-2 2,0-1 7,0-1 8,0 0 6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1"/>
    </inkml:context>
    <inkml:brush xml:id="br0">
      <inkml:brushProperty name="width" value="0.0309" units="cm"/>
      <inkml:brushProperty name="height" value="0.0309" units="cm"/>
      <inkml:brushProperty name="color" value="#F2395B"/>
    </inkml:brush>
  </inkml:definitions>
  <inkml:trace contextRef="#ctx0" brushRef="#br0">54427 48627 712,'-6'-6'7,"2"2"14,4 4 16,2 2 13,2 3 3,0 2-9,0 1-9,0 3-10,-1 2-11,1 1-13,0 2-12,0 3-14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1"/>
    </inkml:context>
    <inkml:brush xml:id="br0">
      <inkml:brushProperty name="width" value="0.03991" units="cm"/>
      <inkml:brushProperty name="height" value="0.03991" units="cm"/>
      <inkml:brushProperty name="color" value="#F2395B"/>
    </inkml:brush>
  </inkml:definitions>
  <inkml:trace contextRef="#ctx0" brushRef="#br0">58000 42950 551,'-91'-46'13,"19"10"4,19 10 4,19 9 2,12 12 6,6 16 6,7 15 7,6 17 5,6 16 0,6 19-7,7 19-8,6 19-8,3 21-4,0 26-2,0 24-3,0 26-2,-2 21-4,-3 19-5,-3 19-6,-2 19-4,-3 9-9,1 0-12,-1 0-12,1 0-12,1-22-7,3-44 2,3-43 1,4-44 1,1-32 4,0-18 8,0-19 8,0-18 7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1"/>
    </inkml:context>
    <inkml:brush xml:id="br0">
      <inkml:brushProperty name="width" value="0.02574" units="cm"/>
      <inkml:brushProperty name="height" value="0.02574" units="cm"/>
      <inkml:brushProperty name="color" value="#F2395B"/>
    </inkml:brush>
  </inkml:definitions>
  <inkml:trace contextRef="#ctx0" brushRef="#br0">59900 42350 854,'17'76'84,"-16"4"-36,-15 3-34,-15 3-37,-9-2-15,1-6 4,-1-6 5,1-6 3,2-9 2,7-8-2,6-10-3,7-9-1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2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59600 43150 557,'21'28'3,"-5"6"10,-7 7 8,-5 6 9,-6 7 2,-3 10-5,-3 10-3,-2 9-4,-1 1-2,3-6 0,3-6 1,4-6 0,-1-9 0,-3-8-4,-3-10-3,-2-9-3,-1-1-1,3 10 1,3 10 0,4 9 1,2 7 1,4 7-1,3 6 0,3 7 1,6-7 0,9-19 2,10-18 2,10-19 1,2-21-6,-3-21-12,-3-22-13,-2-22-14,-3-18-7,1-11-1,-1-14-2,1-11-2,2-14 0,7-11 2,6-14 2,7-11 1,10-7 3,16 0 2,15 0 2,17 0 2,3 7 8,-5 17 11,-7 15 11,-5 16 13,-12 18 6,-16 22 2,-15 22 2,-15 23 2,-18 20 5,-19 23 7,-18 22 8,-19 22 9,-12 12-2,-2 3-10,-3 3-9,-3 4-11,4-4-8,13-9-9,12-10-9,13-8-9,12-9-11,13-6-13,12-6-14,13-6-14,4-1 1,-3 7 12,-3 6 14,-2 7 12,-6 0 10,-6-2 7,-6-3 6,-6-3 7,1-6 4,9-5 2,10-7 2,10-5 1,0-4 1,-5 0 2,-7 0 0,-5 0 1,-8 7 1,-5 17 2,-7 15 1,-5 16 3,-11 9-2,-11 3-4,-14 3-6,-11 4-3,-9-1-4,-3-3-2,-3-3-1,-2-2-3,-6-1-1,-6 3-2,-6 3-2,-6 4-2,-1-6-2,7-11-2,6-14-3,7-11-2,5-11-1,7-5 2,6-7 2,7-5 1,2-9-2,1-9-8,-1-10-8,1-8-6,4-11-5,9-8 2,10-10 1,10-9 0,5-5 3,4 0 6,3 0 5,3 0 5,4 4 4,7 10 2,6 10 1,7 9 1,5 7 6,7 7 9,6 6 10,7 7 8,4 4 6,3 3 2,3 3 3,4 4 2,-3 4-1,-5 6-2,-7 7-3,-5 6-3,-6 4-4,-3 4-6,-3 3-5,-2 3-7,-8 4-3,-8 7-3,-10 6-2,-9 7-3,-7 0-5,-3-2-8,-3-3-6,-2-3-9,-6-4-3,-6-3-2,-6-3 0,-6-2-1,-1-6 2,7-6 5,6-6 6,7-6 6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2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60200 43900 574,'-83'-19'34,"34"13"9,35 12 10,35 13 10,25 10-1,20 10-10,18 10-10,20 9-10,11 2-9,7-2-8,6-3-8,7-3-9,7-4-7,9-3-9,10-3-9,10-2-8,-3-8-4,-11-8 0,-14-10 2,-11-9 0,-18-5-1,-22 0-3,-22 0-4,-21 0-3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2"/>
    </inkml:context>
    <inkml:brush xml:id="br0">
      <inkml:brushProperty name="width" value="0.03536" units="cm"/>
      <inkml:brushProperty name="height" value="0.03536" units="cm"/>
      <inkml:brushProperty name="color" value="#F2395B"/>
    </inkml:brush>
  </inkml:definitions>
  <inkml:trace contextRef="#ctx0" brushRef="#br0">62700 42850 622,'-22'-25'0,"6"0"2,7 0 1,6 0 1,6 14 10,6 28 19,7 28 19,6 29 19,-1 13 1,-5 1-17,-7-1-16,-5 1-17,-4-1-13,0 1-7,0-1-9,0 1-8,-4-4-5,-5-6-4,-7-6-3,-5-6-3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3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62900 43150 544,'76'-50'0,"4"0"0,3 0 0,3 0 0,1 4 4,1 10 10,-1 10 8,1 9 8,-3 4 5,-2 1-3,-3-1-2,-3 1-1,-7 4-2,-9 9 0,-10 10-1,-8 10 0,-9 7-3,-6 6-6,-6 7-5,-6 6-7,-7 4-1,-6 4-1,-6 3 2,-6 3 1,-10 1-2,-12 1-4,-13-1-4,-12 1-4,-12 2-3,-8 7-4,-10 6-3,-9 7-3,-5-1 0,0-6 1,0-6 4,0-6 2,1-6 1,4-2 1,3-3 1,3-3 0,9-7 2,16-9 3,15-10 3,17-8 3,19-11 11,26-8 16,24-10 17,26-9 18,16-7-1,10-3-16,10-3-18,9-2-17,1 0-9,-6 7-5,-6 6-2,-6 7-4,-4 4-6,1 3-8,-1 3-9,1 4-9,-7-1-4,-12-3-2,-13-3 0,-12-2-2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3"/>
    </inkml:context>
    <inkml:brush xml:id="br0">
      <inkml:brushProperty name="width" value="0.04473" units="cm"/>
      <inkml:brushProperty name="height" value="0.04473" units="cm"/>
      <inkml:brushProperty name="color" value="#F2395B"/>
    </inkml:brush>
  </inkml:definitions>
  <inkml:trace contextRef="#ctx0" brushRef="#br0">63500 42450 491,'-46'-91'0,"10"19"0,10 19 0,9 19 0,4 10 8,1 4 15,-1 3 15,1 3 15,1 7 4,3 14-10,3 11-8,4 14-9,2 19-5,4 29-1,3 28-2,3 28-1,1 23-1,1 19-2,-1 19-2,1 19-1,-1 23-1,1 28-1,-1 28-1,1 29-1,-4 15-8,-6 3-18,-6 3-16,-6 4-16,-2-34-8,3-68 4,3-69 2,4-68 4,1-35 0,0 0-1,0 0-1,0 0-2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4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65600 42750 521,'-33'-2'8,"34"-3"13,35-3 15,35-2 14,11-1 4,-8 3-10,-10 3-9,-9 4-9,-1 1-6,10 0-4,10 0-4,9 0-4,-1 4-4,-8 10-4,-10 10-4,-9 9-3,-10 4-3,-9 1 2,-10-1 1,-8 1 1,-9 2 2,-6 7 2,-6 6 2,-6 7 3,-10 4 2,-12 3 2,-13 3 1,-12 4 1,-9 2 2,-2 4 1,-3 3 1,-3 3 1,-1 1 0,4 1-1,3-1-1,3 1-1,3-7-2,3-12-1,3-13-1,4-12-1,4-23-7,6-30-11,7-32-11,6-30-10,13-26-8,23-19-2,22-18-2,22-19-3,10-7 1,1 7 6,-1 6 4,1 7 6,-1 8 4,1 14 5,-1 11 5,1 14 5,-6 10 7,-8 9 7,-10 10 8,-9 10 7,-15 19 13,-18 32 17,-19 31 17,-18 32 18,-15 19-1,-9 10-16,-10 10-17,-8 9-16,-8 7-13,-2 7-6,-3 6-7,-3 7-8,4-4-5,13-12-7,12-13-5,13-12-6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4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66900 43000 508,'68'0'2,"-11"0"4,-14 0 5,-11 0 3,-11 4 8,-5 10 8,-7 10 10,-5 9 9,-4 7 1,0 7-9,0 6-7,0 7-8,-2 5-5,-3 7-3,-3 6-2,-2 7-3,-3-4-3,1-12-3,-1-13-3,1-12-3,8-16-9,20-19-15,18-18-16,20-19-14,8-15-6,1-8 7,-1-10 4,1-9 6,-4 1 6,-6 13 5,-6 12 6,-6 13 5,-7 7 8,-6 4 7,-6 3 8,-6 3 8,-4 6 9,1 9 12,-1 10 11,1 10 11,-3 8 4,-2 10-5,-3 10-4,-3 9-5,-4 4-5,-3 1-6,-3-1-6,-2 1-6,-1-3-5,3-2-3,3-3-4,4-3-4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4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69500 42950 553,'-32'29'133,"-11"10"-28,-14 10-31,-11 9-28,-9 9-19,-3 9-6,-3 10-8,-2 10-6,2-3-4,9-11 2,10-14 1,10-11 0,7-7-5,6 0-15,7 0-14,6 0-14,3-5-10,0-9-9,0-10-7,0-8-8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1"/>
    </inkml:context>
    <inkml:brush xml:id="br0">
      <inkml:brushProperty name="width" value="0.02784" units="cm"/>
      <inkml:brushProperty name="height" value="0.02784" units="cm"/>
      <inkml:brushProperty name="color" value="#F2395B"/>
    </inkml:brush>
  </inkml:definitions>
  <inkml:trace contextRef="#ctx0" brushRef="#br0">54268 49200 790,'-8'6'5,"0"-2"12,1-4 11,-1-2 10,2-1 3,6 2-9,4 2-8,6 2-7,0 1-10,0 1-8,0 1-9,-2 2-9,-1 0-7,-1-1-3,-1 1-4,0 0-3,-2 0-2,0-1 1,-2 1 2,0 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5"/>
    </inkml:context>
    <inkml:brush xml:id="br0">
      <inkml:brushProperty name="width" value="0.05191" units="cm"/>
      <inkml:brushProperty name="height" value="0.05191" units="cm"/>
      <inkml:brushProperty name="color" value="#F2395B"/>
    </inkml:brush>
  </inkml:definitions>
  <inkml:trace contextRef="#ctx0" brushRef="#br0">68650 42150 423,'0'-50'2,"0"0"2,0 0 3,0 0 3,6 4 7,13 10 12,12 10 11,13 9 11,9 12 4,6 16-6,7 15-4,6 17-5,1 14-5,-3 17-5,-3 15-4,-2 16-6,2 13-2,9 14-1,10 11-2,10 14 0,2 13-1,-3 16-1,-3 15 0,-2 17-1,-3-4-13,1-22-23,-1-22-25,1-21-23,-7-24-11,-12-25 2,-13-25 4,-12-25 3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7"/>
    </inkml:context>
    <inkml:brush xml:id="br0">
      <inkml:brushProperty name="width" value="0.03048" units="cm"/>
      <inkml:brushProperty name="height" value="0.03048" units="cm"/>
      <inkml:brushProperty name="color" value="#F2395B"/>
    </inkml:brush>
  </inkml:definitions>
  <inkml:trace contextRef="#ctx0" brushRef="#br0">71700 42050 721,'139'0'74,"-22"0"-15,-22 0-14,-21 0-16,-15 3-8,-6 6-5,-6 7-2,-6 6-4,-7 3-4,-6 0-2,-6 0-4,-6 0-2,-9 3-2,-8 6-2,-10 7 0,-9 6-2,-10 4-1,-9 4 2,-10 3 0,-8 3 1,-6-2 0,1-6 1,-1-6 1,1-6 0,-6-4 1,-8 1-1,-10-1 0,-9 1 0,2-3 1,17-2-1,15-3 1,16-3 1,21-9-2,29-11-3,28-14-2,28-11-4,9-4 1,-9 6 2,-10 7 3,-8 6 3,-9 9 0,-6 13 1,-6 12-1,-6 13 0,-7 6 2,-6 0 5,-6 0 4,-6 0 5,-2-4-3,3-5-6,3-7-9,4-5-7,7-11-4,13-11 1,12-14 2,13-11 0,4-7 2,-3 0 3,-3 0 1,-2 0 3,-5 7 4,-2 17 2,-3 15 5,-3 16 4,-6 9 4,-5 3 7,-7 3 7,-5 4 5,-4-1 3,0-3-4,0-3-2,0-2-3,4-14-14,10-21-27,10-22-27,9-22-27,1-11-6,-6 0 12,-6 0 12,-6 0 13,-4 3 9,1 6 7,-1 7 5,1 6 7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8"/>
    </inkml:context>
    <inkml:brush xml:id="br0">
      <inkml:brushProperty name="width" value="0.0337" units="cm"/>
      <inkml:brushProperty name="height" value="0.0337" units="cm"/>
      <inkml:brushProperty name="color" value="#F2395B"/>
    </inkml:brush>
  </inkml:definitions>
  <inkml:trace contextRef="#ctx0" brushRef="#br0">72750 42550 652,'23'-25'-1,"-3"0"-4,-3 0-4,-2 0-3,-1 4 6,3 10 17,3 10 15,4 9 17,-3 9 4,-5 9-5,-7 10-6,-5 10-5,-4 5-4,0 4-2,0 3-1,0 3-1,0 3-4,0 3-5,0 3-5,0 4-6,-2 1-4,-3 0-8,-3 0-5,-2 0-7,-3-4-3,1-5-1,-1-7 0,1-5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8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73500 42050 596,'73'-93'4,"-3"17"8,-3 15 7,-2 16 8,-5 12 3,-2 9-2,-3 10-2,-3 10-2,-1 7-2,4 6-1,3 7-2,3 6-1,-4 6-3,-8 6-4,-10 7-3,-9 6-5,-7 3-1,-3 0 0,-3 0 0,-2 0 1,-12 3-2,-19 6-4,-18 7-4,-19 6-4,-12 3-3,-2 0-1,-3 0-2,-3 0-1,-4-4 0,-3-5 0,-3-7 2,-2-5 1,3-11 2,14-11 2,11-14 1,14-11 3,7-11 0,3-5 0,3-7-2,4-5 0,7-11-1,13-11-1,12-14 0,13-11 0,12-9 1,13-3-1,12-3 2,13-2 0,2 5 0,-5 16 1,-7 15 0,-5 17 0,-9 11 4,-9 10 5,-10 10 8,-8 9 5,-9 10 4,-6 14 2,-6 11 1,-6 14 1,-10 10-1,-12 9 0,-13 10-3,-12 10-1,-7 0-2,1-5-1,-1-7-1,1-5-1,2-8-4,7-5-5,6-7-5,7-5-6,2-6-2,1-3 0,-1-3-1,1-2 1,8-14 0,20-21-1,18-22-1,20-22 1,6-11-2,-2 0 0,-3 0 0,-3 0-2,-1-5 1,4-9 0,3-10 0,3-8 0,-2 2 2,-6 16 0,-6 15 1,-6 17 1,-6 0 0,-2-11-1,-3-14-2,-3-11-1,-6-6 0,-5 4 3,-7 3 3,-5 3 4,-3 3 1,4 3 1,3 3 0,3 4 1,1-1 1,1-3 0,-1-3-1,1-2 1,-3 0 3,-2 7 7,-3 6 7,-3 7 6,-1 5 6,4 7 3,3 6 3,3 7 4,4 16 1,7 29 0,6 28 0,7 28-1,2 17-3,1 6-3,-1 7-6,1 6-4,-3 1-4,-2-3-1,-3-3-2,-3-2-1,-2-11-5,0-15-6,0-15-8,0-16-5,3-24-15,6-31-20,7-31-21,6-31-21,1-12-2,-3 10 19,-3 10 17,-2 9 19,-5 4 11,-2 1 4,-3-1 6,-3 1 4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9"/>
    </inkml:context>
    <inkml:brush xml:id="br0">
      <inkml:brushProperty name="width" value="0.03817" units="cm"/>
      <inkml:brushProperty name="height" value="0.03817" units="cm"/>
      <inkml:brushProperty name="color" value="#F2395B"/>
    </inkml:brush>
  </inkml:definitions>
  <inkml:trace contextRef="#ctx0" brushRef="#br0">73650 41450 576,'26'-55'1,"4"-9"4,3-10 3,3-8 2,-1 16 7,-2 44 9,-3 44 10,-3 44 9,-6 27 1,-5 14-6,-7 11-6,-5 14-7,-9 5-4,-9 1-3,-10-1-4,-8 1-2,-9 1-4,-6 3 0,-6 3-3,-6 4-1,-2-3-2,3-5 2,3-7-1,4-5 1,-1-4-4,-3 0-9,-3 0-7,-2 0-9,-1-8-8,3-16-9,3-15-10,4-15-9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4:59"/>
    </inkml:context>
    <inkml:brush xml:id="br0">
      <inkml:brushProperty name="width" value="0.03189" units="cm"/>
      <inkml:brushProperty name="height" value="0.03189" units="cm"/>
      <inkml:brushProperty name="color" value="#F2395B"/>
    </inkml:brush>
  </inkml:definitions>
  <inkml:trace contextRef="#ctx0" brushRef="#br0">73950 43400 689,'71'1'4,"-5"4"6,-7 3 7,-5 3 6,-8 1 4,-5 1-1,-7-1-1,-5 1-1,0 2 0,10 7 3,10 6 1,9 7 1,2 2-3,-2 1-11,-3-1-9,-3 1-11,-6-1-5,-5 1 0,-7-1-1,-5 1-1,-4-6-8,0-8-18,0-10-17,0-9-18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00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76150 41050 424,'3'-86'4,"6"28"10,7 28 9,6 29 10,1 18 2,-3 9-5,-3 10-4,-2 10-4,-5 8-2,-2 10-3,-3 10-1,-3 9-1,-2 7-1,0 7 0,0 6 0,0 7 0,0 4-1,0 3 0,0 3-2,0 4 0,1 1-1,4 0 0,3 0 1,3 0-1,-1-4-1,-2-5-4,-3-7-5,-3-5-3,-1-8-3,4-5 0,3-7-1,3-5 0,-1-8 0,-2-5 2,-3-7 1,-3-5 2,-7-9-3,-9-9-6,-10-10-7,-8-8-5,-6-9-2,1-6 5,-1-6 4,1-6 4,1-6 3,3-2 1,3-3 2,4-3 1,-3-7 1,-5-9-1,-7-10 1,-5-8 0,-4-8-1,0-2 0,0-3 0,0-3-1,0-4 1,0-3 0,0-3 2,0-2 0,4-3 1,10 1 2,10-1 1,9 1 2,6 2 2,3 7 2,3 6 2,4 7 2,2 7 1,4 9-1,3 10-2,3 10 0,4 5-1,7 4-1,6 3-1,7 3-1,0 9 0,-2 16 0,-3 15 0,-3 17 0,-9 10 0,-11 6 1,-14 7 0,-11 6 0,-9 3 0,-3 0 0,-3 0 0,-2 0 0,-5-4-1,-2-5 0,-3-7-1,-3-5-1,1-8 0,6-5 0,7-7-2,6-5-1,20-17-3,34-24-6,35-26-6,35-24-7,19-15-1,7-3 0,6-3 2,7-2 1,2-3 2,1 1 3,-1-1 3,1 1 2,1-1 4,3 1 2,3-1 2,4 1 2,-7 2 2,-16 7-1,-15 6 0,-15 7 0,-15 8 4,-12 14 8,-13 11 8,-12 14 7,-15 11 5,-15 14-1,-15 11-1,-16 14-1,-13 10-2,-9 9-5,-10 10-4,-8 10-5,-12 5-4,-12 4 0,-13 3-1,-12 3-2,-4 1 0,7 1 0,6-1 0,7 1 0,10-7 0,16-12 0,15-13 0,17-12 0,19-9 0,26-2 1,24-3-1,26-3 1,18-6-1,13-5-2,12-7-1,13-5-2,4-4-1,-3 0 1,-3 0 1,-2 0-1,-3 3-1,1 6-3,-1 7-5,1 6-4,-3 4-1,-2 4 2,-3 3 2,-3 3 3,-2 6-4,0 9-8,0 10-9,0 10-9,-7 4-4,-11 0 1,-14 0 0,-11 0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02"/>
    </inkml:context>
    <inkml:brush xml:id="br0">
      <inkml:brushProperty name="width" value="0.02868" units="cm"/>
      <inkml:brushProperty name="height" value="0.02868" units="cm"/>
      <inkml:brushProperty name="color" value="#F2395B"/>
    </inkml:brush>
  </inkml:definitions>
  <inkml:trace contextRef="#ctx0" brushRef="#br0">75600 43000 767,'-5'-43'31,"-9"17"1,-10 15 1,-8 16-1,-12 12-3,-12 9-6,-13 10-7,-12 10-7,-16 14-3,-19 23 1,-18 22-1,-19 22 0,-15 16-4,-8 14-8,-10 11-10,-9 14-9,16-14-2,45-36 3,43-39 3,45-36 3,19-20-3,-3 1-7,-3-1-10,-2 1-7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0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81475 43075 333,'157'63'167,"51"46"-1,50 47 1,49 47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03"/>
    </inkml:context>
    <inkml:brush xml:id="br0">
      <inkml:brushProperty name="width" value="0.02784" units="cm"/>
      <inkml:brushProperty name="height" value="0.02784" units="cm"/>
      <inkml:brushProperty name="color" value="#F2395B"/>
    </inkml:brush>
  </inkml:definitions>
  <inkml:trace contextRef="#ctx0" brushRef="#br0">85100 40700 790,'3'-66'0,"6"19"0,7 19 0,6 19 0,9 9 0,13 0-1,12 0 0,13 0 0,-1 0 6,-11 0 13,-14 0 12,-11 0 12,-7 4 2,0 10-11,0 10-9,0 9-10,-2 6-12,-3 3-13,-3 3-14,-2 4-13,-9 1-8,-12 0 0,-13 0 0,-12 0-1,-5-5 4,3-9 10,3-10 10,4-8 8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2"/>
    </inkml:context>
    <inkml:brush xml:id="br0">
      <inkml:brushProperty name="width" value="0.0296" units="cm"/>
      <inkml:brushProperty name="height" value="0.0296" units="cm"/>
      <inkml:brushProperty name="color" value="#F2395B"/>
    </inkml:brush>
  </inkml:definitions>
  <inkml:trace contextRef="#ctx0" brushRef="#br0">54212 49800 743,'-20'1'2,"7"2"18,7 2 16,7 1 17,3 2 2,1 0-13,1 0-13,2-1-14,0 1-11,1-2-8,2-1-10,0 0-10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05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84600 41600 570,'-30'25'0,"-9"0"0,-10 0 0,-8 0 0,-1-2 2,9-3 5,10-3 5,10-2 4,22-11 4,39-15 2,36-15 3,39-16 2,18-10-2,0-3-6,0-3-8,0-2-6,-5 2-6,-9 9-2,-10 10-3,-8 10-3,-14 7-1,-15 6-1,-15 7 0,-16 6 0,-15 3 0,-11 0 1,-14 0 0,-11 0 0,-12 6 3,-9 13 5,-10 12 5,-8 13 5,-6 6 3,1 0 3,-1 0 1,1 0 3,2 0 0,7 0 0,6 0-1,7 0-1,4 0-1,3 0-1,3 0-2,4 0-1,4-2-1,6-3-3,7-3-1,6-2-3,7-6-5,10-6-9,10-6-9,9-6-9,2-9-6,-2-8-2,-3-10-3,-3-9-2,-7-4 2,-9 4 8,-10 3 7,-8 3 8,-9 4 5,-6 7 4,-6 6 4,-6 7 3,-4 4 3,1 3 3,-1 3 2,1 4 1,-3 2 2,-2 4 0,-3 3-1,-3 3 0,-2-1 0,0-2-2,0-3 0,0-3-1,9-4-2,19-3 0,19-3-1,19-2-1,10-8 0,4-8-1,3-10 0,3-9 0,1-4-2,1 4-2,-1 3-1,1 3-3,-3 3 0,-2 3 1,-3 3 1,-3 4 1,-6 4-1,-5 6-2,-7 7-4,-5 6-1,-8 4-2,-5 4 3,-7 3 1,-5 3 3,-9 3 1,-9 3 2,-10 3 2,-8 4 1,-6-1 3,1-3 3,-1-3 5,1-2 4,1-5 1,3-2-3,3-3-1,4-3-2,4-4 2,6-3 5,7-3 5,6-2 6,17-8 2,28-8-2,28-10-1,29-9-2,16-10-4,7-9-3,6-10-5,7-8-4,4-4-5,3 3-5,3 3-5,4 4-5,-4 4-2,-9 6 0,-10 7 1,-8 6 1,-12 6 2,-12 6 4,-13 7 4,-12 6 4,-13 9 5,-12 13 4,-13 12 6,-12 13 5,-12 6 2,-8 0-4,-10 0-2,-9 0-4,-9 0-3,-5 0-3,-7 0-4,-5 0-4,-8 1-3,-5 4-3,-7 3-4,-5 3-2,0-2-3,10-6 0,10-6 0,9-6-1,7-7-1,7-6-4,6-6-2,7-6-4,4-9 0,3-8 0,3-10 0,4-9 0,1-10 2,0-9 2,0-10 3,0-8 2,1-8 2,4-2 3,3-3 2,3-3 3,1 2 2,1 10 2,-1 10 2,1 9 3,-1 7 3,1 7 4,-1 6 6,1 7 4,4 8 10,9 14 15,10 11 15,10 14 14,7 3 2,6-2-13,7-3-13,6-3-14,1-2-8,-3 0-5,-3 0-5,-2 0-5,3 3-3,14 6-4,11 7-2,14 6-3,14 9-1,20 13 3,18 12 3,20 13 1,8 4-7,1-3-18,-1-3-19,1-2-19,-17-11-2,-30-15 10,-32-15 12,-30-16 12,-19-8 2,-2 0-6,-3 0-7,-3 0-6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05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85300 41500 657,'23'-68'-13,"-3"17"20,-3 15 23,-2 16 20,-5 18 7,-2 22-9,-3 22-9,-3 23-10,-2 8-5,0-3-4,0-3-2,0-2-4,0 2-3,0 9-4,0 10-5,0 10-5,0 0-7,0-5-8,0-7-10,0-5-9,1-11-7,4-11-6,3-14-6,3-11-6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05"/>
    </inkml:context>
    <inkml:brush xml:id="br0">
      <inkml:brushProperty name="width" value="0.03011" units="cm"/>
      <inkml:brushProperty name="height" value="0.03011" units="cm"/>
      <inkml:brushProperty name="color" value="#F2395B"/>
    </inkml:brush>
  </inkml:definitions>
  <inkml:trace contextRef="#ctx0" brushRef="#br0">85750 41750 730,'-16'-19'9,"19"13"20,19 12 17,19 13 20,9 7-3,0 4-23,0 3-24,0 3-22,-4-2-14,-5-6-1,-7-6-1,-5-6-2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07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87000 41600 519,'-5'-55'6,"41"-9"10,40-10 10,42-8 12,16 3 0,-6 20-8,-6 18-9,-6 20-9,-6 8-6,-2 1-3,-3-1-5,-3 1-4,-6-1-3,-5 1-2,-7-1-3,-5 1-3,-22 2-4,-33 7-7,-35 6-7,-34 7-7,-21-3 1,-6-8 9,-6-10 9,-6-9 10,-4-5 4,1 0 3,-1 0 2,1 0 1,2 1 2,7 4 3,6 3 3,7 3 2,5 1 2,7 1 1,6-1 1,7 1 1,5 4 4,7 9 10,6 10 8,7 10 8,5 7 2,7 6-6,6 7-5,7 6-6,0 6-5,-2 6-3,-3 7-4,-3 6-3,-2 3-2,0 0 0,0 0 1,0 0-1,0-5-1,0-9-6,0-10-5,0-8-5,7-14-9,17-15-13,15-15-14,16-16-12,7-19-3,1-22 8,-1-22 8,1-21 8,-1-14 7,1-2 4,-1-3 6,1-3 6,-1 2 3,1 10 3,-1 10 2,1 9 3,-6 10 3,-8 14 6,-10 11 4,-9 14 5,-5 8 3,0 7 3,0 6 2,0 7 3,-4 7 0,-5 9-1,-7 10-1,-5 10 0,-8 10-1,-5 13-1,-7 12-1,-5 13-1,-12 12-3,-16 13-5,-15 12-5,-15 13-5,-11 7-2,-2 4 0,-3 3 1,-3 3 0,2-5-5,10-12-9,10-13-10,9-12-10,9-15-6,9-15-1,10-15-3,10-16-1,5-15 1,4-11 4,3-14 5,3-11 3,1 2 14,1 19 24,-1 19 24,1 19 23,-1 9 8,1 0-11,-1 0-10,1 0-11,1 0-6,3 0-4,3 0-3,4 0-3,5-5-8,10-9-12,10-10-13,9-8-12,6-14-6,3-15 2,3-15 1,4-16 2,7-12 1,13-5 0,12-7 1,13-5 1,6-6 1,0-3 3,0-3 2,0-2 3,-2-1 2,-3 3 4,-3 3 2,-2 4 4,-12 8 4,-19 17 9,-18 15 8,-19 16 8,-21 21 8,-21 29 10,-22 28 8,-22 28 9,-11 10-2,0-5-11,0-7-12,0-5-12,6-9-9,13-9-6,12-10-7,13-8-6,16-12-7,23-12-8,22-13-8,22-12-8,13-9-3,7-2 5,6-3 4,7-3 4,-1-2 4,-6 0 6,-6 0 3,-6 0 6,-18 9 5,-28 19 7,-28 19 7,-27 19 7,-15 5 1,0-5-3,0-7-3,0-5-4,-4-3-1,-5 4-1,-7 3 0,-5 3-1,-9 1-3,-9 1-5,-10-1-6,-8 1-4,0-4-1,14-6 4,11-6 4,14-6 5,8-6 1,7-2 1,6-3 0,7-3 0,5 1 7,7 6 16,6 7 14,7 6 14,4 7 2,3 10-11,3 10-11,4 9-12,1 1-8,0-6-5,0-6-5,0-6-6,12-16-8,26-25-10,24-25-12,26-25-10,12-11-2,0 3 8,0 3 9,0 4 9,-4 5 4,-5 10 3,-7 10 2,-5 9 3,-8 4 2,-5 1 5,-7-1 4,-5 1 5,-14 5 4,-18 14 6,-19 11 4,-18 14 7,-14 5-3,-5 1-7,-7-1-9,-5 1-8,-8-3-5,-5-2-3,-7-3-3,-5-3-3,-6-1-1,-3 4 0,-3 3 2,-2 3-1,-3-1 2,1-2 3,-1-3 1,1-3 3,4-2 2,9 0 5,10 0 4,10 0 4,5 0 4,4 0 2,3 0 4,3 0 2,18-2 2,35-3 2,35-3 2,34-2 1,27-11-3,23-15-9,22-15-9,22-16-10,10-7-4,1 4 0,-1 3-1,1 3 0,-1 6-5,1 9-11,-1 10-10,1 10-10,-7 4-5,-12 0 0,-13 0-1,-12 0-1,-19 1 1,-25 4 0,-25 3 1,-25 3 2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10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33750 48550 517,'-72'0'0,"6"0"0,7 0 0,6 0 0,3-2 3,0-3 3,0-3 6,0-2 4,3-1 1,6 3 0,7 3-2,6 4-1,3-1 0,0-3-1,0-3 1,0-2-1,9-3-6,19 1-12,19-1-13,19 1-13,12 1 5,6 3 18,7 3 21,6 4 19,-2 1 9,-9 0-2,-10 0-2,-8 0-2,8-4-2,29-5 0,28-7-1,28-5 0,10-4-3,-5 0-7,-7 0-5,-5 0-7,-4-2-6,0-3-5,0-3-7,0-2-6,-4-8-2,-5-8 0,-7-10 2,-5-9 1,-9-7 0,-9-3-1,-10-3 0,-8-2 0,-11-8-1,-8-8 1,-10-10 0,-9-9 0,-9-7 1,-5-3 0,-7-3 2,-5-2-1,-9-6 1,-9-6 1,-10-6 0,-8-6 0,-9-2 0,-6 3 2,-6 3 2,-6 4 0,-6 5 3,-2 10 3,-3 10 3,-3 9 2,-6 9 3,-5 9 1,-7 10 1,-5 10 2,-11 11 0,-11 17 1,-14 15 0,-11 16 0,-7 13 1,0 14-1,0 11-1,0 14 1,1 11-1,4 14 0,3 11 0,3 14 0,3 11-1,3 14-2,3 11-1,4 14-1,7 10-2,13 9 0,12 10-1,13 10 0,15 8-1,19 10-3,19 10-3,19 9-2,15-1-3,13-8-4,12-10-2,13-9-5,16-12-2,23-11-4,22-14-2,22-11-3,18-17 0,16-18 3,15-19 3,17-18 3,-8-15-2,-27-9-8,-28-10-6,-28-8-7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17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58650 49100 493,'0'-49'0,"0"4"0,0 3 0,0 3 0,0-1 5,0-2 11,0-3 11,0-3 11,0 1 1,0 6-6,0 7-6,0 6-7,-5 1-2,-9-3 1,-10-3 2,-8-2 2,-8 2-2,-2 9-1,-3 10-3,-3 10-3,-6 7-2,-5 6 0,-7 7-2,-5 6-2,-8 10 1,-5 17-1,-7 15 0,-5 16 1,0 9-1,10 3-1,10 3-1,9 4 0,4 1-1,1 0 0,-1 0 1,1 0 0,5-4 0,14-5-2,11-7-1,14-5-2,8-6 0,7-3 0,6-3 2,7-2 1,8-6-4,14-6-6,11-6-7,14-6-6,7-7-4,3-6 1,3-6 1,4-6 0,2-6 2,4-2 1,3-3 1,3-3 2,-2-6-4,-6-5-6,-6-7-8,-6-5-8,-9-3-3,-8 4 0,-10 3-1,-9 3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18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58450 49850 443,'90'4'83,"-18"10"-20,-19 10-20,-18 9-20,-15 9-10,-9 9-1,-10 10 0,-8 10 0,-11 4-3,-8 0-2,-10 0-3,-9 0-4,-4-5-1,4-9 0,3-10-1,3-8 0,3-8 1,3-2 0,3-3 1,4-3 1,15-10-1,28-16-1,28-15-3,29-15-2,11-9-3,-2 1-2,-3-1-4,-3 1-2,-6-3-2,-5-2 1,-7-3 1,-5-3 0,-4-6 0,0-5-3,0-7-1,0-5-3,-4-8 1,-5-5 3,-7-7 3,-5-5 4,-3-4 2,4 0 3,3 0 4,3 0 2,-2 4 5,-6 10 6,-6 10 5,-6 9 6,-4 9 5,1 9 4,-1 10 4,1 10 5,-3 16 4,-2 26 5,-3 24 4,-3 26 4,-6 15-2,-5 6-8,-7 7-9,-5 6-9,-3 4-6,4 4-3,3 3-4,3 3-4,-1-1-5,-2-2-3,-3-3-6,-3-3-3,1-7-6,6-9-7,7-10-5,6-8-6,3-23-9,0-34-11,0-35-11,0-33-11,3-18 3,6 0 17,7 0 17,6 0 17,3 4 10,0 10 4,0 10 5,0 9 4,3 6 4,6 3 3,7 3 3,6 4 3,3 2 2,0 4-2,0 3-1,0 3-1,-2 3-4,-3 3-5,-3 3-6,-2 4-5,-5 1-7,-2 0-8,-3 0-8,-3 0-8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18"/>
    </inkml:context>
    <inkml:brush xml:id="br0">
      <inkml:brushProperty name="width" value="0.04838" units="cm"/>
      <inkml:brushProperty name="height" value="0.04838" units="cm"/>
      <inkml:brushProperty name="color" value="#F2395B"/>
    </inkml:brush>
  </inkml:definitions>
  <inkml:trace contextRef="#ctx0" brushRef="#br0">60400 48800 454,'1'-69'3,"4"13"5,3 12 6,3 13 5,-1 21 9,-2 32 11,-3 31 12,-3 32 11,-7 25 3,-9 23-7,-10 22-7,-8 22-6,-6 16-9,1 14-7,-1 11-8,1 14-8,-1 5-10,1 1-10,-1-1-12,1 1-12,4-4-6,9-6-4,10-6-4,10-6-3,4-21 1,0-34 3,0-35 4,0-33 5,0-25 0,0-11 0,0-14-2,0-11-1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19"/>
    </inkml:context>
    <inkml:brush xml:id="br0">
      <inkml:brushProperty name="width" value="0.05333" units="cm"/>
      <inkml:brushProperty name="height" value="0.05333" units="cm"/>
      <inkml:brushProperty name="color" value="#F2395B"/>
    </inkml:brush>
  </inkml:definitions>
  <inkml:trace contextRef="#ctx0" brushRef="#br0">61200 49600 412,'-22'-25'0,"6"0"0,7 0 0,6 0 0,1-2 2,-3-3 5,-3-3 5,-2-2 4,-3 14 10,1 35 15,-1 35 14,1 34 15,1 15 2,3-3-12,3-3-11,4-2-12,1-6-7,0-6-4,0-6-5,0-6-5,1-4-2,4 1-2,3-1-2,3 1-2,1-3-5,1-2-7,-1-3-9,1-3-7,-12-7-6,-21-9-3,-22-10-2,-22-8-3,-10-8 1,4-2 2,3-3 4,3-3 3,3-7 0,3-9-3,3-10-2,4-8-3,2-8-1,4-2 2,3-3-1,3-3 2,6 1 2,9 6 5,10 7 6,10 6 4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19"/>
    </inkml:context>
    <inkml:brush xml:id="br0">
      <inkml:brushProperty name="width" value="0.02709" units="cm"/>
      <inkml:brushProperty name="height" value="0.02709" units="cm"/>
      <inkml:brushProperty name="color" value="#F2395B"/>
    </inkml:brush>
  </inkml:definitions>
  <inkml:trace contextRef="#ctx0" brushRef="#br0">60850 49750 812,'75'-47'3,"0"6"6,0 7 7,0 6 5,-2 6 4,-3 6-3,-3 7 0,-2 6-2,-5 3-3,-2 0-3,-3 0-3,-3 0-4,-2 1-7,0 4-11,0 3-12,0 3-11,-4-1-2,-5-2 8,-7-3 7,-5-3 7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2"/>
    </inkml:context>
    <inkml:brush xml:id="br0">
      <inkml:brushProperty name="width" value="0.02798" units="cm"/>
      <inkml:brushProperty name="height" value="0.02798" units="cm"/>
      <inkml:brushProperty name="color" value="#F2395B"/>
    </inkml:brush>
  </inkml:definitions>
  <inkml:trace contextRef="#ctx0" brushRef="#br0">56200 48800 786,'13'15'124,"-4"1"-53,-3-1-52,-4 1-54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19"/>
    </inkml:context>
    <inkml:brush xml:id="br0">
      <inkml:brushProperty name="width" value="0.05168" units="cm"/>
      <inkml:brushProperty name="height" value="0.05168" units="cm"/>
      <inkml:brushProperty name="color" value="#F2395B"/>
    </inkml:brush>
  </inkml:definitions>
  <inkml:trace contextRef="#ctx0" brushRef="#br0">62450 49350 425,'-24'-24'3,"4"4"6,3 3 5,3 3 7,-1 7 6,-2 14 7,-3 11 8,-3 14 8,-2 13 0,0 16-5,0 15-6,0 17-5,-2 7-4,-3 0-3,-3 0-1,-2 0-2,2-4-1,9-5-3,10-7-3,10-5-1,8-9-3,10-9-5,10-10-5,9-8-5,7-15-7,7-19-8,6-18-8,7-19-10,2-15-3,1-8-2,-1-10 1,1-9-1,-6-10 2,-8-9 6,-10-10 4,-9-8 6,-9-4 4,-5 3 2,-7 3 5,-5 4 2,-8 7 2,-5 13-1,-7 12 1,-5 13-1,-4 10 4,0 10 6,0 10 6,0 9 7,9 2 4,19-2 4,19-3 2,19-3 3,7 1-2,-3 6-6,-3 7-7,-2 6-7,-3 6-3,1 6 0,-1 7 2,1 6 0,-3 7 2,-2 10 4,-3 10 4,-3 9 3,-6 6 1,-5 3 1,-7 3-2,-5 4 1,-8 2-1,-5 4-2,-7 3 0,-5 3-2,-4-1-2,0-2-6,0-3-4,0-3-5,10-18-13,23-31-19,22-31-21,22-31-19,13-16-2,7 0 16,6 0 16,7 0 16,2 1 8,1 4 2,-1 3 1,1 3 1,-6 3 1,-8 3 0,-10 3-1,-9 4 0,-10 2 2,-9 4 2,-10 3 2,-8 3 4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20"/>
    </inkml:context>
    <inkml:brush xml:id="br0">
      <inkml:brushProperty name="width" value="0.05589" units="cm"/>
      <inkml:brushProperty name="height" value="0.05589" units="cm"/>
      <inkml:brushProperty name="color" value="#F2395B"/>
    </inkml:brush>
  </inkml:definitions>
  <inkml:trace contextRef="#ctx0" brushRef="#br0">64150 48800 393,'0'-135'15,"0"32"6,0 31 5,0 32 6,0 33 8,0 39 14,0 36 11,0 39 14,-2 21-2,-3 6-13,-3 7-14,-2 6-14,-5 10-11,-2 17-9,-3 15-9,-3 16-9,-4 12-7,-3 9-3,-3 10-3,-2 10-5,2-12-6,9-31-10,10-31-10,10-31-9,2-24-7,-3-16-3,-3-15-3,-2-15-2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21"/>
    </inkml:context>
    <inkml:brush xml:id="br0">
      <inkml:brushProperty name="width" value="0.05263" units="cm"/>
      <inkml:brushProperty name="height" value="0.05263" units="cm"/>
      <inkml:brushProperty name="color" value="#F2395B"/>
    </inkml:brush>
  </inkml:definitions>
  <inkml:trace contextRef="#ctx0" brushRef="#br0">69600 47950 418,'-135'6'4,"-18"13"9,-19 12 10,-18 13 8,19-1 5,60-11 1,60-14-1,59-11 2,34-7-4,9 0-5,10 0-5,10 0-6,10 1-3,13 4-1,12 3-1,13 3-2,13 1 0,17 1-2,15-1-1,16 1-2,15-3 0,16-2-1,15-3 0,17-3-2,11-9 1,10-11 0,10-14-1,9-11 1,2-4-2,-2 6-3,-3 7-5,-3 6-3,-9 6-1,-11 6 1,-14 7 1,-11 6 1,-20 7 2,-24 10 1,-26 10 1,-24 9 3,-21 4 0,-16 1 1,-15-1 1,-15 1 1,-12-3 0,-6-2 2,-6-3 1,-6-3 2,-2-6 0,3-5 0,3-7 0,4-5 1,10-6 0,19-3-1,19-3-1,19-2 0,16-6-1,17-6 0,15-6-1,16-6-1,9-1-1,3 7-1,3 6-3,4 7-2,-6 5 0,-11 7 0,-14 6 0,-11 7 0,-9 4 0,-3 3 1,-3 3 0,-2 4 0,-1-3 1,3-5-1,3-7 1,4-5 1,2-6-1,4-3 2,3-3 1,3-2 1,-1-5 2,-2-2 0,-3-3 3,-3-3 0,-6-2 2,-5 0 1,-7 0-1,-5 0 2,-12 1-2,-16 4 0,-15 3-2,-15 3-1,-11 3-9,-2 3-14,-3 3-14,-3 4-15,-9 8-8,-11 17-3,-14 15-1,-11 16-2,-9 2 1,-3-8 2,-3-10 3,-2-9 2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25"/>
    </inkml:context>
    <inkml:brush xml:id="br0">
      <inkml:brushProperty name="width" value="0.05225" units="cm"/>
      <inkml:brushProperty name="height" value="0.05225" units="cm"/>
      <inkml:brushProperty name="color" value="#F2395B"/>
    </inkml:brush>
  </inkml:definitions>
  <inkml:trace contextRef="#ctx0" brushRef="#br0">93550 49150 421,'-2'-46'0,"-3"10"0,-3 10 0,-2 9 0,-9 7 9,-12 7 19,-13 6 20,-12 7 18,-4 5 3,7 7-13,6 6-14,7 7-13,-9 10-5,-21 16 0,-22 15 1,-22 17 2,-13 10-1,-3 6-4,-3 7-4,-2 6-3,0-1-2,7-5-1,6-7-1,7-5-1,7-4-5,9 0-10,10 0-10,10 0-8,11-7-4,17-11 2,15-14 3,16-11 3,12-11-6,9-5-13,10-7-15,10-5-13,4-9-4,0-9 8,0-10 8,0-8 7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25"/>
    </inkml:context>
    <inkml:brush xml:id="br0">
      <inkml:brushProperty name="width" value="0.05393" units="cm"/>
      <inkml:brushProperty name="height" value="0.05393" units="cm"/>
      <inkml:brushProperty name="color" value="#F2395B"/>
    </inkml:brush>
  </inkml:definitions>
  <inkml:trace contextRef="#ctx0" brushRef="#br0">91650 49200 407,'-68'-90'4,"17"23"6,15 22 7,16 22 6,9 15 9,3 9 8,3 10 8,4 10 10,5 10 1,10 13-5,10 12-6,9 13-5,7 10-6,7 10-5,6 10-4,7 9-6,5 6-5,7 3-5,6 3-5,7 4-6,2 1-5,1 0-7,-1 0-7,1 0-7,-3 3-7,-2 6-7,-3 7-8,-3 6-7,-9-7 1,-11-18 7,-14-19 9,-11-18 8,-9-15 0,-3-9-5,-3-10-6,-2-8-6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07"/>
    </inkml:context>
    <inkml:brush xml:id="br0">
      <inkml:brushProperty name="width" value="0.06495" units="cm"/>
      <inkml:brushProperty name="height" value="0.06495" units="cm"/>
      <inkml:brushProperty name="color" value="#FED406"/>
    </inkml:brush>
  </inkml:definitions>
  <inkml:trace contextRef="#ctx0" brushRef="#br0">86400 18350 338,'-247'45'8,"56"-9"3,57-10 2,56-8 4,35-4 5,17 3 8,15 3 9,16 4 8,10 1 0,7 0-7,6 0-7,7 0-9,4 0-4,3 0-3,3 0-3,4 0-2,2-2-2,4-3-1,3-3-1,3-2-1,1-3 0,1 1 0,-1-1 0,1 1 1,1 1 0,3 3-1,3 3-1,4 4-1,1-3 0,0-5 1,0-7 2,0-5 1,-2-11 1,-3-11-2,-3-14 0,-2-11-2,0-4 0,7 6-2,6 7 0,7 6-2,2 4 0,1 4-1,-1 3 0,1 3 0,1 3-1,3 3 0,3 3-1,4 4 0,-3 1 0,-5 0 0,-7 0 1,-5 0-1,-3 0 1,4 0-1,3 0 0,3 0 1,-4 0 0,-8 0 0,-10 0 1,-9 0 1,-5 0 1,0 0 0,0 0 0,0 0 1,0 0 0,0 0 0,0 0-1,0 0-1,4-2 1,10-3-1,10-3-1,9-2 1,2-5-1,-2-2 0,-3-3-2,-3-3 1,4 1-2,13 6-1,12 7-2,13 6 0,-2 6-1,-16 6 0,-15 7 0,-15 6 2,-9 3 1,1 0 3,-1 0 4,1 0 4,2-2 0,7-3-1,6-3-2,7-2-2,11-6-1,20-6-2,18-6-2,20-6-2,10-9-1,3-8 0,3-10 1,4-9 0,-6 1 0,-11 13 0,-14 12-1,-11 13 1,-17 7 0,-18 4 1,-19 3 2,-18 3 1,-12 4 3,-3 7 3,-3 6 4,-2 7 3,2-3 1,9-8-1,10-10-1,10-9 0,8-7-2,10-3-2,10-3-3,9-2-2,6-3-2,3 1 0,3-1 0,4 1-2,-3 2 1,-5 7-1,-7 6 1,-5 7 0,-6 4 0,-3 3 1,-3 3 1,-2 4 0,-3 1 0,1 0-1,-1 0-1,1 0 0,-4-4-2,-6-5 0,-6-7-1,-6-5 0,-2-4-11,3 0-21,3 0-20,4 0-21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17"/>
    </inkml:context>
    <inkml:brush xml:id="br0">
      <inkml:brushProperty name="width" value="0.03977" units="cm"/>
      <inkml:brushProperty name="height" value="0.03977" units="cm"/>
      <inkml:brushProperty name="color" value="#FED406"/>
    </inkml:brush>
  </inkml:definitions>
  <inkml:trace contextRef="#ctx0" brushRef="#br0">97350 4000 553,'-27'50'86,"-3"0"-19,-3 0-17,-2 0-18,-5 4-11,-2 10-5,-3 10-5,-3 9-4,-4 4-3,-3 1-1,-3-1-1,-2 1-1,-6 4-1,-6 9-1,-6 10-1,-6 10 0,-1-1-3,7-9-3,6-10-3,7-8-4,16-25-6,29-36-9,28-39-7,28-36-10,12-20 0,-3 1 3,-3-1 6,-2 1 5,0-4 5,7-6 6,6-6 6,7-6 7,0-2 4,-2 3 0,-3 3 2,-3 4 1,-7 5 1,-9 10 0,-10 10 1,-8 9-1,-6 7 4,1 7 7,-1 6 7,1 7 7,2 7 6,7 9 8,6 10 8,7 10 6,0 7 1,-2 6-9,-3 7-7,-3 6-7,-2 6-6,0 6-3,0 7-2,0 6-2,-4 4-3,-5 4-1,-7 3-3,-5 3-1,-4-1-2,0-2-1,0-3-2,0-3-2,6-21 0,13-37 1,12-38-1,13-37 1,7-19 0,4 0 1,3 0 0,3 0 1,-1 3 0,-2 6 0,-3 7-1,-3 6 0,-4 3-1,-3 0-1,-3 0-1,-2 0-1,-3 0-1,1 0-2,-1 0-2,1 0-2,-3 0-2,-2 0-1,-3 0-1,-3 0-1,-4 1-6,-3 4-9,-3 3-8,-2 3-10,-9 10-6,-12 20-2,-13 18-3,-12 20-2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18"/>
    </inkml:context>
    <inkml:brush xml:id="br0">
      <inkml:brushProperty name="width" value="0.04644" units="cm"/>
      <inkml:brushProperty name="height" value="0.04644" units="cm"/>
      <inkml:brushProperty name="color" value="#FED406"/>
    </inkml:brush>
  </inkml:definitions>
  <inkml:trace contextRef="#ctx0" brushRef="#br0">99200 4950 473,'46'-27'47,"-5"-3"-10,-7-3-8,-5-2-10,-6-3-4,-3 1-1,-3-1 0,-2 1 0,-3-1-2,1 1-5,-1-1-4,1 1-3,-6 2-3,-8 7 0,-10 6 1,-9 7-1,-9 5 1,-5 7 3,-7 6 1,-5 7 2,-6 7 1,-3 9 1,-3 10 1,-2 10 1,-5 7 1,-2 6 1,-3 7 2,-3 6 0,1 6 0,6 6 0,7 7-2,6 6 0,6-1-1,6-5-1,7-7 0,6-5 0,6-9-1,6-9-2,7-10-1,6-8-2,9-11-3,13-8-1,12-10-3,13-9-3,9-12-3,6-11-6,7-14-6,6-11-6,7-15-1,10-16 0,10-15 0,9-15 2,1-4 2,-6 9 3,-6 10 5,-6 10 3,-13 10 5,-19 13 4,-18 12 4,-19 13 5,-13 15 6,-6 19 8,-6 19 7,-6 19 9,-4 9 3,1 0 1,-1 0 1,1 0 0,4-2-3,9-3-5,10-3-6,10-2-6,8-8-4,10-8-6,10-10-5,9-9-4,9-7-6,9-3-5,10-3-4,10-2-6,2-9-3,-3-12-4,-3-13-1,-2-12-4,-5-9 0,-2-2 1,-3-3 1,-3-3 1,-6-2 3,-5 0 5,-7 0 4,-5 0 6,-9 3 1,-9 6 1,-10 7 1,-8 6 0,-9 20 14,-6 34 29,-6 35 29,-6 35 28,-7 16 5,-6 1-18,-6-1-19,-6 1-19,-2 1-12,3 3-6,3 3-5,4 4-5,1-1-8,0-3-7,0-3-10,0-2-7,1-8-5,4-8 1,3-10 0,3-9 1,9-27-7,16-44-13,15-43-14,17-44-14,5-19 0,-3 6 15,-3 7 13,-2 6 14,-6 10 11,-6 17 8,-6 15 9,-6 16 9,-4 10 4,1 7 2,-1 6 0,1 7 2,4 4 5,9 3 10,10 3 9,10 4 10,4 1-2,0 0-11,0 0-13,0 0-12,-2 0-10,-3 0-9,-3 0-9,-2 0-8,-5 0-6,-2 0-3,-3 0-2,-3 0-4,-4-4 2,-3-5 5,-3-7 4,-2-5 6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19"/>
    </inkml:context>
    <inkml:brush xml:id="br0">
      <inkml:brushProperty name="width" value="0.04504" units="cm"/>
      <inkml:brushProperty name="height" value="0.04504" units="cm"/>
      <inkml:brushProperty name="color" value="#FED406"/>
    </inkml:brush>
  </inkml:definitions>
  <inkml:trace contextRef="#ctx0" brushRef="#br0">102000 4100 488,'0'-47'2,"0"6"4,0 7 4,0 6 4,0 17 9,0 28 13,0 28 13,0 29 14,-4 16 2,-5 7-8,-7 6-8,-5 7-10,-4 5-6,0 7-7,0 6-6,0 7-7,1 0-7,4-2-6,3-3-9,3-3-7,4-6-2,7-5 2,6-7 2,7-5 2,5-12-11,7-16-22,6-15-25,7-15-23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19"/>
    </inkml:context>
    <inkml:brush xml:id="br0">
      <inkml:brushProperty name="width" value="0.04322" units="cm"/>
      <inkml:brushProperty name="height" value="0.04322" units="cm"/>
      <inkml:brushProperty name="color" value="#FED406"/>
    </inkml:brush>
  </inkml:definitions>
  <inkml:trace contextRef="#ctx0" brushRef="#br0">103600 4050 509,'-27'-85'5,"-3"32"13,-3 31 12,-2 32 12,-5 19 4,-2 10-3,-3 10-2,-3 9-2,-2 6-5,0 3-4,0 3-4,0 4-6,0 1-3,0 0-3,0 0-2,0 0-3,3-4-3,6-5-1,7-7-1,6-5-2,10-9-4,17-9-9,15-10-8,16-8-9,16-15-6,20-19-3,18-18-4,20-19-3,10-12 0,3-2 5,3-3 4,4-3 5,-9 4 5,-18 13 6,-19 12 6,-18 13 5,-23 18 8,-24 26 11,-26 24 12,-24 26 10,-13 10 7,0-3 2,0-3 3,0-2 2,3-6-1,6-6-6,7-6-4,6-6-6,7-2-4,10 3-5,10 3-5,9 4-4,9-1-5,9-3-6,10-3-4,10-2-5,2-8-3,-3-8-1,-3-10 0,-2-9 0,0-9-2,7-5-6,6-7-3,7-5-6,5-14 0,7-18 3,6-19 3,7-18 3,-3-12 4,-8-3 4,-10-3 4,-9-2 4,-12 3 3,-11 14 0,-14 11 3,-11 14 0,-9 10 2,-3 9 2,-3 10 2,-2 10 1,-9 5 1,-12 4-1,-13 3-1,-12 3-2,-7 9 1,1 16-1,-1 15-1,1 17 1,5 7-8,14 0-15,11 0-14,14 0-14,11-4-7,14-5 3,11-7 2,14-5 2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2"/>
    </inkml:context>
    <inkml:brush xml:id="br0">
      <inkml:brushProperty name="width" value="0.02786" units="cm"/>
      <inkml:brushProperty name="height" value="0.02786" units="cm"/>
      <inkml:brushProperty name="color" value="#F2395B"/>
    </inkml:brush>
  </inkml:definitions>
  <inkml:trace contextRef="#ctx0" brushRef="#br0">56061 49600 789,'-13'0'-9,"8"0"17,7 0 16,6 0 18,3 1 4,-1 2-8,-1 2-7,0 1-7,-2 2-18,-1-1-26,-1 1-27,0 0-26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19"/>
    </inkml:context>
    <inkml:brush xml:id="br0">
      <inkml:brushProperty name="width" value="0.03706" units="cm"/>
      <inkml:brushProperty name="height" value="0.03706" units="cm"/>
      <inkml:brushProperty name="color" value="#FED406"/>
    </inkml:brush>
  </inkml:definitions>
  <inkml:trace contextRef="#ctx0" brushRef="#br0">104900 4550 593,'68'3'3,"-11"6"7,-14 7 6,-11 6 7,-12 6 3,-9 6-2,-10 7 1,-8 6-1,-9 4-1,-6 4 2,-6 3 0,-6 3 1,-1-2-2,7-6-5,6-6-4,7-6-4,7-4-4,9 1-2,10-1-3,10 1-2,11-1-2,17 1 0,15-1 1,16 1-1,4 4 0,-6 9-1,-6 10-1,-6 10-1,-10 5 1,-12 4 3,-13 3 3,-12 3 2,-13 6 3,-12 9 1,-13 10 3,-12 10 2,-16 7 1,-19 6-1,-18 7-1,-19 6 0,-12-2-8,-2-9-16,-3-10-16,-3-8-14,2-15-6,10-19 5,10-18 4,9-19 6,7-10 0,7 1-5,6-1-4,7 1-4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0"/>
    </inkml:context>
    <inkml:brush xml:id="br0">
      <inkml:brushProperty name="width" value="0.03304" units="cm"/>
      <inkml:brushProperty name="height" value="0.03304" units="cm"/>
      <inkml:brushProperty name="color" value="#FED406"/>
    </inkml:brush>
  </inkml:definitions>
  <inkml:trace contextRef="#ctx0" brushRef="#br0">99200 8150 665,'31'-44'38,"13"13"-7,12 12-7,13 13-8,12 2-4,13-5-2,12-7-2,13-5-2,16-9 4,23-9 8,22-10 8,22-8 9,5-1 0,-8 9-8,-10 10-6,-9 10-8,-16 7-8,-22 6-9,-22 7-9,-21 6-9,-26 4-10,-28 4-15,-28 3-13,-27 3-15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1"/>
    </inkml:context>
    <inkml:brush xml:id="br0">
      <inkml:brushProperty name="width" value="0.03648" units="cm"/>
      <inkml:brushProperty name="height" value="0.03648" units="cm"/>
      <inkml:brushProperty name="color" value="#FED406"/>
    </inkml:brush>
  </inkml:definitions>
  <inkml:trace contextRef="#ctx0" brushRef="#br0">100750 7100 603,'-2'-35'9,"-3"32"18,-3 31 18,-2 32 19,-8 24 2,-8 19-12,-10 19-13,-9 19-13,-13 13-7,-16 10-5,-15 10-3,-15 9-5,0-12-3,20-30-7,18-32-4,20-30-5,10-19-5,3-2-1,3-3-3,4-3-2,2-1-5,4 4-4,3 3-7,3 3-5,3-4-2,3-8 0,3-10 0,4-9 1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1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100300 8850 999,'-2'48'-40,"-3"-3"10,-3-3 12,-2-2 11,-1 2 4,3 9-3,3 10-4,4 10-3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1"/>
    </inkml:context>
    <inkml:brush xml:id="br0">
      <inkml:brushProperty name="width" value="0.02651" units="cm"/>
      <inkml:brushProperty name="height" value="0.02651" units="cm"/>
      <inkml:brushProperty name="color" value="#FED406"/>
    </inkml:brush>
  </inkml:definitions>
  <inkml:trace contextRef="#ctx0" brushRef="#br0">100100 8700 829,'-24'46'2,"4"-5"1,3-7 3,3-5 2,-1-3 2,-2 4 1,-3 3 2,-3 3 1,-13 18 0,-22 35 0,-22 35 1,-21 34-1,-15 10-1,-6-11-4,-6-14-1,-6-11-4,2-14-1,14-11 0,11-14 0,14-11 1,11-12-6,14-9-11,11-10-10,14-8-12,13-12-5,16-12-1,15-13-1,17-12-2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2"/>
    </inkml:context>
    <inkml:brush xml:id="br0">
      <inkml:brushProperty name="width" value="0.03355" units="cm"/>
      <inkml:brushProperty name="height" value="0.03355" units="cm"/>
      <inkml:brushProperty name="color" value="#FED406"/>
    </inkml:brush>
  </inkml:definitions>
  <inkml:trace contextRef="#ctx0" brushRef="#br0">100050 9600 655,'21'56'99,"-5"13"-21,-7 12-22,-5 13-22,-8 6-12,-5 0-3,-7 0-3,-5 0-3,-1-5-5,6-9-10,7-10-9,6-8-8,1-11-8,-3-8-6,-3-10-5,-2-9-7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2"/>
    </inkml:context>
    <inkml:brush xml:id="br0">
      <inkml:brushProperty name="width" value="0.04039" units="cm"/>
      <inkml:brushProperty name="height" value="0.04039" units="cm"/>
      <inkml:brushProperty name="color" value="#FED406"/>
    </inkml:brush>
  </inkml:definitions>
  <inkml:trace contextRef="#ctx0" brushRef="#br0">100500 9200 544,'25'-25'-1,"0"0"-2,0 0-1,0 0-3,0 3 0,0 6 3,0 7 2,0 6 2,1 3 3,4 0 3,3 0 4,3 0 3,1 1 1,1 4 0,-1 3-2,1 3-2,-3 7 2,-2 14 3,-3 11 2,-3 14 3,-6 8 2,-5 7 3,-7 6 1,-5 7 3,-3 0-1,4-2-4,3-3-3,3-3-2,1 2-2,1 10 1,-1 10 2,1 9 0,-4 13 0,-6 20-3,-6 18-4,-6 20-2,-6 2-5,-2-12-4,-3-13-6,-3-12-3,-1-19-4,4-25 0,3-25 0,3-25-2,-1-21-1,-2-15-4,-3-15-2,-3-16-4,-6-23-1,-5-27 1,-7-28 1,-5-28 2,-6-18-2,-3-6-1,-3-6-3,-2-6-3,3 5 1,14 20 2,11 18 3,14 20 2,7 16 6,3 16 9,3 15 10,4 17 9,5 11 7,10 10 5,10 10 6,9 9 5,1 10-2,-6 14-6,-6 11-8,-6 14-7,-10 10-5,-12 9-3,-13 10-2,-12 10-3,-7-1-1,1-9 1,-1-10 0,1-8 0,12-22-1,25-30-2,25-32-3,25-30-2,15-23-4,7-12-6,6-13-6,7-12-5,-3 4-3,-8 22-1,-10 22-1,-9 23-1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2"/>
    </inkml:context>
    <inkml:brush xml:id="br0">
      <inkml:brushProperty name="width" value="0.03937" units="cm"/>
      <inkml:brushProperty name="height" value="0.03937" units="cm"/>
      <inkml:brushProperty name="color" value="#FED406"/>
    </inkml:brush>
  </inkml:definitions>
  <inkml:trace contextRef="#ctx0" brushRef="#br0">102400 8800 558,'-22'51'59,"6"4"-10,7 3-12,6 3-10,3 1-4,0 1 4,0-1 2,0 1 4,-2 1 0,-3 3-3,-3 3-1,-2 4-4,-5 4-4,-2 6-7,-3 7-8,-3 6-8,-2-2-7,0-9-7,0-10-7,0-8-7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3"/>
    </inkml:context>
    <inkml:brush xml:id="br0">
      <inkml:brushProperty name="width" value="0.03596" units="cm"/>
      <inkml:brushProperty name="height" value="0.03596" units="cm"/>
      <inkml:brushProperty name="color" value="#FED406"/>
    </inkml:brush>
  </inkml:definitions>
  <inkml:trace contextRef="#ctx0" brushRef="#br0">102800 9150 611,'29'-27'6,"10"-3"9,10-3 12,9-2 10,9-1 1,9 3-9,10 3-10,10 4-8,0 2-2,-5 4 5,-7 3 7,-5 3 6,-12 10 0,-16 20-2,-15 18-3,-15 20-3,-14 14-3,-8 14-4,-10 11-4,-9 14-3,-18 8-4,-24 7-3,-26 6-5,-24 7-3,-9-7-2,10-19 0,10-18 0,9-19 1,9-18-2,9-15-3,10-15-2,10-16-3,11-18-2,17-18-1,15-19 0,16-18-2,15-12 1,16-3 1,15-3 2,17-2 1,5 2 3,-3 9 5,-3 10 6,-2 10 5,-6 10 3,-6 13 0,-6 12 1,-6 13 0,-9 10 3,-8 10 6,-10 10 5,-9 9 6,-15 12 1,-18 16 0,-19 15-1,-18 17-2,-15 5-1,-9-3-5,-10-3-3,-8-2-3,2-8-4,16-8-3,15-10-4,17-9-4,13-9 0,13-5 1,12-7 1,13-5 1,9-8 1,6-5-3,7-7 0,6-5-2,7-9-1,10-9 2,10-10 0,9-8 2,6-15-5,3-19-8,3-18-9,4-19-8,-7 1-2,-16 22 7,-15 22 7,-15 23 7,-9 8 2,1-3 1,-1-3-1,1-2-1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3"/>
    </inkml:context>
    <inkml:brush xml:id="br0">
      <inkml:brushProperty name="width" value="0.04308" units="cm"/>
      <inkml:brushProperty name="height" value="0.04308" units="cm"/>
      <inkml:brushProperty name="color" value="#FED406"/>
    </inkml:brush>
  </inkml:definitions>
  <inkml:trace contextRef="#ctx0" brushRef="#br0">103300 8300 510,'-22'-122'24,"6"56"6,7 57 7,6 56 6,-1 48 1,-5 41-4,-7 40-4,-5 42-5,-3 2-3,4-34-4,3-35-3,3-33-3,-1-12-2,-2 13-1,-3 12 0,-3 13-1,-1-2-2,4-16-2,3-15-3,3-15-3,3-11 0,3-2-1,3-3 2,4-3 0,1-2-2,0 0-4,0 0-4,0 0-6,9-8-4,19-16-8,19-15-6,19-15-7,15-26-3,13-34 0,12-35 1,13-33-1,-5-8 3,-22 23 3,-22 22 3,-21 22 3,-12 8 1,1-2-1,-1-3-3,1-3-1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3"/>
    </inkml:context>
    <inkml:brush xml:id="br0">
      <inkml:brushProperty name="width" value="0.03008" units="cm"/>
      <inkml:brushProperty name="height" value="0.03008" units="cm"/>
      <inkml:brushProperty name="color" value="#F2395B"/>
    </inkml:brush>
  </inkml:definitions>
  <inkml:trace contextRef="#ctx0" brushRef="#br0">51693 48847 731,'-8'-8'5,"2"0"10,1 0 11,0 1 10,3 0 4,2 2-3,4 2-3,2 2-3,2 2-6,0 2-10,0 2-10,-1 2-11,2 1-8,0 3-9,1 2-8,1 1-8,0 1-6,-2-1 0,-2-1-2,-2 0-2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3"/>
    </inkml:context>
    <inkml:brush xml:id="br0">
      <inkml:brushProperty name="width" value="0.03087" units="cm"/>
      <inkml:brushProperty name="height" value="0.03087" units="cm"/>
      <inkml:brushProperty name="color" value="#FED406"/>
    </inkml:brush>
  </inkml:definitions>
  <inkml:trace contextRef="#ctx0" brushRef="#br0">105250 7600 712,'90'3'24,"-18"6"8,-19 7 8,-18 6 10,-14 9-3,-5 13-11,-7 12-13,-5 13-11,-11 10-8,-11 10-5,-14 10-5,-11 9-3,-11-1-6,-5-8-4,-7-10-6,-5-9-5,2-13-4,13-16 0,12-15 0,13-15-2,9-14 3,6-8 8,7-10 8,6-9 7,6-10 4,6-9 2,7-10 3,6-8 1,7-1 3,10 9 2,10 10 3,9 10 2,-1 8 3,-8 10 4,-10 10 2,-9 9 4,-10 15 1,-9 22-1,-10 22 1,-8 23 0,-18 13-2,-25 6-3,-25 7-2,-25 6-3,-11-2-3,3-9-4,3-10-2,4-8-4,7-14-3,13-15-2,12-15-3,13-16-2,16-19-3,23-22-3,22-22-4,22-21-3,18-17-2,16-8-1,15-10 0,17-9 0,7 1 1,0 13 5,0 12 3,0 13 6,-4 10 4,-5 10 6,-7 10 5,-5 9 7,-11 12 5,-11 16 7,-14 15 6,-11 17 7,-12 7 2,-9 0-4,-10 0-4,-8 0-3,-12 3-4,-12 6-4,-13 7-5,-12 6-4,-12 1-6,-8-3-8,-10-3-8,-9-2-8,-1-9-7,10-12-8,10-13-7,9-12-7,9-9-2,9-2 6,10-3 5,10-3 5,5-4 5,4-3 6,3-3 5,3-2 6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4"/>
    </inkml:context>
    <inkml:brush xml:id="br0">
      <inkml:brushProperty name="width" value="0.04232" units="cm"/>
      <inkml:brushProperty name="height" value="0.04232" units="cm"/>
      <inkml:brushProperty name="color" value="#FED406"/>
    </inkml:brush>
  </inkml:definitions>
  <inkml:trace contextRef="#ctx0" brushRef="#br0">104300 9950 519,'-115'71'29,"23"-5"1,22-7 1,22-5 1,15-4 0,9 0-2,10 0-1,10 0-3,4 3-1,0 6-2,0 7-2,0 6-2,-2 6-5,-3 6-5,-3 7-8,-2 6-5,-3-4-7,1-11-6,-1-14-4,1-11-7,8-29-4,20-44-5,18-43-5,20-44-4,19-24 0,22-3 7,22-3 6,23-2 6,13 3 6,6 14 4,7 11 5,6 14 4,-1 13 2,-5 16 1,-7 15 0,-5 17 0,-11 8 4,-11 4 8,-14 3 7,-11 3 8,-14 4 6,-11 7 2,-14 6 2,-11 7 3,-12 4 0,-9 3-3,-10 3-3,-8 4-2,-8 7-2,-2 13 2,-3 12 1,-3 13 0,-6 7 0,-5 4-5,-7 3-3,-5 3-4,-9 3-3,-9 3-1,-10 3 0,-8 4-2,-6 1 0,1 0 1,-1 0 1,1 0 0,-3-5-2,-2-9-5,-3-10-6,-3-8-5,-1-17-5,4-21-5,3-22-3,3-22-5,6-26-4,9-27-4,10-28-4,10-28-3,7-21-3,6-12 1,7-13-1,6-12 0,6 4 3,6 22 5,7 22 5,6 23 5,1 17 7,-3 17 6,-3 15 8,-2 16 7,-9 18 11,-12 22 15,-13 22 14,-12 23 14,-9 14 4,-2 10-9,-3 10-9,-3 9-8,-4 6-7,-3 3-5,-3 3-4,-2 4-6,2-4-2,9-9-2,10-10-2,10-8-1,18-18-6,28-25-11,28-25-11,29-25-11,11-13-7,-2 1-2,-3-1-2,-3 1-2,-4 4 3,-3 9 8,-3 10 6,-2 10 9,-9 7 8,-12 6 8,-13 7 10,-12 6 8,-9 3 4,-2 0-2,-3 0-2,-3 0-2,1-2-4,6-3-7,7-3-6,6-2-6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5"/>
    </inkml:context>
    <inkml:brush xml:id="br0">
      <inkml:brushProperty name="width" value="0.0396" units="cm"/>
      <inkml:brushProperty name="height" value="0.0396" units="cm"/>
      <inkml:brushProperty name="color" value="#FED406"/>
    </inkml:brush>
  </inkml:definitions>
  <inkml:trace contextRef="#ctx0" brushRef="#br0">101450 14000 555,'0'-41'27,"0"19"3,0 19 3,0 19 4,0 21 2,0 26 0,0 24-1,0 26 1,-7 18-2,-11 13-5,-14 12-4,-11 13-5,-7 1-4,0-9-6,0-10-5,0-8-5,3-12-7,6-12-9,7-13-7,6-12-8,13-27-11,23-41-13,22-40-12,22-40-12,5-18 0,-8 6 16,-10 7 14,-9 6 15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6"/>
    </inkml:context>
    <inkml:brush xml:id="br0">
      <inkml:brushProperty name="width" value="0.05061" units="cm"/>
      <inkml:brushProperty name="height" value="0.05061" units="cm"/>
      <inkml:brushProperty name="color" value="#FED406"/>
    </inkml:brush>
  </inkml:definitions>
  <inkml:trace contextRef="#ctx0" brushRef="#br0">101950 13650 434,'53'-93'5,"6"17"0,7 15 0,6 16-1,7 9 0,10 3-2,10 3-2,9 4-1,1 2 2,-6 4 3,-6 3 6,-6 3 4,-9 9 1,-8 16-3,-10 15-1,-9 17-3,-12 13 1,-11 13 1,-14 12 3,-11 13 1,-7 7 4,0 4 3,0 3 4,0 3 3,-2-2 1,-3-6-1,-3-6-1,-2-6-1,-1-7-2,3-6-1,3-6-2,4-6-2,1 4-1,0 16-1,0 15-2,0 17-1,0 3-1,0-5-1,0-7 0,0-5 0,1-4-2,4 0-4,3 0-3,3 0-5,-2-7-2,-6-11-4,-6-14-4,-6-11-3,-13-20-6,-19-24-7,-18-26-7,-19-24-8,-12-21-1,-2-16 6,-3-15 5,-3-15 6,-1-11 5,4-2 2,3-3 4,3-3 3,6 4 4,9 13 4,10 12 3,10 13 5,8 10 1,10 10-2,10 10-1,9 9-2,9 7 1,9 7 3,10 6 2,10 7 3,10 2 4,13 1 5,12-1 4,13 1 4,7 1 1,4 3-4,3 3-4,3 4-5,-5 1-4,-12 0-6,-13 0-4,-12 0-6,-13 7-3,-12 17-1,-13 15-1,-12 16 0,-19 12-2,-25 9-1,-25 10-1,-25 10-1,-13-1 0,1-9 2,-1-10 3,1-8 2,5-9 1,14-6 2,11-6 1,14-6 2,18-10 3,25-12 6,25-13 5,25-12 6,20-12 0,16-8-5,15-10-5,17-9-5,5-4-4,-3 4-5,-3 3-4,-2 3-4,-8 4-3,-8 7 1,-10 6-2,-9 7 1,-16-4-3,-22-12-4,-22-13-4,-21-12-4,-10-10 2,3-6 7,3-6 7,4-6 7,-1-2 5,-3 3 3,-3 3 2,-2 4 2,-1 5 4,3 10 4,3 10 4,4 9 5,4 12 7,6 16 9,7 15 11,6 17 10,3 19 1,0 26-9,0 24-8,0 26-9,-2 18-6,-3 13-5,-3 12-4,-2 13-3,-3 13-7,1 17-6,-1 15-7,1 16-6,1 9-9,3 3-13,3 3-11,4 4-13,1-26-1,0-53 10,0-53 8,0-52 10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6"/>
    </inkml:context>
    <inkml:brush xml:id="br0">
      <inkml:brushProperty name="width" value="0.03364" units="cm"/>
      <inkml:brushProperty name="height" value="0.03364" units="cm"/>
      <inkml:brushProperty name="color" value="#FED406"/>
    </inkml:brush>
  </inkml:definitions>
  <inkml:trace contextRef="#ctx0" brushRef="#br0">104400 13300 654,'90'25'126,"-18"0"-29,-19 0-31,-18 0-30,-12 3-20,-3 6-12,-3 7-11,-2 6-11,-8 4-8,-8 4-2,-10 3-4,-9 3-2,-5-4-5,0-8-5,0-10-5,0-9-6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8"/>
    </inkml:context>
    <inkml:brush xml:id="br0">
      <inkml:brushProperty name="width" value="0.03471" units="cm"/>
      <inkml:brushProperty name="height" value="0.03471" units="cm"/>
      <inkml:brushProperty name="color" value="#FED406"/>
    </inkml:brush>
  </inkml:definitions>
  <inkml:trace contextRef="#ctx0" brushRef="#br0">103950 15000 633,'-43'-2'1,"17"-3"1,15-3 1,16-2 1,18-8 3,22-8 3,22-10 4,23-9 3,13-7 1,6-3-5,7-3-4,6-2-4,-4 0-3,-11 7-3,-14 6-2,-11 7-2,-14 8 0,-11 14 1,-14 11 2,-11 14 1,-14 10 3,-11 9 3,-14 10 3,-11 10 4,-9 2 2,-3-3 4,-3-3 1,-2-2 3,-5-1 1,-2 3 1,-3 3 0,-3 4 1,-2 1-2,0 0-2,0 0-3,0 0-3,-2 0-6,-3 0-8,-3 0-9,-2 0-9,-3-2-5,1-3-2,-1-3-2,1-2-1,2-6-3,7-6-1,6-6-1,7-6-3,7-9 1,9-8 2,10-10 2,10-9 2,5-10 2,4-9 2,3-10 3,3-8 2,3-3 3,3 7 4,3 6 5,4 7 4,4 7 5,6 9 8,7 10 8,6 10 7,3 4 6,0 0 3,0 0 3,0 0 5,0 4-1,0 10-4,0 10-4,0 9-5,0 6-4,0 3-9,0 3-6,0 4-7,-4-3-8,-5-5-5,-7-7-7,-5-5-7,-14-6-5,-18-3-7,-19-3-5,-18-2-7,-7-5 2,6-2 9,7-3 8,6-3 9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8"/>
    </inkml:context>
    <inkml:brush xml:id="br0">
      <inkml:brushProperty name="width" value="0.03415" units="cm"/>
      <inkml:brushProperty name="height" value="0.03415" units="cm"/>
      <inkml:brushProperty name="color" value="#FED406"/>
    </inkml:brush>
  </inkml:definitions>
  <inkml:trace contextRef="#ctx0" brushRef="#br0">103600 15250 644,'-110'3'20,"32"6"2,31 7 2,32 6 1,19 6 1,10 6 3,10 7 2,9 6 2,9 6 0,9 6-4,10 7-4,10 6-3,10-2-5,13-9-5,12-10-5,13-8-7,6-11-5,0-8-9,0-10-7,0-9-9,-2-10-5,-3-9-5,-3-10-5,-2-8-4,-11-8 0,-15-2 4,-15-3 4,-16-3 5,-13 1 6,-9 6 6,-10 7 7,-8 6 7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8"/>
    </inkml:context>
    <inkml:brush xml:id="br0">
      <inkml:brushProperty name="width" value="0.0369" units="cm"/>
      <inkml:brushProperty name="height" value="0.0369" units="cm"/>
      <inkml:brushProperty name="color" value="#FED406"/>
    </inkml:brush>
  </inkml:definitions>
  <inkml:trace contextRef="#ctx0" brushRef="#br0">105850 14000 596,'0'-52'0,"0"-3"0,0-3 0,0-2 0,-4 6 6,-5 20 11,-7 18 12,-5 20 11,-4 17 6,0 20-2,0 18 0,0 20-3,-5 13-3,-9 9-8,-10 10-8,-8 10-6,-6 2-5,1-3-3,-1-3-1,1-2-3,1-9-4,3-12-8,3-13-7,4-12-9,10-21-11,19-28-15,19-28-16,19-27-16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8"/>
    </inkml:context>
    <inkml:brush xml:id="br0">
      <inkml:brushProperty name="width" value="0.02864" units="cm"/>
      <inkml:brushProperty name="height" value="0.02864" units="cm"/>
      <inkml:brushProperty name="color" value="#FED406"/>
    </inkml:brush>
  </inkml:definitions>
  <inkml:trace contextRef="#ctx0" brushRef="#br0">105750 14350 768,'50'0'4,"0"0"9,0 0 8,0 0 9,3 4 3,6 10-4,7 10-3,6 9-3,-1 2-4,-5-2-4,-7-3-4,-5-3-4,-9-2-6,-9 0-11,-10 0-10,-8 0-9,-9 0-7,-6 0-4,-6 0-5,-6 0-3,-6-2 1,-2-3 9,-3-3 8,-3-2 8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8"/>
    </inkml:context>
    <inkml:brush xml:id="br0">
      <inkml:brushProperty name="width" value="0.03585" units="cm"/>
      <inkml:brushProperty name="height" value="0.03585" units="cm"/>
      <inkml:brushProperty name="color" value="#FED406"/>
    </inkml:brush>
  </inkml:definitions>
  <inkml:trace contextRef="#ctx0" brushRef="#br0">105900 14950 613,'-65'7'40,"23"17"4,22 15 6,22 16 4,12 16-1,3 20-10,3 18-10,4 20-9,-3 28-6,-5 42-5,-7 40-4,-5 41-3,-4 15-10,0-9-14,0-10-13,0-8-14,0-31-8,0-49-5,0-51-3,0-49-4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3"/>
    </inkml:context>
    <inkml:brush xml:id="br0">
      <inkml:brushProperty name="width" value="0.02578" units="cm"/>
      <inkml:brushProperty name="height" value="0.02578" units="cm"/>
      <inkml:brushProperty name="color" value="#F2395B"/>
    </inkml:brush>
  </inkml:definitions>
  <inkml:trace contextRef="#ctx0" brushRef="#br0">51811 49600 853,'-13'0'71,"8"2"-23,7 0-23,6 2-23,5 0-13,3 3-5,3 2-4,3 2-5,-1-1-5,-3-1-4,-4-2-5,-4-2-4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9"/>
    </inkml:context>
    <inkml:brush xml:id="br0">
      <inkml:brushProperty name="width" value="0.02793" units="cm"/>
      <inkml:brushProperty name="height" value="0.02793" units="cm"/>
      <inkml:brushProperty name="color" value="#FED406"/>
    </inkml:brush>
  </inkml:definitions>
  <inkml:trace contextRef="#ctx0" brushRef="#br0">101450 17950 787,'23'-24'-1,"-3"4"-4,-3 3-2,-2 3-4,-5 6 7,-2 9 16,-3 10 16,-3 10 16,-2 4 4,0 0-8,0 0-6,0 0-9,3-5-16,6-9-25,7-10-26,6-8-25,-1-8-6,-5-2 14,-7-3 15,-5-3 13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29"/>
    </inkml:context>
    <inkml:brush xml:id="br0">
      <inkml:brushProperty name="width" value="0.03139" units="cm"/>
      <inkml:brushProperty name="height" value="0.03139" units="cm"/>
      <inkml:brushProperty name="color" value="#FED406"/>
    </inkml:brush>
  </inkml:definitions>
  <inkml:trace contextRef="#ctx0" brushRef="#br0">101500 17700 700,'50'1'8,"0"4"15,0 3 16,0 3 15,0 3 3,0 3-12,0 3-11,0 4-11,1 1-10,4 0-10,3 0-9,3 0-10,-5 1-3,-12 4 2,-13 3 3,-12 3 2,-12-1-2,-8-2-10,-10-3-9,-9-3-10,-7-2-3,-3 0 4,-3 0 2,-2 0 3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30"/>
    </inkml:context>
    <inkml:brush xml:id="br0">
      <inkml:brushProperty name="width" value="0.03705" units="cm"/>
      <inkml:brushProperty name="height" value="0.03705" units="cm"/>
      <inkml:brushProperty name="color" value="#FED406"/>
    </inkml:brush>
  </inkml:definitions>
  <inkml:trace contextRef="#ctx0" brushRef="#br0">101050 18600 593,'-168'64'33,"67"-22"2,65-22 1,66-21 3,38-17-3,14-8-6,11-10-7,14-9-6,7-2-4,3 6 0,3 7-1,4 6 0,-9 9-4,-18 13-5,-19 12-7,-18 13-6,-17 12 0,-11 13 5,-14 12 4,-11 13 5,-18 10 3,-22 10 3,-22 10 2,-21 9 2,-17 6 1,-8 3-1,-10 3 0,-9 4 0,-2-4-3,6-9-3,7-10-5,6-8-3,10-11-5,17-8-8,15-10-7,16-9-7,21-24-7,29-37-9,28-38-8,28-37-9,18-16 0,10 6 9,10 7 9,9 6 8,1 7 9,-6 10 10,-6 10 10,-6 9 10,-9 7 7,-8 7 7,-10 6 6,-9 7 6,-5 10 1,0 16-2,0 15-5,0 17-2,-7 10 0,-11 6 7,-14 7 5,-11 6 6,-9 1 0,-3-3-6,-3-3-7,-2-2-6,-11 2-8,-15 9-9,-15 10-7,-16 10-9,-5-6-5,6-18-3,7-19-3,6-18-3,13-34-8,23-46-12,22-47-14,22-47-13,8-13 1,-2 22 16,-3 22 15,-3 23 17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31"/>
    </inkml:context>
    <inkml:brush xml:id="br0">
      <inkml:brushProperty name="width" value="0.03702" units="cm"/>
      <inkml:brushProperty name="height" value="0.03702" units="cm"/>
      <inkml:brushProperty name="color" value="#FED406"/>
    </inkml:brush>
  </inkml:definitions>
  <inkml:trace contextRef="#ctx0" brushRef="#br0">103050 17850 594,'28'-24'0,"6"4"0,7 3 0,6 3 0,-2 9 5,-9 16 11,-10 15 10,-8 17 11,-11 11 2,-8 10-7,-10 10-6,-9 9-8,-9 4-5,-5 1-7,-7-1-7,-5 1-6,-3-3-3,4-2 1,3-3 1,3-3 1,4-9-3,7-11-5,6-14-6,7-11-5,8-11 2,14-5 11,11-7 12,14-5 10,3 6 8,-2 23 6,-3 22 4,-3 22 6,-4 12 2,-3 3-2,-3 3-2,-2 4 0,-8-4-5,-8-9-5,-10-10-6,-9-8-6,1-28-12,13-43-18,12-44-19,13-43-18,10-29-7,10-12 6,10-13 7,9-12 5,4 1 7,1 16 8,-1 15 7,1 17 8,-1 13 7,1 13 9,-1 12 8,1 13 8,1 7 6,3 4 4,3 3 3,4 3 3,-1 4 2,-3 7-1,-3 6 1,-2 7-1,-8 4-2,-8 3-3,-10 3-4,-9 4-3,-10-9-14,-9-18-28,-10-19-27,-8-18-26,-6-7-5,1 6 17,-1 7 19,1 6 17,1 6 16,3 6 14,3 7 13,4 6 13,-1 9 10,-3 13 4,-3 12 6,-2 13 4,-3 7-2,1 4-7,-1 3-9,1 3-9,-9 15-4,-15 29-2,-15 28-1,-16 28-3,-10 10-2,-3-5-2,-3-7-4,-2-5-2,0-6-3,7-3-4,6-3-2,7-2-4,7-14-2,9-21-1,10-22-2,10-22 0,10-19-2,13-16-2,12-15-2,13-15-1,15-12-1,19-6-2,19-6 0,19-6-2,9 2 2,0 14 3,0 11 3,0 14 3,-7 8 3,-11 7 3,-14 6 3,-11 7 2,-14 11 5,-11 20 9,-14 18 8,-11 20 8,-18 10 2,-22 3-3,-22 3-3,-21 4-4,-10-4-3,3-9-3,3-10-4,4-8-3,4-12-1,6-12-1,7-13 2,6-12 0,10-13-4,17-12-7,15-13-7,16-12-8,13-10-6,14-6-4,11-6-4,14-6-5,7-1 1,3 7 4,3 6 4,4 7 4,-3 8 7,-5 14 9,-7 11 9,-5 14 9,-8 10 6,-5 9 2,-7 10 2,-5 10 2,-8 4 1,-5 0 1,-7 0-2,-5 0 1,-1-4-2,6-5-5,7-7-4,6-5-4,6-11-3,6-11 1,7-14-1,6-11 0,1-7-4,-3 0-9,-3 0-8,-2 0-9,-6-2-8,-6-3-8,-6-3-8,-6-2-7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31"/>
    </inkml:context>
    <inkml:brush xml:id="br0">
      <inkml:brushProperty name="width" value="0.03789" units="cm"/>
      <inkml:brushProperty name="height" value="0.03789" units="cm"/>
      <inkml:brushProperty name="color" value="#FED406"/>
    </inkml:brush>
  </inkml:definitions>
  <inkml:trace contextRef="#ctx0" brushRef="#br0">105350 17750 580,'-41'0'1,"19"0"1,19 0 1,19 0 1,16-2 3,17-3 5,15-3 4,16-2 5,5-3 0,-2 1-3,-3-1-3,-3 1-3,-7 1-3,-9 3-2,-10 3-4,-8 4-2,-11 4 0,-8 6 2,-10 7 3,-9 6 2,-13 6 2,-16 6 0,-15 7 0,-15 6 0,-12 6 1,-6 6 3,-6 7 1,-6 6 3,-9 4 0,-8 4-1,-10 3-1,-9 3 0,-2 3-5,6 3-5,7 3-7,6 4-7,9-6-3,13-11-3,12-14-2,13-11-3,16-17-4,23-18-5,22-19-7,22-18-5,18-15-3,16-9 1,15-10 2,17-8 0,7-4 4,0 3 8,0 3 6,0 4 8,-5 5 4,-9 10 3,-10 10 1,-8 9 3,-11 6 3,-8 3 6,-10 3 5,-9 4 4,-9 4 8,-5 6 7,-7 7 9,-5 6 7,-6 6 3,-3 6-3,-3 7-3,-2 6-2,-1 13-3,3 23-4,3 22-3,4 22-4,1 7-4,0-6-4,0-6-4,0-6-5,0-13-4,0-19-4,0-18-6,0-19-4,0 7-7,0 35-10,0 35-11,0 34-10,-4 15-6,-5-3-1,-7-3-2,-5-2-1,-3-19 3,4-30 10,3-32 10,3-30 9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32"/>
    </inkml:context>
    <inkml:brush xml:id="br0">
      <inkml:brushProperty name="width" value="0.02674" units="cm"/>
      <inkml:brushProperty name="height" value="0.02674" units="cm"/>
      <inkml:brushProperty name="color" value="#FED406"/>
    </inkml:brush>
  </inkml:definitions>
  <inkml:trace contextRef="#ctx0" brushRef="#br0">105850 18950 822,'21'-25'0,"-5"0"1,-7 0-1,-5 0 2,-1 4-1,6 10 2,7 10 0,6 9 1,6 10 5,6 14 8,7 11 9,6 14 9,4 8-1,4 7-10,3 6-10,3 7-9,1-4-13,1-12-11,-1-13-13,1-12-13,-6-12-4,-8-8 4,-10-10 5,-9-9 3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32"/>
    </inkml:context>
    <inkml:brush xml:id="br0">
      <inkml:brushProperty name="width" value="0.03775" units="cm"/>
      <inkml:brushProperty name="height" value="0.03775" units="cm"/>
      <inkml:brushProperty name="color" value="#FED406"/>
    </inkml:brush>
  </inkml:definitions>
  <inkml:trace contextRef="#ctx0" brushRef="#br0">98500 20950 582,'-19'-21'4,"13"10"6,12 10 6,13 9 8,12 13 6,13 20 5,12 18 6,13 20 6,2 13-1,-5 9-5,-7 10-6,-5 10-5,-8 10-7,-5 13-6,-7 12-5,-5 13-6,-6-1-6,-3-11-3,-3-14-6,-2-11-3,-1-39-14,3-61-21,3-64-21,4-61-22,-1-25-1,-3 17 20,-3 15 21,-2 16 20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33"/>
    </inkml:context>
    <inkml:brush xml:id="br0">
      <inkml:brushProperty name="width" value="0.03924" units="cm"/>
      <inkml:brushProperty name="height" value="0.03924" units="cm"/>
      <inkml:brushProperty name="color" value="#FED406"/>
    </inkml:brush>
  </inkml:definitions>
  <inkml:trace contextRef="#ctx0" brushRef="#br0">99500 21100 560,'21'-91'4,"-5"19"6,-7 19 8,-5 19 7,-3 16 7,4 17 7,3 15 7,3 16 7,1 15-2,1 16-8,-1 15-11,1 17-9,-4 5-6,-6-3-5,-6-3-4,-6-2-3,-12 6-5,-15 20-2,-15 18-5,-16 20-3,-10 2-2,-3-12-3,-3-13-2,-2-12-3,-3-16 0,1-19 2,-1-18 0,1-19 2,4-18 1,9-15-1,10-15 1,10-16-1,10-19 1,13-22 1,12-22 2,13-21 0,15-15 3,19-6 3,19-6 1,19-6 4,16 2 0,17 14 2,15 11 1,16 14 0,7 11 2,1 14 1,-1 11 3,1 14 2,-7 10 2,-12 9 3,-13 10 3,-12 10 3,-5 11 2,3 17 1,3 15 0,4 16 2,-9 13-1,-18 14-2,-19 11-3,-18 14-3,-17 5-3,-11 1-4,-14-1-3,-11 1-5,-14-4-2,-11-6-2,-14-6-3,-11-6-2,-9-12-1,-3-15 0,-3-15 1,-2-16 1,2-12-1,9-5-1,10-7-2,10-5-1,8-15 0,10-22 1,10-22 1,9-21 1,15-21 1,22-19-1,22-18-1,23-19 0,20-8-1,23 3-3,22 3-1,22 4-3,10 8-1,1 17-2,-1 15-1,1 16-2,-12 15 0,-21 16 3,-22 15 2,-22 17 3,-16 8-2,-9 4-6,-10 3-5,-8 3-6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34"/>
    </inkml:context>
    <inkml:brush xml:id="br0">
      <inkml:brushProperty name="width" value="0.03536" units="cm"/>
      <inkml:brushProperty name="height" value="0.03536" units="cm"/>
      <inkml:brushProperty name="color" value="#FED406"/>
    </inkml:brush>
  </inkml:definitions>
  <inkml:trace contextRef="#ctx0" brushRef="#br0">101850 21150 622,'-21'29'102,"10"10"-17,10 10-18,9 9-17,6 6-15,3 3-11,3 3-11,4 4-11,1 5-9,0 10-3,0 10-4,0 9-5,-2-2-11,-3-12-15,-3-13-18,-2-12-16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9:34"/>
    </inkml:context>
    <inkml:brush xml:id="br0">
      <inkml:brushProperty name="width" value="0.02701" units="cm"/>
      <inkml:brushProperty name="height" value="0.02701" units="cm"/>
      <inkml:brushProperty name="color" value="#FED406"/>
    </inkml:brush>
  </inkml:definitions>
  <inkml:trace contextRef="#ctx0" brushRef="#br0">101450 23350 814,'-43'3'96,"17"6"-34,15 7-34,16 6-35,15 4-12,16 4 9,15 3 10,17 3 9,10-2-2,6-6-13,7-6-13,6-6-13,-5-6-8,-16-2-1,-15-3-2,-15-3-2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4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56472 47831 525,'22'-13'71,"-3"3"-17,-3 4-17,-3 4-17,-1 3-10,0 2-5,-1 2-4,1 2-5,-1 0-1,-3 1 1,-1 0 3,-2 0 0,-2 0 3,0 1 3,-2 2 2,0 0 2,-2 1 3,0-1 2,-2 1 2,0 0 2,0 0 1,0-1 1,2 1 1,0 0 1,1 0-1,0 3-1,0 2-3,0 1-1,0 2-3,0 0-1,0-1-2,0 1-2,1 0-3,0 1-1,2 1-3,0 1-3,1 0 0,0 1 0,0-1 1,0 1 1,-1-1 0,0 0-1,-2 1-1,0-1 0,-1 0-1,0-3-1,0-1-1,0-2-1,-1-2-1,0-1 0,-2-1-1,0-1-1,-2 0-1,-2 0-1,-2-1-1,-1 1-2,-3-1-1,0-2 0,-1-2 0,-1-2 0,-2-1-2,-3 1-3,-3 2-3,-3 0-3,-1 0-2,1-2-1,1-3-1,1 0-2,3-2 0,3 0-1,5 0 0,3 0 1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18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29854 51521 581,'94'48'153,"-12"-2"-37,-12-3-38,-14-4-38,-7 0-23,-3 4-6,-4 3-7,-2 3-7,-6 4-8,-5 7-10,-7 6-10,-7 7-9,-3-3-6,-5-8-2,-2-10-2,-3-10-1,-5-5 2,-7-4 5,-6-3 5,-6-4 5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18"/>
    </inkml:context>
    <inkml:brush xml:id="br0">
      <inkml:brushProperty name="width" value="0.04123" units="cm"/>
      <inkml:brushProperty name="height" value="0.04123" units="cm"/>
      <inkml:brushProperty name="color" value="#F2395B"/>
    </inkml:brush>
  </inkml:definitions>
  <inkml:trace contextRef="#ctx0" brushRef="#br0">29450 53487 533,'-18'-19'10,"11"12"21,14 14 19,11 12 21,9 3 3,3-7-15,4-5-15,2-7-14,1-3-9,1 0-1,0 0-3,0 0-1,1 3-4,4 7-4,2 5-4,4 7-6,-3 11-3,-10 16-4,-9 16-2,-10 15-4,-9 5 0,-9-6 5,-10-6 4,-10-7 4,-4-3 3,0 0 1,0 0 0,-1 0 2,1-2-1,0-3 1,-1-2-1,1-4 1,11-22-2,22-42 1,22-40-1,22-40 0,13-25-8,2-6-14,4-6-13,3-7-15,3-4-6,4-3 3,2-4 1,4-2 3,-5 9 2,-13 21 5,-12 23 4,-13 22 3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18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31568 51369 537,'49'26'141,"-4"-1"-35,-2 0-34,-4 0-35,-6 11-20,-9 23-5,-10 21-7,-9 22-4,-7 13-4,-2 4 1,-4 2-1,-3 3 2,-4 4 0,-2 3 1,-4 3 2,-2 3 2,1-3 1,6-10 2,7-9 0,6-9 2,3-12 0,0-12 0,0-13 0,0-12-2,4-11 0,11-10-3,8-9-2,10-10-2,5-9-7,0-10-13,0-9-12,-1-9-13,-4-7-6,-9-3 1,-10-3 1,-9-3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19"/>
    </inkml:context>
    <inkml:brush xml:id="br0">
      <inkml:brushProperty name="width" value="0.04333" units="cm"/>
      <inkml:brushProperty name="height" value="0.04333" units="cm"/>
      <inkml:brushProperty name="color" value="#F2395B"/>
    </inkml:brush>
  </inkml:definitions>
  <inkml:trace contextRef="#ctx0" brushRef="#br0">31064 53083 507,'-73'0'2,"7"0"4,6 0 4,7 0 3,7 7 8,10 12 11,9 12 10,10 13 11,6 11 2,3 10-8,3 9-7,3 9-7,4 6-6,3-1-5,3 0-4,3 0-4,0-1-4,-3-4 0,-4-2-2,-2-4 0,-2-5-2,0-5 0,0-8-2,0-5 0,5-8-2,9-10-3,9-9-3,10-10-2,10-6-3,9-3-1,9-3-1,10-4-1,9-2-1,10-4 2,10-3 2,8-3 1,9 0-3,6 3-4,6 3-6,6 4-5,-2-2-7,-13-7-5,-13-6-6,-13-6-7,-14-1 2,-15 2 7,-16 4 9,-16 3 7,-8 0 5,0-4 1,0-2 0,1-4 2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19"/>
    </inkml:context>
    <inkml:brush xml:id="br0">
      <inkml:brushProperty name="width" value="0.04537" units="cm"/>
      <inkml:brushProperty name="height" value="0.04537" units="cm"/>
      <inkml:brushProperty name="color" value="#F2395B"/>
    </inkml:brush>
  </inkml:definitions>
  <inkml:trace contextRef="#ctx0" brushRef="#br0">33181 52932 484,'23'-135'20,"-2"31"4,-4 31 5,-3 32 3,-1 32 4,0 31 6,-1 31 4,1 32 6,-2 18-2,-3 2-7,-3 4-6,-4 3-8,-4 0-6,-7-4-3,-5-2-5,-7-4-3,-2-2-6,3-4-8,4-3-7,3-4-6,3-7-9,3-12-8,3-14-8,4-11-9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0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33887 51924 438,'25'-17'51,"0"15"-10,0 16-10,0 16-9,-1 11-6,-4 6-5,-2 7-4,-4 6-3,-3 3-3,-3 0 1,-3 0 0,-4 0 1,-1 1 2,0 4 6,0 3 6,0 3 5,0 6 3,0 10 0,0 9 1,0 10 0,2 5-2,2-1-4,4 0-4,3 1-4,1-2-3,-5-4-3,-2-2-2,-3-4-3,-2-6-3,0-9-6,0-10-4,0-9-5,-5-10-2,-9-9 0,-10-10-1,-9-9 1,-6-12-1,-4-17 0,-3-15-1,-2-16-1,-3-16 1,1-15 0,-1-16 1,1-16 1,4-8 1,10 0 3,9 0 3,10 1 3,9 2 3,10 7 4,9 6 5,9 6 3,7 11 4,3 16 1,3 16 0,3 15 2,0 18 3,-3 19 6,-3 19 6,-3 18 7,-11 15-2,-19 9-6,-20 10-8,-17 9-7,-9 1-5,3-5-3,4-7-4,2-6-3,4-8-1,3-10-1,3-9 0,3-9 1,19-18-4,35-25-6,35-25-6,34-26-6,20-21-4,7-20 0,6-18-2,7-19-1,-1-10 1,-6 1 3,-6-1 4,-6 0 2,-10 5 4,-13 10 4,-12 9 4,-12 9 4,-14 12 5,-11 12 6,-14 13 6,-12 12 7,-8 16 9,-3 19 14,-3 19 13,-4 19 13,-1 15 1,0 13-12,0 13-10,0 12-12,0 8-7,0 4-2,0 2-3,0 4-1,-2 1-3,-2 0-3,-4 1-1,-3-1-3,-6 3-2,-10 7-1,-9 6-2,-10 6-2,-6 2-5,-3-3-5,-4-4-7,-2-3-6,-2-4-4,0-6-2,0-7-1,0-7-2,2-10-3,2-16-3,4-16-3,3-15-4,7-16-1,8-17 3,11-14 2,8-17 2,7-4 2,3 6 1,4 6 2,2 7 1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0"/>
    </inkml:context>
    <inkml:brush xml:id="br0">
      <inkml:brushProperty name="width" value="0.06059" units="cm"/>
      <inkml:brushProperty name="height" value="0.06059" units="cm"/>
      <inkml:brushProperty name="color" value="#F2395B"/>
    </inkml:brush>
  </inkml:definitions>
  <inkml:trace contextRef="#ctx0" brushRef="#br0">35197 51621 363,'30'-29'0,"9"-11"0,10-9 1,10-9 0,-1 1 2,-9 13 1,-10 13 3,-9 12 1,-1 9 1,5 7 1,7 6-1,6 7 1,1 2-1,-7 1 0,-7 0 0,-6-1-1,-4 4 1,-4 6 0,-2 6 1,-4 7 1,-1 3 1,-1 0 3,1-1 2,-1 1 4,-1 2 1,-3 2-1,-3 4 1,-3 3 0,-1 6-2,4 9-2,3 10-2,3 10-2,1 6-1,1 3 1,0 3 1,-1 3 1,0 3 1,-5 4-1,-2 3 2,-3 2-1,-2 3 1,0-1-1,0 1-1,0-1 0,0 2-1,0 3-1,0 4-3,0 2-1,0 5-1,0 7-2,0 5 0,0 8-1,-2 2-2,-3 0-1,-2 0-1,-5 0-3,1-9-1,3-19-5,4-19-3,2-19-4,-6-23-7,-15-29-12,-17-29-13,-15-27-10,-5-28-3,7-24 8,5-26 8,7-25 8,4-10 7,-1 7 3,0 6 5,0 7 4,4 12 2,5 19 2,7 19 2,6 18 1,0-1 1,-5-21 0,-8-23 0,-5-22 0,1-7 1,9 11 4,10 8 3,9 10 3,8 10 4,6 9 3,7 9 3,6 10 3,5 6 1,3 3 1,3 4-1,3 3 1,2 5 0,0 11 1,0 9 1,0 9 0,-7 21 0,-12 31-2,-13 32-3,-12 31-1,-13 13-6,-12-7-6,-13-5-8,-13-7-7,-3-10-4,6-12-2,7-13-2,6-12-2,3-8 1,1-3 5,-1-4 3,0-2 6,9-7 5,20-10 9,19-9 8,18-9 9,17-11 3,17-13-1,15-13-2,16-12-2,8-6-6,0-1-13,0 1-11,-1 0-13,-8 2-11,-20 7-11,-18 7-10,-19 5-11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2"/>
    </inkml:context>
    <inkml:brush xml:id="br0">
      <inkml:brushProperty name="width" value="0.05432" units="cm"/>
      <inkml:brushProperty name="height" value="0.05432" units="cm"/>
      <inkml:brushProperty name="color" value="#F2395B"/>
    </inkml:brush>
  </inkml:definitions>
  <inkml:trace contextRef="#ctx0" brushRef="#br0">41297 53083 404,'0'-115'38,"0"22"-5,0 22-3,0 23-5,0 11-3,0 4-3,0 3-1,0 4-3,-2 0-2,-3 1-1,-3 0-2,-3 0-2,-4 1-1,-7 4 0,-7 2-1,-5 4 0,-6 5 0,-2 6-2,-4 6 1,-3 6-2,-1 12 1,-1 15 1,1 16 1,-1 16 1,3 10 1,2 7 1,4 7 0,2 5 0,6 3 1,5-4 1,7-3 0,6-3 1,5-4 0,3-2-2,4-4-2,2-3-1,4-4-2,2-7 0,4-6 1,3-7-1,7-5-2,8-8-1,11-5-3,8-7-3,10-10-1,10-17-2,9-15-2,9-16-2,9-15-2,6-17-2,6-15-4,6-16-3,3-11 0,1-6 1,-1-7 1,0-6 2,-5-3-1,-14 0-2,-12 0-1,-13 0-2,-12 3 1,-13 7 1,-12 6 3,-13 6 2,-8 8 3,-3 9 4,-4 10 3,-2 9 4,-2 10 4,0 9 4,0 9 5,0 11 3,0 17 10,0 30 15,0 27 17,0 30 15,0 8 1,0-9-14,0-9-12,0-10-13,-2 8-8,-3 25-3,-2 25-2,-4 26-3,-4 12-3,-2 0-3,-3 1-4,-4-1-3,-1-1-4,-1-4-7,1-3-6,0-2-6,3-12-7,6-19-6,7-19-6,6-18-7,3-27-7,0-35-8,0-35-8,0-34-9,1-23 6,4-8 16,3-11 17,3-8 17,1 1 11,1 12 2,0 13 4,-1 13 2,2 9 6,4 6 9,2 7 7,4 6 9,4 3 4,7 1 3,6-1 1,6 0 3,5 2-1,3 3-5,4 3-2,2 3-5,2 3-3,0 4-3,0 2-3,0 4-3,-1 2-5,-4-1-9,-3 0-7,-3 1-9,-3 2-11,-4 7-14,-2 6-14,-4 7-14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2"/>
    </inkml:context>
    <inkml:brush xml:id="br0">
      <inkml:brushProperty name="width" value="0.05824" units="cm"/>
      <inkml:brushProperty name="height" value="0.05824" units="cm"/>
      <inkml:brushProperty name="color" value="#F2395B"/>
    </inkml:brush>
  </inkml:definitions>
  <inkml:trace contextRef="#ctx0" brushRef="#br0">43615 51319 377,'22'-91'9,"-6"18"19,-7 20 17,-5 18 19,-4 27 6,0 35-7,0 34-5,0 35-6,-3 26-6,-7 15-6,-6 16-6,-6 15-6,-3 15-6,0 12-5,0 13-4,0 13-5,1-2-3,4-16 1,2-16 1,4-15-1,0 12-5,-3 42-11,-4 40-13,-3 41-12,2 14-8,6-12-4,7-13-4,6-12-6,3-21 4,0-28 9,0-29 9,0-28 10,0-30 1,0-31-8,0-32-7,0-32-7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2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44674 53235 710,'-30'-37'-38,"-9"29"36,-10 29 35,-9 28 37,-7 17 8,-3 6-18,-3 7-18,-3 6-18,0 2-11,3-4-6,4-2-5,2-4-4,7-6-4,9-10-2,10-9 0,8-9-2,8-6 0,2 1 2,4 0 0,3 0 2,6-3 2,9-7 4,11-6 3,8-6 3,12-5 2,12-3 0,13-4 1,12-2 0,10-5-2,6-7-3,6-5-5,7-7-4,1-4-3,-3 1-1,-3 0-1,-3 0-1,-8 1-2,-13 4-1,-12 2-2,-13 4-1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4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57250 47278 590,'0'-21'1,"2"3"3,0 4 3,2 5 3,1 2 6,5 2 10,4 2 11,4 2 10,1 2 1,-1 2-6,-1 2-6,-1 2-7,-2 1-5,-2 3-3,-4 2-3,-3 2-3,-3 0-3,-2 3-3,-3 0-4,-4 1-2,-2 0-6,-1 1-6,-3-1-7,-1 1-6,-2-1-2,0-3-1,1-1 0,-1-2 0,3-3 4,8-1 6,7-2 6,6-2 8,5-2 1,3-1-2,3 0-1,4-1-3,-1-1-5,-2 0-8,-1 0-7,-2 0-7,-3-1-4,-1-1 0,-2 0 0,-2-1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3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44724 53487 640,'-23'-48'0,"2"7"-1,4 7 0,3 5-1,3 18 10,3 29 20,3 27 21,4 29 19,-1 22 4,-3 16-15,-3 16-16,-3 15-14,-1 15-13,-1 12-15,0 13-12,1 12-14,1-8-7,3-27-2,3-30-1,4-27-3,-1-20-2,-3-9-2,-3-9-2,-2-10-2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3"/>
    </inkml:context>
    <inkml:brush xml:id="br0">
      <inkml:brushProperty name="width" value="0.04935" units="cm"/>
      <inkml:brushProperty name="height" value="0.04935" units="cm"/>
      <inkml:brushProperty name="color" value="#F2395B"/>
    </inkml:brush>
  </inkml:definitions>
  <inkml:trace contextRef="#ctx0" brushRef="#br0">48152 51067 445,'-19'-16'13,"13"19"24,12 19 26,13 19 25,2 18 4,-11 15-16,-8 15-17,-10 17-17,-7 12-12,-8 10-8,-5 9-8,-7 9-8,1 1-4,6-10 0,5-10 2,8-8 0,5-31-14,7-50-30,6-51-29,7-50-31,2-27-4,1-3 22,0-3 22,-1-3 22,1 4 11,-1 14 3,1 11 0,-1 14 3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4"/>
    </inkml:context>
    <inkml:brush xml:id="br0">
      <inkml:brushProperty name="width" value="0.05145" units="cm"/>
      <inkml:brushProperty name="height" value="0.05145" units="cm"/>
      <inkml:brushProperty name="color" value="#F2395B"/>
    </inkml:brush>
  </inkml:definitions>
  <inkml:trace contextRef="#ctx0" brushRef="#br0">48253 50966 427,'93'-184'19,"-16"34"3,-15 35 3,-17 35 2,-6 22 1,4 9-3,3 9-2,3 10-2,-4 12-2,-8 11 0,-10 14-1,-10 11 0,-5 19 2,1 21 4,0 22 5,-1 23 4,-4 15-1,-9 9-5,-11 10-6,-8 10-5,-7 4-7,-3 0-6,-3 1-6,-3-1-7,0-6-4,2-13-2,5-12-2,2-13-1,0-25-6,-3-38-6,-3-38-8,-3-37-7,3-28 1,9-15 6,10-15 8,9-17 7,10-6 6,9 4 3,10 2 4,9 4 4,3 7 2,-3 13 0,-3 13-1,-3 12 1,-4 21 6,-2 28 13,-4 29 14,-3 27 14,-11 23 2,-18 16-9,-20 15-7,-18 16-9,-9 8-9,4 1-8,3-1-10,3 0-8,0-5-6,-3-9-1,-3-10 0,-4-9 0,1-9-2,2-10-1,4-10-1,3-9-1,2-7 2,-1-8 3,1-5 4,0-7 3,1-4 7,3-3 10,3-4 10,4-3 10,3 0 4,3 4-1,3 2 0,3 4-1,5 1 0,6 0 0,7 0 1,6 1 1,1-1-1,-3 0-5,-3 0-2,-3 0-4,-4-1-4,-7-4-4,-7-2-5,-5-4-4,10-3 2,29-3 11,28-3 11,28-4 9,20-7 3,8-13-5,11-13-4,8-12-6,9-11-3,6-9-6,6-10-4,6-10-5,-7 2-4,-23 13-2,-21 12-4,-23 13-3,-20 19 0,-19 25 3,-18 25 3,-20 25 4,-8 17 4,4 5 5,2 7 6,4 6 6,3 2 2,3-4-1,4-3 1,2-2-1,2-6-1,0-6-2,0-6 0,0-6-3,5-7 0,9-6-3,10-7 0,9-5-3,6-7-4,3-6-7,4-7-9,3-6-7,-3-7-5,-10-11 1,-9-8-1,-10-10 0,-7-8-5,-7-7-8,-6-5-9,-7-7-9,-6 3-2,-6 13 3,-6 13 4,-7 12 3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4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47950 53335 501,'-110'-19'52,"32"13"8,30 12 9,33 13 7,10 14-2,-9 16-16,-10 16-13,-9 15-15,-13 10-12,-15 3-6,-16 3-8,-16 3-6,-7 4-6,4 2-3,3 4-2,3 3-3,6-5-5,5-13-8,6-12-7,7-12-7,8-14-1,9-12 3,10-12 3,9-13 5,6-11 0,3-10-4,4-9-2,3-9-4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5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46791 54041 484,'49'-22'15,"-3"6"4,-4 7 5,-3 6 4,1 6 4,2 6 4,4 7 3,3 6 4,6 8 1,10 9-2,9 10-2,9 10-2,10 13-4,9 19-6,10 20-4,10 18-6,15 8-7,22-3-10,22-4-11,22-2-10,15-10-7,5-15-3,7-17-4,7-15-3,-20-13 1,-44-9 7,-44-9 7,-44-10 6,-22-7-4,1-2-13,-1-4-15,-1-3-15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5"/>
    </inkml:context>
    <inkml:brush xml:id="br0">
      <inkml:brushProperty name="width" value="0.04952" units="cm"/>
      <inkml:brushProperty name="height" value="0.04952" units="cm"/>
      <inkml:brushProperty name="color" value="#F2395B"/>
    </inkml:brush>
  </inkml:definitions>
  <inkml:trace contextRef="#ctx0" brushRef="#br0">51177 52831 444,'-22'-50'5,"6"-1"10,6 1 11,7 0 10,5 17 9,3 34 10,3 35 10,2 35 8,2 22-2,-5 10-13,-2 8-15,-3 11-15,-4 2-9,-3-3-7,-3-2-8,-3-4-5,-4-5-9,-7-6-10,-7-6-10,-5-7-9,-1-9-6,7-13 1,6-12 1,6-13-1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6"/>
    </inkml:context>
    <inkml:brush xml:id="br0">
      <inkml:brushProperty name="width" value="0.06455" units="cm"/>
      <inkml:brushProperty name="height" value="0.06455" units="cm"/>
      <inkml:brushProperty name="color" value="#F2395B"/>
    </inkml:brush>
  </inkml:definitions>
  <inkml:trace contextRef="#ctx0" brushRef="#br0">51479 52680 340,'57'-71'10,"12"10"-1,13 9-1,13 9 0,12 7 1,12 3 3,14 3 2,12 3 4,1 5-2,-9 6-4,-9 7-5,-10 6-4,-16 6-3,-21 6-1,-23 7-1,-22 6-2,-14 5 6,-6 3 13,-7 3 11,-6 3 12,-3 5 4,0 6-2,0 7-3,0 6-3,0 3-4,0 0-4,0 0-4,0 0-4,0 1-3,0 4 2,0 3-1,0 3 1,0 2 1,0-1-1,0 1 1,0 0 0,-1-1-1,-4 1-2,-3-1-2,-3 1-1,-5 9-3,-5 19-3,-8 19-4,-6 19-2,-1-1-3,3-18-4,3-19-3,4-19-5,-4-18-9,-10-20-16,-9-19-17,-9-18-16,-3-29-3,2-38 10,4-38 9,3-37 10,0-22 7,-3-7 5,-3-6 4,-4-6 5,2 1 5,7 10 2,6 9 3,6 10 3,6 14 6,7 18 5,6 20 8,6 18 6,5 14 8,3 5 8,3 7 8,4 6 8,-1 19 3,-3 31 0,-2 32-2,-4 32-1,-4 16-4,-2 4-6,-3 3-6,-4 4-7,0-4-5,4-10-6,3-8-4,2-11-6,12-13-7,19-19-11,19-20-10,18-18-11,12-13-3,3-6 4,2-6 2,4-7 5,-1 1 3,-7 5 6,-6 7 5,-7 7 6,-5 7 3,-7 9 3,-7 10 1,-5 10 2,-12 7 6,-15 7 6,-17 6 7,-15 6 7,-14 7 4,-12 5 2,-14 8 0,-12 5 1,-6 2-2,0-3-5,0-3-4,0-4-6,3-4-3,6-6-2,6-7-1,7-6-2,6-5-1,7-3 2,5-3 1,7-3 1,13-2-2,19 0-4,18 1-4,19-1-4,20-8-4,18-15-3,19-17-4,19-14-2,20-17-8,23-16-9,21-15-9,23-16-10,-7 2-1,-34 18 8,-35 20 8,-35 18 8,-18 10 5,-4 0 3,-3 0 1,-3-1 2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7"/>
    </inkml:context>
    <inkml:brush xml:id="br0">
      <inkml:brushProperty name="width" value="0.05622" units="cm"/>
      <inkml:brushProperty name="height" value="0.05622" units="cm"/>
      <inkml:brushProperty name="color" value="#F2395B"/>
    </inkml:brush>
  </inkml:definitions>
  <inkml:trace contextRef="#ctx0" brushRef="#br0">54655 51521 391,'123'-22'70,"-7"6"-10,-5 6-7,-8 7-10,-3 6-7,-4 7-4,-3 6-4,-3 6-5,-10 4-4,-15 4-3,-17 3-1,-15 4-4,-18 10-2,-23 19-2,-22 19-2,-22 19-3,-19 8-2,-16-3-2,-15-4-2,-16-2-2,-7-3-1,4 1 0,3 0 0,3 0 0,8-8-3,12-16-5,13-16-5,13-15-6,9-13-1,7-9 0,5-10 2,7-9 0,13-2 11,18 6 23,20 7 21,18 6 21,9 8 8,-4 9-9,-3 10-9,-4 10-7,-3 8-6,-8 10-3,-5 10-3,-7 9-2,-9 8-4,-13 6-4,-13 7-5,-12 6-3,-5-2-3,3-9-3,4-10-1,2-9-2,14-34-15,21-61-27,22-59-28,23-61-28,12-27-3,3 2 18,3 4 20,4 3 18,4 6 13,6 9 8,7 10 7,6 10 7,8 7 9,9 7 8,10 6 10,9 6 8,12 8 9,12 10 10,12 9 8,13 9 10,2 15 1,-10 18-6,-9 20-5,-10 18-7,-13 18-5,-20 15-3,-19 16-3,-18 16-4,-18 8-3,-16 0-3,-15 0-1,-16 0-3,-18-2-1,-18-3-1,-19-3-1,-19-3-2,-12-7-1,-2-9-2,-4-9-2,-2-10-1,-6-6-4,-5-4-1,-7-2-4,-6-4-2,-1-4-5,7-7-8,7-6-9,5-6-7,9-14-4,9-23 1,9-21 1,10-23 1,11-14 1,12-6 1,14-6 1,11-7 1,15 1 4,16 5 4,15 7 6,16 6 5,10 5 4,3 3 4,3 4 5,3 2 3,-4 10 2,-8 16-3,-10 15-1,-10 16-1,-16 21 6,-27 25 14,-24 25 16,-25 25 14,-13 11 3,0-3-10,0-3-9,0-3-9,3-8-8,7-13-9,5-12-7,7-13-8,16-17-9,25-23-10,25-21-9,26-22-9,4 4 1,-16 32 12,-15 31 14,-16 32 11,-14 16 11,-13-1 8,-13 1 8,-12 0 7,-3-6 4,6-8-3,6-10 0,7-10-3,15-18-7,26-29-13,25-28-13,24-28-14,16-20-8,2-8-3,3-11-3,4-8-3,-2-1-1,-6 10 3,-6 9 2,-7 10 2,-6 7 4,-7 7 4,-6 6 4,-6 7 5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7"/>
    </inkml:context>
    <inkml:brush xml:id="br0">
      <inkml:brushProperty name="width" value="0.06879" units="cm"/>
      <inkml:brushProperty name="height" value="0.06879" units="cm"/>
      <inkml:brushProperty name="color" value="#F2395B"/>
    </inkml:brush>
  </inkml:definitions>
  <inkml:trace contextRef="#ctx0" brushRef="#br0">57427 52075 319,'82'-80'14,"-38"40"15,-37 42 17,-39 41 16,-21 27 1,-7 17-15,-7 15-13,-5 17-15,3 2-10,12-9-5,13-10-5,13-9-5,13-16-7,16-22-8,17-22-8,15-22-8,11-17 0,6-13 6,6-12 8,7-13 6,0-2 6,-6 10 7,-7 9 6,-6 10 7,-7 9 5,-5 9 4,-7 10 4,-6 10 4,-5 12 2,-3 16 1,-4 15 1,-2 17 0,-7 10-2,-9 7-3,-10 6-2,-9 6-5,-3 2-2,3-3-2,3-4-3,3-3-2,2-5-2,0-11-1,0-9 0,-1-9-2,4-24-12,7-37-23,5-39-23,7-37-23,5-26-6,2-12 12,4-13 12,3-12 12,4-2 11,2 10 7,3 9 7,4 9 8,3 10 6,2 9 3,5 10 4,2 9 2,8 5 6,13 0 4,12 0 5,13 0 5,16 0 4,18 0 4,20 0 4,18 0 3,8 4-1,-3 5-8,-3 7-6,-3 6-7,-7 3-5,-8 0-2,-11 0-2,-9 1-2,-17-1-8,-25 0-13,-26 0-13,-25 0-14,-18 1-3,-14-1 9,-12 0 7,-12 0 7,-5-1 7,3-4 3,3-3 5,3-2 3,2-4 2,0-3 1,-1-4 1,1-2 0,2-1 3,2 4 2,4 3 4,3 3 3,1 0 3,0-3 4,1-3 4,-1-4 4,1 2 6,-1 7 8,0 5 8,1 8 8,1 24 2,3 44-4,3 45-4,3 43-5,2 13-6,0-18-8,0-20-7,0-19-7,-1 29-4,-4 76 3,-3 75 2,-3 75 1,-5 31-1,-6-16-6,-6-16-5,-6-16-7,-4 1-7,0 15-10,0 15-9,0 17-9,0 1-6,1-12-1,-1-13 0,0-13-2,0-14-2,1-15-2,-1-17-2,0-15-4,5-33 4,9-51 8,10-49 9,9-52 9,4-26 4,-4-3 1,-3-4 0,-3-2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8"/>
    </inkml:context>
    <inkml:brush xml:id="br0">
      <inkml:brushProperty name="width" value="0.04686" units="cm"/>
      <inkml:brushProperty name="height" value="0.04686" units="cm"/>
      <inkml:brushProperty name="color" value="#F2395B"/>
    </inkml:brush>
  </inkml:definitions>
  <inkml:trace contextRef="#ctx0" brushRef="#br0">59040 52579 469,'0'-74'3,"0"3"8,0 4 6,0 2 7,0 18 8,0 31 11,0 32 9,0 31 11,-7 25 0,-17 20-11,-16 18-10,-15 19-10,-14 10-7,-13-1-3,-12 1-3,-14 0-4,-5-9-4,0-15-7,-1-15-6,1-17-8,7-12-10,16-9-14,17-10-14,14-10-13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4"/>
    </inkml:context>
    <inkml:brush xml:id="br0">
      <inkml:brushProperty name="width" value="0.03337" units="cm"/>
      <inkml:brushProperty name="height" value="0.03337" units="cm"/>
      <inkml:brushProperty name="color" value="#F2395B"/>
    </inkml:brush>
  </inkml:definitions>
  <inkml:trace contextRef="#ctx0" brushRef="#br0">58005 47631 659,'-13'-1'8,"6"0"15,6-2 15,6 0 17,5-1 2,5 0-9,5 0-9,5 1-9,3-1-8,-1 2-8,0 0-7,1 2-8,-2 0-9,-1 0-11,-3 0-11,-1 0-11,-3 0-7,-3 2-3,-3 0-3,-2 2-1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8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59393 52932 515,'29'-22'6,"5"6"12,7 7 13,6 6 12,6 6 7,1 6 2,5 7 1,2 6 2,1 6-3,-4 7-8,-3 6-8,-3 6-9,-6 4-11,-10-1-14,-9 1-16,-10-1-15,-11 0-9,-12 1-2,-13-1-1,-12 1-3,-5-6-4,3-9-3,3-9-5,3-9-5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8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58335 54142 432,'-57'1'0,"-12"4"0,-13 3 0,-13 3 0,10 0 14,31-3 28,32-3 30,32-4 27,31-2 5,31-4-20,32-3-20,32-3-19,20-2-17,9 1-14,10-1-13,9 1-13,4-1-14,-4 0-14,-3 1-15,-3-1-14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9"/>
    </inkml:context>
    <inkml:brush xml:id="br0">
      <inkml:brushProperty name="width" value="0.05121" units="cm"/>
      <inkml:brushProperty name="height" value="0.05121" units="cm"/>
      <inkml:brushProperty name="color" value="#F2395B"/>
    </inkml:brush>
  </inkml:definitions>
  <inkml:trace contextRef="#ctx0" brushRef="#br0">62266 51218 429,'24'-38'64,"-4"26"-2,-2 24-3,-4 26-4,-13 24-5,-21 21-8,-22 23-9,-23 21-9,-14 15-7,-6 6-9,-6 6-7,-7 7-8,4-6-5,12-20-6,12-18-3,14-20-5,18-20-3,25-21 0,26-23-2,25-22 0,12-13 5,1-3 12,-1-2 13,0-5 12,-1 5 8,-3 8 3,-4 10 5,-2 10 2,-7 10 2,-9 13-1,-10 13-2,-9 12-1,-12 8-2,-12 4-3,-12 2-2,-13 4-3,-5 0 0,3-4-1,3-3 1,4-2-1,5-6-2,5-6-5,7-6-5,6-6-6,10-21-11,12-35-18,13-34-19,13-35-17,2-11-4,-5 13 11,-7 12 12,-6 13 11,-4 5 3,1-4-3,-1-3-4,1-2-3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29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62015 52277 576,'28'-54'0,"7"-6"0,5-6 0,8-6 0,-1 2 0,-6 14 0,-6 12 0,-7 12 0,3 8 9,13 4 16,13 3 18,12 2 17,10 3 3,6-1-9,7 1-9,5-1-11,-2 2-5,-13 3-5,-13 3-3,-12 4-4,-16-5-19,-19-13-33,-19-13-34,-19-12-33,-7-3-4,2 6 22,4 6 25,3 7 24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30"/>
    </inkml:context>
    <inkml:brush xml:id="br0">
      <inkml:brushProperty name="width" value="0.06323" units="cm"/>
      <inkml:brushProperty name="height" value="0.06323" units="cm"/>
      <inkml:brushProperty name="color" value="#F2395B"/>
    </inkml:brush>
  </inkml:definitions>
  <inkml:trace contextRef="#ctx0" brushRef="#br0">63124 51218 347,'0'-113'1,"0"25"1,-1 25 2,2 25 2,2 24 8,6 21 17,7 23 17,6 22 17,-3 18 1,-13 12-15,-12 12-16,-13 13-14,-10 8-12,-5 3-6,-7 4-8,-6 2-7,-7-1-4,-6-6-2,-6-7-1,-6-6-3,-1-11 0,7-16 3,6-16 1,6-15 2,21-18 6,35-18 10,34-20 9,35-18 11,19-10 3,3 0-5,3 1-3,3-1-5,-3 5-4,-9 9-3,-10 10-4,-9 9-4,-19 18-4,-29 25-7,-28 25-6,-28 25-7,-19 11-1,-10-3 1,-9-3 1,-9-3 2,-1-7 2,10-9 4,10-9 3,9-10 3,7-9 3,7-10 1,7-9 1,5-10 2,14-9 7,18-10 13,19-9 12,19-9 13,11-5 4,3 0-4,3-1-5,4 1-4,-4 8-3,-9 15-2,-10 16-1,-9 16-1,-14 14-2,-19 13-4,-19 12-2,-19 13-4,-8 7-1,3-1-1,4 0 1,2 0-1,6-4 0,5-10-3,7-10-2,6-9-2,10-18-8,12-29-13,13-29-15,13-28-13,1-17-4,-10-6 4,-8-7 4,-11-6 4,1-13 4,9-18 4,10-20 3,9-18 5,8-2 3,6 16 5,7 15 5,6 16 4,9 7 3,13-3 1,12-4 2,13-3 1,5 3 3,-3 10 4,-3 9 4,-4 10 3,-7 9 6,-14 10 7,-11 9 6,-13 9 6,-7 7 6,0 3 3,1 3 3,-1 3 4,4 3-3,6 4-8,6 3-9,6 2-7,10 1-8,13-3-5,12-4-6,12-2-5,1-1-5,-13 4-5,-12 2-3,-13 4-5,-27-5-10,-41-12-15,-41-13-17,-41-13-15,-15-4-1,9 2 14,9 4 16,10 3 13,6 5 13,4 6 8,2 6 8,4 7 9,4 14 15,7 22 21,6 22 20,6 22 21,5 23 3,3 26-15,3 25-15,4 25-15,-1 29-10,-2 31-4,-4 31-6,-3 33-4,-4 13-8,-2-3-11,-3-3-12,-4-3-11,-1-7-10,-1-9-11,1-9-8,0-10-11,3-17-1,6-25 5,7-26 6,6-25 6,1-26 3,-3-29 0,-3-28 1,-3-29-1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31"/>
    </inkml:context>
    <inkml:brush xml:id="br0">
      <inkml:brushProperty name="width" value="0.06002" units="cm"/>
      <inkml:brushProperty name="height" value="0.06002" units="cm"/>
      <inkml:brushProperty name="color" value="#F2395B"/>
    </inkml:brush>
  </inkml:definitions>
  <inkml:trace contextRef="#ctx0" brushRef="#br0">65140 52226 366,'22'-50'3,"-6"0"6,-7-1 7,-6 1 5,-6 7 5,-6 16 2,-7 16 1,-6 16 3,-11 17-2,-16 19-2,-16 19-4,-15 19-2,-15 15-4,-12 13 0,-12 13-2,-14 12-2,-2 2 0,6-9 1,6-10 0,6-10 1,13-7-1,19-7-3,19-6-4,19-6-3,33-17-8,47-29-12,47-29-14,48-27-12,26-24-5,7-20 0,6-18 1,6-19 2,5-11 3,3-3 6,3-3 5,4-4 7,-4 6 6,-9 12 6,-10 12 5,-9 13 7,-14 14 3,-19 16 2,-19 16 2,-19 16 1,-14 12 4,-10 9 7,-9 10 6,-9 10 7,-4 12 6,4 16 6,2 15 4,4 17 5,3 10-1,3 7-5,4 6-6,2 6-6,4 3-5,2 1-5,4-1-5,3 1-4,-4-1-6,-14 1-5,-12-1-5,-12 0-4,-16-2-5,-19-7-4,-19-7-4,-20-5-3,-13-10-2,-9-13 0,-10-12 1,-10-13 0,-4-8 0,0-3 2,0-3 1,-1-3 0,1-5 2,0-6 1,0-7 0,0-6 1,3-9 1,6-13-1,6-13-1,7-12-1,8-14-2,9-16-5,10-16-3,9-15-5,9-12 0,10-6 1,10-6 3,9-6 2,6 5 5,3 20 5,4 19 5,2 18 7,1 13 1,-4 7 0,-3 6-1,-2 6-2,-14 20 8,-21 35 15,-23 35 15,-21 35 15,-14 18 3,-2 4-10,-3 2-9,-4 4-10,7-5-7,15-12-3,16-13-5,16-13-4,17-14-7,20-15-9,18-17-9,19-15-9,16-14-4,12-13 4,13-13 4,12-12 2,5-3 5,-3 6 3,-3 6 5,-3 7 5,-8 6 4,-13 6 7,-12 7 7,-13 6 6,-9 12 6,-7 19 5,-6 20 6,-6 18 4,1 5-15,10-10-37,10-9-38,8-9-36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32"/>
    </inkml:context>
    <inkml:brush xml:id="br0">
      <inkml:brushProperty name="width" value="0.0618" units="cm"/>
      <inkml:brushProperty name="height" value="0.0618" units="cm"/>
      <inkml:brushProperty name="color" value="#F2395B"/>
    </inkml:brush>
  </inkml:definitions>
  <inkml:trace contextRef="#ctx0" brushRef="#br0">70080 50865 356,'183'-64'105,"-38"21"-25,-38 23-24,-38 21-25,-14 17-13,10 8 2,9 11 0,9 8 0,-6 7-1,-22 3-5,-22 4-4,-21 2-4,-25 7-2,-25 9 0,-25 10 0,-25 9 0,-19 9-2,-13 10-4,-12 10-4,-13 9-5,-3 1-3,6-6-3,7-6-3,5-6-3,14-15-2,18-21-2,19-23 1,20-22-2,11-15 2,7-10 6,7-10 4,5-9 5,6-6 5,2-3 5,4-4 4,3-2 6,1 5 8,1 17 15,-1 15 14,0 16 13,4 19 4,5 22-9,8 22-8,5 21-7,2 13-7,-3-1-5,-3 0-4,-3 0-5,-3-5-4,2-9-3,-1-10-3,0-9-3,6-36-19,13-64-31,12-62-34,13-63-31,11-26-6,10 13 24,9 13 24,9 12 24,9 12 16,6 8 9,6 11 10,6 8 10,10 10 7,12 10 5,13 9 7,12 9 5,7 9 3,0 5 1,0 7 1,0 7 1,-7 7 0,-12 9 0,-13 10 0,-12 10 1,-17 7-3,-23 7-6,-22 6-4,-22 6-5,-17 5-4,-12 3-2,-14 3-2,-12 4-2,-12 2-1,-13 4-2,-13 3-1,-12 3-1,-10 2-2,-6-1-5,-6 1-3,-7 0-4,-5-2-2,-2-3 2,-4-4 0,-3-2 2,2-8-1,6-13-3,6-13-3,7-12-2,8-11-2,8-10 3,11-9 1,9-9 2,9-13 1,10-16-3,9-16-1,10-15-1,6-8 0,3 0 4,3-1 4,4 1 3,2 6 5,4 13 7,3 12 6,3 13 7,0 20 10,-3 29 11,-4 28 13,-2 29 12,-4 15 0,-2 3-12,-4 4-11,-3 2-12,0-1-9,3-6-6,3-6-5,4-7-7,11-16-11,24-25-18,21-25-18,22-25-17,5-17-3,-13-10 12,-12-10 12,-13-9 12,-6-6 9,0-3 6,0-4 6,-1-2 6,-2 4 7,-7 13 7,-5 12 6,-8 13 9,-2 15 7,0 20 10,-1 18 10,1 20 9,-2 20 1,-3 21-6,-4 23-9,-2 22-6,-4 22-7,-3 23-6,-2 21-7,-4 22-6,-2 32-9,0 40-11,1 42-10,-1 40-11,1-4-3,-1-50 6,0-51 7,1-51 6,-3-32-7,-2-16-21,-3-16-20,-4-16-21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33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73457 51269 468,'-16'-27'4,"19"-3"5,20-3 8,18-3 6,6 1 2,-6 7-2,-7 6-1,-5 6-3,10 5 0,29 3 1,28 3 1,28 4 0,7-1 0,-16-3-3,-15-3-3,-17-3-3,-17 5-1,-19 12 0,-18 13 0,-20 13-1,-20 13 2,-22 17 2,-22 15 4,-22 16 3,-16 13 0,-10 9 0,-8 9 0,-11 10-1,-2 8-2,3 6-4,3 6-3,2 7-5,9-5-4,13-16-4,12-16-4,13-15-5,12-16-4,13-16-5,12-15-3,13-17-5,16-23-5,19-31-6,19-32-8,18-31-6,13-18 0,7-3 9,5-3 6,8-4 9,-3 8 8,-9 14 9,-9 17 9,-10 15 9,-8 16 9,-6 16 8,-6 16 7,-7 15 9,-4 21 2,-4 25-4,-3 25-4,-2 25-5,-6 13 0,-6 0 4,-6 1 4,-6-1 3,-7-5-4,-6-9-11,-7-10-12,-5-9-12,-2-9-8,3-10-8,3-10-6,3-9-8,6-19-9,10-28-13,10-28-12,9-29-14,7-22 0,8-15 15,5-17 13,6-15 13,7-8 11,7 0 5,5 0 6,7 0 6,0 9 8,-6 20 10,-7 18 9,-6 19 10,1 16 6,10 12 4,10 14 4,9 11 3,6 14 1,3 11-1,4 14-2,2 12-2,-1 8-6,-6 3-13,-7 3-11,-5 4-12,-9-1-10,-9-2-4,-10-4-7,-9-3-5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34"/>
    </inkml:context>
    <inkml:brush xml:id="br0">
      <inkml:brushProperty name="width" value="0.05346" units="cm"/>
      <inkml:brushProperty name="height" value="0.05346" units="cm"/>
      <inkml:brushProperty name="color" value="#F2395B"/>
    </inkml:brush>
  </inkml:definitions>
  <inkml:trace contextRef="#ctx0" brushRef="#br0">75877 50865 411,'25'-45'40,"0"8"-1,0 11 0,1 8-1,-3 17 1,-2 21 2,-4 23 2,-3 21 1,-3 14-2,-3 2-8,-3 3-6,-4 4-8,-5 4-6,-11 7-7,-8 6-7,-10 6-6,-4-3-7,4-12-6,4-13-6,2-13-8,7-26-6,8-42-8,11-40-8,9-41-7,9-26 0,10-9 11,9-9 9,10-10 11,6-5 8,3 0 6,3 1 7,3-1 6,2 5 7,0 10 7,0 9 8,1 9 6,-5 15 8,-5 18 5,-7 20 6,-6 18 6,-6 18 2,-7 15-1,-6 16-3,-6 16-1,-7 18-3,-6 18-3,-6 19-5,-6 19-4,-10 11-4,-13 3-5,-12 3-4,-12 4-4,-4-4-5,6-9-6,7-10-4,6-9-6,6-22-13,7-35-20,6-34-21,6-35-21,15-24-1,21-12 16,23-13 17,21-13 17,7 4 12,-9 19 8,-10 18 9,-10 19 8,-14 26 6,-18 31 4,-20 32 4,-18 31 5,-16 19-2,-13 6-5,-12 6-6,-13 7-6,-8 5-5,-3 3-5,-3 2-5,-3 5-5,-2-6-1,0-12 3,1-13 3,-1-13 3,3-10 2,7-10 4,6-10 2,6-9 4,10-10 3,12-14 7,13-12 5,12-13 6,13-9 3,13-6-1,12-7-1,13-6-1,13-8-1,12-9-5,13-10-3,12-10-4,11-7-5,10-6-6,9-7-6,10-6-5,1 0-5,-6 6 0,-6 7-2,-7 6-1,-11 18 6,-15 33 13,-16 30 12,-16 33 15,-14 24 4,-13 19-1,-12 20-2,-13 18-2,-6 8-2,0-3-2,0-4-3,-1-2-2,4-8-3,6-13-2,7-13-4,6-12-3,11-14-8,15-16-14,17-16-13,15-15-13,9-18-5,4-19 3,3-18 4,3-20 3,0-9 5,-3 0 5,-3 0 6,-4 0 4,-5 3 6,-11 7 6,-8 5 5,-10 7 6,-19 8 6,-29 10 4,-27 8 4,-29 11 5,-18 10 2,-5 13-1,-7 12 0,-6 13-1,-6 8-4,-2 4-8,-3 2-7,-3 3-8,-1-1-5,4-6-2,3-7-2,3-6-1,8-5-1,12-3 4,13-3 1,13-3 3,10-2 4,11 0 6,9 1 6,8-1 7,16 2 3,18 3 3,19 3 1,19 3 2,15 3 0,14 4-5,12 2-3,12 4-5,18 3-3,22 3-4,22 4-5,22 2-3,25-1-2,29-6 0,28-7 0,28-6 0,-7-8-6,-45-10-14,-44-8-13,-44-11-13,-28-4-12,-13 0-7,-13 0-9,-12 0-8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34"/>
    </inkml:context>
    <inkml:brush xml:id="br0">
      <inkml:brushProperty name="width" value="0.05454" units="cm"/>
      <inkml:brushProperty name="height" value="0.05454" units="cm"/>
      <inkml:brushProperty name="color" value="#F2395B"/>
    </inkml:brush>
  </inkml:definitions>
  <inkml:trace contextRef="#ctx0" brushRef="#br0">78196 50966 403,'3'-49'0,"6"4"0,7 2 0,6 4 0,16 6 8,25 9 18,25 10 17,26 9 18,5 5 1,-12 0-14,-12 0-14,-13 0-13,-18 6-13,-21 13-9,-23 13-11,-21 12-10,-20 11-1,-15 10 8,-16 9 8,-16 9 8,-7 10 5,-1 10 7,1 8 4,-1 11 6,3 5 4,7 4 1,6 3 2,7 3 1,6-3-1,6-10-5,6-9-6,7-9-6,14-18-10,21-25-18,23-25-17,22-26-17,16-26-7,9-28 4,10-29 4,9-28 5,5-15 4,-1 1 6,1-1 6,0 1 6,-6 7 5,-14 17 3,-11 15 5,-13 15 3,-10 14 2,-6 8-1,-7 11 0,-5 8-1,-7 10 11,-6 10 25,-7 9 22,-6 9 25,-8 12 4,-9 12-14,-9 13-15,-10 12-14,-12 11-10,-11 10-4,-14 9-5,-11 10-4,-12 3-5,-10-3-5,-9-4-4,-9-2-5,-10-3-1,-9 1 0,-10 0 1,-9 0 1,-8-5-1,-6-9-5,-6-10-3,-7-9-5,8-10-1,22-9-1,22-10 1,22-9-1,30-8 7,38-6 14,38-7 14,37-6 14,35-7 5,32-11-5,31-8-6,32-10-4,23-7-6,16-2-7,16-4-6,16-3-8,4 2-4,-6 6 2,-6 6 0,-7 7 1,-14 4-1,-22 4-2,-22 3-2,-21 3-2,-35-2-13,-43-6-26,-44-7-24,-44-5-24,-20-3-2,7 4 22,7 3 23,6 4 22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29"/>
    </inkml:context>
    <inkml:brush xml:id="br0">
      <inkml:brushProperty name="width" value="0.05076" units="cm"/>
      <inkml:brushProperty name="height" value="0.05076" units="cm"/>
      <inkml:brushProperty name="color" value="#F2395B"/>
    </inkml:brush>
  </inkml:definitions>
  <inkml:trace contextRef="#ctx0" brushRef="#br0">93154 46393 433,'0'-15'-2,"0"2"1,0 3 1,0 1 0,-2 4 11,0 8 24,-4 6 22,0 7 23,-2 6 4,0 5-16,0 5-17,1 5-15,-2 0-11,-2 0-4,-2-3-6,-1-2-4,-2-1-3,2-1-4,1-1-3,1-1-2,0-2-5,0-2-4,0-1-5,1-2-4,3-8-11,8-11-17,8-12-16,7-11-18,4-7 0,-1-1 13,0-1 15,-2 0 14,-1-1 10,-1 1 7,-1 1 6,0 1 6,-2 2 6,-1 3 3,-1 3 5,0 3 3,-2 3 6,-1 1 7,0 2 8,-2 2 8,1 3 5,0 5 5,1 2 3,2 5 4,-1 4-1,-1 4-7,0 3-8,-2 5-7,1 1-4,0 1 0,1-1-1,2 1-2,-1-1-1,-1 1-4,0-1-3,-2 1-3,0-1-3,0 1-2,0-1-1,0 0-1,0 0-3,2-3-1,0-1-3,2-2-2,1-8-2,5-13-1,4-12-2,3-12-1,1-9-1,-1-1 2,-2-2 2,-3-2 1,0-2 1,2-2 1,0-2 0,1-2 2,0 2-2,-1 6-5,-1 6-5,-1 6-5,-2 4-2,-4 5-1,-4 3 0,-4 5 0,-4 6-4,0 10-7,-3 10-8,-2 9-6,0 3 0,0-5 10,2-5 9,1-4 9,-1-4 2,2 1-3,-1 0-3,0 0-5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6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24165 53691 625,'-6'-4'56,"1"8"1,2 8 2,2 7 1,1 5-6,0-1-13,0 1-13,0-1-12,0 0-12,2-1-11,0-1-9,2-1-10,0-2-12,1-3-13,1-3-13,2-2-12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35"/>
    </inkml:context>
    <inkml:brush xml:id="br0">
      <inkml:brushProperty name="width" value="0.06309" units="cm"/>
      <inkml:brushProperty name="height" value="0.06309" units="cm"/>
      <inkml:brushProperty name="color" value="#F2395B"/>
    </inkml:brush>
  </inkml:definitions>
  <inkml:trace contextRef="#ctx0" brushRef="#br0">79103 51621 348,'-28'-29'2,"-7"-11"4,-6-9 4,-6-9 4,-1 0 2,7 9 3,7 10 3,5 9 1,11 22 8,11 35 12,14 34 11,11 35 12,5 35 2,-8 34-9,-5 35-10,-7 35-8,-6 25-7,-7 16-5,-5 15-5,-8 16-3,-8 24-7,-13 31-8,-13 32-6,-12 31-8,-4 2-10,7-28-11,6-29-11,7-28-12,9-37-6,12-43 1,13-45 0,13-43 1,4-34 1,-2-22 1,-4-22 2,-3-22 1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36"/>
    </inkml:context>
    <inkml:brush xml:id="br0">
      <inkml:brushProperty name="width" value="0.06453" units="cm"/>
      <inkml:brushProperty name="height" value="0.06453" units="cm"/>
      <inkml:brushProperty name="color" value="#F2395B"/>
    </inkml:brush>
  </inkml:definitions>
  <inkml:trace contextRef="#ctx0" brushRef="#br0">81321 50462 340,'-39'-22'8,"21"6"16,23 7 17,22 6 15,9 6 2,-3 6-10,-3 7-11,-3 6-11,-2 6-6,0 7-2,0 6-3,1 6-1,-6 5-8,-9 3-10,-9 4-12,-10 2-11,-16 5-4,-22 7 3,-21 6 2,-23 6 3,-11 1 2,0-2 2,1-4 2,-1-3 2,3-3 2,6-3 2,8-3 1,5-4 3,8-7 2,10-13 4,9-12 2,9-13 3,16-2 8,23 10 14,21 9 12,22 10 14,6 10 4,-14 14-4,-12 12-5,-13 12-4,-11 10-5,-9 6-7,-10 7-5,-9 6-6,-3-3-6,3-13-5,3-13-6,3-12-6,4-9-10,2-7-14,4-6-16,3-7-15,6-13-6,9-23 4,10-22 4,10-22 4,11-25 3,12-28 5,12-29 4,14-28 5,4-12 4,-4 2 7,-2 4 7,-3 3 6,-2 9 4,0 16 3,0 16 3,0 15 3,2 15 3,2 12 4,4 13 6,3 13 3,8 5 5,12 1 3,14 0 4,11 0 4,9 4 0,3 10-1,3 10-3,3 8-1,-3 9 0,-10 6 0,-9 7 0,-9 5 2,-15 7-2,-19 7-4,-18 5-3,-20 7-4,-16 6-2,-17 7-2,-15 5-2,-16 7-1,-12 5 1,-10 3 2,-10 3 3,-8 3 3,-5 1 1,5-4-1,2-3-1,3-3-1,5-4-2,7-2-5,6-4-5,6-3-3,3-6-7,0-10-5,0-9-6,0-9-6,-1-13-10,-4-16-12,-2-15-13,-4-17-13,0-16-1,4-20 8,2-18 11,4-20 8,2-13 7,4-10 6,3-10 5,4-9 4,2 0 5,4 10 4,2 9 2,4 9 5,3 10 3,3 10 4,3 8 5,4 11 5,2 8 7,4 11 11,3 8 10,3 10 12,0 16 0,-3 22-7,-3 22-8,-4 22-7,-7 20-7,-13 20-4,-12 18-4,-14 19-4,-5 5-4,0-9-5,-1-10-4,1-10-4,13-26-10,29-44-14,29-45-14,28-44-15,15-21-1,4-1 11,3 1 13,3-1 11,-1 4 10,-7 5 7,-6 8 8,-7 5 7,-6 13 8,-6 19 11,-6 19 9,-7 19 10,-9 18 1,-12 20-8,-14 18-9,-12 20-9,-10 8-6,-11 1-4,-9 0-5,-9 0-5,-5-5-2,0-9-1,0-10-1,0-9-1,0-9 1,0-5 1,0-7 1,0-6 2,3-3 1,7 0 2,5 0 2,7-1 2,22-10-4,38-22-6,38-22-7,37-23-7,17-12-6,-7-3-5,-6-3-5,-7-4-5,-9 4-4,-13 9 1,-12 10-2,-13 9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37"/>
    </inkml:context>
    <inkml:brush xml:id="br0">
      <inkml:brushProperty name="width" value="0.04894" units="cm"/>
      <inkml:brushProperty name="height" value="0.04894" units="cm"/>
      <inkml:brushProperty name="color" value="#F2395B"/>
    </inkml:brush>
  </inkml:definitions>
  <inkml:trace contextRef="#ctx0" brushRef="#br0">85051 50512 449,'24'-47'41,"-4"6"-2,-3 7-1,-2 5-2,-9 20-1,-12 31 0,-13 31-2,-13 32 0,-10 15-6,-10-4-8,-10-3-9,-8-3-8,-1-10-5,9-16-2,10-15 0,10-16-2,12-4-2,15 5-3,17 7-4,15 7-4,9 2 1,-1 0 6,0 1 4,0-1 5,-3 9 6,-6 15 5,-6 15 7,-7 17 5,-10 10 5,-11 7 2,-14 7 3,-12 5 3,-5 2-1,3-3-3,4-3-3,2-4-3,4-4-3,3-6-2,3-7-3,3-6-1,18-32-10,31-56-19,32-57-18,31-56-17,11-44-10,-10-27-2,-8-29-1,-11-28-1,-5-5 3,-4 19 8,-3 18 8,-3 20 7,-5 23 9,-6 29 10,-6 28 9,-7 29 10,1 15 6,5 3 1,8 4 0,5 2 2,5 4 1,3 3 1,3 3 0,3 3 1,4 5 5,3 6 8,2 7 8,5 6 9,-3 3 2,-6 0-5,-6 0-5,-6 0-5,-6 0-7,-2 0-11,-3 0-11,-4 0-10,-4-7-11,-7-11-11,-6-14-10,-6-12-11,-5-6 1,-3-1 12,-3 1 12,-4-1 12,-1 10 19,0 19 29,0 19 28,0 19 28,-9 25 5,-19 31-18,-20 32-16,-18 32-18,-10 10-14,1-9-11,-1-9-10,0-10-10,1-8-9,-1-6-8,1-6-8,-1-7-7,3-10-2,7-17 2,7-15 3,5-16 3,11-14 7,17-13 10,15-12 13,15-13 10,23-11 6,28-9 1,29-10 0,28-9 1,12-2 0,-3 6 0,-3 7 0,-3 6 0,-6 6-4,-10 7-6,-9 6-9,-9 6-6,-22 12-13,-30 15-18,-32 15-18,-32 17-17,-12 3-2,6-10 18,6-9 16,7-10 17,3-5 10,-1 1 3,1 0 4,0-1 3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38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86110 51924 443,'-27'24'0,"-3"-4"0,-3-3 0,-3-2 0,0-3 5,2 1 9,4-1 8,4 1 10,0 6 3,1 12-4,0 13-2,0 13-4,0 14 0,-1 16 4,1 15 4,0 16 4,0 4 0,0-11-4,-1-8-3,1-10-4,3-11-4,6-13-1,7-12-3,6-13-3,15-16-10,26-18-15,25-20-18,25-18-16,12-15-6,-4-9 4,-3-9 5,-4-10 4,-8 3 7,-17 16 7,-15 16 8,-16 15 9,-15 23 9,-17 28 12,-15 28 13,-16 29 12,-11 14 5,-6 0-1,-7-1-2,-6 1-2,2-6-4,9-13-7,10-13-8,9-12-7,14-15-8,20-15-8,18-16-8,18-16-8,12-15-7,4-16-5,2-16-5,3-16-6,13-17-3,22-19-4,23-19-3,21-19-3,-2 0 2,-24 19 8,-26 20 7,-25 17 8,-14 14 5,-3 6 1,-4 6 2,-3 6 1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38"/>
    </inkml:context>
    <inkml:brush xml:id="br0">
      <inkml:brushProperty name="width" value="0.06251" units="cm"/>
      <inkml:brushProperty name="height" value="0.06251" units="cm"/>
      <inkml:brushProperty name="color" value="#F2395B"/>
    </inkml:brush>
  </inkml:definitions>
  <inkml:trace contextRef="#ctx0" brushRef="#br0">87521 51218 351,'-23'-23'1,"2"2"2,4 4 0,3 3 3,0 1 4,-4 0 7,-2 1 6,-4-1 8,11 2 5,26 3 2,25 4 3,25 2 3,16 2-3,6 0-7,6 0-8,7 0-8,5-6-4,8-13-3,5-13-2,7-12-3,-4-2-3,-17 10-7,-15 9-5,-17 10-7,-16 0-9,-19-10-12,-20-9-12,-18-10-13,-12-6 0,-8-3 10,-5-3 11,-7-4 10,-1 1 8,3 3 4,3 2 3,3 4 5,4 4 3,2 2 6,4 3 5,3 4 5,1 4 7,0 7 8,1 6 10,-1 6 8,-1 18 8,-3 28 7,-4 28 6,-2 29 8,-3 18-1,1 10-9,0 10-8,0 9-10,-3 29-6,-7 52-6,-6 49-7,-6 51-5,-4 29-8,1 5-10,0 7-10,-1 7-10,4-4-7,6-13-5,6-12-3,7-12-5,4-32-2,4-51-2,2-50 0,4-50-1,1-32-3,1-13-3,-1-12-4,1-12-4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39"/>
    </inkml:context>
    <inkml:brush xml:id="br0">
      <inkml:brushProperty name="width" value="0.05898" units="cm"/>
      <inkml:brushProperty name="height" value="0.05898" units="cm"/>
      <inkml:brushProperty name="color" value="#F2395B"/>
    </inkml:brush>
  </inkml:definitions>
  <inkml:trace contextRef="#ctx0" brushRef="#br0">88832 51420 373,'-71'-22'46,"10"6"-9,9 7-7,9 5-9,-1 12-2,-13 16 3,-12 15 4,-13 16 3,-14 19 0,-16 23-4,-16 21-4,-15 22-5,-8 13-1,0 3-2,-1 3 1,1 3-2,11-9 0,22-22-1,22-23-3,22-21-1,26-21-5,33-19-9,30-18-9,33-20-10,29-28-5,28-37 0,29-39-3,28-37 0,20-23 0,8-5 3,10-7 2,10-7 3,-2 7 3,-13 19 3,-12 19 4,-13 19 3,-17 17 6,-22 16 6,-23 15 8,-21 17 6,-16 10 4,-10 7-2,-9 6 1,-9 6-1,-6 5 3,1 3 8,0 3 7,0 4 8,3 7 3,6 13 2,7 12-1,6 13 1,6 13-3,6 12-5,7 13-7,6 13-5,-5 10-6,-15 10-5,-16 10-5,-16 9-5,-18 4-3,-18 1 0,-19 0-2,-19-1 1,-12-4-1,-7-9 1,-6-10 0,-7-10 1,1-9 1,6-9 0,6-10 0,6-9-1,2-8-2,-3-7-5,-3-6-6,-3-6-6,-1-6-2,4-7 1,3-6 0,3-6 0,0-5-1,-4-3-3,-2-3-4,-3-4-4,-5-5-2,-7-10-4,-6-10-3,-6-9-3,0-18 0,6-24 4,7-26 3,6-25 3,9-14 4,13-4 4,13-2 5,12-4 4,9 7 5,7 15 7,6 16 7,7 16 7,10 13 5,16 9 3,16 9 2,16 10 3,5 9 1,-7 10 0,-6 9-1,-7 10-1,-15 22 2,-25 34 3,-26 35 4,-25 35 2,-17 17 0,-10 0-4,-8 0-5,-11 0-5,2-8-4,13-15-4,12-17-4,13-15-5,18-17-5,27-20-9,24-18-7,25-19-8,16-16-5,7-12-2,6-14 0,6-11-2,1-4 2,-2 6 6,-4 7 5,-3 6 7,-7 6 2,-13 7 1,-13 6 1,-13 6 1,-7 10 6,-4 12 12,-3 13 13,-2 13 13,-4 7 8,-3 4 4,-4 2 5,-2 4 3,3 0-4,9-3-16,9-4-14,10-2-15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44"/>
    </inkml:context>
    <inkml:brush xml:id="br0">
      <inkml:brushProperty name="width" value="0.05199" units="cm"/>
      <inkml:brushProperty name="height" value="0.05199" units="cm"/>
      <inkml:brushProperty name="color" value="#F2395B"/>
    </inkml:brush>
  </inkml:definitions>
  <inkml:trace contextRef="#ctx0" brushRef="#br0">92461 50815 423,'5'-46'40,"9"10"-3,10 9-6,9 10-3,22-2-3,35-12 0,34-14 0,35-11 1,15-3-1,-7 11-2,-7 8-1,-5 10-2,-14 10 0,-18 9 1,-19 9 1,-19 10 1,-17 9 0,-16 10 0,-16 9-2,-15 10 0,-10 6-2,-3 3-3,-4 3-2,-2 4-3,-7 1-3,-9 0-3,-10 0-2,-9 0-4,-8 2-4,-6 2-7,-6 4-5,-7 3-7,-11 13-7,-16 22-6,-15 21-8,-16 23-7,-3 11-2,8 0 3,11 0 4,9-1 3,11-8 4,13-20 4,12-18 3,13-20 5,8-16 3,3-17 3,3-15 3,3-16 3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44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92562 53638 484,'-41'27'118,"19"3"-18,19 3-19,19 3-18,12 3-13,7 4-10,6 2-9,6 4-10,3 2-10,1-1-11,-1 0-12,0 1-12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48"/>
    </inkml:context>
    <inkml:brush xml:id="br0">
      <inkml:brushProperty name="width" value="0.04174" units="cm"/>
      <inkml:brushProperty name="height" value="0.04174" units="cm"/>
      <inkml:brushProperty name="color" value="#00BFF3"/>
    </inkml:brush>
  </inkml:definitions>
  <inkml:trace contextRef="#ctx0" brushRef="#br0">27031 46681 527,'-41'-86'0,"19"28"0,19 28 0,19 28 0,13 24 7,11 19 17,9 19 14,9 19 17,0 1 5,-9-15-5,-9-17-3,-11-15-5,0-3-6,6 10-9,5 9-9,8 9-10,-6-9-18,-15-29-30,-16-28-29,-16-28-29,-6-25-5,3-23 18,4-21 20,2-23 18,5-7 12,7 5 7,5 8 7,7 5 6,5 13 6,3 19 5,3 19 6,3 19 4,1 12 7,-4 7 7,-3 5 7,-3 8 8,-4 7 4,-2 9-1,-4 10 0,-3 10 0,-1 9-4,-1 9-4,1 10-6,0 9-6,-2 5-4,-4 0-4,-2 0-3,-3 0-4,-2-1-2,0-4 1,0-3 1,0-3 0,3-12-10,6-23-21,7-22-20,6-22-21,6-15-5,7-10 11,6-10 11,6-8 11,4-3 10,-1 7 9,1 6 8,-1 7 9,-4 5 2,-10 7-3,-9 7-4,-10 5-3,-7 12 8,-7 15 22,-6 17 22,-7 15 21,-9 14 1,-12 12-18,-13 14-18,-13 12-19,-12 12-10,-13 13-4,-13 13-4,-12 12-3,-8 8-3,-3 4-3,-4 2-1,-2 4-3,-2-5 1,0-13 4,0-12 4,0-13 5,5-11 3,9-9 6,9-10 4,10-9 4,15-10 2,18-9-2,19-10-2,19-9-2,20-13 3,23-15 7,21-16 8,23-16 7,23-16 1,25-15-5,26-16-4,25-16-5,12-8-4,1 0-3,-1 0-4,1 0-2,-7 2-2,-13 3-1,-12 3 0,-13 3-2,-16 12-1,-23 18-2,-22 19-2,-23 19-2,-18 14 1,-16 9 5,-15 10 4,-17 10 4,-15 17 2,-15 25-3,-17 25 0,-15 25-2,-10 13-2,-3 0-3,-3 0-1,-3 0-3,-5-3-2,-7-6-2,-5-7-2,-7-6-3,1-5-2,11-3-2,8-3-1,10-3-2,11-8-3,13-13-2,13-12-3,11-13-3,12-14-5,10-16-8,8-15-7,11-17-9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48"/>
    </inkml:context>
    <inkml:brush xml:id="br0">
      <inkml:brushProperty name="width" value="0.03543" units="cm"/>
      <inkml:brushProperty name="height" value="0.03543" units="cm"/>
      <inkml:brushProperty name="color" value="#00BFF3"/>
    </inkml:brush>
  </inkml:definitions>
  <inkml:trace contextRef="#ctx0" brushRef="#br0">28039 47488 621,'32'-24'5,"12"4"12,12 3 11,14 2 11,4 7 4,-3 10 0,-4 9-3,-2 10-1,1 7-4,7 7-6,5 6-6,7 6-5,0 0-6,-6-6-5,-6-6-7,-7-7-4,-8-3-8,-9 0-7,-10 1-7,-9-1-8,-9 2-8,-10 3-9,-10 3-8,-8 3-8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7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22583 51416 642,'-6'-7'68,"4"2"-13,4 2-14,4 2-14,3 1-6,1 0 1,3 0 1,2 0 0,0 1-1,-1 4-4,-1 2-4,-1 3-3,-2 3-4,-2 0-3,-4 1-3,-2 1-2,-2 1-3,0 1-4,0 1-3,0 1-5,-1 0-1,-2-1 2,-2 0 0,-2-2 2,0-2 2,1-1 4,0-2 4,2-2 5,3-3 3,7-3 4,8-2 3,6-3 4,5-4-1,2 0-8,4-3-8,3-2-7,0 0-8,-1 1-7,-3 0-9,-2 2-7,-3 1-2,-5 0 2,-5 2 3,-4 1 3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49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27838 48547 444,'-29'-4'9,"45"-5"19,44-7 18,44-6 18,20-3 3,-3 0-12,-2 0-12,-4-1-13,-11 4-11,-19 7-10,-19 5-9,-19 7-10,-17 8-6,-16 9-2,-16 9-3,-15 11-3,-18 8-2,-18 10 0,-19 9-1,-20 10-1,-12 7 0,-6 2 2,-7 3 2,-5 4 2,-1-2 4,6-6 6,7-7 6,6-6 5,8-6 7,9-6 3,10-7 6,9-6 3,19-11 8,29-16 7,28-15 8,28-17 8,26-10 1,21-7-9,22-6-8,23-6-9,11-5-5,-1-3-3,1-3-5,0-4-2,-7 4-5,-12 9-3,-13 10-5,-13 9-4,-20 3-13,-28-3-20,-29-3-21,-28-3-21,-19-4-1,-9-2 17,-10-4 16,-9-3 18,-2-3 12,7-3 5,5-3 5,7-3 6,5-4 6,3-3 5,3-3 5,3-3 5,3 5 5,4 12 5,3 13 3,3 13 6,1 12 3,0 12 6,1 14 5,-1 12 5,2 17 0,3 22-8,3 23-6,4 21-7,1 24-5,0 25-2,0 26-3,0 24-2,1 23-6,4 18-10,3 20-11,3 18-10,5 13-8,6 7-8,6 5-8,7 7-8,0-27-7,-7-59-7,-6-61-7,-6-59-6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49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29904 48647 540,'2'-45'9,"2"8"17,4 11 17,3 8 18,7 7 4,9 3-6,9 4-9,10 2-7,9 4-7,9 2-8,10 4-7,10 3-7,7 0-10,7-3-9,6-3-11,6-3-11,-6-4-12,-19-3-17,-19-3-16,-19-3-15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50"/>
    </inkml:context>
    <inkml:brush xml:id="br0">
      <inkml:brushProperty name="width" value="0.05198" units="cm"/>
      <inkml:brushProperty name="height" value="0.05198" units="cm"/>
      <inkml:brushProperty name="color" value="#00BFF3"/>
    </inkml:brush>
  </inkml:definitions>
  <inkml:trace contextRef="#ctx0" brushRef="#br0">31921 47135 423,'-24'-24'0,"3"4"0,4 3 0,3 3 0,3-2 4,3-6 10,3-7 8,4-5 9,6-3 2,9 4-4,9 3-4,10 4-6,13 0 0,16 1 4,15 0 3,16 0 3,7 0-1,1-1-5,0 1-5,0 0-6,-7 3-3,-12 6-4,-12 7-2,-14 6-4,-10 7-2,-10 11-3,-9 8-2,-10 10-2,-13 10-6,-20 9-9,-19 9-10,-18 10-9,-12 3-2,-3-3 2,-3-3 3,-3-4 3,0-5 5,4-11 6,2-8 8,3-10 6,2-5 4,0 0 4,0 0 4,0 1 2,3-1 1,7 0-1,5 0-2,7 0-1,7 4 9,6 5 20,5 7 20,8 7 20,3 2 6,5 0-8,2 1-8,3-1-8,2 7-6,0 12-6,0 13-6,0 13-6,0 10-4,0 10 0,0 10-2,0 9-1,0 4-4,0 1-7,0-1-8,0 1-7,2-7-9,3-12-12,2-13-13,5-12-12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50"/>
    </inkml:context>
    <inkml:brush xml:id="br0">
      <inkml:brushProperty name="width" value="0.04979" units="cm"/>
      <inkml:brushProperty name="height" value="0.04979" units="cm"/>
      <inkml:brushProperty name="color" value="#00BFF3"/>
    </inkml:brush>
  </inkml:definitions>
  <inkml:trace contextRef="#ctx0" brushRef="#br0">32122 48446 441,'52'-115'37,"4"22"-2,2 22-1,3 22-2,4 13-2,2 3-4,4 3-6,3 3-4,-4 3-3,-14 4-1,-12 3 0,-12 2-1,0 3 0,11-1 1,14 1 2,13-1 1,3 4 1,-2 5 1,-3 8 1,-3 5 1,-10 12-1,-16 15-2,-15 16-1,-16 15-2,-15 14-1,-11 9 0,-14 9-1,-12 10 1,-9 4-1,-7 0 0,-6 1 0,-7-1-1,-1-3-4,3-6-8,3-6-9,4-7-8,1-12-7,0-19-7,0-19-7,0-19-5,0-16-3,0-12 4,0-13 3,0-12 3,1-13 3,4-13 3,3-12 3,3-13 2,8-2 4,12 10 4,13 10 5,13 8 5,6 8 5,0 2 8,0 3 6,0 4 8,5 6 6,9 9 3,10 10 4,9 9 4,9 7 1,10 3-2,10 3-2,9 3-2,7 9-3,7 16-3,7 16-3,5 16-4,9 8-5,9-1-8,9 1-8,10-1-8,2-2-8,-7-7-10,-6-6-10,-7-7-9,-13-7-4,-23-10 0,-22-9 2,-21-9 1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51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34895 46681 530,'25'-22'8,"0"7"14,0 5 16,1 7 15,2 5 5,6 2-4,8 4-5,5 3-5,5 3-5,3 4-6,3 2-7,4 4-5,-4 4-7,-9 7-5,-10 6-7,-9 6-7,-9 3-7,-10 1-10,-10-1-10,-9 1-9,-9 1-6,-10 3-4,-9 3-1,-10 4-4,-4-3 2,-1-5 6,1-7 6,0-6 6,-1-6 6,1-7 6,-1-6 7,1-6 7,1-3 9,3-1 9,4 1 10,2-1 10,6 3 7,6 2 6,5 3 4,8 4 5,10 1 1,16 0-2,16 1-4,15-1-2,12-2-6,6-2-6,6-4-8,6-3-7,2-3-5,-3-3-4,-3-3-3,-3-3-4,-7 2-10,-9 11-17,-10 8-16,-9 10-18,-16 5-5,-22 0 7,-22 0 8,-22-1 7,-4-2 6,12-6 6,12-7 6,13-7 6,5-2 3,-3 0 3,-4-1 1,-2 1 2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51"/>
    </inkml:context>
    <inkml:brush xml:id="br0">
      <inkml:brushProperty name="width" value="0.04637" units="cm"/>
      <inkml:brushProperty name="height" value="0.04637" units="cm"/>
      <inkml:brushProperty name="color" value="#00BFF3"/>
    </inkml:brush>
  </inkml:definitions>
  <inkml:trace contextRef="#ctx0" brushRef="#br0">34643 48547 474,'-118'25'4,"15"0"10,16 0 8,17 0 10,19-3 8,26-6 9,25-6 9,25-7 8,24-6 0,22-7-12,22-6-11,22-6-11,16-1-9,9 2-8,9 4-8,11 3-7,2 3-9,-3 3-9,-3 3-9,-3 4-10,-15 2-4,-24 4-2,-26 3-1,-25 3-2,-14 1-2,-3 1-2,-4 0-3,-3-1-2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51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38020 47740 558,'5'-41'12,"9"19"25,10 19 24,9 19 25,4 12 2,1 7-19,0 6-19,0 6-20,-4 2-22,-5-4-25,-7-2-25,-6-4-26,-7-3-9,-6-2 5,-6-4 6,-6-4 5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51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37818 48597 570,'-20'25'90,"9"0"-13,9 1-15,10-1-13,13 0-9,15 0-4,16 0-2,16 1-3,3-1-20,-10 0-39,-9 0-38,-10 0-39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53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37466 54142 612,'48'25'143,"-2"0"-34,-4 1-33,-2-1-33,-6 5-26,-5 9-20,-7 10-19,-6 9-18,-5 0-14,-3-9-5,-4-9-6,-2-10-6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53"/>
    </inkml:context>
    <inkml:brush xml:id="br0">
      <inkml:brushProperty name="width" value="0.0326" units="cm"/>
      <inkml:brushProperty name="height" value="0.0326" units="cm"/>
      <inkml:brushProperty name="color" value="#00BFF3"/>
    </inkml:brush>
  </inkml:definitions>
  <inkml:trace contextRef="#ctx0" brushRef="#br0">37516 54898 674,'-36'2'149,"28"2"-45,28 4-45,29 3-46,11 2-26,-6-1-12,-7 1-10,-6 0-11,-5-1-6,-3 1 0,-3-1 0,-3 1-1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8"/>
    </inkml:context>
    <inkml:brush xml:id="br0">
      <inkml:brushProperty name="width" value="0.03186" units="cm"/>
      <inkml:brushProperty name="height" value="0.03186" units="cm"/>
      <inkml:brushProperty name="color" value="#F2395B"/>
    </inkml:brush>
  </inkml:definitions>
  <inkml:trace contextRef="#ctx0" brushRef="#br0">20247 53005 690,'8'-13'98,"2"6"-23,0 6-22,1 6-22,-1 3-15,-2 2-5,-4 0-5,-2 1-6,-2 0-4,0-1-2,0 0-3,0-2-2,-2 0-1,0 0-1,-3 0 0,-2 0 0,2-1 3,8-1 7,6-1 7,7 0 8,3-1 2,-2 0 0,-3 0-2,-1 0-1,-2 0 0,-2 1-1,-3 2 0,-1 0-1,-2 2-3,-4 3-6,-2 4-5,-3 2-7,-4 2-6,-4 1-5,-4 1-6,-3 1-6,-2-1-3,1-3-1,1-3-2,1-3-1,2-2 2,2-2 5,4-2 5,3-2 6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54"/>
    </inkml:context>
    <inkml:brush xml:id="br0">
      <inkml:brushProperty name="width" value="0.04392" units="cm"/>
      <inkml:brushProperty name="height" value="0.04392" units="cm"/>
      <inkml:brushProperty name="color" value="#00BFF3"/>
    </inkml:brush>
  </inkml:definitions>
  <inkml:trace contextRef="#ctx0" brushRef="#br0">39381 53487 500,'-47'-18'12,"6"17"24,6 15 24,7 16 23,1 14 5,-3 13-17,-3 12-16,-3 13-16,-3 9-12,-4 7-9,-3 6-8,-3 6-10,2 8-2,6 10 1,7 9 1,5 9 1,5-5-14,4-23-32,3-22-32,2-22-32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5:5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39683 54999 999,'-18'-43'-8,"11"17"-11,14 15-12,11 15-11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09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38524 57721 495,'36'113'60,"23"-24"-2,21-26-2,22-26-3,4-11-4,-16-1-6,-16 0-7,-16 0-7,-12 5-5,-10 9-6,-9 10-4,-10 10-6,-7 5-2,-7 4-2,-6 3 0,-7 3-1,-6-3-2,-6-10-4,-6-9-4,-7-9-4,-7-4-2,-10 4 1,-10 2-1,-9 4 0,-4-2 1,-1-6 0,0-6 1,1-7 0,3-2 1,5-1 2,7 0 1,7 0 1,4-1 2,3-4 3,4-2 2,2-4 3,17-5 7,27-6 10,29-6 11,29-6 11,15-5-2,4-4-14,2-2-15,4-4-13,3 2-11,2 6-6,4 7-7,4 6-7,-4 1-4,-10-3-1,-8-2-2,-11-4 0,-8 1 2,-10 7 6,-10 6 8,-9 7 5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2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43162 57116 521,'171'-22'116,"-8"6"-20,-11 7-20,-8 6-21,-9 1-13,-6-3-8,-6-3-8,-6-3-7,-2-1-8,3-1-7,3 1-7,4-1-7,-12 7-11,-25 12-15,-25 13-15,-25 12-15,-19 4-4,-12-7 9,-14-6 9,-12-6 7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2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44220 56713 517,'-45'-24'0,"8"4"0,11 2 0,8 4 0,2-2 1,-6-6 1,-6-6 3,-7-7 1,1-1 5,5 3 6,7 3 7,7 3 7,5 18 7,7 31 7,6 31 6,7 32 6,1 18-2,-3 2-14,-4 4-11,-2 3-13,-2 3-6,0 3 0,0 3 1,0 4 1,-2-4-9,-3-9-14,-2-10-17,-4-9-16,3-14-9,9-19-5,11-19-4,8-19-5,5-16 4,0-12 10,0-13 9,1-12 11,-3-9 6,-2-2 6,-4-4 3,-3-3 6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2"/>
    </inkml:context>
    <inkml:brush xml:id="br0">
      <inkml:brushProperty name="width" value="0.04517" units="cm"/>
      <inkml:brushProperty name="height" value="0.04517" units="cm"/>
      <inkml:brushProperty name="color" value="#00BFF3"/>
    </inkml:brush>
  </inkml:definitions>
  <inkml:trace contextRef="#ctx0" brushRef="#br0">44775 56662 487,'44'-63'69,"-13"25"-7,-12 26-5,-13 24-7,-10 23-7,-10 19-8,-10 18-7,-9 20-7,-10 10-8,-9 3-6,-9 4-7,-10 3-7,-6 1-4,-3 1-2,-4-1 0,-3 1-2,2-9-2,7-15-3,5-16-3,7-16-4,3-7 0,0-1 2,0 1 2,0-1 2,-8 2 2,-16 3 3,-15 3 2,-16 4 3,-5-4 3,6-9 5,7-10 5,6-9 5,11-8 2,16-6-1,16-6-1,15-7-1,32-10 9,47-12 17,47-12 18,48-13 18,26-7 2,7 1-14,6 0-13,6-1-14,4 4-10,-1 6-6,0 6-6,1 7-8,-10 4-4,-19 4-3,-19 3-5,-19 2-3,-15 4-6,-13 3-9,-13 4-9,-12 2-9,-16 4-5,-19 2-1,-19 4 0,-19 3-2,-7 2 5,2 0 8,4-1 9,3 1 8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2"/>
    </inkml:context>
    <inkml:brush xml:id="br0">
      <inkml:brushProperty name="width" value="0.04566" units="cm"/>
      <inkml:brushProperty name="height" value="0.04566" units="cm"/>
      <inkml:brushProperty name="color" value="#00BFF3"/>
    </inkml:brush>
  </inkml:definitions>
  <inkml:trace contextRef="#ctx0" brushRef="#br0">44321 57771 481,'-93'-71'4,"16"10"6,15 9 8,17 9 6,12 15 9,9 19 8,10 18 8,9 19 10,8 23 0,7 24-8,6 26-9,6 25-7,1 19-7,-2 13-5,-4 12-5,-3 13-5,-1 12-4,-1 13-7,1 12-4,0 14-6,-2 2-8,-3-6-12,-4-6-11,-2-7-12,0-14-6,2-22 1,4-22 1,3-22-1,0-23 6,-3-26 7,-3-25 8,-4-25 8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3"/>
    </inkml:context>
    <inkml:brush xml:id="br0">
      <inkml:brushProperty name="width" value="0.03648" units="cm"/>
      <inkml:brushProperty name="height" value="0.03648" units="cm"/>
      <inkml:brushProperty name="color" value="#00BFF3"/>
    </inkml:brush>
  </inkml:definitions>
  <inkml:trace contextRef="#ctx0" brushRef="#br0">44069 58830 603,'0'-98'4,"0"7"11,0 6 8,0 6 10,-3 18 8,-6 28 6,-7 28 5,-6 28 5,-10 23-4,-12 16-14,-13 15-16,-12 16-13,-7 7-12,1 1-7,-1 0-6,1 0-7,4-7-7,9-12-9,10-12-8,10-14-9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3"/>
    </inkml:context>
    <inkml:brush xml:id="br0">
      <inkml:brushProperty name="width" value="0.0401" units="cm"/>
      <inkml:brushProperty name="height" value="0.0401" units="cm"/>
      <inkml:brushProperty name="color" value="#00BFF3"/>
    </inkml:brush>
  </inkml:definitions>
  <inkml:trace contextRef="#ctx0" brushRef="#br0">44472 58679 548,'54'-26'0,"6"1"0,6 0 0,6 0 0,3 3 11,-5 6 20,-2 7 21,-3 5 21,-4 12 5,-3 16-13,-3 15-11,-3 16-12,-4 8-12,-7 0-15,-7 0-15,-5 0-13,-7 4-10,-7 5-6,-5 7-6,-7 6-5,-6-6-7,-7-19-6,-6-19-8,-5-19-7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3"/>
    </inkml:context>
    <inkml:brush xml:id="br0">
      <inkml:brushProperty name="width" value="0.03618" units="cm"/>
      <inkml:brushProperty name="height" value="0.03618" units="cm"/>
      <inkml:brushProperty name="color" value="#00BFF3"/>
    </inkml:brush>
  </inkml:definitions>
  <inkml:trace contextRef="#ctx0" brushRef="#br0">43766 59687 608,'-72'-2'5,"6"-2"11,6-4 11,7-3 11,20-4 7,34-2 3,35-3 4,35-4 2,24 2-5,12 6-15,12 7-15,14 6-14,8 1-15,8-3-13,5-3-14,7-3-13,-8-1-3,-23-1 8,-21 1 6,-22-1 7,-13-1 3,-3-4-3,-4-2-3,-2-4-3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9"/>
    </inkml:context>
    <inkml:brush xml:id="br0">
      <inkml:brushProperty name="width" value="0.0314" units="cm"/>
      <inkml:brushProperty name="height" value="0.0314" units="cm"/>
      <inkml:brushProperty name="color" value="#F2395B"/>
    </inkml:brush>
  </inkml:definitions>
  <inkml:trace contextRef="#ctx0" brushRef="#br0">19828 50261 700,'-1'-13'5,"-4"8"11,-2 7 9,-3 6 11,-1 4 3,0 1-6,2 1-4,1 2-5,1-2-4,2-1 0,2-3-3,2-1-1,3-1-3,4 2-7,4 0-5,3 1-7,3-1-6,2-2-5,0-4-8,1-2-5,0-2-3,-1 0 3,-1 0 2,-1 0 2,-1-1 0,-3 0 0,-1-2-2,-2 0 0,-2-1 0,0 0 2,-2 0 3,0 0 3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3"/>
    </inkml:context>
    <inkml:brush xml:id="br0">
      <inkml:brushProperty name="width" value="0.03888" units="cm"/>
      <inkml:brushProperty name="height" value="0.03888" units="cm"/>
      <inkml:brushProperty name="color" value="#00BFF3"/>
    </inkml:brush>
  </inkml:definitions>
  <inkml:trace contextRef="#ctx0" brushRef="#br0">46741 57116 565,'31'-112'9,"13"29"18,13 28 18,12 28 17,9 20 6,2 14-8,3 12-8,4 12-8,-7 12-10,-15 9-11,-16 9-13,-16 10-10,-13 11-13,-9 12-11,-9 14-12,-10 11-12,-8-1-3,-6-15 5,-6-17 6,-7-15 5,-1-11 1,3-6-2,3-7-3,3-6-2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3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46539 58628 504,'-104'0'50,"44"0"9,44 0 7,45 0 7,26-1-2,10-4-16,9-3-15,9-3-15,7-5-8,3-6-3,3-6-1,3-7-3,-6 1-7,-16 5-17,-15 7-14,-17 6-16,-13 1-12,-13-7-9,-13-7-7,-12-5-10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4"/>
    </inkml:context>
    <inkml:brush xml:id="br0">
      <inkml:brushProperty name="width" value="0.05361" units="cm"/>
      <inkml:brushProperty name="height" value="0.05361" units="cm"/>
      <inkml:brushProperty name="color" value="#00BFF3"/>
    </inkml:brush>
  </inkml:definitions>
  <inkml:trace contextRef="#ctx0" brushRef="#br0">47144 57973 410,'-69'-41'14,"12"19"16,13 19 17,12 19 17,9 20 3,2 22-8,4 22-10,3 23-9,1 7-7,1-6-4,-1-6-4,0-7-5,2-3-2,3 0 1,4 1 1,2-1 0,2-5-2,0-9-6,0-9-7,0-10-5,10-15-11,18-23-13,19-22-14,19-22-14,13-21-7,6-23 1,7-22 0,5-22 1,-6-2 1,-18 19 4,-20 20 4,-18 18 2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4"/>
    </inkml:context>
    <inkml:brush xml:id="br0">
      <inkml:brushProperty name="width" value="0.05476" units="cm"/>
      <inkml:brushProperty name="height" value="0.05476" units="cm"/>
      <inkml:brushProperty name="color" value="#00BFF3"/>
    </inkml:brush>
  </inkml:definitions>
  <inkml:trace contextRef="#ctx0" brushRef="#br0">48152 57368 401,'31'-57'0,"14"-12"0,11-13 0,14-12 0,2 1 6,-6 15 10,-6 17 12,-6 15 11,-7 20 4,-6 21-4,-6 22-2,-7 23-4,-14 18-2,-22 16-2,-22 16-1,-22 15-3,-14 13-1,-6 10 1,-7 9 1,-6 9-1,-2 3 1,4-8-1,2-5-1,4-7 0,3-6-3,4-7-7,2-5-6,3-7-5,7-10-8,9-12-8,10-13-8,9-12-7,12-16-11,17-19-12,15-19-14,16-18-12,11-17-2,6-12 10,7-13 9,6-12 9,1-5 10,-3 3 8,-3 3 10,-3 4 9,-3 4 7,-3 6 4,-4 7 3,-2 6 5,-4 6 6,-3 7 9,-3 6 10,-3 6 9,-2 10 8,0 12 6,0 13 7,1 13 6,-4 12-1,-7 12-8,-5 14-10,-7 12-8,-1 9-8,2 7-6,4 6-6,3 6-6,-1 10-4,-7 12 0,-6 13 0,-7 12-1,-2 10-7,-1 7-14,0 5-15,1 7-13,-1-6-10,1-20-6,-1-18-6,0-19-6,1-21 1,-1-21 8,1-23 6,-1-22 7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4"/>
    </inkml:context>
    <inkml:brush xml:id="br0">
      <inkml:brushProperty name="width" value="0.04082" units="cm"/>
      <inkml:brushProperty name="height" value="0.04082" units="cm"/>
      <inkml:brushProperty name="color" value="#00BFF3"/>
    </inkml:brush>
  </inkml:definitions>
  <inkml:trace contextRef="#ctx0" brushRef="#br0">48606 58225 538,'1'-50'0,"4"-1"0,3 1 0,3-1 0,6 4 8,10 6 15,9 6 16,10 7 15,8 11 5,5 15-5,8 16-6,5 16-4,-1 14-6,-10 13-5,-9 12-6,-9 13-5,-8 3-10,-7-6-13,-6-6-15,-6-7-14,-3-6-14,-1-7-14,1-6-15,-1-6-14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7"/>
    </inkml:context>
    <inkml:brush xml:id="br0">
      <inkml:brushProperty name="width" value="0.03888" units="cm"/>
      <inkml:brushProperty name="height" value="0.03888" units="cm"/>
      <inkml:brushProperty name="color" value="#00BFF3"/>
    </inkml:brush>
  </inkml:definitions>
  <inkml:trace contextRef="#ctx0" brushRef="#br0">50975 57116 565,'99'0'135,"-3"0"-31,-3 0-28,-3 0-31,-3 0-18,-4 0-8,-2 0-8,-4 0-9,-6-2-5,-10-2-5,-9-4-3,-9-3-3,-13 9-2,-17 23 4,-14 21 4,-16 23 2,-13 10 5,-10 1 4,-8 0 5,-11-1 5,-12 7 2,-15 13-1,-17 12 0,-15 13-2,-3 2-2,9-5-5,10-7-5,9-6-4,8-9-6,6-13-4,7-13-6,5-12-3,11-10-6,12-6-4,12-6-5,13-7-4,11-6-2,10-6 3,9-7 3,9-6 3,4-4 3,-3-4 4,-4-3 4,-3-3 4,0-2 4,3 1 0,4-1 2,3 1 1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7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51580 58124 513,'0'-60'63,"0"32"-5,0 31-6,0 32-6,0 15-4,0 1-5,0-1-5,0 0-5,0 7-3,0 12-3,0 13-2,0 13-3,0 9-1,0 6-3,0 7-2,0 6-2,0 3-4,0 0-3,0 0-6,0 0-4,0-7-6,0-12-7,0-12-8,0-13-7,0-11-6,0-10-5,0-9-5,0-9-5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8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51630 58679 586,'49'-67'66,"-3"20"-6,-4 19-4,-2 18-7,1 17-4,6 12-5,7 12-5,5 13-4,4 5-9,0-3-12,1-4-13,-2-2-11,0-4-16,-4-3-20,-3-3-20,-3-3-20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8"/>
    </inkml:context>
    <inkml:brush xml:id="br0">
      <inkml:brushProperty name="width" value="0.03818" units="cm"/>
      <inkml:brushProperty name="height" value="0.03818" units="cm"/>
      <inkml:brushProperty name="color" value="#00BFF3"/>
    </inkml:brush>
  </inkml:definitions>
  <inkml:trace contextRef="#ctx0" brushRef="#br0">53092 57015 576,'-17'-23'5,"15"2"11,16 4 11,16 3 10,21 1 6,24 0 0,26 1 2,25-1 1,13 2-5,0 3-7,-1 4-8,1 2-9,-5 0-4,-10-2-2,-9-4-3,-9-3 0,-13 0-4,-16 3-5,-16 3-5,-15 4-4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8"/>
    </inkml:context>
    <inkml:brush xml:id="br0">
      <inkml:brushProperty name="width" value="0.04874" units="cm"/>
      <inkml:brushProperty name="height" value="0.04874" units="cm"/>
      <inkml:brushProperty name="color" value="#00BFF3"/>
    </inkml:brush>
  </inkml:definitions>
  <inkml:trace contextRef="#ctx0" brushRef="#br0">54453 56410 451,'-27'-27'0,"-3"-2"0,-2-5 0,-5-2 0,3-2 7,5 1 13,7-1 14,6 0 14,5 18 8,3 34 5,4 35 3,2 34 3,-9 24-4,-22 13-13,-22 12-13,-22 13-14,-16 16-10,-10 18-8,-9 20-7,-9 18-8,0 2-8,9-16-8,10-15-8,9-16-7,14-20-4,19-21 2,19-22 0,19-23 2,16-21-1,12-22-4,13-23-3,12-22-4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9"/>
    </inkml:context>
    <inkml:brush xml:id="br0">
      <inkml:brushProperty name="width" value="0.02845" units="cm"/>
      <inkml:brushProperty name="height" value="0.02845" units="cm"/>
      <inkml:brushProperty name="color" value="#F2395B"/>
    </inkml:brush>
  </inkml:definitions>
  <inkml:trace contextRef="#ctx0" brushRef="#br0">20103 50216 773,'-15'-7'6,"2"2"4,3 2 3,1 2 5,1 2 2,2 2 2,1 2 1,1 2 1,-1 1 0,2 3-4,-1 2-2,0 1-4,-1 2-3,0 2-8,-1 0-5,-1 1-6,-2 1-7,-2 3-10,-2 1-9,-1 2-9,-1-1-4,2-5 3,3-5 2,1-4 3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8"/>
    </inkml:context>
    <inkml:brush xml:id="br0">
      <inkml:brushProperty name="width" value="0.04665" units="cm"/>
      <inkml:brushProperty name="height" value="0.04665" units="cm"/>
      <inkml:brushProperty name="color" value="#00BFF3"/>
    </inkml:brush>
  </inkml:definitions>
  <inkml:trace contextRef="#ctx0" brushRef="#br0">53445 58275 471,'24'-28'3,"-4"-7"5,-2-6 6,-4-6 5,-3 6 9,-3 19 14,-4 19 12,-2 19 13,-1 20 1,4 22-11,3 23-10,3 21-12,2 16-7,-1 10-5,1 9-5,-1 9-6,0 17-6,-5 21-11,-2 22-8,-3 23-10,-2-4-9,0-28-8,0-29-9,0-27-9,0-23-3,0-16 0,0-15 0,0-16 1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9"/>
    </inkml:context>
    <inkml:brush xml:id="br0">
      <inkml:brushProperty name="width" value="0.03853" units="cm"/>
      <inkml:brushProperty name="height" value="0.03853" units="cm"/>
      <inkml:brushProperty name="color" value="#00BFF3"/>
    </inkml:brush>
  </inkml:definitions>
  <inkml:trace contextRef="#ctx0" brushRef="#br0">53949 58175 570,'6'-48'4,"13"7"6,13 7 7,12 5 8,9 10 4,7 13 5,7 12 3,5 13 5,2 14-1,-3 16-3,-3 16-5,-4 15-3,-6 8-5,-9 1-4,-9-1-5,-10 0-4,-11 2-4,-13 3-3,-12 3-2,-13 3-5,-10-1-1,-6-7-2,-5-6-2,-8-6-1,0-10-4,2-12-6,3-13-4,4-12-6,0-12 0,-4-9 2,-3-9 2,-3-10 4,2-11 4,6-13 7,6-12 7,7-12 6,6-9 5,6-3 2,7-3 2,6-3 3,12 0-1,20 3-3,18 4-2,19 2-3,16 2-5,13 0-8,12 0-8,12 0-8,9 0-4,3 0 0,3 0 0,3 0 0,-11 5-3,-26 9-5,-24 10-6,-25 9-5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9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55814 57066 593,'-38'-4'6,"26"-5"13,24-7 12,26-6 12,19 0 6,12 6-2,13 7-2,13 6 0,7 3-6,4 0-7,2 0-7,4 0-9,-5 0-7,-12 0-8,-13 0-9,-13 0-6,-11-2-9,-9-3-8,-10-2-8,-8-4-8,-11-4-5,-9-2-2,-9-3-1,-10-4-1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9"/>
    </inkml:context>
    <inkml:brush xml:id="br0">
      <inkml:brushProperty name="width" value="0.04943" units="cm"/>
      <inkml:brushProperty name="height" value="0.04943" units="cm"/>
      <inkml:brushProperty name="color" value="#00BFF3"/>
    </inkml:brush>
  </inkml:definitions>
  <inkml:trace contextRef="#ctx0" brushRef="#br0">56772 56461 445,'-24'-48'0,"4"7"0,2 7 0,4 5 0,2 12 12,-1 16 27,0 15 25,1 16 26,-4 14 4,-6 12-17,-6 14-16,-7 12-18,-14 20-13,-22 29-7,-22 28-9,-22 28-8,-9 13-5,3-3-2,3-3-2,3-3-3,11-12-2,19-18 1,18-19-1,20-19 1,19-26-15,18-31-29,20-31-27,18-32-29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19"/>
    </inkml:context>
    <inkml:brush xml:id="br0">
      <inkml:brushProperty name="width" value="0.04804" units="cm"/>
      <inkml:brushProperty name="height" value="0.04804" units="cm"/>
      <inkml:brushProperty name="color" value="#00BFF3"/>
    </inkml:brush>
  </inkml:definitions>
  <inkml:trace contextRef="#ctx0" brushRef="#br0">55865 58175 457,'26'-49'6,"4"3"11,3 4 11,4 2 12,-3 10 6,-5 16 3,-7 16 3,-7 15 2,-2 16-1,0 16-8,-1 15-7,1 17-7,-2 9-7,-3 3-6,-3 3-5,-4 3-6,-2 2-2,-4-1 0,-3 1 1,-3 0-1,-3-5-9,-4-9-23,-2-10-22,-4-9-22,1-10-9,2-9 3,4-10 4,3-9 4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0"/>
    </inkml:context>
    <inkml:brush xml:id="br0">
      <inkml:brushProperty name="width" value="0.05561" units="cm"/>
      <inkml:brushProperty name="height" value="0.05561" units="cm"/>
      <inkml:brushProperty name="color" value="#00BFF3"/>
    </inkml:brush>
  </inkml:definitions>
  <inkml:trace contextRef="#ctx0" brushRef="#br0">55966 59082 395,'51'-117'21,"5"20"0,2 18-1,3 19 0,5 13 0,7 6 1,6 6 1,6 7 1,3 3-1,0-1-2,0 1-1,1 0-2,-6 1-3,-9 4-2,-9 3-3,-10 2-4,-14 1-10,-19-3-21,-19-4-20,-19-2-20,-9-6-3,0-5 15,0-7 14,0-6 16,-1-5 9,1-4 6,0-2 6,0-3 4,1 1 8,3 6 6,4 7 8,3 6 8,3 24 10,3 40 12,3 42 13,4 41 13,-2 20-1,-7 0-12,-6 0-13,-6 0-13,-1-4-8,2-5-6,4-7-6,3-6-5,3-8-4,3-9-2,3-10-4,4-9-2,15-10-8,28-9-12,29-10-12,28-9-12,18-9-8,6-10-6,6-10-5,6-8-5,-9-6 0,-25 0 4,-25 1 5,-26-1 5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0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59746 55906 568,'5'-41'13,"9"19"25,10 19 25,9 19 26,3 14 2,-3 9-24,-3 10-23,-3 9-22,-2 10-17,0 9-12,0 10-10,1 9-12,-3 0-4,-3-9 1,-2-10 1,-4-9 2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1"/>
    </inkml:context>
    <inkml:brush xml:id="br0">
      <inkml:brushProperty name="width" value="0.04561" units="cm"/>
      <inkml:brushProperty name="height" value="0.04561" units="cm"/>
      <inkml:brushProperty name="color" value="#00BFF3"/>
    </inkml:brush>
  </inkml:definitions>
  <inkml:trace contextRef="#ctx0" brushRef="#br0">61006 56108 482,'0'-47'3,"0"6"6,0 6 7,0 7 5,-3 6 9,-6 6 11,-7 6 12,-6 7 10,-11 11 0,-16 16-11,-16 15-12,-15 16-11,-11 11-10,-7 7-10,-6 6-9,-6 6-11,-1 0-8,8-7-8,5-5-7,7-7-8,7-9-4,10-13 2,9-13 1,10-12 1,10-11 2,8-9 2,11-10 2,8-10 4,7-4 14,3 0 28,4 0 27,2-1 28,4 11 10,2 18-11,4 19-10,3 19-9,0 20-7,-3 23-5,-3 21-3,-4 23-5,-4 14-4,-6 6-4,-7 6-5,-6 7-5,-3-2-4,0-10-4,-1-8-5,1-11-5,3-15-4,6-22-7,7-22-6,6-22-6,11-38-5,15-53-7,17-55-5,15-52-5,9-28 2,4 1 14,3 0 11,3-1 13,6 9 8,10 15 5,10 16 4,8 15 5,6 18 6,-1 19 7,0 19 9,1 19 7,-5 14 4,-10 9 2,-9 10 2,-10 9 1,-12 13-2,-16 16-4,-16 15-5,-16 16-4,-15 13-6,-16 9-6,-16 10-6,-15 9-8,-16 8-3,-16 6-2,-16 7-3,-16 6-1,-4-5-6,6-16-6,6-15-9,7-16-7,7-16-3,10-16 1,10-15 0,9-16 1,9-18 3,10-18 5,9-19 4,10-19 4,13-13 4,20-6 2,19-7 2,18-5 2,15 2 3,9 13 6,10 13 5,9 12 4,0 13 5,-9 13 0,-10 12 3,-9 12 1,-13 14 1,-16 12-1,-15 12-1,-16 13 0,-21 15-1,-25 15-2,-25 15-2,-25 17-1,-13 7-2,0 1-3,1-1-3,-1 1-4,3-6-2,7-9-1,6-9-3,6-9-2,8-14 0,10-15 0,8-15 0,11-17 0,15-14 1,23-12 3,21-13 3,22-12 3,15-10-2,6-7-7,6-5-7,6-7-7,1-3-6,-7 0-5,-6 0-5,-7 0-5,-7 5 1,-10 9 8,-9 9 8,-10 11 7,-4 3 5,0 1 1,-1 0 3,1 0 2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1"/>
    </inkml:context>
    <inkml:brush xml:id="br0">
      <inkml:brushProperty name="width" value="0.05445" units="cm"/>
      <inkml:brushProperty name="height" value="0.05445" units="cm"/>
      <inkml:brushProperty name="color" value="#00BFF3"/>
    </inkml:brush>
  </inkml:definitions>
  <inkml:trace contextRef="#ctx0" brushRef="#br0">60351 57267 404,'-3'-69'-12,"-7"12"11,-5 13 12,-8 13 10,0 16 13,3 23 13,2 22 14,4 22 12,3 33 2,3 44-10,3 45-11,4 43-10,1 8-9,0-28-7,0-28-6,0-29-7,0-20-5,0-13-3,0-13-2,0-12-4,-2 27-4,-3 66-10,-3 66-7,-2 66-9,0 18-8,7-32-8,6-32-8,7-31-8,2-35-4,1-37 1,-1-38 2,1-38 1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1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58889 59384 509,'-49'-26'0,"4"-4"0,2-3 0,4-4 0,4 3 5,7 5 12,6 7 11,6 7 12,12 4 7,21 3 4,17 3 4,20 3 5,21 2-4,26 0-10,25 0-10,25 0-11,23-6-9,18-13-8,19-12-8,19-13-8,9-5-8,1 3-10,-1 3-7,1 4-10,-25 4-8,-46 7-8,-48 6-7,-47 6-9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29"/>
    </inkml:context>
    <inkml:brush xml:id="br0">
      <inkml:brushProperty name="width" value="0.03384" units="cm"/>
      <inkml:brushProperty name="height" value="0.03384" units="cm"/>
      <inkml:brushProperty name="color" value="#F2395B"/>
    </inkml:brush>
  </inkml:definitions>
  <inkml:trace contextRef="#ctx0" brushRef="#br0">17194 50159 650,'-15'-14'1,"4"3"3,3 2 2,3 4 3,1 3 7,4 4 12,0 4 11,4 4 12,0 1 1,1-1-9,1-1-10,2 0-9,0-1-7,0-1-4,-1 1-4,1 0-5,-1 0-3,0 1-7,-2 2-4,0 0-6,-3 1-4,-3 1-4,-2 1-3,-3 2-3,-2-1-1,0-1 2,0-1 2,1-1 2,-3-1 1,0-1 1,-3 0 1,-1-2 1,-1-1 1,2 0 2,3-2 4,1 0 1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2"/>
    </inkml:context>
    <inkml:brush xml:id="br0">
      <inkml:brushProperty name="width" value="0.03664" units="cm"/>
      <inkml:brushProperty name="height" value="0.03664" units="cm"/>
      <inkml:brushProperty name="color" value="#00BFF3"/>
    </inkml:brush>
  </inkml:definitions>
  <inkml:trace contextRef="#ctx0" brushRef="#br0">62418 57469 600,'-48'0'-1,"8"0"-3,5 0-3,6 0-2,12-3 3,16-7 6,15-6 8,16-6 6,15 0 4,17 7-2,15 5-2,16 7-2,3 6 1,-9 7 1,-10 5 3,-9 7 2,-10 8 3,-9 10 5,-10 9 5,-9 9 5,-11 10-1,-13 9-5,-12 9-5,-13 11-6,-14 5-4,-16 3-3,-16 4-3,-15 3-3,-9-2-3,-4-6-4,-4-6-3,-2-7-4,1-9-6,7-13-7,6-12-8,6-13-7,8-11-3,10-9 3,9-10 2,9-9 2,10-15 0,10-18-5,8-19-4,11-19-5,5-13 3,4-6 9,3-6 8,3-7 9,5 2 6,6 9 2,6 10 3,7 9 1,4 13 5,4 16 4,2 15 6,4 16 6,5 14 7,6 13 12,6 13 10,6 12 11,4 10 0,-1 5-9,1 8-11,0 5-9,-4 0-12,-6-5-15,-6-7-14,-6-7-14,-5-6-8,-4-6-1,-2-6 1,-4-7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2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63880 57368 531,'34'-72'2,"20"5"3,18 8 4,20 5 3,4 10 4,-10 12 3,-9 13 4,-9 13 3,-8 9 1,-6 7-2,-7 6-2,-6 6-2,-6 9-2,-7 13-1,-6 13-2,-6 12-1,-14 18 0,-23 22 2,-22 21 0,-21 23 2,-17 13 2,-8 2 0,-11 4 1,-8 3 1,-6-7-3,1-15-7,-1-16-8,1-16-8,8-17-8,14-19-9,18-19-9,14-18-10,12-17-5,6-12-2,6-13-2,7-12-3,3-17 1,0-23 5,0-22 5,-1-22 5,4-17 5,6-13 4,7-12 5,6-13 4,3 3 5,0 20 2,0 18 2,0 19 4,3 17 6,7 16 11,5 16 9,7 15 10,13 16 5,18 16 0,20 16 0,18 16-1,10 17 0,0 18 0,0 20-2,0 19 1,-4 5-8,-5-5-12,-7-7-12,-6-6-13,-7-8-8,-6-9-4,-6-10-3,-7-9-4,-5-11-3,-7-13-6,-7-13-4,-5-12-5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3"/>
    </inkml:context>
    <inkml:brush xml:id="br0">
      <inkml:brushProperty name="width" value="0.04677" units="cm"/>
      <inkml:brushProperty name="height" value="0.04677" units="cm"/>
      <inkml:brushProperty name="color" value="#00BFF3"/>
    </inkml:brush>
  </inkml:definitions>
  <inkml:trace contextRef="#ctx0" brushRef="#br0">65896 56158 470,'2'-47'3,"2"6"6,4 6 6,3 7 5,3 9 6,4 13 4,2 12 4,4 13 4,-2 11 0,-7 9-7,-5 10-7,-7 9-5,-5 7-6,-2 3-4,-4 3-5,-3 3-5,5-5-7,12-12-10,13-13-10,12-13-11,12-10-3,9-10 3,9-10 5,10-8 3,0-5 4,-9 5 4,-11 2 4,-8 3 5,-13 5 1,-16 7 1,-15 6 0,-17 6-1,-15 9 6,-16 13 10,-15 13 9,-17 12 11,-7 4 4,0-7-2,0-6-2,0-7-1,2-1-3,8 4-2,5 2-3,7 3-2,14-6-3,22-15-3,22-17-2,22-15-2,16-8-2,10 0 1,9 0 0,9 0 0,5 0 0,0 0-1,0 0 0,0 0-1,-5 3-1,-9 7 0,-10 6-1,-9 6-1,-14 9-1,-19 13-3,-19 13-2,-19 12-1,-16 8-3,-12 4-2,-13 2-3,-13 4-1,-4-2 0,3-6 2,3-7 2,3-6 2,6-7 4,5-10 5,6-10 5,7-9 5,8-5 7,9 0 9,10 0 7,9 1 9,17-4 3,26-7-2,24-5-2,26-7-2,13-5-8,0-2-11,-1-4-13,1-3-12,-2-6-10,-3-10-6,-4-9-8,-2-10-6,-8-5-2,-13 1 3,-13 0 4,-12-1 4,-9 4 5,-7 6 5,-6 6 6,-7 7 7,-6 6 5,-6 6 6,-6 7 5,-7 6 7,-1 7 6,3 10 6,3 10 6,3 9 6,4 10 2,3 9 0,2 9-1,4 10 0,3 6-1,3 4 0,3 2-1,4 4 0,1 1-1,0 0-4,0 0-2,0 1-4,1-8-9,4-11-14,3-14-15,3-11-15,8-20-7,12-25-1,13-25-1,13-26-1,11-23-1,9-22-3,10-22-1,9-22-3,6-18 1,4-12 5,2-13 4,4-12 5,-6 6 7,-16 25 8,-17 25 7,-14 26 9,-13 22 9,-10 18 10,-9 20 9,-10 18 10,-6 18 5,-3 15 2,-4 16 1,-2 16 1,-2 11-3,0 6-8,0 7-7,0 6-8,3 1-5,6-2-1,7-4-2,6-3 0,4 1-3,-1 7-1,0 6-3,0 7-1,-1 2-3,-3 1-1,-4 0-4,-3-1-1,-8 2-1,-12 4-1,-13 2 1,-12 4-1,-15 0 0,-15-4-2,-17-3-2,-15-2-1,-8-4-4,0-4-8,1-2-7,-1-3-7,6-9-6,14-11-3,11-14-3,14-12-4,7-11 0,3-10 3,4-9 4,2-9 3,5-13 5,7-16 7,6-16 7,6-15 7,4-8 5,-1 0 2,0-1 2,1 1 3,2 8 1,7 15 0,6 16 1,7 16 0,4 10 5,3 2 8,4 4 9,2 3 9,9 7 6,12 14 4,13 12 5,12 12 4,15 12 0,15 9-5,16 9-4,16 10-5,18 6-5,23 3-6,22 4-6,22 3-6,4 1-8,-12 0-12,-13 0-12,-12 0-12,-16-3-7,-19-6-5,-19-6-4,-19-7-5,-18-9 1,-19-13 7,-20-13 7,-18-12 6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4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67811 56965 608,'-15'-52'3,"18"-3"6,19-4 7,19-2 7,19 3 5,18 9 7,20 9 6,19 10 6,1 8-1,-16 7-7,-15 5-9,-16 7-7,-21 14-9,-25 22-11,-25 22-9,-25 23-11,-21 7-8,-15-7-4,-16-5-6,-16-7-6,-3-8-1,9-9 2,10-10 0,9-9 3,10-6 4,9-3 8,10-4 9,9-3 9,19-5 8,28-5 8,29-8 8,28-5 10,12-2 2,-2 3-1,-4 3-2,-2 4-2,-8 1-2,-8 0-5,-10 0-3,-10 0-5,-9 3-3,-9 6-3,-10 7-5,-9 6-3,-18 8-2,-25 10-1,-24 8-1,-27 11-1,-11 4-1,-1 0-3,0 0-1,0 0-3,2-3 1,3-7 4,3-6 5,3-6 3,5-4 7,6-4 7,7-3 9,6-4 7,15-2 8,26-4 6,25-2 7,25-4 5,24-6-3,22-10-13,22-9-13,22-9-13,11-10-11,0-10-12,0-8-11,0-11-10,-5-4-6,-9 0 2,-10 0 0,-9 0 1,-12 5 0,-17 9-1,-15 10 0,-16 9-2,-11 5 3,-6-1 7,-7 1 8,-5 0 6,-11-5 5,-12-9 3,-12-10 2,-13-9 3,-2-2 2,10 6 0,9 7 1,10 6 0,4 3 0,0 0 1,1 1 0,-1-1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4"/>
    </inkml:context>
    <inkml:brush xml:id="br0">
      <inkml:brushProperty name="width" value="0.05502" units="cm"/>
      <inkml:brushProperty name="height" value="0.05502" units="cm"/>
      <inkml:brushProperty name="color" value="#00BFF3"/>
    </inkml:brush>
  </inkml:definitions>
  <inkml:trace contextRef="#ctx0" brushRef="#br0">68467 56360 399,'-26'-55'0,"1"-10"0,0-9 0,0-9 0,1-1 1,4 10 0,3 10 1,2 8 1,4 15 6,3 19 12,4 19 12,2 19 12,2 20 4,0 22-3,0 23-5,0 21-3,0 16-2,0 10-1,0 9 1,0 9-1,0 15-1,0 19-3,0 18-2,0 20-3,-1 7-4,-4-3-7,-3-3-6,-3-3-6,-2-10-5,1-15-6,-1-16-5,1-16-6,1-18-1,3-18 1,3-19 2,3-19 1,-2-25-11,-11-31-24,-8-33-23,-10-30-25,-7-24 0,-2-17 21,-4-14 23,-3-17 22,2-3 13,6 10 4,6 9 5,7 10 5,9 6 7,13 3 12,12 3 11,13 4 12,12 4 5,14 6-4,11 7-2,14 6-2,7 7-5,3 5-4,4 7-4,2 6-6,-4 5-2,-13 3-1,-12 4-1,-13 2 0,-14 10-4,-16 16-5,-15 15-5,-17 16-5,-16 13-4,-20 9-4,-18 10-3,-19 9-3,-10 0-1,0-9 2,0-10 3,0-10 2,5-7 4,10-6 4,8-7 4,11-6 4,26-14 6,44-22 8,44-23 8,44-21 7,26-10 2,6 3-8,6 4-6,7 2-8,-10 6-3,-26 5 0,-24 7-2,-26 7 1,-12 2-10,0 0-18,0 1-17,0-1-18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5"/>
    </inkml:context>
    <inkml:brush xml:id="br0">
      <inkml:brushProperty name="width" value="0.04809" units="cm"/>
      <inkml:brushProperty name="height" value="0.04809" units="cm"/>
      <inkml:brushProperty name="color" value="#00BFF3"/>
    </inkml:brush>
  </inkml:definitions>
  <inkml:trace contextRef="#ctx0" brushRef="#br0">70886 56410 457,'253'-19'107,"-52"13"-22,-50 12-21,-50 13-21,-33 8-20,-16 3-18,-16 3-19,-16 3-18,-19 5-9,-27 7-2,-24 5-1,-26 7-1,-15 1 2,-7-2 5,-6-4 4,-6-3 6,0-3 6,6-4 4,6-2 5,7-4 5,6-4 4,6-7 0,7-6 2,5-6 0,9-5 7,9-3 10,10-3 12,9-4 10,19-4 10,28-6 7,29-7 7,28-6 7,20-7-3,14-5-15,11-7-13,14-6-15,0-2-9,-8 3-7,-10 4-6,-9 2-5,-14 6-6,-14 5-5,-17 7-4,-15 6-4,-12 12-1,-5 15 5,-7 15 5,-7 17 3,0 9 9,2 3 10,3 3 10,4 4 12,3 1 4,3 0-2,3 0-1,3 0-1,2-3-2,0-7-3,-1-5-3,1-8-2,0-2-4,0 0-6,0 0-6,0 0-4,-5 3-11,-10 6-13,-9 6-13,-9 7-14,-11-3-5,-13-13 5,-13-12 3,-12-13 5,-9-8 2,-7-4 2,-6-2 2,-7-3 1,4-5 4,12-7 3,13-6 5,13-6 4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6"/>
    </inkml:context>
    <inkml:brush xml:id="br0">
      <inkml:brushProperty name="width" value="0.04111" units="cm"/>
      <inkml:brushProperty name="height" value="0.04111" units="cm"/>
      <inkml:brushProperty name="color" value="#00BFF3"/>
    </inkml:brush>
  </inkml:definitions>
  <inkml:trace contextRef="#ctx0" brushRef="#br0">71491 57670 535,'-31'-29'2,"-13"-11"7,-13-9 5,-12-9 5,-2 3 11,9 16 15,10 15 15,10 16 16,4 19-2,0 22-16,1 22-17,-1 22-17,-3 15-13,-7 5-10,-5 7-8,-7 7-10,2-3-7,9-8-3,10-11-4,8-8-4,13-12-6,11-12-10,14-13-11,11-13-9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6"/>
    </inkml:context>
    <inkml:brush xml:id="br0">
      <inkml:brushProperty name="width" value="0.04951" units="cm"/>
      <inkml:brushProperty name="height" value="0.04951" units="cm"/>
      <inkml:brushProperty name="color" value="#00BFF3"/>
    </inkml:brush>
  </inkml:definitions>
  <inkml:trace contextRef="#ctx0" brushRef="#br0">71441 58175 444,'52'-24'6,"3"3"12,3 4 13,4 3 12,-7 16 9,-16 27 8,-15 30 6,-16 27 7,-18 15-4,-18 0-15,-19 0-14,-20 0-16,-11-2-10,-7-3-8,-7-3-9,-5-3-7,-4-7-6,0-9-6,0-9-6,0-10-4,5-9-5,10-10-4,8-9-3,11-10-4,8-8 0,11-5 5,8-8 5,10-5 6,5-4 1,0 1 0,0-1 0,0 1-1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6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70231 58628 462,'55'55'154,"10"10"-31,9 9-31,9 9-32,10 9-21,10 6-8,9 5-9,9 8-8,9 2-12,11 1-11,8-1-14,10 0-11,-11-9-8,-31-19 1,-32-18 0,-31-20 0,-18-11-3,-3-3-7,-3-3-7,-3-3-6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7"/>
    </inkml:context>
    <inkml:brush xml:id="br0">
      <inkml:brushProperty name="width" value="0.04934" units="cm"/>
      <inkml:brushProperty name="height" value="0.04934" units="cm"/>
      <inkml:brushProperty name="color" value="#00BFF3"/>
    </inkml:brush>
  </inkml:definitions>
  <inkml:trace contextRef="#ctx0" brushRef="#br0">73003 56713 445,'62'-25'8,"22"-1"15,21 1 16,23 0 16,1 3 3,-19 6-8,-19 7-7,-18 5-9,-18 9-13,-16 9-19,-15 10-19,-16 9-19,-21 11-7,-25 13 8,-24 12 6,-27 13 7,-15 6 3,-6 1-3,-7-1-1,-5 0-3,-1-3 2,6-6 3,7-7 5,6-6 3,8-7 4,9-10 6,10-10 6,9-9 5,16-6 10,22-4 13,22-3 13,23-2 13,22-4 3,26-4-8,26-2-9,24-3-7,13-5-9,0-7-7,0-6-8,0-6-8,-5-6-3,-9-7 1,-9-6 2,-10-6 2,-13 0-6,-15 6-14,-17 6-12,-15 7-14,-10 0-6,-8-7 2,-5-6 1,-7-6 1,-10-9 2,-11-8 3,-14-10 3,-12-10 2,-5-4 5,4 0 4,2 0 5,4 0 5,2 1 6,4 3 6,3 4 7,4 3 6,2 12 12,4 23 16,2 21 16,4 23 16,5 21 1,5 23-13,8 22-12,5 22-14,0 15-6,-6 10 2,-6 10 2,-6 9 1,-10 6-2,-12 3-6,-14 4-7,-11 2-6,-9 1-7,-2-4-9,-5-2-8,-2-4-7,2-11-9,6-19-9,6-18-9,6-20-8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30"/>
    </inkml:context>
    <inkml:brush xml:id="br0">
      <inkml:brushProperty name="width" value="0.02852" units="cm"/>
      <inkml:brushProperty name="height" value="0.02852" units="cm"/>
      <inkml:brushProperty name="color" value="#F2395B"/>
    </inkml:brush>
  </inkml:definitions>
  <inkml:trace contextRef="#ctx0" brushRef="#br0">17800 49943 771,'0'-15'0,"2"4"0,0 3 0,2 3 0,1 0 4,5-2 8,4-1 7,4-3 9,3 1 2,4 3-2,4 2-3,5 4-3,-3 1-2,-6 0-4,-7 0-2,-6 0-4,-5 0-13,1 0-23,0 0-25,0 0-24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7"/>
    </inkml:context>
    <inkml:brush xml:id="br0">
      <inkml:brushProperty name="width" value="0.03852" units="cm"/>
      <inkml:brushProperty name="height" value="0.03852" units="cm"/>
      <inkml:brushProperty name="color" value="#00BFF3"/>
    </inkml:brush>
  </inkml:definitions>
  <inkml:trace contextRef="#ctx0" brushRef="#br0">73155 57973 571,'50'3'0,"1"7"0,-1 5 0,0 7 0,2 10 11,3 12 21,4 13 22,2 12 22,2 7 4,0-1-17,0 1-14,0-1-16,-3-4-13,-6-9-10,-7-10-9,-6-10-12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7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74415 56713 457,'74'-46'68,"-3"10"-6,-3 9-6,-4 10-6,-1 6-6,0 3-8,0 3-8,0 3-8,-9 12-11,-20 18-18,-18 20-16,-19 18-17,-22 11-7,-26 3 0,-24 4 2,-26 2 1,-9 1 4,6-3 6,6-4 8,7-3 5,7-6 8,10-10 8,9-9 7,10-9 8,10-7 3,9-3-2,9-3-2,9-3-1,14-5 6,15-6 14,15-7 15,17-6 14,12-6 3,10-6-9,9-7-9,9-6-9,4-6-9,-4-7-8,-2-6-10,-4-6-8,-6-4-8,-10 1-4,-9-1-4,-9 1-6,-10-4-2,-9-5-1,-10-8 0,-10-5-2,-4-5 0,0-4 0,0-2 2,0-4 0,0 4 3,0 9 7,0 9 5,0 10 7,-1 8 7,-4 6 7,-3 6 8,-3 7 8,0 11 9,3 15 9,4 16 10,2 16 10,-3 16 2,-9 15-6,-10 16-4,-9 16-6,-9 14-6,-10 13-9,-10 12-7,-9 13-8,-5 8-8,-5 3-8,-2 3-6,-4 4-8,3-11-7,11-21-6,8-22-6,10-23-6,18-30-9,29-42-11,29-41-12,28-41-12,19-20 4,9 0 17,10 0 17,9-1 18,5 9 11,-1 15 8,1 17 6,0 14 6,-3 14 10,-7 9 11,-6 9 11,-6 10 11,-7 11 3,-6 13-6,-6 12-7,-6 13-5,-9 7-8,-8 4-9,-10 3-9,-10 3-9,-8-3-6,-6-10-1,-6-9-3,-6-9-2,-5-7-7,-4-3-11,-2-3-11,-4-3-11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8"/>
    </inkml:context>
    <inkml:brush xml:id="br0">
      <inkml:brushProperty name="width" value="0.04874" units="cm"/>
      <inkml:brushProperty name="height" value="0.04874" units="cm"/>
      <inkml:brushProperty name="color" value="#00BFF3"/>
    </inkml:brush>
  </inkml:definitions>
  <inkml:trace contextRef="#ctx0" brushRef="#br0">73961 58779 451,'-69'-23'46,"12"2"-9,13 4-10,13 3-8,9 9 1,6 16 16,6 16 13,7 15 16,2 14 1,-4 8-10,-3 10-11,-3 10-10,-3 6-9,-3 2-11,-4 5-8,-3 2-11,2-5-7,7-12-5,5-12-6,7-14-5,9-16-12,13-23-19,13-22-18,12-22-18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8"/>
    </inkml:context>
    <inkml:brush xml:id="br0">
      <inkml:brushProperty name="width" value="0.05862" units="cm"/>
      <inkml:brushProperty name="height" value="0.05862" units="cm"/>
      <inkml:brushProperty name="color" value="#00BFF3"/>
    </inkml:brush>
  </inkml:definitions>
  <inkml:trace contextRef="#ctx0" brushRef="#br0">74213 58729 375,'30'-49'3,"10"4"8,9 2 6,9 4 7,2 4 2,-7 7-5,-6 6-3,-6 6-4,-4 5-4,-4 3 0,-3 3-3,-4 4 0,-5 13 4,-10 26 12,-9 25 11,-10 25 11,-5 15 4,0 2-4,1 4-5,-1 3-3,1 1-5,-1 1-4,0-1-4,1 0-3,-1-2-4,1-7 0,-1-7-2,0-5-2,-3-10-7,-6-13-17,-6-12-14,-6-13-16,-6-18-7,-2-21 0,-4-22 0,-3-22 0,-1-18 3,-1-13 5,1-11 6,-1-14 5,7-4 3,13 3 4,12 3 2,13 3 4,7 3 3,4 4 5,3 3 4,3 2 6,6 9 3,10 12 1,9 13 3,10 13 2,1 10 0,-6 10 0,-6 10-1,-7 8 0,-7 12 1,-10 13 0,-10 12 1,-9 13 0,-11 9 1,-12 6 0,-13 7 1,-13 6 0,-6 0 0,0-6-2,0-7 0,0-5-1,5-9-2,9-9-1,9-10-1,11-9-2,14-14-8,23-19-14,22-19-15,22-19-14,7-8-6,-11 3 0,-8 4 3,-10 2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9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76431 57469 480,'29'23'10,"5"-2"22,7-4 22,7-3 21,0 2 4,-2 6-13,-4 7-13,-2 5-13,-10 10-19,-16 13-25,-16 12-27,-15 13-25,-16 8-10,-16 3 5,-15 3 6,-17 3 5,-9-1 5,-2-7 6,-5-6 5,-2-6 6,0-8 5,3-9 7,3-10 5,3-10 8,8-6 5,13-3 6,12-3 7,13-3 6,20-5 8,29-6 11,28-7 10,29-5 10,20-8 2,12-5-8,13-7-8,13-6-7,3-2-7,-7 4-5,-5 3-5,-7 2-4,-8 9-3,-10 12 1,-8 13 2,-11 13 0,-8 7-4,-11 4-8,-8 2-10,-10 4-9,-5-1-17,0-7-25,0-7-25,1-5-24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29"/>
    </inkml:context>
    <inkml:brush xml:id="br0">
      <inkml:brushProperty name="width" value="0.05117" units="cm"/>
      <inkml:brushProperty name="height" value="0.05117" units="cm"/>
      <inkml:brushProperty name="color" value="#00BFF3"/>
    </inkml:brush>
  </inkml:definitions>
  <inkml:trace contextRef="#ctx0" brushRef="#br0">78750 56662 429,'-50'188'134,"-1"-29"-37,1-28-37,0-29-36,-1-12-23,1 3-10,-1 3-10,1 3-11,3-6-2,6-16 7,6-15 5,7-17 6,9-7 4,12 0 3,14 0 2,12 0 3,4 3 5,-2 6 7,-4 6 9,-3 7 8,-3 6 5,-3 7 4,-3 6 5,-4 6 2,-5 3 1,-11 0-6,-8 0-6,-10 0-5,-6 4-4,-4 6-5,-3 5-4,-3 8-3,2-6-5,6-15-3,6-16-2,7-16-5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30"/>
    </inkml:context>
    <inkml:brush xml:id="br0">
      <inkml:brushProperty name="width" value="0.04587" units="cm"/>
      <inkml:brushProperty name="height" value="0.04587" units="cm"/>
      <inkml:brushProperty name="color" value="#00BFF3"/>
    </inkml:brush>
  </inkml:definitions>
  <inkml:trace contextRef="#ctx0" brushRef="#br0">78750 57166 479,'40'-28'5,"27"-7"11,29-6 10,29-6 11,18 0 5,10 6 0,9 6 1,10 7 0,-2 4-4,-13 4-11,-12 3-11,-12 2-10,-36 0-16,-56-7-25,-57-7-24,-56-5-23,-22-4-3,12 0 19,12 0 19,14 0 18,7-1 13,3-4 8,4-2 7,2-4 8,6 3 6,5 10 3,7 9 4,6 10 4,9 12 6,8 16 8,10 16 9,10 15 7,1 10 3,-7 4-4,-5 2-4,-7 3-3,-9 7-8,-13 9-11,-13 10-13,-12 9-11,-9 8-6,-7 6-2,-6 7-1,-7 6-2,-4-1-6,-3-5-12,-4-7-11,-2-6-12,4-12-1,12-20 8,14-18 8,11-20 8,16-10 8,14-4 8,17-2 9,15-4 7,23-8 5,27-12 1,30-13 1,27-12 1,15-7 2,-1 0-1,1 0 1,-1 0 0,-11 5-6,-27 10-12,-24 8-12,-26 11-11,-21 12-7,-20 15 2,-18 17 1,-20 15 0,-19 11 2,-23 6 1,-22 7 3,-22 6 2,-3 0 3,15-6 5,16-7 3,17-5 5,12-11 4,9-12 6,9-12 4,10-13 6,15-11 3,18-10 4,19-9 4,19-9 4,14-6-3,9 1-7,10 0-6,10 0-8,-2 1-4,-13 4 0,-12 2-1,-13 4-2,-14 14 2,-16 25 4,-16 26 2,-15 24 3,-13 14 5,-9-1 6,-10 0 4,-9 0 7,-4-1 0,4-4-2,3-2-3,3-4-2,6-6-5,10-10-3,9-9-5,10-9-5,12-15-13,16-18-26,16-20-24,15-18-25,6-8-8,-8 2 9,-5 5 10,-6 2 8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30"/>
    </inkml:context>
    <inkml:brush xml:id="br0">
      <inkml:brushProperty name="width" value="0.05435" units="cm"/>
      <inkml:brushProperty name="height" value="0.05435" units="cm"/>
      <inkml:brushProperty name="color" value="#00BFF3"/>
    </inkml:brush>
  </inkml:definitions>
  <inkml:trace contextRef="#ctx0" brushRef="#br0">80817 57570 404,'3'-71'0,"7"9"0,5 10 0,7 10 0,3 6 4,1 3 6,-1 3 8,0 3 7,15 0 8,27-3 10,29-3 11,29-3 10,12 0 0,-3 2-11,-4 5-11,-2 2-10,-7 3-11,-9 4-11,-10 2-10,-9 4-12,-25 2-15,-41-1-20,-41 0-21,-41 1-20,-18-6-1,7-8 18,6-11 18,7-8 19,5-9 10,7-6 6,7-6 5,5-6 4,6 1 8,2 9 9,4 10 10,3 10 9,3 15 13,3 22 19,3 23 17,4 21 18,1 21 0,0 19-18,0 18-17,0 20-19,-2 29-13,-3 42-6,-3 40-6,-3 42-7,-3 15-3,-3-10-1,-4-8-1,-2-11 0,-2-13-9,-1-19-14,1-20-15,0-18-14,-2-17-10,-3-16-2,-3-16-2,-3-16-2,1-19 2,7-21 6,6-23 7,6-22 6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31"/>
    </inkml:context>
    <inkml:brush xml:id="br0">
      <inkml:brushProperty name="width" value="0.06013" units="cm"/>
      <inkml:brushProperty name="height" value="0.06013" units="cm"/>
      <inkml:brushProperty name="color" value="#00BFF3"/>
    </inkml:brush>
  </inkml:definitions>
  <inkml:trace contextRef="#ctx0" brushRef="#br0">81775 57519 365,'1'-45'6,"4"8"13,3 11 11,3 8 12,-8 12 6,-19 12-2,-18 13-1,-20 13-2,-26 20-5,-35 28-12,-35 29-10,-34 28-12,-10 9-5,16-9-3,16-9-3,15-10-1,20-12-2,21-17 0,23-15-1,21-15 1,42-22-4,59-24-7,60-26-6,60-24-6,29-20-3,-4-12 1,-3-13 0,-3-13 0,-3-7 3,-3-4 4,-4-2 5,-2-4 3,-9 1 6,-12 7 4,-13 7 6,-12 5 4,-6 9 5,-1 9 4,0 9 2,1 10 5,4 8 4,10 6 8,9 6 6,9 7 7,-2 8 2,-17 8-5,-15 11-4,-16 9-3,-11 14-4,-6 19-1,-7 19-2,-5 18-1,-11 19-1,-12 14 1,-12 17-1,-13 15 1,-11 7 0,-10-4 1,-9-2-1,-9-4 1,-6-5-1,1-5-2,0-7-2,0-7-2,1-6-3,4-6-6,2-6-5,4-7-4,2-6-6,-1-6-3,0-6-5,1-7-3,-2-6-6,-4-7-5,-2-6-7,-4-6-5,-6-6-1,-9-7 4,-10-5 3,-9-8 5,-7-5 2,-3-7 0,-3-6 2,-3-7 0,-1-12 1,-1-19-1,1-19 0,-1-18-1,5-18 2,10-16 1,9-16 1,9-15 2,9-5 3,5 6 3,7 6 2,6 7 4,7 6 4,6 7 5,6 6 6,6 6 6,4 9 6,-1 13 9,1 13 9,0 12 9,-4 18 2,-6 21-2,-6 23-3,-6 22-3,-12 17-5,-15 13-6,-16 12-8,-16 13-7,-7 5-4,-1-4 0,1-3-1,-1-2 0,7-8-5,12-8-9,13-10-9,12-10-10,15-8-3,15-11 1,16-9 1,16-9 0,21-5 2,24 0-1,26 0 0,25 0-1,3 0 2,-18 0 4,-20 0 2,-18 0 4,-15 0 4,-9 0 7,-10 0 5,-9 0 6,-5 6 13,0 13 17,1 13 18,-1 12 19,2 3 0,2-6-15,4-6-16,4-7-15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32"/>
    </inkml:context>
    <inkml:brush xml:id="br0">
      <inkml:brushProperty name="width" value="0.06312" units="cm"/>
      <inkml:brushProperty name="height" value="0.06312" units="cm"/>
      <inkml:brushProperty name="color" value="#00BFF3"/>
    </inkml:brush>
  </inkml:definitions>
  <inkml:trace contextRef="#ctx0" brushRef="#br0">86059 57116 348,'46'-49'10,"40"3"21,42 4 20,41 3 20,3 5 3,-35 11-14,-35 9-15,-34 9-15,-16 8-6,3 7 3,3 5 3,3 7 1,-1 7 1,-6 5-4,-7 7-3,-6 7-3,-8 4-3,-9 3-3,-10 3-4,-9 3-3,-5 4-5,0 3-5,0 3-7,0 3-6,-6 1-3,-13 1-3,-13 0 0,-12-1-2,-10 2-4,-5 4-5,-8 2-5,-5 4-6,-7-1-2,-6-2-1,-6-4 0,-7-3 1,7-6-1,18-9 0,20-10-1,18-10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2:47"/>
    </inkml:context>
    <inkml:brush xml:id="br0">
      <inkml:brushProperty name="width" value="0.05962" units="cm"/>
      <inkml:brushProperty name="height" value="0.05962" units="cm"/>
      <inkml:brushProperty name="color" value="#00BFF3"/>
    </inkml:brush>
  </inkml:definitions>
  <inkml:trace contextRef="#ctx0" brushRef="#br0">12132 26182 369,'-19'1'7,"9"3"16,8 4 15,10 2 15,2 2 3,1 0-10,-2-1-9,0 1-10,-1 1-4,3 5 0,2 4-1,2 3 0,0 4-1,1 3-1,0 2-2,-1 4-2,0 0-2,-1-2-2,0-2-2,-2-1-2,0-3-2,2-3 2,0-4 0,1-1 0,1-4-1,1-1-1,1-3-3,1-1-2,0-3 0,-1-2 0,0-4 1,-2-2 1,0-2 0,-1 0 1,1 0 0,0 0 1,1-4 1,5-8-1,3-8 1,5-7 0,1-6 0,0-2 0,1-4-1,-1-3 0,-2 3 0,-6 6-1,-3 7 0,-6 7-1,3-2 0,9-13-2,10-11-2,10-11-2,4-5-4,0 6-7,-2 5-6,0 5-8,-2 4-6,-4 5-8,-2 5-7,-3 6-8,-6 3-4,-6 4-3,-7 5-1,-6 3-3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6:32"/>
    </inkml:context>
    <inkml:brush xml:id="br0">
      <inkml:brushProperty name="width" value="0.05153" units="cm"/>
      <inkml:brushProperty name="height" value="0.05153" units="cm"/>
      <inkml:brushProperty name="color" value="#00BFF3"/>
    </inkml:brush>
  </inkml:definitions>
  <inkml:trace contextRef="#ctx0" brushRef="#br0">86110 59536 426,'48'94'165,"-2"-12"-34,-3-13-33,-4-12-32,-2-8-23,-5-3-9,-2-4-11,-3-3-10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3:23"/>
    </inkml:context>
    <inkml:brush xml:id="br0">
      <inkml:brushProperty name="width" value="0.06307" units="cm"/>
      <inkml:brushProperty name="height" value="0.06307" units="cm"/>
      <inkml:brushProperty name="color" value="#FED406"/>
    </inkml:brush>
  </inkml:definitions>
  <inkml:trace contextRef="#ctx0" brushRef="#br0">54146 31000 348,'-22'0'6,"4"0"2,5 0 2,3 0 3,4 0 9,4 2 16,4 0 15,4 2 17,2 0 2,1 1-7,2 2-10,0 0-8,2 0-9,3-1-7,3 0-7,4-2-9,0-1-4,1-2-2,-1-2-3,1-2-2,-1-1-2,2-2-1,1 0 0,1-1-2,1 0 1,-1 0 1,1 2 0,-1 1 2,0 0 0,1 2 0,-1 0-1,1 2 1,-2 0 0,-3 0 0,-3 0 1,-3 0 0,-1 1-1,-1 2 1,1 2 0,0 1-1,0 2 0,1-2-1,1-1 0,1 0-1,3-2-2,3-3-3,4 0-1,5-3-3,-1-1 0,-6 2 2,-3 0 1,-6 2 3,-2 0 1,1 0 2,1 0 1,1 0 1,0 0 2,-1 2 0,0 0 0,-2 2 0,0 0 0,3 1-1,2 2-1,1 0-2,4-1-1,3-4-4,4-4-3,5-4-3,-2-1-1,-6 0 0,-6 2 2,-5 1 0,-3 0-1,0 0-3,-1 0-3,1 0-3,0 1-14,-1 0-23,1 2-24,0 0-23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3:26"/>
    </inkml:context>
    <inkml:brush xml:id="br0">
      <inkml:brushProperty name="width" value="0.05839" units="cm"/>
      <inkml:brushProperty name="height" value="0.05839" units="cm"/>
      <inkml:brushProperty name="color" value="#FED406"/>
    </inkml:brush>
  </inkml:definitions>
  <inkml:trace contextRef="#ctx0" brushRef="#br0">55601 24818 376,'-7'-8'6,"2"1"9,2-1 12,2 0 10,1-1 3,0-2-4,0-2-3,0-1-3,-2-2-5,-2 1-6,-4-1-5,-2 0-5,-2 4-4,-1 9-1,-1 6-2,-1 9-2,-1 4 1,2 0 0,1-1 1,1 1 1,0 1 2,0 5 2,0 3 3,1 5 2,0 0 1,0-3-2,2-4-2,1-1 0,1-4-3,2 1 0,2-2-2,2-1 0,2-2-2,4-1-1,2-2 0,3-2-2,2-3-1,0-2 0,0-4 0,-1-2-1,2-3 0,0-2-1,1-2 1,1-1 0,1-4-2,0-4-1,-1-3-2,1-5-1,0-3-2,1-2 0,1-4-1,1-3 0,0-1-1,-3 0-1,-1 0 0,-2 0-2,-1-2 1,1-1 2,1-2 1,2-2 1,-2 4 2,-3 8-1,-3 9 2,-2 9 0,-3 5 6,0 0 11,-2 2 12,0 1 11,-3 2 6,0 4 2,-3 4 1,-2 4 1,0 4-2,0 3-6,2 5-7,1 3-5,-1 4-3,0 1-3,-2 3-2,0 1-1,0 2-3,0 1-1,2 0-2,1 2-2,0 0-1,0-2 0,0 0 0,0-1 0,1-1-2,0-1-6,1-2-5,2 1-6,0-3-2,0-2-3,0-1-1,0-2-1,1-3-1,4-1-1,2-3 1,4-1-1,1-3-1,1-2-2,1-4-3,1-2-3,1-4 1,2-2 6,0-4 4,1-2 5,-1-1-2,-3 1-10,-3 0-11,-2 2-9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3:27"/>
    </inkml:context>
    <inkml:brush xml:id="br0">
      <inkml:brushProperty name="width" value="0.06071" units="cm"/>
      <inkml:brushProperty name="height" value="0.06071" units="cm"/>
      <inkml:brushProperty name="color" value="#FED406"/>
    </inkml:brush>
  </inkml:definitions>
  <inkml:trace contextRef="#ctx0" brushRef="#br0">57347 24730 362,'6'-21'21,"-6"5"10,-4 4 9,-5 6 10,-5 6 2,-2 10-6,-3 8-6,-3 9-7,-1 4-4,3 0-5,1 1-4,3-1-5,1-1-2,2-1-2,2-3-1,3-1-1,0-3-1,2-1-2,1-3-1,0-1-1,3-3-2,4-1-2,4-2-3,4-2-2,3-2-1,3-2-1,3-3-1,3 0-1,1-2 1,-1 0 0,-1 0 1,0 0 1,-4 2 2,-3 3 0,-4 5 3,-4 4 1,-5 2 2,-5-1 2,-4 1 1,-5 0 2,-3-1 1,-1 1-1,-2 0-1,1-1 0,-1 0-3,2-1-6,2 0-5,3-2-7,3-4 1,8-6 4,6-8 6,8-6 5,3-4 2,3-1-1,1-1-1,3-1 0,1-2-3,1 0-2,1-1-2,1 0-2,0-2-2,-1 1 2,-1-1-1,-1 1 2,-1-1-3,-1-2-2,-1 0-5,-1 0-2,-1-2-2,-1-1 1,-1-1 1,-1-1 1,-1 2 2,-2 5 3,-3 5 2,-1 5 3,-1 2 6,-2 1 10,-1-1 9,0 0 9,-2 3 7,-2 6 5,-2 6 4,-2 6 4,-1 4 0,0 3-7,0 4-5,0 2-7,0 2-4,0 3-3,0 1-3,1 2-3,-1 2-3,2-1-2,0 0-1,2 1-2,-1-1-2,0 2 1,-2 1 0,0 1-1,-1 2-4,0 6-8,0 4-8,0 6-9,1 3-6,0 3-3,2 3-4,0 4-4,1-2-1,-2-1-1,0-4-1,-1-3-1,-1-4 1,2-6 4,0-6 4,2-5 2,-1-7 3,0-4 2,-2-5 2,0-4 1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3:27"/>
    </inkml:context>
    <inkml:brush xml:id="br0">
      <inkml:brushProperty name="width" value="0.04937" units="cm"/>
      <inkml:brushProperty name="height" value="0.04937" units="cm"/>
      <inkml:brushProperty name="color" value="#FED406"/>
    </inkml:brush>
  </inkml:definitions>
  <inkml:trace contextRef="#ctx0" brushRef="#br0">58747 24956 445,'0'-29'20,"2"7"1,0 5 3,2 6 2,0 5 2,3 2 0,2 4 2,2 3 1,1 1 1,1 1-2,1 1-1,2 2-1,-1 1 0,-1 1 0,-1 3 2,0 2 0,-2 1-1,1-1-5,0 1-5,0-1-4,-2 1-3,-1 0-5,-2-1-2,-2 1-5,-3 1-1,-4 1 0,-4 3-2,-4 1 1,-4 2-4,-5 1-5,-5 1-6,-5 1-4,-1-1-7,1-1-6,3-3-7,2-1-6,2-4-3,4-3 1,5-4-1,3-4 1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3:28"/>
    </inkml:context>
    <inkml:brush xml:id="br0">
      <inkml:brushProperty name="width" value="0.04373" units="cm"/>
      <inkml:brushProperty name="height" value="0.04373" units="cm"/>
      <inkml:brushProperty name="color" value="#FED406"/>
    </inkml:brush>
  </inkml:definitions>
  <inkml:trace contextRef="#ctx0" brushRef="#br0">59749 24089 503,'9'-7'89,"1"1"-16,3 0-15,2 2-15,1 1-11,-1 2-3,1 2-4,-1 2-3,-1 3-4,-2 4-2,-4 3-2,-2 5-2,-5 3-1,-2 3 0,-5 2 1,-4 4 1,-3 3-2,-2 1-5,-1 2-5,-3 2-4,1-2-3,1-6-1,2-6 1,3-5 0,0-4 1,0-3-1,0-1 1,1-2 0,4-4 2,10-4 3,10-6 5,9-4 3,8-4 0,5-1-6,4-3-5,6-1-5,0 0-5,-2 5-6,-4 3-6,-2 4-5,-5 3-9,-6 0-13,-5 1-14,-6 2-13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3:2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63014 25192 999,'-1'-15'-4,"0"2"-11,-2 3-10,0 1-9,-1 1-3,0-2 6,0 0 6,0-1 5,0 0 5,1 3 3,-1 1 3,0 2 4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3:30"/>
    </inkml:context>
    <inkml:brush xml:id="br0">
      <inkml:brushProperty name="width" value="0.0537" units="cm"/>
      <inkml:brushProperty name="height" value="0.0537" units="cm"/>
      <inkml:brushProperty name="color" value="#FED406"/>
    </inkml:brush>
  </inkml:definitions>
  <inkml:trace contextRef="#ctx0" brushRef="#br0">62374 23890 409,'31'-7'56,"1"4"-6,-1 3-8,0 2-6,3 1-7,3-2-5,4-2-6,4-2-5,0-1-4,-4 0-2,-4 0-2,-3 1-3,-7 3-1,-7 7-1,-9 9 1,-7 8-2,-6 4 1,-3 4 0,-5 3 1,-4 3 0,-1-1 1,3-4 3,1-4 2,2-3 3,3-4 1,2-3 1,4-3-1,2-3-1,4-3 0,4-2-4,3-4-2,5-2-4,2-2-2,-1 0-4,1 0-3,0 0-4,-2-1 0,1-2 1,-2-2 3,-1-2 2,-1-2-3,-1-3-7,0-4-7,-2-2-8,-1-2-2,-2-1 2,-3-1 2,-1-1 2,-2-2 2,-4-5 1,-2-3 1,-3-4 2,-4-2 1,-2 0 3,-3 0 2,-3-1 3,-3 3 1,0 4 3,-1 4 3,0 3 2,-2 5 3,0 3 0,1 4 2,-1 5 2,1 1 3,-1 2 6,1 0 7,-1 2 5,2 1 6,3 2 5,3 2 3,3 2 4,2 1 1,2 2-5,2 0-5,3 2-4,0 1-3,2 3-2,0 3-2,2 3-2,0 3-2,2 3-1,0 3-2,2 3-2,-1 2-1,1 3-3,0 1-1,0 2-3,-2 1-3,-4 2-7,-4 1-6,-3 0-7,-5 0-3,-2-3-1,-3-4-1,-3-2 0,-1-3-1,1-3 3,1-3 2,1-3 1,-1-2 2,0-1 4,-1-1 3,0-1 3,3-2 6,10-6 12,10-5 10,10-4 10,9-4 4,9-2-6,8-2-4,10-1-5,3-2-4,-2 2-4,-2 1-3,-2 0-5,-3 2-3,-3-1-5,-5 0-3,-4 0-5,-5-1-6,-7-2-9,-6-1-9,-8-3-9,-5 0 0,-6 1 8,-4 1 8,-5 0 7,-2 1 8,1 1 8,0-1 7,2 0 9,1 2 5,1 3 3,1 2 3,1 4 3,0 3 2,2 4-1,1 3 1,0 5-1,2 3 0,1 3 1,0 3-1,2 3 0,0 2-1,2 1-2,0 1-2,2 1-2,0 1-2,0 2-3,0 2-3,0 3-3,-1 2-3,0 6-2,-2 4-5,0 5-2,-1 1-3,-2-2-2,0-4-1,-1-2-3,-1-6-3,0-6-5,0-7-5,0-7-5,0-7-2,-2-7 2,0-6 2,-1-8 1,-2-6 2,-3-7 3,-3-7 2,-3-7 3,-1-4 2,4-2 4,3-2 3,3-2 2,3-1 5,4 3 6,4 2 6,4 2 5,5 2 4,6 3-2,5 3 1,7 4-1,4 0 0,5 1-1,3-1 0,4 1-1,4-1-4,2-1-10,4-1-10,2-1-9,1-1-8,-2 1-3,-2 0-5,-2-1-5,-4 0 0,-4-3 1,-5-1 3,-5-2 1,-4 0 4,-1 1 5,-3 3 5,-1 2 6,-4 2 6,-3 5 5,-4 3 7,-4 5 5,-3 5 14,0 8 20,-2 8 20,0 7 21,-3 5 1,0-1-18,-3 1-18,-2-1-17,0 0-12,0-2-3,2-3-4,1-1-5,-3 5-2,-6 13-2,-6 12-1,-5 14-1,-2 1-4,5-9-3,3-8-6,4-9-3,6-8-7,6-7-9,8-7-8,6-6-8,3-6 0,-1 0 8,0-3 9,-2-2 9,-1 0 8,-1 0 8,0 2 7,-2 1 8,-1 2 6,-2 5 5,-2 6 4,-2 4 5,-1 4 2,0 3-2,0 3-1,0 3-1,-1 1-2,-2 1-4,-2-1-3,-2 1-3,-1 0-4,1 0-3,-1 2-5,0 1-2,0-1-5,2-3-4,1-3-5,0-3-5,4-9-10,6-12-15,6-15-17,6-13-15,2-9-2,-1-1 13,-1-2 12,-1-2 12,-1 2 10,-2 6 7,-3 5 6,-1 7 6,-1 3 7,0 2 4,0 3 5,0 1 6,0 2 4,1 1 7,2 0 6,0 2 5,1 1 2,3 0-2,2 2-3,2 1-2,2-1-4,2 2-3,4-1-3,4 0-4,-1 0-3,0 2-2,-1 0-1,-1 2-2,-1-1-4,-1 0-6,-1-2-7,-1 0-5,-5-3-12,-9-3-17,-8-5-17,-10-4-16,-3-1 0,-1 1 17,0 1 18,0 1 17,0-1 13,-1-2 6,-1-1 6,-1-2 7,0-1 4,2 4 1,2 3 1,3 3 2,1 2 2,2 0 3,2 2 4,2 1 2,1 5 5,0 10 8,0 9 6,0 11 8,-1 5-2,0 2-8,-2 3-10,0 1-9,-2 0-6,0-2-4,-1-2-3,-1-1-4,0-2-2,2 0-3,2 1-1,2-1-2,2 1 0,2 0-1,2 2 1,2 1 1,1-1-2,3 0-1,2-1-2,2-1-2,2-3 0,5-3 0,3-5 0,5-3 1,3-5-2,4-7-3,4-5-3,4-5-3,4-8-6,2-6-11,4-7-10,2-6-10,-3-2-4,-10 5 2,-10 5 2,-9 5 2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3:31"/>
    </inkml:context>
    <inkml:brush xml:id="br0">
      <inkml:brushProperty name="width" value="0.02647" units="cm"/>
      <inkml:brushProperty name="height" value="0.02647" units="cm"/>
      <inkml:brushProperty name="color" value="#FED406"/>
    </inkml:brush>
  </inkml:definitions>
  <inkml:trace contextRef="#ctx0" brushRef="#br0">70996 25915 831,'-15'-7'10,"3"3"22,2 1 21,1 2 21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4:49"/>
    </inkml:context>
    <inkml:brush xml:id="br0">
      <inkml:brushProperty name="width" value="0.02428" units="cm"/>
      <inkml:brushProperty name="height" value="0.02428" units="cm"/>
      <inkml:brushProperty name="color" value="#F2395B"/>
    </inkml:brush>
  </inkml:definitions>
  <inkml:trace contextRef="#ctx0" brushRef="#br0">68712 7350 906,'17'0'4,"-11"0"9,-12 0 10,-11 0 8,-5 0-8,5 2-28,4 0-27,3 1-27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2:50"/>
    </inkml:context>
    <inkml:brush xml:id="br0">
      <inkml:brushProperty name="width" value="0.05736" units="cm"/>
      <inkml:brushProperty name="height" value="0.05736" units="cm"/>
      <inkml:brushProperty name="color" value="#00BFF3"/>
    </inkml:brush>
  </inkml:definitions>
  <inkml:trace contextRef="#ctx0" brushRef="#br0">12400 39980 383,'-22'-7'4,"4"-1"8,5 0 8,3 0 9,4 2 4,6 2 1,4 4 3,6 2 1,3 6-1,5 8-2,3 7-3,5 9-2,0 3-3,-1 2-3,-3 0-3,-1 2-3,-2 1-3,-1 0-2,-1 2-3,0 0-2,-1 0-1,1-3 0,1-4 1,1-2 0,0-4-2,-1-3-1,-1-5-4,0-3-1,-1-5-2,1-5 0,1-4 2,1-6 0,3-4 1,5-7 4,5-6 3,5-5 3,3-6 2,2-3 0,2-4 0,2-4 1,2-6-2,4-6-4,2-7-5,4-7-3,2-4-8,3-3-10,3-1-10,3-2-10,3 1-7,1 3-4,3 5-4,1 3-4,-6 8-3,-13 10 1,-14 12 0,-13 10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4:50"/>
    </inkml:context>
    <inkml:brush xml:id="br0">
      <inkml:brushProperty name="width" value="0.05055" units="cm"/>
      <inkml:brushProperty name="height" value="0.05055" units="cm"/>
      <inkml:brushProperty name="color" value="#F2395B"/>
    </inkml:brush>
  </inkml:definitions>
  <inkml:trace contextRef="#ctx0" brushRef="#br0">46357 2498 435,'-8'-8'4,"2"2"7,1 0 8,0 2 8,1-1 2,1 0-4,-1-1-3,0-1-3,0-3-2,0-2-1,0-3-1,0-3-1,0-2-1,0 1-2,0-1-2,0 0-2,0 1-1,1-1 0,-1 1 1,0-1 0,-1 2-1,0 3-1,-1 2-2,-2 4-2,0 2 0,-1 1 0,-2 0 1,0 2 0,-1 3 1,-1 6-1,-2 5 1,0 7 0,-1 5 1,-1 5 0,-1 5 1,-1 5 1,0 2-1,1 0 0,1 0-1,1 0 0,1-1-1,2-3 0,2-4 0,3-2-1,1-2 2,2-3 0,2-1 1,2-3 1,2-1 0,4-1-2,2-1 0,3 0-2,3-3 0,0-1-1,1-2-1,1-2 0,1-3-2,0-3-2,-1-2-2,1-4-1,0-3-2,1-7 1,1-6-1,1-5 2,2-7-2,1-5 0,3-6-2,1-6-1,2-6 0,1-7-1,1-7 0,1-7 0,-2-1 0,-2 5 1,-3 5 3,-3 5 0,-3 5 2,-3 6 1,-2 6 1,-4 6 1,-2 5 2,-2 5 0,-3 5 2,0 5 1,-4 8 9,0 10 15,-3 12 15,-2 10 16,0 5 2,0 1-11,2-1-12,1 0-11,0 4-8,0 7-2,0 6-2,0 8-4,1 2 0,0-1-2,1 0 0,2-2 0,0 0-3,0 0-3,0 0-3,0 0-3,0-3-7,2-5-6,1-4-9,0-5-7,2-4-6,3-1-2,4-3-4,2-1-3,2-4 0,-1-5 2,1-5 1,0-5 2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4:51"/>
    </inkml:context>
    <inkml:brush xml:id="br0">
      <inkml:brushProperty name="width" value="0.05485" units="cm"/>
      <inkml:brushProperty name="height" value="0.05485" units="cm"/>
      <inkml:brushProperty name="color" value="#F2395B"/>
    </inkml:brush>
  </inkml:definitions>
  <inkml:trace contextRef="#ctx0" brushRef="#br0">48627 2712 401,'0'-49'3,"0"12"10,0 11 11,0 13 9,-3 7 4,-2 6-4,-5 4-4,-4 6-4,-1 3-2,-1 5-2,0 3-2,1 5 0,-1 2-2,-2 1-2,0 0-1,-1 2-2,1-1-1,1-1-1,2-3-1,3-1-1,2-3 0,2-3-3,4-3 0,2-3-3,4-2 0,4-2-3,4-2-1,4-2-2,2-2-1,1 2-1,1-2-1,1 1 0,0 1-1,-1 0 0,-1 1-1,-1 2 0,-2 0 1,-4 1 1,-4 2 1,-4 0 2,-3 1 1,-2 1 0,-2 1 0,-2 2 1,-3 0 0,-3 1-1,-5 1-2,-3 1 0,-3 0-1,3-1 0,0-1 0,1 0-1,1-2 0,2-1 1,3-1 0,1-1 0,5-3 4,6-6 9,7-6 7,8-6 9,5-4 0,7-5-6,5-3-7,6-5-6,4-2-6,2-3-4,2-1-6,2-2-5,-1-1-3,-4 0-2,-4-1-2,-3 1-2,-5 0 0,-4 2 1,-3 0 2,-4 1 2,-4 2 2,-3 3 6,-3 3 4,-2 3 5,-3 3 6,-1 1 6,0 2 6,-2 3 6,0 4 9,-2 8 12,0 8 13,-1 7 12,-1 8 1,0 5-12,0 6-12,0 7-12,1 1-6,0 2-4,1-1-3,2 0-3,0 1-2,0 2-4,0 1-2,0 4-3,0 2-6,0 5-6,0 5-7,0 5-8,0 4-5,0 3-6,0 3-6,0 2-5,1-2-2,4-9 3,2-9 3,4-8 2,0-9 3,-1-6 6,-1-7 4,0-7 5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4:51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50044 2421 523,'1'-35'25,"3"9"-6,4 9-5,2 9-6,3 4 3,3 0 13,3 0 13,4 1 13,0 0 3,1 3-7,-1 4-7,0 2-7,-1 4-5,-4 4-4,-5 3-4,-3 5-5,-3 3-2,-2 2-3,-3 4-2,0 3-2,-6 3-3,-6 4-3,-7 4-5,-7 4-4,-4 0-5,-1-2-6,-1-4-8,0-2-6,-1-6-3,1-6 2,1-7 2,1-7 2,3-4-2,5-2-7,5-2-6,5-2-7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4:52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51700 1563 533,'16'-22'4,"-1"6"11,1 5 9,0 5 10,0 2 6,3 2 4,1 0 4,3 2 3,-1 1-3,-1 2-8,-3 2-9,-1 2-9,-4 3-7,-3 5-3,-4 5-5,-4 5-3,-5 4-1,-7 2 1,-8 4 3,-5 3 1,-4 0-2,1-2-10,1-2-8,1-1-9,2-4-2,5-4 1,3-3 3,4-5 3,6-4 3,8-6 4,8-6 4,8-6 5,4-4 0,4-2-1,3-2-2,3-1-3,0 0-5,0 2-9,-1 4-9,-1 3-9,-3 2-2,-3 0 5,-5 2 6,-3 0 5,-4 1 1,-1 0-3,-2 0-4,-2 0-3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4:54"/>
    </inkml:context>
    <inkml:brush xml:id="br0">
      <inkml:brushProperty name="width" value="0.05103" units="cm"/>
      <inkml:brushProperty name="height" value="0.05103" units="cm"/>
      <inkml:brushProperty name="color" value="#F2395B"/>
    </inkml:brush>
  </inkml:definitions>
  <inkml:trace contextRef="#ctx0" brushRef="#br0">53482 1172 431,'-10'-7'4,"10"2"8,11 3 8,12 1 8,4 1 2,0 0-7,1 0-7,-1 0-5,0 1-5,-3 1-2,-1 3-2,-3 2-3,-3 2-1,-5 4-4,-4 2-1,-6 3-3,-4 2-2,-6 1 0,-4 1-2,-5 1 0,-2-1-1,3-1 2,1-2 1,3-3 2,1-1 3,4-2 8,2-3 7,4-1 7,4-3 1,6-6-3,5-4-4,7-5-4,2-3-4,-1 0-2,-1 0-4,-1 1-2,-2-2-5,-2 0-4,-4-1-6,-3-1-4,-2-1 0,-2 0 4,-2 1 6,-2-1 4,-3-1 3,-4-1 2,-4-3 3,-4-1 1,-2-1 1,-3 1 1,-2 1 0,-1 1 0,0 1 1,1 2 0,2 3-1,3 1 1,0 2 0,0 2 0,1 3 0,-1 1 0,1 1 4,1 2 6,0 0 7,2 2 7,1 2 4,3 4 1,1 4 0,2 3 2,1 4-2,0 3-4,0 3-4,0 3-3,0 2-4,-2 1-3,0 1-2,-1 1-4,-2 1-3,0 2-4,-1 3-3,-1 1-5,-2 2-1,-2 2 1,-2 2 1,-1 2 1,-2 0-2,1-2-5,-1-2-4,1-2-4,0-4 0,2-5 6,2-7 5,3-5 6,4-8 6,8-7 7,8-8 6,8-7 6,5-6 2,2-2-5,4-1-5,3-2-3,1-1-4,-1 2-3,-1 3-3,-1 1-3,-2 3-3,-3 1-1,-3 2-3,-3 2-2,-3 0-2,-3-1 0,-2-3 0,-4-2-1,-3 1 2,-4 1 6,-4 2 5,-3 2 5,-3 2 5,0 1 4,0 0 6,1 2 4,-1 1 4,0 2 3,0 2 4,1 2 2,-1 2 0,2 3-2,1 4-3,0 2-3,2 3-3,2 3 0,3 3-2,1 3 0,1 3-3,2 3-2,0 2-3,2 4-2,-1 1-2,1-2 0,0 0 0,0-1-1,0-1-4,0 0-7,0 0-7,0 1-8,-1-3-4,0-2-4,-2-3-3,0-3-3,-4-5-1,-6-7 1,-6-6 0,-5-8 1,-3-4 3,1-3 3,1-4 5,1-2 4,2-2 6,4-1 6,4-1 7,5-1 6,3-2 3,5 0 2,6 0 1,4-2 1,6-2-1,9-3-2,7-3-2,8-3-3,5-3-3,0-2-6,2-4-6,0-2-6,0-1-3,0 2-3,-1 2-1,-2 2-2,-2 3 0,-6 5 2,-4 5 4,-5 5 2,-5 4 4,-5 5 4,-5 3 7,-4 4 4,-6 3 9,-5 2 14,-4 2 14,-5 2 13,-3 3 4,0 2-6,0 3-7,1 3-5,0 2-6,2 0-7,2-1-6,2 1-7,1 1-4,-2 3-2,0 3-3,-1 3-2,-2 3-3,-2 3-4,-2 2-4,-1 4-5,-2 1-3,0 0-4,1 1-3,-1-1-3,1-3-1,3-4 1,1-5 0,2-5 2,2-4 1,0-3 2,2-2 1,1-4 2,2-3 0,6-4 1,4-4 0,5-4 0,4-3 0,3-4-1,3-2-1,3-3-2,0-1 2,-3 3 3,-3 1 3,-2 3 4,-6 3 3,-5 8 3,-6 6 2,-6 7 4,-4 3 3,-2 0 4,-1-2 3,-3-1 4,0-1 2,1-2-1,1-3-1,0-1-2,5-3-1,6-4-1,8-3-3,6-5-1,6-3-3,3-2-3,5-1-1,3-3-4,3-1 0,-1-1 2,0-1 1,1-1 2,-1 1 2,0 3 0,1 3 0,-1 3 2,-1 1 0,-3 2-1,-4 1-1,-1 1 0,-4 0-2,-3 2-3,-3 0-3,-2 2-3,-4-1-3,-1-2-2,-2-2-2,-2-1-2,-1-2-1,-2 0 2,0 0 1,-2 1 1,-1-2 3,-1 0 2,-3-1 1,-2-1 4,0 0 2,0 1 5,2 0 4,1 2 4,-1 1 4,0 1 3,-1 0 3,-1 2 3,-1 1 2,2 2 1,1 2 1,1 2 2,-1 1-1,0 0-3,-2 0-4,0 0-2,0 3-2,3 8-1,1 6-1,2 7-1,1 5 0,0 3 0,0 2-1,0 4 0,1 1 0,2 1-1,2-1 0,2 0-1,3-1-2,2 0-2,3-1-2,4-1-3,1-3-4,5-4-3,2-3-6,3-5-4,6-4-6,12-7-6,10-5-6,12-6-7,15-10-6,23-13-5,23-14-7,23-14-5,-2-3 0,-26 8 5,-25 8 5,-25 8 5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41"/>
    </inkml:context>
    <inkml:brush xml:id="br0">
      <inkml:brushProperty name="width" value="0.05328" units="cm"/>
      <inkml:brushProperty name="height" value="0.05328" units="cm"/>
      <inkml:brushProperty name="color" value="#F2395B"/>
    </inkml:brush>
  </inkml:definitions>
  <inkml:trace contextRef="#ctx0" brushRef="#br0">46119 21002 412,'0'-21'31,"-2"3"1,0 5 4,-1 3 2,-2 2 1,0 0-3,-2 0-1,0 1-2,-1-1-2,-2 0-3,0 0-2,-1 0-4,-2 2-1,0 2-2,-1 4 0,-1 3-2,0 2-2,2 3-2,3 3-2,1 4-3,2 1-1,0 1 0,2 1-1,1 1 0,-1 0-1,2-1 1,-1-1-1,0-1 1,0 0 0,2 0-1,0-1-1,2 1 0,1-1 0,2-1-1,2-1-1,2 0-1,1-3-1,3-1-5,2-2-4,2-2-4,1-2-2,3-2 0,2-2 1,1-2 0,3-3-2,3-2-4,3-3-4,3-3-4,1-2-4,2 1-4,1-1-4,1 0-5,-4 3 2,-6 3 7,-7 4 7,-7 4 7,-4 1 0,0 0-4,-2-2-5,0 0-5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42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43076 21100 492,'-23'0'41,"3"0"-2,1 0-2,3 0-1,0 0-4,0 2-4,1 0-5,-1 2-5,0 0-2,-2 0-1,0-1 0,-1 1-2,0 1 1,1 0 0,1 1-1,1 2 1,1 0-1,1 0 1,0-1-1,2 1 1,1 0-1,2 2-1,3 0 0,1 1-2,1 1 0,2 2-1,0 0-1,2 1-2,1 1-2,2-1-2,2 1-5,2 0-2,2-1-2,3-1-3,3-1-1,3-1-2,4-2-4,3-2-7,5-4-7,3-2-7,1-2-4,-2 0-3,-1 0-3,-3 0-2,-2-2 0,-5 0 5,-3-3 3,-4-2 4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43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47100 20897 510,'15'-14'145,"-1"4"-32,-1 4-34,0 5-33,0 1-19,3 0-4,3 0-3,3 0-5,0-1-3,-1-1-5,-2 0-5,-3-1-3,0-1-7,0 2-7,-1 0-8,1 2-9,0 0-5,-1 0-5,1 0-4,0 0-5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43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47190 21465 631,'-19'0'6,"10"-2"22,10 0 20,10-1 22,5-1 2,1 2-15,1 0-15,1 2-16,1 0-12,1 2-9,1 0-9,1 2-9,1-1-4,-1 1 0,1 0 2,-1 0 0,0-1-5,-3 0-10,-1-2-11,-2 0-11,-3-1-2,-1 0 5,-2 0 4,-2 0 6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44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48964 20713 571,'-7'-6'15,"0"4"12,2 4 14,1 4 11,0 2 3,2 3-9,0 2-8,2 2-9,0 0-5,0 1-3,0-1-2,0 1-2,1 0-2,2-1-4,2 1-1,2 0-4,1-2-3,1-3-7,1-3-5,2-2-7,-1-3-1,1-1 2,0 0 2,0-1 1,0-3 0,1-2-6,1-4-4,2-2-4,-1-3-3,-1-1 1,-1-3-1,0-1 1,-3-2 2,-1 0 6,-2 1 7,-2-1 5,-2 2 5,-2 1 5,-2 2 4,-2 3 5,-3 1 2,-2 0 0,-3 2 0,-3 1-1,-3 1 0,-2 2-2,-1 2-2,-3 2-3,1 1 0,1 2-1,3 0 0,1 2-1,2 0-9,0 2-19,2 0-17,1 1-18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45"/>
    </inkml:context>
    <inkml:brush xml:id="br0">
      <inkml:brushProperty name="width" value="0.04735" units="cm"/>
      <inkml:brushProperty name="height" value="0.04735" units="cm"/>
      <inkml:brushProperty name="color" value="#F2395B"/>
    </inkml:brush>
  </inkml:definitions>
  <inkml:trace contextRef="#ctx0" brushRef="#br0">72485 24313 464,'-8'-35'0,"2"9"0,1 9 0,0 9 0,-1 3 6,-3 0 11,-5-2 11,-4 0 11,-2 0 4,-1 0-3,-1 2-4,-1 1-3,-2 0-4,-3 2-5,-3 0-5,-3 2-5,-2 0-3,-2 0 0,-2 0-2,-2 0 1,-1 2-2,0 4 0,-1 3-2,2 5-1,-2 2-1,1 0 1,0-1 1,0 1 0,1 0 1,4 1-1,2 1 2,3 1 0,3 2 0,1 1 0,3 3 1,2 1-1,0 1-1,3-1-1,0-1-1,0-1-1,2-1-1,1 1 0,1-1 0,1 1 1,1-1-1,2 1 1,3-1 1,1 1-1,1-1 0,0 1-3,1-1-1,-1 1-1,1-1-2,2 2 1,2 1 0,2 1 1,1 0 0,0-1 0,0-1 0,0-1-1,2 0 1,6-1-2,4 0-1,5 1-2,3-1 1,1-1 0,1-1 0,1-1 1,2-1 1,3 1 0,3 0 0,3-1 0,2-1 0,0-3 0,2-2 0,1-4 0,1-2-1,2-2 1,2-3 0,2 0 1,1-5-1,2-2 0,0-5-1,2-4 0,0-2 1,2-1 0,0-1 1,1-1 0,0-1 1,-2-1-1,-2-1 2,-2-1-1,-3-1 0,-2-1 1,-3-1-1,-4-1 0,-2 0-1,-3 1 1,-3 1 0,-3 1 1,-4 0-1,-3-3 1,-4-1-1,-4-2 1,-4-2 0,-3-1-1,-2-1-1,-4 0 0,-1-2-1,-2-1 1,0 0 0,-1-2 0,-1 0 0,-2 0-1,0 0 0,-1 0-1,-2 0 1,0 3 0,-1 2 1,-1 2 1,-2 1 1,-1 3 0,-3 2 0,-1 1 2,-2 3 0,1 3 0,-1 3 1,1 3 0,-2 3 0,-3 4 0,-3 4-1,-3 4 0,-4 6-2,-6 8-3,-6 7-4,-6 8-2,1 5-8,8-1-8,8 0-9,8 0-10,5-2-5,5-5-3,3-5-1,5-5-1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44"/>
    </inkml:context>
    <inkml:brush xml:id="br0">
      <inkml:brushProperty name="width" value="0.03518" units="cm"/>
      <inkml:brushProperty name="height" value="0.03518" units="cm"/>
      <inkml:brushProperty name="color" value="#F2395B"/>
    </inkml:brush>
  </inkml:definitions>
  <inkml:trace contextRef="#ctx0" brushRef="#br0">41182 21550 625,'-19'0'74,"9"0"-9,8 0-9,10 0-11,5 0-7,5 0-6,3 0-6,5 0-7,2 0-6,0 0-7,2 0-5,1 0-8,0 0 0,-2 0 4,0 0 4,-1 0 3,-2 0-7,-5 0-22,-3 0-21,-4 0-22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44"/>
    </inkml:context>
    <inkml:brush xml:id="br0">
      <inkml:brushProperty name="width" value="0.03313" units="cm"/>
      <inkml:brushProperty name="height" value="0.03313" units="cm"/>
      <inkml:brushProperty name="color" value="#F2395B"/>
    </inkml:brush>
  </inkml:definitions>
  <inkml:trace contextRef="#ctx0" brushRef="#br0">41210 22100 663,'-35'14'-6,"9"-3"10,9-2 9,9-4 10,7-1 8,7 0 8,7 0 5,8 0 8,3-1-3,3-2-11,1-2-11,2-2-11,0-1-10,-1 0-8,-3 0-8,-1 0-9,-1 1-9,-1 0-10,1 2-9,-1 0-11,-2 1-1,-3-2 7,-4 0 8,-4-1 6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45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40105 21261 546,'-35'0'0,"7"0"0,9 0 0,7 0 0,4 1 6,0 2 10,1 2 10,-1 2 11,1 3 3,2 4-3,2 3-4,2 5-3,1 2-3,0 4-2,0 3-3,0 3-1,0 0-3,0-2-2,0-1-1,0-3-2,0-2-1,2-3-1,1-3 0,0-3 0,2-3-2,2-4-1,1-5-2,3-2-2,2-6-6,3-4-8,3-6-9,4-3-8,0-7-3,1-4 3,-1-4 3,1-6 4,-2-2 2,-3 0 1,-3 0 1,-3 0 2,-2 2 2,-3 5 4,-1 5 2,-2 5 5,-4 4 0,-8 5 1,-6 3 0,-7 4-1,-5 5 0,-5 6-2,-3 6-2,-4 6-1,0 2-3,5 1-6,6-1-5,4 1-6,3-1-3,2-1-3,3-1-3,1-1-2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48"/>
    </inkml:context>
    <inkml:brush xml:id="br0">
      <inkml:brushProperty name="width" value="0.05607" units="cm"/>
      <inkml:brushProperty name="height" value="0.05607" units="cm"/>
      <inkml:brushProperty name="color" value="#F2395B"/>
    </inkml:brush>
  </inkml:definitions>
  <inkml:trace contextRef="#ctx0" brushRef="#br0">44205 21900 392,'-14'1'30,"3"2"1,2 2 1,4 2-1,2 0 5,2 1 6,2 0 7,2 0 8,2-3-1,4-2-9,2-6-7,3-2-9,3-2-5,3 2-2,3 2-3,3 2-3,0 1-3,-3 0-4,-3 0-4,-3 0-4,-1 0-2,2 0-2,0 0 0,1 0-2,0 0 0,1 0-2,-1 0-1,1 0-1,-1 1-1,-1 0 0,-1 2-1,-1 0 0,1 1-2,1 0-5,3 0-5,2 0-3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54"/>
    </inkml:context>
    <inkml:brush xml:id="br0">
      <inkml:brushProperty name="width" value="0.03185" units="cm"/>
      <inkml:brushProperty name="height" value="0.03185" units="cm"/>
      <inkml:brushProperty name="color" value="#F2395B"/>
    </inkml:brush>
  </inkml:definitions>
  <inkml:trace contextRef="#ctx0" brushRef="#br0">73447 16750 690,'-8'9'56,"2"3"-10,1 4-9,0 2-9,2 0-6,0-1-3,2-2-2,1-3-3,-1 2-2,-1 1 0,0 5-1,-1 2-1,-1 0-1,2-1-1,0-3-3,2-1-1,0-3-9,2-1-15,0-2-14,2-2-14,0-2-8,1-2 2,2-3 0,0 0 2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54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73997 16650 683,'-15'1'22,"4"2"1,3 2 1,3 2 1,1 0 0,2 1 0,0 0-2,2 0 0,0 1-1,0 1-2,0 3-2,0 2-1,0 1-2,0 1-3,0 1-2,0 1-2,0 0-4,0-3-3,0-1-5,0-2-3,0-2-2,0 1-2,0 0 0,0 0-2,0-1-4,0-1-7,0-1-7,0 0-7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54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73628 15477 575,'-8'-6'23,"1"4"6,-1 4 6,0 4 5,1 3 2,2 3-4,2 3-4,2 3-4,1 1-3,0-1-3,0 0-4,0-2-2,1-1-4,2-1-1,2-1-2,2 0-2,1-3-2,1-1-2,2-2-1,0-2-2,1-3-4,1-4-4,2-4-5,0-4-4,0-3-4,1-3 1,0-3 0,-1-3 0,0-1 1,0 1 1,-2 1 2,-1 1 2,-2 0 1,-2 1-2,-4-1-1,-2 1-1,-4 0 2,-2 4 4,-4 3 5,-2 3 5,-3 3 2,-1 4 1,-3 4 0,-1 4 1,-3 4-2,-2 3-7,-1 5-5,-2 3-6,1 1-2,5-3 1,4-3 1,6-2 1,2-3-3,1-1-8,-1-1-7,0 0-9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55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73547 25311 610,'-8'-13'21,"0"8"14,0 7 13,1 6 13,0 5 2,2 1-12,2 3-10,2 2-12,1 0-8,0 1-8,0-1-6,0 1-8,0-1-10,2-1-13,0-1-14,2-1-14,0-4-6,1-6-1,2-8 0,0-6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55"/>
    </inkml:context>
    <inkml:brush xml:id="br0">
      <inkml:brushProperty name="width" value="0.03825" units="cm"/>
      <inkml:brushProperty name="height" value="0.03825" units="cm"/>
      <inkml:brushProperty name="color" value="#F2395B"/>
    </inkml:brush>
  </inkml:definitions>
  <inkml:trace contextRef="#ctx0" brushRef="#br0">74015 25077 575,'6'-6'3,"-4"2"7,-4 4 7,-4 3 6,0 1 6,1 3 3,2 2 4,2 2 4,1 1-1,0 1-6,0 1-4,0 2-5,0-1-3,0 1-1,0-1-2,0 1-1,0 0-2,2 1-5,0 1-4,2 1-3,-1 0-9,1-1-13,0 0-12,0-2-12,-1-2-6,0-1 0,-2-2 0,0-2 1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5:55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73597 26850 527,'-14'1'7,"2"2"15,4 2 14,3 2 14,1 1 4,2 3-8,0 2-7,2 2-8,0 1-4,0 1-3,0 1-1,0 1-3,0-1-2,2-1-3,0-2-2,2-2-4,0-1 0,2 1-2,0 1 1,1 1-1,2-1-1,0-4-5,1-5-2,2-2-5,0-6-1,1-2-1,1-5 0,2-4-1,-1-3 0,1-3 1,0-3 2,-1-3 0,-1 0 1,-2 3 1,-4 3 0,-3 3 1,-2 3 0,-4 1 2,-2 2 0,-3 2 0,-3 2 0,-2 2-3,-2 3-3,-1 1-2,-3 2-2,-2 3-1,-2 4-2,-1 2 0,0 2 0,5 0 3,3-1 2,4 1 2,3-1-8,-1-3-17,0-1-19,0-2-17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29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94742 47232 492,'1'-14'1,"0"1"1,2 2 2,0 3 2,0-1 4,0 0 8,-2-2 8,0 1 8,-1-2 1,2 0-5,0 0-6,2 1-5,-2-1-3,-2 0-3,-4 1-1,-2-1-2,-4 4-1,-3 6 0,-5 7 0,-3 8-1,-2 3 2,3 3 2,1 1 4,3 3 2,0 0 1,0-2 0,1 0-2,-1 0 0,2-2 0,2 1-1,4-1-1,3 1-1,2-2-3,2-2-4,2-1-5,2-2-6,3-4-5,4-7-7,3-4-6,5-7-7,1-3-3,1 1 1,-1-1 3,1 0 0,-1 1 3,-1 1 2,-1 0 2,-1 2 2,-1 3 13,-3 6 23,-1 6 22,-2 6 23,-2 2 3,-2 1-15,-3 0-15,0-1-15,-2 0-12,0-1-12,0-1-9,0 0-11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48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79369 28733 553,'-14'-6'7,"4"4"15,4 4 14,4 4 14,3 4 4,0 5-7,2 5-7,0 5-8,0 4-5,-2 5-1,-2 3-2,-2 4-1,-3 5-3,-3 6-5,-5 5-3,-4 7-4,-1 3-4,-1 1-5,1 1-4,-1 1-3,1-5-7,1-8-7,1-8-9,1-9-6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19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71370 49858 494,'-15'-34'1,"2"13"3,3 11 1,1 12 3,0 9 4,0 7 9,-1 7 8,-1 7 8,-1 3 2,0 1-5,0-1-5,1 0-5,0-2-4,4-3-5,2-5-4,4-3-4,4-5-5,8-5-6,6-5-4,7-4-6,5-6-2,5-4 0,3-5 0,4-5-1,1-4 2,-4 0 1,-2 0 2,-3-2 2,-4 1 1,-5 6 2,-5 5 1,-5 5 1,-5 4 4,-6 4 2,-6 4 4,-6 4 4,-2 0 1,1 1-3,0-2-1,2 0-2,-3 1-2,-7 7-2,-7 5-1,-7 7-1,-2 1-2,3-2-1,3-1-1,3-2-1,3-4 1,3-1 0,3-4 1,3-3 0,4-5 2,8-6 1,6-8 1,8-6 0,2-3 1,-1 3 1,-1 1 0,-1 2 0,-3 5 1,-6 8 2,-6 8 3,-6 7 3,-2 4-1,-1-1 0,0-1-2,0 0-1,0 0-1,-1 5 0,-1 3-1,-1 4 0,0 1-1,2-3 0,2-3 0,3-3 0,1-4-1,2-3 0,2-5-1,2-3 0,2-3-1,4-2-1,2-2 0,3-2-2,3-4-2,2-4-2,1-5-3,3-5-2,1-5-1,-1-3 2,1-5 2,-1-3 1,0-2 0,-1 0-1,0-1-1,-2 1-3,0 2 2,-1 6 4,1 3 4,0 6 3,-4 7 4,-5 7 6,-6 8 3,-6 7 5,-5 7 1,-3 6-3,-5 3-4,-3 6-2,-2 0-4,4-3-1,3-5-1,3-3-3,7-6-3,10-7-2,11-6-3,11-8-4,7-4 0,1-3 0,2-4 1,2-1 1,-1-2 2,-5 4 4,-5 3 4,-5 3 4,-5 5 5,-7 8 6,-5 7 6,-6 9 5,-4 4 3,-3-1-3,-4 1-3,-2-1-2,-1 0-5,-1 1-6,0-1-6,0 1-6,2-2-4,3-3-3,3-3-2,2-3-4,3 0 0,0 2 2,2 1 1,0 3 2,0 1 3,-3 1 2,-4 1 3,-2 1 2,-4-1 2,-3-1-2,-5-3-2,-3-1-1,-5-2-2,-1-1-1,-4 0-1,-3-2-2,-1-2-1,0-4-4,0-4-2,0-4-3,1-4 0,3-4 3,3-4 1,3-3 3,4-4 3,3-1 2,4-3 4,5-1 3,3-1 2,4 1 3,4 1 2,4 1 3,4 3 4,4 5 4,3 5 5,5 4 4,4 5 4,3 2 1,4 4 1,5 2 2,2 4-1,0 4-4,2 3-3,1 5-4,2 1-4,4 1-4,4-1-5,4 1-6,2-2-8,0-3-14,0-3-14,0-3-13,-5-2-6,-6-2 4,-9-3 4,-8 0 3,-4-3-1,-3 1-4,-1 0-5,-2 0-4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19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74208 50833 442,'11'-35'65,"6"8"-13,5 7-14,7 9-13,2 3-9,0 2-5,1 0-5,-1 2-6,-1 1-3,-3 2-3,-3 2-2,-3 2-1,-4 2-1,-3 2 2,-4 1 3,-4 3 2,-4 2 0,-4 0-3,-4 1-3,-4 1-2,-2 2 6,1 1 15,-1 3 15,0 1 15,0 3 7,1 1-2,-1 3-1,0 1-2,2 3-4,2 5-5,4 3-7,3 4-6,1 2-5,0 0-1,0 0-3,0-1-3,1 0-2,1-4-2,3-2-1,2-3-4,1-4-2,-2-2-6,-1-3-5,0-3-6,-4-3-6,-4-5-8,-6-3-7,-4-4-9,-5-6-1,-7-8 5,-5-8 5,-6-7 5,-3-7 5,-1-5 4,1-5 4,0-4 4,1-3 6,3 3 7,4 2 7,2 2 6,4 2 6,5 5 1,4 4 2,6 3 2,5 3 3,6 1 3,6 1 2,6 1 4,5 2-1,3 2-4,5 4-4,3 3-4,1 3-4,-1 6-2,-3 4-3,-1 5-3,-4 5-2,-5 3-2,-5 5-2,-4 3-2,-7 3-3,-6 1-5,-8 1-5,-6 0-5,-4 0-2,-3-1-1,-1-3-1,-2-1-2,-2-5 3,1-4 4,0-4 4,-1-6 4,3-3 6,4-2 4,3-3 6,4 0 6,9-5 1,12-4 0,13-6-3,14-3 0,7-3-6,4 4-9,4 3-9,4 3-9,-3 2-3,-8 2 5,-9 2 4,-9 2 6,-4 0-1,-1 0-4,1-2-4,0 0-4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19"/>
    </inkml:context>
    <inkml:brush xml:id="br0">
      <inkml:brushProperty name="width" value="0.02482" units="cm"/>
      <inkml:brushProperty name="height" value="0.02482" units="cm"/>
      <inkml:brushProperty name="color" value="#00BFF3"/>
    </inkml:brush>
  </inkml:definitions>
  <inkml:trace contextRef="#ctx0" brushRef="#br0">77105 53049 886,'-13'-8'80,"6"2"-47,6 0-46,6 2-48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32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81298 50750 597,'-23'8'153,"4"2"-40,3 0-39,3 1-40,-2 2-22,-5 1-3,-7 3-4,-5 2-2,-3 1-4,0 1-3,-1 1-2,1 1-3,1-1-2,5-1 1,4-3-1,3-1 0,4-3-2,3-2-3,2-4-3,4-3-3,3-2-4,2-4-6,4-2-4,3-3-6,1-3-1,3-2 1,2-2 2,2-1 1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33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82705 50700 472,'-13'1'32,"6"2"-1,6 2 0,6 2 0,3 1-1,2 1-4,0 2-3,1 0-3,1 0-3,1 1-2,1 0-3,2 0-1,-1-1-3,1 1-4,0 0-4,-1 0-2,1-1-3,0 1-1,-1 0 0,1 0-1,-2-1 0,-3-1-2,-3-1-2,-2 0-1,-3 0 3,-1 3 5,0 3 6,-1 4 6,-1-1 2,0 1-1,0-2-1,0-1-2,-1 1 3,-1 3 5,0 3 7,-1 3 5,-1 2 2,2 1-2,0 1-2,2 1-3,0-1-1,0 0-3,0-1-2,0-1-2,0-1-2,0-1-1,0-1-1,0-1-2,0 0-7,2 2-11,0 3-13,2 1-13,-1 2-6,-1-1-3,0 0-3,-1 1-3,-1-4 3,0-4 8,0-5 7,0-4 8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33"/>
    </inkml:context>
    <inkml:brush xml:id="br0">
      <inkml:brushProperty name="width" value="0.03846" units="cm"/>
      <inkml:brushProperty name="height" value="0.03846" units="cm"/>
      <inkml:brushProperty name="color" value="#00BFF3"/>
    </inkml:brush>
  </inkml:definitions>
  <inkml:trace contextRef="#ctx0" brushRef="#br0">80778 51863 571,'-14'-22'-1,"3"6"-4,3 5-4,2 5-3,1 2 2,0 2 9,-1 0 8,-1 2 9,0 1 4,2 2-4,2 2-1,2 2-2,3 5 0,4 11 4,4 9 3,3 10 4,1 4 0,-2-2-1,-4-2-1,-2-1-2,-3-3-3,-1 0-3,0-2-3,-2 0-5,0-1 0,-2-1 2,0-1 2,-1-1 2,-2-2-4,-1 0-9,0-1-10,-1-1-9,-1-1-5,2-1-2,1-1-1,1-1 0,-1-3-1,2-3 1,-1-5 1,0-3 2,1-3 4,2-4 10,2-3 9,2-2 10,2-2 4,1 0 0,3 0 0,2 1-1,1-1 2,2 2 4,0 0 3,1 2 3,1 1 3,-1 2 0,1 2 0,0 1 2,0 3-2,1 2-1,1 2-2,1 1-2,1 3-3,-1 2-2,1 1-2,0 3-2,-1 0-3,1-1-3,-1-1-3,1-1-2,-1-1-4,-1-1-3,-1-1-3,0-1-2,-2-1-3,-1 0 1,-1-2 0,-1-1 0,0-2 0,0-2 1,-1-4 1,1-2 0,-1-5 2,0-4 6,-2-6 6,0-3 4,-1-6 3,1-2 1,1-3-1,2-2 1,0-3-1,1 1-4,1 0-2,2-1-3,-1 1-4,1 2-7,0 0-6,-1 1-5,0 1-8,-1 3-5,0 1-8,-2 3-6,-2 2-1,-2 2 4,-4 4 5,-2 3 4,-2 1 5,0 0 6,0 1 5,0-1 5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34"/>
    </inkml:context>
    <inkml:brush xml:id="br0">
      <inkml:brushProperty name="width" value="0.03246" units="cm"/>
      <inkml:brushProperty name="height" value="0.03246" units="cm"/>
      <inkml:brushProperty name="color" value="#00BFF3"/>
    </inkml:brush>
  </inkml:definitions>
  <inkml:trace contextRef="#ctx0" brushRef="#br0">82031 52339 677,'-7'-28'-1,"2"5"-4,3 7-2,1 5-3,1 9 3,0 10 13,0 11 10,0 11 12,-1 5 4,-1 2-3,0 1-4,-1 0-3,-1-1-1,2-3 2,0-5 2,2-4 2,0-3-2,0-4-5,0-5-6,0-3-6,2-3-3,4-2 1,4-3 1,3 0 1,3-5-3,0-2-4,-1-5-6,1-4-5,-1-3-3,-1-5-1,-1-3-1,0-4 0,-3-3-1,-1 1-1,-2 0-1,-2-1 0,-2 2-1,-2 2-1,-2 1-1,-2 3-2,-3 1-2,-2 3-4,-3 1-4,-3 3-3,-1 1 0,4 4 8,3 3 5,3 3 7,0 1 5,0 0 2,-2 0 3,0 0 2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34"/>
    </inkml:context>
    <inkml:brush xml:id="br0">
      <inkml:brushProperty name="width" value="0.02969" units="cm"/>
      <inkml:brushProperty name="height" value="0.02969" units="cm"/>
      <inkml:brushProperty name="color" value="#00BFF3"/>
    </inkml:brush>
  </inkml:definitions>
  <inkml:trace contextRef="#ctx0" brushRef="#br0">82565 49044 740,'-6'-36'0,"1"7"0,2 7 0,2 7 0,1 3-3,0 0-6,0 0-7,0 1-7,0 1 8,2 6 19,0 4 20,2 6 20,-1 6 8,1 7-4,0 9-3,0 7-4,-1 4-7,0 0-12,-2 0-11,0 0-10,-1-1-6,0-3 3,0-4 2,0-1 3,0-5-10,0-2-20,0-3-20,0-2-21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35"/>
    </inkml:context>
    <inkml:brush xml:id="br0">
      <inkml:brushProperty name="width" value="0.03208" units="cm"/>
      <inkml:brushProperty name="height" value="0.03208" units="cm"/>
      <inkml:brushProperty name="color" value="#00BFF3"/>
    </inkml:brush>
  </inkml:definitions>
  <inkml:trace contextRef="#ctx0" brushRef="#br0">82243 47922 685,'-8'-8'-3,"-1"-1"-6,-2-2-7,0 0-6,0 0-1,1 1 4,0 0 4,2 2 3,0 1 8,0 0 12,0 2 13,1 1 12,-2 1 3,0 6-5,-2 2-6,0 5-4,0 3-4,-1 2-1,0 1-2,0 3-1,1-1-1,3-3-3,1-3 0,2-2-3,2-2-1,2 0-1,2-1-1,2 1-1,2-1-3,4 0-5,2-2-3,3 0-5,3-2-3,3-3-1,3 0-1,3-3-3,1-3 2,-1-2 1,-1-3 2,-1-3 2,-2-2 3,-4 0 2,-5 0 4,-3 1 2,-3-2 2,-2 0 0,-2-1 2,-2-1-1,-2 1 1,-2 3 1,-2 2 1,-2 4 0,-1 2 2,0 2 0,1 3 3,-1 1 0,4 0-4,8-1-9,7 0-11,9-1-9,2-1-3,-3 2 7,-3 0 6,-2 2 7,-3 0 6,-1 2 6,-1 0 6,0 2 6,-2 1 7,-1 6 4,0 2 6,-2 5 6,-1 2 2,0 1 0,-1 1-1,-2 1 1,0 2-4,-2 1-5,-1 2-6,0 3-5,-1 0-4,1 1-4,-2-1-2,2 0-3,-1-1-4,0-3-4,0-3-6,0-3-6,2-8-10,4-12-18,4-14-19,4-11-17,1-7 0,1 3 17,0 1 17,0 3 17,0 2 10,1 3 4,1 3 4,2 2 2,-1 3 4,1 3 2,0 1 1,-1 2 3,0 2 0,-1 0-2,0 1-2,-2 2-2,-1 0-1,-1 0 0,0 0 1,-2 0-1,0 0 2,0 2-1,0 1 1,0 0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35"/>
    </inkml:context>
    <inkml:brush xml:id="br0">
      <inkml:brushProperty name="width" value="0.02827" units="cm"/>
      <inkml:brushProperty name="height" value="0.02827" units="cm"/>
      <inkml:brushProperty name="color" value="#00BFF3"/>
    </inkml:brush>
  </inkml:definitions>
  <inkml:trace contextRef="#ctx0" brushRef="#br0">84366 48016 778,'0'-12'-50,"0"8"35,0 8 32,0 8 34,0 6 12,0 8-10,0 7-10,0 7-11,-1 6-11,-1 8-14,0 6-15,-1 7-13,-1 1-9,2-3-2,0-4-4,2-4-3,0-7 0,0-10 2,0-10 1,0-9 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48"/>
    </inkml:context>
    <inkml:brush xml:id="br0">
      <inkml:brushProperty name="width" value="0.04935" units="cm"/>
      <inkml:brushProperty name="height" value="0.04935" units="cm"/>
      <inkml:brushProperty name="color" value="#F2395B"/>
    </inkml:brush>
  </inkml:definitions>
  <inkml:trace contextRef="#ctx0" brushRef="#br0">79640 28478 445,'23'-21'-7,"-1"3"6,-1 4 5,-1 5 5,-1 2 4,-1 2 0,-1 2 1,0 2 0,-3 2-1,-3 4-4,-3 2-3,-2 3-3,-3 3-1,0 0 3,-2 1 3,0 1 3,-2 1 3,0 1 4,-2 2 4,0 0 3,-2 0 1,-2 1 0,-2-1 0,-1 1-2,-2 1 0,2 5 0,1 3-1,0 5-1,2 1 0,1 0-3,0 0-1,2 0-2,0 1-3,0 1-1,0 0-3,0 2-2,1 0-1,0-2 1,2 0 0,1-1 2,0-3-2,0-3-1,0-5-2,0-4-1,-1-2-7,-1-2-10,0-3-9,-1-1-11,-2-4-3,0-6 2,-2-6 4,0-6 2,-1-6 3,-2-5 0,0-7 2,-1-5 0,-1-5 2,1-4 2,-1-4 1,0-4 2,1 0 2,2 2 3,3 3 1,1 4 2,1 2 2,2 1 2,0 3 2,2 2 3,1 4 2,2 5 4,2 6 4,2 7 3,1 2 2,-1 2 0,1 1-1,0 0 0,0 3 0,0 2 2,-1 4 0,1 2 1,-1 3 0,-2 3-3,-2 4-4,-2 2-3,-3 2-1,-4 3-2,-4 1 0,-3 3-1,-4 0-2,0 1-2,-1-1-3,-1 0-2,0 0 1,1-3 1,1-1 2,1-3 3,1-2 1,2-2 1,3-4 0,1-3 1,3-3-3,6-2-4,4-4-5,6-2-4,5-6-3,7-10 2,6-8 0,8-8 1,1-3-1,-3 3-3,-5 5-3,-3 4-3,-4 2-5,-3 4-6,-3 3-4,-3 3-7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36"/>
    </inkml:context>
    <inkml:brush xml:id="br0">
      <inkml:brushProperty name="width" value="0.04269" units="cm"/>
      <inkml:brushProperty name="height" value="0.04269" units="cm"/>
      <inkml:brushProperty name="color" value="#00BFF3"/>
    </inkml:brush>
  </inkml:definitions>
  <inkml:trace contextRef="#ctx0" brushRef="#br0">86761 52261 515,'-13'-14'9,"8"4"18,7 4 19,6 5 18,7 0 4,7-1-10,7 0-11,7-1-10,5-2-8,6 0-5,4-1-6,6-2-6,-2 1-1,-7 1 0,-6 0 0,-7 2 1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36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87757 50961 476,'-22'-15'4,"6"4"10,5 3 10,5 3 9,1 3 6,0 5 4,-1 6 2,-2 4 3,1 7 0,-1 9-5,0 8-3,0 10-5,0 3-3,2 0-6,1-2-5,1 0-4,-1 2-7,2 7-8,-1 7-9,0 7-9,0 0-11,2-9-16,0-7-17,2-8-15,0-8-3,2-7 7,0-9 9,2-7 9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36"/>
    </inkml:context>
    <inkml:brush xml:id="br0">
      <inkml:brushProperty name="width" value="0.04263" units="cm"/>
      <inkml:brushProperty name="height" value="0.04263" units="cm"/>
      <inkml:brushProperty name="color" value="#00BFF3"/>
    </inkml:brush>
  </inkml:definitions>
  <inkml:trace contextRef="#ctx0" brushRef="#br0">91547 51393 516,'-8'-3'10,"2"10"22,1 9 21,0 11 21,2 4 4,0-2-16,2 0-14,1-1-15,0 2-8,0 7-3,0 5-3,0 6-2,-2 0-6,0-2-12,-3-6-10,-2-2-12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36"/>
    </inkml:context>
    <inkml:brush xml:id="br0">
      <inkml:brushProperty name="width" value="0.03198" units="cm"/>
      <inkml:brushProperty name="height" value="0.03198" units="cm"/>
      <inkml:brushProperty name="color" value="#00BFF3"/>
    </inkml:brush>
  </inkml:definitions>
  <inkml:trace contextRef="#ctx0" brushRef="#br0">91500 52160 688,'16'-36'28,"-1"9"-6,1 7-6,0 9-6,1 4 2,3 2 11,3 2 10,3 2 11,0 1 1,-1 2-10,-3 0-10,-1 2-10,-3 0-12,-1 0-12,-2-1-13,-2 2-13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37"/>
    </inkml:context>
    <inkml:brush xml:id="br0">
      <inkml:brushProperty name="width" value="0.04702" units="cm"/>
      <inkml:brushProperty name="height" value="0.04702" units="cm"/>
      <inkml:brushProperty name="color" value="#00BFF3"/>
    </inkml:brush>
  </inkml:definitions>
  <inkml:trace contextRef="#ctx0" brushRef="#br0">92313 51150 467,'-8'41'154,"2"4"-36,1 4-37,0 4-37,1 1-17,0-1-1,0-1 2,1 0-1,-2-2-6,2 0-14,-1-2-15,0 0-13,0-5-9,2-8-2,0-8-3,2-7-2,0-5-7,2-1-10,0-1-11,2 0-11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37"/>
    </inkml:context>
    <inkml:brush xml:id="br0">
      <inkml:brushProperty name="width" value="0.04574" units="cm"/>
      <inkml:brushProperty name="height" value="0.04574" units="cm"/>
      <inkml:brushProperty name="color" value="#00BFF3"/>
    </inkml:brush>
  </inkml:definitions>
  <inkml:trace contextRef="#ctx0" brushRef="#br0">93476 51578 480,'-9'-28'84,"-2"7"-15,-1 7-14,-3 7-14,0 3-9,1 2-5,0 0-5,2 2-6,-2 2-2,-3 6 1,-5 4-1,-3 5 0,-2 4 1,1 1-2,1 3 1,1 1-2,2 1 0,3 1-2,3-1 0,3 1-2,2-2-2,4 0 0,2 0-1,4-2-1,3-2-3,4-3-2,4-3-2,3-3-4,4-3-2,3-2-4,4-4-2,2-2-3,4-3-6,8-1-11,6 0-9,8-1-10,0-1 0,-6 0 8,-6 0 8,-6 0 9,-5 0 2,-5 0-3,-5 0-4,-4 1-3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43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93966 50150 561,'0'-16'3,"1"2"6,2 1 5,0 1 7,1 2 5,0 6 8,0 4 8,0 6 6,-1 3 2,0 1-7,-2 3-5,0 2-6,-3 1-6,0 1-6,-3 1-4,-2 1-6,0 1-5,0 0-4,2-1-3,1 1-4,0-2-7,2-1-8,0-2-9,2-3-9,0-1-7,2 0-4,0-2-4,2 0-5,0-3 3,1-3 8,2-2 9,0-4 8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43"/>
    </inkml:context>
    <inkml:brush xml:id="br0">
      <inkml:brushProperty name="width" value="0.0341" units="cm"/>
      <inkml:brushProperty name="height" value="0.0341" units="cm"/>
      <inkml:brushProperty name="color" value="#00BFF3"/>
    </inkml:brush>
  </inkml:definitions>
  <inkml:trace contextRef="#ctx0" brushRef="#br0">94863 50093 645,'-15'-8'4,"4"2"7,3 1 9,3 1 7,0 1 3,2 3-2,-1 4-3,0 2-2,0 3-2,2 2 0,0 2-2,2 1 0,0 2-1,0 1-1,0 1-1,0 2-2,0-1-1,0 1-2,0-1-3,0 1-1,0-2-5,0 1-5,0-2-6,0-1-6,0-1-4,0-1-1,0-1-2,0 0-1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44"/>
    </inkml:context>
    <inkml:brush xml:id="br0">
      <inkml:brushProperty name="width" value="0.0359" units="cm"/>
      <inkml:brushProperty name="height" value="0.0359" units="cm"/>
      <inkml:brushProperty name="color" value="#00BFF3"/>
    </inkml:brush>
  </inkml:definitions>
  <inkml:trace contextRef="#ctx0" brushRef="#br0">94216 49013 612,'-7'-15'4,"2"2"6,2 2 6,2 3 7,1 4 6,0 8 5,0 7 5,0 9 4,0 4-1,0 3-6,0 1-6,0 2-8,1 0-4,4-3-3,2-3-4,4-3-3,1-4-4,1-3-1,1-4-2,1-4-3,1-3-3,2-1-4,0 0-4,1-1-4,1-4-1,1-4 0,1-6 2,1-3 1,-1-5 2,-5-2 0,-3-1 2,-4-2 2,-3-1 1,-2 1 1,-3 1 2,0 1 2,-5 3 0,-4 3 0,-6 4 1,-4 5 0,-2 2-1,-1 2-2,1 2-1,-1 2-2,1 2-3,3 4-5,1 2-5,2 3-4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44"/>
    </inkml:context>
    <inkml:brush xml:id="br0">
      <inkml:brushProperty name="width" value="0.03585" units="cm"/>
      <inkml:brushProperty name="height" value="0.03585" units="cm"/>
      <inkml:brushProperty name="color" value="#00BFF3"/>
    </inkml:brush>
  </inkml:definitions>
  <inkml:trace contextRef="#ctx0" brushRef="#br0">94750 51778 613,'22'-34'79,"-3"9"-14,-3 11-16,-3 9-14,1 5-8,2 0-2,3 0-1,3 0-1,2 1-3,1 2-5,1 2-4,1 2-4,-2 0-3,-1-1-2,-4-1-2,-3 0-1,-2-2-5,-1-1-9,-1 0-7,0-1-8,0-1-8,3 1-6,3 2-7,3 0-7,-1 0 1,-3-2 8,-4-2 8,-4-2 7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49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81209 28675 540,'-12'-1'9,"10"0"16,8-2 17,9 0 16,5-2 3,1 0-11,1-1-12,1-1-12,0-1-6,-3 2-2,-1 1-2,-2 0-3,-2 3 0,-1 4-3,-1 4-2,-1 4-1,-2 2-2,-2 1-1,-4 1-3,-2 1 0,-4 1-1,-2 0 0,-4-1 2,-2 1 0,-3 1-3,-3 1-8,-3 3-8,-3 1-8,-1 1-2,1-1 3,1-1 4,1-1 3,1-1 3,1 1 3,1-1 4,1 1 3,1-2 3,4-3 3,3-3 2,3-2 3,2-5 0,3-2-2,4-6-1,2-2-3,3-5-2,2-2-3,2-3-2,1-3-3,1-1-3,-1 1-2,-1 1-2,0 1-3,-2 0-1,-3 1-1,-1-1-2,-2 0 0,-1 1 1,0-1 1,0 0 2,0 1 1,-2 0 7,-2 4 9,-4 3 10,-2 3 9,-2 4 10,0 6 9,1 5 10,-1 7 9,0 2 0,0 1-7,0-1-9,0 1-8,2 0-6,1 1-5,2 1-5,2 1-4,0 0-5,0 1-7,-2-1-5,0 1-6,0-1-4,0-2-2,2 0-3,0 0-2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44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97096 50840 551,'-8'-5'102,"2"8"-19,1 6-18,0 7-20,2 5-12,0 1-4,2 3-5,0 1-4,1 1-4,-2 1-3,0-1-3,-2 1-4,1 1-3,0 2-7,2 4-5,1 3-5,-1-1-4,-1-4-3,0-3-3,-1-5-3,-1-3-8,0-3-14,0-3-12,0-2-15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44"/>
    </inkml:context>
    <inkml:brush xml:id="br0">
      <inkml:brushProperty name="width" value="0.02895" units="cm"/>
      <inkml:brushProperty name="height" value="0.02895" units="cm"/>
      <inkml:brushProperty name="color" value="#00BFF3"/>
    </inkml:brush>
  </inkml:definitions>
  <inkml:trace contextRef="#ctx0" brushRef="#br0">97350 51678 759,'9'-9'4,"1"0"5,3-1 7,2-1 6,0 0 4,-1 2 4,-1 2 4,0 3 2,-2 0-3,1 2-12,0 0-11,0 2-12,-1 0-10,-1 0-10,-1 0-10,0 0-9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45"/>
    </inkml:context>
    <inkml:brush xml:id="br0">
      <inkml:brushProperty name="width" value="0.04455" units="cm"/>
      <inkml:brushProperty name="height" value="0.04455" units="cm"/>
      <inkml:brushProperty name="color" value="#00BFF3"/>
    </inkml:brush>
  </inkml:definitions>
  <inkml:trace contextRef="#ctx0" brushRef="#br0">98196 50437 493,'0'-15'3,"0"2"6,0 2 5,0 3 7,0 3 8,0 8 11,0 6 10,0 7 12,0 6 1,0 5-10,0 5-9,0 5-9,0 7-8,0 9-5,0 11-4,0 10-6,-2 6-7,0 4-12,-3 4-10,-2 4-11,-1-2-8,0-8-6,0-7-5,1-9-5,-1-8-3,2-10-1,0-10-1,2-9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46"/>
    </inkml:context>
    <inkml:brush xml:id="br0">
      <inkml:brushProperty name="width" value="0.04132" units="cm"/>
      <inkml:brushProperty name="height" value="0.04132" units="cm"/>
      <inkml:brushProperty name="color" value="#00BFF3"/>
    </inkml:brush>
  </inkml:definitions>
  <inkml:trace contextRef="#ctx0" brushRef="#br0">99983 51847 532,'-6'-8'2,"4"2"13,4 1 10,4 1 13,5-1 3,5 2-3,7-1-4,5 0-3,6 0-3,7 2-2,5 0-2,6 2-2,3 0-2,1 2-1,2 0-1,0 2-2,1 0-2,0 2-3,-1 0-3,1 1-2,-2 1-2,-2 0 3,-4 0 1,-2 0 3,-5 0-9,-6-1-19,-6 1-19,-5 0-18,-5-1-11,-3-2-1,-3-3-4,-2 0-1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4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103196 51200 487,'8'7'75,"3"-1"-14,2 0-13,2-2-13,1 1-8,1 0-2,1 1-2,1 2-2,2 1-2,1 3-2,3 4 0,1 2-3,1 1 0,1 1-1,-1-1 0,1 1 0,-2 0-2,-1-1 0,-3 1-2,-1-1-1,-3 1-1,-3 0 1,-2-1-1,-4 1 0,-2-2-1,-1 1-3,0-2-3,-2-1-2,-2-1 0,-6-1 0,-4-1 2,-5 0 0,-8 0-4,-11 5-9,-11 4-11,-10 3-9,-6 2-7,0-1-3,0-1-2,1-1-3,4-3-2,10-3-2,9-4-1,11-4-1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50"/>
    </inkml:context>
    <inkml:brush xml:id="br0">
      <inkml:brushProperty name="width" value="0.03779" units="cm"/>
      <inkml:brushProperty name="height" value="0.03779" units="cm"/>
      <inkml:brushProperty name="color" value="#F2395B"/>
    </inkml:brush>
  </inkml:definitions>
  <inkml:trace contextRef="#ctx0" brushRef="#br0">83761 51127 582,'-13'-1'12,"8"-1"19,7 0 18,6-1 18,5-2 3,1 0-13,3-1-13,2-2-13,2 1-9,5-1-6,3 0-4,4 0-6,1 1-5,-3 0-5,-3 2-4,-3 1-5,-2 0-7,-1 2-10,-1 0-11,-1 2-10,-2-1-5,-3 0 0,-3-2 0,-2 0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50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85355 50456 585,'-15'-28'-1,"4"7"-3,3 7-4,3 7-2,2 3 6,2 0 14,2 0 15,2 0 14,1 2 7,0 4 0,-1 4 1,1 4 0,0 2-3,-2 3-6,0 1-7,-2 3-6,0 1-7,0-1-4,0 1-6,0-1-5,0 0-10,0-1-15,0-1-16,0-1-15,-1-2-8,-2-4-1,-2-4 0,-1-4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50"/>
    </inkml:context>
    <inkml:brush xml:id="br0">
      <inkml:brushProperty name="width" value="0.02761" units="cm"/>
      <inkml:brushProperty name="height" value="0.02761" units="cm"/>
      <inkml:brushProperty name="color" value="#F2395B"/>
    </inkml:brush>
  </inkml:definitions>
  <inkml:trace contextRef="#ctx0" brushRef="#br0">85450 50864 796,'8'-14'27,"0"4"-1,-1 5-1,1 3-2,0 2 0,2 0-2,0 0 0,1 0 0,1 0-7,0 0-11,-1 0-13,1 0-11,-1 0-9,-1 0-6,0 0-7,-2 0-6,-1-1 1,0 0 7,-2-2 9,0 0 7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50"/>
    </inkml:context>
    <inkml:brush xml:id="br0">
      <inkml:brushProperty name="width" value="0.03457" units="cm"/>
      <inkml:brushProperty name="height" value="0.03457" units="cm"/>
      <inkml:brushProperty name="color" value="#F2395B"/>
    </inkml:brush>
  </inkml:definitions>
  <inkml:trace contextRef="#ctx0" brushRef="#br0">86116 50266 636,'-7'-12'76,"2"8"-16,2 8-18,2 8-16,1 6-9,0 6 3,0 7 1,0 5 1,0 4 0,0 0-2,0 2-3,0 0-3,0-3-8,0-7-13,0-9-14,0-7-13,0-5-12,0 1-8,0 0-8,0 0-8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51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79766 51161 646,'-7'-13'29,"2"8"10,2 7 10,2 6 10,3 4-1,6 3-12,4 2-11,5 1-12,4 1-10,1-3-10,3-1-11,1-2-9,2-1-8,-1 1-6,0 1-5,1 2-7,-3-2 0,-3-1 6,-4-3 5,-5-1 5,-2-1 2,-2 0-2,-2 0-2,-2 0-3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49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80760 29297 441,'-36'-21'26,"9"7"-3,7 5-4,9 6-3,4 5 2,2 6 9,2 4 8,2 5 7,1 3 2,0 3-7,0 1-7,0 3-6,0 1-4,0 1-2,0 0-2,0 2-2,0 1-2,0-1-2,0 0-2,0 1-1,0-2-3,0-2-4,0-1-2,0-3-2,0-2-3,2-3 0,0-3-1,2-2 0,1-3-1,1-1-1,3-1-1,2 0-1,2-2 0,1-1 1,3 0 1,2-2 1,1-1 2,3 0 0,1-1 2,3-2 0,1 1 2,1 2 1,0 2 1,2 2 2,1 0 1,-1-1 1,1 0 2,-1-2 1,0 0 1,1 0-2,-1 0 0,0 0-1,0-1 0,-1-2 2,-1-2 1,-1-2 2,-2-2 0,-1 0 0,-3-1 0,-1-2-1,-3 1 1,-3-1 0,-3 0 1,-2 0 1,-3 0 0,-1-2 0,-1 0 0,0-1 1,-2-2-1,0-3-1,-2-4-1,0-1-1,-1-4 0,0-3 0,0-3 2,0-3-1,0-3-7,2-4-16,0-4-17,2-4-16,-1 1-7,-1 8 4,0 6 2,-1 7 4,-1 5 0,0 3-5,0 3-3,0 3-5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51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78341 50363 683,'-16'-15'3,"0"2"7,1 2 7,-1 3 6,1 1 4,3 2 2,1 2 1,2 2 1,2 2-1,1 4-4,0 2-3,2 3-4,0 5-4,2 4-2,0 4-3,2 6-3,0 3-4,2 1-4,0 1-5,2 0-6,0 0-5,0-1-8,-1-3-7,1-1-8,1-4-5,0-4-2,1-3-2,2-4-2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51"/>
    </inkml:context>
    <inkml:brush xml:id="br0">
      <inkml:brushProperty name="width" value="0.02454" units="cm"/>
      <inkml:brushProperty name="height" value="0.02454" units="cm"/>
      <inkml:brushProperty name="color" value="#F2395B"/>
    </inkml:brush>
  </inkml:definitions>
  <inkml:trace contextRef="#ctx0" brushRef="#br0">78350 51025 896,'9'-29'1,"1"5"2,3 5 3,2 5 1,2 3 3,1 2 3,3 2 2,1 3 3,2 0-2,1 2-6,1 0-5,1 2-7,-1 0-6,-1 0-6,-3 0-9,-1 0-6,-4 0-4,-3 2-1,-4 0-1,-4 2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51"/>
    </inkml:context>
    <inkml:brush xml:id="br0">
      <inkml:brushProperty name="width" value="0.03152" units="cm"/>
      <inkml:brushProperty name="height" value="0.03152" units="cm"/>
      <inkml:brushProperty name="color" value="#F2395B"/>
    </inkml:brush>
  </inkml:definitions>
  <inkml:trace contextRef="#ctx0" brushRef="#br0">79350 50427 698,'0'-25'33,"2"16"7,0 14 8,2 16 7,-1 9-4,-2 6-13,-2 6-13,-2 6-14,-1 6-11,2 6-5,0 5-8,2 7-6,0-4-11,0-13-13,0-12-14,0-13-14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53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93915 48257 567,'-21'-35'56,"3"9"-11,4 9-9,4 8-11,1 5-5,-1-2-3,-3 0-1,-2-1-2,0-1-2,1 2-1,1 1-1,1 0-1,-2 1 0,-4 1 0,-3-1 1,-5 0 0,-1 0-1,1 2-2,1 0-2,1 2-3,0 0 0,-1 2-1,-1 0-1,-1 2 1,0 0 0,0 2 1,-1 0 2,1 1 0,-1 1 2,1 2 2,-1 0 3,1 1 1,1 2 1,3 0-2,3 1-2,3 1-2,2 1-2,4 0-2,3-1-2,3 1-3,0 0-2,2-1 0,-1 1 0,0 0-2,0 0 1,2 1 0,0 1 2,2 1 0,0 0 1,0 1 0,0 0 1,0-1 0,0 0 1,0-1 0,0 0 1,0-2 1,0-1 0,0-1 0,0-1 0,0 0 0,0-1 0,2 1 0,0 1 1,2 1-1,1 0 0,1 0 0,3-2 0,2-1-1,1 0 0,0 0-1,-1-1 0,1 1-1,0-1 0,2 0 0,0-2 1,1-1 0,1 0-1,-1-2 1,1-1 0,0 0 0,-1-1 0,1 0 0,0-1 0,-1 2 0,1-2 0,2-1 0,0 0 0,1-2 0,0 1 0,1 0-1,0 2 1,-1 0 0,0 1 0,-1 0 0,0 0 0,-2 0 0,0-1 0,-1-1 0,1 0-1,0-1 0,-1-1-1,-1 0 0,-1 0-1,0 0-1,-1-1 0,3-1 1,1 0 0,3-1 1,0-2 0,-1 0 2,-1-1 1,0-2 1,-2 1 0,-1 1-1,-1 0 0,0 2-1,-1 0-1,1 0-1,1 0-3,2 0-2,-1 0 0,-1-2 0,-1 0-1,-1-1 1,1-2 0,0 0 1,1-1 2,1-1 1,0-2 1,-1 0 0,0-1 1,-2-1-1,0-1 1,0 0 1,-1 1 3,1-1 1,-1 1 1,-2 1 0,-3 1 1,-1 0 1,0 0-1,0-3-1,1-3-1,2-3-1,-1-1-2,-2 1 1,-3 1-2,0 1 1,-3-1-1,-1 0 0,0-1 0,-1 0 1,-2-2 0,0 2-1,-1 1 0,-2 1 1,0 2 0,-2 1 2,0 2 1,-1 3 2,-1 0 1,1 0 0,-1 0-1,0 1 0,0 0-1,-2 2-1,0 2-1,-1 2-1,-1 1-2,-1 1-2,-1-1-3,-1 0-3,-3 1-2,-1 2-6,-4 2-4,-3 2-5,-2 2-5,-1 3-7,-1 4-6,0 2-6,2 0 0,7-3 9,6-3 9,8-2 8,3-2 3,-2 0-2,0 0-3,-1 0-3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56"/>
    </inkml:context>
    <inkml:brush xml:id="br0">
      <inkml:brushProperty name="width" value="0.033" units="cm"/>
      <inkml:brushProperty name="height" value="0.033" units="cm"/>
      <inkml:brushProperty name="color" value="#F2395B"/>
    </inkml:brush>
  </inkml:definitions>
  <inkml:trace contextRef="#ctx0" brushRef="#br0">78744 58731 666,'-29'0'0,"5"0"0,5 0 0,5 0 0,6 0 7,8 0 14,8 0 14,8 0 14,5 0 3,5 0-10,3 0-8,4 0-9,4 0-7,2 0-2,4 0-2,3 0-3,2 0-4,2 0-4,2 0-5,1 0-5,2-1-3,0 0-3,0-2-3,0 0-4,-1-1-1,-1 0 0,0 0 1,-2 1 0,0-1-1,-2 2-2,0 0-2,-2 2-3,-1 0 0,-4 0 1,-2 0 1,-3 0 0,-5 1 3,-4 2 1,-5 2 1,-4 1 3,-5 2 2,-1-2 3,-2-1 4,-2 0 3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7:56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82783 57977 651,'-5'-6'5,"6"2"12,6 4 11,6 3 12,3 1 2,3 3-5,1 2-5,3 2-6,0 0-4,-1 1-3,-1 0-4,-1 0-2,0-1-3,-1 1-1,1 0-2,0 0-2,-2-1 0,-1 1-1,-2 0 0,-3 0 0,-1-1-1,0-1-2,-2-1-1,0 0-3,-3 0 0,-3 3 0,-2 4-1,-4 2 1,-2 0-1,-5-1 0,-4-2-2,-4-3 0,-2-1 0,-1 0 0,-1-2 0,-1 0 1,-1 0-6,-1 3-11,-1 3-12,-1 3-11,1 0-4,3-2 7,3-4 4,3-3 6,2-2 4,0 0 1,2-2 2,1 0 1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8:13"/>
    </inkml:context>
    <inkml:brush xml:id="br0">
      <inkml:brushProperty name="width" value="0.02672" units="cm"/>
      <inkml:brushProperty name="height" value="0.02672" units="cm"/>
      <inkml:brushProperty name="color" value="#F2395B"/>
    </inkml:brush>
  </inkml:definitions>
  <inkml:trace contextRef="#ctx0" brushRef="#br0">48514 19581 823,'-11'-23'-5,"-6"4"-10,-6 3-10,-5 3-10,0 3 6,5 5 20,6 2 22,7 6 21,1 2 8,-2 5-3,-2 4-5,-1 4-4,-2 2-5,0 2-3,1 3-6,-1 2-4,2 0-3,2 0-2,4 1-1,3-1-3,1 0-1,2-3-2,0-1 0,2-3-2,0-1 0,2-1 0,0-1-1,2 0 0,1-2 1,1 1 0,3 0 1,2-1 1,1 1 0,2 0 0,0-1 1,1 1 0,1 0-2,1-1-4,2 1-4,0 0-4,0-1 0,1-1 0,-1-1 1,1-1 1,0-1 0,1-2 1,1-2 0,1-2 0,1-3 0,1-4 0,1-4 0,1-4 0,0-3 0,1-1-1,-1-3-1,1-2-1,-1 0 1,-1-1 2,-1 1 3,-1-1 2,-1 0 2,-1-1 1,-1-1 1,-1-1 1,-2 0 1,-3-1 1,-2 1 1,-4-1 1,-2 1-1,-2 1 0,-3 1-1,0 1-1,-2 0 1,0 1 2,0-1 3,0 1 3,-1-1 1,-1 0 0,0 1 0,-1-1 0,-2 0 0,0 1 0,-1-1-1,-2 1 0,-1-1 0,-1-1-2,-3-1-1,-2-1-1,-2 0-2,-1 3-2,-3 1-2,-1 2-3,-3 3-3,-3 3-1,-3 3-2,-3 2-2,-2 5-2,0 6-3,-2 6-1,-1 6-2,4 0 0,8-1 3,7-4 3,8-3 4,4 0-1,-2 0-3,0 1-4,-1 2-2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8:15"/>
    </inkml:context>
    <inkml:brush xml:id="br0">
      <inkml:brushProperty name="width" value="0.03031" units="cm"/>
      <inkml:brushProperty name="height" value="0.03031" units="cm"/>
      <inkml:brushProperty name="color" value="#00BFF3"/>
    </inkml:brush>
  </inkml:definitions>
  <inkml:trace contextRef="#ctx0" brushRef="#br0">59895 10883 725,'5'-6'12,"-8"4"23,-6 4 24,-7 4 24,-2 1-15,5 1-51,3 0-50,4 0-52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8:17"/>
    </inkml:context>
    <inkml:brush xml:id="br0">
      <inkml:brushProperty name="width" value="0.03611" units="cm"/>
      <inkml:brushProperty name="height" value="0.03611" units="cm"/>
      <inkml:brushProperty name="color" value="#00BFF3"/>
    </inkml:brush>
  </inkml:definitions>
  <inkml:trace contextRef="#ctx0" brushRef="#br0">48823 19581 609,'-15'0'2,"3"0"6,1 0 5,2 0 5,1-1 2,-2-2 2,0-2 1,-1-1 1,0-1-1,0 2-2,2 2-4,1 2-2,-1 3-2,-2 4-1,-2 4-1,-1 3-2,-2 3 1,2 0 0,1-1 0,1 1 1,0-2-1,0-1-5,0-2-4,1-2-5,-1-2-2,0-1 0,0 0-1,1-2-1,0 1 2,2 0 1,2 1 2,3 2 3,-1 1 1,2 1 0,-1 3 1,0 2 1,0 1 0,0-1 2,0 1-1,0 0 2,0-1-1,0-1-1,0-1 0,1-1-2,-2 1 1,2 0 0,-1 1 0,0 1 1,0 1 1,2 1 1,0 2 1,2 0 2,0-1 0,2 1-1,0-2-1,2-1 0,0-1-2,2-3-1,0-1 0,1-2-2,1-1-1,0 2-1,0 0 0,0 1-1,0 1 0,-1 0 0,1-1 1,0 1-1,0 0 0,0 0-1,0-1-1,-1 1-2,2-1 1,0-2 1,1-2 0,2-2 1,-1-1 0,1 1-1,0 2-1,0 0-2,-1 0 1,1-2-1,0-3 2,0 0 0,0-2 0,1 0 0,1 0 0,1 0 0,1 0 0,0 0 0,-1 0 0,1 0-1,0-2 1,1 0-1,2-3-1,0-2 1,1-2-1,1-2 1,1-2-1,1-1 0,0-2-1,-1 1 1,-1-1-1,-1 0 0,0 1 0,-1-1 0,1 0 0,-1 1 0,-1-1-1,-2 2 0,-4 1-1,-3 1-1,-1 1 1,-2 0 0,-1 2 1,0 1 2,-2 0 1,-1 0 1,0 0 3,-1 0 2,-2-1 1,-1-1 2,0-3 1,-1-2 1,-1 0 2,2-1-2,0 1-1,2-1 0,-1-1-1,0-2 0,-2-1-2,0-2 0,-2-2-1,0 2-1,-1 1 1,-1 1-1,-1 2 0,0 1 0,0 2 0,0 3-1,0 0 1,-2 0 0,0 0-1,-1 1 1,-2 0-1,-1 4 0,-3 3-1,-2 2 0,-2 2-2,-3 0-2,-3 0-2,-2 0-2,-3 1 0,1 0 1,0 2 1,-1 0 2,1 0-2,1 0-2,2-2-3,0 0-3,1 0-3,1 4-3,1 2-3,1 3-3,2 1 0,5-2 5,3-2 5,4-2 5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58:18"/>
    </inkml:context>
    <inkml:brush xml:id="br0">
      <inkml:brushProperty name="width" value="0.03054" units="cm"/>
      <inkml:brushProperty name="height" value="0.03054" units="cm"/>
      <inkml:brushProperty name="color" value="#00BFF3"/>
    </inkml:brush>
  </inkml:definitions>
  <inkml:trace contextRef="#ctx0" brushRef="#br0">39880 20550 720,'15'8'67,"-1"0"-15,-1 0-15,0-1-15,0 3-9,1 4 0,3 3-2,2 5-2,-1 1 1,-3-1 0,-3-1 1,-2-1 1,-3 0-2,1 1-7,0 1-7,0 1-6,-1 0-2,-2-1 1,-3-1 1,0 0 3,-2-3 0,2 0 0,0 0 0,1-2 0,0 0 1,-4-1 1,-2 1 1,-3 0 1,-3 0 2,0 1 1,-2 1 2,0 1 2,-1 0-1,-1-1 1,-1-1-1,-1 0-1,-1-1 0,0 3 0,1 1 0,-1 3 0,0-1 0,0-1-1,1-3 0,-1-1-1,0-2-1,1-1-2,-1 0 0,0-2-1,0-2-1,-1-2 1,-1-4-1,-1-2 1,-2-2 0,0 0 0,0 0 1,-2 0 1,-1-2 0,1 0 0,-1-3 1,1-2 1,-1-1 0,2-2 0,1 0 0,1-1 2,1-2-1,-1-2 0,0-1 0,1-3 0,0-1 0,2-3-1,3-1 1,1-3 0,2-1-1,2-1 0,3-1 1,1 0-1,1 0 0,2 5 1,0 3 0,2 5 1,1 1-1,2 0 1,2 1 0,2-1 1,1 0-1,1 1 0,2-1 0,0 0-1,1 0 0,3-1 0,2-1 0,2-1-1,2-1 0,2 1 0,4-1 1,4 1 0,1-1-2,2 2 0,2 1-3,3 1-1,-1 2-2,0 2-4,-1 4-1,-1 3-4,-1 2-2,2 2-3,1 2-3,1 2-2,-4 1-2,-6 0-2,-7-1-2,-7 2-1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50"/>
    </inkml:context>
    <inkml:brush xml:id="br0">
      <inkml:brushProperty name="width" value="0.04851" units="cm"/>
      <inkml:brushProperty name="height" value="0.04851" units="cm"/>
      <inkml:brushProperty name="color" value="#F2395B"/>
    </inkml:brush>
  </inkml:definitions>
  <inkml:trace contextRef="#ctx0" brushRef="#br0">83560 27803 453,'8'-7'2,"1"-1"3,2 0 3,0 0 4,0 0 1,-1 1 2,-1-1 0,0 0 1,-5 4 4,-8 8 7,-8 8 6,-7 7 6,-6 4 0,-1-1-9,-3-1-9,-1-1-8,-1-1-5,1-1-3,2-1-2,0-1-2,1-1-4,3-2-2,1-3-5,3-1-2,1-3-2,3-4 3,1-4 1,2-4 3,3-2 5,3-2 8,2 0 8,4-1 8,1 4 6,2 10 5,0 10 6,2 9 5,-1 4-2,-2-3-10,-2-3-9,-2-3-10,-1-1-16,2-1-23,0 1-21,2 0-22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09"/>
    </inkml:context>
    <inkml:brush xml:id="br0">
      <inkml:brushProperty name="width" value="0.03622" units="cm"/>
      <inkml:brushProperty name="height" value="0.03622" units="cm"/>
      <inkml:brushProperty name="color" value="#00BFF3"/>
    </inkml:brush>
  </inkml:definitions>
  <inkml:trace contextRef="#ctx0" brushRef="#br0">29648 28228 607,'-1'-21'40,"-2"3"-2,-2 4 0,-2 5-2,-1 2-4,1 2-6,-1 2-5,0 2-7,-1 1-5,0 0-3,-1 0-4,-1 0-4,-1 0-1,2 0 2,1 0 1,1 0 2,-1 1 1,0 2 0,-2 2 0,0 2 1,0 0 0,1-1-1,0-1 0,2 0 1,0 0-1,0 0 1,1 1 0,-1 2 0,0 0 1,2 1 0,1 1 0,0 2 1,1 0 0,0 1 0,0 1 0,1 2-1,-2-1 1,2 1 1,-1-1-1,0 1 0,0 0 0,2-1-1,0 1 0,2 0-1,0-1-1,0 1-3,0 0-1,0-1-2,2-1 0,6-4-1,4-5 2,5-2-1,2-3 1,-1 0 0,-1 0 0,0 0 0,-1-1 0,1-1-4,1 0-1,1-1-3,1-1-2,0 0-4,-1 0-3,1 0-4,-1 0-3,1-2-4,-1 0-3,1-1-3,0-1-2,-1 0 2,1 0 1,0 0 1,-3 1 3,-3 1 4,-4 0 4,-4 2 4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1"/>
    </inkml:context>
    <inkml:brush xml:id="br0">
      <inkml:brushProperty name="width" value="0.02882" units="cm"/>
      <inkml:brushProperty name="height" value="0.02882" units="cm"/>
      <inkml:brushProperty name="color" value="#00BFF3"/>
    </inkml:brush>
  </inkml:definitions>
  <inkml:trace contextRef="#ctx0" brushRef="#br0">29715 26550 763,'0'16'78,"0"-1"-18,0 1-18,0 0-19,0 0-11,-2 3-2,0 1-3,-1 3-3,-1 0-3,2-1-3,0-1-3,2-1-3,0-2-4,0-3-5,0-3-5,0-2-5,1-4-6,2-3-2,2-2-4,1-4-4,2-1 2,-2-2 6,-1 0 7,0-1 7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1"/>
    </inkml:context>
    <inkml:brush xml:id="br0">
      <inkml:brushProperty name="width" value="0.02862" units="cm"/>
      <inkml:brushProperty name="height" value="0.02862" units="cm"/>
      <inkml:brushProperty name="color" value="#00BFF3"/>
    </inkml:brush>
  </inkml:definitions>
  <inkml:trace contextRef="#ctx0" brushRef="#br0">30331 26550 768,'-8'14'33,"2"-1"-3,1-2-4,1-2-3,0 0-2,2 1-1,0 3 0,2 2-1,0 1-2,2-1-5,0 1-4,2 0-5,-1 0-4,-1 1 0,0 1 0,-2 1-2,0 0-1,0 1-2,0 0-1,0-1-1,0 1-7,0 0-10,0-1-12,0 1-11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2"/>
    </inkml:context>
    <inkml:brush xml:id="br0">
      <inkml:brushProperty name="width" value="0.03172" units="cm"/>
      <inkml:brushProperty name="height" value="0.03172" units="cm"/>
      <inkml:brushProperty name="color" value="#00BFF3"/>
    </inkml:brush>
  </inkml:definitions>
  <inkml:trace contextRef="#ctx0" brushRef="#br0">29728 25425 693,'-14'-7'-2,"1"1"-2,2 0-4,2 2-3,2 1 5,1 2 14,0 2 14,2 2 13,0 2 6,2 1-4,0 3-3,2 2-4,0 1-3,0 2-4,0 0-4,0 1-3,0 0-3,0-1-2,0-1-3,0 0-1,0-2-3,2-1-2,0 0-1,2-2-3,1-1-1,1-2-1,3-3-3,2 0-1,1-2 0,2 0 0,0 0 1,1 0 1,0-1 1,-1-1 1,-1 0 1,0-1 1,-2-2 0,1-2 0,0-2 0,0-1-1,-1-3-1,-1-2-1,0-2-3,-2-1-1,-1-2-1,-2 1 0,-3-1 1,0 1-1,-4-1 1,0 2 2,-3 1 1,-2 1 1,-1 2 2,-2 2 1,0 4 0,-1 3 1,-2 1 2,0 2 2,-1 0 1,-1 2 3,0 2-3,1 4-7,0 4-6,2 3-7,1 2-2,2-1 1,3 0 3,1-2 1,1-1-3,0-1-7,0 0-7,0-2-7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3"/>
    </inkml:context>
    <inkml:brush xml:id="br0">
      <inkml:brushProperty name="width" value="0.03256" units="cm"/>
      <inkml:brushProperty name="height" value="0.03256" units="cm"/>
      <inkml:brushProperty name="color" value="#00BFF3"/>
    </inkml:brush>
  </inkml:definitions>
  <inkml:trace contextRef="#ctx0" brushRef="#br0">30855 28647 675,'-13'0'7,"6"0"15,6 0 15,6 0 13,4-1 4,3 0-10,4-2-9,2 0-9,2-1-7,3 0-5,1 0-4,3 0-4,0 0-6,-1 1-5,-1-1-5,-1 0-7,-1 0-2,-1 2-1,-1 0 0,-1 2-1,-1 0-2,-1 0-3,-1 0-4,0 0-3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3"/>
    </inkml:context>
    <inkml:brush xml:id="br0">
      <inkml:brushProperty name="width" value="0.03412" units="cm"/>
      <inkml:brushProperty name="height" value="0.03412" units="cm"/>
      <inkml:brushProperty name="color" value="#00BFF3"/>
    </inkml:brush>
  </inkml:definitions>
  <inkml:trace contextRef="#ctx0" brushRef="#br0">32516 27850 644,'0'30'126,"0"-1"-30,0-3-30,0-1-31,0-2-18,0 1-6,0-1-7,0 1-6,-1-2-7,-1-2-9,0-1-8,-1-2-9,-1-2-5,2-1-5,0-1-2,2 0-4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4"/>
    </inkml:context>
    <inkml:brush xml:id="br0">
      <inkml:brushProperty name="width" value="0.02777" units="cm"/>
      <inkml:brushProperty name="height" value="0.02777" units="cm"/>
      <inkml:brushProperty name="color" value="#00BFF3"/>
    </inkml:brush>
  </inkml:definitions>
  <inkml:trace contextRef="#ctx0" brushRef="#br0">32650 28563 792,'1'-15'26,"2"4"1,2 3 0,2 3 2,0 1-2,1 2-4,0 0-3,0 2-4,1-1-6,1-1-8,3 0-7,2-1-7,0-1-4,-1 2 3,-1 0 1,0 2 3,-2 0-7,-1 2-13,-1 0-13,0 2-14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4"/>
    </inkml:context>
    <inkml:brush xml:id="br0">
      <inkml:brushProperty name="width" value="0.03508" units="cm"/>
      <inkml:brushProperty name="height" value="0.03508" units="cm"/>
      <inkml:brushProperty name="color" value="#00BFF3"/>
    </inkml:brush>
  </inkml:definitions>
  <inkml:trace contextRef="#ctx0" brushRef="#br0">33364 27840 627,'-8'-5'16,"2"8"17,1 6 16,0 7 17,2 5 2,1 3-14,0 3-13,2 3-15,0 2-11,0 4-10,0 3-11,0 3-11,0 0-9,0-1-9,0 0-10,0-1-10,-1-5-2,0-8 3,-2-7 4,0-8 4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4"/>
    </inkml:context>
    <inkml:brush xml:id="br0">
      <inkml:brushProperty name="width" value="0.03572" units="cm"/>
      <inkml:brushProperty name="height" value="0.03572" units="cm"/>
      <inkml:brushProperty name="color" value="#00BFF3"/>
    </inkml:brush>
  </inkml:definitions>
  <inkml:trace contextRef="#ctx0" brushRef="#br0">29781 29650 615,'-8'37'97,"2"-3"-20,1-5-19,1-4-19,0-1-13,2-1-6,0 1-5,2-1-5,0 1-3,0-1 2,0 1 2,0-1 2,0 0-10,0-3-22,0-1-19,0-2-22,0-3-8,2-1 3,0-2 4,2-2 4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5"/>
    </inkml:context>
    <inkml:brush xml:id="br0">
      <inkml:brushProperty name="width" value="0.03237" units="cm"/>
      <inkml:brushProperty name="height" value="0.03237" units="cm"/>
      <inkml:brushProperty name="color" value="#00BFF3"/>
    </inkml:brush>
  </inkml:definitions>
  <inkml:trace contextRef="#ctx0" brushRef="#br0">29535 31097 679,'-2'-14'102,"0"2"-24,-3 4-26,-2 3-25,-1 1-14,-2 2-4,0 0-3,-1 2-3,-2 0-2,0 2-1,-1 0 1,-1 2 0,-1 1-1,1 1-1,-1 3-1,0 2-2,1 1 1,1 1 1,1 1 2,0 2 1,2-1 1,1-1 0,0-1 1,2-1 1,0 0 0,1 0 0,-1-1 0,0 1-1,2-1 0,6 0 0,4-2 0,6-1-1,2 0-1,3-2-1,2-1 0,1 0-2,3-2-2,1-1-7,3 0-4,1-1-7,2-1-4,-1 0-5,1 0-4,-1 0-5,-1 0 0,-5 0 3,-3 0 4,-4 0 4,-4 0 2,1 0 2,-2 0 2,0 0 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51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83727 28650 551,'6'23'129,"-1"-1"-30,-2-1-30,-2-1-30,-1-1-16,0 1-2,0-1-3,0 1-2,-1-1-3,-2-1-2,-2-1-4,-1-1-4,0-5-13,2-8-26,4-10-25,2-8-25,2-3-6,0 3 16,-1 3 15,1 3 15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5"/>
    </inkml:context>
    <inkml:brush xml:id="br0">
      <inkml:brushProperty name="width" value="0.03003" units="cm"/>
      <inkml:brushProperty name="height" value="0.03003" units="cm"/>
      <inkml:brushProperty name="color" value="#00BFF3"/>
    </inkml:brush>
  </inkml:definitions>
  <inkml:trace contextRef="#ctx0" brushRef="#br0">29681 32133 732,'-7'-6'1,"2"4"17,2 4 16,2 4 17,1 4 3,0 3-12,0 5-10,0 3-11,0 3-10,-2 1-7,0 1-9,-1 1-7,-1-1-2,2-1 3,0-3 4,2-1 3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6"/>
    </inkml:context>
    <inkml:brush xml:id="br0">
      <inkml:brushProperty name="width" value="0.02741" units="cm"/>
      <inkml:brushProperty name="height" value="0.02741" units="cm"/>
      <inkml:brushProperty name="color" value="#00BFF3"/>
    </inkml:brush>
  </inkml:definitions>
  <inkml:trace contextRef="#ctx0" brushRef="#br0">30097 32050 802,'-8'8'14,"0"2"-4,0 0-3,1 1-4,0 1 4,2 0 11,2-1 11,2 1 11,2 1-2,2 1-15,2 3-14,2 2-16,0 1-13,-1 2-11,-1 3-12,0 1-12,-2 0-1,0-5 10,-2-3 9,0-4 9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6"/>
    </inkml:context>
    <inkml:brush xml:id="br0">
      <inkml:brushProperty name="width" value="0.03533" units="cm"/>
      <inkml:brushProperty name="height" value="0.03533" units="cm"/>
      <inkml:brushProperty name="color" value="#00BFF3"/>
    </inkml:brush>
  </inkml:definitions>
  <inkml:trace contextRef="#ctx0" brushRef="#br0">29637 33310 622,'-15'0'1,"2"0"1,2 0 1,3 0 2,0 1 7,2 2 15,0 2 14,2 1 14,1 3 1,2 2-9,2 2-12,2 1-10,1 2-6,2 0-2,0 0-3,2-1-2,0-1-6,3-2-8,2-4-10,2-3-10,1-4-3,3-8 2,1-6 1,3-7 3,-1-3 0,-3 1 3,-3 1 1,-3 1 1,-3 1 2,-2 3 4,-4 1 3,-2 2 3,-4 2 2,-2 2 2,-4 3 3,-2 1 1,-2 0-1,1 0-2,-1-1-3,0-2-2,1 1-2,1 2 3,0 3 0,2 1 2,1-1-8,0 0-17,2-3-17,1-2-16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6"/>
    </inkml:context>
    <inkml:brush xml:id="br0">
      <inkml:brushProperty name="width" value="0.03544" units="cm"/>
      <inkml:brushProperty name="height" value="0.03544" units="cm"/>
      <inkml:brushProperty name="color" value="#00BFF3"/>
    </inkml:brush>
  </inkml:definitions>
  <inkml:trace contextRef="#ctx0" brushRef="#br0">31216 31316 620,'-12'-1'9,"8"-1"17,8 0 18,8-1 17,4-1 2,3 2-13,1 0-13,3 2-13,0 0-7,1 2-1,-1 0-1,1 2-1,-1 0-10,1 2-20,-1 0-18,1 1-19,-3 0-7,-3-2 5,-5-2 6,-3-2 5,-3-1 4,0 2 4,-2 0 4,0 2 3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7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32850 30850 632,'0'16'111,"0"1"-24,0 1-25,0 1-24,0 1-15,0-1-5,0 1-3,0-1-5,0 1-7,0 1-8,0 1-9,0 1-9,0-1-8,0-3-7,0-3-7,0-2-7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7"/>
    </inkml:context>
    <inkml:brush xml:id="br0">
      <inkml:brushProperty name="width" value="0.02574" units="cm"/>
      <inkml:brushProperty name="height" value="0.02574" units="cm"/>
      <inkml:brushProperty name="color" value="#00BFF3"/>
    </inkml:brush>
  </inkml:definitions>
  <inkml:trace contextRef="#ctx0" brushRef="#br0">33000 31447 854,'8'-15'5,"0"4"9,0 3 9,-1 3 10,1 1 0,2 2-11,0 0-9,2 2-10,-1 0-8,1 0-2,0 0-4,0 0-4,-2 0 0,1 0 2,-2 0 3,0 0 3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1:00:17"/>
    </inkml:context>
    <inkml:brush xml:id="br0">
      <inkml:brushProperty name="width" value="0.03646" units="cm"/>
      <inkml:brushProperty name="height" value="0.03646" units="cm"/>
      <inkml:brushProperty name="color" value="#00BFF3"/>
    </inkml:brush>
  </inkml:definitions>
  <inkml:trace contextRef="#ctx0" brushRef="#br0">33866 30440 603,'-7'-5'30,"2"8"8,2 6 7,2 7 7,1 5 0,0 1-9,0 2-8,0 3-9,0 1-6,0 3-3,0 1-2,0 2-3,0 4-4,2 4-4,0 6-6,2 4-4,-1 1-1,0-4 1,-2-4 1,0-4 1,-1-3-11,2-2-25,0-2-24,2-1-25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51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83950 28209 563,'14'-35'-21,"-1"8"16,-2 7 17,-2 9 14,-2 4 10,1 2 0,0 2 2,0 2 1,-1 1 0,1 2-3,0 0-3,0 2-1,-1 0-3,-1 3-4,-1 2-3,0 2-3,-2 0-3,0 1-4,-2 0-4,0 0-3,-2-1-7,0 1-6,-2 0-8,0-1-8,-2 0-3,-2-2 3,-2-2 2,-1-2 2,-2-3 2,1-3 3,-1-2 2,0-3 3,1-1-7,1 2-15,1 2-16,1 2-16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5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83900 28400 999,'0'35'-76,"0"-6"18,0-7 17,0-7 18,1-5 10,2-1 2,1-2 4,3-2 3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52"/>
    </inkml:context>
    <inkml:brush xml:id="br0">
      <inkml:brushProperty name="width" value="0.05797" units="cm"/>
      <inkml:brushProperty name="height" value="0.05797" units="cm"/>
      <inkml:brushProperty name="color" value="#F2395B"/>
    </inkml:brush>
  </inkml:definitions>
  <inkml:trace contextRef="#ctx0" brushRef="#br0">82681 28483 379,'22'-6'44,"-4"4"-4,-5 4-4,-3 4-5,-3 3-4,-2 3-2,-3 3-4,0 4-3,-2 0-3,0 1-2,0-1-3,0 1-2,-2-2-3,0-1-4,-3-2-3,-2-3-4,-1-1-2,-2 0 1,0-2-1,-1 0 1,-1-2-1,0-1 1,0-1-2,1 0 1,-1-2-1,0-2 0,0-2 1,1-2 1,0-2 0,2-2 0,2-2 2,3-1 0,0-3 2,2 0-1,0-1 1,2-1 0,0 0 0,2 2 1,0 3 1,2 1-1,0 1 3,1 2 3,2 1 4,0 1 4,1 0 1,2 2-1,0 0 1,1 2-1,-1 2-2,-2 4-4,-4 3-5,-2 5-4,-4 0-3,-2-1 1,-4-2-1,-2-2 0,-2 0 1,-2 1-1,0 3 0,-1 2 1,1-1 0,1-1 1,2-2 2,2-2 1,4-3 1,6-1 2,6-2 1,6-2 1,-2 2-1,-9 6-4,-8 6-4,-9 5-3,-6 4-2,-3-1 3,-3 1 1,-3-1 3,-2 1 2,-2 1 2,-3 1 2,-1 1 2,-1 0 3,2 1 2,0-1 2,2 1 2,2-3 2,5-2-1,5-3 0,5-2 0,5-4-1,6-1 1,6-2 0,6-2 0,7-4-1,7-3-1,9-4-3,7-3-1,6-5-1,4-2-2,4-3-2,4-3 0,1-1-2,-1 1 0,0 0-2,-1 2 0,-4 2-1,-5 3 0,-4 3 0,-5 2 0,-5 2-2,-3 0-1,-5 0-3,-3 1-2,-6-2-6,-8 0-12,-8-2-11,-8 0-10,-5-2-1,-1-2 9,-3-1 10,-1-3 10,-1 0 6,1-1 2,1 0 3,1 1 3,0 0 4,2 4 3,1 3 5,1 3 3,1 0 4,2 2 2,3-1 3,1 0 3,2 2 6,2 6 7,2 4 8,2 5 9,1 4-1,0 3-6,0 3-8,0 3-7,0 2-5,0 1-3,0 1-3,0 1-3,0-1-2,0 0-1,0-1-1,0-1-1,0-1-2,0-1 0,0-1 0,0-1-2,1-1 0,2-1-2,2-1-1,2-1-2,2-2-2,3-1 0,4-2-1,2-2 0,2-3-2,3-1-3,1-2-1,3-2-3,3-3-3,6-4-4,6-4-4,7-4-5,3-3-6,5-1-11,4-3-9,4-1-10,-4-1-4,-11 4 5,-10 3 3,-11 3 4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22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87069 33984 457,'-8'-15'3,"2"4"5,1 3 5,0 3 5,1 0 4,0 0 2,0-2 3,1 0 2,-1-1 0,0 1-3,0-1-2,0 0-2,-1 0-4,0 0-1,-1 0-4,-2 1-2,0-1-1,-1 0-1,-2 0 0,0 0 0,-2 2-2,-3 2-1,-3 4-3,-3 3-1,-2 2 0,-1 5 1,-1 4 0,-1 3 1,-1 4 2,-1 3-1,0 3 2,-2 3 0,0 2 0,1 3 0,1 1 0,2 2 0,1 1 0,3 0 3,3 0 1,3 0 2,2 1 0,4-1-2,3 0-2,3 0-1,2-2-1,3-4 0,4-4 1,2-3 0,3-4-3,4-1-4,2-3-4,3-1-5,3-3-4,3-4-3,3-5-4,3-2-3,1-6-6,2-4-7,1-6-7,1-3-8,-1-4-2,-2 2 3,-2 1 4,-1 1 3,-3 0 3,-3-1 3,-3-1 4,-3-1 4,-3 0 3,-3 2 5,-3 3 5,-2 1 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0"/>
    </inkml:context>
    <inkml:brush xml:id="br0">
      <inkml:brushProperty name="width" value="0.05822" units="cm"/>
      <inkml:brushProperty name="height" value="0.05822" units="cm"/>
      <inkml:brushProperty name="color" value="#F2395B"/>
    </inkml:brush>
  </inkml:definitions>
  <inkml:trace contextRef="#ctx0" brushRef="#br0">95500 47018 377,'36'-35'24,"-6"8"-1,-5 7-2,-6 8 0,-5 5-1,-1 1-1,-3 0-1,0 2 0,-3 1-1,-1 4-1,-1 2-1,0 4-2,-2 2 0,0 1-2,-2 3-2,0 2 0,-2 1-2,0 1 0,-2 1-2,0 1 0,0 0-3,0-3-2,1-1-3,2-2-3,2-4-3,4-3-2,4-4-3,3-4-2,4-4-3,2-3-1,1-5-2,3-4-2,0-2 0,-1-3 1,-2-1 2,1-2 1,-2-1 1,-1 1 3,-1 1 1,-1 1 1,-2 1 4,-2 3 3,-4 1 5,-3 3 4,-1 1 4,-2 2 3,0 3 4,-2 1 4,-1 5 10,-2 8 19,-2 7 19,-1 9 17,-2 3 2,2-1-16,0-1-16,2-1-16,0 0-10,0 1-3,0 1-4,0 1-2,1 1-3,0-1-2,2 0-1,1 1-2,1-2-3,3-3-6,4-3-4,2-3-5,2-4-4,1-4-3,2-6-3,0-4-2,1-5-2,1-6 0,1-4-2,1-4 0,0-4 1,-1-1 3,-1-1 2,0-1 2,-3 0 2,-3 0 2,-3 0 0,-2-1 2,-3 2 1,0 2 3,-2 1 1,0 3 4,-3 2 0,-2 5 2,-4 3 1,-2 4 0,-2 4-1,-1 2-4,-2 4-3,0 3-4,-1 2-1,-1 5 2,-1 4 1,-1 3 2,1 1-6,5-2-14,3-4-13,4-3-14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22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88127 35333 572,'-8'-6'4,"2"4"17,1 4 17,1 4 17,0 3 5,2 1-8,0 3-8,2 2-6,0 1-7,0 1-5,0 1-5,0 1-4,-1 1-5,0 3-5,-2 1-5,0 3-6,-1-1-6,-1 0-6,-2-1-7,0-1-6,1-2-5,1-3-3,2-3-3,2-2-3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22"/>
    </inkml:context>
    <inkml:brush xml:id="br0">
      <inkml:brushProperty name="width" value="0.04336" units="cm"/>
      <inkml:brushProperty name="height" value="0.04336" units="cm"/>
      <inkml:brushProperty name="color" value="#F2395B"/>
    </inkml:brush>
  </inkml:definitions>
  <inkml:trace contextRef="#ctx0" brushRef="#br0">88800 35200 507,'8'7'50,"2"-2"-10,0-3-8,1 0-9,1-2-7,1 0-4,2 0-4,0 0-4,0 0-1,-1 0 1,-1 0 3,0 0 1,-3 1 0,-1 1-3,-2 3-3,-2 2-3,-2 1 3,0 2 7,-2 0 8,0 1 8,-1 2 4,0 2 0,0 1 0,0 3 1,-1 2-2,0 5-5,-2 3-5,0 5-4,-2 1-4,-2 2-4,-2 1-3,-1 0-5,-2 1-5,2-2-6,1 0-5,0-1-7,2-3-2,1-3 2,0-5 2,2-3 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23"/>
    </inkml:context>
    <inkml:brush xml:id="br0">
      <inkml:brushProperty name="width" value="0.0448" units="cm"/>
      <inkml:brushProperty name="height" value="0.0448" units="cm"/>
      <inkml:brushProperty name="color" value="#F2395B"/>
    </inkml:brush>
  </inkml:definitions>
  <inkml:trace contextRef="#ctx0" brushRef="#br0">90444 34161 491,'-7'-13'77,"4"8"-5,2 7-6,4 6-6,0 5-7,0 5-9,-2 4-10,0 3-9,-2 3-5,0 1-4,-2 1-3,0 1-3,-2 1-3,-2 4-1,-2 3-2,-1 2-2,-2 3-5,2 0-7,1 1-8,1 2-7,1-2-3,2-6 1,2-4 3,2-5 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23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90450 35209 581,'1'-22'16,"2"5"4,2 3 5,2 5 5,2 1 2,3 2 1,3 1 1,3 0 0,1 1-2,-1 1-4,-1-2-5,-1 2-4,0-1-2,0 2-1,-1 0 0,1 2-1,-1 0-2,1 0-3,0 0-5,-1 0-4,0 0-3,-1 0-1,-1 0-2,0 0-1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23"/>
    </inkml:context>
    <inkml:brush xml:id="br0">
      <inkml:brushProperty name="width" value="0.05605" units="cm"/>
      <inkml:brushProperty name="height" value="0.05605" units="cm"/>
      <inkml:brushProperty name="color" value="#F2395B"/>
    </inkml:brush>
  </inkml:definitions>
  <inkml:trace contextRef="#ctx0" brushRef="#br0">91201 33768 392,'0'-49'29,"0"12"-5,0 11-3,0 12-5,0 11 6,0 8 17,0 9 16,0 10 16,-1 4 2,0 2-13,-2 2-12,0 3-13,-2 1-8,0 2-4,-1 2-2,-1 2-4,-1 3-3,0 4-5,0 4-5,0 4-5,-2 9-7,-3 15-8,-5 14-8,-3 15-9,0 4-4,3-7-2,5-6-2,3-8 0,2-5-3,2-6-2,1-4-1,1-5-3,0-10 3,2-14 10,0-16 9,2-13 8,-1-9 5,0-1-3,-2-1-2,0 0-2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24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92164 34797 521,'28'-21'47,"-6"7"-2,-5 5-1,-6 6-2,-3 5-3,-1 4-5,1 4-6,0 3-5,-2 3-4,-4 1-3,-4 2-2,-4 0-2,-3 1-4,-2 2-6,-1 3-7,-3 1-6,0 0-3,1-5 1,1-3-1,1-4 0,1-3 4,4 1 4,3 0 6,2-1 5,4 0 3,2-2-1,3-2 0,4-2-2,0-2 2,1 2 3,0-2 2,-1 1 2,0 2 3,0 4-1,-2 3 1,-1 5 0,-2 1-1,-4-1-3,-4-1-4,-4 0-2,-3-2-3,-1 1-2,-3 0-4,-1-1-2,-2 0-3,2-3-3,1-1-2,1-2-4,1-4-12,3-4-22,1-6-21,2-4-22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24"/>
    </inkml:context>
    <inkml:brush xml:id="br0">
      <inkml:brushProperty name="width" value="0.05165" units="cm"/>
      <inkml:brushProperty name="height" value="0.05165" units="cm"/>
      <inkml:brushProperty name="color" value="#F2395B"/>
    </inkml:brush>
  </inkml:definitions>
  <inkml:trace contextRef="#ctx0" brushRef="#br0">92917 34750 425,'7'9'89,"-2"3"-16,-2 4-15,-2 2-16,-1 2-8,0 2-4,0 3-2,0 1-3,0 1-3,0-3-1,0-1-3,0-3-1,0 0-2,2 1 0,0 1 0,2 1 0,0 0-1,1-1-2,2-1-2,0-1-3,0-1-1,-2-1-1,-3-1-3,0-1 0,-4 0-5,-2 0-3,-4-1-5,-2 1-5,-3-2-2,-3-3-1,-3-3-1,-3-2-1,-1-3-3,1 0-6,1-2-6,1 0-6,1-3-1,1-2 4,1-4 4,1-2 3,1-2 5,4-1 4,3-1 5,3-1 5,1-1-1,0 2-6,0 1-6,0 1-7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24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93400 34965 665,'21'-1'5,"-3"0"10,-5-2 10,-3 0 11,0 0 4,4 1 1,3 0 0,5 2 1,1 0-6,-2 0-9,0 0-9,0 0-9,-3 0-11,0 0-11,0 0-11,-2 0-11,-2 0-9,-1 0-7,-2 0-7,-2 0-7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25"/>
    </inkml:context>
    <inkml:brush xml:id="br0">
      <inkml:brushProperty name="width" value="0.05156" units="cm"/>
      <inkml:brushProperty name="height" value="0.05156" units="cm"/>
      <inkml:brushProperty name="color" value="#F2395B"/>
    </inkml:brush>
  </inkml:definitions>
  <inkml:trace contextRef="#ctx0" brushRef="#br0">95196 34472 426,'-1'-19'35,"-2"7"8,-2 8 9,-2 8 8,-3 7 0,-5 5-12,-5 7-11,-5 5-11,-2 4-7,1 1-2,1 0-3,1 2-3,1-1-1,1 0-1,1-1 1,1-1-2,2-2 0,5-4-4,3-2-2,4-3-3,6-4-4,8-5-4,7-4-6,9-6-5,4-5-4,3-5-1,1-7-3,2-5-2,1-3 0,1 4 2,-1 3 1,0 3 3,-2 2 2,-3 3 4,-5 1 4,-3 2 3,-5 4 9,-7 6 12,-5 5 12,-6 7 13,-3 2 4,0-3-5,0-1-3,1-2-5,-1-1-4,4 1-6,0 1-7,4 1-5,0-1-5,3-4-3,2-4-4,2-4-3,2-5-4,5-4-2,4-5-2,3-5-2,2-4-1,-3-1 1,-1-3 1,-3-1 2,-2 0 0,-4 3 3,-5 3 2,-3 3 2,-3 1 2,0-1 2,-2-2 3,0 1 2,-3 0 3,-2 4 3,-3 4 3,-3 5 3,-3 1 2,0 2 2,-1 0 1,-1 2 2,-1 0 0,0 0-3,1 0-1,-1 0-2,3 1-3,6 2-4,6 2-3,6 2-4,5-1-3,6-3-1,4-2-1,5-4-2,3-1-2,1-2-3,0 0-3,2-1-4,1 0 1,-1 2 3,0 2 3,1 2 3,-3 1 3,-3 0 5,-5 0 4,-3 0 4,-5 2 8,-3 4 11,-4 4 10,-4 4 11,-4 1 3,-2-1-4,-3-1-5,-3-1-3,-2 1-5,2 1-3,0 3-3,2 2-4,1 0-2,1 1-3,0-1-1,2 1-3,0-1-1,2-1-2,0-1-1,2-1-1,3-1-3,7-3-1,8-1-3,6-2-2,3-4-5,1-4-6,-1-6-8,0-4-7,-1-4-2,-3-1 3,-3-3 2,-2-1 2,-4-3 4,-3 1 1,-3-2 3,-2-1 2,-4 0 2,-4 3 2,-4 1 1,-4 3 3,-3 1 1,-1 2 1,-3 3 2,-2 1 1,0 2 0,1 2-1,1 2 0,1 2-1,3 0-9,8-2-18,7-2-16,6-1-17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26"/>
    </inkml:context>
    <inkml:brush xml:id="br0">
      <inkml:brushProperty name="width" value="0.05629" units="cm"/>
      <inkml:brushProperty name="height" value="0.05629" units="cm"/>
      <inkml:brushProperty name="color" value="#F2395B"/>
    </inkml:brush>
  </inkml:definitions>
  <inkml:trace contextRef="#ctx0" brushRef="#br0">98985 34375 390,'6'-6'23,"-1"6"16,-2 5 18,-1 4 17,-5 5 2,-2 5-12,-5 5-13,-4 5-12,-2 2-10,-1 2-6,-1 1-6,-1 1-6,-1 0-4,1 0-4,-1 0-2,0 0-3,2-2-3,1-5-2,2-5-2,3-5-2,4-7-12,8-10-20,8-10-21,7-10-21,5-6-3,0-4 16,-1-5 15,1-3 16,-2 0 10,-1 2 8,-2 3 6,-3 4 7,0 1 4,0 3 1,0 1 2,-1 3 1,0 2 4,-2 4 8,-2 4 8,-2 5 8,-1 1 5,1 2 4,2 0 4,0 2 3,0 1 0,0 4-6,-2 2-5,0 3-6,-2 3-2,2 2 1,-2 1 1,1 3 0,-1 1 1,0 3-2,-1 1-2,-2 3 0,1-1-2,2 0 0,2-1 0,2-1-2,0-1 0,-1-3-4,0-1-2,-2-2-3,3-4-2,6-5 1,5-5 0,7-4 0,2-7-1,1-10-5,-1-8-2,1-8-4,-1-6-4,0 0-2,1-2-3,-1 0-4,0-1-1,-3 2-3,-1 0 0,-3 2-2,-2 2-1,-3 7-3,-2 6-1,-4 5-2,-4 6-5,-6 3-7,-6 4-8,-6 4-7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0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98007 47531 479,'-6'-14'52,"6"5"-4,4 3-2,5 4-4,4 2-4,2 0-2,1 0-3,3 0-4,0 0-2,-1 0-4,-1 0-3,-1 0-3,-2 1-2,-2 4-1,-4 2-1,-3 3-2,-2 3 1,-2 0-1,-2 1 0,-2 1 1,-2 1-4,-3 1-7,-4 1-7,-2 1-8,-1 0-3,-1-3 0,0-1-1,1-2-1,0-2 1,0-1 3,2-1 3,1 0 2,1-1 5,1-1 7,0 1 7,2 0 8,4-1 4,8-2 0,8-3 0,7 0 0,5-4-3,1 0-5,1-3-6,1-2-4,-1 0-5,0 0-2,-1 2-3,-1 1-1,-1 0-1,-3 2 1,-1 0 2,-2 2 1,-2 0 1,-1 0 2,-1 0 0,-1 0 2,-3 1-7,-4 2-14,-6 2-15,-4 1-15,-3 2-8,0-2-4,1-1-2,-1 0-4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26"/>
    </inkml:context>
    <inkml:brush xml:id="br0">
      <inkml:brushProperty name="width" value="0.06306" units="cm"/>
      <inkml:brushProperty name="height" value="0.06306" units="cm"/>
      <inkml:brushProperty name="color" value="#F2395B"/>
    </inkml:brush>
  </inkml:definitions>
  <inkml:trace contextRef="#ctx0" brushRef="#br0">101099 35080 348,'8'-30'41,"0"3"-4,0 3-4,-1 3-2,1 2-3,-2 1-2,-1 1-3,0 1-2,-2 0-2,-1 2-3,0 1-3,-1 1-2,-4 1-1,-4 2-3,-6 2 0,-3 3-2,-4 2-2,0 5-1,1 6 0,-1 4-2,0 4 1,-1 3 3,-1 3 3,-1 3 2,1 2 3,1 1-1,2 1 1,3 1-1,1-2 1,2-2-2,3-3 0,1-3-1,3-2-2,4-1 0,4-1-1,4 0 0,4-5-4,5-7-6,5-6-5,5-7-6,3-5-6,-1 0-4,0-1-6,1-1-5,-2-1 0,-1 0 5,-3 1 4,-1-1 6,-3 2 2,-1 2 3,-2 4 1,-3 3 1,-1 3 12,-4 4 24,-3 4 22,-2 4 22,-2 2 6,0 3-11,0 1-12,0 3-11,1 1-9,4 1-2,2 1-5,3 1-3,3 0-4,2-3-3,1-1-3,3-2-4,1-2-2,-1-1 0,1-1 0,-1-1 0,1-1-3,0-2-5,-1-2-5,1-2-6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95100 37497 999,'23'-8'-23,"-1"2"1,-1 1 2,-1 0 1,2 1 3,7 1 4,5-1 6,7 0 4,-1 0 2,-4 2 1,-5 0 0,-5 2 0,4 0 0,14 0 1,14 0 0,13 0 0,8 0 1,-1 2 0,0 0 0,1 2 2,0 0-2,2 3-2,3 2-2,1 2-3,0 2-2,0 3-1,-1 3-1,-1 3-2,-7-1 0,-9-3 1,-12-4 0,-10-4 2,-8-3-2,-2 1 0,-3 0-2,-3 0-1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33"/>
    </inkml:context>
    <inkml:brush xml:id="br0">
      <inkml:brushProperty name="width" value="0.03251" units="cm"/>
      <inkml:brushProperty name="height" value="0.03251" units="cm"/>
      <inkml:brushProperty name="color" value="#00BFF3"/>
    </inkml:brush>
  </inkml:definitions>
  <inkml:trace contextRef="#ctx0" brushRef="#br0">98422 29239 676,'-28'-5'10,"21"6"19,22 6 20,21 6 20,9 1 0,-6-3-18,-4-3-19,-5-2-17,-6-2-19,-5 3-15,-6 2-17,-7 2-16,-4 0-7,-6 1 5,-4 0 5,-5 0 4,-2-1 5,2-1 7,3-1 6,1 0 7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35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97464 30263 471,'-6'-21'10,"4"8"20,4 7 20,4 7 21,1 3 3,1 1-14,0 2-13,0 0-13,2 0-9,5-2-6,5-3-5,5 0-5,3-2-3,1 0-1,1 0-2,1 0-1,-1 0-1,0 0-1,-1 0 1,-1 0-1,-6-1-4,-11 0-10,-10-2-8,-11 0-9,-6 0-1,0 2 8,1 2 8,-1 2 8,0 2 6,1 3 2,-1 4 4,0 2 2,2 2 2,1-1-1,2 1 0,2 0-1,2-1 1,-1-1 0,0-1 0,0-1 1,1 1-1,0 0-2,2 1-2,1 1-2,1-1-7,4-1-10,2-2-10,4-2-10,1-3-3,3-2 5,2-4 5,1-2 6,2-3 3,2-2 3,0-2 1,1-1 3,-1-2 3,-1 0 2,-2 0 4,-2 1 2,-5 2 8,-7 6 13,-6 6 14,-7 6 12,-6 3 1,-2 3-12,-3 1-10,-2 3-12,-3 0-6,1-1-1,-1-1-2,1 0-1,1-3-1,5-1-1,3-3-3,5 0 0,1-3-1,0 1 2,0 0 1,1 0 2,2-2 1,6-1 1,6-2 1,6-2 1,5-2-1,7-2-2,5-2-2,7-1-1,2-2-2,0 0-1,0 0 0,1 1-1,-4-1-1,-4 2-1,-5 0 0,-5 2-1,-5 2-2,-6 4-1,-6 4-2,-6 4-1,-7 2-1,-7 1 2,-9 1 1,-7 1 2,-4 1 1,0 2 3,0 0 1,0 1 2,0 0 2,3-1 1,2-1 1,2-1 1,1-1 1,3-1 1,2-1 1,1 0 1,4-2 3,3-3 4,4-1 4,4-2 5,8-2 3,10-2 0,11-2 0,11-2 0,6-2-2,2-2-6,3-1-4,1-3-5,0 0-5,0 0-2,-2 2-4,0 1-3,-3 0-3,-3 2-4,-5 1-3,-4 0-4,-4 0-3,-7-1-5,-5-3-4,-6-2-5,-4 0 2,-4 1 8,-2 0 6,-3 2 9,-1 0 4,0 0 6,2 1 4,1-1 4,-1 1 3,0 2 2,-1 2 1,-1 2 2,-1 1 1,2 2 3,1 0 2,0 2 2,2 1 2,1 1-1,0 3 0,2 2 1,0 2-2,0 1-1,0 3-2,0 2-1,1 1-2,0 1-1,2 1-1,1 1-2,0 0-1,0 1-2,0-1-1,0 1-1,0-1-2,0 2-2,0 1-2,0 1-1,-1-1-3,-1-3-3,0-3-2,-1-3-1,-2-2-5,-2-2-5,-2-3-4,-2-1-6,0-4-1,-1-8 1,0-6 1,0-7 1,1-4 1,-1-1 2,0-1 2,0-1 1,2 0 2,1 1 4,2 1 2,2 1 3,1 2 4,0 2 1,0 4 3,1 3 3,-1 3 6,2 4 11,0 4 10,2 4 10,-2 3 1,0 1-12,-3 3-10,-2 2-10,0 0-9,2-1-9,2-1-6,2 0-9,2-3-5,2-1-3,2-2-4,2-2-4,3-3 0,5-4 4,5-4 3,5-4 4,0-1 4,-5 1 6,-4 0 6,-6 2 6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35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98650 32516 653,'29'-7'0,"-3"2"0,-5 2 0,-3 2 0,-3 1 5,1 0 10,-1 0 10,1 0 10,0 1 4,-1 2-2,1 2-2,-1 2-3,0 1-2,-1 1-3,-1 1-5,0 1-2,-2 1-5,-3 0-7,-1-1-6,-2 1-7,-1 0-8,0-1-10,0 1-9,0 0-11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36"/>
    </inkml:context>
    <inkml:brush xml:id="br0">
      <inkml:brushProperty name="width" value="0.05187" units="cm"/>
      <inkml:brushProperty name="height" value="0.05187" units="cm"/>
      <inkml:brushProperty name="color" value="#00BFF3"/>
    </inkml:brush>
  </inkml:definitions>
  <inkml:trace contextRef="#ctx0" brushRef="#br0">99806 30268 424,'7'-23'3,"-2"1"7,-2 1 6,-2 1 7,-1 5 6,2 10 5,0 10 5,2 10 6,-1 5 0,-1 3-4,0 1-5,-1 3-4,-1 1-3,0 2-3,0 2-2,0 3-2,0 0-3,0 0-1,0 0-2,0 0-3,0 0 0,0 1-2,0-1-1,0 0-1,0 0-2,0 1-3,0-1-2,0 0-4,0-1-2,0 0-1,0-1-3,0-1-2,0-2-1,0-4 2,0-2 0,0-3 2,-3-4-2,-2-6-4,-5-6-4,-4-6-3,-1-7-1,-1-6 2,0-7 2,1-7 3,-1-4-1,0 0-2,1-2-2,-1-1-3,1 1 0,1 0 3,0 1 3,2 2 3,1 0 3,2 5 3,3 2 4,1 3 3,1 2 3,2 3 2,0 1 3,2 2 2,1 1 3,4 1 0,2-1 2,3 0 2,2 2-3,0 3-4,0 2-6,0 4-5,-2 3-3,-3 6 0,-3 4 1,-2 5-1,-5 3 2,-4 3 1,-5 1 1,-5 3 2,-4-1 2,0 0 0,0-1 0,-2 0 2,0-3-1,2-2 1,3-1 0,1-2 1,7-5-2,10-5-2,12-6-2,10-6-2,9-6-1,6-5-1,8-7 0,6-5-1,4-3-1,2 1-4,0 2-4,1 0-3,-2 2-2,-6 3 2,-6 3-1,-5 3 2,-7 2 2,-4 2 4,-5 3 5,-5 1 4,-8 3 9,-10 4 15,-11 4 14,-11 4 14,-4 3 2,3 1-11,3 3-11,3 2-10,2 0-7,2 1-1,2 0-1,3-1-2,0 1-2,2 0-1,1-1-1,0 1-3,4-1-1,6-1-2,6-1-2,6 0-2,4-2-1,6-1 0,5-1 0,5 0-1,3-3 1,2-1-1,2-2-1,2-2 1,0 0-3,-2 0-4,-2 2-4,-1 0-4,-4 2-6,-4 2-7,-4 2-9,-3 2-8,-5-1-6,-3-1-1,-4-2-4,-4-2-2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39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85972 37542 461,'-42'0'-11,"11"2"10,11 1 10,11 0 10,7 0 10,4-2 9,4-2 9,4-2 10,3 0-1,3 0-9,3 1-9,3 2-9,2 0-6,-1 0-4,1 0-3,-1 0-3,1 0-2,-1 0-1,1 0-2,-1 0-1,1 0-1,1 0-1,1 0-1,1 0-1,1 0-1,-1 0 1,1 0-1,-1 0 1,2 0 0,3 0 0,2 0-2,4 0 0,1 0-1,-1 0 1,-2 0-1,0 0 1,0 0 0,1-2 0,0-1 0,2 0 1,1 0 0,0 0 0,2 2-1,1 1 0,0-1 0,0-1-1,0 0 0,0-1-1,-1-1-1,0 0 0,-1 0 0,-1 0 0,-1 0 0,0 0 0,0 0 0,1 0 1,-3 0 1,-2 1-1,-3-1 1,-3 0 1,-3 0-1,0 2 1,-1 0-1,0 2 1,-3 0 0,-1 0 2,-3 0 1,-1 0 3,-1 0 0,-1 0-1,1 0-2,0 0 0,1-1-2,3 0-2,3-2 0,3 0-2,0-1-2,-1 0 1,-3 0-1,-1 1 0,-3-1-2,-1 2-1,-2 0-1,-2 2-3,-2-1 0,1 0 1,0-2 0,0 0 2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41"/>
    </inkml:context>
    <inkml:brush xml:id="br0">
      <inkml:brushProperty name="width" value="0.04923" units="cm"/>
      <inkml:brushProperty name="height" value="0.04923" units="cm"/>
      <inkml:brushProperty name="color" value="#00BFF3"/>
    </inkml:brush>
  </inkml:definitions>
  <inkml:trace contextRef="#ctx0" brushRef="#br0">86816 39691 446,'15'-15'45,"-1"4"-7,-1 3-7,-1 3-6,1 1-4,2 0-1,1 0 0,3 0-1,0 0-2,-1 0-3,-1 0-4,0 0-2,0 1-3,3 0 0,3 2-1,3 1 0,-1 0 0,-3 0-1,-5 0 1,-3 0-1,-4 1-1,-2 3-4,-4 4-2,-2 2-4,-6 3 0,-4 3 2,-7 3 2,-5 3 3,-3 1 1,2-3 0,3-1 0,1-2 0,2-2 0,1 1-2,1 0-1,0-1-1,2 0-1,3-3 1,1-1 1,2-2 0,3-1 2,2 0 4,3 0 2,4-1 4,1 1 1,1 0 0,2 0-1,0 0 0,0 0 0,-1 3 0,0 2-1,-2 2 0,-1 1 0,-2 3 0,-2 1 0,-2 3 0,-2 0-1,0 1-4,-2-1-2,0 1-4,-2-2-1,0-1-1,-1-3 1,-1-1-1,1-6 0,4-6-2,4-10-1,4-6-1,4-7-1,5-3 1,5-5 2,5-3-1,0 1 1,-5 5-1,-5 6-1,-4 7 0,-8 3-8,-9 2-12,-8 2-12,-9 2-12,-4 1-2,1 2 10,1 1 9,2 0 10,0 0 6,2 0 5,3-2 4,1 0 5,1-1 3,-1 2 3,-1 0 4,-1 2 2,1-1 4,2-1 4,4 0 4,3-2 4,1 0 3,0 0 0,0 0 1,1 0 2,0 2-1,2 2 0,2 4 0,2 2-1,1 2-1,0 3-1,0 2-1,0 1-1,0 2-1,0 1-1,0 1 0,0 2-1,0-1-1,2 2-1,0 1-2,2 1 0,0-1-3,0-1-1,-1-3-2,1-1-1,2-4-5,4-5-7,4-4-7,3-6-8,4-7-6,1-8-7,3-9-6,1-8-6,2-8-1,1-5 5,1-4 5,1-5 5,-1-4 2,-2-4-2,-1-2-1,-2-3-2,-4 2 1,-3 7 6,-5 6 6,-3 8 4,-3 4 5,0 4 2,-2 2 3,0 3 2,-2 4 5,2 5 6,-2 5 5,1 5 6,1 2 4,0 2 3,1 1 2,2 0 3,1 1 0,1 1 1,3-1-2,2 0 1,0 0-2,-1 2-1,-1 0-2,0 2-2,-2 2-3,-1 6-6,-1 4-6,0 5-5,-4 2-5,-6 1-4,-6 0-4,-6-1-3,-3 1-4,-1-1 1,-2 1-1,1 0-1,-1-2 2,2-1 4,3-3 3,1-1 4,6-4 5,8-6 3,9-6 5,10-6 4,3-3 1,1 1-2,-1-1-3,0 0-1,-1 1-2,-2 2 0,-4 3 0,-3 1-1,-5 5 1,-8 8 2,-8 7 2,-8 9 2,-4 4-1,-3 0-3,-1 2-2,-3 1-3,0 0-1,0 1-1,-1-1-1,1 0-1,0-1-1,3-1 0,1-3 0,3-1-1,2-3 1,2-3 3,4-3 3,3-3 2,7-6 2,14-10 0,11-10 1,14-9-1,7-7-2,0-1-5,2-2-7,1-2-5,-5 2-2,-8 9 3,-9 7 1,-9 8 3,-4 4 1,1-2 1,1 0 1,2-1 0,-1 1 0,-1 4-3,-1 4-3,0 4-2,-4 3-3,-5 1-2,-4 3-2,-6 2-3,-3 1 0,-3 1 0,-4 1 1,-1 1 0,-4 1 3,0 1 4,-1 1 4,-1 1 3,0 0 2,-1-3 0,1-1-2,0-2 0,-1-2 4,2-1 8,1-1 7,1-1 8,2-1 6,3 0 4,3-2 3,3-1 3,1 0 1,2 0-1,0 0-1,2 0-1,2-1-8,4-1-12,4-1-12,4 0-14,4-5-8,7-8-4,5-7-5,7-9-3,0-2 0,-4 3 4,-3 3 6,-5 3 4,-3 4 11,-4 7 14,-5 5 15,-3 6 16,-3 5 4,-4 5-5,-2 5-5,-4 5-5,0 2-2,-1-1 2,0-1 1,0-1 1,1-2-1,0-2-5,2-1-4,1-2-5,4-5-8,7-5-11,9-6-11,8-6-12,2-5-6,0-5-2,-1-5-2,-1-5-2,-1-1-1,-1 3 3,-1 3 2,0 3 2,-4 2 5,-3 3 7,-4 1 7,-4 2 6,-3 3 5,-1 4 2,0 4 3,-2 4 1,0 2 8,-2 2 15,0 0 15,-1 1 15,-1 1 4,2 2-8,0 0-7,2 1-7,-1 2-5,0 1-5,-2 3-5,0 1-4,-1 0-3,2-1-2,0-2-1,2-3-3,3-2-8,8-4-17,6-5-17,7-2-15,4-6-9,1-4 0,0-6-1,2-3 1,-1-4 1,-1 0 5,-3 1 4,-1-1 5,-4 2 6,-3 1 6,-4 2 8,-4 3 6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42"/>
    </inkml:context>
    <inkml:brush xml:id="br0">
      <inkml:brushProperty name="width" value="0.06318" units="cm"/>
      <inkml:brushProperty name="height" value="0.06318" units="cm"/>
      <inkml:brushProperty name="color" value="#00BFF3"/>
    </inkml:brush>
  </inkml:definitions>
  <inkml:trace contextRef="#ctx0" brushRef="#br0">90375 40183 348,'6'-6'9,"-1"4"20,-2 4 20,-2 4 18,-1 4 5,0 3-12,0 5-12,0 3-12,0 4-6,-2 3-1,0 3-2,-1 3-2,-1 3-1,2 4-2,0 4-2,2 4-3,-1 1-1,-1-1-3,0 0-3,-1-2-2,-1 0-1,0 0 1,0 0 0,0 0 0,1-1-1,0 0-5,2-2-3,0 0-4,1-3-3,0-4-4,0-4-2,0-3-4,-2-8-5,-6-9-7,-4-10-6,-5-10-7,-3-8-1,1-5 5,-1-7 5,1-5 4,-2-4 5,0-2 2,0-2 3,-2-2 3,0 0 3,2 2 1,3 1 3,1 3 2,4 2 1,3 0 0,4 1-1,4 1 0,3 2 3,2 2 6,2 1 6,2 3 7,1 1 2,1 1 0,2 1-1,0 1 0,0 2 0,1 5-2,0 3-1,0 4-2,-2 6 0,-3 8 0,-2 7 0,-4 9 0,-3 3 0,-6 1-3,-4-1-1,-5 0-2,-3 0-1,-1-1 0,-1-1 0,-1-1 0,0-1 0,1-1 0,1-1 1,1-1-1,2-1 1,2-3 0,4-1-1,3-2 1,4-5 0,6-5-2,6-6-2,6-5-2,6-6-3,9-2-6,7-3-6,8-3-6,4-2-4,2-1 1,0-1 1,2 0-1,-1-2 4,-1 1 4,0-1 5,-1 1 5,-4 1 4,-2 3 2,-5 3 4,-4 3 2,-4 3 3,-5 2 3,-5 4 3,-4 3 3,-7 4 5,-7 8 9,-6 6 8,-7 7 8,-4 3 0,0-1-9,1-1-9,-1-1-9,0-1-6,1 1-3,-1 0-2,0-1-2,2 0-1,1-1 1,2-1 0,2 0 1,2-2 0,2 1 0,3 0 0,1-1 0,2 0 0,3-1 0,4-1-1,2 0 1,5-2-2,7-1-2,7 0-3,7-2-2,6 0-5,8 0-7,6 0-7,8-1-6,1 2-5,0 2-3,0 2-3,-2 1-3,-6 0 2,-12-2 8,-12-4 7,-11-3 8,-8 0-3,-1 0-14,-2 1-15,-2 2-13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59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38870 2993 548,'0'-16'0,"0"0"0,0 1 0,0-1 0,-2 7 10,-2 14 22,-4 13 21,-2 15 21,-3 8 3,-3 6-15,-3 4-15,-3 6-15,-1 0-10,-1-1-4,1-2-5,-1-2-5,0-3-4,-1-1-5,-1-2-3,0-2-4,0-3-4,3-3-4,3-5-4,3-4-4,4-7-7,4-11-11,6-10-10,5-11-11,1-6-1,1 2 8,0 1 8,0 1 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1"/>
    </inkml:context>
    <inkml:brush xml:id="br0">
      <inkml:brushProperty name="width" value="0.0483" units="cm"/>
      <inkml:brushProperty name="height" value="0.0483" units="cm"/>
      <inkml:brushProperty name="color" value="#F2395B"/>
    </inkml:brush>
  </inkml:definitions>
  <inkml:trace contextRef="#ctx0" brushRef="#br0">93400 50170 455,'7'-8'6,"-2"1"13,-3-1 11,0 0 13,-1 3 7,1 6 1,3 6 1,2 6 2,0 3-3,0 3-6,-2 1-7,0 3-6,-2 0-6,-1 1-6,0-1-5,-2 1-6,0-1-5,0 0-6,0 1-4,0-1-5,-1 0-6,-2-1-9,-2-1-8,-1-1-7,-1-6-10,4-10-10,3-12-9,2-10-11,2-4 5,0 3 16,0 3 17,0 3 18,-1 1 10,1 1 4,0-1 4,0 0 5,1 1 8,2 1 12,2 0 13,2 2 11,1 1 5,3 0-3,1 2-5,3 1-3,0-1-4,1 0-6,-1-2-6,1 0-5,-1 0-4,-1 1 0,-1 0-2,-1 2-2,0 0-2,0 2-7,-1 0-4,1 2-7,-2-1-9,-1 0-15,-2-2-14,-2 0-15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9:59"/>
    </inkml:context>
    <inkml:brush xml:id="br0">
      <inkml:brushProperty name="width" value="0.04181" units="cm"/>
      <inkml:brushProperty name="height" value="0.04181" units="cm"/>
      <inkml:brushProperty name="color" value="#00BFF3"/>
    </inkml:brush>
  </inkml:definitions>
  <inkml:trace contextRef="#ctx0" brushRef="#br0">39200 4200 526,'16'29'109,"-1"-3"-21,1-5-19,0-3-21,0-2-12,3 1-5,1 1-3,3 1-5,1 2-4,3 3-6,1 3-5,2 3-6,2 1-5,-1 0-3,0 1-3,1-1-3,-2 0-8,-2-2-12,-2 0-11,-1-1-13,-4-3-2,-3-7 8,-4-5 9,-4-6 8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0:00"/>
    </inkml:context>
    <inkml:brush xml:id="br0">
      <inkml:brushProperty name="width" value="0.03684" units="cm"/>
      <inkml:brushProperty name="height" value="0.03684" units="cm"/>
      <inkml:brushProperty name="color" value="#00BFF3"/>
    </inkml:brush>
  </inkml:definitions>
  <inkml:trace contextRef="#ctx0" brushRef="#br0">40881 2034 597,'-15'-1'0,"4"0"0,3-2 0,2 0 0,4 0 5,2 0 12,4 2 10,2 0 12,4 1 4,4 0-1,3 0-1,5 0-2,3 0-6,2-2-10,4 0-9,3-2-11,0 0-6,-3 1 1,-3-1-1,-3 0-1,-4 0-3,-1 2-8,-4 0-7,-3 2-7,-2-1-6,-3-2-6,-1-2-7,-2-2-6,-3-2 3,-2-1 8,-3-3 10,-4-2 10,-1-1 6,-1-1 4,-2-1 3,0-1 4,-1 0 3,1 1 0,-1 1 2,0 1 1,1 1 3,1 2 7,0 3 6,2 1 6,0 3 9,-2 6 11,0 4 11,-1 6 11,0 2 2,2 1-10,3 1-10,1 1-9,1 1-8,2 2-5,0 0-5,2 1-5,-1 1-6,0 3-6,-2 1-5,0 3-6,-1 0-6,0 0-6,0 0-7,1 1-6,-2-1-2,-2-2 3,-2 0 4,-2 0 3,-1-4 1,-1-2-2,-2-3-3,0-2-2,-1-3 2,-1-1 7,-1-1 7,-1 0 6,0-1 6,1 1 6,1 2 4,1 0 5,1 0 4,2-1-1,2 0 1,3-2-1,3-1 7,8-1 12,6 0 11,7-1 13,5-3-1,5-3-12,3-2-13,5-3-11,2-3-9,2-2-4,2-2-3,2-1-5,-1-1-2,-4 2 1,-3 3 1,-5 1 0,-3 1-7,-1 2-17,-3 1-16,-1 0-16,-3 0-6,-3-1 4,-3-3 3,-2-2 4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0:01"/>
    </inkml:context>
    <inkml:brush xml:id="br0">
      <inkml:brushProperty name="width" value="0.04785" units="cm"/>
      <inkml:brushProperty name="height" value="0.04785" units="cm"/>
      <inkml:brushProperty name="color" value="#00BFF3"/>
    </inkml:brush>
  </inkml:definitions>
  <inkml:trace contextRef="#ctx0" brushRef="#br0">41501 2631 459,'-7'-7'-6,"0"1"1,2 0 0,1 2 1,-1 0 4,0 2 9,-2 0 9,0 2 8,-1 2 5,1 4-1,-1 4 1,0 3-1,-1 5-1,-2 3-2,-2 5-4,-1 3-2,-3 3-3,-1 2-4,-3 3-2,-1 1-4,-3 1-2,0 0 1,-1 0-1,0 0 1,-2-1-3,1-1-2,-1-3-3,1-2-3,1-3-4,5-3-5,3-5-4,5-3-6,5-7-3,8-10-5,8-10-4,7-10-4,5-3 3,0 3 10,-1 3 10,1 3 10,0 2 6,1 0 1,1 2-1,1 1 1,0 1 4,-1 2 6,-1 2 6,-1 2 7,-1 3 2,-3 2 0,-1 3 0,-2 4-1,-3 1-1,-3 3-4,-2 2-2,-4 1-3,-1 3-3,0 1-3,0 3-2,0 1-4,-1 1 0,-4-1 0,-2-1 1,-3-1 1,-3-1-2,0-1-2,-1-1-3,-1-1-4,-1-2 0,1-3-1,-1-3 1,0-2 0,1-4 1,1-3 2,1-2 1,0-4 2,3-3 1,1-5-1,2-5 0,2-5-1,4-5-1,6-3-1,6-4-2,5-4-2,6-4-1,3-1-1,5-2-1,3-2-1,2 0-1,1 2 1,-1 2 0,0 2 0,-1 3 2,-1 2 4,-3 3 3,-2 3 3,-1 4 4,-3 3 3,-1 5 4,-3 3 3,-2 3 4,-2 2 1,-4 3 3,-3 1 3,-1 2-1,2 4 0,0 2-3,1 4-1,0 2-2,0 3 0,-2 3-2,0 3 0,-2 2-3,1 0-1,0-1-4,0 1-2,-1-1-1,-1 1-2,0-1-1,-2 1-1,0 0-2,-2 3 0,0 1-3,-2 3-1,-2 0 0,-4 1 0,-4-1 0,-3 0 2,-3 0-3,1-3-2,-1-1-5,0-3-3,1-2-3,1-3-4,1-2-2,0-4-3,1-2-2,1-2-1,-1-3-1,0 0 0,0-5-1,1-2 2,-1-5 1,0-4 2,1-2 2,3-1 4,1-1 3,2-1 4,2 0 4,0 3 5,2 1 5,0 2 4,3 3 9,6 2 11,4 4 11,5 3 11,3 3 5,0 4-3,-1 3-3,1 5-3,-1 2-3,1-1-5,-1 1-5,1 0-4,-1-1-6,1-1-6,0-1-6,-1-1-6,0 0-9,-1 0-11,0 0-10,-2-1-12,-1 0-10,-1-2-12,-1-2-11,0-2-12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0:02"/>
    </inkml:context>
    <inkml:brush xml:id="br0">
      <inkml:brushProperty name="width" value="0.04124" units="cm"/>
      <inkml:brushProperty name="height" value="0.04124" units="cm"/>
      <inkml:brushProperty name="color" value="#00BFF3"/>
    </inkml:brush>
  </inkml:definitions>
  <inkml:trace contextRef="#ctx0" brushRef="#br0">44854 2150 533,'-6'9'92,"4"1"-13,4 3-13,4 2-13,1 2-10,-2 1-6,-3 3-8,0 1-6,-2 4-6,0 7-4,0 5-4,0 6-4,-3 5-5,-4 4-2,-5 3-5,-5 5-3,-2-1-5,1-7-7,1-5-7,1-5-7,0-8-3,2-6 1,1-7 0,1-7 1,1-6 2,3-4 2,1-6 3,2-4 3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0:02"/>
    </inkml:context>
    <inkml:brush xml:id="br0">
      <inkml:brushProperty name="width" value="0.02962" units="cm"/>
      <inkml:brushProperty name="height" value="0.02962" units="cm"/>
      <inkml:brushProperty name="color" value="#00BFF3"/>
    </inkml:brush>
  </inkml:definitions>
  <inkml:trace contextRef="#ctx0" brushRef="#br0">45150 2990 742,'42'-15'8,"-10"4"-2,-10 3-2,-9 3-2,-4 1 4,4 0 10,2 0 10,3 0 10,2 0 3,3-2-4,1 0-2,3-1-4,-2-1-12,-2 1-17,-3-1-18,-3 0-18,-3 0-10,-4 1-1,-4-1 1,-4 0-2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0:02"/>
    </inkml:context>
    <inkml:brush xml:id="br0">
      <inkml:brushProperty name="width" value="0.04095" units="cm"/>
      <inkml:brushProperty name="height" value="0.04095" units="cm"/>
      <inkml:brushProperty name="color" value="#00BFF3"/>
    </inkml:brush>
  </inkml:definitions>
  <inkml:trace contextRef="#ctx0" brushRef="#br0">45910 1911 537,'-8'-15'7,"2"4"15,1 3 15,1 3 15,0 3 4,2 5-6,0 6-6,2 4-6,-1 4-5,0 1-3,-2 3-3,0 1-4,0 2-4,0-1-6,2 0-4,1 1-6,-1 1-7,-1 2-8,0 4-7,-1 3-8,-1 2-9,0 0-8,0 2-10,0 1-8,1-4 1,1-8 11,0-7 13,2-9 11,-1-3 5,0 0-1,-2 0 0,0 0-2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0:02"/>
    </inkml:context>
    <inkml:brush xml:id="br0">
      <inkml:brushProperty name="width" value="0.04565" units="cm"/>
      <inkml:brushProperty name="height" value="0.04565" units="cm"/>
      <inkml:brushProperty name="color" value="#00BFF3"/>
    </inkml:brush>
  </inkml:definitions>
  <inkml:trace contextRef="#ctx0" brushRef="#br0">45398 3775 481,'-17'5'20,"11"-2"9,12-6 11,11-2 11,8-5-2,1-2-15,2-3-14,3-3-14,-1-2-8,-2 1-4,-2-1-3,-1 1-2,-3 1-2,-3 2 3,-3 4 1,-3 3 1,-3 3 5,-4 6 4,-4 4 5,-4 6 5,-3 3 3,0 3 3,-1 3 2,-2 3 2,1 2 4,1-1 4,0 1 6,2-1 5,1 2-1,0 1-7,1 2-8,2 3-6,0 2-9,0 6-9,0 5-8,0 4-9,0 8-5,2 9-1,1 11-1,0 9-2,1 0-4,0-8-6,0-9-7,0-9-6,-1-10-4,1-11 2,0-13 0,0-11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0:03"/>
    </inkml:context>
    <inkml:brush xml:id="br0">
      <inkml:brushProperty name="width" value="0.05599" units="cm"/>
      <inkml:brushProperty name="height" value="0.05599" units="cm"/>
      <inkml:brushProperty name="color" value="#00BFF3"/>
    </inkml:brush>
  </inkml:definitions>
  <inkml:trace contextRef="#ctx0" brushRef="#br0">46914 2175 392,'-11'-14'60,"8"3"-7,10 2-8,8 4-8,6 0-5,5 0-5,3-1-4,5-1-5,0-2-3,0 0-6,-1-2-4,-1 0-5,-3 1-7,-3 3-8,-5 2-8,-3 4-8,-6 4-7,-7 6-5,-6 5-4,-7 7-5,-5 1 3,-2-3 11,-2-3 11,-1-3 11,-1-2 6,1 0 2,0-2 3,2 0 2,1-1 2,1 1 2,1 1 2,1 2 3,0-1 4,0 1 8,0 0 7,1 0 7,0 0 3,2 3-3,2 1-3,2 3-3,2 1 1,0 1 2,2 1 2,0 1 2,1 2 2,0 1-2,0 3 0,0 1 0,0 2-5,-2 0-5,0 2-7,-1 1-6,-1-1-4,0-2-4,0-1-1,0-3-4,1-7-13,0-13-26,1-12-25,2-13-25,1-6-3,2 1 21,2 1 22,2 1 20,2 1 14,1 1 7,3 1 5,2 1 7,-1 1 6,-3 2 3,-3 2 6,-2 3 4,-1-1 2,3 0 2,4-2 2,2 0 0,3-1 1,1-3-2,3-2 0,1-1-1,1-1-1,-3 2-2,-1 3-1,-2 1-2,-2 3-1,-1 2 1,-1 4 0,0 3 1,-3 4 2,1 5 6,-2 7 3,0 6 6,-3 2-1,-3 3-8,-2 0-8,-4 0-6,-2 1-5,-3-1 0,-4-1-1,-2-1-1,-1 0-3,-1-1-4,0 1-5,1-1-5,-3 1-6,-3-1-8,-5 1-7,-3-1-8,-2-2-1,3-3 4,2-4 5,1-4 5,2-4 2,1-3-1,1-2-2,1-4-1,1-2-2,3-5-4,1-4-3,2-3-4,2-2 2,3 2 5,1 2 8,2 3 5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0:03"/>
    </inkml:context>
    <inkml:brush xml:id="br0">
      <inkml:brushProperty name="width" value="0.05685" units="cm"/>
      <inkml:brushProperty name="height" value="0.05685" units="cm"/>
      <inkml:brushProperty name="color" value="#00BFF3"/>
    </inkml:brush>
  </inkml:definitions>
  <inkml:trace contextRef="#ctx0" brushRef="#br0">46800 3847 387,'7'-14'1,"-1"2"5,0 4 2,-1 3 5,-1 1 3,1 2 5,1 0 4,2 2 4,2 1 5,3 4 4,5 2 5,4 3 5,2 3 1,2 0-2,3 1-3,1 1-2,3 2-3,3 3-5,2 3-6,4 3-3,2 2-9,2 1-9,2 0-12,2 2-9,0 0-11,-2-1-11,-2-2-11,-2 1-10,-5-4-8,-7-4-4,-9-3-5,-7-4-3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06T03:38:52.1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24464 10040 0,'0'0'0,"0"0"0,0 0 16,0 0-16,0 0 0,0 0 0,0 0 16,0 0-16,0 0 0,27 10 15,-27-10-15,0 0 0,30 7 16,-30-7-16,22 4 0,-22-4 16,25 0-16,-10 1 0,0 2 15,3-1-15,2 0 0,1 1 16,1 2-16,1-1 0,0-2 0,9 3 15,2 0-15,-3-2 0,-2-2 16,3 2-16,4 0 0,-2-1 16,-1 0-16,10-1 0,1-1 15,-2 2-15,-2 0 0,2-1 16,2-1-16,5 1 0,-2 0 0,1-1 16,2-3-16,-4 3 15,-1 0-15,9 0 0,0 0 16,-3 0-16,-2 0 0,0-1 15,1 1-15,-2-1 0,0-1 0,-1 0 16,1 0-16,-2 1 0,0 2 16,10-4-16,3-1 0,-10 0 15,-6 0-15,7 2 0,4 0 16,-8 0-16,-4 0 0,5 0 16,2 1-16,-6 0 0,-3 0 15,3 1-15,2-1 0,-4 0 16,-4-1-16,3 4 0,1-1 15,-5-1-15,-3-1 0,4 2 0,1 2 16,-5-2-16,-4 0 0,2 0 16,0-1-16,-5 1 0,0 1 15,0 1-15,0-1 0,-1-1 16,-4-1-16,3 0 0,2 0 16,-6 0-16,-4 0 0,-5 0 15</inkml:trace>
  <inkml:trace contextRef="#ctx0" brushRef="#br0" timeOffset="166.4809">27879 9924 0,'0'0'0,"0"0"0,0 0 15,0 0-15,0 0 0,0 0 0</inkml:trace>
  <inkml:trace contextRef="#ctx0" brushRef="#br0" timeOffset="6949.1173">27373 10317 0,'0'0'0,"0"0"16,0 0-16,-20 4 0,14-1 15,-5 0-15,-5 0 0,2 0 16,-1 1-16,-6 4 0,-2 1 16,0-1-16,0 1 0,-1 4 15,-2 5-15,2-1 0,1 1 0,-8 5 16,-2 2-16,3-4 0,3-2 15,0 1-15,2 3 16,1-1-16,2-1 0,-3 3 0,3-1 16,2-1-16,3-2 0,-1 2 15,2 4-15,2-3 0,3 0 16,1 5-16,1 3 0,1-1 16,1-1-16,2 2 0,0 2 15,3-5-15,0 0 0,2-2 16,2 0-16,0-2 0,3 0 0,0 2 15,2 1-15,1-5 0,1-2 16,0-1-16,0-1 0,1-2 16,2 0-16,4 0 0,1 0 15,-4-3-15,0-1 0,1 4 16,0 2-16,-2-5 0,2-1 16,2-1-16,3 2 0,-1-1 15,-1 0-15,1 1 0,-1 1 16,2-2-16,1-1 0,1 1 15,2 0-15,-1 0 0,-1-2 0,1 1 16,1 0-16,-1-3 0,0 1 16,3 0-16,1 1 0,0 0 15,-3 1-15,6 2 0,2 0 16,-5-3-16,-1-1 0,7 2 16,0-1-16,-1-1 0,-3-1 0,2-2 15,1-1-15,-2-1 0,-2-1 16,5 1-16,4 1 15,-6-3-15,-2-2 0,5-1 16,3-1-16,-1-2 0,-3 0 0,3 1 16,2 0-16,-1 0 0,-4 0 15,7 0-15,1 0 0,-7 1 16,-1 0-16,7 0 0,0 2 16,-3 1-16,-4 1 0,3-2 15,2 0-15,-2 1 0,-2-1 0,3 1 16,4 0-16,-5 0 0,-3 0 15,5 0-15,3 0 16,-6 0-16,-4 1 0,8-1 16,5 0-16,-7 0 0,-5-1 0,6 1 15,4 0-15,-5 2 0,-4-2 16,5-1-16,2-1 0,-3 1 16,-3 0-16,1 0 0,1 1 15,-2 0-15,-1 0 0,4 1 16,1 0-16,-3 0 0,-2 0 0,1 1 15,1 0-15,0-1 0,-4-1 16,6 2-16,1 2 16,-5-5-16,-4-1 0,7 1 0,5 0 15,-6 1-15,-4-1 0,2 1 16,2 0-16,-1 0 0,0 0 0,1-1 16,1-2-16,0 3 15,-2 0-15,1-1 0,1-2 16,-4 1-16,-2 1 0,3-1 15,4-3-15,-3 0 0,-2 0 0,4-1 16,5-1-16,-6 3 16,-2 2-16,3-1 0,5-3 0,-6 0 15,-4 1-15,3 1 0,3 0 16,-3 1-16,-2-1 0,1 1 16,1 1-16,-2 1 0,-2 0 0,1 1 15,1-1-15,-3-1 16,0 0-16,3-1 0,3 1 15,-4 1-15,-4 0 0,3-1 0,2 0 16,-6 0-16,0 0 0,6 0 16,0 1-16,-7-1 0,-1-1 15,7 0-15,2 2 16,-9 0-16,-1-1 0,2 1 0,-1 0 16,0 0-16,-1 0 0,1 0 15,1 1-15,-2-1 0,-2 1 0,3-2 16,3 0-16,-3 0 15,-1-1-15,0 0 0,0 1 16,-2 0-16,-3 0 0,2 0 16,1 0-16,-5 0 0,1-1 0,-1 1 15,2-2-15,-2 1 0,-1 1 0,0 0 16,0 1-16,-2 0 16,-2 1-16,1-2 0,0-3 15,-2 2-15,0 2 0,-1 0 16,-2 0-16,1 0 0,1-1 0,-2 1 15,1 1-15,-2 0 0,1-1 16,-3 0-16,0 1 16,0-1-16,-1 0 0,0 0 0,0 0 15,-2 0-15,3 0 0,-3 0 16,2-4-16,-2 4 0,0 0 16,0 0-16,0 0 0,1 2 15,-1-2-15,0 0 0,0 0 16,0 0-16,0 0 0,2 2 15,-2-2-15,0 0 0,0 0 0,2 3 16,0 2-16,1 0 0,-1-1 16,-1 0-16</inkml:trace>
  <inkml:trace contextRef="#ctx0" brushRef="#br0" timeOffset="13399.4979">29129 10026 0,'0'0'15,"0"0"-15,0 0 0,0 0 16,0 0-16,0 0 0,13 21 0,-13-21 15,13 15-15,-13-15 0,13 21 16,-7-10-16,1 2 0,1 2 16,1 2-16,1 0 0,1 0 15,0 1-15,0 1 0,3 4 16,0 0-16,2 1 0,0 2 16,1-3-16,-1-1 0,1 1 15,-1 3-15,0-4 0,-3 0 0,4 5 16,-2 0-16,-1-1 0,0-3 15,-2 2-15,-1-1 16,0-1-16,1 1 0,0 0 0,0-2 16,0 0-16,0-1 0,-1 1 15,-1 1-15,-1-2 0,0-2 0,-2 6 16,-2 5-16,1-2 16,-1-1-16,0 0 0,-2 1 15,-1-2-15,0-1 0,-1 4 16,0 1-16,1-7 0,-1 1 0,-1 6 15,-1 3-15,1-3 0,1-3 16,-1 0-16,-1-1 0,-2 1 16,1 1-16,0-2 0,0 0 15,-2-1-15,0-1 0,-5 3 16,-2 3-16,-1-4 0,0-3 16,0 3-16,0 3 0,-2-2 15,1 0-15,-1 0 0,-2 0 16,0 0-16,-1-2 0,-4 3 0,-2-1 15,2 0-15,3-1 0,-3-1 16,0 0-16,-1-3 0,0-2 16,-4 1-16,0-1 0,5 2 15,2-1-15,-3-1 0,-3-1 16,2 0-16,-1 0 0,-2 2 16,-3 1-16,3-3 0,2-1 0,-5 3 15,-2-1-15,2 0 16,3-1-16,-9 1 0,-3-1 15,5 0-15,3 2 0,-1-2 16,-1 1-16,0-3 0,2-1 16,0 1-16,0-2 0,0 0 0,1-2 15,0-2-15,0-3 0,3-1 16,1-1-16,0 0 0,-1 1 16,4-2-16,0 0 0,-2-2 15,0 0-15,-1 1 0,-1-1 0,0-1 16,-2-1-16,1-1 15,-1-1-15,1 3 0,-2 1 16,-2-1-16,-1-2 0,2-1 16,3 0-16,-2 1 0,1 0 0,-2-2 15,-1 0-15,1-2 0,2-1 16,-3-1-16,-1 0 0,2 1 16,1 0-16,1 1 0,-1-2 15,1-1-15,2-1 0,-2 1 16,0 0-16,1-3 0,2-1 0,-3 0 15,-1-2-15,0 0 16,1-2-16,1 2 0,0 0 16,1-1-16,0-2 0,1 0 0,1-3 15,1 0-15,2-1 0,-4-1 16,-1 2-16,0-2 0,0 2 16,2-2-16,1 0 15,-3-1-15,0 0 0,2-2 0,1 2 16,1-1-16,-1 0 0,3 1 15,0-2-15,1-1 0,2-1 0,0-4 16,-2-2-16,1 2 16,2 1-16,0-1 0,2-3 15,1 2-15,1 0 0,0-3 16,1 2-16,2 4 0,0 0 0,-3-4 16,-1 1-16,5 4 0,2 0 15,-1-2-15,-1-1 0,1 2 16,2 0-16,3 0 0,2-1 15,-2-2-15,0 0 0,3-2 16,3 0-16,0 0 0,2 2 16,2-1-16,5-2 0,-1 1 15,0-2-15,3-4 0,2 0 16,0 3-16,1 2 0,3 0 0,1 2 16,1-3-16,1 0 15,2-1-15,-1 0 0,3 3 0,2 1 16,-2-1-16,2-1 0,3 2 15,2 3-15,7-6 0,0 0 16,-3 2-16,-3 3 0,4 0 16,2-2-16,0 3 0,-1 2 0,1-1 15,0 0-15,0 6 0,0 4 16,0-3-16,0-3 0,0 2 16,0-2-16,-3 5 0,-1 3 15,3 3-15,2 1 0,1 1 16,0-1-16,0 2 0,0 2 15,0-2-15,0 2 0,-1 1 16,-1-1-16,1 2 0,2 3 16,-3 0-16,-2 1 0,1 2 15,-1 2-15,1 0 0,0 1 0,2 1 16,2 3-16,-3 0 0,-2 1 16,5 0-16,3 1 15,-3-2-15,-5-2 0,1 2 0,1 2 16,1 0-16,0 1 0,-1 2 15,-1 1-15,-5 1 0,-3 0 16,1 1-16,2 1 0,-2 0 16,-2 0-16,0 1 0,0 1 15,-5 1-15,-1 0 0,-3-4 16,0 0-16,-2-1 0,-2 2 0,-2-3 16,0 0-16,0 0 0,2 3 15,-3-2-15,-3 1 0,-3-3 16,-1 0-16,-2 0 0,1 0 15,-1 1-15,-2 0 0,0-3 16,-2-1-16,-1-2 0,-1 0 16,-1-1-16,0 1 0,-1 0 15,-1 0-15,-1-2 0,-2 0 16,0 0-16,-2 1 0,-1 2 16,-1-1-16,1-1 0,-2-1 0,1-1 15,1 0-15,2 0 0,0-1 16,2-1-16</inkml:trace>
  <inkml:trace contextRef="#ctx0" brushRef="#br0" timeOffset="14199.6419">27893 8795 0,'0'0'0,"0"0"16,0 0-16,0 0 0,0 0 0,-22 8 16,22-8-16,0 0 0,-17 23 15,17-23-15,-17 26 0,7-10 16,-1 3-16,1 3 0,1 4 16,0 7-16,0-2 0,2 2 15,3 0-15,0-2 0,2-3 0,3 2 16,4-1-16,1-4 0,3-4 15,2-3-15,2-2 0,3-4 16,1-3-16,7-1 0,2-3 16,-1 0-16,0-1 0,4-3 15,7-2-15,-4-2 0,-1-1 16,2-2-16,1-2 0,-1-1 16,-1 0-16,3-6 0,-2-2 15,-5 1-15,-4 1 0,1-5 16,1-1-16,-4 0 0,-3 1 0,-6-1 15,-4 0-15,-5 2 0,-4 2 16,-6 4-16,-5 3 0,-3 2 16,-2 5-16,-2 1 0,-3 5 15,1 1-15,1 4 0,-3 2 16,-2 4-16,0 2 0,1 3 16,-6 7-16,-2 1 0,3 1 15,0 1-15,-1 5 0,1 5 16,-1 3-16,0 0 0,-4 13 0,1 3 15,6-5-15,4-3 0,-3 6 16,2-1-16,7-11 0,5-7 16,2-11-16,3-8 0,2-4 15</inkml:trace>
  <inkml:trace contextRef="#ctx0" brushRef="#br0" timeOffset="14400.6657">28040 9585 0,'0'0'0,"0"0"0,0 0 16,0 0-16,0 0 0,10 23 0,-10-23 15,11 18-15,-11-18 0,18 18 16,-6-8-16,0-3 0,-1-1 16,3-4-16,2 0 0,0-4 15,2 0-15,1-5 0,0-3 16,2-1-16,-3 1 0,-3 2 15</inkml:trace>
  <inkml:trace contextRef="#ctx0" brushRef="#br0" timeOffset="14966.4858">28597 8849 0,'0'0'0,"0"0"0,0 0 15,0 0-15,0 0 0,0 0 16,0 0-16,0 0 0,30 7 0,-30-7 15,0 0-15,29 9 0,-29-9 16,14 17-16,-14-17 16,4 31-16,-5-13 0,-6 6 0,-3 5 15,-2-1-15,-1 0 0,-6 4 16,-1-1-16,4-5 0,1-4 16,1 2-16,3-6 0,3-5 15,3-3-15,4-2 0,4-3 16,1-4-16,3-2 0,4-1 0,3-1 15,1 0-15,-1-2 0,0 3 16,1 1-16,-1 2 0,0 1 16,0 1-16,-3 2 0,-4 3 15,-1 2-15,-4 5 0,-3 7 16,-2-1-16,-3 1 0,0-2 16,-1 1-16,-1-3 0,1-3 15,1-3-15,3-4 0,2-4 0,1-4 16,4-3-16,0-4 15,3 0-15,2-2 0,2 2 0,2 0 16,1 2-16,2 1 0,-2 1 16,1 3-16,-3 0 0,-2 1 15,-3 6-15,0 5 0,-2 1 16,-1 2-16,-3 1 0,-2 1 16,-1-1-16,-1 0 0,2-2 15,1-1-15,1-3 0,3-2 0,0-3 16,3-2-16,3-4 0,3-2 15,6-4-15,4-3 0,2-3 16,3-5-16,10-10 0,5-4 16,1 2-16,2 2 0,-3 2 15,-9 5-15,-8 5 0</inkml:trace>
  <inkml:trace contextRef="#ctx0" brushRef="#br0" timeOffset="15124.1451">29489 8898 0,'0'0'0,"0"0"15,0 0-15,0 0 0,0 0 0,0 0 16,0 0-16,18 11 0,-18-11 16,28 9-16,-28-9 0,21 7 0</inkml:trace>
  <inkml:trace contextRef="#ctx0" brushRef="#br0" timeOffset="19698.2714">28704 13330 0,'0'0'16,"0"0"-16,0 0 0,0 0 0,-21 10 16,21-10-16,0 0 0,0 0 15</inkml:trace>
  <inkml:trace contextRef="#ctx0" brushRef="#br0" timeOffset="23633.8288">26747 11508 0,'0'0'0,"0"0"0,0 0 16,-19 15-16,11-6 0,-5 4 15,-3 5-15,-6 5 0,-1 1 0,-4 2 16,-5 2-16,-4 8 16,1-1-16,-9 8 0,-1 0 15,3-3-15,5-3 0,-10 8 16,-1-2-16,7-3 0,5-2 0,-3 11 15,4 3-15,2-9 0,1-6 16,0 1-16,0 0 16,4 1-16,4-1 0,-8 11 0,-3 4 15,6-14-15,3-2 0,-11 21 16,5-2-16,5-11 0,3-7 0,4-6 16,3-4-16,6-8 15,3-7-15,3-5 0</inkml:trace>
  <inkml:trace contextRef="#ctx0" brushRef="#br0" timeOffset="24484.8376">26644 11640 0,'0'0'0,"0"0"0,0 0 16,0 0-16,0 0 0,-10-19 15,10 19-15,0 0 0,-6-23 16,6 23-16,0 0 0,-9-24 16,7 17-16,-3 1 0,0 0 15,-2 1-15,-1-2 0,-1 2 16,-2 1-16,-2 0 0,1 0 0,0 0 15,-1 0-15,1 1 16,0 1-16,-2-1 16,0 0-16,-1 0 15,-1 0-15,2 1 0,0 1 0,1 0 16,2-1-16,1 1 0,2-1 0,0 0 16</inkml:trace>
  <inkml:trace contextRef="#ctx0" brushRef="#br0" timeOffset="26566.0392">27068 11076 0,'0'0'0,"0"0"0,0 0 16,0 0-16,0 0 0,-24-2 0,24 2 16,0 0-16,-26-5 0,26 5 15,-21-1-15,10 0 16,-1 1-16,-1-1 0,-2 0 16,1 2-16,1 0 0,-3 1 0,-1 0 15,-2 1-15,0 0 0,-6 3 16,0 0-16,-1 0 0,0 0 15,-2 1-15,-1 2 0,2-2 0,-1 0 16,0 1-16,-1-2 16,-4 3-16,2 1 0,-1 2 0,0 3 15,-2 0-15,-1 1 0,1 1 16,-1 2-16,0 0 0,-1 1 16,-6 5-16,1 0 0,0-1 15,-1-3-15,5 0 0,4 1 16,0-2-16,0 2 0,-7 2 15,0 0-15,7-2 16,0 0-16,-4 5 0,-1-1 0,3 0 16,2-1-16,-3 0 0,-1 2 15,3 1-15,3 3 0,-1 4 16,-1 4-16,3-7 0,4-3 16,-5 6-16,0-2 0,6-2 0,3-2 15,1 3-15,2 0 0,1-1 16,2-1-16,1-1 0,3-1 15,2-2-15,0 0 0,0 0 16,1 0-16,3 1 0,4-1 16,0 0-16,-1 1 0,2-5 15,1-1-15,4-2 0,2-2 16,3 0-16,2 1 0,2-1 16,2 0-16,-1-3 0,0-1 0,2-1 15,1 0-15,3-1 0,1-1 16,1 0-16,2-1 0,-2-1 15,-1 0-15,6-2 16,4 0-16,-6-3 0,0 1 0,6-3 16,1-1-16,3-1 0,1 0 0,0-4 15,1-4-15,1-1 16,1-3-16,-1-2 0,2-2 16,0-1-16,-2-2 0,6-2 15,-2-1-15,1-2 0,0 0 0,-4-5 16,-3-2-16,4 2 0,1 1 15,-5-2-15,-3-1 0,-1 0 16,-1-2-16,3-8 0,-1-1 16,-5 2-16,-3 3 0,-6-1 15,-2 1-15,-2 2 0,0 0 0,-2-1 16,-5 0-16,-1 4 16,-3 2-16,-3 2 0,-2 1 15,-2 5-15,-1 2 0,-4 2 0,-3-1 16,0 1-16,-1 0 0,-3-3 15,-1-2-15,-2 1 0,-2 2 16,1 3-16,-1 3 16,3 1-16,1 1 0,-4 0 0,-2 0 15,-2 1-15,-2 0 0,3 2 16,0 1-16,-3 1 0,0 2 0,-3 2 16,0 2-16,-1 1 15,-1 2-15,-3 3 0,-4-1 16,2 3-16,0 0 0,-4 4 0,-2 1 15,2 3-15,3 0 0,-7 4 16,0 0-16,4 2 0,4 0 16,-1 0-16,2-1 0,4-2 15,3 0-15,4 1 0,2 2 16,1-3-16,1-1 0,0 0 16,2 1-16,2-2 0,2 1 0,2 3 15,2 3-15,0 1 0,0 0 16,2 0-16,1 1 0,3 1 15,4 2-15,3 2 16,1 2 0,6 2-16,3 0 0,1-4 0,1-3 0,0-1 15,2-2-15,0-3 0,2-2 0,6 0 16,5 1-16,-2-5 16,-2-2-16,4-1 0,3 0 15,0-2-15,0 0 0,3-2 16,2 0-16,1-1 0,-2-1 0,12-1 15,1-1-15,-2-2 0,-3-2 16,2-6-16,3-6 16,-4 1-16,-3-1 0,3-3 0,0-1 15,-2-4-15,-2-3 0,4-6 16,-3 0-16,-4-3 0,-2 0 0,-4-2 16,-2 0-16,-2-1 0,-2 2 15,-3-6-15,-6-1 16,-1 4-16,-2 2 0,-3-2 0,-2-2 15,-1 1-15,0 3 0,-5-2 16,-1-2-16,-3 4 0,-2 3 16,-1 1-16,-2 1 0,-4 2 15,-3 1-15,-3 4 0,0 3 16,-4 2-16,-4-1 0,-2 2 16,-2 0-16,-3 4 0,0 3 0,-5 2 15,-1-1-15,0 6 0,-1 1 16,-1 4-16,-3 0 15,2 3-15,2 1 0,-2 2 0,0 3 16,2 2-16,3 1 0,-1-1 16,-1 2-16,3-1 0,2 1 15,-3 2-15,-2 4 0,2 0 16,1 0-16,2 4 0,2 2 16,0 0-16,0 1 0,0 2 15,0 1-15,4-1 0,3-1 0,-2 2 16,-1 1-16,7 0 0,3-1 15,3 0-15,2 0 16,3-3-16,1-2 0,3-1 16,2 0-16,1-3 0,2-2 15,0 1-15,0 0 0,2-2 0,0-1 16,-1-1-16,1 1 16,0 1-16,2 4 0,0-1 15,1-1-15,1-4 0,0-1 0,1-1 16,1 0-16,2-2 0,1-2 15,0-3-15,1-1 0,1 0 16,2-1-16,0-2 0,1 0 16,2-1-16,1 0 0,3-3 15,3-3-15,-2-1 0,0-2 16,3-4-16,2-2 0,1-6 16,2-4-16,6-7 0,1-4 15,1-1-15,0-2 0,5-6 16,-1 2-16,-3-3 0,-2 0 0,-4 1 15,-1 0-15,2 0 0,-4 4 16,-9 10-16,-6 8 0,-6 6 16</inkml:trace>
  <inkml:trace contextRef="#ctx0" brushRef="#br0" timeOffset="39733.5432">30755 10592 0,'0'0'16,"0"0"-16,0 0 0,0 0 15,0 0-15,0 0 0,-22 1 0,22-1 16,0 0-16,-26 2 0,26-2 16,-22-1-16,11 0 0,0 0 15,0-1-15,0 2 0,0-1 16,-3 1-16,0 0 0,0 1 16,1 1-16,-2-1 0,0 2 15,0 0-15,1 1 0,-2 0 16,-2 2-16,0 0 0,0 1 0,-7 2 15,1-1-15,1 1 16,1-2-16,-2 1 0,-2-2 0,1 2 16,1-1-16,0 1 0,1 0 15,0 0-15,-1 1 0,0 0 16,1-1-16,-1 1 0,2-2 16,-3 5-16,1 1 0,-1 0 15,1-1-15,1-1 0,1 0 16,3 2-16,3 1 0,-1 1 15,1 0-15,1 2 0,2 1 0,0-1 16,1 0-16,2-1 0,2-1 16,1 2-16,2 1 0,-1 0 15,2-1-15,0 1 0,0-2 16,2-3-16,0-4 0,0 0 16</inkml:trace>
  <inkml:trace contextRef="#ctx0" brushRef="#br0" timeOffset="41000.4379">30787 10727 0,'0'0'0,"0"0"0,0 0 16,0 0-16,0 0 0,0 0 0,0 0 15,0 0-15,0 0 0,-18 12 16,18-12-16,0 0 0,0 0 16,0 0-16,0 0 0,0 0 15,0 0-15,0 0 0,0 0 16,0 0-16,19 16 0,-19-16 16,28 2-16,-28-2 0,30 3 0,-30-3 15,38-2-15,-17-1 16,0-1-16,7 1 0,-2 2 15,-1-2-15,-3 0 0,-1-1 16,-2 0-16,0 2 0,-1 1 0,-4-1 16,-2 0-16,-2 1 0,0 1 15,-3-1-15,-3 1 0,-1-2 16,0 2-16,-3 0 0,-6-1 16,2 1-16,-2 0 0,-3 3 15,-3 2-15,-3-1 0,-3 0 0,-7 2 16,-3 4-16,2-2 0,-1-1 15,1 0-15,-1-2 16,3 1-16,2 1 0,0 0 16,4-2-16,5-2 0,3 1 0,6-2 15,4-2-15,2 3 0,2-1 0,5-3 16,4-3-16,1 1 16,0 1-16,6-3 0,6-3 15,0-1-15,-2 0 0,7-4 16,0-1-16,-4 3 0,-1 4 0,-1-2 15,0-1-15,-4 3 0,-3 1 16,-4 1-16,-3 1 0,-2 1 16,-2 1-16,-3 1 0,-2 1 15,-2 0-15,-1 6 0,-3 2 16,-4 6-16,1-3 0,2-1 0,1-2 16</inkml:trace>
  <inkml:trace contextRef="#ctx0" brushRef="#br0" timeOffset="42217.1517">30304 11847 0,'0'0'0,"0"0"0,0 0 16,0 0-16,-19-4 0,19 4 16,-21 1-16,7 2 0,-1 3 15,-3 3-15,0 4 0,-1 1 16,0 2-16,-7 8 0,-3 3 15,5 2-15,2 0 0,-3 10 16,3 2-16,4-1 0,2-2 16,3 2-16,3-4 0,5-5 0,3-5 15,4-5-15,1-5 16,6-5-16,4-4 0,2-6 16,4-5-16,2-4 0,1-4 0,5-2 15,2-2-15,2-4 0,0 0 16,5-4-16,0 0 0,-2 4 15,-1 3-15,-5 2 0,-4 3 16,-4 4-16,-4 2 0,-3 5 16,-2 4-16,-2 3 0,-3 3 0,-4 2 15,-2 3-15,0 1 16,0 2-16,0 2 0,0 2 0,0-3 16,0 0-16,2-4 0,1 0 15,3-5-15,2-2 0,3-4 16,2-1-16,3-3 0,3-2 15,0-4-15,0-4 0,-1-4 16,1-1-16,2-2 0,2-1 16,-1-3-16,-2 0 0,-2 2 15,-4 4-15,-4 1 16,-3 3-16,-3 1 0,-2 2 0,-2 1 16,-3 3-16,-5 0 0,-3 2 15,0 2-15,0 0 0,0 4 16,0 2-16,0 0 0,0 1 0,1-3 15,1 0-15,3-2 0,0 0 16,3 2-16,1 1 0,1 1 16,2 0-16,2 1 0,4-2 15,0 0-15,3 2 0,5-2 16,0 1-16,2 0 0,-1-1 0,1-1 16,-1 1-16,2-2 0,1 2 15,-2-1-15,0 1 16,-2 0-16,0-2 0,-2 2 15,-1-1-15,-1-2 0,0 0 0,-1 1 16,-1 0-16,1 0 0,1-1 16,1 1-16,0 1 0,-2-2 15,0 1-15,1 0 16,0-2-16,0 1 0,-1-1 16,-3 1-16,0 1 0,-1-1 15,-2-1-15,0 0 0,0 0 0,-2-1 16,-2 1-16,2-5 0,-2 1 15,0-2-15,0-3 16,0 0-16,-1-1 0,0-2 0,0-2 16,-1 2-16,-1 2 0,0-2 15,0-2-15,-2 2 0,0 2 0,-2 1 16,0 1-16,-2 0 16,0 2-16,-1 2 0,-1 2 15,0 2-15,0 2 0,-7 4 16,-2 3-16,2-1 0,-1 2 0,2 2 15,2 2-15,2 0 0,2-1 16,2-2-16,2 1 0,3-3 16,2-3-16,1 0 0,-1-2 15,1 0-15</inkml:trace>
  <inkml:trace contextRef="#ctx0" brushRef="#br0" timeOffset="42450.4272">31102 11853 0,'0'0'0,"0"0"0,0 0 16,0 0-16,0 0 0,0 0 16,26-6-16,-26 6 0,26-9 15,-26 9-15,38-12 0,-17 7 16,1-1-16,1-1 0,0 1 15,0-1-15,2 2 0,7 0 16,0 2-16,-4 1 0,-1 0 0,-5 1 16,-3 0-16,-4 0 0</inkml:trace>
  <inkml:trace contextRef="#ctx0" brushRef="#br0" timeOffset="56732.4823">27032 4600 0,'0'0'0,"0"0"15,0 0-15,0 0 0,0 0 0,0 0 16,0 0-16,0 0 0,0 0 16,-27-2-16,27 2 0,0 0 15,-34 0-15,34 0 0,-30 5 16,17-3-16,0 0 0,4 1 16</inkml:trace>
  <inkml:trace contextRef="#ctx0" brushRef="#br0" timeOffset="63184.7646">28057 3675 0,'0'0'16,"-7"2"-16,-2 2 0,-2-1 0,-2 1 15,-8 3-15,-2 2 0,1 0 16,0 2-16,-2 0 0,-1 2 16,-1-1-16,-1 1 0,-5 6 15,1 2-15,1-2 0,-2-2 16,1 2-16,2 2 0,-1 1 16,2 1-16,-8 3 0,0-1 15,3-1-15,1-1 0,-1 4 16,-1 3-16,-1 1 0,1-1 0,2 2 15,3 2-15,-5 1 0,2-4 16,5 2-16,3 0 0,2-6 16,3-2-16,3 0 0,4 3 15,1-2-15,1 1 0,2-1 16,-1 3-16,1-3 0,0-2 0,4-2 16,1 1-16,0 0 15,2 1-15,1 0 0,2 1 16,3-4-16,2-2 0,1 0 15,2 2-15,1-3 0,0-1 0,5 1 16,1 3-16,2-4 0,1-1 16,1-2-16,1 2 0,1-1 15,0-1 1,0-2-16,4 2 0,-4-3 0,-1-1 16,7 1-16,-1 1 0,1 1 0,0 0 15,-1-3-15,1-3 0,2-1 16,1-1-16,-1 0 0,0-1 15,3 1-15,2 2 0,1-2 16,0-2-16,-2-1 0,1-1 16,1 1-16,3 0 0,-2-1 15,1 0-15,0 0 0,1 1 16,1-2-16,1 0 0,7-1 16,-2 1-16,1 1 0,3-1 0,-3-4 15,-3-3-15,0 3 0,1 0 16,1 1-16,-1 0 15,-1-5-15,0-1 0,-7 0 0,-11 3 16,-7 2-16</inkml:trace>
  <inkml:trace contextRef="#ctx0" brushRef="#br0" timeOffset="64367.3173">28225 3918 0,'0'0'16,"0"0"-16,0 0 0,31-7 16,-19 5-16,4-3 0,3-1 15,1 0-15,1-1 0,8-2 16,2-1-16,0 0 0,0 2 0,9-5 15,2-1-15,0 1 0,0 2 16,11-1-16,2 2 0,-4 3 16,-5 0-16,5 2 0,3 1 15,-7 0-15,-5-1 0,12 3 16,3 3-16,-8-1 0,-7 1 0,10 2 16,2 1-16,-12-2 15,-5 1-15,12-1 0,4 3 16,-7 1-16,-4-1 0,1 4 15,2 4-15,-5-3 0,-5-1 0,-2 3 16,-1 3-16,-6-1 0,-4 2 16,-6 0-16,-4 0 0,-5-3 15,-2 3-15,-3-2 0,-2 1 16,-2 1-16,-3-1 0,1-2 16,1-4-16,1-2 0</inkml:trace>
  <inkml:trace contextRef="#ctx0" brushRef="#br0" timeOffset="64556.4388">29581 4360 0,'0'0'0,"0"0"16,0 0-16,0 0 0</inkml:trace>
  <inkml:trace contextRef="#ctx0" brushRef="#br0" timeOffset="66052.8851">17992 10544 0,'0'0'0,"0"0"0,0 0 16,0 0-16,0 0 0,-24-4 15,24 4-15,-21-3 0,10-1 16,-2 2-16,-2 0 0,1 0 16,0 1-16,-3-1 0,-2 0 15,0 2-15,-1 2 0,-6 0 16,1 3-16,1 1 0,1 1 0,-3 0 15,1 1-15,1 0 0,0-1 16,2 1-16,0-1 0,0 1 16,1-1-16,-5 5 0,-2 2 15,5 1-15,4 1 0,0 2 16,-1 0-16,2 2 0,1 0 16,-2 1-16,-1 0 0,3 0 15,4-2-15,0 4 0,0 2 16,1-2-16,1-2 0,2 0 0,1 1 15,2 0-15,2 1 0,1 2 16,2 1-16,2-2 0,3-2 16,2 1-16,0 2 0,1-1 15,0 0-15,4 1 0,4 0 16,-1-1-16,0-2 0,4 4 16,3 0-16,0-3 0,-1-3 0,1-2 15,2-2-15,-2-1 0,0-1 16,1-1-16,0-1 0,1-3 15,3-2-15,-5 0 16,0-2-16,-1 1 0,0-1 0,6-3 16,1-2-16,-5-1 0,0-3 15,0-2-15,-1-2 0,2-6 16,2-1-16,0-4 0,0-3 16,2-4-16,-4 0 0,0-3 15,0-2-15,1-2 0,-1 0 16,-1-1-16,-1 0 0,-4 3 15,-1 1-15,-3 1 0,-2 2 16,-3-1-16,-2 0 0,-1 0 0,-3-2 16,-1 3-16,0 0 0,-1 2 15,-1-1-15,-1 2 0,-3 2 16,-1 6-16,-3 4 0,-3 0 16,-2 0-16,-1 5 0,1 0 15,1 4-15,-1 2 0,0 2 16,0 3-16,-1 3 0,1 1 0,-1 0 15,-1 1-15,4-2 16,2-1-16,1-2 0</inkml:trace>
  <inkml:trace contextRef="#ctx0" brushRef="#br0" timeOffset="68217.6751">12147 12511 0,'0'0'15,"0"0"-15,0 0 0,11-21 0,-3 11 16,2-3-16,3-3 16,0-2-16,1-3 0,6-6 0,0 1 15,3-1-15,3-1 0,5-10 16,1 0-16,4-1 0,2 3 0,9-10 16,0-1-16,2 0 0,1-1 15,12-6-15,2 2 16,-6 0-16,-3 0 0,14-4 0,3 5 15,21-17-15,-11 11 0,-4 3 16,-1 3-16,-11 9 0,-6 7 16,4-2-16,3-2 0,-3 4 15,-1 4-15,0 0 0,1-1 16,-7 1-16,-4 1 0,0 0 16,-2 0-16,-2 2 0,0 3 0,-3 3 15,-1 1-15,-3 1 0,-2-1 16,-5 4-16,-2 1 0,-3 3 15,-3 0-15,1 4 0,1 2 16,-7-1-16,-6 2 0,-5 5 16,-4 2-16,-5-1 0,0-1 15,-2 1-15,3-3 0,-3 3 0</inkml:trace>
  <inkml:trace contextRef="#ctx0" brushRef="#br0" timeOffset="69223.713">14619 10161 0,'0'0'0,"0"0"16,0 0-16,0 0 0,0 0 0,0 0 16,0 0-16,15 25 0,-15-25 15,17 27-15,-6-4 0,0 1 16,1 2-16,1 3 0,2 3 16,6 8-16,1 1 0,5 7 15,-2 3-15,-3-7 0,-2-3 0,2 7 16,0-1-16,-2-8 0,0-5 15,-2 0-15,-2-1 16,-3-6-16,-2-5 0,-3-1 0,-1-4 16,-3-3-16,-1-3 0,0-3 15,-3-3-15,-3-2 0,0-3 0,-7-3 16,-4-1-16,-2-2 16,1-1-16,-6-2 0,-4-4 15,-3 1-15,1-2 0,-8 0 16,-4 0-16,1 2 0,3 2 0,-10-2 15,-3 1-15,6-2 0,4 0 16,-3-6-16,5-3 0,4 4 16,3 5-16,8-6 0,5-3 15,6-1-15,5-2 0,10-6 16,7-5-16,-1 5 0,2-1 0,9-5 16,4 1-16,1 7 15,-2 6-15,0 4 0,-1 3 16,-4 5-16,-2 5 0,-2 8 0,-3 3 15,-2 8-15,-1 6 0,-11 7 16,-7 10-16,-1 3 0,-2 1 0,-11 15 16,-6 5-16,0-6 15,2-6-15,-1 5 0,4-3 16,6-10-16,5-6 0,5-12 16,2-8-16,4-6 0,2-6 0,8-15 15,6-14-15,8-1 0,5-3 16,14-16-16,11-12 15,-3 2-15,-3-1 0,40-36 0,16-9 16,-17 17-16,-11 11 0,-5 6 16,-3 2-16,-11 17 0,-10 11 15,-6 3-15,-5 2 0,-8 11 16,-3 8-16,-9 5 0,-5 7 16,1 5-16,0 4 0,-12 11 15,-8 5-15,-5 9 0,-4 5 0,-10 8 16,-6 7-16,12-22 0,-2 4 15,-6 13-15,0 5 0,2-7 16,1-5-16,-4 11 0,7-7 16,9-12-16,7-8 0,11-6 15,9-3-15,-2-9 0,1-1 0,8-7 16,5-6-16,1 2 16,1-2-16,11-6 0,6-4 15,2 0-15,1 0 0,9-3 16,1-1-16,-3 4 0,-2 3 0,3 5 15,3 1-15,-8 1 0,-6 1 16,2 2-16,4 3 0,-9 3 16,-4 1-16,3 3 0,4 2 15,-5-2-15,-4-3 0,-10 0 16,-6-1-16,-5 1 0</inkml:trace>
  <inkml:trace contextRef="#ctx0" brushRef="#br0" timeOffset="69393.2047">16254 9993 0,'0'0'0,"0"0"0,0 0 15,2 30-15,-2-30 0,6 33 0,-2-20 16,-2-1-16</inkml:trace>
  <inkml:trace contextRef="#ctx0" brushRef="#br0" timeOffset="70535.1668">14501 10065 0,'0'0'0,"0"0"0,-9-12 0,3 6 16,1-2-16,-3-2 0,-2-1 15,-1 0-15,0 0 0,-5-3 16,-3 1-16,0 2 0,0 3 16,1 0-16,-1 2 0,1 0 15,1 0-15,-3-1 0,-1 0 16,0 2-16,1 1 0,3 1 0,3 0 15,2 1-15</inkml:trace>
  <inkml:trace contextRef="#ctx0" brushRef="#br0" timeOffset="72035.9888">12301 10347 0,'0'0'15,"0"0"-15,0 0 0,0 0 0,0 0 16,0 0-16,0 0 0,0 0 15,0 0-15,0 0 0,0 0 16,0 0-16,0 0 0,0 0 16,0 0-16,0 0 0,0 0 15,0 0-15,0 0 0,0 0 16,0 0-16,5-19 0,-5 19 16,0 0-16,0 0 0,0 0 0,7-6 15,-3 5-15,-1-1 0,2 1 16,2-1-16,1 1 0,1 0 15,1-2-15,2 0 0,0-1 16,0 1-16,1 0 0,0-2 16,1 1-16,-1 0 0,3-1 15,4 1-15,0 2 0,-1-1 16,1-1-16,0 0 0,5-1 16,0-2-16,2 2 0,0-2 15,1-1-15,-1 1 0,4-3 0,2 0 16,-2-1-16,-2 1 0,8-1 15,3-1-15,-3 1 0,-1 4 16,-1 0-16,0 1 0,0 0 16,-1 1-16,4-5 0,-1-1 15,-2 4-15,0 2 0,0-1 16,1-1-16,-2-1 0,-1 0 0,2-1 16,3-1-16,-3 0 15,-2 1-15,2-2 0,3 0 0,-4 2 16,-3 4-16,4-3 0,3-2 15,-3 0-15,-1 2 0,10-1 16,3 1-16,-6-3 0,-3-1 16,1 1-16,0 0 0,0 1 15,-3 1-15,3-1 0,0 1 16,-1 1-16,-3 1 0,-2-3 16,0-1-16,0 3 0,1 3 0,0-2 15,0 0-15,-3-1 0,-3 1 16,4 0-16,3 3 0,-6-1 15,-2-2-15,3 1 0,2-2 16,-2 2-16,-1 0 0,2-1 16,1-2-16,-6 3 0,1 1 15,4-3-15,-3-1 0,-3 3 16,-1 2-16,1-4 0,-1-1 16,1 1-16,-2 1 0,-1 0 15,-1 0-15,-1 2 0,-3-2 0,2 1 16,0 1-16,-3 3 0,0 2 15,-4 0-15,0-2 0,-2 1 16,-2 0-16,-2 0 0,0 0 16,-3-1-16,-1-2 0,1 3 15,-1 1-15,0 0 0,-2 0 16,2 1-16,-2-1 0,2 0 16,-2 0-16,0 0 0,0 0 15,0 0-15,0 0 0,0 0 16,0 0-16,1 3 0,-1-1 0,0-2 15,0 3-15,0-3 0</inkml:trace>
  <inkml:trace contextRef="#ctx0" brushRef="#br0" timeOffset="74667.6301">12608 9141 0,'0'0'16,"0"0"-16,0 0 0,-20 3 0,20-3 16,0 0-16,-29 13 15,18-6-15,-1-2 0,-2 3 0,-3 0 16,1 0-16,-2 0 0,0 2 15,0 2-15,-3 1 0,1 0 16,2 0-16,2 1 0,0 0 16,3-1-16,-1-1 0,-2-1 15,2 2-15,1 1 0,2 0 16,2 1-16,1-1 0,3-2 0,2 3 16,3 1-16,1-1 15,2-1-15,1 0 0,3 0 16,-1 2-16,1 0 0,1-3 0,0-2 15,2-1-15,1 0 0,2-4 16,1-2-16,1 2 0,3 2 0,2-1 16,2 2-16,-1-2 15,-1 0-15,-1-1 0,2 1 16,-1-1-16,-1 2 0,1 1 16,-2 2-16,-6-2 0,-1 0 0,-3 0 15,0 1-15,-2-1 0,-3 0 16,-2 0-16,-1 0 0,-3 1 15,-4 2-15,-6 1 0,-6 2 16,-1-1-16,1 1 0,-6 3 16,-2 3-16,-7 4 0,0-2 0,0 1 15,-1 1-15,2-4 0,2 0 16,0 0-16,6-5 16,5-3-16,5-4 0,2-3 0,4-3 15,4-6-15,4-4 0,8-7 16,5-9-16,-2 6 0,-3 2 15,0 3-15</inkml:trace>
  <inkml:trace contextRef="#ctx0" brushRef="#br0" timeOffset="75134.347">12960 9106 0,'0'0'0,"0"0"0,0 0 0,0 0 16,0 0-16,-13 29 0,13-29 15,-13 28-15,4-10 0,-1 2 16,-1 5-16,0 2 0,0 0 0,-2 11 16,1 2-16,1-3 15,1 0-15,1 6 0,2-3 16,2-2-16,1-3 0,2-4 15,4-4-15,0-5 0,1-4 0,5-3 16,3-2-16,3-4 0,3-3 16,4-7-16,4-8 0,-1-7 15,-1-6-15,6-5 0,4-5 16,2-5-16,-3-1 0,-1-6 16,-1-3-16,-1-5 0,-5 4 0,-6 1 15,-6 1-15,-3 6 0,-4 2 16,-3 1-16,-3 5 0,-2 12 15,-2 3-15,-5-1 0,-3 0 16,2 4-16,1 3 0,-2 7 16,-1 4-16,3 4 0,1 4 0,-4 7 15,-2 7-15,-2 1 16,0 3-16,2 4 0,0 3 16,4-2-16,2-1 0,1-6 0,3-5 15,0-5-15</inkml:trace>
  <inkml:trace contextRef="#ctx0" brushRef="#br0" timeOffset="75533.9039">13300 9396 0,'0'0'0,"0"0"15,0 0-15,0 0 0,0 0 0,0 0 16,0 0-16,0 0 0,29-2 16,-29 2-16,0 0 15,28 5-15,-28-5 0,0 0 0,27 16 16,-19-9-16,-1 3 0,-2 4 15,-4 4-15,-2 2 0,-2 2 16,-2 3-16,-4 3 0,-4 5 16,0-3-16,2-1 0,3-3 15,0 0-15,3-5 0,1-3 16,3-3-16,1-3 0,1-4 0,3-3 16,2-1-16,3-1 0,1-2 15,2 0-15,4 0 0,-2 0 16,0 3-16,0-3 0,-1-2 15,1 3-15,3 3 0,-2 0 16,0-1-16,-1 2 0,-3 1 16,-2 3-16,-3 3 0,-4 2 15,-3-2-15,-3 5 0,-3 1 16,-3 2-16,-1 1 0,-1 1 16,-1-2-16,-1 4 0,0-3 0,2-5 15,1-3-15,4-8 0,1-5 16,2 0-16,-1-1 0,2 1 15</inkml:trace>
  <inkml:trace contextRef="#ctx0" brushRef="#br0" timeOffset="75818.0234">13637 9085 0,'0'0'0,"0"0"16,0 0-16,0 0 0,0 0 0,0 0 16,9 24-16,-9-24 15,10 24-15,-4-4 0,-1 5 16,1 1-16,-2 2 0,-2 4 16,-2 5-16,-1 8 0,-1-2 0,-2 14 15,-2 0-15,-1-4 0,0-8 16,0 4-16,4-7 0,2-8 15,3-7-15,2-11 0,2-10 16,-2-1-16,0-1 0,-2-1 16</inkml:trace>
  <inkml:trace contextRef="#ctx0" brushRef="#br0" timeOffset="76024.2525">13744 9464 0,'0'0'0,"0"0"0,0 0 15,0 0-15,0 0 0,0 0 16,27-24-16,-27 24 0,31-21 16,-14 9-16,2-3 0,2 1 15,2-1-15,1 0 0,2 0 16,4-1-16,-3 1 0,1 2 16,-1 0-16,-1 2 0,-2 1 0,1-3 15,-2-1-15,-4 3 0,-3 1 16,-4 3-16</inkml:trace>
  <inkml:trace contextRef="#ctx0" brushRef="#br0" timeOffset="76284.2056">14202 8771 0,'0'0'0,"0"0"0,0 0 15,-6 19-15,6-19 0,-2 23 16,3-5-16,0 2 0,2 2 16,-1 7-16,-1 7 0,2 12 15,2 2-15,-1 16 0,0 4 16,1-4-16,-1-3 0,1 17 16,-1 5-16,2 5 0,-1-11 0,6 8 15,3-4-15,1-11 0,0-9 16,3 6-16,-6-21 0,-3-16 15</inkml:trace>
  <inkml:trace contextRef="#ctx0" brushRef="#br0" timeOffset="76458.7411">14669 9464 0,'0'0'0,"0"0"0,0 0 16,0 0-16,0 0 0,0 0 15,16 14-15,-16-14 0</inkml:trace>
  <inkml:trace contextRef="#ctx0" brushRef="#br0" timeOffset="82218.0962">13620 8842 0,'0'0'0,"0"0"15,0 0-15,0 0 0,0 0 0,0 0 16,19-24-16,-19 24 0,25-24 16,-10 13-16,3-1 0,1 1 15,2 0-15,1 0 0,2-1 16,7-3-16,-1 2 0,-1 1 16,1 1-16,-2 3 0,-3 1 0,-3 3 15,-2 0-15,-4 2 16,-1 0-16,-4 2 0,-2 1 15,-3 3-15,-2 2 0,-6 2 0,-2 2 16,-6 3-16,-4 3 0,-4 2 16,-3 3-16,-1-2 0,-2 1 15,-5 2-15,1-2 0,3-3 16,4-1-16,4-4 0,2-2 16,3-3-16,3-3 0,3-3 15,1-4-15,5 0 0,5-1 0,1-4 16,3-4-16,4-2 0,5-2 15,2 1-15,2-1 0,7-3 16,0-1-16,2 1 0,1 2 16,-1 0-16,0 0 0,-1 2 15,-7 3-15,-5 3 0</inkml:trace>
  <inkml:trace contextRef="#ctx0" brushRef="#br0" timeOffset="87267.6708">11496 12512 0,'0'0'0,"0"0"0,0 0 16,0 0-16,-19 7 0,19-7 15,0 0-15,-25 4 0,19-4 16,0-1-16,1 0 0,0 0 16,2 0-16,1 0 0,2 1 15,-1-3-15,1 3 0,6-7 16,4-3-16,2-1 0,2-2 0,3-6 15,4-3-15,8-8 0,-1-5 16,4-3-16,4-2 16,7-12-16,0 0 0,10-11 15,0 1-15,-4 3 0,-1 1 0,10-6 16,0 2-16,7-3 0,-2 5 16,24-20-16,-6 7 0,-8 9 15,-6 3-15,0 4 0,-1 2 16,2 3-16,-1 1 0,6-4 15,3-3-15,-3 6 0,0 4 0,0-4 16,1-1-16,-4 1 0,-1 1 16,1-1-16,3 0 0,-7 1 15,-5 2-15,8 0 0,6 1 16,-2 3-16,-3 4 0,-1-4 16,2-3-16,-10 8 0,-6 5 15,2 4-15,0 2 0,-3-2 0,-2-1 16,-5 0-16,0 1 15,-2-1-15,-1-1 0,0 4 16,-1 2-16,-2 4 0,-3 0 0,0 5 16,-2 1-16,2 2 0,1 3 15,-6-6-15,-3-3 0,1 3 16,0 0-16,2 2 0,1 1 16,-2-1-16,0 1 0,1-1 0,1 0 15,-5 2-15,-4 0 0,3 2 16,1 0-16,-12 6 0,3 0 15,-2-1-15,-3 0 0,-1 1 16,0 0-16,-4 2 0,-2-2 16,-1 2-16,-1 1 0,-2 2 15,-1 0-15,-1 0 0,0-1 16,0 2-16,0 2 0,1 0 16,2 1-16,0 0 0,2 0 15,-3-1-15,1 1 0,-2-2 0</inkml:trace>
  <inkml:trace contextRef="#ctx0" brushRef="#br0" timeOffset="87463.9405">15215 9594 0,'0'0'0,"0"0"16,0 0-16,0 0 0,0 0 15,-4 20-15,4-20 0,0 0 0</inkml:trace>
  <inkml:trace contextRef="#ctx0" brushRef="#br0" timeOffset="89318.1267">8824 11975 0,'0'0'0,"0"0"0,-21-7 0,8 3 16,-1-2-16,-9-2 0,-2-1 16,0 1-16,-1 1 0,-10-3 15,-3 1-15,1 3 0,4 1 16,-3 2-16,0 2 0,-1 0 0,1 0 15,-8 1-15,-1 1 0,5 1 16,1 3-16,-1-1 0,-1 1 16,1 0-16,2 2 0,-3 2 15,-1 2-15,-1 1 16,0 0-16,-9 4 0,-1 2 0,2 2 16,2 2-16,2 1 0,1 3 15,-5 4-15,1-1 0,0 7 16,-1 4-1,-4 3-15,-6 3 0,13-8 0,8-8 16,-18 16-16,8-4 0,9-5 16,8-3-16,-7 2 15,-1 4-15,6-2 0,2-1 0,8 3 16,3 4-16,0 1 0,1 3 16,-6 4-16,-6 5 15,5 12 1,4 8-16,5-16 0,5-10 0,1 3 15,2 2-15,0-6 0,0-4 0,4 3 16,4 2-16,4-3 0,2-4 16,1 7-16,3 6 0,2-9 15,0-5-15,1 2 0,-2 0 16,4 0-16,3 0 0,3 6 16,4 3-16,-8-8 0,-1-6 0,10 2 15,3 3-15,-1-7 16,-3-4-16,7-3 0,3 0 15,1-3-15,0-3 0,6 7 0,3 4 16,-3-5-16,-7-4 0,7 5 16,2 4-16,-4-6 0,-6-4 0,12 9 15,9 4-15,-6-9 16,-3-8-16,5 2 0,5 1 16,-2-5-16,-3-4 0,4 6 0,3 3 15,-6-7-15,-1-5 0,8-3 16,7-1-16,-12-1 0,-7-1 15,10-4-15,8-2 0,-7-5 16,-5-2-16,9 1 0,5 2 16,-4-1-16,-2-1 0,9-5 15,4-1-15,-8-4 0,-7-2 0,6-13 16,3-9-16,-4 3 0,-1 1 16,3-7-16,5-3 15,-10 3-15,-6 1 0,6-11 16,4-9-16,-9 5 0,-3 1 0,0-8 15,0-4-15,-4 8 16,-3 4-16,-2-10 0,-2-8 16,-7 10-16,-3 6 0,-3-17 15,0-13-15,-9 7 0,-4 6 0,4-7 16,0-3-16,-5 14 0,-3 11 16,-3-9-16,1-8 0,-5 9 15,-3 6-15,-5-1 0,-2 0 16,-4 12-16,-1 6 0,-6-5 15,-3-3-15,0 6 0,0 4 0,-12-7 16,-7-4-16,6 8 0,3 5 16,-9-1-1,-5-1-15,0 4 0,3 4 0,-11 3 0,-7 3 16,7 1-16,6-1 0,-10 2 0,-5 2 16,7 7-16,5 6 0,-14 3 15,-10 1-15,9 4 0,6 2 16,-3 6-16,-2 5 0,5 4 15,5 0-15,-11 11 0,-7 5 16,9-1-16,8 0 0,-12 14 16,-7 11-16,8 0 0,5-2 0,-9 19 15,-5 10 1,9-2-16,5-2 0,10-9 0,7-5 16,2-11-16,2-7 0,4-3 15,3-2-15,4-6 0,1-2 16,1-15-16,-1-8 0,7-10 0,6-6 15,4 3 1,4 1-16,4 0 0</inkml:trace>
  <inkml:trace contextRef="#ctx0" brushRef="#br0" timeOffset="90586.3881">6705 11625 0,'0'0'0,"0"0"0,0 0 15,0 0-15,0 0 0,-1 32 16,1-32-16,-9 35 0,5-12 16,0 4-16,-2 5 0,0 3 15,1 2-15,-3 16 0,0 3 16,1 10-16,0-4 0,-2 17 0,0 3 16,2 7-16,0-5 0,-1 17 15,1 0-15,1-9 0,4-9 16,-2 45-16,-2-8 0,2-14 15,-3-8-15,4-3 0,0 2 16,0-14-16,0-10 0,0-3 16,-1-1-16,4-13 0,4-10 15,-1-15-15,-1-10 0,-4-11 16,-1-7-16,-1-6 0,5-5 16,-1-8-16,0-3 0,-4-20 0,-4-12 15,3 16-15,-1-5 0,4-14 16,5-10-16,0 0 0,-3 3 15,2-38-15,0 5 0,2 6 16,2 5-16,3 1 0,1-1 16,4 10-16,0 7 0,-1-5 15,-1-3-15,-4 9 0,1 5 0,2-3 16,1-3-16,4 9 0,-3 5 16,3 0-16,4 1 15,-2 6-15,0 7 0,1-5 16,4-1-16,-5 2 0,-2 3 0,6 2 15,4 1-15,0 8 0,-1 6 16,1 0-16,2-3 0,1 7 16,0 5-16,8 1 0,2-2 15,-3 5-15,-4 1 0,3 1 16,1 1-16,-5 5 0,-3 3 0,-9 1 16,4 2-16,-2 2 0,0 0 15,-5 4-15,1 3 0,-6-3 16,-1-1-16,1 2 0,0 3 15,-1 2-15,-1 2 0,-3 3 16,-3 3-16,-3-5 0,-1-1 16,-2 4-16,-3 3 0,0-2 15,-1 1-15,-1 1 0,1 1 16,-3-1-16,-2-2 0,-6 2 0,-2 3 16,0-2-16,2-1 0,-4 0 15,-3-1-15,0-2 0,0-3 16,-3 1-16,-2 0 0,5-3 15,3-2-15,-6 3 0,2-3 16,2-2-16,2-3 0,-2 0 16,2-1-16,-3-2 0,3-2 15,0 1-15,0-1 0,4-1 16,3-1-16,0-2 0,0-1 16,3 0-16,2-1 0,3-2 15,4 0-15,0 0 0,-1 0 0,2 0 16,1 0-16,2-1 0,2 2 15,3-2-15,0 1 0,0 0 16,1-1-16,2 2 0,0 3 16,3 0-16,1 0 0,0 2 15,0 0-15,3 1 0,0 1 0,3 2 16,0 1-16,0 1 0,1 0 16,2 0-16,3 1 0,-1 2 15,-1-1-15,1 1 0,3 3 16,5 2-16,-1 1 0,4 2 15,5 2-15,-4-1 16,-1-1-16,7 3 0,0 2 16,-3-1-16,0-1 0,3-2 0,-2-1 15,-4-1-15,-2 2 0,9 2 16,2-2-16,-6-4 0,-5-3 16,3 1-16,0 2 0,0-1 15,-1 2-15,-1-2 0,1 0 16,-2-1-16,0 2 0,0 2 15,0-2-15,2-2 0,-2 0 0,1 0 16,1 1-16,2 0 0,0-1 16,-8-3-16,-8-3 0,-5-3 15</inkml:trace>
  <inkml:trace contextRef="#ctx0" brushRef="#br0" timeOffset="90796.4102">9221 13119 0,'0'0'0,"0"0"0,0 0 0,0 0 16,0 0-16,13 17 0,-13-17 15,21 12-15,-21-12 0,0 0 16</inkml:trace>
  <inkml:trace contextRef="#ctx0" brushRef="#br0" timeOffset="93518.6421">18144 12049 0,'0'0'0,"0"0"15,0 0-15,0 0 0,-21 17 0,21-17 16,-20 17-16,8-6 0,-1 0 15,-1 3-15,-2 3 0,-5 4 16,0 0-16,-3 2 0,-3 2 16,0 0-16,2 2 0,-9 9 15,-2 3-15,2-1 0,1-2 0,-12 12 16,-5 3-16,7-1 0,4-3 16,-8 11-16,1 1 15,3-8-15,3-4 0,-4 3 0,1-2 16,8-5-16,4-3 0,-6 12 15,7-5-15,17-22 0,2 0 16,0 5-16,1 1 0,2-9 16,1-4-16,6 6 0,5 4 15,1-3-15,2-3 0,1-2 16,3 0-16,2-6 0,0-5 0,4-2 16,3-2-16,-1-1 0,0-3 15,-7 1-15,-2-2 0,-2 1 16</inkml:trace>
  <inkml:trace contextRef="#ctx0" brushRef="#br0" timeOffset="95152.0826">17628 13158 0,'0'0'16,"0"0"-16,0 0 0,18-22 15,-10 12-15,1-2 0,0-1 0,6-4 16,0 1-16,1-5 16,-1-4-16,-2 2 0,-1 0 0,1-5 15,-2-1-15,-3-2 0,-1-1 16,-3 1-16,-1-1 0,-3 2 15,-1 0-15,-4 3 0,-2 1 16,-4 3-16,-3 2 0,-2 3 16,-2 4-16,0 2 0,2 3 15,-4 1-15,-1 2 0,-2 2 0,-1 1 16,-1 3-16,1 1 0,0 2 16,0 3-16,-3 1 0,-2 2 15,2 3-15,0 3 0,-1 1 16,-2 2-16,-3 7 0,2 2 15,0 5-15,0 3 0,2-1 16,-1 1-16,1-1 0,2 2 16,0 8-16,5-1 0,2 3 15,3 0-15,4-4 0,6-5 0,1 1 16,3 0 0,3 0-16,2-1 0,1 1 0,2-2 15,3-3-15,0-4 0,7-2 16,2-2-16,8-2 15,3 0-15,-4-4 0,-3-1 16,5-9-16,1-6 0,-1-1 16,-1-2-16,2-3 0,0-4 15,-5-1-15,-1-4 0,7-5 16,1-4-16,-7 5 0,-1 0 0,7-9 16,2-4-16,-5 1 0,-2-1 15,0-7-15,2-4 0,-5-1 16,-3 3-16,0-6 0,-2-5 15,-1 5-15,0 5 0,-4-9 16,-4 0-16,-1 6 0,-2 4 0,-6-3 16,-5-2-16,-1 8 15,-1 4-15,-2 2 0,-1 1 16,-2 6-16,1 3 0,-10 1 0,-6 1 16,8 4-16,2 3 0,-5 2 15,-4 1-15,4 3 0,2 0 0,-3 4 16,-1 4-1,-3 3-15,-1 3 0,-1 6 0,0 5 16,-2 4-16,-1 2 0,1 6 16,0 3-16,4 0 0,1-1 15,-5 9-15,-4 6 16,6 4-16,4 2 0,3 4 16,8-4-16,1-5 0,3-5 0,3 21 15,7-7-15,4-10 0,4-7 16,7-12-16,2-6 0,-3-11 15,2 2-15,6-2 0,4 0 16,0-3-16,-1-1 0,5-2 16,1-2-16,0 0 0,2-2 0,5-2 15,4-3-15,-4-3 0,-2-3 16,1-6-16,2-3 0,0-1 16,-1-1-16,0-6 0,2-2 15,-2-4-15,-2-2 0,-1-3 16,-1-4-16,0-5 0,-3 1 0,2-6 15,2-3-15,-5 4 0,-5 2 16,-5-3-16,-2-2 16,-3 2-16,-1 0 0,-5-20 15,-5 8-15,-3 8 0,-3 6 0,-5 10 16,-3 5-16,-2 17 0,-3-2 16,-6-2-16,-2 0 0,-2 5 15,0 2-15,-4 3 0,-4 1 16,1 1-16,1 1 0,-5 5 15,-3 4-15,4 3 0,2 2 0,-3 2 16,-2 3-16,4 4 0,1 3 16,1 0-16,-1 1 15,2 3-15,-1 4 0,2 3 0,2 3 16,2 6-16,0 5 0,3-2 16,1-1-16,5 1 15,4 0-15,-2 11 0,1 6 0,2-5 16,4-4-16,4 16 0,5-13 15,2 1-15,2 1 0,6-10 16,7-7-16,-1-4 0,1-5 0,1 1 16,0 2-16,-2-17 15,3-1-15,8 0 0,4 2 16,1-2-16,0-1 0,4 0 0,4-1 16,-2-5-16,0-3 0,1-3 15,0-3-15,0-3 0,-2-4 16,2-5-16,2-4 0,-5-1 15,-4-2-15,-3-1 0,3-4 16,-2-3-16,-2-3 0,1-10 16,-2-6-16,-2-2 0,-1-1 15,-1-5-15,0-4 0,-2 2 0,-3 1 16,0-12-16,-2-2 16,0-15-16,-1 9 0,-6 2 0,-2 2 15,-5 13-15,-4 8 0,0-1 16,-3-2-16,-6 12 0,-4 8 15,-8 6-15,-2 5 0,1 1 16,2 1-16,-8 9 0,-5 5 16,-2 6-16,0 5 0,-5 4 15,-2 4-15,17 2 0,-3 6 0,-5 3 16,-6 5-16,2 3 0,0 3 16,-20 25-16,4 0 0,8-2 15,5 0-15,5 6 0,4 5 16,7-4-16,6-3 0,8-1 15,6-2-15,5-5 0,3-5 16,2-2-16,1-1 0,4-14 16,2-7-16,7-7 0,6-6 15,7-1-15,5-3 0,3-2 16,-1-3-16,-13-4 0,4-2 0,7-2 16,7-1-1,8-12-15,9-8 0,-18 7 0,-10 6 16,-9 3-16</inkml:trace>
  <inkml:trace contextRef="#ctx0" brushRef="#br0" timeOffset="95435.3824">16965 12922 0,'0'0'0,"0"0"16,0 0-16,-4 21 0,4-14 0,5-3 15,4 0-15,3-4 0,3-2 0,-2 0 16,-1 1-16,-2 0 0</inkml:trace>
  <inkml:trace contextRef="#ctx0" brushRef="#br0" timeOffset="95634.9372">16934 13122 0,'0'0'0,"-2"4"15,-1 2-15,3-4 0,1 1 0,5-1 16,5-1-16,3-2 16,3-4-16,1 0 0,-3 1 0,-2 0 15</inkml:trace>
  <inkml:trace contextRef="#ctx0" brushRef="#br0" timeOffset="95794.1976">17026 13230 0,'0'0'16,"0"0"-16,0 0 0,0 0 0,26-5 15,-26 5-15,0 0 0,20-9 16</inkml:trace>
  <inkml:trace contextRef="#ctx0" brushRef="#br0" timeOffset="95968.0559">17169 13107 0,'0'0'16,"0"0"-16,0 0 0,0 0 0,-6 21 16,10-17-16,5-2 15,-1 0-15,0 1 0,-2-2 0</inkml:trace>
  <inkml:trace contextRef="#ctx0" brushRef="#br0" timeOffset="96136.3334">17233 13198 0,'0'0'0,"0"0"0,0 0 15,0 0-15,0 0 0,0 0 0</inkml:trace>
  <inkml:trace contextRef="#ctx0" brushRef="#br0" timeOffset="96306.6187">17282 13135 0,'0'0'0,"0"0"16,0 0-16,0 0 0,0 0 0,0 0 15,0 0-15,0 0 16,0 0-16,22 0 0</inkml:trace>
  <inkml:trace contextRef="#ctx0" brushRef="#br0" timeOffset="96493.4262">17134 13183 0,'0'0'0,"0"0"0,0 0 15,0 0-15,0 0 0,0 0 0,25 6 16,-25-6-16,0 0 16,25-2-16</inkml:trace>
  <inkml:trace contextRef="#ctx0" brushRef="#br0" timeOffset="97532.8422">18361 9832 0,'0'0'0,"0"0"0,0 0 16,0 0-16,0 0 0,0 0 15,0 0-15,0 0 0,0 0 0,29 6 16,-29-6-16,27 5 16,-27-5-16,34 6 0,-12 0 15,0-1-15,-1 0 0,1-2 0,2-1 16,-3 0-16,-2 0 0,-3 0 15</inkml:trace>
  <inkml:trace contextRef="#ctx0" brushRef="#br0" timeOffset="98051.3525">18316 10248 0,'0'0'0,"0"0"16,0 0-16,0 0 0,0 0 0,0 0 15,33-18-15,-33 18 16,30-19-16,-11 6 0,2-2 16,2-1-16,1 0 0,8-4 15,0-1-15,-2 4 0,-3 1 0,2 3 16,-5 5-16,-6 6 0,-6 7 16,-11 5-16,-6 5 0,-4 4 15,-2 0-15,-9 11 0,-4 3 16,1 0-16,1-4 0,-2 3 15,5-5-15,4-6 0,4-4 16,6-7-16,3-4 0,4-5 16,3-2-16,5-2 0,5-4 15,0-1-15,3-4 0,1 1 16,3 1-16,-2-1 0,-2 0 0,1 1 16,-1 2-16,-1 1 0,-3 2 15,-3 1-15,-3 2 0,-5 5 16,-2 3-16,-7 8 0,-6 3 15,1-1-15,-1 1 0,-7 4 16,-2-1-16,1-2 0,1-5 16,3-1-16,3-2 0,1-3 15,5-2-15,2-3 0,5-2 16,0 0-16,7-3 0,1-2 16,2-1-16,0 1 0,-1-1 15,2 1-15,3 0 0,-2 1 0,0 2 16,-3 3-16,-3 3 0,0 0 15,-2-1-15,1-1 0</inkml:trace>
  <inkml:trace contextRef="#ctx0" brushRef="#br0" timeOffset="98202.7496">18572 10634 0,'0'0'0,"0"0"16,0 0-16,0 0 0,0 0 0,0 0 16,23-16-16,-23 16 0,19-15 15,-19 15-15,32-24 0,-14 12 16,-1 0-16,2-2 0,1 0 15,-1 1-15,-2-1 0,4-3 16,-1 1-16,-4 1 0,-1 3 0,-3 1 16,-2 1-16,-1 2 15</inkml:trace>
  <inkml:trace contextRef="#ctx0" brushRef="#br0" timeOffset="98518.6901">18832 10429 0,'0'0'0,"0"0"0,0 0 16,0 0-16,0 0 0,-14 20 15,14-20-15,-1 25 0,1-25 16,5 34-16,1-14 0,-1 1 15,1 1-15,3 2 16,2-1-16,2 6 0,-1-1 0,-1-1 16,-1-1-16,-1-3 0,0-2 15,-1 0-15,0-3 0,-3-7 16,-3-1-16,-2-5 0,-1-2 16,-3-1-16,1-2 0,-4-6 0,-1-4 15,-3-1-15,-2-1 0,-1-2 16,-1-2-16,1 1 0,2 2 15,0 0-15,0 2 0,1-1 16,0 0-16,-2 2 0,-2 1 16,2 2-16,1 1 0,-1 3 15,0 2-15,1 2 0,1 2 0,1 4 16,1 4-16,1 1 0,3 2 16,0 1-16,3 2 15,4-1-15,4-2 0,-1-2 0,0-1 16,-2-2-16</inkml:trace>
  <inkml:trace contextRef="#ctx0" brushRef="#br0" timeOffset="98827.4118">20657 10147 0,'0'0'0,"0"0"0,0 0 0,0 36 16,4-14-16,1-2 0,-2-3 0,0-2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16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58481 47561 490,'-8'-13'6,"2"8"9,1 7 11,0 6 10,0 5 4,-4 5-5,-2 4-5,-3 3-3,-2 3-6,-1 3-7,-2 1-7,1 3-6,0-3-4,2-6 0,4-5-1,3-6 0,1-4-1,2 1-1,1 0-1,1-1-1,1 0 3,3 0 6,4-2 7,2 0 7,2-2 2,-2 1 0,-1 0-2,0 0 0,-1 1-1,0 1 3,-1 3 1,1 2 2,0 2 0,-2 3-1,0 3-1,-2 3-2,0 2 0,0 1-3,0 0-1,0 2-1,0 1-3,0-1-3,0 0-4,0 1-2,0-3-4,-2-2 0,0-3-3,-2-3-1,1-2-4,0-2-5,2-3-5,1-1-5,0-6-7,1-10-8,2-10-9,0-9-9,1-4-1,0 3 6,0 3 7,0 3 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2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94494 49861 468,'-1'-14'1,"-1"3"1,0 3 2,-1 2 2,-1 5 11,2 6 20,0 6 20,2 6 21,0 2 3,0 1-15,0-1-15,0 1-14,-1 0-10,0 1-4,-2 1-6,0 1-4,-2 0-5,0 2-3,-1 1-4,-1 1-3,-1 0-5,0-1-5,0-1-6,1-1-5,0-2-7,2-3-7,2-3-8,2-3-7,2-4 1,4-6 8,2-6 10,3-6 9,3-3 7,2 1 3,1-1 4,3 0 3,-1 1 5,1 3 6,-2 1 6,-1 2 7,-2 2 3,-1 0 3,-2 2 2,-2 0 3,-3 3 0,-1 4 0,-2 4-1,-2 4 0,-1 1-1,0-1-3,0-1-1,0-1-3,0 0-4,-2 0-5,0-1-4,-2 1-5,2-3-11,2-6-17,4-6-17,2-6-17,1-2-5,0 1 9,-2 0 9,0 2 8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09"/>
    </inkml:context>
    <inkml:brush xml:id="br0">
      <inkml:brushProperty name="width" value="0.04495" units="cm"/>
      <inkml:brushProperty name="height" value="0.04495" units="cm"/>
      <inkml:brushProperty name="color" value="#00BFF3"/>
    </inkml:brush>
  </inkml:definitions>
  <inkml:trace contextRef="#ctx0" brushRef="#br0">79440 24459 489,'-5'-13'35,"8"5"3,6 4 3,7 6 4,3 4-2,-3 4-7,-1 3-5,-2 5-8,-2 1-3,1 1-1,0-1-2,0 1-1,-1-1-2,-1 1 1,-1-1-2,0 1 0,-1-1-1,-1-3-2,1-1 0,0-2-1,0-3-1,2-1-2,0-2-1,1-2-1,1-3-1,2-4 0,0-4 0,1-4 1,2-5-1,1-9 1,3-7 0,1-8-1,2-5-3,-1-2-7,1-2-8,-1-2-7,0 1-9,-1 2-9,-1 4-9,-1 3-10,-2 4 1,-5 7 9,-3 7 9,-4 7 10,-2 4 3,0 1-3,0 0-1,0 2-4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09"/>
    </inkml:context>
    <inkml:brush xml:id="br0">
      <inkml:brushProperty name="width" value="0.05176" units="cm"/>
      <inkml:brushProperty name="height" value="0.05176" units="cm"/>
      <inkml:brushProperty name="color" value="#00BFF3"/>
    </inkml:brush>
  </inkml:definitions>
  <inkml:trace contextRef="#ctx0" brushRef="#br0">81889 17958 425,'-5'-12'31,"6"8"12,6 8 11,6 8 11,2 5 0,1 3-10,0 3-9,-1 3-11,0 1-6,-2-1-5,-3-1-3,-1-1-4,-1-2-3,0 0-1,0-1-1,0 0-1,-1-3-1,1 1-2,0-2-1,0-1-2,3-6-1,7-12-1,7-12-1,7-11-2,3-10 0,-2-5-2,0-6-2,-1-5-2,3-7-7,6-6-14,8-5-14,6-6-14,-1 4-4,-10 15 6,-10 14 7,-9 16 7,-7 7 1,-3 2-4,-3 3-4,-2 1-4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1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88625 29225 333,'49'20'167,"16"14"-1,15 14 1,17 16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17"/>
    </inkml:context>
    <inkml:brush xml:id="br0">
      <inkml:brushProperty name="width" value="0.05398" units="cm"/>
      <inkml:brushProperty name="height" value="0.05398" units="cm"/>
      <inkml:brushProperty name="color" value="#00BFF3"/>
    </inkml:brush>
  </inkml:definitions>
  <inkml:trace contextRef="#ctx0" brushRef="#br0">87382 28870 407,'-2'-12'25,"-4"10"21,-4 8 19,-4 10 20,-3 4 2,-3 2-15,-3 3-15,-3 1-15,-3 4-11,-2 5-4,-4 4-5,-3 6-6,-1 4-5,0 4-5,0 3-6,0 5-4,2-1-6,3-5-5,5-5-4,4-4-6,3-7-4,4-6-3,5-7-4,3-7-4,4-8-4,6-10-4,4-10-5,6-10-4,0-2 0,-1 3 8,-2 5 7,-2 3 7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17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86961 29255 434,'-13'-13'24,"8"6"15,7 6 15,6 6 15,4 4 4,1 3-9,1 4-9,2 2-7,0 4-9,3 5-6,1 4-7,3 6-8,2 4-5,4 4-5,5 4-6,3 4-3,3 0-11,4-1-15,2-2-14,4-2-15,-5-6-10,-10-10-4,-12-9-5,-9-10-4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47"/>
    </inkml:context>
    <inkml:brush xml:id="br0">
      <inkml:brushProperty name="width" value="0.05013" units="cm"/>
      <inkml:brushProperty name="height" value="0.05013" units="cm"/>
      <inkml:brushProperty name="color" value="#00BFF3"/>
    </inkml:brush>
  </inkml:definitions>
  <inkml:trace contextRef="#ctx0" brushRef="#br0">76138 38947 438,'-2'15'101,"0"-1"-22,-3-1-22,-2 0-21,-1-1-11,-2 3-2,0 1-2,-1 3-1,0 1-1,2 1-1,2 1 1,3 1 0,-1 1-1,-2-1-2,-2 1-2,-2-1-2,0 0-1,1 1-1,0-1-2,2 1-1,1 0-1,1 1-1,0 1 0,2 1 0,0-2-2,2-2 0,0-3-2,2-2-1,1-3-1,4-1-2,2-1-2,3-1-1,3-3-2,0-4 1,1-6 0,1-4 0,1-4 0,1-4 1,2-2 0,0-3 1,1-2 0,1-3 0,0-1 0,3-2 0,-2-1 1,0 1 0,-1 1 0,0 1 1,-3 0 0,-1 1 0,-3-1 2,-1 1-1,-3 0 1,-2 1 1,-4 1-1,-2 1 0,-2 0 0,0-1 1,0-1 0,0-1 1,-1 0 1,-1 3-1,0 1-1,-1 3 1,-2 0-1,0 2 1,-1 1 0,-2 1 0,0 1 1,-1 2-1,-2 3 1,0 1-1,-1 1-2,-1 2-1,-1 0-3,-1 2-3,-2 1-3,0 4-6,-1 2-5,-1 3-5,0 3-5,3 2-5,1 1-2,3 3-5,1-1 0,2-3 6,2-3 4,2-2 5,1-2 3,0-1 1,0 1-1,1 0 2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47"/>
    </inkml:context>
    <inkml:brush xml:id="br0">
      <inkml:brushProperty name="width" value="0.05645" units="cm"/>
      <inkml:brushProperty name="height" value="0.05645" units="cm"/>
      <inkml:brushProperty name="color" value="#00BFF3"/>
    </inkml:brush>
  </inkml:definitions>
  <inkml:trace contextRef="#ctx0" brushRef="#br0">77442 40100 389,'8'7'46,"1"-1"-6,2 0-6,0-2-7,0 0-4,1 0-1,0 0-3,0 0-1,-1 1-1,1 2-2,-1 1 0,1 3 0,-3 2-2,-4 0-2,-6 1-2,-4 1-1,-3 1-3,-2 0 0,0-1-1,-1 1-2,-1-1 0,1 1 0,-1 0 1,0-1 0,1 1-1,1 0 0,1-1 0,0 1-2,3-1 2,1-1 1,2-1 2,2 0 1,3-2 3,4-1 0,3 0 2,5-2 1,2-1 0,-1-1-1,1 0-2,-1-2 0,1 0-2,-1 0 2,1 0 0,0 0 1,-2 2 1,-3 4 1,-3 3 1,-2 5 1,-4 1 0,-3 1-3,-2 0-1,-3-1-3,-3 1-2,0-1 0,-1 1-1,-1 0 0,-2-1-2,-2 1-1,-1-1-1,-2 1-2,-1-1-1,0-1-3,2-1-1,1-1-3,1-1-2,1-1-5,1 0-4,1-2-4,4-3-12,6-6-21,7-6-21,8-6-20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49"/>
    </inkml:context>
    <inkml:brush xml:id="br0">
      <inkml:brushProperty name="width" value="0.04791" units="cm"/>
      <inkml:brushProperty name="height" value="0.04791" units="cm"/>
      <inkml:brushProperty name="color" value="#00BFF3"/>
    </inkml:brush>
  </inkml:definitions>
  <inkml:trace contextRef="#ctx0" brushRef="#br0">89970 37194 459,'14'-22'5,"-4"5"5,-4 3 7,-4 4 6,-4 3 1,0 1-1,-3 0-2,-2 2-2,-1 0-1,-2 2-2,0 0 0,-1 2 0,-2 1-2,-2 2 0,-1 2 0,-3 2-1,0 0 0,-1 1 0,1 0-1,-1 0 0,0 1 0,-3 1 2,-1 3 1,-2 2 1,0 1 0,5-1-1,3 1-1,4-1-2,3 1 1,3 0-1,1-1 0,2 1-1,2-1 1,0-1-3,2-1 0,0 0-2,5-1-2,8 1-2,7 1-4,9 2-2,3-1-2,0-1 0,1-1 1,-1-1 0,-1-1 0,-2 0 1,-1-2 0,-3-1 1,-2 0 1,-3 0 0,-3 0 1,-2 0 0,-4 0 0,-3 1 2,-3 2 1,-2 0 0,-3 0 2,0 1 0,-2 0 1,0 0 0,-3-1 0,-3 1 0,-5 0-1,-4 0 0,-2 0-2,-1 1-1,-1 1-3,-1 2 0,-1-1-4,-1-1-4,-1-1-3,0-1-5,-1 0-3,1 0-2,1-1-4,1 1-1,2-1-4,1-2-2,3-3-3,1-1-2,3-2-4,2-4-5,4-2-5,3-3-4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49"/>
    </inkml:context>
    <inkml:brush xml:id="br0">
      <inkml:brushProperty name="width" value="0.04211" units="cm"/>
      <inkml:brushProperty name="height" value="0.04211" units="cm"/>
      <inkml:brushProperty name="color" value="#00BFF3"/>
    </inkml:brush>
  </inkml:definitions>
  <inkml:trace contextRef="#ctx0" brushRef="#br0">87639 39331 522,'-15'-13'24,"2"3"1,2 4 0,3 4 2,0 2 0,0 2 2,0 0 2,0 2 1,-1 1 0,-1 5-1,-3 4 0,-2 4-2,-1 2-1,-1 1-4,-1 1-2,-1 1-3,-3 1-3,-3 2-4,-4 3-3,-5 1-5,-1 3-4,0 2-4,0 4-5,0 3-5,-1 2-5,1 2-7,0 2-7,0 2-7,2-2-5,5-3-3,5-4-3,5-3-3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49"/>
    </inkml:context>
    <inkml:brush xml:id="br0">
      <inkml:brushProperty name="width" value="0.04783" units="cm"/>
      <inkml:brushProperty name="height" value="0.04783" units="cm"/>
      <inkml:brushProperty name="color" value="#00BFF3"/>
    </inkml:brush>
  </inkml:definitions>
  <inkml:trace contextRef="#ctx0" brushRef="#br0">91800 39977 459,'8'-6'47,"2"2"-3,0 4-1,1 3-3,1 1-2,2 3-2,0 2-3,1 2-3,2 1-2,3 3-3,3 2-3,3 1-3,2 2-1,3-1 1,1 1 1,2-1 0,1 1 0,1 1-5,-1 1-3,0 1-5,-1 1-3,-3-1-3,-3 1-5,-3-1-2,-3 1-7,-3-1-9,-3 0-9,-3 1-9,-3-1-6,-2-1-3,-4-2-4,-2 1-3,-4-4 1,0-3 2,-3-4 5,-2-4 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3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96240 50400 484,'-48'28'66,"12"-5"-15,13-7-15,13-5-15,6-2-5,1 1 4,-1 3 4,0 2 4,0 1 2,2-1-3,0 1-2,2-1-2,0 0-3,0 0 0,0-2-3,0-1-1,0 1-2,2 1 0,0 3-1,2 2 0,1-1-3,3-1-3,3-3-3,4-1-3,1-4-5,1-6-3,1-6-5,1-6-4,-1-4-2,-1-1 2,-3-3 2,-1-1 1,-2-3 0,-1 0 1,0 0-1,-2-2 0,-1 0 2,-2 3 3,-3 1 4,0 3 3,-3 0 3,0 0 0,-2 1 0,0-1 2,-2 2-2,-2 2-3,-2 4-4,-1 3-2,-2 2-4,0 0-6,1 2-4,-1 0-5,0 2-3,-2 0-1,0 2 0,-1 0-1,1 1-1,3 2-2,3 0-3,3 1-2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50"/>
    </inkml:context>
    <inkml:brush xml:id="br0">
      <inkml:brushProperty name="width" value="0.04319" units="cm"/>
      <inkml:brushProperty name="height" value="0.04319" units="cm"/>
      <inkml:brushProperty name="color" value="#00BFF3"/>
    </inkml:brush>
  </inkml:definitions>
  <inkml:trace contextRef="#ctx0" brushRef="#br0">85606 42381 509,'-49'-13'32,"12"5"-7,12 4-5,11 6-8,7 3 3,1 3 9,0 3 11,2 4 9,0 1 2,2 1-6,0 1-8,2 1-7,0 0-4,0 1-3,0 0-2,0-1-3,1 0-1,2-3 1,2-1-1,2-2 1,1-3-2,1-1-3,1-2-5,2-2-3,1-2-2,3-1-2,3 0-2,3-1-2,3-4 0,5-6-1,3-6-1,4-5 0,1-3 1,-2 3 0,-2 1 2,-1 3 1,-4 0 2,-6-2 2,-4 0 2,-4-1 3,-7 0 0,-8 1 2,-8 1 1,-8 1 1,-4 2-1,-3 5-2,-1 3-2,-3 4-3,-1 2-1,0 0-1,-2 0 1,-1 0-1,2 1-4,5 2-6,5 2-8,5 2-6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50"/>
    </inkml:context>
    <inkml:brush xml:id="br0">
      <inkml:brushProperty name="width" value="0.04884" units="cm"/>
      <inkml:brushProperty name="height" value="0.04884" units="cm"/>
      <inkml:brushProperty name="color" value="#00BFF3"/>
    </inkml:brush>
  </inkml:definitions>
  <inkml:trace contextRef="#ctx0" brushRef="#br0">93607 41978 450,'-22'-5'94,"6"6"-13,5 6-12,5 6-12,2 3-11,0 1-7,0 1-8,0 1-8,-1 2-4,0 3-1,-1 3-2,-1 3-1,1-1-2,6-3-2,4-5-2,5-3-3,6-5-3,4-5-4,5-4-4,5-6-4,3-4-3,2-5-1,2-5-2,3-5-1,-2-3-1,-4 3 2,-4 0 1,-3 1 2,-5 0 1,-3 0 2,-4 1 1,-4-1 2,-4 1 1,-3-1 1,-2 0 2,-4 1 0,-3 0 1,-5 3-2,-5 1-1,-5 2-1,-5 3-1,-3 3 0,-5 2 0,-3 4 0,-3 2-5,-4 4-9,-3 2-10,-2 3-10,2 1-5,10-2-2,8-2-2,9-2-1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52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70475 45315 473,'-61'21'21,"20"-5"9,20-5 11,19-5 11,13-3 1,7 0-7,7-1-7,7-2-7,1 0-6,-3-2-4,-5-1-4,-4 0-5,0-1-3,1 1-1,3-2-2,1 2-2,1-1-2,-1 2-4,-1 0-2,-1 2-4,-2-1-4,-1 0-9,-3-2-7,-1 0-7,-2-2-5,-3 0-4,-1-1-2,-2-1-3,-4-3 3,-4 0 5,-6-3 8,-4-1 6,-3-3 5,1-2 1,-1-1 2,0-3 2,0 1 2,1 1 4,-1 3 2,0 1 4,1 2 4,1 1 4,0 1 4,2 0 5,1 2 3,1 3 1,0 1 0,2 2 1,-1 6 9,-2 10 16,-2 9 17,-1 11 17,-2 6 1,2 4-15,1 4-12,0 4-15,1 4-9,-1 5-2,-2 5-5,0 5-2,0 7-7,1 9-9,0 8-8,2 10-9,1-4-8,2-15-7,3-14-8,1-14-6,1-9-4,2 0 2,0-2 1,1 0 1,2-6 2,2-10 2,2-9 1,2-10 3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53"/>
    </inkml:context>
    <inkml:brush xml:id="br0">
      <inkml:brushProperty name="width" value="0.05082" units="cm"/>
      <inkml:brushProperty name="height" value="0.05082" units="cm"/>
      <inkml:brushProperty name="color" value="#00BFF3"/>
    </inkml:brush>
  </inkml:definitions>
  <inkml:trace contextRef="#ctx0" brushRef="#br0">70760 46278 432,'-10'-8'0,"-2"-2"0,-3 0 0,-3-1 0,-1 1 3,1 2 4,1 4 6,1 3 4,0 3 5,0 5 3,1 6 5,-1 4 2,0 4 0,-2 2-5,0 4-6,-1 3-4,0 2-5,-1-1-2,1 0-2,-1 1-3,1-2 0,3-2-1,1-2 1,3-1 1,5-7-3,11-9-5,12-10-5,10-9-5,6-9-3,4-6-3,3-5-1,2-6-2,2-2-1,1 4 3,-2 2 2,2 3 2,-3 3 4,-2 1 5,-4 3 5,-2 1 6,-2 3 2,-1 3 0,-1 3-2,-1 3 0,-3 2 0,-1 2-1,-4 2 1,-3 2-1,-3 2 6,-1 4 12,-2 2 11,-2 3 11,-1 3 4,0 2-4,-1 1-5,1 3-5,-1 2-4,0 3-4,-2 3-4,0 3-4,-2 1-4,-1 2-4,0 1-4,-2 1-5,-2-1-2,-3-2-5,-5-2-2,-4-1-4,-2-3-3,-1-2-2,-1-1-1,-1-2-3,0-5 0,0-3-1,2-6-1,1-4 1,1-6-1,1-2 1,1-5 0,0-4 0,3-4 0,3-7 0,2-5 1,4-6 0,2-2 2,2 1 3,2 3 3,2 2 3,0 3 3,1 5 3,0 5 3,0 5 4,-1 5 5,-2 6 10,-3 6 9,0 6 9,-5 5 2,-4 5-5,-6 5-5,-4 5-6,-4 2-3,-3 1-4,-3-1-3,-2 0-3,-2-1-6,1-1-8,1-3-8,1-1-9,3-4-4,3-3-2,4-5-2,5-3-1,5-6-4,8-8-4,8-8-4,8-7-5,4-4 2,1 1 8,1 1 9,1 1 9,0 2 7,-1 5 7,-1 3 5,-1 4 7,-1 3 1,-1 0-3,-1 2-3,-1 0-4,0 3 7,2 4 13,0 4 15,1 4 13,1 1 5,3 1-7,1-1-6,3 1-6,0 0-5,1 1-6,-1 1-5,0 1-6,0-1-7,-1-2-9,-1-4-8,-1-3-8,-3-2-9,-3 0-7,-4-2-7,-4 0-7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53"/>
    </inkml:context>
    <inkml:brush xml:id="br0">
      <inkml:brushProperty name="width" value="0.03306" units="cm"/>
      <inkml:brushProperty name="height" value="0.03306" units="cm"/>
      <inkml:brushProperty name="color" value="#00BFF3"/>
    </inkml:brush>
  </inkml:definitions>
  <inkml:trace contextRef="#ctx0" brushRef="#br0">73738 46940 665,'-7'-5'68,"3"7"-8,1 8-10,2 6-8,1 4-9,0 1-4,0 1-7,0 1-5,0 0-7,-2 0-6,0 1-8,-1-1-7,0-4-12,2-9-18,2-8-18,2-9-17,0-5-1,1 2 15,0 1 16,-1 1 16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53"/>
    </inkml:context>
    <inkml:brush xml:id="br0">
      <inkml:brushProperty name="width" value="0.04569" units="cm"/>
      <inkml:brushProperty name="height" value="0.04569" units="cm"/>
      <inkml:brushProperty name="color" value="#00BFF3"/>
    </inkml:brush>
  </inkml:definitions>
  <inkml:trace contextRef="#ctx0" brushRef="#br0">74300 45554 481,'14'-16'3,"-3"2"6,-3 1 7,-3 1 5,-2 3 6,0 6 4,-2 6 5,0 6 5,-1 5 1,0 7-1,0 5-2,0 7 0,0 4-3,0 6-4,0 4-3,0 6-5,0 3-4,0 5-5,0 4-5,0 3-5,0 3-3,2-1-2,0 1 0,2-1-1,-1-1-6,-1-1-14,0-3-13,-2-1-12,1-5-8,2-7 0,2-6-1,2-7-1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54"/>
    </inkml:context>
    <inkml:brush xml:id="br0">
      <inkml:brushProperty name="width" value="0.05176" units="cm"/>
      <inkml:brushProperty name="height" value="0.05176" units="cm"/>
      <inkml:brushProperty name="color" value="#00BFF3"/>
    </inkml:brush>
  </inkml:definitions>
  <inkml:trace contextRef="#ctx0" brushRef="#br0">73946 46524 425,'-8'-42'34,"2"8"-3,1 9-3,0 9-2,4 6-2,6 4 1,6 4 1,6 4 0,2 3-1,1 2-7,-1 2-5,1 1-6,0 1-4,1-2-4,1-2-3,1-2-4,1-3-4,-1-4-4,1-4-5,-1-4-4,1-3-3,3-3 1,1-3 1,3-3 0,-2 0 2,-3 2 5,-5 4 3,-3 3 4,-4 2 4,-3 3 4,-3 1 4,-2 2 4,-4 2 8,-4 2 12,-4 2 13,-4 2 13,-2 2 3,1 2-6,-1 1-5,0 3-6,1 1-5,2 0-4,3-1-5,1 1-4,2 0-4,4 0-1,2-1-3,4 1-2,1-2-9,3-2-13,2-4-16,2-2-13,0-2-5,-1 2 7,-1 0 6,0 1 7,-3 2 5,1 0 6,-2 1 6,0 2 5,-3 1 5,-1 3 3,-2 4 3,-2 2 2,-3 2 4,-3 1 3,-5 1 3,-4 1 3,-3 1 1,-1 1 0,-3 1 0,-1 0-1,-1 0 0,4-3-1,3-3-1,3-3 0,2-2 0,2 0 2,3-2 2,1-1 2,4-2-6,6-2-12,5-4-13,7-2-11,3-5-8,1-2-4,1-5-5,1-4-4,2-3-1,3-5 0,3-3 0,3-4 1,0-4 2,-2-3 4,-1-3 5,-3-2 4,-2 0 5,-3 6 6,-3 4 5,-3 5 5,-3 4 4,-2 3 1,-4 3 2,-3 3 0,-2 3 14,-4 8 24,-2 4 25,-3 8 24,-2 3 3,2 3-19,1 3-19,0 3-19,0 1-12,0 1-7,-1-1-6,-1 1-5,1-9-21,6-17-31,4-16-33,5-16-33,2-6-5,-2 7 24,-2 7 22,-2 7 23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54"/>
    </inkml:context>
    <inkml:brush xml:id="br0">
      <inkml:brushProperty name="width" value="0.05216" units="cm"/>
      <inkml:brushProperty name="height" value="0.05216" units="cm"/>
      <inkml:brushProperty name="color" value="#00BFF3"/>
    </inkml:brush>
  </inkml:definitions>
  <inkml:trace contextRef="#ctx0" brushRef="#br0">76800 45427 421,'21'-64'2,"-3"15"3,-4 12 3,-4 15 4,-2 8 6,3 3 8,2 2 8,2 4 9,0 2 2,1 2-1,0 2-3,-1 2-2,2 3-2,1 4-1,3 3-2,2 5-2,1 2-2,2 3-4,3 1-4,1 3-4,2 1-5,1 1-4,1 0-5,1 2-4,-1 0-3,0-1 3,-1-2 1,-1 1 1,-3-3-9,-2 0-22,-3-1-21,-2-1-21,-6-2-10,-3-3 3,-6-3 2,-4-2 3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55"/>
    </inkml:context>
    <inkml:brush xml:id="br0">
      <inkml:brushProperty name="width" value="0.04878" units="cm"/>
      <inkml:brushProperty name="height" value="0.04878" units="cm"/>
      <inkml:brushProperty name="color" value="#00BFF3"/>
    </inkml:brush>
  </inkml:definitions>
  <inkml:trace contextRef="#ctx0" brushRef="#br0">77047 46981 451,'-15'0'0,"-1"-2"0,0 0 0,1-2 0,0 1 0,2 0 0,2 2 0,3 1 0,1-1 7,4-1 16,2 0 15,4-1 15,3-1 3,4 2-11,3 0-9,5 2-11,1 0-6,1 2-4,-1 0-4,1 2-4,-1 0-2,-3 3 1,-1 2 1,-2 2 0,-3 2 1,-1 3 2,-2 3 2,-2 3 1,-2 1 1,-2-1-1,-2-1-1,-2-1 0,-3 0-2,-2 3-2,-3 1-1,-3 3-3,-2-1-2,1 0-3,-1-1-4,0-1-4,2-2-1,1-5 1,2-3 1,2-4 0,2-8-8,2-12-16,3-12-17,1-11-17,2-5-4,3 2 11,4 2 10,2 2 11,1 2 7,-1 1 8,0 3 7,-2 2 6,-1 1 9,-2 4 8,-2 3 10,-2 3 10,-3 4 10,-4 5 13,-4 4 13,-3 5 13,-4 5-1,-2 6-15,-1 4-14,-3 5-15,-1 2-8,-1 0-3,-1 1-2,0-1-3,-1 0-7,1-2-11,1 0-13,1 0-12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55"/>
    </inkml:context>
    <inkml:brush xml:id="br0">
      <inkml:brushProperty name="width" value="0.05565" units="cm"/>
      <inkml:brushProperty name="height" value="0.05565" units="cm"/>
      <inkml:brushProperty name="color" value="#00BFF3"/>
    </inkml:brush>
  </inkml:definitions>
  <inkml:trace contextRef="#ctx0" brushRef="#br0">78857 46016 395,'8'-7'37,"0"2"0,-1 2 0,1 2-2,0 3 0,2 6 0,0 4 0,1 5 1,0 4-3,0 3-2,-2 3-3,-1 3-3,0 2-2,-2 2-1,-1 2-1,0 3-1,-2-2-2,0-2 0,-2-4-1,0-1-2,-2-2-1,0 4-3,-2 3-1,0 3-3,-3-2-3,-2-2-4,-3-5-3,-3-3-4,-3-3-1,-1-2-1,-3 0 1,-1 0 0,-2-4-3,1-3-5,-1-4-4,1-4-7,1-7 1,3-8 2,3-9 5,2-9 2,7-6 5,9-1 3,8-2 4,9-2 3,6-2 2,2 0-1,4-2-1,3 0 0,3-2-4,2 0-4,4-2-5,2 0-5,2 1-4,-2 4-5,-1 4-4,0 4-4,-5 4-3,-7 7 0,-9 5-1,-7 6-1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3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97600 50950 537,'23'0'83,"-1"0"-10,-2 0-10,1 0-10,-4 2-9,-1 6-8,-4 4-7,-3 5-7,-4 3-9,-4 1-6,-6 1-9,-4 1-7,-3 0-4,-3-1-1,-2-1 0,-1-1-2,0-1 3,5-1 6,3-1 4,4-1 7,4-1 4,2-3 4,4-1 4,2-2 5,4-2 0,3-2-4,5-3-3,3 0-4,1-4-4,-1 0-5,-3-3-3,-1-2-5,-2 0-9,-1 0-13,-1 2-12,0 1-14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07"/>
    </inkml:context>
    <inkml:brush xml:id="br0">
      <inkml:brushProperty name="width" value="0.05588" units="cm"/>
      <inkml:brushProperty name="height" value="0.05588" units="cm"/>
      <inkml:brushProperty name="color" value="#00BFF3"/>
    </inkml:brush>
  </inkml:definitions>
  <inkml:trace contextRef="#ctx0" brushRef="#br0">59059 40347 393,'-8'-16'3,"0"2"5,0 1 5,0 1 6,2 2 7,2 6 10,4 4 10,3 6 10,1 3 0,3 1-8,2 3-9,2 2-9,0 1-6,1 1-2,0 1-2,0 1-3,-1 0-3,1-1 0,0-1-2,0 0-1,-1-1-2,1 1 0,0 1-1,0 1-1,-1 0-1,1-3-1,0-1-2,0-2 0,0-2-2,1 1 0,1 0 0,2 0 0,-1-2-1,1-1 2,0-2 0,-1-2 0,3-2 2,4-2-1,3-2 2,4-2 0,6-5-1,5-6 1,6-7-2,6-6 0,7-9-2,9-9-6,9-8-4,9-9-6,11-11-5,15-13-9,15-12-7,15-13-9,-1 1 1,-16 15 7,-15 14 9,-16 15 7,-12 11-3,-8 8-16,-7 8-13,-8 8-16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19"/>
    </inkml:context>
    <inkml:brush xml:id="br0">
      <inkml:brushProperty name="width" value="0.02398" units="cm"/>
      <inkml:brushProperty name="height" value="0.02398" units="cm"/>
      <inkml:brushProperty name="color" value="#F2395B"/>
    </inkml:brush>
  </inkml:definitions>
  <inkml:trace contextRef="#ctx0" brushRef="#br0">75882 14727 917,'-1'-22'5,"0"1"10,-1 3 11,-1 2 11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1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18224 26309 471,'-16'-1'-1,"1"0"-3,-1-2-2,0 0-2,2-1 7,3 0 17,3 0 17,2 0 17,5 1 8,6 1-2,6 0-1,6 2-2,1 0-5,1 2-7,-2 0-8,-1 1-8,1 1-6,1 0-2,3 0-4,2 0-2,0-1-3,2 0-2,1-2-3,1 0-3,2-1-1,1 0 1,2 0 0,3 0 2,0 0 0,0 0-2,0 0 1,1 0-2,-1 0 0,0 0 1,0 0-1,1 0 2,0 0-1,0 0 0,2 0 0,1 0 0,0-1 0,2 0-1,1-2 0,0 0 0,2-1-1,0 0 1,2 0 0,1 0-1,-1 0 1,-1 1 0,0-1 0,-1 0-1,0 0 1,2 2-1,2 0 1,2 2 0,-1 0 0,-2 0 0,-4 0 0,-2 0 1,-2 0 0,-2 2 0,0 0 0,-1 2-1,0-1 1,2-1-1,3 0 0,1-1 0,1-1-1,0 0 0,0 0 0,0 0 0,1 0-1,2 0 0,2 0 1,2 0-1,1 0 0,0 0 0,0 0 0,0 0 1,0 0-1,0 0-1,0 0 0,0 0-1,1 0-1,2 0 1,1 0 0,3 0 1,0-1 0,0-1 0,-2 0 0,0-1 0,-2-1 0,-1 2 0,-1 0 1,0 2 0,-2-1 0,-2 0 0,-2-2 1,-2 0 0,-1 0-1,0 0 0,0 2-1,1 1-1,-2-1 0,0-1 1,-2 0 0,0-1 1,-1-1 0,1 0 0,-1 0 1,0 0-1,-1 0 1,-2 1-1,-2-2 1,-1 2-1,-3-1 0,-1 2 1,-3 0-1,-1 2 1,-3 0-2,-1 0-2,-3 0-3,-1 0-2,-1 0-1,-1 0 0,1 0 0,0 0 0,-1 0-4,-1 0-7,-1 0-9,0 0-7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2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35192 23224 508,'-5'-21'58,"6"5"-5,6 5-4,6 5-4,1 3-6,-1 3-6,-3 4-7,-1 2-6,-1 4-4,0 6 0,0 4-2,0 5 1,-1 2-2,-1 0 0,0 1-2,-2-1 0,-1 0-2,0 1-1,-2-1-1,0 1-1,-2-1-1,0 0 1,-2 1 1,0-1 0,-1 0-2,-2 1-6,0-1-4,-1 1-6,-2-3-2,0-1-2,-1-4 0,-1-3-1,-1-3-1,0-3 0,0-3-2,1-2 0,-2-3-1,0-2 1,-1-2 1,-1-2-1,0-3 2,1-4 0,0-4 1,2-3 1,2-3 1,2 1 4,4-1 3,3 1 3,2 0 3,3 0 2,4 2 3,2 1 1,3 2 3,1 1 1,3 2 2,2 2 1,0 3 1,1 2-1,-1 4-1,1 3-1,-2 2 1,-3 5 1,-3 4 1,-2 3 2,-4 4 0,-1 1-2,-2 3-2,-2 1-2,-3 3-2,-3 1-1,-5 2-3,-4 2-2,-3 1-2,-1-1-1,-3-1-1,-1-2-2,-2-1 0,1-3 0,-1-3 2,1-3 0,0-3 1,3-3 2,1-3 2,3-2 1,5-5 5,8-2 4,9-6 5,10-2 6,5-3 0,2 0-5,4 0-5,3 1-5,2-1-5,-1 0-4,0 0-5,0 0-4,1 1-5,1 2-3,1 3-5,1 1-3,-1 0-5,-2-1-4,-2 0-4,-1-1-4,-4-2-2,-1 0 1,-4-1 0,-3-2 0,-3 1 5,-1-1 5,-2 0 6,-2 0 6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3"/>
    </inkml:context>
    <inkml:brush xml:id="br0">
      <inkml:brushProperty name="width" value="0.05701" units="cm"/>
      <inkml:brushProperty name="height" value="0.05701" units="cm"/>
      <inkml:brushProperty name="color" value="#F2395B"/>
    </inkml:brush>
  </inkml:definitions>
  <inkml:trace contextRef="#ctx0" brushRef="#br0">36634 23272 385,'0'-15'0,"0"1"0,0 1 0,0 0 0,0 1 1,2-1 2,1-1 1,0-1 1,1-1 2,0 2 1,0 1 2,0 1 1,-1 4 8,-1 8 15,0 8 13,-2 7 16,0 6 1,0 1-10,0 3-11,0 1-10,0 3-6,0 3-4,0 3-2,0 2-4,0 1-2,0-1-2,0-3-2,0-2-1,0 2-1,-2 5-1,0 4-1,-1 6 0,-1 1-1,2-3-1,0 0-2,2-3-2,0-3-2,0-2-4,0-3-1,0-4-4,0-2-1,0-3 0,0-3 1,0-3 1,-4-7-6,-6-10-10,-7-12-10,-7-10-11,-2-9-1,3-6 5,3-8 7,3-6 7,2-4 4,2 4 5,3 1 5,1 2 3,1 1 5,2 3 2,1 2 4,0 2 4,2 3 2,0 4 3,2 3 1,0 5 3,2 2 1,2 2 0,2 2 0,2 3-1,1 4 0,0 8 0,0 8-1,-1 8 0,-2 5-1,-6 2-3,-6 4-1,-5 3-3,-4 2-2,-2 1 0,0 1-3,-1 0 0,-1 1-1,-1-1 0,-1-1 0,-1-1 0,1-4 1,5-4 0,3-5 2,4-4 0,7-7-1,8-7-3,9-6-3,10-7-3,4-6-2,4-6 0,3-3 0,3-6 0,5-4-1,8-2 0,7-4-1,9-2-1,1 0 3,-7 7 4,-5 6 4,-6 6 5,-6 4 3,-8 6 4,-6 5 2,-7 5 2,-8 6 7,-10 8 7,-10 7 9,-10 9 9,-3 1-1,1-3-7,2-5-8,3-3-8,1-1-4,2 1-3,2 3-2,2 2-3,2 1 0,2 3 0,2 1-1,2 3 0,3-1 0,2 0-3,3-1-2,3 0-2,3-3-3,3 0-7,4-1-5,2 0-6,2-3-8,4 1-9,3-2-10,3-1-9,-2-2 0,-8-4 12,-6-5 9,-6-3 12,-5-1 0,1 2-11,0 2-10,0 2-11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4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40150 23350 628,'29'9'124,"-3"3"-26,-5 4-27,-3 2-27,-4 1-19,-3 1-16,-3-1-13,-2 1-14,-3-1-10,-2 1-3,-2-1-3,-2 1-4,-2-2-2,0-1 1,-1-2 1,-2-3 0,1-1 2,1-2 2,0-2 3,2-2 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4"/>
    </inkml:context>
    <inkml:brush xml:id="br0">
      <inkml:brushProperty name="width" value="0.04762" units="cm"/>
      <inkml:brushProperty name="height" value="0.04762" units="cm"/>
      <inkml:brushProperty name="color" value="#F2395B"/>
    </inkml:brush>
  </inkml:definitions>
  <inkml:trace contextRef="#ctx0" brushRef="#br0">40150 23713 462,'22'10'86,"-3"3"-19,-3 5-18,-3 4-20,-3 3-9,-2 6-3,-4 5-1,-2 5-3,-3 1-1,-2-1-2,-2 0-2,-2-1-2,-1-3-2,1-2 0,-1-3-2,0-3 0,0-4 1,0-3 3,0-5 3,1-3 2,0-5 5,4-6 5,2-6 4,4-6 5,2-7-1,5-7-8,4-8-7,4-8-6,2-7-10,1-5-11,1-4-10,1-5-10,-1-2-4,0 1 4,-1 1 3,0 1 3,-3 2-2,1 6-10,-2 4-9,-1 6-9,-2 6 0,-3 8 11,-3 7 10,-2 8 10,-2 4 6,0 1 2,0-1 1,0 0 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4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41450 22594 563,'7'-35'-21,"-1"9"17,0 9 15,-2 9 16,1 4 7,2 2 0,2 0-2,1 2-1,1 0 0,0 2 2,-2 0 2,-1 2 1,1 1 0,0 3-2,1 3-3,1 4-3,-1 1-8,-2 1-12,-4 1-12,-2 1-13,-3 1-5,0 1 3,-2 1 4,0 1 2,-3-1-6,-2-1-19,-3-3-16,-3-1-19,0-3-1,2-3 15,4-3 14,3-2 14,1-2 9,0 0 4,0 0 4,0 0 4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5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41194 23650 482,'-15'0'9,"4"2"17,3 0 19,3 2 17,0 1 4,0 3-11,-2 4-11,0 2-11,0 2-7,0-1-3,2 1-3,1-1-3,3-1-9,6-4-16,5-4-16,7-4-16,3-4-6,3-4 4,1-4 3,3-4 5,-2 0 4,-3 3 8,-5 3 7,-3 2 7,-5 5 11,-7 4 13,-4 5 13,-7 6 14,-4 1 5,-2 1-7,-1 0-5,-3-1-6,1 1-4,1 0-3,2-1-3,3 1-4,1-1 0,2-1-2,2-1-1,3 0 0,1-2-8,2 1-17,2 0-16,2 0-17,1-1-4,1 1 7,2 0 7,0 0 7,0 0 4,0 1 2,-2 1 1,0 1 1,-3 1 3,-1 0 3,-2-1 3,-1 1 3,-1 0 6,3-1 8,4 1 8,2-1 8,2 1 3,-2 0-3,-1-1-1,0 1-3,-2 0-2,-1 1-3,0 1-2,-1 1-3,-3 0-2,0-3 1,-3-1-2,-2-2 1,-1-2 0,-2-1 1,0 0 0,-1-2 2,-2-1 1,0-2 2,-1-3 3,-1 0 1,1-5 0,5-4-1,3-6-4,4-3-1,3-7-2,4-5 0,2-6 0,3-7-1,4-2-4,1-2-9,5 0-10,2-1-9,2 1-8,2 4-6,3 3-7,1 5-6,-1 5-1,-3 5 5,-5 7 3,-3 5 5,-4 3 4,-1 2 1,-2 1 2,-2 1 3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5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42879 22800 501,'-16'16'52,"2"1"-1,1 1 2,1 1-1,1 1-1,0 1-3,2 1-3,1 1-4,-1 2-5,-2 1-8,-2 3-8,-1 1-8,-2 2-5,-2 0-5,0 2-2,-1 1-5,0-2-7,1-2-10,1-3-11,1-3-10,2-3-7,2-5-3,4-3-3,3-4-2,1-5 1,2-2 7,0-6 7,2-2 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3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94733 51166 558,'-6'-7'4,"4"2"7,4 2 8,4 2 7,3 1 7,3 0 5,3 0 5,4 0 5,-2 0-1,-1 2-8,-4 0-8,-3 2-8,-2 1-6,-2 3-3,-2 4-4,-2 2-4,-2 2-1,0-1 1,-2 1 2,0 0 0,-2-1-3,-2 1-5,-1-1-6,-3 1-6,2-2-5,4-1-2,5-2-2,6-2-2,6-4 0,7-6 4,9-6 3,7-6 5,1-1-7,-8 1-17,-6 2-17,-6 2-18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5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43250 23055 432,'7'-14'2,"-1"2"6,0 4 5,-2 3 5,2 2 8,2 2 10,3 2 10,4 2 11,1 3 2,3 4-7,1 3-5,3 5-6,2 1-5,3 1-6,3-1-4,2 1-5,3-1-5,3 1-2,1-1-4,2 1-3,-1-1-4,-4-1-6,-4-1-5,-3-1-5,-5 0-6,-3-1-7,-5 1-7,-3 0-7,-4-1-4,-4 1-2,-4-1-3,-4 1-2,-3-2 2,-2-3 9,-2-3 8,-2-2 8,0-2 2,1 0-2,0 0-3,2 0-3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6"/>
    </inkml:context>
    <inkml:brush xml:id="br0">
      <inkml:brushProperty name="width" value="0.0507" units="cm"/>
      <inkml:brushProperty name="height" value="0.0507" units="cm"/>
      <inkml:brushProperty name="color" value="#F2395B"/>
    </inkml:brush>
  </inkml:definitions>
  <inkml:trace contextRef="#ctx0" brushRef="#br0">42972 24105 433,'-20'-1'7,"9"-2"13,6-2 14,10-1 13,4-2 4,3 2-7,3 0-6,3 2-6,1 1-5,-1 2-4,0 2-3,-2 2-4,-2 3-3,-1 4 0,-2 3-2,-2 5 0,-3 3-2,-2 5 1,-4 3 1,-2 4-1,-3 3 0,-2 1-4,-2 0-4,-2 2-2,-1-2-4,-1-2-4,-1-3-4,-2-3-5,2-4-2,1-5-1,2-5-1,3-5-1,0-5-2,0-8-1,0-6-1,0-7-1,3-5 1,8 0 6,6 0 5,8-2 5,3 0 5,1 1 2,1 1 4,1 1 3,0 2 1,-1 5 0,-1 2-1,-1 6-1,-2 2 3,-3 4 4,-3 2 6,-2 4 5,-4 2 2,-1 5-2,-2 4-2,-2 3-1,-3 3-3,-6 1-2,-4 1-3,-5 1-4,-2-1-1,-1 0-1,0-1-2,1-1 0,-1-1-1,-1-1 0,-1-1 0,-1-1 1,0-1-1,1-1 1,1 0-1,1-2 0,1-2 2,2-3 4,3-3 4,1-2 3,6-3 4,8-2 2,9-2 3,10-2 2,5-2-1,4 0-6,5-1-6,3-2-6,2 2-5,2 1-2,1 2-3,0 2-3,0 1-5,-2 0-4,-1 0-6,-3 0-4,-4 0-4,-4 0 1,-4 0 0,-6 0 0,-8 1-4,-11 2-9,-10 2-8,-11 1-9,-6 1 0,-1-4 8,-1-3 8,0-2 9,-3-4 6,-1-3 7,-2-5 5,-2-4 6,0-1 4,1 1 2,3 1 0,2 1 2,1 1 2,1 1 3,1 1 3,1 0 3,1 2 3,1 1 5,1 0 4,2 2 5,1 1 4,4 2 2,5 3 3,3 1 3,4 1 0,6 1-3,4 2-3,6 0-1,3 2-7,3 0-10,3 1-10,3 2-10,2-1-7,-1-1-5,1 0-4,-1-2-4,-1-1-3,-5 0 0,-3-2-1,-4 0 0,-2-2 0,1 0 0,2-2 1,0 0-1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6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43894 25190 482,'41'-27'27,"-12"11"13,-11 9 15,-12 10 14,-9 7 1,-4 4-11,-6 3-10,-3 5-11,-5 1-8,-2 2-3,-1 1-5,-2 1-3,-3 1-8,-1 1-10,-2 0-9,-2 2-10,0-2-10,5-3-7,4-5-8,3-3-7,3-3-7,1-1-3,1-1-3,1 0-4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9"/>
    </inkml:context>
    <inkml:brush xml:id="br0">
      <inkml:brushProperty name="width" value="0.03024" units="cm"/>
      <inkml:brushProperty name="height" value="0.03024" units="cm"/>
      <inkml:brushProperty name="color" value="#F2395B"/>
    </inkml:brush>
  </inkml:definitions>
  <inkml:trace contextRef="#ctx0" brushRef="#br0">40977 24000 727,'-8'16'109,"0"-1"-29,1 1-28,-1 0-28,1-1-17,1 3-6,0 0-6,2 1-6,0 0-2,0 1 1,0-1 1,1 1 1,-1-2-4,2-3-10,0-3-10,2-2-10,0-4-3,2-3 3,0-2 4,2-3 4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9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41100 24083 648,'15'-28'13,"-1"5"2,-1 7 1,0 5 2,-2 4 2,1 0 2,0 2 3,0 1 1,0 0 0,1 0-4,1 0-2,1 0-3,1 1-2,0 2-1,-1 2-1,1 2-1,-2 1-1,-1 2 1,-2 0 0,-2 2 1,-2 0-4,-2 1-8,-3 1-9,0 2-8,-4 0-3,0 1 2,-3 1 2,-2 1 2,-1 0-2,-2-1-5,0-1-4,-1 0-6,0-2-3,0-3-1,2-1-2,1-2-1,0-1 1,0 0 4,0 0 3,0 0 4,1-1 4,-1-1 4,0 0 6,0-1 4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9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40667 24700 555,'-7'6'2,"4"-2"3,2-4 2,4-2 4,-1 0 7,-2 4 9,-4 3 10,-2 5 10,-3 3 2,-2 2-9,-1 1-6,-3 3-9,-1 1-4,-1 3-2,-1 1-3,-1 3-1,-1-1-2,1 0 0,-1-1 1,1-1-1,0-1-2,1-1-5,1-1-4,1-1-6,1-2-4,2-3-6,3-2-6,1-4-6,4-4-10,6-4-13,6-6-14,6-4-14,1-3 1,-3 1 15,-3-1 15,-2 0 16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29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41000 24828 595,'36'-28'4,"-6"7"9,-5 7 9,-6 7 9,-2 3 5,3 2-1,3 0 0,3 2 1,2 1-3,0 2-2,2 2-4,1 2-3,0 1-3,-1 3-3,-2 2-2,1 1-3,-4 1-5,-2-1-6,-3-1-8,-2 0-5,-4-1-10,-3 1-10,-3 1-12,-2 2-10,-4-1-4,-4 1 4,-4-1 4,-4 1 5,-1-2 4,1-1 6,0-2 6,2-2 6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30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41155 25644 562,'-14'-8'5,"2"2"12,4 1 11,3 0 11,2 3 3,2 4-3,2 4-5,2 4-3,0 2-4,0 1-2,-2 1-3,0 1-3,-1 1-1,0-1-1,0 1-1,0 0 0,0-1-2,0-1-2,0-1-3,0-1-2,3-3-6,5-4-12,7-6-12,6-4-10,2-4-6,2-4 0,1-2 1,1-3 0,-1 0 3,-3 3 4,-3 3 5,-3 3 4,-2 1 9,-3 2 12,-1 1 13,-2 0 13,-2 3 6,-2 4 0,-3 4 1,0 4 1,-4 2-3,0-1-2,-3 1-5,-2 0-3,1-1-8,2 1-15,4 0-15,2 0-14,3-2-12,0-1-8,1-2-9,2-2-9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31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45700 23121 467,'33'-7'112,"2"0"-23,4 2-25,3 1-24,-2 0-15,-4 0-6,-5 0-7,-6 0-6,-1 1-7,-1 0-8,1 2-8,-1 0-8,-3 0-7,-7-2-8,-6-2-8,-8-1-7,-4-3 0,-2 0 9,-1-2 8,-3 1 8,-1-4 7,-2-2 5,0-3 4,-1-3 5,1-2 3,1-1 4,2-1 2,2-1 2,1 1 3,-1 3 2,-2 3 2,0 3 2,0 3 4,1 3 7,0 3 8,2 2 6,1 5 6,1 6 6,0 6 7,2 6 5,0 3-2,2 2-9,0 3-11,2 1-9,0 6-6,2 9 0,0 8 0,2 9-1,-1 8-5,-1 7-8,0 7-8,-1 6-10,-2 5-9,-1 0-9,0 2-11,-1 0-9,-1-3-5,2-8 2,0-8 2,2-7 1,0-11 5,0-12 8,0-13 9,0-13 8,0-7 1,0 1-4,0 0-6,0 0-5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31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45936 24397 618,'-8'-15'0,"2"4"0,1 3 0,0 3 0,0 1 7,-4 2 12,-2 0 13,-3 2 13,-1 0 3,1 0-7,1 0-8,0 0-7,0 2-4,-3 6-2,-3 4 0,-3 5-3,-3 4-1,-1 3-3,-3 3-4,-1 3-2,0 0-3,2-2-2,1-2-2,3-1 0,2-3-3,3-3 0,3-3 0,3-3-1,5-4-3,10-4-1,8-6-4,9-4-2,6-5-4,5-6-4,3-4-4,4-4-5,2-3-2,-2 1-3,0 1-3,-1 1-3,-5 3 2,-6 5 6,-6 5 5,-8 5 6,-3 1 3,-1 0 3,1-2 1,0 0 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4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100781 48150 475,'7'16'138,"-1"1"-31,-1 1-31,0 1-31,-2 2-17,1 1-3,0 3-3,0 1-3,-1 2-3,-2 3-1,-2 1-3,-2 2-2,-2 0-2,0-2-4,-1-1-5,-1-3-4,-1-2-5,1-3-8,-1-3-7,0-3-7,2-5-12,1-6-14,2-8-15,2-6-15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31"/>
    </inkml:context>
    <inkml:brush xml:id="br0">
      <inkml:brushProperty name="width" value="0.03708" units="cm"/>
      <inkml:brushProperty name="height" value="0.03708" units="cm"/>
      <inkml:brushProperty name="color" value="#F2395B"/>
    </inkml:brush>
  </inkml:definitions>
  <inkml:trace contextRef="#ctx0" brushRef="#br0">46850 23475 593,'15'-22'30,"-1"5"0,-1 3 0,0 4-1,1 2 2,5-1 5,5-2 5,5 0 4,2 1-3,-2 3-9,0 2-9,-1 4-11,-2 1-4,-1 0-3,-3 0-1,-1 0-3,-2 1-3,-3 2-9,-1 2-8,-2 2-7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31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47521 23042 547,'-9'-14'0,"-2"1"3,-2 2 0,-1 3 2,-1 0 4,1 2 5,1 1 4,1 0 6,1 4 7,0 6 6,2 6 8,1 5 7,1 5 0,2 1-9,2 3-6,3 1-9,-1 1-7,-1 1-7,0-1-5,-1 0-8,-1 0-2,2-1 2,0-1 2,2-1 1,2-4-13,6-5-25,4-6-27,5-6-26,0-5-5,-1-2 15,-4-4 15,-3-2 15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32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46982 22888 491,'6'-15'2,"-1"2"5,-2 3 6,-2 1 4,-3 5 7,-3 8 9,-5 8 8,-4 7 10,-3 6-2,-1 3-12,-3 3-10,-1 3-12,-2 0-8,-1-2-5,-1-2-4,-1-1-5,1-3-2,5-3-1,3-3-1,5-3 1,4-4-5,6-5-7,6-4-8,6-6-7,1 0 2,-3 4 12,-2 4 13,-4 4 12,-2 3 8,-2 5 5,-2 4 5,-1 3 5,-3 3 2,0 1-2,-2 1-1,1 1-2,-2-2-2,2-4-3,1-3-4,0-5-4,5-5-7,6-8-12,8-8-11,6-8-11,4-5-6,3-5 4,1-3 2,3-4 2,-1-1 3,-1 5 2,-3 3 2,-1 5 2,-3 2 4,-3 4 7,-3 3 7,-2 3 5,-4 2 8,-3 3 8,-2 4 6,-4 2 8,-2 3 3,-2 0-3,-1 1-3,-3 2-1,-2 1-4,-2 5-4,-1 3-3,-3 5-4,1-1-4,3-3-5,3-5-6,3-3-4,5-5-5,9-5-5,10-4-5,8-5-5,2-3 0,-3 2 6,-5 1 5,-3 0 5,-5 4 5,-5 4 5,-4 5 4,-5 6 5,-5 2 0,-2 1-6,-3 1-4,-3 1-5,-4 2-4,-7 1 1,-5 3-2,-6 1 0,-2-1 0,3-3 1,4-4 1,2-5 2,3-2 4,1 0 7,3-2 7,2-1 7,2 0 5,4-2 0,5-1 2,3 0 2,4-2 1,6-2 1,4-2 2,6-2 2,6-3 0,9-2-4,9-3-3,8-3-3,5-2-3,2 2-4,0 1-5,2 1-3,-2 1-5,-2 2-7,-4 2-6,-2 3-6,-4 0-4,-4 2-3,-4 0-1,-3 2-2,-5 1-6,-3 2-7,-4 2-8,-4 2-8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32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47054 25166 556,'-29'-7'2,"7"2"3,5 2 3,6 2 4,4 2 8,-1 4 13,0 2 12,0 3 13,-1 4 3,-3 1-10,-4 4-7,-2 4-10,-3 1-7,-3 2-6,-3 3-7,-2 1-7,-2-1-6,1-2-5,1-3-7,1-3-6,3-2-10,5-3-14,5-1-13,5-2-14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32"/>
    </inkml:context>
    <inkml:brush xml:id="br0">
      <inkml:brushProperty name="width" value="0.03631" units="cm"/>
      <inkml:brushProperty name="height" value="0.03631" units="cm"/>
      <inkml:brushProperty name="color" value="#F2395B"/>
    </inkml:brush>
  </inkml:definitions>
  <inkml:trace contextRef="#ctx0" brushRef="#br0">47750 25900 605,'16'1'5,"1"2"10,1 2 9,1 2 11,0 2 6,-1 3 3,-1 3 4,0 3 3,-2 1-3,1 1-12,0-1-10,-1 1-10,1-2-10,0-3-8,-1-3-8,1-3-7,-2-1-13,-1-2-18,-2-1-19,-2 0-18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34"/>
    </inkml:context>
    <inkml:brush xml:id="br0">
      <inkml:brushProperty name="width" value="0.06607" units="cm"/>
      <inkml:brushProperty name="height" value="0.06607" units="cm"/>
      <inkml:brushProperty name="color" value="#F2395B"/>
    </inkml:brush>
  </inkml:definitions>
  <inkml:trace contextRef="#ctx0" brushRef="#br0">48626 22774 332,'9'-14'2,"1"1"3,3 2 4,2 2 3,1 3 6,1 2 8,1 4 8,1 3 8,1 2 0,0 5-8,-1 4-7,1 3-9,-3 3-6,-5 1-7,-5 1-6,-4 2-7,-6 0-5,-6 2-4,-6 3-6,-5 1-5,-5 1-1,-1-1-1,-3-2 1,-1 1 0,-1-4 2,0-2 3,-1-3 4,1-2 4,1-3 2,1-1 2,3-1 1,1-1 3,4-1 5,3 0 8,4-2 10,5 0 9,5-4 7,10-3 3,8-4 5,9-3 3,5-5-3,1 0-9,0-3-9,2-1-9,-1-2-7,-1 2-4,-3 1-4,-1 1-3,-4 0-5,-3 2-3,-4 1-4,-4 1-3,-5 0-3,-5 0 1,-4 0-1,-5 0 0,-3 1 5,0 2 8,0 3 8,1 1 10,0 1 5,0 0 3,2 0 3,1 0 4,0 2 3,2 5 6,1 6 5,0 4 6,1 4-1,0 3-7,0 2-6,1 5-7,-2-1-5,2 0-4,-1-1-2,0-1-5,2-3-5,4-5-8,3-5-9,6-5-7,2-7-6,3-10-1,3-9-1,3-11-2,3-7 0,3-8-1,3-6 1,2-8 1,0 2 3,-5 7 9,-5 8 8,-5 7 8,-4 7 7,-2 5 5,-4 5 4,-3 5 5,-2 3 6,-4 4 5,-2 2 5,-3 4 6,-3 3 1,-2 6-5,-2 3-3,-1 7-5,-2 2-3,2 1-4,1 1-3,1 1-3,1-2-4,2-2-2,2-3-3,2-2-3,6-4-7,8-3-9,9-3-10,9-2-10,3-4-3,-1-4 6,-3-4 5,-1-4 5,-2 0 4,-1 2 3,-1 4 3,-1 3 1,-4 3 6,-8 7 7,-8 6 7,-8 6 7,-6 2 2,-2 2-2,-3 1-2,-3 1-2,-2 1-3,-3 1-4,-1 1-3,-2 1-5,-2-1-2,-1 0-1,-1-1-3,-1-1-1,0-1 0,0-1 3,0-1 4,0-1 2,0-2 1,3-1 0,1-3-2,3-1 0,3-3 4,3-1 11,4-2 11,5-2 12,4-2 1,6-2-4,6-3-7,6 0-5,6-5-5,7-4-6,7-6-5,7-3-5,3-4-5,2 0-2,1 1-3,0-1-3,0 1-3,0 1-2,-1 1-2,-1 1-4,-4 1 1,-4 0 1,-5 2 2,-5 1 2,-6 1-2,-8 0-3,-8 2-6,-8 1-3,-6-1 0,-2 0 5,-3-1 6,-3-1 5,-1 0 3,1 2 1,1 2 1,1 3 1,1-1 6,1 2 10,1-1 11,1 0 11,0 1 6,2 4 1,1 2 1,1 4 1,1 2 2,2 3 3,2 3 2,3 3 3,-1 3-1,2 1-4,-1 3-4,0 1-5,0 2-4,2 1-2,0 1-3,2 1-3,0-1-3,2 0-2,0-1-4,2-1-2,2-1-4,5-1-1,5-1-3,6-1-2,4-3-3,8-5-5,7-5-5,6-4-5,11-7-4,15-8-5,15-8-5,15-7-4,4-4 0,-3 1 7,-4 1 6,-4 1 7,-8 2-7,-12 3-20,-11 3-19,-12 3-20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37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83487 23031 586,'-6'-14'71,"6"5"-3,4 3-4,6 4-2,1 3-8,1 4-12,-1 2-13,1 3-11,-1 2-13,-1 0-9,0-1-10,-2 1-11,-1 0-5,-2-1 1,-3 1 0,0 0 0,-3-1-4,0-1-10,-2-1-10,0 0-10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38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83181 23251 531,'14'29'90,"-4"-4"-22,-5-3-24,-2-5-24,-3 2-12,1 5-3,2 7-1,0 5-3,0 3 0,-4 0 0,-2 0 2,-3 0 1,-3-1-1,0-2-1,-2-1 0,0-3-3,1-3 2,3-5 3,2-5 4,4-5 3,2-5 3,4-6 2,2-6 2,3-6 2,3-7-2,2-7-4,1-8-5,3-8-4,0-7-8,1-4-11,0-5-10,-1-6-11,1-1-7,1-1-3,1 1-5,1-1-3,1 2 1,-1 5 7,1 3 6,-1 4 6,0 4 7,-3 6 6,-1 4 5,-2 6 6,-2 3 4,-1 2 1,-1 4 1,-1 4 1,-1 1 8,-2 2 14,-2 2 15,-2 3 13,-1 1 6,1 2-2,2 2-3,0 2-4,1 3-5,0 6-10,0 4-10,-1 5-9,0 3-8,-2 1-3,-2 1-4,-2 1-5,-3 1-6,-2-1-11,-3 1-10,-3-1-9,-3-1-4,0-1 4,-1-3 4,-1-1 5,0-2 5,2-3 9,3-1 9,1-2 8,1-2 3,0-2-1,0-2-2,1-2-2,1-1 11,6 0 21,4 0 21,5 0 23,4 0 2,2 2-14,1 0-14,3 2-16,-1 0-8,-1 3-3,-2 2-4,-2 2-2,-3 1-2,-3 1 0,-3 1 1,-2 2 1,-3 1-1,0 3 0,-2 3 0,0 3-1,-2 2-1,-4 4-2,-2 3-1,-3 3-1,-2-1-3,1-2-1,-1-4-3,0-1-2,1-5-1,1-4 0,1-3-1,1-4-1,0-8 0,2-8-2,1-11-2,1-10-1,4-5 0,8 0 2,7-2 1,9-1 3,3 2 3,1 5 3,-1 5 4,1 5 4,-1 3 2,-1 2 3,-1 3 3,-1 1 2,-3 3 1,-3 6 2,-4 4 0,-4 5 1,-4 5-1,-4 5-3,-4 5-3,-4 5-3,-3 3-1,-3 0-1,-3 2-1,-3 1-1,-1-2-1,1 0-2,1-3-2,1-2-3,1-2-1,2-3 1,3-3 0,1-3 0,6-8-4,10-10-7,10-13-9,9-12-7,5-7-7,-1-2-3,-1-4-5,-1-3-3,-3 1 1,-3 2 5,-4 3 6,-4 3 5,-2 3 3,-1 0-1,1 1 0,0 1-1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39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85232 22444 553,'1'-16'2,"2"1"5,2-1 3,2 0 6,1 3 5,2 3 7,0 4 7,1 4 8,1 2 0,2 2-7,0 0-7,1 2-7,-1 1-7,-3 3-9,-3 4-10,-2 2-7,-4 3-7,-2 1-5,-3 3-2,-4 1-5,-2 2-2,-3-1-1,-4 1 0,-2-1-1,-1-1 1,-1-3 2,1-3 2,-1-2 3,1-4 4,1 1 6,1-2 6,1 0 6,2-3 11,6-3 12,5-2 14,4-4 13,6-2 3,6-3-8,5-4-6,7-2-8,2-1-6,1 1-4,-1 1-4,0 1-4,-1 1-3,-5 2 0,-3 2-1,-4 2 0,-4 3 0,-1 2 3,-2 4 1,-2 2 3,-4 3 1,-6 3 0,-6 4 1,-5 2 0,-5 2 1,0 1 0,0 1 1,-2 1 0,0-1 0,2-1-2,3-3-2,1-1-1,4-2-5,3-1-10,4-1-8,4 0-9,5-4-6,6-6-2,5-6-1,7-6-3,3-4 1,3 0 1,1-1 2,3-1 2,-2 0 4,-4 3 7,-3 1 6,-5 2 7,-4 3 7,-8 2 8,-7 4 6,-6 2 7,-6 4 3,-5 4-2,-5 4-2,-5 3-1,-3 3-5,-1 1-6,0 1-7,-2 1-7,-1 1-4,0-1-1,-2 1-3,0-1-1,-1 0-1,3-3 0,2-1 2,2-2 0,3-3 5,5-1 8,5-3 8,5 0 9,9-7 3,15-9 0,15-8 0,15-9 0,8-4-5,4 0-9,2-1-9,3 1-9,1 1-6,0 3-3,-2 3-4,-1 3-4,-4 2-2,-8 4-2,-8 3-2,-7 3-2,-7 2-1,-5 3 1,-5 4 0,-5 3 1,-3 0 3,-4-1 2,-2-1 3,-3 0 3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39"/>
    </inkml:context>
    <inkml:brush xml:id="br0">
      <inkml:brushProperty name="width" value="0.04229" units="cm"/>
      <inkml:brushProperty name="height" value="0.04229" units="cm"/>
      <inkml:brushProperty name="color" value="#F2395B"/>
    </inkml:brush>
  </inkml:definitions>
  <inkml:trace contextRef="#ctx0" brushRef="#br0">85590 24250 520,'-21'1'17,"3"4"12,4 2 12,5 3 13,1 3 1,0 2-8,0 1-8,0 3-8,0 2-4,-2 3-2,0 3 0,-1 3-2,0-1-2,2-6-3,2-4-4,3-4-3,4-7-8,8-7-12,7-6-11,9-7-12,4-6-5,0-3 1,2-5 1,1-3 0,-1 0 3,-3 5 4,-3 5 4,-3 5 4,-7 6 10,-10 8 19,-12 8 17,-10 8 18,-5 4 3,1 1-11,1 1-11,1 1-10,0 0-10,1-2-8,-1 0-8,1 0-8,-1-2-5,1-1-4,-1-1-3,0-1-4,0 1-1,-3 3 2,-1 3 0,-3 3 2,1 0 1,1-3 1,3-3 0,1-3 1,3-2 3,3-2 6,3-3 6,3-1 4,1-2 5,2 0 0,0-2 2,2 0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5"/>
    </inkml:context>
    <inkml:brush xml:id="br0">
      <inkml:brushProperty name="width" value="0.04073" units="cm"/>
      <inkml:brushProperty name="height" value="0.04073" units="cm"/>
      <inkml:brushProperty name="color" value="#F2395B"/>
    </inkml:brush>
  </inkml:definitions>
  <inkml:trace contextRef="#ctx0" brushRef="#br0">100965 48394 540,'44'-29'4,"-6"7"7,-6 5 8,-5 7 8,-5 3 4,-3 2-1,-3 2-1,-3 2 0,-1 1 1,0 0 1,-1 0 2,1 0 1,-1 1-1,-1 2-4,0 2-4,-2 2-4,-1 2-4,-2 5-4,-3 4-4,0 3-5,-4 1-4,-2-1-5,-4-3-7,-2-1-5,-4 0-5,-3 1-1,-5 3-4,-3 1-2,-3 0-1,-1-3 1,0-3 0,-2-3 0,1-2 2,1-2 4,3-2 4,1-2 4,4-2 3,3-3-1,5 0 1,3-3-1,4-3 3,6-4 2,4-4 3,6-3 2,3-2 3,5 1 1,3 1 2,5 1 2,0 1 1,0 2 3,-1 3 1,-1 1 3,-2 2 1,-3 2 3,-3 2 0,-2 2 3,-4 3-2,-5 4-3,-3 4-4,-4 3-4,-4 4-3,-7 3-1,-6 3-1,-5 3-2,-3 1-1,1-1 0,1-1 0,1-1 0,2-2-2,1-3-2,3-3-3,1-3-2,5-5-2,9-6-3,6-8-2,9-6-2,3-3-1,-1-1-2,-1 0-1,0 1 0,-2-2-2,1-3 1,0-4-1,0-1 0,-2-1 3,-3 5 5,-2 3 5,-4 5 4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0"/>
    </inkml:context>
    <inkml:brush xml:id="br0">
      <inkml:brushProperty name="width" value="0.04963" units="cm"/>
      <inkml:brushProperty name="height" value="0.04963" units="cm"/>
      <inkml:brushProperty name="color" value="#F2395B"/>
    </inkml:brush>
  </inkml:definitions>
  <inkml:trace contextRef="#ctx0" brushRef="#br0">86250 25472 443,'1'29'136,"2"-5"-26,2-5-28,2-5-27,2-2-17,3 1-8,3 1-6,4 2-8,-1-1-4,-1-1-3,-3-1 0,-1-1-3,-1-1-1,0-2-1,-1-2-1,1-2-1,-1-4-2,-2-6-2,-2-6-4,-2-6-2,-1-3-3,3-3-6,2-1-4,2-2-4,1-2-3,1 1 0,1-1 1,2 1 0,-1 1 2,-1 3 5,-1 3 4,0 3 4,-1 2 9,3 1 13,1 1 12,3 0 13,0 3 5,-3 3-5,-1 2-4,-2 4-4,-2 3-4,-1 6-1,0 4-3,-2 5-1,-3 2-8,-4-1-16,-6-1-14,-4-1-15,-3-1-11,1-2-5,-1-3-7,0-1-5,1-1-1,1-2 3,0-1 5,2 0 3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0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86671 25475 589,'-41'-29'23,"10"5"6,11 5 6,11 5 6,6 3 1,3 2-3,4 2-2,2 3-3,4 0-4,4 2-5,3 0-6,5 2-4,1 1-4,1 2 0,-1 2-1,1 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3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89000 23375 606,'74'-42'107,"-7"9"-23,-9 11-23,-6 10-21,-8 5-13,-2 2-5,-5 2-3,-4 2-5,-3 1-4,-3 0-3,-3 0-4,-3 0-5,-3 1-13,-3 2-26,-3 2-24,-2 2-24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3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89556 22777 564,'-28'-21'3,"7"5"5,7 4 6,7 6 6,2 5 7,0 6 7,-2 6 7,0 6 8,0 3 0,1 4-8,0 3-9,2 3-7,-1 1-7,0 1-2,-1-1-4,-1 0-3,0-1-2,2-3 2,2-4 0,2-1 0,1-4-6,0-1-14,0-3-14,0-1-15,2-3-9,4-4-4,3-4-3,5-4-4,0-3 3,-3 0 10,-3-1 9,-2-2 10,-2 1 6,2-1 3,0 0 3,1 0 2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3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89220 22763 527,'7'-9'0,"-2"-2"0,-2-2 0,-2-1 0,-1 2 8,2 8 16,0 8 17,2 8 15,-1 5 2,-2 3-15,-2 3-14,-2 3-15,-4 2-11,-4 2-11,-5 2-10,-5 3-10,-3-1-8,-1 0-4,-1-1-6,0-1-4,-1-2 2,1 0 10,1-1 9,1-1 10,1-2 6,3-3 3,1-3 2,3-3 4,1-3 3,4-2 4,3-4 5,2-3 4,3 0 9,1 2 14,0 2 14,2 2 14,0 1 2,0 3-12,0 1-12,0 3-11,0 2-6,0 1 1,0 2-1,0 3 0,-1 0 0,-1 1-1,0-1-2,-1 1 0,-1-1-5,0 0-7,0 1-7,0-1-8,0-1-5,0-3-4,0-3-4,1-3-4,1-6-8,5-10-12,6-10-12,4-10-12,1-3 1,-3 3 13,-2 3 13,-4 3 12,0 1 8,2-2-1,1 0 1,3-1-1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4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89531 23681 518,'1'-13'8,"2"3"-1,2 4 0,2 4-2,1 2-1,0 0-2,-1 0-1,1 0-2,0 0 1,0 2 6,0 0 5,0 2 5,-1 1 7,-1 1 9,-1 3 9,0 2 10,-2 1 0,-2 0-8,-2-1-9,-2 1-9,-2 0-5,0 1-2,-1 1-3,-1 2-2,-3 0-2,-2 1-1,-3 1 0,-3 1-1,-1 0-2,1 1-4,0-1-4,2 1-4,-2 2-4,-5 5-6,-5 5-5,-4 4-6,-1 0-3,5-7-1,5-7 0,5-7-1,5-7-6,3-6-9,4-8-9,4-6-10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4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89288 23950 585,'15'0'25,"-2"0"1,-3 0 2,-1 0 2,0 0 1,2 0 3,2 0 1,1 0 3,1 1-2,-1 4-5,0 2-6,-2 3-4,-1 3-4,-2 0-4,-3 1-2,-1 1-4,-3 2-3,-6 3-2,-4 3-2,-5 3-3,-6 3-1,-7 5 1,-7 2-1,-6 6 1,-4 0-1,1-1-2,2 0-2,0-1-2,2-4-2,2-4-2,1-5-2,3-5-2,2-5-3,1-3-1,3-4-3,2-4-2,2-4-3,6-4-2,5-4-3,5-4-2,2-1 1,2 1 6,0 0 7,2 2 6,0 0 3,0 0-1,0 1-1,0-1-1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4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89400 24831 643,'25'-7'5,"5"0"11,3 2 9,4 1 11,0 0 2,-4 2-3,-3 0-6,-5 2-4,1 0-1,5 2 1,4 0 1,6 2 2,-1 1-4,-4 3-9,-5 3-9,-5 4-10,-5 1-11,-5 3-11,-5 1-13,-4 3-11,-7 1-6,-8 1 3,-8 0 2,-7 2 2,-4-2 5,3-5 9,1-5 8,3-5 8,2-2 5,3 0 4,2 0 3,4 0 2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5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89983 24268 485,'-6'-15'3,"4"4"3,4 3 5,4 2 4,4 2 2,3 1 0,5-1 0,4 0 1,0 1 0,0 2 0,-1 2 0,0 2 1,-3 2-1,-3 3-3,-3 4-3,-2 2-4,-4 3-1,-3 1-1,-2 3-1,-4 1 0,-2 0-2,-2-1 0,-1-2-2,-3-2-1,-1-3-1,1-1 0,-1-3-1,0 0-1,1-7-2,0-9-4,2-8-6,1-9-4,4-8-3,8-6 1,7-8 1,9-6 0,5-6 0,3-6 0,3-4 0,3-5 0,1 1 3,2 5 6,1 6 6,1 7 7,-1 5 8,0 6 8,-2 5 11,0 7 9,-3 4 3,-5 5-1,-5 3-2,-5 5-1,-5 5-3,-4 8-4,-6 8-2,-4 7-4,-6 6-4,-4 1-8,-5 3-7,-5 1-6,-1 1-5,5-1-2,3-1-1,4-1-1,5-3-3,4-5-3,6-4-3,4-6-3,3-3 0,0 0 5,-1-2 5,1 0 5,-2 1 2,-2 4 1,-4 4 0,-2 3 0,-5 3 1,-4 2 0,-6 0 0,-4 1 0,-2 0-2,-1 1-2,1-1-2,-1 1-4,0-1 0,1-3-2,-1-1-1,1-2-1,-2-2 2,0 1 2,-1 0 5,0 0 3,-1-2 4,2-1 6,3-2 6,1-2 4,4-2 8,6 0 6,7-2 8,5 0 7,5-2-1,7-2-9,5-2-8,7-2-9,3-1-6,2 1-5,3-1-4,1 0-5,1 0-3,0 0-2,0 0-1,1 1-2,-3-1-3,-4 2-1,-4 0-2,-3 2-2,-5 0-3,-3 0-6,-4 0-3,-4 0-6,-4 0-2,-3-2 1,-2 0 0,-4-1 1,-1-3 3,-2-4 7,0-3 5,-1-5 7,-1-1 4,0-1 5,0 1 3,1-1 4,-1 2 3,2 3 5,1 3 2,0 3 5,1 2 5,0 2 9,0 2 7,0 2 10,1 3 1,1 2-4,0 4-4,2 2-4,0 3-3,0 4 0,0 2-1,0 3-1,-2 2-2,-2 3-3,-4 1-3,-2 3-3,-3 2-3,-1 3-5,-3 2-3,-2 4-5,-2 2-3,-3 0 0,-3 2-3,-2 1-1,-3-2-6,1-2-9,0-3-9,-1-3-10,2-4-10,1-4-8,3-3-8,2-4-9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5"/>
    </inkml:context>
    <inkml:brush xml:id="br0">
      <inkml:brushProperty name="width" value="0.02797" units="cm"/>
      <inkml:brushProperty name="height" value="0.02797" units="cm"/>
      <inkml:brushProperty name="color" value="#F2395B"/>
    </inkml:brush>
  </inkml:definitions>
  <inkml:trace contextRef="#ctx0" brushRef="#br0">91950 25850 786,'18'3'0,"3"6"0,4 5 0,5 7 0,1 2 9,2-2 16,1 0 18,0 0 17,1-4-6,-3-1-31,-2-4-31,-2-3-31,-3-2-14,-5-2 1,-5-3 0,-4 0 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5"/>
    </inkml:context>
    <inkml:brush xml:id="br0">
      <inkml:brushProperty name="width" value="0.0519" units="cm"/>
      <inkml:brushProperty name="height" value="0.0519" units="cm"/>
      <inkml:brushProperty name="color" value="#F2395B"/>
    </inkml:brush>
  </inkml:definitions>
  <inkml:trace contextRef="#ctx0" brushRef="#br0">101233 47914 423,'0'-16'-1,"0"-1"-3,0-2-3,0 1-3,0 0 3,0 2 7,0 4 8,0 3 7,0 4 9,0 6 9,0 6 10,0 6 9,0 4 1,-2 3-5,-1 3-6,0 3-6,-1 1-5,-2 2-2,0 1-4,-1 1-3,-2 3-2,-2 8 1,-2 6-1,-1 8 0,0-1-2,2-5-3,4-6-2,3-6-4,2-5-2,2-5-5,2-5-5,2-5-3,3-4-6,4-3-6,3-3-7,5-2-6,1-3-6,1-2-5,-1-2-4,1-2-6,-1-3 0,1-2 4,-1-3 3,1-3 4,-2-1 3,-3 0 2,-3 2 4,-2 1 2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6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93255 22645 500,'1'-13'6,"0"4"10,2 6 12,0 5 10,0 6 5,-2 9-5,-2 9-5,-2 9-3,-2 2-4,-4-4-4,-2-4-3,-3-3-4,-2-3-3,1-1-2,-1-1 0,0-1-3,2-2 0,1-3-2,2-3-1,2-2-1,8-8-8,14-10-13,13-11-13,15-11-13,2-3-5,-6 7 6,-7 5 5,-7 7 5,-5 3 6,-1 0 6,-2 2 6,-3 1 6,-4 3 13,-6 6 21,-7 6 22,-7 6 20,-3 1 3,2-1-15,2-3-16,3-1-15,2-1-12,6-2-8,4-1-7,5 0-9,5-3-7,1-2-6,5-4-6,2-2-6,0-1-2,-3 2 5,-3 2 4,-3 2 4,-4 3 7,-4 2 12,-6 4 10,-4 2 10,-3 1 6,-2-1 1,0 0-1,-1-2 0,-1-1 1,0 0 0,1-2-1,-1 0 2,0-1-2,1 1-3,-1 2-1,0 0-3,0 1-1,1 2-1,-1 0-1,0 1 1,0 2-1,-2 3-1,0 3 1,-1 4-1,-2 1 1,-3 2 2,-3 3 1,-3 1 1,-3 3-1,-2 2-1,-4 4-3,-3 3-2,0-2-2,4-4-4,2-5-1,3-5-4,4-4-4,5-3-8,5-3-6,5-3-8,4-4-4,4-4-1,4-6-1,4-4 0,2-4 1,-1-4 6,1-2 6,0-3 5,0 0-2,0 1-7,0 2-9,-1 3-9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6"/>
    </inkml:context>
    <inkml:brush xml:id="br0">
      <inkml:brushProperty name="width" value="0.03544" units="cm"/>
      <inkml:brushProperty name="height" value="0.03544" units="cm"/>
      <inkml:brushProperty name="color" value="#F2395B"/>
    </inkml:brush>
  </inkml:definitions>
  <inkml:trace contextRef="#ctx0" brushRef="#br0">94250 23950 620,'39'0'101,"-2"0"-21,0 0-20,-1 0-20,-1 1-13,0 2-3,0 2-3,1 2-5,-3 1-6,-4 1-10,-3 1-9,-5 2-11,-5 0-5,-8 3 0,-8 1-1,-8 3 0,-4 0 2,0-3 6,0-1 6,1-2 6,-1-2-5,0-1-16,1-1-16,-1 0-15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6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94197 24452 549,'-24'0'7,"13"0"8,14 0 8,14 0 10,6 0 0,1 0-4,-1 0-7,0 0-4,0 2-5,-3 4-2,-1 3-2,-3 5-2,-2 3 0,-4 1 0,-4 3 1,-4 1 1,-4 2 0,-2 1 1,-4 1 0,-2 1 1,-3-1 0,-1-3 0,-3-3 0,-1-3 0,-2-3 1,1-1 2,-1-2 3,1-2 1,0-5 0,3-8-3,1-8-3,2-7-3,6-7-8,9-5-13,8-5-13,9-4-13,5-5-6,1-4-2,0-4-1,2-4-2,-2 4 3,-5 10 7,-5 12 6,-5 10 7,-2 5 3,0 2-2,0 1 0,0 1-1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7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95437 22615 450,'15'-15'2,"-1"2"4,-1 3 4,-1 1 4,-1 2 5,0 4 4,-2 3 6,0 2 5,-2 4 2,-1 4 2,-1 3 0,0 5 1,-3 2-1,-2 3-4,-4 1-4,-2 3-3,-3 0-4,-2 1-3,-1-1-3,-3 1-4,0-2-3,1-2-6,1-1-5,0-3-6,4-6-9,6-14-16,6-12-15,6-13-15,5-8-4,4-3 8,3-2 7,5-4 8,0 0 6,-2 2 5,-1 2 6,-2 2 4,-3 3 7,-1 5 8,-3 5 8,-1 5 8,-3 7 11,-2 10 15,-4 10 12,-2 10 15,-4 5 3,-2 2-9,-4 3-9,-2 1-7,-2 0-9,1-1-6,-1-3-6,0-1-8,1-3-5,3-3-5,1-3-4,2-3-6,3-4-8,4-4-12,4-6-12,4-4-12,2-2-2,1 0 7,1 2 8,2 1 8,-4 1 6,-5 6 5,-6 2 4,-6 5 4,-5 2 3,-3 2 2,-5 0 0,-3 1 1,-2 0 1,2-1 0,3-1-1,1 0 0,0-2 0,-3 1-1,-3 0 1,-3 0 0,-1-1 2,1 1 4,1 0 3,1 0 5,1-1 2,1 1 3,1 0 2,1 0 2,2-1 3,5-1 3,3-1 4,4 0 4,6-4 0,8-2-4,7-6-5,9-2-4,5-4-7,2-2-9,4-2-8,3-1-9,0-1-3,-2 0 2,-1 2 2,-3 1 3,-3 2 4,-5 2 5,-5 4 5,-5 3 5,-4 2 5,-2 3 5,-4 4 6,-2 2 4,-3 4 3,0 3 0,-2 5 0,0 3 0,-1 3-1,0 1-1,0 1-1,0 1-1,1-1-2,0-4-5,2-2-4,1-2-4,0-4-2,1 0 0,2 0 1,0-2 0,4-2-10,4-3-22,5-2-21,5-4-22,0-3-5,-3-4 8,-4-4 11,-4-4 9,-3-1 8,-1 1 5,0 0 4,-2 2 5,2-3 2,2-5 0,3-7-2,4-5 0,-1-2 2,-3 3 4,-3 3 4,-2 3 3,-4 3 6,-1 3 6,-2 3 6,-1 2 6,-4 4 6,-4 1 6,-4 2 7,-3 2 5,-5 3 1,-3 6-3,-5 4-5,-3 5-3,-3 2-4,-3 1-5,-1 0-4,-2-1-6,1 0-2,4-1-2,3-1-3,5 0-2,4-2-1,3-1 0,4-1 0,5 0 0,3-2 0,2 1 0,4 0 1,3-1 0,2 3 0,3 2 0,4 3-2,2 3 0,4 1 0,7 1 0,5-1-1,7 1 0,4-1-1,2 1-3,4-1-2,3 1-3,1-1-3,1 1-7,2-1-5,0 1-6,0-2-3,0-3 1,-1-3 1,-2-3 0,-5-3 2,-8-2 2,-9-4 4,-8-2 2,-6-2 1,1 0-3,0 0-1,0 0-3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8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97451 23113 486,'-7'-22'2,"4"6"4,2 5 3,4 5 5,2 2 4,3 2 8,4 0 6,2 2 6,0 1 0,-1 4-7,-2 2-9,-2 3-7,-3 3-11,-3 0-13,-2 1-13,-3 1-14,-5 1-5,-4 1 4,-5 2 3,-5 0 3,-2-2 4,3-1 3,1-4 4,3-3 3,1-1 3,2 0 4,3 0 2,1 0 3,2-1 6,2 1 7,2 0 8,2 0 7,1 0 6,0 0 3,0-1 4,0 1 2,1 0 2,0 2-3,2 0-2,0 1-3,0 2-2,0 2-2,-2 1-3,0 3-2,-3 2-1,-2 3-2,-3 3 0,-3 3-1,-2-1-1,2-4-2,1-3 0,0-5-2,7-6-12,10-8-23,11-9-24,11-9-22,4-7-7,-2-1 12,-1-4 12,-3-3 11,-2 1 9,-3 3 3,-3 5 4,-3 3 4,-4 6 19,-7 8 34,-5 8 32,-5 8 33,-3 4 5,2 1-27,2 1-26,2 2-25,0 0-16,-2 0-6,-2 2-7,-2 2-5,-2-2-4,-1 0-4,-3-1-2,-1 0-2,-2-3-2,0 1 2,1-2 1,-1-1 1,1-2-1,1-3-5,1-3-5,0-2-4,2-3-1,1 0 2,0-2 2,2 0 2,1-2 0,2-2-2,3-2-1,1-2-2,1 1 8,0 4 19,0 4 18,0 4 18,1 1 9,1 0 0,3-2-2,2 0 0,3-2-4,4-1-4,3 0-6,5-1-5,2-1-4,2 1-3,3 2-3,1 0-2,2 1-4,1 0-5,0 0-5,2 0-5,-3 0-9,-6 0-16,-5 0-15,-6 0-15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9"/>
    </inkml:context>
    <inkml:brush xml:id="br0">
      <inkml:brushProperty name="width" value="0.0531" units="cm"/>
      <inkml:brushProperty name="height" value="0.0531" units="cm"/>
      <inkml:brushProperty name="color" value="#F2395B"/>
    </inkml:brush>
  </inkml:definitions>
  <inkml:trace contextRef="#ctx0" brushRef="#br0">98850 22780 414,'22'-14'76,"-1"3"-17,-3 2-17,-1 4-17,2 2-7,5 0 0,7 2 0,5 0 1,2 1-3,-2 0-5,-2 0-5,-1 0-5,-4 0-6,-3 0-7,-5 0-8,-3 0-6,-5-1-8,-5-2-6,-4-2-7,-6-1-7,-3-3 3,-3-2 11,-4-2 11,-2-1 12,-2-3 7,-1-2 2,-1-1 2,-1-3 2,0 1 5,2 1 8,3 3 6,1 1 7,2 3 2,1 2-2,0 4-2,2 3-2,0 5 7,2 10 18,1 8 17,0 9 18,2 4 1,1 2-14,0 1-14,2 1-14,-1 4-9,-1 10-4,0 8-3,-1 9-3,-1 6-5,0 1-7,0 2-6,0 3-6,-1-2-8,0-2-11,-1-3-11,-1-3-9,0-5-8,2-6-2,2-8-3,2-6-2,1-8 1,0-8 5,0-7 4,0-8 6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9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99106 23824 510,'-1'-15'2,"0"3"4,-2 1 3,0 2 5,-2 3 3,0 2 6,-1 4 5,-2 3 5,-2 2 2,-5 3 0,-5 3-1,-5 4 1,-3 2-3,-3 5-4,-1 3-4,-2 4-5,-1 3-2,1-1-1,2 0-1,0 0 0,3-1-2,5-3 0,5-3-1,5-3-2,7-4-6,10-3-11,10-4-14,9-4-11,8-6-9,6-8-5,6-8-6,7-7-5,-2-3-2,-8 3 4,-8 3 3,-8 3 3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49"/>
    </inkml:context>
    <inkml:brush xml:id="br0">
      <inkml:brushProperty name="width" value="0.03216" units="cm"/>
      <inkml:brushProperty name="height" value="0.03216" units="cm"/>
      <inkml:brushProperty name="color" value="#F2395B"/>
    </inkml:brush>
  </inkml:definitions>
  <inkml:trace contextRef="#ctx0" brushRef="#br0">100366 22849 684,'-7'-8'3,"2"0"8,2 0 7,2 0 8,2 1 2,2 1 0,2 0-1,2 2 0,3-1-2,7 0 1,5-1-2,7-1 0,3-1-3,1 0-6,0 0-6,2 0-6,-1 2-5,-3 1-6,-3 2-5,-3 2-6,-3 0-4,-3 0-3,-3-2-4,-3 0-4,-4 0-3,-6 2-4,-6 2-5,-6 2-3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50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100163 22207 488,'0'-14'0,"-2"2"0,0 4 0,-1 3 0,-2 0 2,0 0 4,-2-1 5,0-1 3,0 4 11,0 11 14,2 11 15,1 11 15,-1 5 2,0 1-13,-2-1-12,0 0-12,0-2-8,0-3-5,2-5-4,1-3-4,0-3-8,2 1-10,0-1-11,2 1-11,2-3-12,4-5-12,3-4-12,5-6-13,3-5-1,3-8 12,3-6 12,3-7 11,2-6 9,-1-4 8,0-6 6,1-4 6,-3 0 7,-3 7 4,-4 7 4,-5 8 5,-2 4 1,-2 4-3,-2 4-3,-2 5-2,-2 2 9,-3 2 19,0 2 21,-3 2 19,-4 3 6,-4 7-10,-5 6-10,-5 5-9,-4 4-11,-3 3-12,-3 1-12,-3 2-12,0 0-6,3-3-2,4-3-2,2-3 0,3-3-4,2-1-5,4-3-3,3-1-6,2-2-2,2-3 2,3-1-1,1-2 2,3-2 1,4-2 1,4-2 2,4-2 3,1 0 5,1 2 12,0 2 12,0 1 11,-2 4 5,-3 4-3,-2 3-3,-4 5-2,-2 2 2,0-1 7,-2 0 7,0 1 6,-2-1 0,-2 1-8,-1-1-7,-3 1-9,0-2-6,0-3-3,2-3-2,1-3-4,2-5-9,4-8-13,4-8-15,4-7-13,4-7-3,5-3 6,5-5 8,5-3 7,3-1 6,1 3 5,1 3 5,1 4 4,-2 1 6,-3 4 5,-5 3 5,-3 3 5,-6 4 12,-7 6 17,-6 6 16,-7 6 17,-6 4 2,-4 3-14,-3 3-14,-5 4-14,0-1-10,3-1-9,3-3-7,3-1-8,6-4-7,10-3-7,10-4-8,10-4-6,4-2-2,1-2 4,-1 0 3,1-2 5,-2 1 2,-1 0 2,-3 2 2,-1 1 2,-4 1 3,-4 1 1,-6 3 4,-4 2 1,-6 2 4,-4 4 3,-5 2 2,-5 3 4,-3 1 1,-1-1-2,-1-1-2,-1-1-1,-1 0-2,-1 2 0,-1 0 0,-1 1-1,1-1 0,1-3 2,3-3 1,2-2 2,1-2 3,1-1 4,1 1 5,1 0 4,4-1 5,8-2 6,8-3 7,8 0 6,8-5-2,9-2-9,9-5-9,8-4-9,5-1-4,0 1-1,0 1 1,0 1 0,0 0-6,-2 0-15,0 0-13,-1 1-14,-3 0-6,-4 2 3,-4 2 4,-3 2 3,-8 2-2,-9 0-6,-10 2-6,-10 0-5,-4 1 2,2-2 11,2 0 10,3-1 12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50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100587 24447 504,'-43'-21'7,"9"7"5,9 5 7,9 6 6,5 5 5,1 4 2,0 4 4,2 3 2,0 4 0,1 3-3,-1 3-3,0 3-4,-1 1-2,0-1 0,-1-1 0,-1-1 0,-2 0-3,-2 1-6,-1 1-4,-3 1-7,-1-1-6,-1 0-9,-1-1-10,-1-1-9,0-3-6,1-3-1,1-4-3,1-4-2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5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102222 48600 427,'14'0'77,"-1"2"-16,-2 0-17,-2 2-16,-2 1-6,1 1 4,0 3 6,0 2 5,0 2 0,0 1-4,-1 3-2,1 2-5,-1 1-2,-2 2-4,-2 3-3,-2 1-3,-2 2-3,-2-1-2,-2 0-2,-2 1-2,0-2-2,0-3 0,2-3 0,1-3 0,-2-1-4,-4 3-4,-4 2-6,-3 1-4,-2-1-6,1-5-5,0-5-5,3-4-4,-1-5-2,2-4 4,1-4 3,1-4 4,2-3 4,4-3 5,4-3 4,4-3 6,4-2 4,6-1 5,4-1 4,5-1 4,3 0 0,3 1-5,1 1-4,2 2-5,2 0-5,1 2-2,0 3-3,2 1-4,-1 3-3,-2 1-5,-1 2-3,-3 2-5,-2 2 0,-1 1 2,-3 0 5,-1 2 2,-3 0 3,-3 0 4,-3 0 4,-2 0 3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50"/>
    </inkml:context>
    <inkml:brush xml:id="br0">
      <inkml:brushProperty name="width" value="0.02993" units="cm"/>
      <inkml:brushProperty name="height" value="0.02993" units="cm"/>
      <inkml:brushProperty name="color" value="#F2395B"/>
    </inkml:brush>
  </inkml:definitions>
  <inkml:trace contextRef="#ctx0" brushRef="#br0">101000 25350 735,'24'0'0,"1"2"0,1 0 0,1 2 0,2 2 9,4 5 18,4 5 17,4 5 19,0 2-1,-6-1-22,-4-1-21,-5-1-20,-5-2-11,-3-3 1,-4-3 1,-4-2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51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98380 26710 573,'-9'0'11,"14"0"23,13 0 22,15 0 22,7-2 4,2 0-18,2-3-17,2-2-17,0 0-13,-2 1-10,-2 1-9,-2 0-9,-3 1-6,-3 1-1,-5-2-1,-4 2 0,-5-2-10,-7-2-16,-6-2-18,-8-1-16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51"/>
    </inkml:context>
    <inkml:brush xml:id="br0">
      <inkml:brushProperty name="width" value="0.05618" units="cm"/>
      <inkml:brushProperty name="height" value="0.05618" units="cm"/>
      <inkml:brushProperty name="color" value="#F2395B"/>
    </inkml:brush>
  </inkml:definitions>
  <inkml:trace contextRef="#ctx0" brushRef="#br0">99127 26263 391,'-43'-22'5,"9"6"9,9 5 9,9 5 10,5 2 6,1 2 1,1 0 1,0 2 2,2 2-2,1 4-7,0 4-5,2 3-8,0 4 1,0 1 5,0 3 6,0 2 6,0 3-1,1 6-6,-2 6-8,2 6-6,-2 5-8,0 4-8,-2 4-7,0 3-9,-1 3-5,-2 2-1,0 0-4,-1 1-1,0-3-4,2-7-5,3-7-6,1-6-5,0-6 0,0-4 6,-1-4 5,-2-3 6,1-5 0,1-3-7,0-4-6,2-4-6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51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98511 27455 452,'0'-14'1,"0"1"2,0 2 2,0 3 3,0 0 1,0 0 0,0 0 1,0 0 0,-2 2 5,-2 2 8,-4 4 10,-2 3 8,-3 3 3,-3 5-1,-3 5-3,-3 5-1,-3 3-3,-1-1-6,-2 1-4,-3-1-5,1 0-4,2 1-2,1-1-2,3 1-2,1-2 0,3-3-1,1-3 0,3-3 0,5-2-6,8-2-11,9-3-13,10-1-11,7-4-8,8-8-2,8-6-4,8-7-3,4-5-1,0-3-1,0-2 0,0-4 0,-5 1 2,-8 5 7,-10 5 7,-7 5 5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51"/>
    </inkml:context>
    <inkml:brush xml:id="br0">
      <inkml:brushProperty name="width" value="0.05738" units="cm"/>
      <inkml:brushProperty name="height" value="0.05738" units="cm"/>
      <inkml:brushProperty name="color" value="#F2395B"/>
    </inkml:brush>
  </inkml:definitions>
  <inkml:trace contextRef="#ctx0" brushRef="#br0">100008 26528 383,'-13'-7'39,"6"0"-1,6 2-1,6 1-1,5-1 0,4 0-3,3-2 0,5 0-2,1 0-3,2 1-6,1 0-5,1 2-5,-1 0-4,-3 2-2,-3 0-2,-3 2-2,-5 1-10,-6 4-16,-8 2-16,-6 3-17,-5 2-4,-3 0 7,-3 0 8,-3-1 6,-1 0 7,3 0 6,1-2 5,3 0 7,0-3 6,0-1 8,1-2 9,-1-2 7,1-1 8,1 2 4,1 1 5,0 0 6,3 2 1,3 2 0,2 1-2,4 3 0,1 2 0,0 3 0,0 3 1,0 4 1,0 1-1,0 2-3,0 3-3,0 1-3,-1 2-3,-2 1-5,-2 0-3,-2 2-5,0 0-4,-1-2-5,0 0-4,0-1-6,0-2-1,-2-1 2,0-3 3,-1-1 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52"/>
    </inkml:context>
    <inkml:brush xml:id="br0">
      <inkml:brushProperty name="width" value="0.05387" units="cm"/>
      <inkml:brushProperty name="height" value="0.05387" units="cm"/>
      <inkml:brushProperty name="color" value="#F2395B"/>
    </inkml:brush>
  </inkml:definitions>
  <inkml:trace contextRef="#ctx0" brushRef="#br0">99644 27670 408,'44'-57'19,"-4"9"-2,-5 10-2,-5 10-2,-3 5 1,2 1 5,1 1 6,1 1 5,0 2 1,-2 5-2,0 3-2,-1 4-2,-2 3 0,-3 2-1,-3 2 0,-3 2 0,-3 3 0,-4 4 0,-5 3 1,-2 5 0,-6 2-1,-2 3-2,-5 1-3,-4 3-1,-1-1-3,-1-2-2,0-1-3,1-3-3,-3 0-3,-3 1-3,-5 1-4,-3 1-3,-2-1-4,-1-3-6,1-3-4,0-3-6,-1-3-3,1-2-2,0-4-1,-1-2-2,2-2-1,4 0-3,2 0-3,3 0-1,3-2-3,2 0 0,4-3-2,3-2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5:52"/>
    </inkml:context>
    <inkml:brush xml:id="br0">
      <inkml:brushProperty name="width" value="0.05269" units="cm"/>
      <inkml:brushProperty name="height" value="0.05269" units="cm"/>
      <inkml:brushProperty name="color" value="#F2395B"/>
    </inkml:brush>
  </inkml:definitions>
  <inkml:trace contextRef="#ctx0" brushRef="#br0">99750 27544 417,'8'-8'3,"2"2"8,0 1 6,1 0 6,2 3 7,1 4 6,3 4 7,2 4 5,1 3 2,3 5-3,1 3-1,3 5-3,1 3-3,2 2-5,3 4-4,1 3-5,2 1-5,2 0-5,2 0-5,3 0-6,-1 0-7,0 0-11,-2 0-11,0 0-11,-4-3-13,-6-7-17,-5-8-17,-6-5-15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06T03:42:55.3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11717 10644 0,'0'0'0,"0"0"16,0 0-16,0 0 0,0 0 0,0 0 15,0 0-15,0 0 16,0 0-16,0 0 0,26-1 16,-26 1-16,0 0 0,29 1 15,-29-1-15,25 1 0,-25-1 0,30 4 16,-11-2-16,-1 1 0,-1 2 16,3 0-16,2 0 15,0 0-15,1 0 0,6 1 16,-2 2-16,0-1 0,-2 0 0,3-3 15,2-1-15,-4 1 0,-2 0 0,7-1 16,0-2-16,-2 1 16,-2-1-16,2-2 0,1 0 15,-3 0-15,-1 0 0,3 0 16,5 1-16,-5-2 0,-1 1 0,-1 0 16,1-1-16,1 1 0,0-1 15,7 3-15,-3 1 16,-5-2-16,2-1 0,7 1 0,1 0 15,-3-1-15,-3-2 0,5 0 16,4-2-16,-6 3 0,-3 0 0,3 0 16,4-1-16,-5 1 15,-4 0-15,7 0 0,3 2 16,-9-1-16,-3-1 0,8 0 0,-1-3 16,-5 4-16,-1 3 0,9-3 15,2-3-15,-10 4 0,-2 2 16,10-4-16,2 1 0,-3 0 15,-3 0-15,3 0 0,3 1 16,-4-1-16,-3 0 0,6 0 16,3 0-16,-6 0 0,-3 1 0,4 1 15,2 0-15,-4-1 0,-4-1 16,5 0-16,5 1 16,-5 0-16,-3-2 0,5 2 15,4 2-15,-5-2 0,-2 2 0,5 1 16,4 0-16,-4-2 0,-4 2 15,6-3-15,3 0 0,-11-1 16,-8 1-16,-7 0 0</inkml:trace>
  <inkml:trace contextRef="#ctx0" brushRef="#br0" timeOffset="2233.2624">26726 10480 0,'0'0'16,"0"0"-16,0 0 0,0 0 16,0 0-16,0 0 0,0 0 15,0 0-15,0 0 0,0 0 16,29 5-16,-29-5 0,24 4 0,-24-4 16,27 3-16,-27-3 0,35 1 15,-15-1-15,5 1 16,-1-1-16,1-1 0,11 0 0,1-1 15,-1 0-15,0-1 0,2 0 16,3 1-16,7-2 0,-4 3 16,3-3-16,3 0 0,-2-1 0,1 1 15,10 0-15,2 0 0,-4 0 16,-3-1-16,11 0 16,1 1-16,-7 1 0,-5-1 0,9 0 15,1 2-15,-4 1 0,-1 0 16,2 1-16,3 1 0,-5 0 15,-4 1-15,29-2 0,-4-2 16,-8 2-16,-7 2 0,2 1 16,3 1-16,-9-2 0,-4 0 15,4 0-15,4 0 0,-4-1 16,-3 2-16,4 0 0,3 1 16,-5 1-16,-5 0 0,9-1 0,5 2 15,-2-5-15,1 0 0,1 1 16,4 2-16,-10-1 0,-8 0 0,7-2 15,5-1-15,-2 1 16,-1 1-16,2-5 0,2-3 16,-6 4-16,-6 3 0,2-1 15,-1 0-15,-3-2 0,-2 0 0,2 0 16,2 1-16,-8 1 16,-8 1-16,8-2 0,4-2 15,-11 2-15,-6 2 0,1 2 0,0-2 16,-7-1-16,-5-1 0,-7 0 15,-6-1-15,-3 1 0</inkml:trace>
  <inkml:trace contextRef="#ctx0" brushRef="#br0" timeOffset="2750.8046">28450 10219 0,'0'0'0,"0"0"16,0 0-16,0 0 0,0 0 0,0 0 16,0 0-16,24 17 0,-24-17 15,19 12-15,-19-12 16,28 14-16,-28-14 0,32 18 16,-16-7-16,1-1 0,-2-1 0,1 3 15,-2 2-15,-2 0 0,-2 1 16,-1 7-16,-4 1 0,-4-2 15,-2 0-15,0-4 0,0-3 16,0-1-16</inkml:trace>
  <inkml:trace contextRef="#ctx0" brushRef="#br0" timeOffset="3216.6035">28328 10595 0,'0'0'16,"0"0"-16,0 0 0,0 0 0,0 0 15,0 0-15,0 0 0,0 0 16,0 0-16,0 0 0,0 0 15,0 0-15,0 0 0,24-12 16,-2 11-16,0-2 0,1-1 0,4-1 16,1 0-16,7-3 15,-3 2-15,-1 2 0,1 2 16,-2 1-16,-3 0 0,0 2 16,-4 1-16,-5 5 0,-5 2 0,-6 6 15,-6 4-15,-4-3 0,-5 1 16,-5 7-16,-4 2 0,1-5 15,-2 0-15,-2-3 0,-2-3 16,2-2-16,3-4 0,1-4 16,3-3-16,3-3 0,3-1 0,3-2 15,2-2-15,3 1 16,2-2-16,2 2 0,2 0 16,2 0-16,2-1 0,0 4 0,1-1 15,-1 1-15,-1 2 0,1 0 16,0 0-16,0 0 0,0 0 15,2 0-15,0 2 0,0 1 16,0-2-16,-1 0 0,0-1 16,-1 2-16,-1-1 0,0 1 15,-1 1-15,0 0 0,-1 0 0,-2 0 16,0 2-16,-3 0 0,-1-2 16,-4 4-16,-4 1 0,-3 0 15,-2 0-15,1-1 0,1-1 16,1 0-16</inkml:trace>
  <inkml:trace contextRef="#ctx0" brushRef="#br0" timeOffset="4252.0049">27976 11014 0,'0'0'0,"0"0"0,0 0 16,-22 0-16,22 0 0,0 0 0,-22 7 15,15-2-15,2 1 0,-1 4 16,1 3-16,0 1 0,2 2 15,0 4-15,-1 4 0,-1 5 16,-1-1-16,3-2 0,1 1 16,0-4-16,1-3 0,2-1 15,2-3-15,0-8 0,2-3 0,0-6 16,3-4-16,3-3 0,3-3 16,3-3-16,1-4 15,-2 0-15,1 1 0,5-3 0,2 1 16,-1 3-16,-2 3 0,2 1 15,3-1-15,1 2 0,3 1 16,4-1-16,3-1 0,3-2 16,2 2-16,14-5 0,5 2 15,-3-4-15,-1-1 0,12-4 16,3 2-16,-8 5 0,-6 5 0,7-3 16,-2 3-16,-10 7 0,-7 5 15,-5 3-15,-5 1 16,-5 2-16,-3 2 0,-6 0 0,-3 3 15,-6 2-15,-4 2 0,-6-1 16,-2-1-16,-8 3 0,-5 1 16,-8 9-16,-6 6 0,1-4 0,-4 1 15,-9 7-15,-2 2 16,0-6-16,0-4 0,-4 1 0,1-4 16,5-5-16,2-3 0,2-9 15,2-6-15,7-7 0,4-5 16,7-13-16,1-11 0,5-5 15,2-2-15,3-4 0,1-3 16,2 3-16,1 4 0,-2-2 16,-2 6-16,-1 9 0,-2 7 15,-1 6-15,-2 4 0,2 6 0,1 4 16,-5 10-16,-5 8 16,1 3-16,-3 4 0,1 10 0,-1 7 15,1-5-15,1-4 0,-3 13 16,1 2-16,7-9 0,6-9 15,5-6-15,5-4 0,3-6 16,1-8-16,6-7 0,6-7 16,2-5-16,6-4 0,6-11 15,5-8-15,6-7 0,-1 1 0,6-3 16,7-3-16,-2 0 0,-8 6 16,4 0-16,-3 4 15,-13 10-15,-8 4 0,0 5 0,-8 9 16,-9 6-16,-1-1 0,0 4 15,-1 1-15,0 3 0,1 1 16,5 2-16,4 2 0,-4 0 16,0 0-16,6 3 0,4 2 15,0-2-15,1 0 0,1 2 16,3 3-16,-4 1 0,0 2 16,0 3-16,2 4 0,-3 1 0,-2-1 15,3 8-15,-4 1 16,-7-6-16,-3 1 0,-3 12 0,-3 5 15,-5-2-15,-2-3 0,-6 0 16,-3 0-16,-1-7 0,0-7 16,-4-1-16,-4-2 0,0-6 15,0-7-15,-1-10 0,1-9 16,3-4-16,3-2 0,4-6 0,1-6 16,3 1-16,0-1 0,5-4 15,4-4-15,2 0 0,4 0 16,15-10-16,9-3 15,5 2-15,4 1 0,6-4 0,4-4 16,-8 7-16,-13 13 0,-9 9 16</inkml:trace>
  <inkml:trace contextRef="#ctx0" brushRef="#br0" timeOffset="4850.3123">30169 10424 0,'0'0'15,"0"0"-15,0 0 0,0 0 16,5 20-16,-5-20 0,6 25 16,-1-11-16,2 2 0,0 4 15,-1 3-15,1-3 0,-1 1 0,2 2 16,-1-2-16,-1-2 0,1-3 15,-1-7-15,-1-5 0,3-5 16,1-3-16,2-9 0,2-7 16,3-2-16,3-1 0,-1-4 15,-1-4-15,4-2 0,-1 4 0,0 3 16,1 4-16,-1 4 0,-1 5 16,2 0-16,-2 4 0,-5 5 15,-2 2-15,-1 4 0,-1 2 16,-2 3-16,1 2 0,-4 4 15,-4 1-15,-1 3 0,-1 1 16,-4 1-16,0-1 0,-1 1 16,1 0-16,-1-2 0,2-1 15,1-2-15,-1-2 0,1-1 16,1-1-16,0-1 0,-1 0 0,1-1 16,-1 1-16,-3-1 0,0 0 15,-4 0-15,-2 0 16,-2 1-16,0 1 0,2-3 0,2 0 15,2-1-15</inkml:trace>
  <inkml:trace contextRef="#ctx0" brushRef="#br0" timeOffset="5903.4644">30088 10968 0,'0'0'0,"-6"6"15,-4-1-15,-2 3 0,-4 2 16,-2 4-16,0-1 0,-2-1 16,-1-2-16,-1 2 0,2-1 0,5-1 15,3-3-15,2 0 0,3-2 16,5 0-16,3 2 0,3-2 15,4 2-15,2-1 0,1-2 16,0 0-16,1 2 0,3-1 16,1 1-16,0-1 0,-2 1 0,-2-1 15,-2-2-15,0 1 0,1 0 16,0-3-16,0-3 16,-1-2-16,-1-1 0,-1-4 0,1-1 15,1 1-15,0 0 0,1 1 16,0 0-16,1 0 0,0 1 15,3 1-15,0 1 16,-2 3-16,0 2 0,-1 1 16,0 3-16,0 2 0,-1-2 0,-1 4 15,-1 2-15,-2-2 0,0 1 16,1-1-16,1 0 0,1-3 16,-1-3-16,4-4 0,1-3 15,0-3-15,2-3 0,3-4 16,6-3-16,-1 0 0,-1 2 0,6-2 15,-1 3-15,-1 4 0,-3 2 16,-2 5-16,-2 4 0,-3 6 16,-3 3-16,-4 2 0,-2 3 15,-3-1-15,0 0 0,-3 0 16,0 0-16,0-3 0,0-3 0,1-2 16,0-2-16,0-3 0,2-3 15,1-5-15,2-4 0,0-2 16,0-1-16,6-2 0,2-3 15,1 2-15,-1 1 0,3-1 16,-2 3-16,-2 4 0,-2 2 0,-1 4 16,-1 2-16,-3 5 15,0 0-15,0 1 0,-2 1 16,1 0-16,-2 1 0,0 0 0,-1 1 16,-1-2-16,0-1 0,1 1 15,2-2-15,-1-3 0,2-1 16,1-4-16,4-2 0,0-2 15,0-1-15,5-7 0,3-3 16,0 1-16,-1 0 0,1-2 16,0-3-16,0-3 0,-1 3 15,0-6-15,1-2 0,-1 0 16,-2-1-16,1 1 0,1 0 16,-1-2-16,-1 4 0,-4 5 15,-2 6-15,-2 5 0,-1 3 0,-3 2 16,0 2-16,-2 3 0,0 1 15,0 4-15,0 5 0,-3-2 16,-1 0-16,-1 3 0,0 2 16,-1 0-16,0 0 0,-1 0 15,1-1-15,1-2 0,1-2 0,1-3 16,2 0-16,-2 0 0,3-3 16,-1 1-16,2-1 0,-2 1 15,0 1-15,0 0 0,2 0 16,-2 2-16,1 0 0,-1 3 15,1 2-15,-2 2 0,0 0 16,-3 7-16,-4 4 0,-3 2 16,-3 2-16,-6 11 0,-1 3 15,-3-1-15,-3-1 0,-2 6 16,3-1-16,1-6 0,5-3 0,1-2 16,6-7-16,1-6 0,1-4 15,6-4-15,3-1 16,1-2-16,1 1 0,6-4 0,4-1 15,-2-1-15,0 1 0,1-3 16,0-4-16,1 2 0,0 1 16,-1 0-16,-2 1 0,-1 0 15</inkml:trace>
  <inkml:trace contextRef="#ctx0" brushRef="#br0" timeOffset="6433.4118">31398 10693 0,'0'0'0,"0"0"0,0 0 16,0 0-16,0 0 0,0 0 16,0 0-16,0 0 0,0 0 15,0 0-15,12-19 0,-12 19 0,24-12 16,-24 12-16,34-18 16,-17 8-16,1-1 0,2-1 0,2 1 15,0-1-15,-1 0 0,5-2 16,1 1-16,-3 0 0,-1 1 15,0-1-15,1 1 0,-1 0 16,-4 0-16,-1-1 0,-3 0 16,-1-2-16,-4 0 0,-3-2 15,-1-2-15,-2 0 0,0 1 0,-6 0 16,-2 0-16,1 2 16,1 1-16,-6-6 0,-4-4 15,2 7-15,-1 3 0,-1-3 0,1 1 16,2 3-16,1 2 0,3 2 15,0 4-15,2 2 0,-1 2 16,2 6-16,1 1 0,-1 5 16,1 3-16,0 3 0,0 8 15,0 1-15,-1 5 0,1 15 16,-1 6-16,1 2 0,0 0 0,2 18 16,0 6-16,1-2 0,1 2 15,0 17-15,1 15 16,3-9-16,1-6 0,3 43 0,-1-8 15,-2-22-15,0-15 0,0-7 16,0-5-16,-1-12 0,1-9 0,1-11 16,0-9-16,-5-10 15,-2-6-15,-5-11 0,-5-5 16,3-3-16,1-1 0,2 0 16</inkml:trace>
  <inkml:trace contextRef="#ctx0" brushRef="#br0" timeOffset="6633.8116">31613 10651 0,'0'0'0,"0"0"0,-14 11 16,8-5-16,1 1 0,-6 9 0,-5 5 15,0 4-15,-2 2 0,-6 6 16,-3-2-16,1 1 0,4-7 0,4-4 16</inkml:trace>
  <inkml:trace contextRef="#ctx0" brushRef="#br0" timeOffset="6818.1223">31732 10649 0,'0'0'0,"0"0"16,0 0-16,0 0 0,0 0 0,0 0 15,24 11-15,-24-11 0,28 12 16,-28-12-16,35 16 16,-17-7-16,-2 1 0,-1-3 15,-3 0-15,-1 0 0</inkml:trace>
  <inkml:trace contextRef="#ctx0" brushRef="#br0" timeOffset="7032.8401">31246 10961 0,'0'0'0,"0"0"0,0 0 0,0 0 15,0 0-15,0 0 0,0 0 16,31 0-16,-31 0 0,46-3 16,-12-2-16,2 2 0,1 0 15,4 2-15,-7-2 0,-5 1 16</inkml:trace>
  <inkml:trace contextRef="#ctx0" brushRef="#br0" timeOffset="7281.7404">31588 10206 0,'0'0'0,"0"0"16,0 0-16,0 0 0,-2 31 0,2-31 15,0 22-15,0-22 0</inkml:trace>
  <inkml:trace contextRef="#ctx0" brushRef="#br0" timeOffset="8315.9393">26580 10471 0,'0'0'0,"0"0"15,0 0-15,0 0 0,0 0 0,0 0 16,19 15-16,-19-15 16,22 13-16,-22-13 0,21 10 15,-21-10-15</inkml:trace>
  <inkml:trace contextRef="#ctx0" brushRef="#br0" timeOffset="8513.4089">27695 10503 0,'0'0'0,"0"0"16,0 0-16,27 1 0,-27-1 0,30 3 16,-30-3-16,23 1 0</inkml:trace>
  <inkml:trace contextRef="#ctx0" brushRef="#br0" timeOffset="8718.7267">29249 10345 0,'0'0'15,"0"0"-15,0 0 0,0 0 0,0 0 16,0 0-16,0 0 0,0 0 15</inkml:trace>
  <inkml:trace contextRef="#ctx0" brushRef="#br0" timeOffset="12266.3828">15795 10573 0,'0'0'0,"0"0"0,0 0 16,25-4-16,-15 4 0,1 0 16,0-1-16,1 1 0,2 1 0,0 1 15,2 1-15,0-2 16,-2-1-16,5 3 0,0 2 16,-1-2-16,1 1 0,2 1 0,1-1 15,0 1-15,-1-1 0,3-1 16,4-2-16,0 2 0,-1 1 0,10-2 15,0-4-15,0 0 16,0-1-16,4-1 0,3-2 16,-3-3-16,-3-1 0,8-1 15,2 3-15,-3-3 0,-2 0 16,9 0-16,1 2 0,-7 0 16,-5 2-16,3 0 0,2 4 15,-2 2-15,-2 3 0,5 1 16,1 2-16,-6-3 0,-5-1 0,12 1 15,4 2-15,-12-2 0,-4-2 16,13-2-16,4 0 16,-7-1-16,-4 2 0,6 1 0,4 1 15,-3-1-15,-1 0 0,9-2 16,1-2-16,-12 3 0,-2 1 0,27 1 16,-4 3-16,-11-3 0,-10-1 15,10-4-15,7-2 16,-10 7-16,-6 6 0,2-3 15,4 0-15,-4-3 0,-3-4 0,9 1 16,4-1-16,-7 2 0,-4 0 16,6 4-16,4 2 0,-11-5 15,-9-2-15,10-1 0,5-2 16,-7 2-16,-4 1 0,5 3 16,1 2-16,-4 0 0,-3-1 0,5 1 15,2 2-15,-5-4 0,-4-1 16,4-4-16,4-2 15,-5 2-15,-4 3 0,2-3 0,1-2 16,-6 3-16,-3 2 0,4 1 16,1 1-16,-7-4 0,-5-2 0,1 1 15,3 0-15,-16 2 16,0 0-16,-1 0 0,0-1 16,0 2-16,0 0 0,-2-1 15,0 1-15,-2-1 0,-1 2 0,-1 0 16,-1 0-16,-1 0 0,-1-1 15,0 1-15,2 1 16,-1-1-16,0-1 0,0 2 0,1 2 16,-2-2-16,0 0 0,-1 0 15</inkml:trace>
  <inkml:trace contextRef="#ctx0" brushRef="#br0" timeOffset="14233.7257">10573 9166 0,'0'0'15,"-11"-2"-15,-5-2 0,-3 0 0,-2-1 16,-12-2-16,-12-4 15,1 3-15,1-2 0,-13 1 0,-2-1 16,2-1-16,2 1 0,-9 2 16,2-1-16,3 4 0,4 3 15,-13-3-15,-2 2 0,8-2 16,7-2-16,-3 3 0,-6 2 16,4 2-16,4 3 0,-30-3 0,4-4 15,14 2-15,9 2 0,-5 3 16,-2 4-16,9 4 0,5 3 15,-5-4-15,-3-6 16,2 3-16,4-1 0,-2 3 0,-2 2 16,6 4-16,5 1 0,-8-3 15,-4-1-15,6 0 0,7 0 16,-6 5-16,-1 4 0,1-3 16,3 0-16,-1 4 0,1 1 15,4 2-15,3 0 0,-1 7 16,-1 4-16,5-6 0,3-2 0,1 3 15,1 5-15,3-7 0,-2-2 0,1 5 16,0 3-16,8 2 16,1 1-16,1 2 0,0 1 15,2-4-15,0-2 0,4 3 16,4 2-16,0-3 0,0-1 0,5 5 16,2 3-16,3-3 0,2-2 15,8 2-15,6 3 16,-8-20-16,0 1 0,17 21 0,5 0 15,-14-22-15,3 0 0,10 6 16,5 0-16,-5-4 0,1-1 16,9 7-16,4 2 0,-4-5 15,0-1-15,31 16 0,0-2 16,-9-4-16,-5-5 0,8 0 16,4-1-16,-2-7 0,-3-5 0,9-3 15,8-1-15,-3-4 0,-1-1 16,5-3-16,4 0 15,-6-4-15,-5 1 0,9 5 0,6 5 16,-5 2-16,-5 2 0,8-3 16,5 0-16,-7-3 0,-5-3 0,11 1 15,6-2-15,-10-3 16,-8-3-16,8-10 0,5-6 16,-6 1-16,-5 2 0,6-9 0,3-5 15,-7-4-15,-6-2 0,5-7 16,5-5-16,-7 0 0,-7 0 15,5-8-15,5-4 0,-11 5 16,-7 4-16,1-8 0,1-7 16,-12 7-16,-8 6 0,0-7 15,1-3-15,-10 1 0,-6 1 16,2-2-16,1-4 0,-8 3 0,-8 0 16,-7 0-16,-4 0 15,-4 4-15,0 3 0,-7-7 16,-4-4-16,-4 11 0,-2 9 0,-12-5 15,-9-3-15,6 6 0,1 6 16,-8 0-16,-7 2 0,2 10 16,1 6-16,-8 7 0,-7 6 15,3 1-15,3 5 0,-4 6 16,-3 5-16,5 4 0,5 1 0,4 10 16,4 7-16,10 0 0,8-1 15,10 5-15,7 4 0,6-3 16,5-2-16,-2-10 0,-3-8 15,-1-6-15</inkml:trace>
  <inkml:trace contextRef="#ctx0" brushRef="#br0" timeOffset="14683.5381">12949 10472 0,'0'0'0,"0"0"15,0 0-15,29 8 0,-29-8 0,33 3 16,-7-1-16,2-2 0,4 1 15,17-2-15,6 1 0,14-2 16,1 1-16,16 0 0,1-1 16,-6 1-16,-2 1 0,13-3 15,0-2-15,0 2 0,-9-1 0,33-2 16,-9-2-16,-21 5 0,-13 3 16,2 1-16,2 0 15,-8-2-15,-5-1 0,1 3 0,2 1 16,-10 2-16,-8 1 0,0-2 15,-2-2-15,-5 1 16,-3 0-16,-1 0 0,1-1 16,-6-2-16,-4-1 0,2 4 0,4 0 15,-8-2-15,-3 0 0,-4-7 16,-2-2-16,-13 5 0,-1 1 0,-1 1 16</inkml:trace>
  <inkml:trace contextRef="#ctx0" brushRef="#br0" timeOffset="14874.3136">15793 10268 0,'0'0'0,"0"0"15,0 0-15,0 0 0,10 29 0,-10-29 16,4 20-16,-4-20 0</inkml:trace>
  <inkml:trace contextRef="#ctx0" brushRef="#br0" timeOffset="75502.3844">11441 10721 0,'0'0'0,"0"0"0,0 0 0,0 0 15,0 0-15,33-2 0,-12 0 16,2-1-16,2 1 0,4 1 16,7 0-16,7 1 0,-2 0 15,7 2-15,-1 3 0,-8 0 16,-7 1-16,-7 4 0,-6 2 15,-6 0-15,-4 1 0,-2-3 16,-2-2-16,0-2 0</inkml:trace>
  <inkml:trace contextRef="#ctx0" brushRef="#br0" timeOffset="75718.0524">11516 10983 0,'0'0'0,"0"0"0,0 0 15,0 33-15,0-33 0,0 34 0,0-11 16,0 2-16,0 5 0,1 11 16,2 2-16,-1 1 0,0 1 15,2 13-15,2 3 0,-1 6 16,-1-4-16,-1-2 0,-1 0 16,-1 5-16,-1-6 0,-1-6 15,-1-5-15,-1-13 0,-2-10 0,2-6 16,1-6-16,0-3 0</inkml:trace>
  <inkml:trace contextRef="#ctx0" brushRef="#br0" timeOffset="76387.9874">11748 11008 0,'0'0'0,"0"0"0,0 0 16,0 0-16,23-5 0,-23 5 16,22-3-16,-22 3 0,33 0 0,-15 3 15,0 1-15,-1 1 0,-3 1 16,-3 5-16,-3 3 0,-6 0 16,-5 2-16,-8 4 0,-6 0 15,-1 0-15,-4 1 0,-3-2 16,0 0-16,-1 0 0,3-1 0,7-5 15,4-1-15,3-5 0,3-1 16,8-1-16,4-2 16,6-2-16,6-2 0,2-1 0,3 0 15,5 0-15,-2 2 0,-3 0 16,-2 2-16,-5 2 0,-5 0 16,-7 5-16,-5 3 0,-6 2 15,-4 1-15,-2 3 0,-2 3 16,-2-3-16,-1 1 0,2-1 15,0 0-15,3-3 0,2-2 0,5-1 16,2-1-16,4-2 0,2 2 16,5-2-16,4-2 15,0-5-15,3 0 0,7-6 0,6-2 16,6-3-16,0-3 0,4-6 16,4-6-16,0-4 15,-1-3-15,3-12 0,-4-6 0,-8 12 16,-6 8-16,0-13 0,1-8 15,-1 3-15,-6 11 0,-5 8 16,-6 7-16,0 3 0,-1 6 16,-4 4-16,-1 4 0,1-1 0,-1 1 15,-2 4-15,0 0 16,1 4-16,-2 4 0,0 6 0,0 5 16,-1 5-16,0 4 0,-1 6 15,-1 4-15,0 2 0,1 1 16,-2 9-16,1-1 0,0-5 15,-1-3-15,1-2 0,1-5 16,-1-14-16,2-12 0,1-2 16,0-2-16,0 0 0</inkml:trace>
  <inkml:trace contextRef="#ctx0" brushRef="#br0" timeOffset="77219.593">12636 10709 0,'0'0'0,"0"0"16,0 0-16,28-12 0,-14 7 16,2 0-16,0 3 0,1 0 15,0 2-15,7 2 0,-1 0 16,-1 3-16,-1 2 0,-3 4 16,0 5-16,-2 4 0,-3 2 0,-2 7 15,-1 3-15,1 11 0,-2 0 16,-2 3-16,0 0 0,-1 12 15,0 2-15,-2 0 16,1-3-16,-1 3 0,1-7 0,1 1 16,3 1-16,-1-8 0,0-4 15,0-1-15,2-6 0,-3-12 16,-1-5-16,-1-5 0,-1-5 16,-1-2-16,-3-4 0,-6-7 15,-3-7-15,-4-6 0,-4-5 0,-5-10 16,-4-7-16,-5 0 15,-2 0-15,-1 2 0,-1 4 16,-5-2-16,1 5 0,5 3 0,3 3 16,4 2-16,3 3 0,5 4 15,1 3-15,5 3 0,3 0 16,2 3-16,2 0 0,4 1 16,5 0-16,3-4 0,4-2 15,0-3-15,2-4 0,4-2 16,3-4-16,4 2 0,1 1 0,1-6 15,-3-1-15,-4 0 0,-4 0 16,-3 6-16,-2 2 0,-5 8 16,-1 4-16,-3 2 0,0 4 15,-4 2-15,-1 2 0,-6 3 16,-4 2-16,-2 6 0,-2 1 16,0 1-16,1 0 0,-3 3 15,-1 2-15,0 1 0,-1 0 16,4-1-16,1 2 0,5-5 0,3-2 15,2-1-15,4-1 0,3 1 16,4-3-16,7-1 0,5-1 16,6-3-16,5-3 0,2-3 15,4 0-15,-3 0 0,-4 0 16,-4 0-16,-4-2 0,-4 4 16,-3-1-16,-5 5 0,-1 3 0,-8 4 15,-3 1-15,-8 3 16,-6 0-16,-1 3 0,0 2 15,-4 0-15,-3 2 0,2-1 0,-1 0 16,2 0-16,5-2 0,5-3 16,4-2-16,3-3 0,3-1 15,5-4-15,4-1 0,12 1 16,10-1-16,9-2 0,8-3 16,4-4-16,2-4 0,10-9 15,-3-7-15,-12 5 0,-9 4 0,-8 2 16</inkml:trace>
  <inkml:trace contextRef="#ctx0" brushRef="#br0" timeOffset="77452.3069">13774 11171 0,'0'0'15,"8"8"-15,4 4 0,0 0 0,0 1 16,3 6-16,-1 1 0,-2 0 16,-2 0-16,1-1 0,-2-3 15,-3-2-15</inkml:trace>
  <inkml:trace contextRef="#ctx0" brushRef="#br0" timeOffset="77628.0787">13685 11550 0,'0'0'0,"5"7"0,2 4 16,0 0-16,0 0 0,2 7 15,0 4-15,1-1 0,0-3 0,-1-3 16,-3-3-16,0-3 0</inkml:trace>
  <inkml:trace contextRef="#ctx0" brushRef="#br0" timeOffset="352142.675">26294 11390 0,'0'0'0,"-7"-2"16,-2 0-16,0 1 0,1 0 0,-5 0 15,-2 1-15,-5 3 0,0 3 16,-1 3-16,-1 4 0,0 1 15,-1 1-15,-1 6 0,-1 3 16,-2 10-16,5 0 0,3 4 16,2 3-16,5-6 0,3-1 15,2 2-15,4-2 0,4-5 16,3-3-16,5-5 16,3 0-16,4-5 0,1-3 15,2 1-15,1-2 0,-1-5 0,-2-1 16,4 1-16,4 1 0,-2-1 0,-1 3 15,-6-2-15,0 0 16,-2 1-16,0 0 0,-4 2 16,-2 4-16,-5 1 0,-2 2 0,-6 7 15,-5 4 1,-7 0-16,-5 0 0,-3-1 0,-4-1 16,-6 2-16,1-3 0,1-1 15,1-2-15,5-6 0,6-3 0,5-5 16,4-5-16,5-6 0,4-6 15,9-10-15,8-7 0,-3 6 16,-2 3-16,-3 4 16</inkml:trace>
  <inkml:trace contextRef="#ctx0" brushRef="#br0" timeOffset="352512.6227">26666 11617 0,'0'0'0,"0"0"0,0 0 0,0 0 16,-5 18-16,5-18 0,-3 30 16,0-9-16,2 0 0,0 8 15,0 6-15,-1 7 0,0 0 0,2 13 16,2 1-16,0-7 16,0-4-16,4-3 0,1-8 15,1-8-15,0-5 0,0-7 16,0-4-16,0-4 0,0-3 0,2-9 15,3-9-15,0-3 0,2-4 16,2-8-16,4-7 0,2-8 16,-2-1-16,2-7 0,2-4 15,0-5-15,-3 5 0,-1-12 16,-2 0-16,-8 18 0,-6 12 0,-5 3 16,-4 4-16,-5 9 0,-2 3 15,-3 9-15,-4 6 16,2 5-16,0 3 0,0 11 15,-4 9-15,4-6 0,5-4 0,2-3 16</inkml:trace>
  <inkml:trace contextRef="#ctx0" brushRef="#br0" timeOffset="352927.698">27242 11785 0,'0'0'0,"0"0"16,0 0-16,0 0 15,0 0-15,30 2 0,-30-2 0,32 0 16,-14-1-16,5 4 16,4 0-16,-3 0 0,-2 0 0,5 4 15,-3 0-15,-3 2 0,-2 0 0,-6 4 16,-5 2-16,-5 1 0,-3 1 15,-5 2-15,-2 1 0,-5 0 16,-4 1-16,-6 1 0,-2-1 16,2-2-16,1-1 0,0-4 15,0-4-15,6 1 0,4 0 16,4-3-16,4-1 16,4-1-16,3-1 0,3-2 0,3-1 15,3-2-15,2-3 0,5-2 16,3-3-16,5-1 15,4-1-15,6-3 0,1 1 0,-1-2 16,-2 1-16,7-3 0,-2 1 16,-5 2-16,-3 5 0,0-1 15,0 0-15,-7 3 16,-7 1-16,-3 1 0</inkml:trace>
  <inkml:trace contextRef="#ctx0" brushRef="#br0" timeOffset="353661.9617">24027 11269 0,'0'0'15,"0"0"-15,0 0 0,0 0 16,-24-9-16,16 5 0,-1 1 15,-1-2-15,-1 3 0,-1 0 0,-1 3 16,0 1-16,-2 2 0,1 5 16,0 2-16,-4 7 0,2 3 15,-1 2-15,0 4 0,5 0 16,4 1-16,0 7 0,3 0 16,5-5-16,4-3 0,2 0 15,4 0-15,0-4 0,0-5 16,2-3-16,3-3 0,-1-4 15,1-2-15,1-6 0,-2-5 16,1-3-16,1-5 0,3-11 16,3-8-16,2-7 0,1-6 15,3-8-15,-3-1 0,-4 2 16,-2 3-16,-1-2 0,-4 5 16,-6 10-16,-4 6 0,-5 5 15,-3 5-15,-3 4 0,-2 4 0,0 4 16,-1 5-16,-2 4 0,-2 5 15,-3 5-15,0 3 0,1 9 0,2 6 16,-1 7-16,0 5 16,4-8-16,2-8 0,2-5 15</inkml:trace>
  <inkml:trace contextRef="#ctx0" brushRef="#br0" timeOffset="354094.2252">24424 11418 0,'0'0'0,"0"0"0,0 0 0,0 0 16,0 0-16,0 0 0,24 8 15,-24-8-15,0 0 0,26 10 0,-15-7 16,1 2-16,0 0 0,0 1 16,0 3-16,-1-1 0,-1 0 15,-2 4-15,-3 3 16,-1 1-16,-2 1 0,-3 3 0,-3 0 15,-2 7-15,-3-2 16,-1-2-16,0-1 0,1-2 0,2 0 16,0-4-16,1-2 0,3-3 15,1-1-15,2-3 0,1-3 16,3 1-16,3-2 0,5 0 16,6-1-16,2-2 15,3-2-15,-1 1 0,0 1 0,0-2 16,1 2-1,-1 0-15,-1 2 0,1 1 0,-3 1 16,-3 2-16,-1 1 0,-6 2 16,-3 3-16,-3 4 0,-3 1 0,-3 6 15,-2 5-15,-5 9 16,-2 5-16,-7 8 0,-4 5 16,-7 16-16,-1 0 0,-8 20 0,0 3 15,9-23-15,8-18 0,5-13 16</inkml:trace>
  <inkml:trace contextRef="#ctx0" brushRef="#br0" timeOffset="373526.5734">8152 12664 0,'0'0'16,"0"0"-16,0 0 0,0 0 0,-24 2 0,24-2 16,0 0-16,-26 3 15,26-3-15,-20 0 0,10 0 16,0 0-16,1 0 0,1 2 16,-2-1-16,1-1 0,2 0 15,3 0-15,-2 0 0,3-1 16,1 1-16,2 0 0,0 0 0,3 0 15,2-2-15,0 2 16,5 2-16,1-1 0,1-1 16,2 0-16,4-1 0,1 1 0,1 0 15,0-2-15,0-1 0,8 1 16,1 0-16,2 2 0,-1 2 16,1 2-16,0 0 0,2 2 15,1 1-15,5 5 0,-4 2 16,3 3-16,0 1 0,-2 1 15,-4-1-15,4 2 0,0-2 16,3-1-16,2-2 0,0-2 16,0-1-16,2-6 0,0-3 0,5-6 15,3-4-15,8-5 0,0-3 16,3-9-16,6-8 16,-1 3-16,1 3 0,10-5 0,0 2 15,29-6-15,-10 9 0,-9 7 16,-6 6-16,-12 10 0,-7 7 15,-4 5-15,0 2 0,-4 5 16,-2 4-16,-1 2 0,-1 2 16,-3-1-16,-2 0 0,10 5 15,8 3-15,6-6 16,3-4-16,-15-11 0,-11-7 16,6-5-16,5-3 0,3-1 0,3 0 15,9-8-15,5-6 16,-10 3-16,-8 2 0,5-3 0,4-1 15,0 2-15,1 1 0,12 7 16,10 4 0,-12 0-16,-7 1 0,-8 8 0,-4 6 0,-2 1 15,0 1-15,0 4 0,0 4 16,-4-2-16,-4 0 0,6 2 16,2 2-16,-1-4 0,-1-3 15,4 1-15,2-1 16,-5-1-16,-5-3 0,4 2 0,4 0 15,-5-2-15,-2-2 0,2-2 16,3-2-16,0 0 0,2-4 0,6-7 16,5-3-16,-5-2 15,-3-2-15,5-5 0,3-6 16,-1 0-16,-1-1 0,7-3 16,6-2-16,8 1 15,8 1-15,-30 7 0,-18 5 0,7 3 16,7 1-16,-1 5 15,0 2-15,-15 5 0,-12 3 0,-7-1 16,-5 0-16,5 10 16,2 7-1,-10 3-15,-7 0 0,-6-6 0,-5-3 16,-2-1-16,-1 2 0,0-5 16,0-1-16,-1-5 0,1 1 15,-1-4-15,2 2 0,-2-2 0,0 0 16,0 0-16,0 0 0,4 0 15,-1-3-15,0-2 0,1-2 0,0-4 16,0-4-16,0 3 16,-1 1-16,-1 4 0</inkml:trace>
  <inkml:trace contextRef="#ctx0" brushRef="#br0" timeOffset="374827.3809">5739 13652 0,'0'0'0,"0"0"0,0 0 16,11 20-16,-11-20 0,13 21 16,-13-21-16,17 36 0,-7-14 15,0 1-15,2 1 0,5 5 16,-1 0-16,2 0 0,1 0 15,-2-2-15,0-2 0,6 3 0,1-2 16,-1-6-16,0-5 0,1-3 16,0-2-16,-2-4 0,-1-3 15,1-7-15,4-4 16,0-4-16,-1-2 0,-1-7 0,-1-4 16,1-6-16,-1-4 0,5-10 15,4-3-15,-3-1 0,-4-2 0,5-13 16,-1-4-16,-3 5 15,-1 2-15,3-11 0,2 0 16,-6 6-16,-5 7 0,1-25 16,-6 9-16,3 13 0,-2 9 0,-8 0 15,-7 2-15,-9 4 0,-4 1 16,1 7-16,-1 5 0,-2 4 16,-3 2-16,-14 4 0,-8 2 15,3 7-15,4 4 0,12 4 16,-2-1-16,-6 2 0,0 5 0,-7-2 15,-2-1-15,0 1 0,3 2 16,-6 3-16,-1 1 16,3 4-16,0 2 0,0 5 15,0 5-15,-3 7 16,-1 5-16,7 0 0,5-1 0,-1 9 16,-4 10-16,8-1 0,6 0 15,-6 35-15,6-2 0,6-15 16,0-10-16,3 3 0,4 1 15,9-13-15,3-9 0,4 0 16,2 1-16,0-8 0,1-4 0,-1 1 16,5 0-16,-3-4 15,0-3-15,6-3 0,4 0 16,-3-10-16,1 2 0,-5-4 16,-3-1-16,-4-2 0</inkml:trace>
  <inkml:trace contextRef="#ctx0" brushRef="#br0" timeOffset="375393.8595">12438 13621 0,'0'0'16,"22"-2"-16,3 0 15,14-1-15,5 0 0,17 0 16,14-1-16,-2-1 0,1-1 0,17-5 15,0-3-15,11-3 0,-5-2 16,9-2-16,-34 8 0,-22 2 16</inkml:trace>
  <inkml:trace contextRef="#ctx0" brushRef="#br0" timeOffset="376344.1048">9257 13629 0,'0'0'0,"0"0"16,0 0-16,0 0 0,0 0 0,0 0 16,-16 18-16,16-18 15,0 0-15,-15 19 0,9-13 16,0-1-16,2 1 0,1-1 0,-1-1 16,2 0-16,0 0 0,-1 1 15,0 3-15,0 0 0,1 1 16,2 1-16,1 0 0,0 2 15,2 0-15,-2 3 0,3 2 16,-1-1-16,0 1 0,1 3 16,0 2-16,3 8 0,-4 0 0,3 1 15,-1 1-15,3-2 16,-2-2-16,4 4 0,-1-4 16,-1-5-16,-3-4 0,0-4 0</inkml:trace>
  <inkml:trace contextRef="#ctx0" brushRef="#br0" timeOffset="377094.1835">9353 13950 0,'0'0'0,"0"0"0,0 0 16,0 0-16,0 0 0,0 0 15,0 0-15,0 0 0,0 0 16,0 0-16,26-8 0,-26 8 15,0 0-15,22-16 0,-22 16 16,17-15-16,-17 15 0,18-20 16,-9 7-16,0-1 0,-1-2 0,1-4 15,0-2-15,-1-2 0,-2 1 16,2-7-16,0 1 0,-3 5 16,0 3-16,-2 3 0,-1 5 15,0 1-15,0 4 0,-1 5 16,-1 6-16,0 2 0,0 4 15,0 7-15,0 7 0,0 0 16,1 1-16,1 5 0,0 3 16,1 4-16,2-1 0,0-3 15,2-3-15,0-2 0,-1-3 0,3-6 16,2-4 0,2-11-16,3-7 0,-3-4 0,-1-2 15,1-9-15,3-5 16,-2 2-16,-1 3 0,1 4 0,-2 1 15,-1 4-15,-2 2 0,0 10 16,1 6-16,-2 5 0,-2 3 0,1 2 16,2 0-16,-1 0 15,-3-1-15,4-4 0,3-4 16,-1-4-16,0-4 0,3-10 16,2-9-16,-2-4 0,0-3 0,3-4 15,4-1-15,-2 2 0,-1 0 16,1 4-16,0 7 15,-4 5-15,-3 5 0,0 5 0,0 5 16,-3 4-16,-2 3 0,3 2 16,3-2-16,-1 2 0,-1-1 15,2 0-15,1 0 0,-1-2 16,1-1-16,3-8 0,4-7 16,-1 0-16,-1-1 0,0-5 15,-1-4-15,-1 2 0,-2-1 0,0 1 16,-2 0-16,-3 3 0,-2 1 15,-4 1-15,-1 1 0,-2 2 16,-1 2-16,-1-2 0,-1 0 16,0 1-16,-1 0 0,-3 0 15,-2-3-15,1 1 0,0 1 0,-2 2 16,-2 0-16,1 1 16,0 2-16,0 0 0,2 4 15,0-1-15,2 0 0,1-1 0</inkml:trace>
  <inkml:trace contextRef="#ctx0" brushRef="#br0" timeOffset="377270.7586">10179 13639 0,'0'0'0,"0"0"15,0 0-15,0 0 0,0 0 0,0 0 16,0 0-16,0 23 0,1-19 16,0 1-16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28"/>
    </inkml:context>
    <inkml:brush xml:id="br0">
      <inkml:brushProperty name="width" value="0.03871" units="cm"/>
      <inkml:brushProperty name="height" value="0.03871" units="cm"/>
      <inkml:brushProperty name="color" value="#00BFF3"/>
    </inkml:brush>
  </inkml:definitions>
  <inkml:trace contextRef="#ctx0" brushRef="#br0">31496 2050 568,'-7'15'6,"2"-1"11,2-1 13,2 0 11,0 1 5,-2 7-1,-2 5-1,-2 7-2,-2 4-4,-1 6-6,-3 4-7,-1 6-6,-4 2-4,-2-1-3,-3 1-3,-2 0-2,-3 0-4,1 0-5,-1-1-5,1 1-5,0-2-5,1-4-4,1-4-3,2-4-4,1-6-3,7-7-1,3-9-3,6-7-1,3-7-3,2-6-3,2-6-3,2-6-3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28"/>
    </inkml:context>
    <inkml:brush xml:id="br0">
      <inkml:brushProperty name="width" value="0.03686" units="cm"/>
      <inkml:brushProperty name="height" value="0.03686" units="cm"/>
      <inkml:brushProperty name="color" value="#00BFF3"/>
    </inkml:brush>
  </inkml:definitions>
  <inkml:trace contextRef="#ctx0" brushRef="#br0">31800 3883 596,'14'-6'17,"-1"4"3,-2 4 3,-2 4 3,0 4 2,3 5 0,4 5 0,2 5-1,1 2 1,1-1 3,-1-1 1,1-1 3,-1-1-2,1-1-9,-1-2-8,1 1-8,1-1-10,5 3-10,3 1-10,5 3-11,0-2-6,0-2-2,-1-3-2,-2-2-2,-2-4-1,-7-3 1,-5-3 0,-6-2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6"/>
    </inkml:context>
    <inkml:brush xml:id="br0">
      <inkml:brushProperty name="width" value="0.04743" units="cm"/>
      <inkml:brushProperty name="height" value="0.04743" units="cm"/>
      <inkml:brushProperty name="color" value="#F2395B"/>
    </inkml:brush>
  </inkml:definitions>
  <inkml:trace contextRef="#ctx0" brushRef="#br0">103640 48343 463,'-5'7'24,"8"0"14,6-2 15,7 0 15,5-3 2,1-3-10,3-2-9,1-3-11,2-3-8,3 0-6,1-1-6,2-1-6,1 0-4,1 0-1,-1 2 0,0 1-2,0 1-3,-1 0-2,-2 2-5,0 1-3,-2 0-8,-5 2-12,-4 0-13,-3 2-12,-4 1-7,-2 4 1,-4 2 0,-2 3 1,-4 1 3,-3-2 5,-2-3 6,-3-1 5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29"/>
    </inkml:context>
    <inkml:brush xml:id="br0">
      <inkml:brushProperty name="width" value="0.032" units="cm"/>
      <inkml:brushProperty name="height" value="0.032" units="cm"/>
      <inkml:brushProperty name="color" value="#00BFF3"/>
    </inkml:brush>
  </inkml:definitions>
  <inkml:trace contextRef="#ctx0" brushRef="#br0">34150 2410 687,'9'-8'66,"3"2"-9,4 1-9,2 1-9,3 0-7,5 0-6,3 0-5,4 0-6,1 0-6,0-2-11,-1 0-8,-1-1-9,-3 0-6,-3 1-4,-5 0-3,-3 2-3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30"/>
    </inkml:context>
    <inkml:brush xml:id="br0">
      <inkml:brushProperty name="width" value="0.05124" units="cm"/>
      <inkml:brushProperty name="height" value="0.05124" units="cm"/>
      <inkml:brushProperty name="color" value="#00BFF3"/>
    </inkml:brush>
  </inkml:definitions>
  <inkml:trace contextRef="#ctx0" brushRef="#br0">34131 1734 429,'-22'-29'-26,"5"3"11,3 5 11,4 3 11,2 3 6,1 3 2,-1 1 1,0 2 2,1 6 4,2 10 7,2 9 7,2 11 7,1 4-1,-2-1-9,0-2-9,-1 0-9,-2 1-9,-1 1-5,0 2-7,-1 3-6,-1 0-5,0 0-2,1 0-2,-1 1-3,-1-2-1,-2-2 0,-2-2 2,-1-1 0,-3-3 1,0-1 2,-1-3 2,-1-1 2,-2-3 2,-3-3 4,-3-3 4,-3-3 3,0-1 4,3-2 4,4-1 5,2 0 4,2-2 4,4 0 3,3-2 4,3 0 2,3-1 1,4 0-2,4 0-2,4 0-1,4-1-3,5-2-2,5-2-3,5-2-2,3-1-4,3 0-2,1 1-4,3-1-2,0 0-3,0 0-1,0 0-1,1 1-1,-2-2-3,0 0-5,-1-2-4,-1 0-6,-2 0-2,-2-1-3,-1 0 0,-3 0-3,-1 0 2,-1-3 3,-1-2 2,-1-1 4,-1-2 2,-2 1 1,-3-1 3,-1 1 1,-3 0 3,-2 2 4,-4 2 5,-2 3 3,-2 1 3,0 0 3,0 2 2,0 1 3,-2 1 6,-1 2 9,-2 2 9,-1 2 9,-3 1 2,0 2-5,-1 1-4,-1 0-6,-2 3-4,-2 4-5,-1 3-6,-3 5-6,-1 3-3,-1 5-3,-1 3-1,-1 5-3,-1 1-1,-1 2-1,-1 0-1,-1 2-1,0 0 0,1-2 1,1 0 0,1-1 0,3-4 0,3-4-3,4-4-1,5-6-2,6-6-3,11-5-4,11-6-3,12-6-4,4-3 0,0-2 4,0 0 2,0-1 4,0 1 3,-1 2 2,-1 4 1,-1 3 3,-3 2 1,-4 1 1,-3 3 2,-4 2 0,-4 3 2,-3 4 0,-3 3 2,-2 5 0,-5 2 1,-6 1 1,-6 1-1,-6 1 0,-2-1 1,1-2 2,1-1 1,1-2 3,1-3 0,0-1-1,2-3 0,1-1-1,0-4-2,1-4-3,-1-6-4,0-4-4,2-6-3,4-5-3,4-7-4,4-5-3,5-6-3,4-5-2,5-4-3,5-6-3,4-2 0,3 1 2,3-1 3,3 0 1,1 2 3,2 2 5,1 3 5,1 4 4,-2 3 2,0 5-1,-3 5-1,-2 6 0,-2 3 5,-5 6 12,-3 5 13,-5 4 11,-2 6 6,-2 4-3,-3 5-2,-1 6-3,-1 3-2,0 5-4,0 3-2,0 4-4,-2 3-2,-1 2-3,-2 2-3,-2 3-2,-1-2-4,-2-2-2,0-4-4,-1-2-2,-2-3-5,-2-1-2,-2-3-5,-2-1-3,-2-2-2,-1-1 0,-3-1 0,-1-1-1,-1-2-1,0-3-3,2-3-3,1-2-3,0-5-1,1-2 3,-1-6 2,0-2 2,1-5-1,-1-2-3,1-3-3,-1-3-4,1-2 1,4-1 4,3-1 4,3-1 4,2 1 4,2 5 7,2 3 6,2 4 6,1 3 3,3 2 0,2 3 0,2 1 0,2 2 3,3 3 6,3 4 7,3 2 6,2 2 2,1 1-2,1 2-3,1 0-2,1 1-5,-1-1-7,0 1-7,1 0-8,-1-1-7,-1 1-8,-1-1-8,-1 1-9,-3-2-1,-3-3 5,-5-2 3,-3-4 5,-2-2-2,0 0-9,0-2-9,0 0-8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30"/>
    </inkml:context>
    <inkml:brush xml:id="br0">
      <inkml:brushProperty name="width" value="0.04354" units="cm"/>
      <inkml:brushProperty name="height" value="0.04354" units="cm"/>
      <inkml:brushProperty name="color" value="#00BFF3"/>
    </inkml:brush>
  </inkml:definitions>
  <inkml:trace contextRef="#ctx0" brushRef="#br0">37959 2774 505,'1'-14'5,"0"1"11,2 2 10,0 2 10,2 3 6,0 2 1,1 4 0,2 3 0,0 3-1,-1 5-4,1 5-4,0 5-5,-1 6-4,-1 7-3,0 6-4,-2 8-4,-2 3-4,-6 2-4,-4 0-3,-5 1-5,-3-1-5,-1-6-5,-2-4-6,1-5-5,-1-6-6,2-4-4,3-5-5,1-5-4,2-5-5,1-6-5,0-6-6,2-6-4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30"/>
    </inkml:context>
    <inkml:brush xml:id="br0">
      <inkml:brushProperty name="width" value="0.03213" units="cm"/>
      <inkml:brushProperty name="height" value="0.03213" units="cm"/>
      <inkml:brushProperty name="color" value="#00BFF3"/>
    </inkml:brush>
  </inkml:definitions>
  <inkml:trace contextRef="#ctx0" brushRef="#br0">38200 3081 684,'8'-7'4,"1"0"6,2 2 8,0 1 7,0 0 4,-1 2 0,-1 0 0,0 2 1,0 0 0,1 0-3,3 0-1,2 0-1,0 1-6,-1 2-7,-1 2-10,-1 2-7,-1 1-10,-1 3-9,0 2-11,-2 1-9,-1 0-6,-2-1-1,-3-2 0,0-2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31"/>
    </inkml:context>
    <inkml:brush xml:id="br0">
      <inkml:brushProperty name="width" value="0.04283" units="cm"/>
      <inkml:brushProperty name="height" value="0.04283" units="cm"/>
      <inkml:brushProperty name="color" value="#00BFF3"/>
    </inkml:brush>
  </inkml:definitions>
  <inkml:trace contextRef="#ctx0" brushRef="#br0">38500 2465 513,'30'-16'133,"-1"-1"-31,-3-2-34,-1 1-31,-3 0-21,-2 2-9,-1 4-9,-2 3-9,-2 1-8,-1 0-10,-1 0-7,0 1-10,-3-1 0,-1 0 6,-2 0 6,-2 0 6,-2-1 4,-1-1 3,0-3 2,-1-2 3,-2-1 0,-1-1 2,0-1 0,-1-1 1,-1 0 0,0 1 3,0 1 1,0 1 1,0 0 3,-2 2 0,0 1 3,-1 1 1,-1 1 3,2 0 5,1 2 4,0 1 4,1 0 5,0 2 4,0 1 3,1 0 5,-1 4 9,0 6 15,0 6 15,0 6 14,1 4-2,2 6-20,2 5-20,2 5-21,0 5-20,0 6-19,-2 6-19,0 5-20,-1-3-7,0-12 7,0-13 7,0-13 6,-1-6 4,0 1-2,-2 1 0,0 2-1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31"/>
    </inkml:context>
    <inkml:brush xml:id="br0">
      <inkml:brushProperty name="width" value="0.0566" units="cm"/>
      <inkml:brushProperty name="height" value="0.0566" units="cm"/>
      <inkml:brushProperty name="color" value="#00BFF3"/>
    </inkml:brush>
  </inkml:definitions>
  <inkml:trace contextRef="#ctx0" brushRef="#br0">38795 4021 388,'-8'7'0,"2"0"0,1-2 0,1 0 0,2-4 7,5-5 15,6-4 14,4-5 14,3-4 2,3-1-13,1-3-13,3-1-12,0-1-6,-2 3-3,0 1-1,0 3-2,-4 0-1,-1 2-4,-4 1-3,-3 1-2,-2 5 7,-2 10 15,-3 10 17,0 9 17,-3 5 4,0 1-4,-2-1-6,0 1-6,-1 1-5,0 2-6,0 4-6,0 3-7,0 4-7,1 7-6,-2 8-8,2 6-6,-1 2-7,2-3-3,0-3-4,2-2-4,0-7-4,0-7-5,0-7-4,0-9-5,0-6-2,2-3-2,0-4-1,2-4-1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32"/>
    </inkml:context>
    <inkml:brush xml:id="br0">
      <inkml:brushProperty name="width" value="0.05557" units="cm"/>
      <inkml:brushProperty name="height" value="0.05557" units="cm"/>
      <inkml:brushProperty name="color" value="#00BFF3"/>
    </inkml:brush>
  </inkml:definitions>
  <inkml:trace contextRef="#ctx0" brushRef="#br0">39700 2412 395,'1'-23'3,"2"3"5,2 1 6,2 2 4,0 3 2,1 3-6,0 3-3,0 2-6,3 1 2,5-3 5,7-4 8,5-2 5,1 0-2,-3 3-11,-5 2-12,-3 4-12,-4 2-6,-1 2-2,-2 2-3,-2 2-2,-4 3-1,-2 4 2,-6 3 0,-2 5 1,-3 1 2,0 1 4,0 0 2,1-1 4,-2 0 3,0-3 3,-2-1 3,0-2 2,0-2 6,3-1 5,1 0 7,2-2 5,2 0 5,0 2 3,2 0 3,0 1 2,1 1 0,0 0-1,0-1-1,0 1-3,0 2-1,0 3-2,0 5-1,0 3-1,0 4-3,0 5-3,0 3-2,0 4-3,-1 3-2,-4 0-2,-2 2-2,-3 0-1,-1 0-2,0-4-4,2-2-3,1-4-3,1-7-10,2-13-17,2-12-17,2-13-16,2-10-3,2-6 12,2-5 12,2-6 12,2-3 10,1 2 6,3 0 6,2 1 7,1 2 5,1 2 6,1 1 5,1 3 4,1 1 3,1 1 0,1 1-1,1 1-1,1 1 0,1 1 2,1 1 0,1 1 1,-1 3 1,0 3-1,-1 4 1,-1 4-1,-2 5 1,-5 6 1,-3 6 1,-4 6 1,-5 4 0,-2 2-4,-6 4-2,-2 3-3,-4 2-3,-2-1-2,-2 0-4,-1 1-3,-3-2-2,-3 0 0,-3-1 1,-3-1-1,-2-2-5,1-1-6,0-3-9,0-1-7,0-3-8,1-3-5,1-3-5,1-2-7,1-4-1,3-3 0,1-2 2,3-3 0,0-4 3,0-4 1,1-4 3,-1-3 2,2-2 5,5 4 6,3 3 8,4 3 7,1 1 4,0 0 2,-2 0 2,0 1 2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32"/>
    </inkml:context>
    <inkml:brush xml:id="br0">
      <inkml:brushProperty name="width" value="0.0519" units="cm"/>
      <inkml:brushProperty name="height" value="0.0519" units="cm"/>
      <inkml:brushProperty name="color" value="#00BFF3"/>
    </inkml:brush>
  </inkml:definitions>
  <inkml:trace contextRef="#ctx0" brushRef="#br0">39800 3906 423,'0'-15'0,"0"1"0,0 1 0,0 0 0,0 2 1,2-1 1,0 0 1,2 1 1,0-1 3,2 2 5,0 1 6,1 1 5,2 1 3,2 2 1,2 2 2,1 2 1,2 3 3,2 4 4,0 3 3,1 5 4,2 3 2,5 1-1,3 3-1,4 1 0,4 4-9,5 3-14,3 4-15,4 4-16,4 3-8,5 4-4,5 2-5,6 4-3,-6-5-10,-11-8-18,-13-11-18,-13-9-17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40"/>
    </inkml:context>
    <inkml:brush xml:id="br0">
      <inkml:brushProperty name="width" value="0.06988" units="cm"/>
      <inkml:brushProperty name="height" value="0.06988" units="cm"/>
      <inkml:brushProperty name="color" value="#00BFF3"/>
    </inkml:brush>
  </inkml:definitions>
  <inkml:trace contextRef="#ctx0" brushRef="#br0">28990 52372 314,'-15'-7'0,"2"0"0,3 2 0,1 1 0,1 0 3,2 0 5,1 0 5,1 0 6,1 0 5,3 0 6,4 0 5,2 0 7,3 1 0,2 2-7,2 2-5,1 2-6,2 2-3,2 0-3,0 1-2,1 2-1,0 0-2,1 1 0,0 2-2,-1 0-1,1 0 0,-1-1-1,1 0-1,0-2 0,0-1-2,1-2 0,1-3-2,1 0-1,1-2 0,1 0-2,1 0-1,1 0-1,1-2 0,1 0-1,0-3-1,2-2 0,1-1-1,1-2-1,1 0 1,1-1-2,-1 0 1,-2 0 0,-2 2 1,-1 1 0,-2 0 1,-1 0 0,-1 0 0,-1 1 1,-1 0 1,-1 2 2,-1 2 0,-1 2 2,0 3 2,1 4 5,1 3 4,1 5 5,1 2 1,-1 0-3,1-1-1,-1 1-2,0-3-3,-3-3-4,-1-4-4,-2-4-4,-1-3-3,3-2-3,2-2-2,1-2-3,2-2 0,1-1 0,1-3 2,1-1 1,1-2 1,1 2 0,1 1 1,1 1 0,-2 1 2,-2 0 2,-3 2 1,-3 1 2,-1 0 2,0 2 2,-1 1 3,1 0 1,-1 2 1,-1 0 0,-1 2 0,-1 0 0,1 1 0,1 0 0,3 0 0,2 0 1,0 1-1,1 0 0,-1 2-1,1 0 0,-1 0-1,1 0-1,-1-2 0,1 0-2,0-1 0,1 2-1,1 0-1,1 2-1,2-1-1,2-2-2,4-2-1,3-2-3,2-3-1,2-4-2,2-4-2,2-3-2,1-3 0,-2-1-1,0-1-1,-1-1 1,-3 1 0,-2 3 1,-3 3 1,-3 3 1,-4 2 3,-2 4 7,-3 2 6,-3 4 6,-2 3 3,-2 4 2,-3 4 1,-1 3 1,-1 3 1,0 0 0,-1-1 0,1 1 0,1-1-1,1-1-2,3-1-1,2 0-3,1-3-2,3-1-3,1-2-3,3-2-2,1-3-4,3-2-4,1-4-3,2-2-3,1-2-2,-1 1 1,-1-1-1,-1 0 2,-2 1 0,0 2 1,-1 2 2,-1 2 0,-1 2 1,-3 0 0,-1 2-1,-3 0 0,-1 2 3,-1 4 5,-1 2 6,0 3 6,-1 1 2,1-3 0,1-1 0,1-2-1,3-2 0,5-2-2,5-3 0,5 0-2,3-4-3,4-2-3,3-4-3,2-2-4,2-2-2,0 1-3,0-1-2,0 0-1,-1 1 0,-2 1 5,-2 0 4,-2 2 5,-3 2 2,-4 4 2,-3 4 0,-5 4 2,-2 2 0,1 2 2,-1 0 1,1 1 1,2 0 1,4-2 0,6-2 0,5-2 0,5-5-2,5-6-3,7-7-4,6-7-2,4-5-3,3-3 0,3-3-1,3-3 0,-1 1 0,-2 6-1,-3 3 0,-3 7 0,-6 5-2,-10 8-5,-10 8-3,-10 8-4,-9 6-7,-7 8-9,-8 7-11,-8 7-9,-7 0-8,-2-6-6,-5-6-5,-4-5-7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41"/>
    </inkml:context>
    <inkml:brush xml:id="br0">
      <inkml:brushProperty name="width" value="0.05318" units="cm"/>
      <inkml:brushProperty name="height" value="0.05318" units="cm"/>
      <inkml:brushProperty name="color" value="#00BFF3"/>
    </inkml:brush>
  </inkml:definitions>
  <inkml:trace contextRef="#ctx0" brushRef="#br0">7674 55774 413,'-21'-1'3,"5"0"4,5-2 5,5 0 4,3 0 5,3 2 4,4 2 4,2 2 4,4 2 0,6 2-3,4 1-2,5 3-4,2 2-1,1 1 0,-1 3-1,1 2-1,-1 1 0,0 1-2,1 1-2,-1 1-1,1-1-2,3-2-1,1-1-2,3-2-2,0-3-1,2-3-3,0-3-1,2-2-2,1-5-3,2-6-3,3-6-3,1-5-4,1-4-1,0 0-2,0 1 0,0-1 0,-2 3 0,0 3 4,-3 4 2,-2 5 2,-3 2 4,-3 6 4,-5 2 4,-4 5 3,-3 3 4,-3 1 1,-3 3 1,-2 2 2,-3-2 1,1-1 0,0-4-2,0-3 1,0-2-2,3-2-1,2-2-2,2-2-1,1-4-3,2-4-2,3-5-3,2-5-3,2-2-1,4 1-2,4 1-2,5 1 0,-1 1 0,-4 4 1,-4 3 3,-3 3 2,-4 1 0,0 4 0,-1 0-1,-1 4 0,-1-1 0,-1 1-1,-1 0 0,0 0-1,-2-1-5,1 0-10,-1-2-9,1 0-10,0-1-6,1 0-4,1 0-2,1 0-4,-2-1-2,-3 0-1,-4-2 0,-4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6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103477 49092 574,'-21'8'0,"5"-2"0,4-1 0,6 0 0,5-2 8,6-2 14,6-2 16,5-2 14,6-2 4,3-2-6,4-2-7,5-1-6,0-2-7,-2 2-7,-2 1-6,-1 1-6,-4 0-4,-4 2 1,-3 1 1,-4 0 1,-7 4-5,-9 6-10,-8 6-9,-9 5-10,-5 4-3,-1 1 5,-1 1 3,0 1 3,-1 0 5,1-1 4,1-1 3,1-1 5,2-2 3,1-1 2,3-2 2,1-3 1,5-2 1,6-2-4,8-4-1,6-2-4,6-4-5,1-4-9,5-4-10,2-3-8,0-3-4,-2 2 2,-1 1 3,-2 1 2,-3 1 0,-1 0-5,-3 2-4,-1 1-4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43"/>
    </inkml:context>
    <inkml:brush xml:id="br0">
      <inkml:brushProperty name="width" value="0.05892" units="cm"/>
      <inkml:brushProperty name="height" value="0.05892" units="cm"/>
      <inkml:brushProperty name="color" value="#00BFF3"/>
    </inkml:brush>
  </inkml:definitions>
  <inkml:trace contextRef="#ctx0" brushRef="#br0">29855 48645 373,'-36'-13'51,"7"4"-9,7 6-10,7 5-9,2 2-6,-2 1-1,-1 2 0,-3 0-1,1 1 0,1 0-1,2 0 0,3-1 0,-1 2 0,-2 2 3,-1 2 1,-3 1 3,-1 3 0,-1 1-2,-1 3-2,-1 2-2,-1 1-1,1 4-1,-1 3 0,1 3-2,0 1 0,1 0 0,1 1 0,1-1 1,1 1-1,1 0 1,0 2 0,2 1 0,2 0 0,1 0-3,2 0 0,2 0-2,2 0-2,1-2 0,0 0-1,2-1-1,0-1 0,2 0 0,0 0 0,2 1 1,1-2-1,2 0-1,2-1-2,2-1 0,2-1-2,5-2 0,4 0-2,3-1 0,4 0 0,1-1 2,3 0 0,1 1 1,1-2 1,-2-1-2,0-3-1,-1-1 0,2-1-4,5 1-5,4 1-5,6 1-6,4 1-9,4 1-12,4 1-14,3 1-12,-2-3-1,-8-3 14,-9-6 12,-9-5 13,-7-3 5,-2 0-1,-3-2-3,-2 0-2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45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46350 48116 574,'42'-7'33,"-10"2"-5,-9 2-7,-10 2-5,-3 2-2,7 4 2,5 2 3,7 3 2,1 3 0,0 2 0,-1 1 0,-1 3-2,-2 0 0,-3-1-1,-3-1-2,-3 0 0,0 1-1,3 8-1,3 7 0,3 7-1,0 2-1,-5 0-2,-3-2-1,-4 0-3,-3-1 0,1 1-2,0-1-2,0 0-1,-2-1 0,-1 0-2,-2-2-1,-2 0-1,-2-1 0,-1-1 1,0-1 0,-1-2 0,-4 2 1,-2 1 0,-5 2 0,-4 2 1,-4 3-2,-5 2-3,-5 4-3,-4 2-3,-5 2-1,-1 0 3,-2 0 1,-2 0 1,2-4-9,6-8-23,5-8-22,7-7-23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51"/>
    </inkml:context>
    <inkml:brush xml:id="br0">
      <inkml:brushProperty name="width" value="0.03767" units="cm"/>
      <inkml:brushProperty name="height" value="0.03767" units="cm"/>
      <inkml:brushProperty name="color" value="#00BFF3"/>
    </inkml:brush>
  </inkml:definitions>
  <inkml:trace contextRef="#ctx0" brushRef="#br0">85855 7950 583,'-13'7'6,"6"-2"10,6-3 10,6 0 11,6-2 4,7 0-5,7 0-4,7 0-4,3 0-3,0 0-2,0 0-2,1 0-3,-2 0-1,-2 0 0,-2 0-1,-1 0-1,-3 0-1,-3 0-2,-3 0-3,-3 0-1,-4 2-11,-5 7-17,-4 6-17,-6 5-17,-4 4-8,-3-1 3,-5 0 2,-3 1 2,-1-3 6,4-6 9,4-3 9,5-6 9,0-2 6,0 0 2,-2 0 3,0 0 3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51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86050 8474 508,'-22'-14'-10,"5"3"3,3 2 2,4 4 3,2 1 6,-2 0 9,0 0 10,-1 1 10,0 0 5,3 3-3,1 4-1,2 2-1,0 3-3,0 4-3,-1 2-2,-1 3-4,-1 3-1,2 5-1,1 3 0,0 5-1,2 2-1,0 2 0,2 2 0,0 2-1,1 2-2,-2 2-1,0 2-3,-1 2-1,-2 4-3,0 7-3,-2 7-2,0 7-2,0 5-3,0 1-3,2 2-2,1 2-4,0-1 0,2-4 0,0-4 1,2-3 0,0-4-7,0-1-17,0-3-15,0-1-17,0-7-4,2-12 9,0-12 9,2-11 9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51"/>
    </inkml:context>
    <inkml:brush xml:id="br0">
      <inkml:brushProperty name="width" value="0.03418" units="cm"/>
      <inkml:brushProperty name="height" value="0.03418" units="cm"/>
      <inkml:brushProperty name="color" value="#00BFF3"/>
    </inkml:brush>
  </inkml:definitions>
  <inkml:trace contextRef="#ctx0" brushRef="#br0">85940 10209 643,'-5'-29'43,"8"7"5,6 6 4,7 5 4,4 4-3,3 0-12,1 2-11,3 1-11,1 0-8,0 2-8,2 0-5,1 2-7,-2 0-8,-2 2-8,-3 0-8,-3 2-10,-2-1-5,-3-1-3,-1 0-2,-2-1-4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52"/>
    </inkml:context>
    <inkml:brush xml:id="br0">
      <inkml:brushProperty name="width" value="0.03354" units="cm"/>
      <inkml:brushProperty name="height" value="0.03354" units="cm"/>
      <inkml:brushProperty name="color" value="#00BFF3"/>
    </inkml:brush>
  </inkml:definitions>
  <inkml:trace contextRef="#ctx0" brushRef="#br0">88074 9446 655,'-21'-14'4,"5"3"8,5 3 7,5 3 8,3 1 5,3 2 2,4 0 2,2 2 2,4 0-2,4 0-6,3 0-6,5 0-6,2 0-4,1 0-4,1 0-3,1 0-4,-1 0-5,-2 0-7,-1 0-9,-3 0-7,-2 0-6,-3 2-2,-2 0-3,-4 2-3,-2 0-1,-2 3 1,-3 2 2,0 2 1,-4 0 2,0-1 5,-3-1 5,-2-1 5,-1 0 3,0-2 4,1-1 4,-1 0 3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52"/>
    </inkml:context>
    <inkml:brush xml:id="br0">
      <inkml:brushProperty name="width" value="0.03742" units="cm"/>
      <inkml:brushProperty name="height" value="0.03742" units="cm"/>
      <inkml:brushProperty name="color" value="#00BFF3"/>
    </inkml:brush>
  </inkml:definitions>
  <inkml:trace contextRef="#ctx0" brushRef="#br0">88001 10000 587,'-17'8'3,"-2"0"5,-1-1 5,-3 1 6,4-1 6,7-2 8,8-3 8,8 0 8,5-2 0,3 1-9,4 2-9,2 0-8,2 0-5,3 0 0,1-2-1,3 0-1,0 0-6,0 2-13,1 2-12,-1 2-12,-1 0-9,-1-1-8,-3-1-7,-1 0-8,-3-2 0,-1 0 7,-2-2 7,-3 0 7,-1-2 6,-2 0 6,-2-2 6,-2 0 6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53"/>
    </inkml:context>
    <inkml:brush xml:id="br0">
      <inkml:brushProperty name="width" value="0.04518" units="cm"/>
      <inkml:brushProperty name="height" value="0.04518" units="cm"/>
      <inkml:brushProperty name="color" value="#00BFF3"/>
    </inkml:brush>
  </inkml:definitions>
  <inkml:trace contextRef="#ctx0" brushRef="#br0">91504 7551 486,'14'-23'24,"-3"4"-3,-3 3-5,-2 3-4,-2 1-2,1 1-2,2-1-1,0 0-1,0 0-1,-2-2 0,-2 0-1,-2-1 0,-2 1 0,0 1 1,-2 2 1,0 2 1,-2 2 1,0 1 0,-1 0 1,-2 2 0,1 0 0,-1 2 0,0 0-1,0 2 0,-1 1 0,-2 2 0,-1 2 0,-3 2-1,0 1 0,-1 3 2,0 2-1,1 2 2,-1 1-1,0 3 0,1 1 0,-1 3-1,2 0-1,2-1-1,4-1-1,3-1-1,1-1-1,2-3 2,0-1 0,2-2 1,2-3-4,4-1-8,4-2-8,3-2-8,4-3-3,1-4 3,3-4 3,2-4 3,-1-2 0,-2-1 0,-1-1-2,-2-1 0,-3 0 0,-3 2 4,-3 2 4,-2 3 3,-3 2 10,-2 6 15,-2 4 16,-2 5 16,-3 8 4,-2 9-7,-3 11-9,-3 9-8,-2 3-5,1-3-4,-1-2-3,0-3-5,2-4-2,3-4-2,2-4-1,4-3-3,0-3-1,0 1 0,-1-1-1,-1 1-1,0-2 0,2-1-2,2-3-1,2-1-1,1-2-1,2-1-2,0-1-1,2 0-1,2-5-4,7-6-10,6-8-8,5-6-8,4-6-4,1-5 3,1-5 3,1-5 2,-1-3 0,-2 0-3,-1-2-3,-3 0-3,-3 2 1,-5 7 6,-4 7 6,-6 7 6,-1 4 4,0 0 3,1 2 3,2 1 3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53"/>
    </inkml:context>
    <inkml:brush xml:id="br0">
      <inkml:brushProperty name="width" value="0.03829" units="cm"/>
      <inkml:brushProperty name="height" value="0.03829" units="cm"/>
      <inkml:brushProperty name="color" value="#00BFF3"/>
    </inkml:brush>
  </inkml:definitions>
  <inkml:trace contextRef="#ctx0" brushRef="#br0">92663 8500 574,'0'43'123,"0"-8"-28,0-8-28,0-7-27,-1-4-15,-2 3-2,-2 1-3,-1 3-3,-2-1-5,2-2-8,1-1-9,1-2-7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54"/>
    </inkml:context>
    <inkml:brush xml:id="br0">
      <inkml:brushProperty name="width" value="0.05232" units="cm"/>
      <inkml:brushProperty name="height" value="0.05232" units="cm"/>
      <inkml:brushProperty name="color" value="#00BFF3"/>
    </inkml:brush>
  </inkml:definitions>
  <inkml:trace contextRef="#ctx0" brushRef="#br0">93631 7038 420,'0'-29'0,"0"7"0,0 5 0,0 6 0,0 2 2,0-1 4,0-3 4,0-1 4,0-1 4,0 2 2,0 2 3,0 3 2,-1 1 0,-4 2-3,-2 2-5,-3 2-2,-3 2-3,0 4 0,-1 2-1,-1 3 0,-1 4 1,-1 2 0,-1 3 1,-1 3 1,0 1-1,1 1 1,0-1-2,2 1 0,2-1-1,1 1-1,2-1-1,3 1-2,1-3-1,2-1-1,2-5-1,2-1 0,3-3-6,6-3-8,4-1-9,5-2-8,2-4-5,1-4 2,0-5 2,-1-5 0,0-4 2,-3 0 2,-1-1 2,-2-1 2,-3 1 3,-3 1 5,-2 2 3,-4 3 5,-2 3 12,-2 8 22,-2 6 21,-1 8 22,-2 4 3,0 7-14,0 3-13,0 6-16,0 3-8,-2 2-3,0 2-5,-1 3-3,-1-1-4,-1 0-1,-1-2-4,-2 0-2,2-3-2,3-2-1,3-3-1,2-3-2,4-4-5,4-3-7,4-5-7,4-3-8,3-5-5,3-6-5,3-6-2,3-6-5,2-4-1,1-3 2,1-3 0,1-3 1,-2 0 5,-5 6 7,-5 5 7,-5 5 8,-3 1 2,0 0-1,-2-1-2,0-1-1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17"/>
    </inkml:context>
    <inkml:brush xml:id="br0">
      <inkml:brushProperty name="width" value="0.05214" units="cm"/>
      <inkml:brushProperty name="height" value="0.05214" units="cm"/>
      <inkml:brushProperty name="color" value="#F2395B"/>
    </inkml:brush>
  </inkml:definitions>
  <inkml:trace contextRef="#ctx0" brushRef="#br0">58781 47689 421,'7'-8'13,"-1"1"2,0-1 2,-2 0 1,1 0 2,2 2 1,2 1 1,1 0 1,3 1 0,2-2-3,1 0-2,3-1-3,0 0 0,-1 0-2,-1 2 0,-1 1-1,-3-3-12,-6-4-22,-6-5-23,-6-5-23,-3-3-3,0 1 17,1-1 17,-1 1 18,1 0 10,2 3 5,2 1 5,2 3 5,1 3 11,0 8 15,0 7 16,0 6 16,0 6 2,0 5-13,0 5-11,0 5-11,-1 2-8,-2 1-3,-2-1-2,-2 0-2,-1 2-3,-1 2-2,-2 4-4,0 3-2,0 0-2,1-2-2,0-2-1,2-2-1,1-3-1,2-2 0,3-3 0,1-3 0,1-3 0,0-3 1,0-3 1,0-2 0,3-6 1,9-7-2,8-6 0,7-7-2,3-4 0,-3 1 1,-3-1-1,-3 0 1,-2 2-2,-1 1-4,-1 2-5,-1 2-4,-1 2-3,-3-1-3,-1 0-1,-2 0-3,-2 0-3,-2-2-4,-3 0-3,0-1-3,-5 0 0,-2 0 5,-5 2 6,-4 1 6,-2 0 4,-1 0 3,-1 0 3,-1 1 2,-1 0 4,-1 2 1,-1 2 2,-1 2 3,0 1 0,-1 2 2,1 0 0,-1 2 1,1 0 3,1 2 4,1 0 5,1 1 5,2 1 3,1 0 2,2 0 3,3 0 2,2-2 3,6-1 3,4-2 4,6-2 3,4-2-2,5-2-7,5-2-8,5-1-6,2-3-5,1 0-4,-1-2-4,1 0-3,-1 0-3,0 1-3,1 1-1,-1 0-3,-2 2-2,-3 2 0,-4 3-2,-5 1 0,-2 4 3,-2 5 7,-2 7 7,-2 6 6,-2 2 4,-1 2 0,0 1-1,-2 1 0,0 1 1,0-1 2,0 0 3,0 1 1,0 0 1,0 0-3,0 2-1,0 1-3,0-1-3,0-1-2,0-3-3,0-2-3,0-1-4,0-3-7,0-1-6,0-2-5,-2-3-9,-3-3-10,-5-3-10,-4-2-9,-2-5-2,-1-6 8,-1-6 7,-1-6 7,0-3 4,1-3 2,0-1 1,2-2 1,1 0 1,-1 5 4,1 3 2,-1 4 3,2 4 2,2 1 1,4 2 1,3 2 1,0 3 10,0 4 19,-1 4 20,-2 4 20,1 1 3,2 1-12,3 0-12,1 0-12,1-1-9,0 1-9,0 0-9,0 0-7,1-1-10,3-1-12,4-1-11,2 0-12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6"/>
    </inkml:context>
    <inkml:brush xml:id="br0">
      <inkml:brushProperty name="width" value="0.05243" units="cm"/>
      <inkml:brushProperty name="height" value="0.05243" units="cm"/>
      <inkml:brushProperty name="color" value="#F2395B"/>
    </inkml:brush>
  </inkml:definitions>
  <inkml:trace contextRef="#ctx0" brushRef="#br0">104550 47250 419,'14'24'127,"-3"1"-26,-2 1-27,-4 1-25,0 1-16,2 4-5,1 3-5,3 3-5,2 3-2,0 6 3,1 4 3,1 5 1,2 4-1,1 3-7,3 3-6,1 3-7,2-1-8,-1-5-9,1-5-9,-1-4-8,1-5-7,-1-4-2,1-4-4,-1-4-3,-1-4-2,-3-6 2,-3-3 0,-2-6 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54"/>
    </inkml:context>
    <inkml:brush xml:id="br0">
      <inkml:brushProperty name="width" value="0.04605" units="cm"/>
      <inkml:brushProperty name="height" value="0.04605" units="cm"/>
      <inkml:brushProperty name="color" value="#00BFF3"/>
    </inkml:brush>
  </inkml:definitions>
  <inkml:trace contextRef="#ctx0" brushRef="#br0">94550 8344 477,'1'-15'2,"2"0"2,2 2 3,2 1 2,1 1 4,1 2 5,2 3 3,0 1 5,0 1 0,1 2-2,0 0-2,0 2-2,-2 1 0,-1 2 1,-2 2 2,-2 2 2,-1 1 0,0 3 0,0 2-1,0 2-1,-2 1-2,-1 3-2,-2 1-3,-1 3-2,-3 1-3,0 1 0,-2 1-2,0 1-1,-1-1 0,1-2 0,-1-1 1,0-3 0,5-2-8,10-2-13,9-4-14,11-3-14,3-3-7,-4-4 4,-2-4 2,-2-4 2,-5-1 3,-1 0 2,-4 2 2,-3 1 1,-4 1 1,-8 2-4,-6 2-1,-7 2-4,-3 1 4,1 1 7,0 2 8,2 0 8,2 0 5,1 0 2,2-2 1,2 0 1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55"/>
    </inkml:context>
    <inkml:brush xml:id="br0">
      <inkml:brushProperty name="width" value="0.04855" units="cm"/>
      <inkml:brushProperty name="height" value="0.04855" units="cm"/>
      <inkml:brushProperty name="color" value="#00BFF3"/>
    </inkml:brush>
  </inkml:definitions>
  <inkml:trace contextRef="#ctx0" brushRef="#br0">90869 10378 453,'-48'8'1,"-1"1"1,0 1 3,-1 1 1,3 0 5,8-2 8,7-3 7,9-1 8,8-1 5,10 0 2,10 0 1,10 0 3,7-1-3,5 0-5,4-2-6,6 0-6,6-3-3,6-2-2,8-4-1,6-2-3,3-1-1,1-1-1,-1 0-2,1 1-1,5-2-3,9 0-5,10-1-4,10 0-5,-1-1-2,-12 4 2,-12 3 0,-11 3 1,-10 1-6,-8 2-14,-8 0-13,-8 2-15,-8 1-8,-9 2-4,-8 2-3,-9 2-5,-6 0 6,0-1 14,-2-1 15,0 0 15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55"/>
    </inkml:context>
    <inkml:brush xml:id="br0">
      <inkml:brushProperty name="width" value="0.04549" units="cm"/>
      <inkml:brushProperty name="height" value="0.04549" units="cm"/>
      <inkml:brushProperty name="color" value="#00BFF3"/>
    </inkml:brush>
  </inkml:definitions>
  <inkml:trace contextRef="#ctx0" brushRef="#br0">92426 11280 483,'8'-14'66,"0"4"-10,0 4-10,0 4-10,0 5-5,1 4-1,2 5-1,0 6-1,-1 3-1,-3 5-3,-2 3-3,-4 4-3,-2 3-2,-2 1-1,-2 0-2,-1 2-2,-3-1-2,-2 0-1,-2-1-2,-1-1-2,-2-3 0,0-2 0,1-3 1,-1-3 0,3-6-2,4-9-1,6-8-4,5-10-2,4-6-2,5-7 1,5-5 0,5-6 0,4-5-1,3-3-3,3-2-2,3-4-3,-1 1 0,-2 4 2,-3 4 2,-3 4 2,-1 2-4,-1 1-13,1 1-12,-1 1-11,-2 3-4,-3 3 6,-4 4 6,-4 5 5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3:55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94150 10977 513,'22'0'58,"-1"-2"-6,-3 0-6,-1-2-6,-2 2-6,-1 2-5,-1 4-4,0 2-5,-3 3-2,-1 2-2,-2 1 0,-2 3-2,-3 2 0,-4 1-1,-4 3-1,-4 1 0,-1 2-2,-1-1 0,0 1-1,1-1-1,-1-1 0,2-3-1,1-3-1,0-3 0,4-2-3,5-2-3,4-3-3,5-1-5,4-3-3,3-6-5,3-4-4,4-5-5,0-3-5,2 1-7,1-1-5,1 1-7,-2 0 0,-5 2 8,-5 2 7,-5 3 7,-2 0 3,0 2-3,0 1-3,0 0-4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30"/>
    </inkml:context>
    <inkml:brush xml:id="br0">
      <inkml:brushProperty name="width" value="0.0627" units="cm"/>
      <inkml:brushProperty name="height" value="0.0627" units="cm"/>
      <inkml:brushProperty name="color" value="#00BFF3"/>
    </inkml:brush>
  </inkml:definitions>
  <inkml:trace contextRef="#ctx0" brushRef="#br0">33016 27331 350,'-23'-1'0,"1"-2"-1,1-2 0,1-1-1,1-1 2,3 2 3,1 2 5,3 2 3,0 1 2,2 0 1,1 0 0,0 0 1,2 1 1,1 2 1,0 2 1,2 2 1,-1 1 0,0 3 1,-1 2 0,-2 1 0,1 2-1,1 0-1,0-1-2,2 1 0,0-1-1,2-1 2,0-1 1,2 0 2,1-2 0,4-1-3,2-1-3,4 0-2,1-2-1,1-1-1,1-1-1,1 0-1,2-2 0,1-2-1,3-2 0,2-2-1,1-3 0,2-2-1,3-3-1,1-3 0,2-1-1,-1 3 0,0 1 1,1 2-1,-1 2 1,0 0-2,1 2 0,-1 1-2,0 0 1,-1 2-1,-2 0 1,1 2-1,-4 0 1,-1 2 0,-4 0 1,-3 2-1,-1 0 1,-1 3 1,1 2 1,0 2 1,-1 1 0,-1-1-1,-1 1 0,-1 0 0,1-1-1,0-1 2,1-1 0,1 0 1,1-1 1,2-1-2,0 1 1,1 0-2,1-1 1,3-2 0,1-3-1,3 0 1,1-3-1,1 0 1,0-2-1,2 0 1,1-1-3,-1 0-2,0 0-3,1 0-3,-2 1-1,0 0 0,-1 2 2,-1 0 0,-1 1 1,-1 0 1,-1 0 1,-1 0 0,1 0 0,1-2 1,2 0-1,3-1 0,0-2 0,-2-2 0,0-2-1,-1-2-1,0 0 2,1 3 0,1 1 2,1 2 2,0 2-1,1 2 0,-1 2-1,0 2 0,-1 2 0,-1 0 1,-3 1 2,-1 2 2,-2-1 0,-1 1 1,-1 0 2,-1 0 1,0-1-1,1-1-1,1 0-2,1-2-2,2-1-1,1-2-2,3-2-1,1-2-1,1-1-1,1 0 0,-1 0 1,0 1 1,1-1-1,1 2 1,1 0-1,1 2 0,0 0 0,0 0 0,0 0 1,1 0 1,-2 0 0,0 0 1,-1 0 0,-1 0 1,0-2 0,2-2-1,3-4 1,1-2-1,1-2 1,2-3-1,1-2-1,1-1 1,0-1 0,2 1 0,0 1 0,2 1 1,-2 1-1,0 4-1,-3 3-1,-2 3-1,-3 2-2,-6 3 0,-4 4 0,-4 2 0,-5 3-2,-1 0-2,-3 1-3,-1 2-2,-2 0-7,-2 1-15,-2 1-14,-2 1-14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4:31"/>
    </inkml:context>
    <inkml:brush xml:id="br0">
      <inkml:brushProperty name="width" value="0.06429" units="cm"/>
      <inkml:brushProperty name="height" value="0.06429" units="cm"/>
      <inkml:brushProperty name="color" value="#00BFF3"/>
    </inkml:brush>
  </inkml:definitions>
  <inkml:trace contextRef="#ctx0" brushRef="#br0">8481 31117 342,'-15'0'0,"2"0"0,3 0 0,1 0 0,1 0 3,-2 0 7,0 0 6,-1 0 6,1 0 3,6 0-3,4 0-2,6 0-2,4 2-1,3 2 0,5 3 0,4 4 0,1 0 0,1-1-1,-1-1-2,1 0-1,0-1-1,1-1-2,1 1 1,1 0-2,1-1 0,2-1 0,3 0-1,1-2 1,2 0-1,2 0-1,2 0 1,3 0-1,0-1-1,0 0-1,0-2-2,0 0-1,0-2-1,0 0-1,0-2 0,1 0-2,0-3 0,3-2 0,4-3 1,3-3-1,0-1 1,1 2 0,0 3-1,0 1 0,-1 2 1,-2 0 0,-2 2 1,-2 1 1,-3 0 1,-2 2-1,-4 0 0,-2 2 1,-2 0 0,-1 2 1,-1 0 2,-1 2 1,-2 0 1,0 1-1,-1 2 1,-1 0-1,0 0 1,1-2 0,1-3 0,1 0 2,1-2-1,2 0-1,3 0-1,1 0-1,2-2 0,2 0-1,2-3 0,2-2 0,2-2-1,2-1-1,2-3-1,2-2-1,1 0-1,2-1 0,0 1 0,1-1-1,-1 2 1,-2 2 1,-4 4 0,-2 3 0,-3 2 1,0 2 1,-2 2 1,0 2 1,-3 3 0,-6 4 0,-4 3 1,-4 5 0,-4 1 0,1-1 0,-1-1-1,1-1 1,-2 0 0,0-1 0,-1 1 0,0-1 1,-1 0-1,1-3 0,1-1-1,1-2-1,2-2 0,3-2-1,3-3 0,3 0-1,1-2 0,0 0 1,0 0 0,1 0 0,-1-1 0,0 0-1,0-2 0,1 0 0,-1-2-1,0 0 0,0-1 0,1-1 0,-2-1 0,0 0 1,-1 0-1,-1 0 0,-1 0 0,1-1 0,-1-2 1,0 0-1,2 0 0,1-1 0,2 0 1,3 1-1,-2 0 1,0 4 1,-3 2 0,-1 4 0,-3 2 1,-2 0 0,-1 2 0,-3 0 0,-1 1-1,-3 2 1,-1 0 1,-2 1 0,-2 1-1,1 0 1,0 0-1,-1 0 0,1-1 0,0-1 0,-1-1-1,1 0 0,0-2-1,1 0-1,2-2 0,0 0-1,1-1 0,1 0 0,1 0 0,1 0 0,0-1 1,-1 0-1,-1-2 1,-1 0 0,0 0 0,-1 0 0,1 1-1,-1 2 1,2 0-2,0-2-2,0-1-2,3 0-2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06T03:45:32.2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10595 14875 0,'0'0'0,"-11"-1"16,-5 1-16,-3-1 0,-2 1 15,-12-1-15,-12 1 0,1 1 16,2 2-16,-12 5 0,-3 3 16,4 1-16,2 1 0,-11 6 15,0 3-15,2 2 0,4 2 0,-10 6 16,0 4-16,7-4 0,7-3 16,1 6-16,-2 2 15,1 4-15,5-2 0,-13 20 16,3 3-16,12-10 0,10-6 0,6 2 15,5 3-15,-3 7 0,-4 4 16,4 6-16,3 4 0,8-5 16,5-5-16,2 3 0,3 2 15,3-4-15,1-3 0,4-3 16,2-3-16,3-8 0,1-6 0,5 0 16,4-1-16,3-7 15,3-4-15,6-2 0,3-1 16,2 1-16,2 0 0,3-3 0,5 1 15,2 1-15,1 0 0,4 0 16,2 1-16,1-6 0,2-5 16,7-4-16,4-3 0,-5 3 15,-5 3-15,5-2 0,1 0 16,-1-6-16,0-2 0,3-6 16,4-2-16,-2-6 0,0-4 0,1 0 15,2-1-15,-3-5 0,-2-3 16,5-9-16,1-8 0,-1 3 15,-3 0-15,2-6 0,2-5 16,-2-1-16,0 1 0,-5 0 16,-4 1-16,-2-3 0,-4-1 15,3-6-15,3-3 0,-11 7 16,-6 4-16,0-5 0,0-4 16,-6-7-16,-4-3 0,0-2 15,0 0-15,-9 9 0,-5 6 0,-8-1 16,-3-2-16,-5-1 0,-3 0 15,-1 1-15,0 0 0,-4 4 16,-1 2-16,-8 2 0,-3 0 16,-8 4-16,-2 3 0,-5 2 15,-2-1-15,-4 5 0,-1 2 16,-3 1-16,-1 1 0,-4 6 16,-1 3-16,-4 4 0,-3 2 0,2-1 15,2 2-15,-6 3 16,-4 2-16,2 2 0,-1 0 0,-7 3 15,-5 3-15,10 4 0,5 4 16,-3 2-16,-4 1 0,-2 4 16,-3 4-16,-4 7 0,-4 3 15,5 2-15,2-1 0,-5 11 16,-3 8-16,12-2 0,8-3 16,-3 8-16,-2 4 0,-3 1 0,-2 1 15,3 6-15,3 5 0,7 0 16,7 2-16,-5 13 0,-2 7 15,4 2-15,4 1 0,4 7 16,3 3-16,10-2 0,7-3 16,3 19-16,1 13 0,8-5 15,4-4-15,16 1 0,11 2 16,-6-37-16,-5-28 0,-3-16 16</inkml:trace>
  <inkml:trace contextRef="#ctx0" brushRef="#br0" timeOffset="1970.9966">29987 3393 0,'0'0'0,"0"0"16,0 0-16,-15-20 0,9 13 15,-5 0-15,-4-2 0,-3 1 16,-2 2-16,-11 1 16,-8 1-16,-13 1 0,0 3 0,-16 3 15,-4 0-15,-15 8 0,1 4 16,-15 10-16,3 7 0,-9 10 16,6 5-16,-40 24 0,13-7 15,19-1-15,12-2 0,14 1 16,10 0-16,9-6 0,7-5 15,15 4-15,10 1 0,13-9 0,11-3 16,5 2-16,7 1 0,5-4 16,4-5-16,7-3 0,4-2 15,7-1-15,3-1 0,8-2 16,5-1-16,6-1 0,3 0 16,7-4-16,4-1 0,5-4 15,3-5-15,6 0 0,3-2 16,1-10-16,0-7 0,6-15 15,2-6-15,4-5 0,2-1 0,2-11 16,1-5-16,-7 0 0,-5-2 16,-1-3-16,1-3 0,-3 0 15,-3 0-15,-2 1 0,-2 2 16,-6 1-16,-3 3 0,-11-2 16,-7-4-16,-10 10 0,-8 7 15,-8-4-15,-6 1 0,-6 4 16,-3 6-16,-7-7 0,-6-3 15,-5 6-15,-3 4 0,-6 3 0,-6 1 16,-11 2-16,-8 1 0,-11 0 16,-8 3-16,-8 7 0,-5 3 15,-17 7-15,-11 2 0,-2 2 16,1 2-16,-12 10 0,-6 7 16,-1 8-16,-1 5 0,4 5 15,3 3-15,10 3 0,6 2 0,9 5 16,9 2-16,14 1 0,8-1 15,19 0-15,11 2 0,9-3 16,7-2-16,12-1 0,9-2 16,10-11-16,7-9 0,-8-8 15,-6-5-15,-3-4 0</inkml:trace>
  <inkml:trace contextRef="#ctx0" brushRef="#br0" timeOffset="2174.4997">30366 3961 0,'0'0'0,"0"0"15,0 0-15,0 0 0,0 0 0,0 0 16,0 0-16,22 18 0,-22-18 15,22 21-15,-22-21 0,17 16 0</inkml:trace>
  <inkml:trace contextRef="#ctx0" brushRef="#br0" timeOffset="12133.8424">30046 3283 0,'0'0'0,"0"0"16,0 0-16,-18-10 0,18 10 0,-21-9 16,8 6-16,-3-2 0,-2 1 15,-1 0-15,-3 0 0,-2 1 16,0-1-16,-10 1 0,-3 2 15,-1 1-15,-1 1 0,-10 3 16,-3 3-16,2 0 0,2 1 0,-11 5 16,2 2-16,3-1 15,3 0-15,-8 4 0,-1 1 16,7 2-16,5 0 0,-4 4 16,-2 1-16,2 2 0,4 1 0,-10 7 15,2 1-15,2 0 0,0-2 16,-19 22-16,9-1 15,10-7-15,7-4 0,3 4 0,2 4 16,1-7-16,0-6 0,6 8 16,4 4-16,7-6 0,5-5 15,-1-2-15,1 0 0,3-6 16,3-6-16,9 7 0,6 4 16,0-4-16,1-2 0,8-6 0,6-4 15,-1-1-15,2-1 0,-7-5 16,2 3-16,3-1 0,0-1 15,10 5-15,4 5 0,-2-2 16,-3 2-16,8-3 0,6 0 16,-4-4-16,-2-4 0,8-3 15,7-1-15,-4-4 0,-1-2 0,5-5 16,5-3-16,-2-1 0,0 1 16,6-5-16,7-4 15,-4-4-15,-1-1 0,32-19 0,-2-6 16,-9 8-16,-3 6 0,4-8 15,1-4-15,-7 4 0,-4 3 16,5-6-16,4-2 0,-10 3 16,-6 4-16,1-5 0,0-2 15,-4 5-15,-4 0 0,5-2 16,3-4-16,-12 6 0,-8 4 0,7-6 16,4-5-16,-5 3 0,-4 2 15,-2-2-15,0-3 16,-3 5-16,-2 4 0,-5-7 0,-3-2 15,-5 6-15,-4 5 0,0-3 16,1 2-16,-4 2 0,-2 5 16,-7-9-16,-5-6 0,-1 9 15,-3 5-15,-4 0 0,-3 2 16,0-7-16,-2 0 0,-6 0 16,-5 1-16,-3 3 0,-2 2 0,-5 2 15,-3 2-15,6 12 0,-5 2 16,-11 0-16,-7 2 0,0 2 15,-1 0-15,-15 4 0,-12 4 16,4 3-16,1 1 0,-44 17 16,4 5-16,22-3 0,14-2 0,9 4 15,6 5-15,14-5 16,7-1-16,12 1 0,7 1 16,7-7-16,3-9 0,3-5 0</inkml:trace>
  <inkml:trace contextRef="#ctx0" brushRef="#br0" timeOffset="12420.4637">30026 3682 0,'0'0'0,"0"0"15,0 0-15,0 0 0,0 0 0,0 0 16,0 0-16,2 22 0,-2-22 0,0 0 15</inkml:trace>
  <inkml:trace contextRef="#ctx0" brushRef="#br0" timeOffset="12648.2839">29780 3927 0,'0'0'0,"0"0"0,0 0 16,0 0-16,0 0 0,0 0 15,12 26-15,-12-26 0,0 0 0,14 20 16</inkml:trace>
  <inkml:trace contextRef="#ctx0" brushRef="#br0" timeOffset="17117.1585">6226 16565 0,'0'0'0,"0"0"0,0 0 16,0 0-16,-21 5 0,21-5 0,0 0 16,0 0-16,0 0 0,-22 5 15,19-4-15,1 0 0,2-1 0,0 4 16,5-1-16,0 1 0,2-1 16,1 0-16,6 0 15,-1 1-15,0 0 0,5 2 0,1-2 16,2-1-16,1-2 0,7 2 15,1 0-15,1 0 0,1-1 16,0 0-16,1 0 0,0-1 16,0 0-16,9 2 0,-2 1 15,-1-2-15,0-1 0,1 1 16,2 0-16,4 1 0,-1-2 0,1 0 16,1-2-16,-1 1 0,0 1 15,3-1-15,2 1 16,5-1-16,-2 1 0,1-2 0,4-1 15,-6 1-15,-5 0 0,11 2 16,4 0-16,-4 0 0,-3-1 16,0-1-16,5-1 0,-6-1 15,-1 1-15,26-2 0,-4-2 16,-29 2-16,-4 0 0,25-1 16,1-1-16,-4 4 0,-1 2 0,0-1 15,1 1-15,-6 2 16,-5 3-16,6 0 0,7 2 15,-5-2-15,-2-1 0,3-2 0,1-2 16,-5 1-16,-6 0 0,8-2 16,4 0-16,-1 0 0,0 0 15,2 1-15,2 1 0,-9-1 16,-6 1-16,6-2 0,6 1 16,0 0-16,-1 2 0,5-1 0,1 0 15,-10-3-15,-7-2 0,8 2 16,7 0-16,-4-1 0,-3-1 15,8-1-15,2 1 0,-8-1 16,-7 1-16,6-3 0,4-2 16,-2 4-16,-2 1 0,4 2 15,4 0-15,-7 1 0,-3-3 0,3 3 16,2 1-16,-3-1 0,-3-2 16,3 2-16,2 1 15,-1 1-15,-1 1 0,7-1 0,3-1 16,-11-1-16,-7-1 0,8 0 15,5-1-15,-2 2 0,-1 3 16,2-2-16,3 0 0,-6-1 16,-5 0-16,7-1 0,6 1 15,9-3-15,6 0 0,-9 1 16,-6-2-16,-12-1 0,-7-2 0,8 0 16,6 0-16,6 0 0,4-2 15,-3-3-15,-1-3 16,-9 7-16,-7 5 0,3-2 0,0-1 15,5-3-15,3-3 0,4 2 16,3 1-16,-6 4 0,-2 2 0,0-1 16,1-1-16,-8-2 0,-4-2 15,6 1-15,4 1 16,-1 1-16,-2 1 0,-7 2 16,-5 1-16,0 1 0,0 0 0,-1 2 15,1 1-15,-7-1 0,-3-1 16,-5-2-16,-3 1 0,1 1 15,0 1-15,-6 2 0,-1 2 16,-3 1-16,-1 1 0,2-3 16,3-1-16,-15 2 0,0 2 15,0 0-15,0-1 0,-1-1 16,3 1-16,-5-3 0,-2 1 0,-1-1 16</inkml:trace>
  <inkml:trace contextRef="#ctx0" brushRef="#br0" timeOffset="24400.3421">10208 8676 0,'0'0'0,"0"0"15,0 0-15,0 0 0,0 0 0,28-5 16,-28 5-16,28-1 0,-14-1 0,3-1 16,3 1-16,1-1 15,2 1-15,3 0 0,4-1 16,8 1-16,1 1 0,3 0 15,2 0-15,8 0 0,-4 2 16,4 1-16,3 1 0,5 2 16,-7 0-16,2 0 0,1 3 15,-2-1-15,-2 1 0,6 2 0,0 0 16,-5 0-16,-4 0 0,1-2 16,-2 0-16,-1 0 0,-2-2 15,7 0-15,0 0 0,-3-1 16,0 0-16,4-3 0,4 1 15,-6-1-15,-5 2 0,5-1 16,4 0-16,-1-1 0,-1 0 0,7 0 16,0 0-16,-12 3 15,-1 1-15,25 1 0,-1-2 16,-13-3-16,-6 0 0,2-2 0,4 0 16,-10 0-16,-6-2 0,5 3 15,6 0-15,-2 0 0,-1-1 16,3-5-16,2-5 15,-2 4-15,-3 2 0,7-4 0,1-1 16,-7 0-16,-6-1 0,9 0 16,5 0-16,-3-1 0,-4 1 15,4-2-15,0-1 0,-1 2 0,-1 0 16,5-1-16,4-3 0,-11 2 16,-8 1-16,4-1 0,2 1 15,-8-2-15,-4-1 0,3-4 16,3-3-16,-9 4 0,-5 2 0,1-7 15,2-3-15,-4 1 16,-1 1-16,-7-2 0,-5-1 16,-1 3-16,-3 4 0,-3 2 15,1-5-15,-2 3 0,2 1 0,-4-5 16,-4-4-16,-1 2 0,0 1 16,-4-2-16,-3 0 15,0 3-15,-2 2 0,-3-2 0,-3 1 16,-2-1-16,0-1 0,-7 1 15,-6-1-15,1 2 0,1-1 0,-8 0 16,-6 0-16,2 1 16,4 5-16,-8-5 0,-6-2 15,4 4-15,2 0 0,-11-2 16,-2 0-16,1 4 0,1-1 0,-2 1 16,-3-1-16,4 2 0,2 1 15,-32-4-15,0 4 0,7 4 16,4 4-16,-3-1 0,-2 1 15,6 3-15,5 3 0,-12 0 16,-6 0-16,11 0 0,7-2 16,-5 4-16,-3 0 0,5-1 15,5 0-15,-4 1 0,-4 1 16,3 2-16,3 0 0,-4 1 0,-2 3 16,11-2-16,5-2 0,-5 5 15,-2 3-15,7 1 0,5 0 16,-8 6-16,-4 5 0,6-2 15,1-5-15,-2 7 0,-4 5 16,4-2-16,4 0 0,-5 4 16,-2 4-16,6-2 0,7-2 15,-1 4-15,-1-1 0,4 0 0,0 1 16,3 2-16,2 4 16,4-6-16,4-2 0,1-1 0,1 3 15,5-3-15,5 1 16,-1 3-16,0 1 0,5-5 0,3-2 15,6 1-15,4 3 0,-1 2 16,2 0-16,1 0 0,2-3 0,1-1 16,2-2-16,4-1 15,3 2-15,-2-15 0,-1 1 0,4 4 16,2 0-16,0-2 0,0-2 16,2 0-16,1 5 0,-1-3 15,0-1-15,3 0 0,1 0 16,3 0-16,2 0 0,3-2 15,2 1-15,-5-7 0,0-2 16,7 4-16,6 1 0,-2-1 16,0-1-16,11 1 0,5 0 15,-4-2-15,-2 2 0,3-2 0,2 1 16,-2-3-16,0-1 0,2-1 16,0-3-16,2 0 0,0 0 15,8 0-15,-1-1 0,-5 0 16,-4-1-16,7-1 0,5-2 15,-4 1-15,-1 0 0,32-2 16,-1-1-16,-13 3 0,-6 3 16,1-4-16,1-4 0,0 0 15,-2 1-15,-2 2 0,0 0 16,-8-1-16,-5-2 0,4-3 0,3-3 16,-3 5-16,-2 3 0,5-4 15,1-4-15,-2 2 0,-3 1 16,6-5-16,4-3 0,-7 2 15,-6 3-15,-1 1 0,2 1 16,-3 6-16,-3 2 0,0-1 16,-2-2-16,-3-1 0,-4-2 0,-1 2 15,-2 0-15,-1 1 0,1 2 16,2 1-16,-1 0 0,2 2 16,0 1-16,0 3 0,-2 0 15,-22 0-15,-5-2 0,-2 1 16</inkml:trace>
  <inkml:trace contextRef="#ctx0" brushRef="#br0" timeOffset="24586.2484">14583 8387 0,'0'0'16,"0"0"-16,0 0 0,0 0 16,0 0-16,0 0 0,0 0 0,0 0 15</inkml:trace>
  <inkml:trace contextRef="#ctx0" brushRef="#br0" timeOffset="24768.2479">14406 8493 0,'0'0'0,"0"0"0,0 0 15,0 0-15,-21-3 0,21 3 0</inkml:trace>
  <inkml:trace contextRef="#ctx0" brushRef="#br0" timeOffset="31417.0708">14850 9512 0,'0'0'0,"0"0"16,0 0-16,-5 23 0,4-11 0,-1 8 15,2 7-15,-1 10 0,-1 0 16,1 9-16,0 7 16,-1 8-16,-1 0 0,-1 11 15,-1-4-15,1 0 0,2-11 0,0-8 16,1-15-16,0-9 0</inkml:trace>
  <inkml:trace contextRef="#ctx0" brushRef="#br0" timeOffset="31566.6712">14786 9894 0,'0'0'16,"0"0"-16,0 0 0,0 0 0,0 0 16,0 0-16,32-6 15,-32 6-15,39-4 0,-15 1 0,4-1 16,0 0-16,2 1 0,10-1 15,-1-2-15,-3 0 0,-5-4 16,-1 2-16,-4 0 0,-5 2 0</inkml:trace>
  <inkml:trace contextRef="#ctx0" brushRef="#br0" timeOffset="35617.535">24543 8498 0,'0'0'0,"0"0"0,0 0 16,30-2-16,-30 2 0,46-3 16,-4 0-16,5 1 0,6-1 0,23 2 15,24 3-15,7 7 16,-10 3-16,-11-2 0,-21-2 0,-17-1 16</inkml:trace>
  <inkml:trace contextRef="#ctx0" brushRef="#br0" timeOffset="35804.5866">25537 8411 0,'0'0'0,"0"0"0,0 0 0,8 28 15,0-9-15,-8-19 0,13 32 16,-13-32-16</inkml:trace>
  <inkml:trace contextRef="#ctx0" brushRef="#br0" timeOffset="49534.651">8768 12089 0,'0'0'0,"0"0"15,0 0-15,0 0 0,0 0 0,0 0 16,26 21-16,-26-21 0,0 0 0,23 20 15,-23-20-15,20 15 16,-10-7-16,1-2 0,2-3 16,1 1-16,-2-1 0,3 1 15,3 1-15,-2 3 0,1 3 0,2-5 16,-2-4-16,5-1 0,-2-1 16,0 2-16,1 1 15,-1 0-15,-1-1 0,-2 1 0,1 1 16,-2 0-16,-1-1 0,2 2 15,3 2-15,0-1 0,0 0 0,1 0 16,1 0-16,0-1 16,-1 0-16,3-1 0,3-1 15,-2-1-15,-2 0 0,8 1 16,1-2-16,-1 1 0,-1-1 0,2 1 16,1-1-16,-5-2 0,-3-2 15,-6 1-15,-2 1 0,-4-1 16</inkml:trace>
  <inkml:trace contextRef="#ctx0" brushRef="#br0" timeOffset="50534.3695">11410 8635 0,'0'0'15,"0"0"-15,0 0 0,0 0 16,22 3-16,-22-3 0,0 0 16,26 9-16,-26-9 0,22 9 15,-6-4-15,1-1 0,1 1 0,3-3 16,3 1-16,2-2 0,2 1 16,10-1-16,4-1 15,-1 0-15,0-2 0,1 1 0,-9 0 16,-6 0-16</inkml:trace>
  <inkml:trace contextRef="#ctx0" brushRef="#br0" timeOffset="50717.2085">12958 8668 0,'0'0'16,"0"0"-16,0 0 0,0 0 0,27-5 15,-27 5-15,23 2 16,-11 0-16,0 1 0,-1-2 0,0 0 16,-2 1-16,-1-2 0,-2 1 15</inkml:trace>
  <inkml:trace contextRef="#ctx0" brushRef="#br0" timeOffset="53801.271">8647 16659 0,'0'0'0,"0"0"16,0 0-16,0 0 0,0 0 0,0 0 16,0 0-16,0 0 0,26-4 0,-26 4 15,0 0-15,22 0 0,-22 0 16,0 0-16,25-3 0,-25 3 15,25-2-15,-12 1 0,2-1 16,1 0-16,-1-1 0,3 1 16,1-1-16,-1 0 0,2-1 15,2-1-15,1 0 0,5-2 16,-3 2-16,3-2 0,2 1 0,-2-1 16,1 2-16,0 1 0,-1 1 15,2-1-15,1 1 0,5 0 16,0 1-16,-1 1 0,1 1 15,0 2-15,-1-1 0,0 1 16,0-2-16,2 0 0,1 1 16,6-1-16,-2 0 0,4-1 15,2-1-15,-4 1 0,-3 2 16,0-1-16,1 0 0,-2-1 16,1 1-16,7-2 0,-1-1 15,0 1-15,0 2 0,-3-2 16,-1 1-16,1 1 0,1 0 0,-1-1 15,-1-2-15,2 2 0,4-1 16,-1 2-16,2 0 16,-4 0-16,-3-2 0,7 2 15,-2 1-15,1-4 0,1-3 0,5 3 16,3 1 0,-7-2-16,-5-3 0,2 2 0,0 0 15,1-1-15,-1-2 0,7 6 16,6 4-16,-4 1 15,-1 0-15,-7-2 0,-6-1 0,37 0 16,10 1 0,-39-1-16,1-2 0,-7 1 15,-5 0-15,24-3 0,0 0 16,-8 2-16,-5 1 0,-2 0 0,-2-1 16,-3 2-16,-2 2 0,1-3 15,0-2-15,1-2 0,0 1 16,2 1-16,2 1 0,-25 0 15,0 0-15,27-3 0,4 1 16,-25 2-16,2-1 0,21-1 16,-3 0-16,-20 2 0,3 0 0,6-1 15,4 0-15,-6 0 16,-4 1-16,3 1 0,3 2 16,-1-1-16,2 2 0,1-3 15,0-1-15,-1 2 0,-3 0 0,1 1 16,-1-1-16,-2 1 15,-2-1-15,0 1 0,1 1 16,-5-1-16,-3-2 0,5 1 0,4 1 16,-8 1-16,-4 2 0,0-1 15,-1 0-15,-5-2 0,-1-2 0,2 4 16,3 2-16,-6-3 0,0-1 16,-2 1-16,-2 1 15,-2 1-15,0-1 0,2-2 0,1-3 16,-3 2-16,-3 0 0,0-1 15</inkml:trace>
  <inkml:trace contextRef="#ctx0" brushRef="#br0" timeOffset="106006.1403">21982 10145 0,'0'0'0,"0"0"0,0 0 16,0 0-16,0 0 0,-19 11 0,19-11 16,0 0-16,-22 16 0,22-16 15,-16 19-15,7-9 0,0 0 0,-1 4 16,0 4-16,-1 0 16,-1 2-16,-3 5 0,-1-1 15,2 1-15,1-1 0,-1 3 16,1 2-16,0-2 0,1 1 0,-4 7 15,1-2-15,-1-2 16,1-3-16,0-1 0,-1 1 16,2-2-16,1-2 0,2-4 15,3-2-15,2-6 0,4-4 0,3-4 16,5-4-16,0-3 0,3-2 16,-3 1-16,-1 1 0,0 0 15</inkml:trace>
  <inkml:trace contextRef="#ctx0" brushRef="#br0" timeOffset="106352.6673">21983 10126 0,'0'0'0,"0"0"0,0 0 0,0 0 16,0 0-16,0 0 0,0 0 15,0 0-15,0 0 0,0 0 16,10 30-16,-10-30 0,4 26 0,-1-7 16,-1 5-16,0 1 0,1 0 15,1 1-15,-1 4 16,1 7-16,1-2 0,-1 7 0,-1 0 16,1-4-16,-1-5 0,0-1 15,1 0-15,-2-4 0,0-4 0,0-1 16,1 0-16,-1-3 15,0-2-15,-1-1 0,0-3 16,-1-2-16,0-2 0,-1-5 16,1-5-16,0 0 0,-1 2 0,1-2 15</inkml:trace>
  <inkml:trace contextRef="#ctx0" brushRef="#br0" timeOffset="106538.2112">21681 10582 0,'0'0'0,"0"0"16,0 0-16,0 0 0,0 0 15,0 0-15,0 0 16,26-7-16,-26 7 0,31-9 0,-3 1 16,3 0-16,2 0 0,16-5 15,8 1-15,-1 2 0,1 1 0,2-1 16,-4 2-16,-12 0 15</inkml:trace>
  <inkml:trace contextRef="#ctx0" brushRef="#br0" timeOffset="106902.2298">23808 10189 0,'0'0'0,"0"0"0,0 0 16,0 0-16,-15 16 0,15-16 15,-14 24-15,4-5 0,-1 5 16,-2 4-16,-3 4 0,-1 9 16,1 0-16,-2 9 0,0-2 15,2-3-15,2-3 0,1 1 0,3-6 16,6-9-16,4-7 0,4-13 16,5-12-16,-3 2 0,0 0 0,-2 0 15</inkml:trace>
  <inkml:trace contextRef="#ctx0" brushRef="#br0" timeOffset="107136.2284">23859 10129 0,'0'0'0,"0"0"0,0 0 0,0 0 16,0 0-16,0 0 0,0 0 16,0 0-16,0 0 0,0 0 15,-3 28-15,3-28 0,3 28 0,0-10 16,-1 4-16,0 1 15,1 3-15,2 0 0,0 4 16,1 6-16,-1-2 0,2 2 16,1 3-16,0 4 0,0-4 0,0-1 15,-1-3-15,-2-2 0,1-4 16,-1-1-16,1-3 0,-2-5 16,0-3-16,0-4 0,-2-2 15,0-2-15</inkml:trace>
  <inkml:trace contextRef="#ctx0" brushRef="#br0" timeOffset="107336.2316">23625 10508 0,'0'0'0,"0"0"0,0 0 0,0 0 15,0 0-15,0 0 0,0 0 16,0 0-16,28-5 0,-28 5 15,37-2-15,-15 1 0,2-1 0,2 1 16,4 1-16,1 1 16,0 1-16,3-1 0,-5 1 0,-5 0 15</inkml:trace>
  <inkml:trace contextRef="#ctx0" brushRef="#br0" timeOffset="107489.6216">24310 10328 0,'0'0'0,"0"0"0,0 0 16,0 0-16,29 2 0,-29-2 0</inkml:trace>
  <inkml:trace contextRef="#ctx0" brushRef="#br0" timeOffset="108003.9524">23986 10212 0,'0'0'0,"0"0"0,0 0 15,0 0-15,0 0 0,0 0 16,29-11-16,-29 11 0,27-10 0,-27 10 15,42-12-15,-18 6 16,0-1-16,1 1 0,2 0 16,6 1-16,-1 0 0,-3 1 0,0 2 15,-4 1-15,-3 1 0,-1 1 16,-1 1-16,-2 2 0,-3-1 16,-1 0-16,-3-1 0,-1 0 0</inkml:trace>
  <inkml:trace contextRef="#ctx0" brushRef="#br0" timeOffset="108219.3648">24293 9886 0,'0'0'0,"0"0"0,0 0 0,0 0 16,0 0-16,0 0 0,0 0 15,-1 28-15,1-28 0,2 37 16,-1-12-16,1 5 0,0 2 0,1 5 16,-1-7-16,-1-4 0</inkml:trace>
  <inkml:trace contextRef="#ctx0" brushRef="#br0" timeOffset="108385.4859">24641 10150 0,'0'0'0,"0"0"0,0 0 16,7 23-16,-7-23 0,10 21 0,-10-21 15,0 0-15</inkml:trace>
  <inkml:trace contextRef="#ctx0" brushRef="#br0" timeOffset="109169.3816">23926 11773 0,'0'0'0,"0"0"16,0 0-16,0 0 0,0 0 0,0 0 15,0 0-15,0 0 0,0 0 16,0 0-16,23 3 0,-23-3 15,0 0-15,21-2 0,-21 2 16,21-2-16,-21 2 0,24-3 16,-24 3-16,26-2 0,-14 0 0,2 0 15,-1 1-15,0 0 16,0 0-16,1 2 0,-1 0 0,0 1 16,0 1-16,1 2 0,-1 1 15,-2 2-15,-1 0 0,-1 2 16,-2 1-16,-1 2 0,-2 0 0,-1 0 15,0-1 1,-3 2-16,-1 1 0,-4 4 0,-1-1 16,-4-1-16,-1-2 0,-1 1 15,-1 0-15,0 0 0,0-3 0,-4-2 16,0-1 0,-1 0-16,2-1 0,-1-2 0,0-2 15,4-2-15,1-3 0,3-4 16,3-3-16,0 2 0,2 0 0,0 1 15</inkml:trace>
  <inkml:trace contextRef="#ctx0" brushRef="#br0" timeOffset="110018.9749">23866 11725 0,'0'0'0,"0"0"16,0 0-16,0 0 0,-15 18 0,15-18 16,-7 30-16,5-9 0,1 3 15,-1 6-15,-1 4 0,3 10 16,3-1-16,-1 14 0,0 2 15,0-3-15,0-1 0,3 7 16,-1-2-16,1-10 0,-1-4 0,4 0 16,1-5-16,-1-11 15,2-6-15,1-11 0,0-8 16,-3-6-16,-1-6 0,-2 1 16,0 2-16,-2 0 0</inkml:trace>
  <inkml:trace contextRef="#ctx0" brushRef="#br0" timeOffset="110572.8842">23937 11771 0,'0'0'0,"0"0"0,0 0 16,0 0-16,0 0 0,19-22 0,-19 22 16,26-16-16,-9 7 0,3 1 15,2 0-15,0 1 0,2-1 0,0 2 16,0 1-16,5-1 0,-3 3 15,0 1-15,-3 0 16,-2 4-16,-3 2 0,-3-2 0,-4 1 16,-4 3-16,-1 2 0,-6 4 15,-3 2-15,-3 3 0,-2 3 16,-5 2-16,-6 4 0,-1-1 16,-4 2-16,-6 3 0,-5-1 15,2-1-15,1-1 0,-2-2 16,2-3-16,3-5 0,3-3 0,4-3 15,3-3-15,5-3 16,3 0-16,2-3 0,4-1 16,2 0-16,3-1 0,8-4 0,3-4 15,2-1-15,3 0 0,4-2 16,2 0-16,2 0 0,0-2 16,0 2-16,1 2 0,2 2 15,3 3-15,-1 1 0,-3 0 16,-2 3-16,-2 0 0,-1 3 15,0 3-15,-1 2 0,-2 3 16,-3 2-16,-3 1 0,-3 2 16,-3-2-16,-6 5 0,-4 2 15,-7 5-15,-5 3 16,-2-2-16,-2-1 0,-11 7 16,-6 1-16,-2-6 0,1-5 0,-6-1 15,1-3-15,4-2 0,5-2 16,-2-5-16,-2-5 0,8-4 15,5-2-15,5-8 0,5-5 16,4 2-16,2 4 0,2 2 16</inkml:trace>
  <inkml:trace contextRef="#ctx0" brushRef="#br0" timeOffset="111402.7317">24008 11076 0,'0'0'0,"0"0"16,0 0-16,0 0 0,0 0 15,0 0-15,0 0 0,0 0 16,27 4-16,-27-4 0,0 0 16,34 0-16,-34 0 0,25 3 15,-25-3-15,27 1 0,-14 0 16,0 1-16,0 3 0,0-1 0,-1 2 16,-2 1-16,-3 1 0,-1-2 15,-3 1-15,0-1 0,1-1 16,-2-1-16</inkml:trace>
  <inkml:trace contextRef="#ctx0" brushRef="#br0" timeOffset="111636.5775">23961 11170 0,'0'0'0,"0"0"0,0 0 0,0 0 16,0 0-16,0 0 0,0 0 15,0 0-15,0 0 0,0 0 16,-11 21-16,11-21 0,2 24 15,-2-24-15,4 35 0,-1-14 16,-1 2-16,-1 2 0,1 4 16,-1 10-16,0 0 0,0 3 15,1 1-15,-1-4 0,0-5 16,1 4-16,0-5 0,0-5 0,3-5 16,-2-4-16,-1-4 15,1-3-15</inkml:trace>
  <inkml:trace contextRef="#ctx0" brushRef="#br0" timeOffset="111852.3983">23983 11399 0,'0'0'0,"0"0"15,0 0-15,0 0 0,0 0 0,26-10 16,-26 10-16,28-6 0,-28 6 0,34-5 15,-13 0-15,1 1 16,1 0-16,0 2 0,2-1 16,6 0-16,-2 1 0,-3 1 15,-5 0-15,-4 0 0</inkml:trace>
  <inkml:trace contextRef="#ctx0" brushRef="#br0" timeOffset="112369.7814">23296 11528 0,'0'0'15,"0"0"-15,0 0 0,0 0 0,0 0 16,0 0-16,0 0 16,23-5-16,-15 1 0,5 1 0,6-1 15,0 2-15,-1-1 0,2 1 16,0-2-16,4 0 0,0 2 15,-1 2-15,0 2 0,-2 0 16,-2 1-16,-2 2 0,1 2 16,-4 0-16,-2-1 0,-2 2 15,-2 0-15,-2 0 0,0-2 0,-2 0 16</inkml:trace>
  <inkml:trace contextRef="#ctx0" brushRef="#br0" timeOffset="112569.604">23332 11653 0,'0'0'0,"0"0"0,0 0 16,0 0-16,0 0 0,0 0 16,0 0-16,-18 11 0,18-11 0,-2 18 15,2-18-15,1 28 0,1-11 16,1 3-16,2 2 16,0 3-16,3 3 0,2 9 0,0 1 15,0-2-15,1 0 0,2 8 16,0-2-16,-2-4 0,-1-6 15,-2-6-15,-2-4 0,0-5 16</inkml:trace>
  <inkml:trace contextRef="#ctx0" brushRef="#br0" timeOffset="112753.0731">23401 11717 0,'0'0'0,"0"0"0,0 0 16,0 0-16,26-1 0,-26 1 16,31-6-16,-10 1 0,1 1 0,6-1 15,3 1-15,-2 0 0,0 0 16,3 0-16,-6 2 0,-4-1 16</inkml:trace>
  <inkml:trace contextRef="#ctx0" brushRef="#br0" timeOffset="113119.0782">24532 11477 0,'0'0'0,"0"0"0,0 0 0,0 0 16,0 0-16,0 0 0,0 0 15,0 0-15,30-4 0,-30 4 16,28-3-16,-28 3 0,38-5 0,-16 1 15,1 0-15,1 0 16,1 1-16,4 1 0,-1 2 16,-4 0-16,-3 1 0,-3 0 15,-4 2-15,-2 0 0,-3 0 0,-1 0 16,-2 0-16,0-2 0</inkml:trace>
  <inkml:trace contextRef="#ctx0" brushRef="#br0" timeOffset="113321.0831">24631 11576 0,'0'0'16,"0"0"-16,0 0 0,0 0 16,0 0-16,-6 19 0,6-19 15,2 19-15,-2-19 0,4 29 16,2-8-16,-1 2 0,2 1 0,4 12 16,0 3-16,0 3 0,-1 0 15,1 9-15,-1-1 0,-3-3 16,0-3-16,-1 2 0,-2-9 15,-1-7-15,1-8 0,-2-4 16</inkml:trace>
  <inkml:trace contextRef="#ctx0" brushRef="#br0" timeOffset="113519.4234">24739 11774 0,'0'0'0,"0"0"0,0 0 0,0 0 15,0 0-15,0 0 0,0 0 16,0 0-16,0 0 0,31-13 16,-31 13-16,31-7 0,-31 7 0,36-8 15,-16 4-15,0-1 16,0 1-16,1-3 0,2 0 0,-2 0 16,-2 0-16,1-1 0,-3 2 15,-3 1-15</inkml:trace>
  <inkml:trace contextRef="#ctx0" brushRef="#br0" timeOffset="113633.1329">25106 11618 0,'0'0'0,"0"0"0,0 0 16,0 0-16,0 0 0,0 0 15,0 0-15,0 0 0,0 0 0,-1 20 16,1-20-16,0 0 0,18 16 16,-18-16-16,0 0 0,0 0 15</inkml:trace>
  <inkml:trace contextRef="#ctx0" brushRef="#br0" timeOffset="114270.0358">24608 11398 0,'0'0'0,"0"0"16,0 0-16,0 0 0,0 0 15,-4 30-15,4-30 0,-3 29 16,1-10-16,1 3 0,0 4 15,0 0-15,1 0 0,1 9 16,2 2-16,0-2 0,-1 0 0,1 3 16,0-2-16,1-6 15,0-2-15,0-5 0,1-4 16,-2-4-16,0-4 0,1-8 0,0-7 16,0 2-16,-2 1 0,0-2 15</inkml:trace>
  <inkml:trace contextRef="#ctx0" brushRef="#br0" timeOffset="114479.5138">24627 11426 0,'0'0'0,"0"0"0,0 0 15,0 0-15,0 0 0,0 0 0,0 0 16,0 0-16,0 0 0,0 0 16,0 0-16,0 0 0,19-10 15,-19 10-15,0 0 0,0 0 16,29 2-16,-29-2 0,0 0 15,28 2-15,-28-2 0,0 0 16,21 3-16,-21-3 0,0 0 16,0 0-16,25 2 0,-19-2 0,-2 0 15,0 0-15</inkml:trace>
  <inkml:trace contextRef="#ctx0" brushRef="#br0" timeOffset="114853.4867">25132 11306 0,'0'0'16,"0"0"-16,0 0 0,0 0 0,0 0 15,-22-7-15,22 7 0,-22 1 16,7 0-16,-1 1 0,-3 3 15,-2 1-15,-3 2 0,-3 2 16,0 4-16,-9 4 0,2 1 0,1 3 16,1 2-16,-2 8 15,3 0-15,7 4 0,5 4 16,5-4-16,4-2 0,7 4 16,7-1-16,6-3 0,4-2 0,3-4 15,2-5-15,3-5 0,2-4 16,7-7-16,5-6 15,4-7-15,3-6 0,6-10 16,0-5-16,-1-4 0,1-5 0,-3 2 16,-2-2-16,-1-5 0,-5 1 15,-12 12-15,-7 7 0,-5 6 16</inkml:trace>
  <inkml:trace contextRef="#ctx0" brushRef="#br0" timeOffset="115236.3246">24266 10904 0,'0'0'0,"0"0"0,-17-10 16,7 7-16,0 2 0,-2 0 16,-2-1-16,0 6 0,0 1 0,-9 9 15,-4 6-15,2 3 0,1 3 16,-6 12-16,1 5 16,3-2-16,1-2 0,1 7 0,4 1 15,5-5-15,4-5 0,6-3 16,5-1-16,8-9 0,5-5 15,7-4-15,6-4 0,6-4 16,4-1-16,12-9 0,11-5 16,0-2-16,1 1 0,10-4 15,0-1-15,-12 3 0,-16 3 0,-12 2 16</inkml:trace>
  <inkml:trace contextRef="#ctx0" brushRef="#br0" timeOffset="115821.3677">24832 12244 0,'0'0'0,"0"0"16,-13-8-16,6 3 15,0 0-15,0 0 0,-2 0 0,-2 2 16,-2 1-16,-2 4 0,-1 3 15,0 2-15,2 2 0,-5 7 16,-1 2-16,-1 2 0,-1 1 0,1 3 16,3 3-16,-3 2 0,3-1 15,4-4-15,2 0 16,5-4-16,5-1 0,7-2 16,6-1-16,5-2 0,4-3 15,7-6-15,6-4 0,1-3 0,3-2 16,10-5-16,4-5 15,-1-4-15,0-2 0,-11 4 0,-8 4 16,-7 2-16</inkml:trace>
  <inkml:trace contextRef="#ctx0" brushRef="#br0" timeOffset="116303.2331">23438 11325 0,'0'0'0,"0"0"0,0 0 16,-27-2-16,16 2 0,-1 2 0,-1 3 15,-1 2-15,-2 2 0,-10 6 16,-1 5-16,1 2 0,3 1 0,-2 5 15,-3 4-15,-2 5 16,5 1-16,1-2 0,2 0 16,4-6-16,4-4 0,4 2 15,6-1-15,4-6 0,3-4 0,7-1 16,6-1-16,2-5 16,2-1-16,13 0 0,5-3 15,7-2-15,3-2 0,5 2 16,4-2-16,-13 0 0,-8 0 0,-9-1 15</inkml:trace>
  <inkml:trace contextRef="#ctx0" brushRef="#br0" timeOffset="116902.301">24275 12633 0,'0'0'0,"0"0"0,0 0 16,0 0-16,-25-10 0,14 8 0,-3 0 16,1 2-16,0 2 0,-4 4 15,-2 1-15,-2 3 0,-2 1 0,-5 6 16,3 4-16,-1 1 0,2 2 15,-4 5-15,4 0 16,3-4-16,5-1 0,5 0 0,4 0 16,6-3-16,5-1 0,5-2 15,4-1-15,3-4 0,1-4 16,9-4-16,5-4 16,8-10-16,8-8 15,-5 0-15,-3 2 0,-1 0 0,-10 4 16,-4 1-16</inkml:trace>
  <inkml:trace contextRef="#ctx0" brushRef="#br0" timeOffset="117276.7919">23497 12081 0,'0'0'16,"0"0"-16,0 0 0,-13-2 0,8 0 16,-2 2-16,-1 2 15,-2 0-15,-2 1 0,-2 6 0,-1 6 16,0 2-16,-2 1 15,-11 14-15,-5 5 0,4-2 0,2-3 16,-5 9-16,0 4 0,0 2 16,6-4-16,5-5 0,5-3 15,9-4-15,6-1 0,7-3 16,7-5-16,9-4 0,6-5 0,9-7 16,10-4-16,5-7 0,5-5 15,-6 2-15,-13 1 0,-9 1 16</inkml:trace>
  <inkml:trace contextRef="#ctx0" brushRef="#br0" timeOffset="123267.6936">22356 10555 0,'0'0'0,"0"0"0,0 0 15,-17 4-15,11-1 0,-4 1 16,-3 0-16,0 1 0,0-1 0,-1 4 16,-1 3-16,0 1 0,2-3 0,2 0 15</inkml:trace>
  <inkml:trace contextRef="#ctx0" brushRef="#br0" timeOffset="123703.1315">22124 9998 0,'0'0'0,"0"0"0,0 0 16,0 0-16,0 0 0,0 0 15,0 0-15,0 0 0,0 0 0,0 0 16,0 0-16,0 0 0,-10 24 16,10-24-16,-14 26 0,14-26 15,-17 26-15,17-26 0,-17 29 16,9-14-16,0 1 0,1 0 15,-1-1-15,-2 6 0,1-1 0,1-2 16,2-4-16,0-2 16</inkml:trace>
  <inkml:trace contextRef="#ctx0" brushRef="#br0" timeOffset="129310.1821">24053 10169 0,'0'0'0,"0"0"0,0 0 0,0 0 15,0 0-15,0 0 0,0 0 16,0 0-16,0 0 0,0 0 16,0 0-16,0 0 0,0 0 0,0 0 15,0 0-15,0 0 0,17-13 16,-17 13-16,0 0 16,31 0-16,-31 0 0,26-3 0,-26 3 15,33-2-15,-16 0 0,0 2 16,-1 0-16,1 0 0,-2 0 0,0 0 15,1 2-15,-1 0 16,0-1-16,2 1 0,1-1 16,-5-2-16,-1-1 0,3 1 15,-2 1-15,-3 1 0,0-1 0,-1 1 16,-2 0-16,0-1 0,-2 0 16,1-1-16,-2 0 0,0 1 15,-2-1-15,0 0 0,0 1 16,0 0-16,1 1 0,-3-1 15,2 0-15,-2 0 0,2 0 0,-2 0 16</inkml:trace>
  <inkml:trace contextRef="#ctx0" brushRef="#br0" timeOffset="129587.1265">24289 9874 0,'0'0'0,"0"0"0,0 0 16,0 0-16,0 0 0,0 0 15,0 0-15,0 0 0,0 0 0,0 0 16,2 32-16,-2-32 0,1 22 16,-1-22-16,0 33 0,0-14 15,0 1-15,-1 5 0,-2 3 16,2-1-16,0 1 0,-1 11 15,-1 3-15,0-2 0,2-2 16,1 7-16,2-1 0,1-9 16,-2-6-16,0-6 0</inkml:trace>
  <inkml:trace contextRef="#ctx0" brushRef="#br0" timeOffset="134676.9199">24439 12137 0,'0'0'0,"0"0"0,0 0 16,0 0-16,0 0 0,0 0 15,-24 3-15,24-3 16,0 0-16,0 0 0,-23 13 16,23-13-16,0 0 0,0 0 15,2 21-15,-2-21 0,14 21 16,-14-21-16,21 18 0,-21-18 15,19 15-15,-19-15 0</inkml:trace>
  <inkml:trace contextRef="#ctx0" brushRef="#br0" timeOffset="140165.805">26037 8793 0,'0'0'0,"0"0"16,0 0-16,0 0 0,0 0 0,0 0 15</inkml:trace>
  <inkml:trace contextRef="#ctx0" brushRef="#br0" timeOffset="141803.6427">26010 9165 0,'0'0'0,"0"0"0,0 0 15,0 0-15,0 0 0,0 0 16,9 21-16,-9-21 0,0 0 0,10 25 16,-10-25-16,7 24 0,-7-24 15,6 26-15,-2-8 0,-2 2 16,-1 2-16,0 3 0,0 3 16,1 1-16,1 3 0,-1 13 15,-1 4-15,0 7 0,1-5 16,-1-1-16,1-1 0,1 5 15,-1-3-15,-2-2 0,-2-1 16,-1-7-16,1-8 0,-2 5 16,-2-1-16,1-7 0,-2-5 0,1-2 15,-1-1-15,3-7 0,1-4 16,-1 2-16,-3 3 0,1-1 16,-2-2-16,-3 4 0,-4 3 15,1-1-15,0 2 0,-11 7 16,-10 5-16,2-1 0,8-8 0,5-5 15</inkml:trace>
  <inkml:trace contextRef="#ctx0" brushRef="#br0" timeOffset="142103.6302">24630 13773 0,'0'0'0,"-5"15"0,-2 7 15,-1 7-15,1 0 0,-6 11 16,-4 9-16,1 0 0,6-8 16,4-11-16,2-9 0,2-5 0,0-4 15,1-4-15</inkml:trace>
  <inkml:trace contextRef="#ctx0" brushRef="#br0" timeOffset="153370.9578">13814 12098 0,'0'0'0,"0"0"0,0 0 0,22 6 16,-22-6-16,25 6 0,-25-6 15,40 3-15,-17-2 0,5 1 16,4 2-16,9-1 0,2 0 15,5-2-15,4-1 0,8 1 16,-2 1-16,11-2 0,1-1 16,-5-1-16,-4 0 0,12 2 0,-1 1 15,-18 0-15,-15 0 0,-9-1 16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6:09"/>
    </inkml:context>
    <inkml:brush xml:id="br0">
      <inkml:brushProperty name="width" value="0.05766" units="cm"/>
      <inkml:brushProperty name="height" value="0.05766" units="cm"/>
      <inkml:brushProperty name="color" value="#F2395B"/>
    </inkml:brush>
  </inkml:definitions>
  <inkml:trace contextRef="#ctx0" brushRef="#br0">45458 37541 381,'-9'-9'1,"0"0"1,-1-1 1,-1-1 1,1 0 4,6 4 5,4 3 5,6 2 6,3 3 0,1 2-4,3 2-6,2 2-4,2 0-2,3-2-1,3-3 1,3 0 0,3-2-1,3 0 1,2 0-1,4 0 0,3-2 0,2 0-2,4-3 0,3-2-1,-1 0 0,-1 2-1,-2 2-1,-1 2 1,-3 2-1,0 0 1,-2 2 0,0 0-1,0 2 1,2 0-1,3 1-1,1 2 0,0-2 0,-2-1 0,-2-2 0,-2-2 1,0-1 0,0 0 1,2 0-1,1 0 0,0 1 1,2 0 0,0 2-1,2 0 0,0 1 0,-2 0 0,0 0-2,-2 0 0,1-1 0,1-1 1,0 0-1,2-1 1,0-1 1,0 0-1,0 0 0,0 0 0,-1 0 0,0 0 0,-2 0 0,0 0 0,0 0 0,0 0 0,2 0 0,0 0 0,2 0 0,2 0 0,2 0-1,2 0 1,0 0-1,0 0 0,-2 0 0,0 0 0,-1 0 0,2 0 0,0 0 1,2 0 0,-1-1 0,1-1-1,0 0 1,0-1-1,0-1 0,0 2 0,0 0 0,-1 2 0,1 0 0,0 0 0,0 0 0,0 0 0,0-1 0,2 0 1,0-2-1,1 0 0,0-1-1,0 0 1,-2 0 1,0 0-1,-1 0 0,1 1 0,2-1 1,0 0 0,1 0 1,0 0-1,-1 0-1,1 0 1,0 1 0,0 0-1,-1 2 1,1 0 0,2 1 0,4-2 1,3 0-1,5-2 1,0 0 0,1 1 0,-2-1 1,-1 0-1,-2 0 0,-1 2 0,-3 0-1,-1 2 0,0 0 0,2 0-1,1 0 0,3 0-1,0 0 1,1 0-1,0 0 2,-1 0-1,0 0 1,-1 0 0,-1 0 0,-1 0 1,1 0-1,1 0 1,3 0-1,2 0 0,1 0 0,0 0-1,2 0 1,1 0 0,0 0-1,-1 0 1,-1 0-1,-1 0 1,0 0 0,3 2 0,1 0 1,3 2 1,0 0-1,0 0 0,0-1 1,1 1-1,0 0 0,0-2 0,2 0 0,1-2-1,0 0 1,0 0-2,1 0 0,-1 0-1,-1 0 1,0-2 0,-1 0 1,-1-2 0,0 1 1,0 1 0,2 0-1,1 2 1,-1-1-1,-2-1 0,-1 0 1,-3-1 1,-2-1-1,-3 2 1,-3 0 0,-3 2 0,0 0 0,3 0-1,3 0 1,3 0-1,1 0 0,-1 0-1,-1 0 1,-1 0-1,-1 0 1,1 0-1,-1 0 0,1 0 1,-1 0-1,1 0-1,-1 0 1,1 0-1,-1 0 0,1 0-1,-1 0 1,1 0 0,-2-1-1,0 0 1,-1-2 0,0 0 0,-2 0 0,1 0 0,-1 2 0,1 0 0,-1 1 0,-1 0 1,-1 0 0,-1 0 0,0 0 1,1 0-1,1 0 0,2 0 0,-1 0 0,1 0 0,-1 0 0,1 0 0,-1 0 0,-1 0 1,-1 0 0,-1 0-1,0 0 1,-1 0 0,1 0 0,0 0 0,0 0 0,1 0-1,1 0 1,1 0-1,0 0-1,-1 0 1,-1 0-1,-1 0 0,0 0-1,0 0 0,-1 0 0,1 0-1,-2 0 1,-1 0-1,-2 0 0,-2 0 1,-4 0-1,-3 0 1,-4 0 0,-4 0 0,-3 0 1,-3 0-1,-4 0 0,-2 0 0,-3 0 1,-1 0-1,-3 0 2,-1 0-1,-2 0 1,-1 0 0,-1 0 1,-1 0 0,0 0-1,1 0 1,1 0 0,2 0-1,-1 0 0,1 0 0,-1 0 0,1 0 0,-1 0-1,3-2 0,0 0 0,1-2 0,-1 1-1,0 1-1,-1 0 0,-1 2-1,0-1 0,-1-1 0,1 0 1,0-1-1,-1-1 1,2 2 0,1 0 1,1 2-1,0 0 0,-1 0 0,-1 0 0,-1 0 0,-1 0 0,-1 0 0,-1 0 0,0 0 0,-2 0-1,1 2 1,-1 0 0,1 2 0,0-1 1,1-1 1,1 0-1,1-1 2,-1-1-1,-1 2 0,-2 0 0,-2 1 0,-1 1-1,1-2 1,1 0-1,1-2 1,1 0-1,-1 0 0,1 0-2,-1 0 0,0 0 0,-2 0 0,-3 0 0,-1 0 1,-4 2 2,-4 2 6,-6 3 6,-4 4 5,-2 1 1,0 1-3,2 1-4,1 2-2,-1-1-3,2 1-1,-1 0 0,0-1-2,0 2 0,0 1 0,0 3 1,0 2 0,1 0 0,0 1 0,2-1-1,0 1 0,1-1-1,-2 2 1,0 1 0,-2 1 1,1 1 0,1-1-1,0 0 1,2 1 1,0-1-1,0 1 0,0-1 1,0 1 0,-1-1-1,-1 0 0,0 1-2,-1-1 0,-1 1-1,2 1 1,0 1-1,2 1 0,-1 0 1,0 0-1,-2 1 0,0-1 1,-1 1-1,0 0 1,0 2 0,0 1 1,0 0-1,1 1 0,-1-1 0,0 0 0,0-1 0,0 0 0,0-1-1,0-1 0,0-1 0,0-1 0,0-2-1,0 1 1,1-2 0,0 0 0,2 1 1,1-1-1,-1 0 1,-1 1 0,0-1-2,-1 1 1,-1 0-1,0 1 1,0 0-1,0 2 1,1 0 0,0-1-2,2-1 0,0-1 0,1-1-1,0 1 1,0-1 0,0 0 0,0 1 0,0-1 1,0 0-1,0 1 1,0-2-1,0-1 0,0-3 0,0-1-2,0-2 1,0 1 0,0 0-1,0-1 2,0 1-1,0-1 0,0 1 1,0 0 0,0-1 0,0 1-1,0-1 0,0 1-1,0-1-1,0-1 1,0-1-1,0-1 0,0 0 0,0 0 1,0-1 0,0 1 0,0 1 0,-2 3 0,0 3 0,-2 3 0,0 0-1,1-3 1,-2-3 1,2-3-1,-1 0 0,0 1 1,0 3-1,0 2-1,-1-1 1,0-3-1,-1-3 1,-1-3-1,-3-3 1,0-2 1,-3-4 1,-2-2 0,-2-2 1,-3 0 0,-3 0-1,-3 0 0,-1 0-1,1 1 2,1 2-1,1 0 1,1 1 0,-1-2 0,1 0 0,-1-2 0,1 1 0,-1 0 0,1 2 0,-1 0 0,-1 0 0,-1 0-1,-2-2-1,-3 0 0,0-1 0,-2 2 1,-1 0 0,-1 2 0,-1-1 0,-1-1 1,0 0 0,-2-1-1,0-1 1,0 1 0,0 2 0,0 0 0,-1 1 0,-1 0 0,-1 0-1,0 0 0,-1-1 0,2 0 1,0-2-1,1 0 1,1-1 0,0 0 0,0 0 1,0 0 0,0 0 0,1 0 0,1 0 1,2 0-1,-1 0 0,-1 2 0,-1 0-1,0 2 0,-2-1 0,-1 2 0,-1-2-1,0 1 0,-1 0 1,2 0-1,0 0 0,1 0 1,1 0-1,-2 0 1,-1 0 0,0 0 0,-2 0 0,-1 1 1,0 2-1,-1 0 1,-1 1-1,1 0 1,2 0 0,0-1-1,1 1 1,0-2 0,0-1 0,0 0 0,0-1 0,1 2 0,2 0 0,0 1 0,2 0-1,3-2 0,4-2 0,2-2 0,2-1 1,3 2 0,1 1 1,3 0 0,0 0 1,1 0 1,-1-2-1,0 0 0,1-1 0,-1 0-1,0 0-1,1 0-1,-2 0 0,-1 2-2,-3 0 0,-1 2-1,-2-1 0,1-1 1,0 0 1,-1-2 1,-3 2-1,-6 2 0,-8 4-2,-6 2-2,-4 1 1,0-3 0,0-1 2,0-2 0,0-2 1,0 0 0,1-2 1,-1 0-1,0-1 1,2 2-1,0 0-2,2 2 0,0-1-1,0 0 1,0-2 0,0 0 1,1-2 0,0 0 1,2-2 1,0 0 1,1-1 0,0 0 0,0 0 1,0 0-1,0 1 0,0 0 0,0 2 0,0 0-1,-2 1 1,-2-2-1,-4 0 1,-2-1 1,1-1-1,6 2 0,6 0 1,6 2-2,1 0 1,-2 0 0,-4 0 0,-2 0-1,-2 0 1,1 0-2,2 0 0,0 0 0,0 0 0,0 2-1,-2 0 2,0 2-1,-1-1 1,0-1-1,0 0 1,0-2-1,0 1 1,0 0 0,0 2-1,0 0 1,-1 0 0,-1 0 0,0-2 0,-1 0 0,-2-1 0,0 2 0,-2 0-1,0 2 0,-1-1-1,0 0 1,1-2-1,-1 0 1,-1-1 0,0 0 0,-2 0 0,0 0 1,-1 0-1,-1 2 1,-2 0-1,0 2 0,0-1 1,-1-1 0,0 0 1,0-2 1,0 1 0,-3 0 0,-2 2-1,-1 0 1,-1 0-2,3 0 1,1-2-1,2 0-1,2-1 1,-1 0-1,0 0 0,1 0 1,0 0-1,2 0 0,2 0 0,2 0 0,2 0 0,-1 0 0,0 0 1,0 0 1,0-1 0,2 0 0,1-2 0,0 0 0,2-1 0,0 0 1,2 0-1,0 1 1,1-1-1,0 2 1,0 0 0,0 2 0,0 0-1,-2 0 0,-1 0 0,0 0 0,-2 0 0,-2 0-1,-2 0 0,-1 0 0,-2 0 0,2 0 0,1 0-1,0 0 1,2 0 0,1 0 0,0 0 0,2 0 1,-1 0 0,0 0 0,-2 0 0,0 0 0,0 0-1,0 2 1,2 0 0,0 2-1,1-1 1,1-1-1,-2 0 0,2-2 1,-1 0-1,0 0 0,0 0 0,0 0-1,0 0 1,0 0-1,0 0 0,0 0 0,0 0 0,0-2 1,0 0 1,0-1 0,1-1 0,0 0 0,2 0-1,0 0 0,0 0 1,-2 0 0,-2 0 2,-2 0 0,-1 1 1,-1 0-1,-2 2 0,0 0-1,-1 2-1,1 0 0,-1 2 0,0 0-1,1 1-1,0 0 0,2 0 0,1 0-2,0-1 1,0 0 0,0-2 1,0 0 0,0-1 0,0 0 0,1 0 1,-1 0 1,1 0 0,2 0 0,2 0 1,2 0 0,1 0 0,2 0 0,0 0-1,2 0 1,-1 0-1,1 0 0,0 0 0,0 0 0,0 0 0,2 0-1,0 0-2,2 0 0,-1-1-1,-1 0 1,-1-2 1,0 0 0,-1-1 0,0 2 2,-1 0 1,1 2 1,0 0 0,0 0 1,0 0-1,0 0 1,-1 1-1,0 2-1,-2 2-1,0 2-1,-1 0-1,2-1 0,0 0-1,1-2-1,1-1 0,-2 0 1,0-2 0,-2 0 0,0-1 1,2 2 0,0 0 1,2 2-1,1-1 1,1 0 0,3-2-1,2 0 1,0-1 0,-1 2 2,0 0 0,-2 2 1,0-1 1,2-1-2,0 0 0,1-2 0,1 0-2,0 0 1,-1 0 0,1 0-1,-1 0 0,-1 0 1,0 0-2,-2 0 1,0 1-1,0 0 1,0 2 1,-1 0 0,1 1 0,0 0 1,0 0 0,0 0 1,-1 0 0,1 2-1,0 0 1,0 1-1,0 1 1,1 0-1,2 0-1,0 0 1,2-1 0,3-1-1,3-1 1,3 0 1,3-1-3,1 0-5,3 0-4,1 0-4,6-1-5,10-1-7,10 0-5,10-1-6,3-1-3,-3 0 1,-3 0 1,-3 0 2,-1-1-3,0-1-7,-1 0-5,1-1-6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06:31"/>
    </inkml:context>
    <inkml:brush xml:id="br0">
      <inkml:brushProperty name="width" value="0.05494" units="cm"/>
      <inkml:brushProperty name="height" value="0.05494" units="cm"/>
      <inkml:brushProperty name="color" value="#F2395B"/>
    </inkml:brush>
  </inkml:definitions>
  <inkml:trace contextRef="#ctx0" brushRef="#br0">46350 37840 400,'0'-19'30,"2"10"10,0 10 11,2 10 9,-1 5 2,-1-1-9,0 1-8,-2 0-8,0 0-6,0 4-4,0 4-3,0 2-4,0 1-3,0 0-1,0 1-3,0-1-1,0 1-2,0 1 1,0 1-1,0 1 0,0-1-1,0 0-4,0-1-4,0-1-3,1-1-1,0-1-1,2-1 2,0-1-1,1 0 1,0 1-1,0 1-1,0 1 0,-1-1 0,1-2 3,0-1 2,0-2 2,-1-1 1,0 1 1,-2 1 1,0 1 0,-1 0 0,0 1-2,0-1-2,0 1-2,0-1 0,0-1-1,0-1 0,0-1-1,0 1 1,0 5 0,0 3 0,0 5 1,-1 3-2,0 6-2,-2 4-3,0 6-2,-1-1 1,0-3 5,0-4 4,1-3 4,-1-5 1,0-2-1,0-4-3,0-1-3,0-3 0,0 0 1,0 1 1,1-1 0,-1 1 0,2 1 0,0 1 0,2 1-2,0-1 1,0-2-1,0-1 0,0-3-1,0-1 1,0-1-1,0-1 2,0-1-1,0-1 1,0-1 0,0 0-1,0-2 1,0 0 0,0-1-1,0 1 1,0 0-1,0 0 0,0 3 1,0 1 0,0 3 1,0 1 0,0 1-1,0 1 0,0 1 0,0-2 0,0-2 0,0-3 0,0-2-1,0-2 1,0 1-1,0 1 0,0 1 1,0 0-1,0-1 0,0-1 0,0 0-1,0-2 1,0 1-1,0 0 1,0-1 0,0 1 0,0 0 0,0-1 0,0 1 0,0 0 1,0 1-1,0 1 2,0 1-1,0 1 1,0 0 0,0-1 0,0 1-1,0-2 1,0 1-1,0-2 1,0-1-1,0 0 0,0-1-1,0 1-1,0 0-1,0 0 0,2 1-1,0 1-1,2 1-1,-1 1 1,1-1 0,0 1 1,0 0 2,-1-2-1,0 1 0,-2-2 0,0-1-2,0-4-9,2-8-18,1-8-20,3-8-18,0-4-6,-2 1 6,-3-1 6,0 0 6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06T03:41:42.1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26326 15475 0,'0'0'0,"0"0"0,0 0 0,0 0 16,0 0-16,0 0 0,0 0 0,0 0 16,0 0-16,0 0 0,0 0 15,28-12-15,-28 12 0,0 0 16,28-21-16,-28 21 0,27-18 16,-10 7-16,1-2 0,0-1 15,1-1-15,3-1 0,2-1 16,6-5-16,-2 0 0,-1 1 15,1 2-15,1 1 0,0 0 0,7-5 16,-4-2-16,-2 3 0,-1 0 16,3 3-16,1 0 0,-3 1 15,-3-1-15,2-1 0,1-2 16,5-4-16,-2-2 0,3 1 16,0-1-1,-3 3-15,-1 0 0,-3 1 0,-2 1 16,-4 3-16,-3 2 0,-1 4 15,0 2-15,-3 0 0,0 1 0,-3 4 16,-2 3-16,-2 1 0,-4 2 16,-1 1-16,-2 3 0,-2-2 15,-1 2-15,-3 7 16,-2 5-16,-1-1 16,-2 4-16,0-2 0,0-1 0,-3 7 15,1 1-15,-2 4 0,0 1 0,-4 3 16,-1 1-1,1-1-15,3-2 0,-3 5 0,2-1 16,-1 2-16,1 2 0,-4 2 16,-2 1-16,3-1 0,1-2 15,1 0-15,-2 0 0,-1 5 16,3-2-16,-5-2 0,-2 0 16,-1-3-16,1 0 0,2-3 15,1 0-15,3-5 0,0-3 0,0-4 16,-1-5-16,3-3 0,0-3 15,3-5-15,1-3 16,3-4-16,3-1 0,-1-7 0,2-4 16,1-2-16,0-1 0,2-4 15,0-1-15,0-5 0,0-3 16,0-7-16,2-1 0,-1 0 16,1-1-16,0 0 0,0-1 15,0 0-15,-1 1 0,3-6 16,-1 2-16,-1 2 0,0 4 0,-1 1 15,0 2-15,0 1 0,0 2 16,-1 2-16,-1 3 16,-1 6-16,1 2 0,1-1 15,0-1-15,0 6 0,1 0 0,-1 2 16,1 2-16,0-1 0,1 2 16,-1 1-16,0 0 0,1 2 15,1 0-15,3 3 0,1 0 16,2 1-16,1 1 0,-1 1 15,0 0-15,1 2 0,0 1 0,0 4 16,1 4 0,2 1-16,2 2 0,-1 1 0,1-1 15,1 3-15,2 2 16,-2 1-16,-1-1 0,5 8 0,0 0 16,-1-3-16,-2-2 0,4 4 15,2 6-15,-2-3 0,-1-3 0,3 7 16,0-1-16,-1-3 0,0-1 15,-1 0-15,4 1 16,-5-5-16,-2-5 0,0 5 16,-1 3-16,1-4 0,-1-3 0,0 0 15,-1 0-15,-1-3 0,0-2 0,1-3 16,3 0 0,-4-3-16,-2-2 0,-1 0 15,0 0-15,-3-2 0,-3-1 0,0 0 16,-2 0-16,-1-2 0,-2-1 15,0 0-15,0 0 0,-3-2 16,-1-1-16,-4 0 0,-2-1 16,-2 1-16,-1 0 0,-2-1 15,1 1-15,-1 0 0,-1 0 0,-2 0 16,-1 0-16,-2-1 16,0-1-16,0 1 0,0 1 0,-1-1 15,-1-1-15,-2 1 0,0 0 16,1 1-16,1 1 0,-8-2 15,0-3-15,-2-1 0,0 1 16,0 1-16,0 2 0,1 1 16,0-1-16,-1 0 0,-1 0 15,0 2-15,-1 3 0,0 1 16,-1 0-16,-4 2 0,1 2 0,3-1 16,3-1-16,4 0 15,4-1-15,5-2 0,3-2 16,4 0-16,3 0 0,2 1 0</inkml:trace>
  <inkml:trace contextRef="#ctx0" brushRef="#br0" timeOffset="258.1427">27111 14814 0,'0'0'0,"-7"3"0,-2 2 15,0-1-15,2 0 0,-2 2 16,1 1-16,4 2 0,1 3 0,1-2 15,0-2-15,0-1 0</inkml:trace>
  <inkml:trace contextRef="#ctx0" brushRef="#br0" timeOffset="5674.3069">29607 7085 0,'0'0'0,"0"0"0,0 0 0,0 0 16,0 0-16,23-7 0,-23 7 15,17-4-15,-8 2 0,1 2 0,2 0 16,-1 0-16,0 2 0,-1 0 16,0 1-16,-1-1 0,-1 1 15,-2-1-15</inkml:trace>
  <inkml:trace contextRef="#ctx0" brushRef="#br0" timeOffset="6686.4738">26688 7193 0,'0'0'0,"0"0"0,0 0 16,29-4-16,-16 3 0,4-2 0,2 2 16,7-3-16,3 1 0,-5-1 15,-4 1-15,-4 0 0</inkml:trace>
  <inkml:trace contextRef="#ctx0" brushRef="#br0" timeOffset="9483.3763">24372 8227 0,'0'0'0,"0"0"16,0 0-16,0 0 0,0 0 0,0 0 15,0 0-15,0 0 0,0 0 16,-23-2-16,23 2 16,0 0-16,0 0 0,-14-9 15,11 7-15,1 1 0,0-1 0,0 0 16,0 0-16,-1-2 0,1 1 15,1 1-15,1 2 0,-2-3 16,2 0-16,0 0 0,0 0 16,1 0-16,1 1 0,0 0 15,1-1-15,-1 0 0,0 0 0,1 1 16,1 1-16,-1-2 0,0 0 16,2 0-16,-1 2 0,2 0 15,0-2-15,2 2 0,0-2 16,-1 1-16,1 0 0,0 1 15,-1 1-15,1-1 0,1 1 16,1-1-16,0 0 0,1 1 16,0 0-16,1-1 0,0 0 15,1 1-15,1 0 0,-2-1 16,0-1-16,1 2 0,0-1 0,2 1 16,0 1-16,2-1 0,-1-1 15,1 1-15,-1-1 0,1 0 16,-1 1-16,2 0 0,1 0 15,6 0-15,0-1 0,0-1 16,-2-2-16,-1 3 0,0 0 16,0 1-16,0-1 0,0 1 15,1-1-15,0 1 0,2 0 16,-3-2-16,-1-1 0,2 1 16,2 4-16,0-2 0,1 0 0,-3-2 15,0-2-15,7-1 0,1 2 16,-1 2-16,-1 0 15,-1 0-15,-3-3 0,2 1 0,1 0 16,1 2-16,-1 1 0,-2-1 16,1-1-16,-1 1 0,2-1 0,-1 1 15,1 1-15,-1-3 16,2 2-16,1-1 0,2 1 16,-4-1-16,0 0 0,-1-1 0,2-1 15,1 3-15,1 1 0,-2-1 16,0-1-16,0 2 0,1 0 15,4-2-15,0 0 0,-1-1 16,-1-4-16,1 3 0,2 0 16,-2 1-16,-2 1 0,2 1 15,0 0-15,2 1 0,-1-2 0,2 2 16,3 0-16,-3 0 0,0 2 16,1-1-16,0 0 0,-7 0 15,-7 0-15,-5-1 0</inkml:trace>
  <inkml:trace contextRef="#ctx0" brushRef="#br0" timeOffset="10350.0768">27574 7397 0,'0'0'0,"0"0"16,0 0-16,-20 16 0,12-9 0,-3 4 16,-2 1-16,-1 3 0,-3 1 15,-5 7-15,-1 1 0,-1 3 16,-2 0-16,-6 9 0,-2 3 15,1 0-15,0-1 0,-8 12 16,-1 2-16,2-3 0,4-2 0,-8 8 16,0-1-16,5-6 0,6-6 15,-4 4-15,0-3 0,7-9 16,3-5-16,5-6 16,4-5-16,5-5 0,4-3 0,3-4 15</inkml:trace>
  <inkml:trace contextRef="#ctx0" brushRef="#br0" timeOffset="10849.8918">26855 7647 0,'0'0'0,"0"0"0,0 0 16,0 0-16,0 0 0,15 23 16,-15-23-16,17 18 0,-7-9 0,3 4 15,2 1-15,1 0 16,-2 1-16,3 3 0,3 1 0,6 8 16,0 1-16,2-1 0,0 0 15,5 4-15,-1-1 0,0 2 16,0 2-16,-4-5 0,-2-1 15,1 3-15,0-2 0,-4-2 16,-2-4-16,-1-1 0,-1 0 16,-1-3-16,-1 0 0,-2-1 15,-2 1-15,-1-5 0,-1-1 0,3-1 16,1 0-16,-2-4 0,1-1 16,-3-2-16,-3-1 0,0 0 15</inkml:trace>
  <inkml:trace contextRef="#ctx0" brushRef="#br0" timeOffset="11102.6068">29226 8429 0,'0'0'0,"0"0"0,0 0 16,20 13-16,-20-13 0,23 14 0,-6-4 16,-3-1-16,-2-2 0,-1-1 15</inkml:trace>
  <inkml:trace contextRef="#ctx0" brushRef="#br0" timeOffset="12833.2703">23837 11060 0,'0'0'0,"0"0"16,0 0-16,0 0 0,0 0 0,0 0 15,0 0-15,0 0 0,0 0 16,0 0-16,0 0 0,0 0 16,0 0-16,0 0 0,0 0 15,0 0-15,11 22 0,-11-22 16,0 0-16,0 0 0,7 22 0,-7-22 15,0 0-15,14 20 16,-14-20-16,15 9 0,-6-6 0,0 0 16,1-1-16,-1-1 0,-1 1 15,-1-1-15</inkml:trace>
  <inkml:trace contextRef="#ctx0" brushRef="#br0" timeOffset="13433.2784">26078 11011 0,'0'0'0,"0"0"0,0 0 15,27 3-15,-27-3 0,30 4 16,-11-1-16,1-1 0,2-1 16,7 1-16,1 1 0,-1 0 0,-1-2 15,4 0-15,3 0 16,5 0-16,-1 0 0,2 0 0,1-1 16,-3 1-16,1 2 0,0-5 15,1 1-15,5-2 0,-2 1 16,4 2-16,3 2 0,0-1 15,1-1-15,1-1 0,-1-3 16,10 1-16,-1 1 0,2-2 16,3-2-16,-17 3 0,-11-1 0,-10 1 15</inkml:trace>
  <inkml:trace contextRef="#ctx0" brushRef="#br0" timeOffset="14452.4013">27165 10417 0,'0'0'0,"-7"4"16,-3 0-16,-1 1 0,-1 2 0,-6 7 15,0 3-15,-3 1 0,-1 1 16,-3 5-16,-1 5 15,-6 9-15,1 0 0,-3 6 0,-3 6 16,-2 7-16,3-2 0,-8 13 16,-1 2-16,8-3 0,5-4 15,-6 11-15,1-1 0,3-9 16,3-4-16,-5 4 0,12-19 16,8-14-16</inkml:trace>
  <inkml:trace contextRef="#ctx0" brushRef="#br0" timeOffset="15134.2215">26503 10424 0,'0'0'0,"0"0"16,0 0-16,17 16 0,-17-16 15,15 17-15,-4-7 0,3 0 0,4 0 16,2 4-16,1 3 15,6 6-15,1 1 0,3 1 16,2 1-16,8 7 0,0-2 0,-3 2 16,0 1-16,4 6 0,-4-1 15,2 3-15,1 1 0,-5-4 16,-3-3-16,7 4 0,-1-2 16,-2-4-16,-4-3 0,-2-2 15,-1-1-15,-4-3 0,-2 0 0,0-4 16,1-1-16,-4-3 15,-1-1-15,-4-3 0,-2 0 16,-1 1-16,-2-1 0,-3-5 0,1 0 16,-1-2-16,0 1 0,-2-2 15,1 1-15,-2-1 0,0-2 16,0 1-16,2-1 0,-3 0 16,-1-1-16,0 2 0,1 0 15,2 1-15,-1-2 0,3 0 16,2-1-16,-2 0 0,-2 0 0,0-1 15</inkml:trace>
  <inkml:trace contextRef="#ctx0" brushRef="#br0" timeOffset="15363.7195">28511 11086 0,'0'0'0,"0"0"16,0 0-16,0 0 0,0 0 0,0 0 15,27 8-15,-27-8 0,0 0 16,0 0-16</inkml:trace>
  <inkml:trace contextRef="#ctx0" brushRef="#br0" timeOffset="16551.9464">29579 15344 0,'0'0'0,"-3"4"0,-2 2 16,2-1-16,1 1 0,0-2 15,0 0-15,1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36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105650 47095 517,'0'-13'6,"2"4"10,0 6 11,2 5 10,0 2 7,1 3 3,2 2 4,0 2 2,1 1-2,0 3-10,0 2-9,-1 1-9,0 1-6,0-3-2,-2-1-2,0-2-4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06T03:49:39.97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24222 4001 0,'0'0'0,"0"0"0,0 0 15,0 0-15,0 0 0,0 0 16,-9-19-16,9 19 0,0 0 0,-8-19 16,8 19-16,0 0 15,-10-18-15,5 12 0,1-1 16,-1 0-16,0 0 0,-1 1 16,1-1-16,-1 1 0,2 1 0,-2-1 15,0 0-15,-2 2 0,0 0 16,-2 0-16,-1 1 0,0 2 15,0 1-15,-1 1 0,0 0 16,0 2-16,1 0 0,0 3 16,0 1-16,-1 1 0,-1 0 0,-1 0 15,1 1-15,-1 2 0,-1 0 16,-2 6-16,-1 1 0,2 0 16,1-1-16,1 3 0,0 1 15,-1 1-15,2 1 0,1-1 16,1 0-16,2-1 0,1 0 15,2 4-15,1-3 0,1 0 16,0-1-16,4-4 0,3-1 16,3-5-16,4 2 0,4-3 0,2-3 15,4-1-15,3-1 0,6-2 16,-1 0-16,3-2 0,3-1 16,0 1-16,-1 2 0,-2-2 15,-2 0-15,2 0 0,1 0 16,-3 2-16,-3 2 0,-4-2 15,-4 0-15,-4 0 0</inkml:trace>
  <inkml:trace contextRef="#ctx0" brushRef="#br0" timeOffset="766.1712">24251 5110 0,'0'0'16,"0"0"-16,0 0 0,0 0 15,0 0-15,-10-22 0,10 22 0,0 0 16,-12-18-16,12 18 0,0 0 15,-18-15-15,12 9 0,-1 2 16,-1 0-16,-1 1 0,-1 3 16,-1 0-16,0 0 0,-3 1 15,-1 1-15,-2 1 0,-1 2 16,1 2-16,-2 1 0,-2 1 0,-1 1 16,-4 3-16,1 3 0,2 0 15,2 1-15,1 2 0,3 1 16,0-2-16,3-2 0,1 1 15,2 1-15,-1 2 0,2-1 16,3-4-16,1 2 0,2 1 16,1 0-16,2-3 0,3 0 0,2-1 15,2 2-15,0-2 0,2-2 16,2-2-16,2-2 0,3-2 16,2-1-16,3-3 0,2-3 15,3-1-15,3-2 0,9-2 16,3-4-16,2 1 0,3-1 15,3-2-15,1-3 0,7 0 16,-3 1-16,-11 3 0,-10 3 16,-6 0-16</inkml:trace>
  <inkml:trace contextRef="#ctx0" brushRef="#br0" timeOffset="1983.0127">23249 4679 0,'0'0'0,"0"0"16,0 0-16,0 0 0,0 0 15,0 0-15,-6-18 0,6 18 16,0 0-16,0 0 0,-6-21 16,6 21-16,0 0 0,-7-19 15,5 13-15,0 1 0,-1-1 0,0 1 16,0 0-16,-1 0 15,0 3-15,-2-1 0,0 0 16,0 0-16,1 0 0,-3 2 16,-1 1-16,-1 1 0,-1 1 0,-1 2 15,-2 0-15,0 0 0,0 2 16,0 2-16,-1 0 0,0 1 16,1-2-16,-4 7 0,2 1 15,-1 0-15,1-1 0,0 3 16,2 2-16,3-1 0,3 0 0,3-1 15,0 1-15,3-1 0,1-2 16,4 0-16,4 1 16,2-1-16,1-2 0,1 2 0,2-2 15,-1-1-15,0-1 0,8 1 16,4 1-16,-1-3 0,-1-3 16,3-2-16,1-1 0,2-3 15,1-1-15,13-7 0,11-3 16,-10 2-16,-7 2 0,-8-1 0</inkml:trace>
  <inkml:trace contextRef="#ctx0" brushRef="#br0" timeOffset="4432.9215">22294 4528 0,'0'0'0,"0"0"0,0 0 16,0 0-16,0 0 0,-6 21 16,6-21-16,-2 19 0,2-19 0,-2 25 15,2-25-15,-4 33 0,0-17 16,1 3-16,-1 2 0,-1 2 16,1 1-16,-3 7 0,1 1 15,0-1-15,2 1 0,-1-2 16,1-1-16,-1-1 0,1-1 0,1 2 15,-1-1-15,3-2 16,1-4-16,0-2 16,1-2-16,0-6 0,1-1 0,-1-4 15,0-3-15,0 0 0,0-1 0,-1 0 16</inkml:trace>
  <inkml:trace contextRef="#ctx0" brushRef="#br0" timeOffset="4649.6102">22319 4838 0,'0'0'0,"0"0"0,0 0 0,0 0 16,0 0-16,0 0 0,22-6 0,-22 6 16,0 0-16,27-4 0,-27 4 15,24-1-15,-12 1 0,0-1 16,0-1-16,1 2 0,-2 0 15,0-1-15,0-1 0,-3-2 16,1 2-16,-1-2 0,0 0 16,-2 1-16,0 1 0,-1-1 0</inkml:trace>
  <inkml:trace contextRef="#ctx0" brushRef="#br0" timeOffset="5016.7087">22659 4412 0,'0'0'0,"0"0"16,0 0-16,0 0 0,0 0 0,0 0 16,0 0-16,0 29 0,0-29 0,2 18 15,-2-18-15,1 22 16,-1-22-16,-2 28 0,-1-10 15,-1 1-15,0-1 0,0 3 16,-2 4-16,-1 1 0,1 1 0,-3 10 16,0 0-16,1 1 0,1-2 15,-2 10-15,1 2 0,2-3 16,0 1-16,-2 10 0,1-1 16,1-1-16,3-1 0,-2 3 15,0-1-15,-1 9 0,1-4 16,0 5-16,1 1 0,1 5 0,2-6 15,-2-6-15,0-3 16,1-16-16,1-12 0,0-7 0</inkml:trace>
  <inkml:trace contextRef="#ctx0" brushRef="#br0" timeOffset="6816.9739">22551 4901 0,'0'0'15,"0"0"-15,0 0 0,0 0 16,0 0-16,0 0 0,0 0 0,0 0 15,30 9-15,-30-9 0,23 3 16,-23-3-16,25 5 0,-12-3 16,1 2-16,-1 1 0,-1 2 15,0 2-15,-1 1 0,-2 2 16,-2 2-16,-4 1 0,-3 2 16,-2 1-16,-2 0 0,-2 6 15,-3-2-15,-1 0 0,-1 0 0,1-2 16,1 0-16,3-4 0,0-2 15,3-2-15,1 1 0,2-4 16,2 0-16,2-4 0,4-1 16,6-1-16,6-3 0,8-5 15,7-2-15,5-4 0,4-2 0,1 0 16,-9 2-16,-6 4 0</inkml:trace>
  <inkml:trace contextRef="#ctx0" brushRef="#br0" timeOffset="6970.3303">23432 5294 0,'0'0'0,"0"0"0,0 0 15,0 0-15,0 0 0,-4 26 16,4-26-16,0 0 0</inkml:trace>
  <inkml:trace contextRef="#ctx0" brushRef="#br0" timeOffset="8566.2623">25049 3985 0,'0'0'0,"0"0"0,0 0 16,0 0-16,0 0 0,0 0 15,0 0-15,0 0 0,0 0 0,-26 2 16,26-2-16,0 0 0,0 0 16,-27 13-16,27-13 15,-14 13-15,8-3 0,0-1 0,-3 4 16,-1-2-16,-1 0 0,-1 1 16,-1 2-16,0-1 0,1 1 15,1 1-15,1 2 0,-2 3 16,1-2-16,1-1 0,3 0 15,0 0-15,1-1 0,3 0 16,1-1-16,1-1 0,2-3 0,2 0 16,2-3-16,1 2 15,3 0-15,2-2 0,1-1 16,0-1-16,2 1 0,-1-3 0,0-1 16,-1-2-16,-1-4 0,1 1 15,2 0-15,0-1 0,0-1 16,2-2-16,-1-2 0,-1 0 0,-1-2 15,0-1-15,1-2 16,0 3-16,1 0 0,-2-1 16,-1-1-16,0-2 0,0 0 0,0-1 15,-1 1-15,-1-1 0,-1 1 16,-2-2-16,-2-1 16,-1 3-16,-3 2 0,-1-2 0,-1 1 15,-2 1-15,0-1 0,-2 1 16,-2 1-16,0 1 0,0 1 0,-1 3 15,0 1-15,-1 3 16,1-2-16,-1 4 0,-1 4 16,-2-2-16,-3 1 0,0 4 0,-2 3 15,0 1-15,-3 0 0,-3 7 16,-4 2-16,5-2 0,4-4 16,2-2-16</inkml:trace>
  <inkml:trace contextRef="#ctx0" brushRef="#br0" timeOffset="10116.3106">25148 5161 0,'0'0'16,"0"0"-16,0 0 0,0 0 0,0 0 15,0 0-15,0 0 0,0 0 16,-21-4-16,21 4 0,0 0 15,0 0-15,0 0 0,-21-7 16,16 7-16,-1 2 0,1 2 0,-1-1 16,0 1-16,-2 0 0,-1 0 15,0 3-15,1 1 0,-2 1 16,-1 0-16,1 2 0,0 1 16,1 0-16,1-1 0,0 3 15,1-1-15,-1 2 0,1-1 16,1 2-16,0-2 0,2 1 0,1-2 15,-2 3-15,2-3 16,3 2-16,3 0 0,0-3 16,1-2-16,-2-3 0,1 0 0,1 0 15,0 2-15,2-2 0,0 0 16,2-1-16,2-1 0,1 0 16,0-1-16,1-2 0,0 1 15,1-1-15,1-1 0,0-1 16,1-1-16,5-2 0,-1-1 15,0-1-15,-1 0 0,-2 0 16,-3-1-16,0-1 0,-1 1 0,2-3 16,-1-1-16,0 0 15,0 0-15,-1 0 0,1 2 0,-2-2 16,0 1-16,-1 0 0,-2 0 16,-2-1-16,-3 0 0,0 0 15,0 1-15,-2 1 0,-1 1 16,0 1-16,0-2 0,-1 0 15,0-2-15,-1 3 0,0 2 0,0-1 16,0 1-16,-1 0 0,-1-1 16,1 1-16,0-1 15,-1 0-15,1 1 0,0 1 0,-1-1 16,1 1-16,0-1 0,-1 1 16,1 1-16,0-1 0,0 0 15,-1-2-15,1 2 0,0-1 16,-1 0-16,1 1 0,-1 1 15,-1-1-15,1 0 0,-2 2 16,0 0-16,0 1 0,2 1 0,-1 0 16,1-2-16,-2 2 0,1-1 15,-2 0-15,0-1 0,-1 1 16,0-1-16,2 2 0,0 1 16,-1 1-16,1 0 0,-1 0 15,1 0-15,-1-1 0,0 0 0,1-1 16,-1 1-16,2 3 15,-1 0-15,1-1 0,-1 1 16,1-2-16,-2 0 0,0 1 16,1-1-16,-1 0 0,0 0 0,2 0 15,-1 1-15,1-1 0,-1 1 16,1-1-16,-1 0 0,1 1 16,-1-2-16,1 1 0,-1 2 15,2 0-15,0-1 0,-1 0 16,0 0-16,0 0 0,1 1 15,-1-2-15,1 2 0,1-2 16,-1 1-16,1-1 0,1 0 16,-1 1-16,-1-1 0,2 2 15,0-2-15,0 1 0,2-3 0,-3 3 16,3-3-16,-2 4 0,1-2 16,1-2-16,-2 4 0,2-4 15,0 3-15,0-3 0,0 0 16,0 0-16,0 0 0,0 0 15,0 0-15,0 0 0,0 0 0,0 0 16,0 0-16,0 0 16,0 0-16,0 0 0,0 0 0,0 0 15,0 0-15,0 0 0,0 0 16,0 0-16,0 0 0,0 0 16,0 0-16,-2 5 0,2-5 0,0 0 15,3 7-15,-3-7 16,3 3-16,-3-3 0,0 0 15,4 5-15</inkml:trace>
  <inkml:trace contextRef="#ctx0" brushRef="#br0" timeOffset="12684.2054">24138 2733 0,'0'0'0,"0"0"16,0 0-16,0 0 0,0 0 0,-17-14 16,17 14-16,0 0 15,-23-2-15,23 2 0,-25 3 16,25-3-16,-26 3 0,13-1 0,-2 1 16,-1 1-16,-2-1 0,-1 4 15,0 1-15,0 3 0,0 0 16,-3 5-16,2 1 0,0 0 15,0 0-15,3-1 0,1-2 16,3 3-16,3 2 0,3 1 16,1 1-16,1-3 0,0-2 0,3-1 15,2 3-15,1 0 0,1-1 16,3-3-16,1-2 0,2-1 16,0 0-16,4-2 0,3-2 15,1-2-15,-1-2 0,4-3 16,2-2-16,2-4 15,2-4-15,9-2 0,7-3 16,4-3-16,-3 0 0,6-2 0,-3 1 16,-1 0-16,0-3 0,-1-1 15,-1-4-15,-4 4 0,-10 6 16,-7 4-16</inkml:trace>
  <inkml:trace contextRef="#ctx0" brushRef="#br0" timeOffset="13389.6547">24601 2526 0,'0'0'0,"0"0"16,0 0-16,0 0 0</inkml:trace>
  <inkml:trace contextRef="#ctx0" brushRef="#br0" timeOffset="13769.6727">24361 2504 0,'0'0'0,"0"0"0,0 0 0,0 0 16,0 0-16,0 0 0,32 9 15,-32-9-15,0 0 0,40 0 0,-40 0 16,37 1-16,-18-1 0,-1 1 16,-2-1-16,1 1 0,-2-1 15,3 3-15,2-1 0,-3 0 16,-1 0-16,2-1 0,0-1 15,-3 0-15,0 0 0,-2 4 16,0 0-16,-5 1 0,-1 0 0,-1-1 16,0 0-16,-2-1 0</inkml:trace>
  <inkml:trace contextRef="#ctx0" brushRef="#br0" timeOffset="14100.1706">24438 2731 0,'0'0'16,"0"0"-16,0 0 0,0 0 0,0 0 16,0 0-16,0 0 15,4 29-15,-4-29 0,0 0 0,0 32 16,0-32-16,-3 27 0,1-9 16,-1 1-16,0 2 0,-1 1 15,0 3-15,-2 3 0,2 5 16,1-1-16,-1 2 0,0 2 15,2-3-15,2 0 0,-3 6 16,0 0-16,1-3 0,0-1 0,1 0 16,2 1-16,-1-4 0,0-2 15,-2 9-15,-1 0 16,1-6-16,1-4 0,1-2 0,1-4 16,-1-4-16,-1-3 0,3-4 15,3-4-15,-2-3 0,-1-1 0,0 0 16</inkml:trace>
  <inkml:trace contextRef="#ctx0" brushRef="#br0" timeOffset="14385.7801">24482 2994 0,'0'0'0,"0"0"0,0 0 0,0 0 16,0 0-16,0 0 0,0 0 16,32 4-16,-32-4 0,21 4 15,-21-4-15,25 2 0,-25-2 16,30 1-16,-9-3 0,-1 0 15,0 1-15,-2 1 0,-3-1 0,-2 1 16</inkml:trace>
  <inkml:trace contextRef="#ctx0" brushRef="#br0" timeOffset="14870.1313">24898 2967 0,'0'0'16,"0"0"-16,0 0 0,0 0 0,0 0 0,0 0 16,0 0-16,24-3 15,-24 3-15,0 0 0,20 2 16,-20-2-16,0 0 0,22 11 15,-22-11-15,0 0 0,14 16 0,-12-9 16,-4 3-16,-1 0 16,-1 2-16,-2-1 0,0 2 15,-1-1-15,0 1 0,1 1 0,-1-1 16,3-2-16,0 0 0,2-2 16,1 1-16,2-2 0,1-1 15,4-2-15,2 0 0,0-2 16,4 1-16,0-3 0,2 2 15,-1-2-15,0-1 0,3 1 16,-2 1-16,-1 1 0,0 0 0,-2 2 16,-2 0-16,-2 0 0,-1 0 15,-3 1-15,-2 3 16,-1-1-16,-1 3 0,-6 1 0,-4 1 16,-5 7-16,-3-1 0,-2 0 15,-2 0-15,1 0 0,0 0 0,-1 2 16,2-3-16,4-3 0,4-4 15,2-2-15</inkml:trace>
  <inkml:trace contextRef="#ctx0" brushRef="#br0" timeOffset="15052.1889">26034 2842 0,'0'0'0,"0"0"0,0 0 16,0 0-16,0 0 0,0 0 0,0 0 15,0 0-15,-20 11 0,20-11 16,0 0-16,0 0 0</inkml:trace>
  <inkml:trace contextRef="#ctx0" brushRef="#br0" timeOffset="17233.6417">23932 6361 0,'0'0'0,"0"0"0,0 0 15,-8-19-15,8 19 0,-4-21 16,-1 6-16,0-1 0,1 1 0,-1 2 16,1 0-16,0 2 0,-2 2 15,-1 3-15,0 4 0,-2 1 16,0 3-16,-3 5 0,-4 6 15,-4 6-15,-1 1 0,1 3 16,0 4-16,2 0 0,3 0 0,3 4 16,5-2-16,3-3 0,1-3 15,7-4-15,3-4 0,5-3 16,1-2-16,7-3 0,5-4 16,1-5-16,1-3 0,6-6 15,7-7-15,2 1 0,2 0 16,-4 1-16,-8 4 0,-6 2 0</inkml:trace>
  <inkml:trace contextRef="#ctx0" brushRef="#br0" timeOffset="17450.7689">24326 6081 0,'0'0'0,"0"0"16,0 0-16,0 0 0,24 12 0,-24-12 15,0 0-15,31-2 16,-31 2-16,33-7 0,-11 3 16,0 1-16,0-2 0,-1 2 0,0 0 15,2 1-15,-2 2 0,-2 4 16,-4 1-16,-5 4 0,-4 2 16,-2-2-16,1-1 0,-2-1 15</inkml:trace>
  <inkml:trace contextRef="#ctx0" brushRef="#br0" timeOffset="17684.2831">24314 6361 0,'0'0'0,"0"0"16,0 0-16,0 0 0,-3 25 0,3-25 15,-5 28-15,3-10 0,2 0 16,-2 8-16,-2 5 0,0 9 16,-1 1-16,0 6 0,-2 6 15,0 11-15,0 0 0,-1 16 16,1 2-16,1 5 0,4-6 15,3 9-15,2-2 0,1-13 16,0-7-16,7 21 0,3-10 16,1-17-16,0-12 0,2-14 15,-1-9-15,-4-8 0,-4-6 0,-3-5 16</inkml:trace>
  <inkml:trace contextRef="#ctx0" brushRef="#br0" timeOffset="17885.2898">24363 6613 0,'0'0'0,"0"0"0,0 0 0,0 0 16,0 0-16,0 0 0,20-4 15,-20 4-15,23-1 0,-23 1 16,37-6-16,-15 3 0,1 1 15,3-2-15,4 0 0,6 1 0,-1-2 16,-6 2-16,-4 0 0,-4 0 16</inkml:trace>
  <inkml:trace contextRef="#ctx0" brushRef="#br0" timeOffset="18233.84">24824 6684 0,'0'0'0,"0"0"0,0 0 0,0 0 0,0 0 15,0 0-15,25-2 16,-25 2-16,0 0 0,28 7 16,-28-7-16,19 13 0,-13-5 0,-1 4 15,-3 2-15,-1 2 0,0-1 16,-1 2-16,-1 3 0,-1-2 16,0 0-16,1 2 0,2-2 15,1-1-15,0-2 0,3-4 16,1-3-16,3-2 0,2-2 0,3-3 15,5-1-15,-1-1 16,-1 0-16,2 1 0,1 0 16,-2 0-16,-3 0 0,-1 1 0,-2 1 15,-1 0-15,-1 1 0,-2 5 16,-1 6-16,-4 1 0,-3 1 16,-5 4-16,-7 3 0,0 3 15,-2 2-15,-7 11 0,-3 3 16,4-7-16,5-7 0,1-5 15</inkml:trace>
  <inkml:trace contextRef="#ctx0" brushRef="#br0" timeOffset="18448.6343">25687 6274 0,'0'0'0,"-4"3"0,-2-2 16,1 3-16,-1 3 0,2 2 0,0 4 16,-1 1-16,2-3 0,0 0 15</inkml:trace>
  <inkml:trace contextRef="#ctx0" brushRef="#br0" timeOffset="26817.9081">25960 5245 0,'0'0'0,"0"0"16,0 0-16,0 0 0,0 0 0,0 0 16,0 0-16,24 3 0,-24-3 15,24 0-15,-24 0 0,35-3 16,-35 3-16,47-3 0,-17 2 16,0-1-16,1 2 0,11-1 15,2-1-15,-2 2 0,-1 0 0,11 1 16,2 1-16,-6-2 15,-4 0-15,5 2 0,-4 0 16,-5 1-16,-4 0 0,-2 0 16,-2-1-16,-3-1 0,-4 1 0,4 1 15,2 3-15,-4-2 0,-1-1 16,-6-1-16,-5 0 0,-3-1 16</inkml:trace>
  <inkml:trace contextRef="#ctx0" brushRef="#br0" timeOffset="26990.3195">26998 5059 0,'0'0'0,"0"0"15,0 0-15,0 0 0,0 0 0,0 0 16,0 0-16,0 0 0,0 0 15,0 0-15</inkml:trace>
  <inkml:trace contextRef="#ctx0" brushRef="#br0" timeOffset="28619.32">4540 7457 0,'0'0'0,"0"0"0,0 0 15,0 0-15,0 0 0,33-3 16,-33 3-16,42-5 0,-17-1 0,7 2 16,9-2-16,12-2 15,1-2-15,25-2 0,7 0 16,11 2-16,-9 1 0,25 0 15,5 2-15,2 4 0,-14 4 0,57 0 16,-7-1-16,-30 1 0,-20-1 16,5 1-16,3-1 0,-16-2 15,-11-1-15,5-4 0,0-1 16,-12-1-16,-10-1 0,2 1 16,2 0-16,-18 5 0,-12 4 0,4-3 15,1-2-15,-7-1 16,-8-1-16,-4 1 0,-2-2 15,-10 3-15,-4 1 0,-6 2 0</inkml:trace>
  <inkml:trace contextRef="#ctx0" brushRef="#br0" timeOffset="29217.8005">5043 6056 0,'0'0'0,"0"0"0,0 0 16,0 0-16,0 0 0,0 0 15,0 0-15,0 0 0,-11 21 0,11-21 16,-4 25-16,4-25 0,-4 33 16,-1-11-16,-1 6 0,-1 2 15,-1 0-15,-3 9 0,0-2 16,2-2-16,1-5 0,-1 4 16,6-6-16,-1-5 0,1-5 0,4-3 15,2-2-15,4-3 16,4-3-16,-2-6 0,4-4 15,0-2-15,4-3 0,4-1 16,2-1-16,5-4 0,-6 1 0,1 2 16,-1 1-16,-5 0 0,-2 0 15,-4 2-15,-1 1 0,-4 1 16,1 2-16,-1 3 0,-5 2 16,-1 2-16,-1 1 0,-3-2 15,4 0-15,-2 1 0</inkml:trace>
  <inkml:trace contextRef="#ctx0" brushRef="#br0" timeOffset="29616.9798">5118 6138 0,'0'0'16,"0"0"-16,0 0 0,0 0 15,0 0-15,0 0 0,0 0 16,0 0-16,-5 27 0,5-27 16,-2 30-16,0-10 0,-2 1 0,0 5 15,-1 4-15,-2 1 0,0 2 16,-3 15-16,-1 4 0,-3 9 16,2-3-16,-5 16 0,2 4 15,3-10-15,2-6 0,10 7 16,6-4-16,1-16 0,-4-12 0,1-10 15</inkml:trace>
  <inkml:trace contextRef="#ctx0" brushRef="#br0" timeOffset="30367.582">5385 6367 0,'0'0'0,"0"0"16,0 0-16,0 0 0,0 0 0,0 0 15,0 0-15,0 0 16,0 0-16,0 0 0,30 2 15,-30-2-15,34-2 0,-12 1 16,5 0-16,0 0 0,2-2 0,11 0 16,2-1-16,-1 1 0,-4 0 15,10 0-15,1-1 0,-10 2 16,-3 0-16,-3 1 0,-2 1 16,-2 1-16,-2 4 0,-5 0 15,-2 0-15,-5 0 0,-6-1 0,0 0 16,-1-1-16,-3 0 0</inkml:trace>
  <inkml:trace contextRef="#ctx0" brushRef="#br0" timeOffset="30617.5606">5765 5972 0,'0'0'15,"0"0"-15,0 0 0,0 0 0,0 0 16,0 0-16,0 0 16,0 0-16,0 0 0,0 27 0,0-27 15,-4 34-15,4-15 0,0 7 16,-3 3-16,1 2 0,-1 2 16,-3 17-16,-1 3 0,0 13 15,0 0-15,-1 18 0,2 1 16,2-5-16,6-6 0,-1-6 15,-1-12-15,0-15 0</inkml:trace>
  <inkml:trace contextRef="#ctx0" brushRef="#br0" timeOffset="31751.1067">6256 5867 0,'0'0'0,"0"0"0,0 0 0,0 0 16,0 0-16,0 0 0,0 0 16,0 0-16,0 0 0,22 15 0,-22-15 15,0 0-15,34 13 0,-34-13 16,35 12-16,-15-5 0,-1 1 15,2-1-15,1 0 0,1-1 16,1 0-16,2 2 0,0-1 16,-2-2-16,-2 1 0,-2-2 15,1 1-15,1-1 0,-4 1 0,2-2 16,-1-1-16,0 1 0,-4 1 16,1-1-16,-2 0 15,0 0-15,1 0 0,-3-1 16,0 0-16,-3-1 0,1 1 0,-3-1 15,0 2-15,-3-3 0,0 1 16,-1 0-16,0 1 0,-2-2 16,-1 0-16,3 1 0,-3-1 15,2 2-15,-2-2 0,1 2 16,-1-2-16,-1 3 0,-1-1 0,-2 2 16,1 0-16,-2-1 0,0 1 15,1 1-15,-2 1 0,1 1 16,-4 3-16,0-2 0,-2 2 15,-2 2-15,-2 3 0,0 2 16,0 2-16,-2 1 0,1 2 16,-10 9-16,0 2 0,-2 0 15,-1 4-15,-11 13 0,-6 4 16,-8 13-16,0 1 0,-11 19 16,0 5-16,3-1 0,0 1 0,-22 46 15,-1 12-15,22-15 0,16-8 16,14 2-16,9 0 0,7-40 15,5-28-15,4-19 0</inkml:trace>
  <inkml:trace contextRef="#ctx0" brushRef="#br0" timeOffset="33817.9928">6259 5449 0,'0'0'0,"-14"-3"16,-3 0-16,2 1 0,0-1 0,-10 2 15,-7 1-15,-5-1 0,1-1 16,-15 3-16,-4 2 16,3 2-16,3 2 0,-15 4 15,-2 3-15,2 2 0,1-1 0,-9 8 16,2 4-16,4-1 0,6-1 0,-11 13 16,-1 5-16,9-5 15,3-3-15,-23 24 0,9 2 16,10-6-16,4-3 0,6 5 15,3 4-15,7-7 0,7-3 0,1 4 16,4 2-16,4-5 16,4-4-16,4 2 0,4 0 15,2-5-15,6-6 0,2 2 0,3 3 16,6-8-16,0-4 0,6 0 16,5-2-16,7 0 0,4-4 15,4 5-15,5 0 0,1-4 0,1-6 16,10-1-16,6 1 15,1 0-15,1 0 0,9 2 16,6 3-16,-6-3 0,-2-2 16,5 5-16,4 4 0,-4-1 15,-4 0-15,10-7 0,5-3 16,-8-4-16,-3-2 0,4-11 0,4-7 16,-7-4-16,-2-4 0,8-3 15,4-4-15,-8 0 0,-7 2 16,8-8-16,6-5 0,-7 7 0,-7 4 15,11-7-15,7-5 16,-6-1-16,-4 1 0,2-9 0,3-7 16,-6 4-16,-5 3 0,6-11 15,6-6-15,-11 8 0,-7 8 16,-4-3-16,-1-5 0,-11 0 16,-5 0-16,-5-4 0,-3-1 15,-8 3-15,-6 2 0,-8-3 16,-6-1-16,-1-2 0,-1 1 15,-5-5-15,-2-4 0,-4 6 0,-3 5 16,-11-7-16,-4-4 16,2 13-16,4 6 0,-14-2 0,-8-4 15,1 5-15,-3 3 16,-13 1-16,-9 1 0,2 3 0,2 6 16,-10 4-16,-8 5 15,4 5-15,3 4 0,-10 3 0,-7 4 16,5 4-16,3 6 0,-21 8 15,-14 7-15,3 5 0,3 5 16,-18 18-16,-15 12 0,9 4 16,7 4-16,-8 19 0,-4 14 15,20-4-15,16-2 0,7 16 16,4 11-16,30-38 0,21-25 0,15-18 16</inkml:trace>
  <inkml:trace contextRef="#ctx0" brushRef="#br0" timeOffset="34233.6479">7582 6052 0,'0'0'16,"0"0"-16,28-6 0,-28 6 0,38-5 16,-11 0-16,6 1 0,13-1 15,1-1-15,0 3 0,1 2 16,7 0-16,-2 2 0,2 4 0,-10 2 16,-8 4-16,-8 0 0,-7 4 15,-6 3-15,-9 0 0,-5 4 16,-1-7-16,-1-1 0,0-4 15</inkml:trace>
  <inkml:trace contextRef="#ctx0" brushRef="#br0" timeOffset="34451.1177">7593 6455 0,'0'0'0,"0"0"0,0 0 15,0 0-15,0 0 16,22 10-16,-22-10 0,44 5 0,-14-3 15,5 1-15,4 0 16,4 1-16,3-1 0,14 0 0,1 0 16,13 0-16,-3 0 0,10 1 15,-5-1-15,3 0 0,-8 0 16,-6-4-16,-4-4 0,-16 3 16,-11 0-16,-9-1 0</inkml:trace>
  <inkml:trace contextRef="#ctx0" brushRef="#br0" timeOffset="34700.691">9089 5816 0,'0'0'0,"0"0"16,0 0-16,0 0 0,0 0 15,0 0-15,0 0 0,-4 25 16,4-25-16,-5 38 0,2-8 15,-5 4-15,0 2 0,-5 18 16,-3 5-16,0 2 0,-1 2 16,0 19-16,-1 18 0,4-9 0,3-6 15,4 12-15,4 7 0,8-16 16,6-13-16,4 5 16,-7-24-16,-1-19 0</inkml:trace>
  <inkml:trace contextRef="#ctx0" brushRef="#br0" timeOffset="34950.7974">9809 5796 0,'0'0'0,"0"0"16,0 0-16,0 0 0,0 0 0,0 0 15,-8 32-15,8-32 0,-9 44 16,2-9-16,-1 7 16,-1 6-16,0 6 0,-4 30 15,-4 32-15,-4 27 0,0 3 0,-2 58 16,0 51-16,-1 16 0,7-85 16,5-59-16</inkml:trace>
  <inkml:trace contextRef="#ctx0" brushRef="#br0" timeOffset="37033.8382">22763 8685 0,'0'0'0,"0"0"15,0 0-15,0 0 0,0 0 0,26 1 16,-26-1-16,30-1 0,-30 1 16,44-2-16,-17 1 0,3 1 15,1 0-15,10 0 16,0 0-16,-4 1 0,-2 3 16,5 1-16,-5 2 0,-6 0 0,-5 1 15,-5 2-15,-5 3 16,-3 0-16,-4 1 0,-7 0 0,-7 2 15,-6 3-15,-6 0 0,-6 5 16,-5 1-16,-1-2 0,-1-1 0,-4 3 16,1 0-16,4-2 0,3-3 15,5-1-15,3-5 0,5-3 16,4-1-16,5 0 0,5 1 16,5 1-16,2-3 0,3-2 15,3-1-15,4-1 0,0 0 16,7-1-16,5 1 0,-3 1 15,-2 1-15,2 3 0,0 2 16,-1 0-16,-1 1 0,-2 1 0,-2 0 16,-4-3-16,-2-1 0,-5 1 15,-2 0-15,-2 0 0,-1 1 0,-10 4 16,-7 2-16,-3 0 16,-2 1-16,-7-1 0,-6 0 15,1-1-15,1-2 0,-9 3 16,-2 0-16,3-4 0,3-4 0,4-3 15,5-2-15,3-4 0,3-2 16,4-4-16,3-3 0,7-3 16,6-2-16,0 3 0,0 2 15,0 2-15</inkml:trace>
  <inkml:trace contextRef="#ctx0" brushRef="#br0" timeOffset="37750.8333">23971 8956 0,'0'0'0,"0"0"0,0 0 15,-11-18-15,5 11 0,-1-2 0,-3 0 16,-1-1-16,0 0 0,-2 2 16,0-1-16,0 2 0,1 2 15,-6 0-15,-1 2 0,1 1 16,-1 2-16,-1 5 16,0 5-16,3 3 0,0 4 0,2 3 15,0 4-15,2 4 0,0 1 0,0 12 16,2 3-1,1-2-15,2-2 0,4 10 0,5 3 16,1-9-16,1-7 0,3-5 16,1-3-16,2-6 0,1-4 15,3-6-15,4-5 0,-1-5 0,1-4 16,1-7-16,0-6 0,1-6 16,0-6-16,4-8 0,4-9 15,-2-3-15,-1-4 0,6-17 16,0-5-16,-3 3 0,0 6 15,1-16-15,1-1 0,0-22 0,-9 16 16,-5 10-16,-2 9 16,-5 12-16,-5 9 0,-1 6 15,1 5-15,0 10 0,0 6 0,-5 4 16,-5 4-16,3 7 0,1 3 16,2 3-16,1 0 0,0 6 15,0 2-15,-3 9 0,-1 5 16,1-2-16,-2 1 0,0 12 15,-2 9-15,2 1 0,0 0 0,1 15 16,0 5-16,3-5 0,1-1 16,1 8-16,3-2 0,-1 0 15,0 1-15,6 27 0,2-4 16,4-19-16,2-12 0,3-4 16,1-4-16,4-10 0,4-5 0,1-9 15,1-3-15,0-4 16,1-3-16,3-14 0,2-12 15,3-8-15,2-8 0,-12 9 16,-11 5-16,-4 3 0</inkml:trace>
  <inkml:trace contextRef="#ctx0" brushRef="#br0" timeOffset="37984.3464">24668 8234 0,'0'0'15,"0"0"-15,0 0 0,0 0 0,6 24 16,-6-24-16,2 29 0,1-9 16,1 2-16,0 7 0,2 4 15,-1 0-15,1-1 0,3 8 16,0-3-16,-1 1 0,0-7 0,-2-7 15</inkml:trace>
  <inkml:trace contextRef="#ctx0" brushRef="#br0" timeOffset="38334.2602">24945 8323 0,'0'0'16,"0"0"-16,0 0 15,0 0-15,0 0 0,0 0 0,-3 24 16,3-24-16,0 27 0,0-27 16,0 35-16,2-17 0,3 0 0,0-2 15,2 0-15,2-1 0,1-2 16,2-4-16,1-2 0,3-3 16,0-2-16,2-6 0,1-5 15,2-6-15,0-3 0,-2-3 16,-2 0-16,-3-3 0,-2-1 0,-3-7 15,-5 3-15,-4 1 16,-4 1-16,-4 4 0,-2 4 16,-2 3-16,-2 4 0,-4 5 15,-2 2-15,-3 9 0,-3 5 0,1 7 16,4 5-16,4 2 0,1 2 16,2-1-16,3-5 0,2-5 15</inkml:trace>
  <inkml:trace contextRef="#ctx0" brushRef="#br0" timeOffset="38669.3044">25677 8516 0,'0'0'0,"0"0"16,0 0-16,0 0 0,-18 12 0,18-12 15,-25 29-15,8-8 16,-4 1-16,-9 15 0,-3 7 16,-1-1-16,-1-2 0,-4 7 15,5-3-15,2-2 0,6-9 0,9-3 16,5-1-16,4-5 0,5-5 16,9-3-16,9-3 0,4-5 15,5-5-15,8-2 0,6-3 16,0-1-16,-1-2 0,5-2 15,4-1-15,-3 3 0,-2 2 0,5 1 16,0 2-16,-9-1 16,-6 0-16,-6 2 0,-4 2 15,-5-3-15,-4 0 0,-4-1 16,-3 0-16,-1 0 0</inkml:trace>
  <inkml:trace contextRef="#ctx0" brushRef="#br0" timeOffset="38902.8171">25656 8624 0,'0'0'0,"0"0"15,0 0-15,0 0 0,0 0 0,0 0 16,2 23-16,-2-23 0,2 38 16,-2-10-16,-1 6 0,0 3 15,-1 3-15,0 19 0,-1 7 16,0 14-16,0-2 0,3 15 15,2 1-15,1 5 0,2-9 0,11 6 16,6-4-16,9 6 0,-5-25 16,-7-23-16,-7-16 0,-3-10 15</inkml:trace>
  <inkml:trace contextRef="#ctx0" brushRef="#br0" timeOffset="39384.2522">26684 8496 0,'0'0'0,"0"0"0,0 0 15,-24-10-15,24 10 0,-19-1 0,6 5 16,-3 4-16,0 2 0,-4 5 15,-3 5-15,-6 5 0,3 0 0,0 7 16,2 4-16,0 5 0,3-4 16,7-1-16,6 0 0,2 2 15,4-3-15,5-3 0,5 0 16,3-5-16,3-2 0,7-1 16,6 0-16,-4-2 0,-1-2 15,3 0-15,5-1 0,-1-1 16,0-1-16,-5-1 0,-2 1 15,-5 0-15,-1-1 0,-4 0 16,-3 0-16,-3-4 0,-1-3 0,-6 4 16,-6 2-16,-4-2 0,-5 0 15,-11 1-15,-7 1 16,-4-2-16,-2 1 0,-17-1 0,-4 0 16,4-4-16,7-2 0,-9-7 15,3-6-15,9-4 0,6-2 16,-1-10-16,6-4 15,15 3-15,7-2 0,3 5 0,4 4 16,1 6-16</inkml:trace>
  <inkml:trace contextRef="#ctx0" brushRef="#br0" timeOffset="39667.8065">27319 7687 0,'0'0'16,"0"0"-16,0 0 0,0 0 16,0 0-16,3 22 0,-3-22 0,4 31 15,-4-8-15,-3 3 0,-1 6 16,-2 1-16,0 4 0,-3 15 15,-1 4-15,-2 13 0,-1 1 16,0 13-16,2 1 0,3-4 16,2-4-16,2-8 0,1-18 15,0-11-15</inkml:trace>
  <inkml:trace contextRef="#ctx0" brushRef="#br0" timeOffset="39839.4191">27907 8746 0,'0'0'0,"0"0"0,0 0 0,0 0 15,0 0-15,0 28 0,0-28 16,0 0-16</inkml:trace>
  <inkml:trace contextRef="#ctx0" brushRef="#br0" timeOffset="46102.0021">8242 12410 0,'0'0'0,"0"0"0,0 0 16,0 0-16,0 0 0,-24-6 15,24 6-15,-20-6 0,9 5 0,0-1 16,-1 1-16,0 0 16,-2 1-16,-1 1 15,-2 0-15,-1 2 0,-1 2 0,0 1 16,3 2-16,-6 4 0,-1 2 16,1 1-16,-1 2 0,0 1 15,1 2-15,2 4 0,1 3 16,-1 3-16,2-1 0,0 4 15,2 2-15,3 0 0,-2 1 0,2 7 16,2-2-16,2 0 0,2-1 16,5 3-16,3 3 0,3-3 15,1-2-15,4 5 0,1-2 16,0-12-16,1-3 0,4 0 0,3-2 16,3-2-16,2-3 0,-1-3 15,0-5-15,0-4 0,0-3 16,4-4-16,1-2 0,-4-4 15,2-4-15,-2-5 16,2-5-16,3-5 0,1-4 16,2-7-16,-4-1 0,-1-1 0,-3-1 15,-2-1-15,-2-1 16,-2 3-16,-2 4 0,-2 2 16,0 1-16,-3 5 0,-2 4 0,-1 4 15,-4 4-15,-1 2 0,-1 2 16,0 4-16,-1 3 0,0 0 15,0 7-15,-1 1 0,0 4 0,-1 2 16,-1 3-16,-1 3 0,1 2 16,1 3-16,0 3 0,1 0 15,1-1-15,1 0 0,2 1 16,1-2-16,3 0 0,-1-4 16,-1-3-16,3-4 0,-3-2 15,2-3-15,0-2 0,0-3 0,2-2 16,3-5-16,3-4 0,1-7 15,3-6-15,-3-2 16,0 0-16,-2-4 0,-1-3 0,-1 0 16,-1 0-16,1-1 15,-1 0-15,-2 3 0,0 2 16,-2 4-16,-3 3 0,2 1 16,-3 4-16,-1 4 0,1 2 0,-1 4 15,-2 2-15,2 1 0,-1 2 16,0 5-16,0 4 15,0 0-15,2 2 0,0 4 16,1 6-16,1 0 0,-2 1 0,5 7 16,2 1-16,-2-2 0,1-2 0,0 2 15,2-1-15,1-2 16,4-2-16,4 4 0,3-3 16,-1-4-16,0-6 0,4-7 15,3-7-15,1-6 0,1-6 0,-7 3 16,-5 0-16,-5 2 0</inkml:trace>
  <inkml:trace contextRef="#ctx0" brushRef="#br0" timeOffset="46370.6692">9174 12582 0,'0'0'0,"0"0"0,0 0 15,0 0-15,0 0 0,-18 25 0,9-11 16,1 3-16,1 2 0,0 5 16,2 4-16,-1 9 0,2-1 15,2 2-15,5 3 0,1 5 16,3-3-16,4-5 0,3-3 16,0-7-16,1-4 0,3-12 15,7-6-15,-2-6 0,2-7 0,4-9 16,-2-6-16,-6 3 0,-4 5 15,-4 3-15</inkml:trace>
  <inkml:trace contextRef="#ctx0" brushRef="#br0" timeOffset="47068.0194">9538 12674 0,'0'0'0,"0"0"15,0 0-15,0 0 0,0 0 0,0 0 16,0 0-16,0 0 16,-24-1-16,24 1 0,-16 18 15,16-18-15,-18 30 0,9-10 16,0 3-16,2 0 0,0 1 0,0 8 15,2 0-15,2-2 0,0-1 16,5 3-16,2-3 16,1-3-16,1-4 0,3-4 0,2-2 15,1-4-15,0-3 0,0-9 16,0-8-16,-1-2 0,0-3 0,6-9 16,2-4-16,-3-3 0,0-2 15,-1-3-15,0-3 16,-1 2-16,-3 1 0,1-5 15,-2 1-15,-1 7 0,-3 3 0,0 7 16,-2 5-16,-1 3 0,0 3 16,0 5-16,0 2 0,1 4 15,-1 2-15,1 6 0,2 6 16,-1 0-16,0 3 0,-1 6 16,-1 5-16,1 1 0,-1 3 15,-1 3-15,-1 2 0,0-3 16,1-1-16,-2 2 0,0-4 15,-2-4-15,1-3 0,2-6 16,2-6-16,-2-3 0,-1-2 0,1-6 16,-1-2-16,5-3 0,3-6 15,3-5-15,2-4 16,1-7-16,0-4 0,0 0 16,2 0-16,-1 0 0,1 0 0,1-7 15,1 3-15,-3 2 0,0 6 16,-3 2-16,-1 1 0,-4 3 15,0 2-15,-3 3 0,-1 2 16,-2 4-16,-1 1 0,-1 3 16,-2 1-16,1 3 0,0 1 15,0 4-15,-1 3 0,0 1 16,3 2-16,1 8 16,2 6-16,0 8 15,1 6-15,1-3 0,-1-4 0,2 11 16,-1 3-16,2 5 0,-2-3 0,1-3 15,-2-2-15,1-4 16,-2-4-16,1-4 0,1-4 0,-1-5 16,0-6-16,-2-4 0,0-5 15,-2-7-15,3-4 0,-4-12 16,-2-11-16,0 5 0,0 5 0,1 2 16</inkml:trace>
  <inkml:trace contextRef="#ctx0" brushRef="#br0" timeOffset="47351.8252">9945 12171 0,'0'0'0,"0"0"16,0 0-16,0 0 0,27-9 0,-27 9 16,27-2-16,-27 2 0,43 6 15,-17 0-15,1 5 0,2 0 16,0 1-16,5 5 0,-1 2 15,4 6-15,-1 1 0,-2 3 16,-1 1-16,-5 1 0,-2 2 0,-2 7 16,-4 1-16,-6 1 0,-4 2 15,-7 6-15,-6 3 0,-7 2 16,-4 1-16,-8 13 0,-4 4 16,-3 0-16,-4 1 0,-8 23 15,0 7-15,-4 7 0,14-33 16,10-25-16</inkml:trace>
  <inkml:trace contextRef="#ctx0" brushRef="#br0" timeOffset="47784.3104">10625 12885 0,'0'0'15,"0"0"-15,25-3 0,-13 1 0,1 1 16,5 1-16,4 3 0,4-2 16,0 2-16,-1 2 0,-1 1 15,-1 2-15,-1 1 0,0 4 16,-3 3-16,-7-2 0,-4 0 0,-7 3 16,-5 4-16,-4 2 15,-4 1-15,-5 2 0,-4 3 16,-2-3-16,-1-1 0,-1 2 0,-2-2 15,-4 1-15,2-5 0,2-3 16,4-2-16,5-3 0,5-3 16,3-2-16,2-3 0,3 0 15,2-1-15,3-4 0,0 0 16,4-2-16,6 1 0,2-2 16,5-1-16,4 0 0,3 0 0,11-4 15,4-3-15,1 1 0,2 1 16,10 1-16,0 0 15,-4 1-15,-2 0 0,1 3 16,2 1-16,2 4 0,-4 2 0,-12-1 16,-9-1-16,-6 0 0</inkml:trace>
  <inkml:trace contextRef="#ctx0" brushRef="#br0" timeOffset="47953.8732">12067 12849 0,'0'0'0,"0"0"16,0 0-16,0 0 0,-15 18 0,15-18 15</inkml:trace>
  <inkml:trace contextRef="#ctx0" brushRef="#br0" timeOffset="49551.3601">11888 13134 0,'0'0'16,"0"0"-16,0 0 0,0 0 0,0 0 15,24 2-15,-24-2 16,23 2-16,-23-2 0,32 3 0,-10-1 15,0 0-15,0 0 0,6-1 16,5 2-16,8 0 0,-2 0 16,15 1-16,4-1 0,-2-1 15,-1 1-15,13-3 0,3-2 16,-7 1-16,-6 0 0,14 0 16,1-2-16,-6 0 0,-3 0 0,12 1 15,0 0-15,-11-1 0,-9-2 16,37 1-16,0 0 15,-13 2-15,-6 1 0,2-2 0,3 0 16,-8 2-16,-7 0 0,10 0 16,6 1-16,-14-1 0,-8 0 15,8 3-15,7 4 0,-9-1 16,-6-1-16,8-1 0,7-1 16,-11 0-16,-7-1 0,12-1 15,8-3-15,-11-1 0,-7 0 0,9 2 16,6 1-16,-6 1 0,-3 0 15,4-2-15,3 0 16,-7-1-16,-5-1 0,14 2 0,8 4 16,-13-2-16,-9-2 0,7 0 15,5-1-15,-2 1 0,-3 3 0,3-4 16,4-1-16,-12-4 16,-7 0-16,7-1 0,3 0 15,-6 5-15,-4 3 0,2-2 16,1-3-16,-7 2 0,-6 2 0,4-8 15,4-5-15,-11 10 0,-7 6 16,-1 1 0,0-1-16,-4 0 0,0-2 0,-6-3 0,-2-2 15,-7 2-15,-4 1 0,-3 2 16</inkml:trace>
  <inkml:trace contextRef="#ctx0" brushRef="#br0" timeOffset="49984.8296">14160 12016 0,'0'0'16,"0"0"-16,0 0 0,-3 24 0,3-24 16,0 26-16,0-1 0,1 4 15,0 4-15,-2 20 16,-1 8-16,-2-3 0,1-2 0,-3 17 16,-2 13-16,-1 5 0,1-9 0,0 2 15,2-9-15,0-7 16,2-6-16,1-17 0,-1-13 15,2-9-15</inkml:trace>
  <inkml:trace contextRef="#ctx0" brushRef="#br0" timeOffset="50234.3311">14199 12403 0,'0'0'0,"0"0"15,0 0-15,0 0 0,0 0 0,23-7 16,-23 7-16,25-10 16,-25 10-16,30-6 0,-15 6 0,0 0 15,-1 0-15,-1 0 0,0 2 16,0-1-16,-1 1 0,0-1 16,0 0-16,-1 0 0,0-1 0,1-5 15,0-2-15,-1-1 16,-1 2-16,-1 1 0</inkml:trace>
  <inkml:trace contextRef="#ctx0" brushRef="#br0" timeOffset="50451.3895">14560 11818 0,'0'0'0,"0"0"16,0 0-16,0 0 0,0 0 0,0 0 16,0 26-16,0-26 0,0 38 15,-1-9-15,-2 8 16,-2 4-16,0 4 0,-3 22 0,-1 7 15,-1 18-15,2-1 0,0 20 16,1 19-16,3 4 0,2-12 16,7 38-16,5-20 0,7-18 15,2-14-15,5-21 16,0-14-16,-8-23 0,-5-16 0,-3-10 16</inkml:trace>
  <inkml:trace contextRef="#ctx0" brushRef="#br0" timeOffset="50718.4507">14668 12041 0,'0'0'16,"0"0"-16,0 0 0,0 0 0,0 0 15,37-2-15,-37 2 0,37-5 16,-15 3-16,3 0 0,4-1 16,-1 0-16,-1 1 0,6 1 15,-1 3-15,-3-1 0,-3 1 0,1 0 16,-2 0-16,-2 1 16,-2 0-16,-2 0 0,-2-2 15,-4 0-15,-2-1 0,-1 0 0</inkml:trace>
  <inkml:trace contextRef="#ctx0" brushRef="#br0" timeOffset="50918.4144">14892 11717 0,'0'0'0,"0"0"16,0 0-16,0 0 0,0 0 0,0 0 15,-9 20-15,9-20 0,-3 30 0,1-5 16,-1 5-16,2 6 15,1 6-15,0 20 0,1 6 16,2 16-16,0-3 0,4 15 0,0-2 16,1-11-16,-2-20 0,-2-16 15</inkml:trace>
  <inkml:trace contextRef="#ctx0" brushRef="#br0" timeOffset="51434.5425">16584 12422 0,'0'0'0,"0"0"15,0 0-15,16 13 0,-16-13 0,18 13 16,-18-13 0,36 23-16,-13-12 0,2 1 0,3 1 15,7 2-15,0 1 0,2 1 16,1 3-16,9 3 0,-1 0 15,-2-3-15,-1-2 0,6 3 16,-5-1-16,-5 1 0,-3-1 16,-6-2-16,-2-1 0,-3 1 15,-3-1-15,-2-3 0,-2-5 16,-5 1-16,-3-1 0,-7 1 0,-5 2 16,-6 1-16,-5 4 15,-5 2-15,-6 3 0,-3 3 0,-4 2 16,-11 8-16,-3 0 0,-1 1 15,-2 0-15,5-2 16,3-3-16,2 1 0,5-3 0,10-5 16,7-3-16,6-5 15,5-3-15,0-4 0,2-2 16,1-2-16</inkml:trace>
  <inkml:trace contextRef="#ctx0" brushRef="#br0" timeOffset="52184.9554">18454 12135 0,'0'0'16,"0"0"-16,0 0 0,-11-17 0,11 17 15,-16-9-15,1 5 0,-1 2 16,-2 1-16,-5 7 0,-6 4 16,-7 8-16,1 0 0,-4 5 15,-2 1-15,-4 9 0,4-1 16,-6 13-16,0 4 0,8-1 16,5-1-16,-1 20 15,6 8-15,7-6 0,4-3 0,4 6 16,4-3-16,6-7 0,7-4 15,8 14-15,4-14 0,6-15 16,4-10-16,6-14 0,5-9 16,-5-8-16,0-5 0,-8-6 15,8-6-15,0-5 0,1-5 0,8-15 16,5-13 0,-1-1-16,-1-3 0,-8 8 15,-4 9-15,2-15 0,-11 11 16,-7 14-16,-6 9 0,-4 10 0,-2 5 15,-3 6-15,0 0 0,-1 3 16,2 1-16,-1 5 0,0 2 16,-2 12-16,-2 10 0,-1-4 15,1 1-15,1 5 0,-1 4 16,2-2-16,1 0 0,3 3 16,4-4-16,0-9 0,2-6 0,1-7 15,2-4-15,2-7 16,2-6-16,3-10 0,7-9 15,-3-2-15,-1-2 0,1-6 0,1-5 16,-2 7-16,-3 4 0,3 1 16,-1 4-16,-5 5 0,-4 3 15,-3 3-15,-1 2 0,-3 6 16,1 3-16,0 3 0,1 3 16,-3 3-16,0 2 0,0 7 15,-1 7-15,0 0 0,0-1 0,0 5 16,2 5-16,0 3 0,2-6 15,1-3-15,3-3 16,0-4-16,0-4 0,3-6 16,4-6-16,-2-7 0,1-5 0,0-16 15,2-12-15,-3 7 0,-1 4 0,-3 6 16,-4 3-16,0 3 16</inkml:trace>
  <inkml:trace contextRef="#ctx0" brushRef="#br0" timeOffset="52551.5713">18871 11944 0,'0'0'0,"0"0"0,0 0 15,0 0-15,0 0 0,0 0 16,0 0-16,0 0 0,24 2 16,-24-2-16,24 11 0,-24-11 15,32 15-15,-14-5 0,0 1 16,-3 0-16,-2 0 0,3 4 15,-3 2-15,-3 1 0,-2 2 0,-8 3 16,-7 2-16,-3 0 0,-2-1 16,-2 1-16,-4 0 0,-5 4 15,-3-4-15,1-3 0,-1-4 16,5-3-16,3-2 0,4-3 16,3-2-16,3 0 0,2-1 15,4-3-15,3-1 16,7-1-16,6-1 0,1 0 0,2 1 15,5-2-15,3-1 0,7-1 32,2-2-32,1-2 0,1-2 0,0-1 0,-1-2 0,-5-1 15,-4-3-15,0 1 0,-7 3 16,-3 2-16</inkml:trace>
  <inkml:trace contextRef="#ctx0" brushRef="#br0" timeOffset="52751.5983">19283 12103 0,'0'0'0,"0"0"0,0 0 0,0 0 16,0 0-16,0 0 0,0 0 15,0 0-15,30 4 0,-30-4 16,31 4-16,-31-4 0,38 1 0,-15-1 16,3-2-16,-1 0 0,1-2 15,9-1-15,2 0 16,-1 1-16,-2 0 15,-4 0-15,-4 1 0,0-2 0,-3 2 16,-6 1-16</inkml:trace>
  <inkml:trace contextRef="#ctx0" brushRef="#br0" timeOffset="52968.3716">19497 11747 0,'0'0'0,"0"0"15,0 0-15,0 0 0,0 0 0,0 0 16,0 0-16,0 0 0,0 0 16,-21 4-16,21-4 0,-4 30 15,0-10-15,2 5 0,0 6 16,1 1-16,1 4 0,1 15 16,2 6-16,4 19 0,3 1 15,-1-3-15,-3-16 0,0-14 16</inkml:trace>
  <inkml:trace contextRef="#ctx0" brushRef="#br0" timeOffset="53203.5473">20879 12405 0,'0'0'0,"0"0"16,0 0-16,0 0 0,0 0 0,0 0 15</inkml:trace>
  <inkml:trace contextRef="#ctx0" brushRef="#br0" timeOffset="54401.1755">11882 14298 0,'0'0'0,"0"0"0,0 0 16,0 0-16,0 0 0,8 24 0,-8-24 16,19 22-16,-7-10 0,4 1 15,5 1-15,1 0 0,2 1 0,12 6 16,6 0-16,-1 1 16,-1-1-16,18 7 0,5 1 15,7 3-15,-4-3 0,17 6 16,2-1-16,-5 0 0,-2-2 0,15 8 15,4 4-15,27 12 0,-21-8 16,9 4-16,3 2 0,-15-5 16,-13-4-16,16 7 0,13 6 15,-13-13-15,-11-9 0,5 4 16,4 5-16,-11-6 0,-7-4 16,12 7-16,9 4 0,-13-7 15,-10-6-15,27 6 16,18 2-16,-15-3 0,-10-1 0,-9-1 15,-4-2-15,-4-2 0,-2-3 0,26 6 16,19 5 0,-10-3-16,-7-4 0,-29-11 15,-19-9-15,6 7 0,4 1 16,-16 2-16,-9 0 0,2-1 16,4 0-16,-7-2 0,-4-2 0,-3-3 15,-3-2-15,-9-2 16,-7 0-16,-5 0 0,-3-1 15,-2-6-15,0-6 0,-2-9 0,-2-5 16,-6-4-16,-4-3 0,1 7 16,0 6-16,2 3 0</inkml:trace>
  <inkml:trace contextRef="#ctx0" brushRef="#br0" timeOffset="54950.9175">16299 15393 0,'0'0'15,"0"0"-15,0 0 0,0 0 16,0 0-16,0 0 0,0 0 15,22 16-15,-22-16 0,26 15 0,-5-5 16,0 0-16,0 1 0,6 4 16,3 2-16,7 5 0,-3 0 15,3-1-15,4-1 0,6 5 16,-6-2-16,4 4 0,1 1 16,3-2-16,-2-6 0,0 9 15,3 6-15,-7-1 0,-6-2 16,7 7-16,0 0 0,-5-4 0,-6-2 15,0 6-15,-5-2 0,-7-5 16,-4-2-16,2 3 16,-1-3-16,-5-4 0,-1 0 0,-5 1 15,-5-2-15,-3-5 0,-2-1 0,-4-2 16,-2-3-16,-1 0 16,0-2-16,-2-1 0,-2 3 15,-5 0-15,-3 0 0,-3 0 16,-4-3-16,-4 1 0,-2-1 0,-6-1 15,-3 0-15,0-3 0,0-2 0,-7 3 16,2 0-16,3 1 16,2 3-16,0 8 0,0 5 15,4-2-15,4-2 0,4 2 16,3 1-16,8-6 0,5-5 0,3-3 16</inkml:trace>
  <inkml:trace contextRef="#ctx0" brushRef="#br0" timeOffset="55209.7506">17249 15716 0,'0'0'0,"0"0"16,0 0-16,0 0 0,0 0 0,0 0 16,0 0-16,0 0 0,0 0 15,0 0-15</inkml:trace>
  <inkml:trace contextRef="#ctx0" brushRef="#br0" timeOffset="60701.8485">14002 13861 0,'0'0'0,"0"0"0,0 0 0,0 0 16,-7 23-16,7-23 0,0 23 16,1-11-16,0 1 0,2-1 15,3 1-15,0-1 0,2-2 0,2-1 16,1-1-16,1-4 15,1 0-15,8-4 0,2-2 16,-1-1-16,-1-1 0,1 0 0,0 0 16,-3-1-16,-2 0 0,-1 1 15,1 1-15,-3 1 0,-2 0 16,-1 1-16,0 0 0,-3 2 16,-4 0-16,-2 4 0,-4 3 15,-1 1-15,-1 1 0,-3 4 16,-2 4-16,-1-1 0,0-1 15,-3 3-15,-2 1 0,0 0 0,2-1 16,-2 0-16,0-2 0,3-3 16,2-1-16,2-3 0,0-2 15,2-3-15,2 0 0,1 0 16,0 1-16,0 1 0,0-1 16,-2 3-16,0 3 15,-2 2-15,0 3 0,-1 2 0,-1 2 16,-2 3-16,-2 1 0,-3 1 15,-1 0-15,-1 2 0,4-4 0,2-6 16,2-3-16,2-4 16,2-2-16,2-4 0,1-4 0,4-4 15,4-4-15,5-4 0,5-3 16,0-1-16,0 0 0,3 0 16,1-1-16,2-3 0,-1 6 15,1 0-15,1 4 0,-3 0 16,-2 3-16,-4 4 0,-3 4 15,-2 7-15,-1 3 0,-5 8 16,-4 4-16,-4 3 0,-2 4 0,-4 4 16,-4 5-1,-1-4-15,2-1 0,-4 3 0,-1-3 16,0-6-16,0-5 0,3-5 16,0-3-16,5-4 0,3-3 0,2-2 15,1-1-15,4-4 0,2-2 16,2 0-16,4-3 0,2-1 15,4 0-15,2-6 0,0-4 16,-2 0-16,1-3 0,8-6 16,5-2-16,-1-4 0,0-4 0,2-2 15,0-2-15,7-7 16,-3 1-16,3 0 0,0 1 16,1-4-16,-3 4 0,-1 5 15,-1 5-15,-6 5 0,-3 5 0,-5 7 16,-1 4-16,-4 6 0,-2 2 15,-4 5-15,-1 3 0,0 6 16,-2 4-16,-3 9 0,-2 8 16,-1 1-16,1 1 0,0 3 15,-2 2-15,2-3 0,0-3 0,0 2 16,1 0-16,0-8 16,1-6-16,0-4 0</inkml:trace>
  <inkml:trace contextRef="#ctx0" brushRef="#br0" timeOffset="60901.6573">14332 14635 0,'0'0'0,"0"0"0,0 0 16,0 0-16,0 0 0,0 0 16,0 0-16,0 0 0,0 0 0,28-7 15,-28 7-15,20-8 0,-20 8 16,27-6-16,-27 6 15,30-11-15,-15 8 0,-1 3 0,1 2 16,-3 2-16,-1 2 0,-1-1 16,-1 0-16,-2-1 0</inkml:trace>
  <inkml:trace contextRef="#ctx0" brushRef="#br0" timeOffset="61303.3025">14172 15025 0,'0'0'0,"0"0"0,0 0 16,0 0-16,0 0 0,0 0 0,0 0 16,0 0-16,18 16 0,-18-16 15,9 24-15,-9-24 0,8 28 16,-8-28-16,9 27 0,-4-14 16,-1 1-16,0-3 0,1-1 15,0-2-15,2-2 0,1-4 16,1-2-16,3-4 0,1-1 0,2-7 15,1-6-15,4-8 16,1-3-16,1-2 0,1-1 16,4-2-16,1 4 0,-4 3 0,-1 2 15,-3 5-15,-1 5 0,-3 4 16,1 4-16,-4 4 0,-3 6 16,-1 8-16,-1 8 0,-4 4 15,-2 2-15,0 5 0,0 4 16,-4-1-16,1-2 0,2 6 15,3-2-15,0-4 0,2-3 0,1-4 16,4-4 0,0-4-16,0-4 0,0-6 0,0-6 0,-2-5 15,0-3-15,-2 1 16,-2 2-16,0 0 0</inkml:trace>
  <inkml:trace contextRef="#ctx0" brushRef="#br0" timeOffset="61535.3749">14635 14859 0,'0'0'0,"0"0"16,0 0-16,0 0 0,0 0 16,0 0-16,0 0 0,0 0 15,0 0-15,6 24 0,-6-24 16,11 33-16,-4-14 0,1 7 16,0 5-16,0 3 0,-1 2 0,2 12 15,2 10-15,-2-2 0,-1-1 16,3 8-16,1-3 0,-2-7 15,-3-5-15,0 0 0,0-6 32,-3-9-32,-1-5 0,0-7 0,-2-5 0,0-5 0</inkml:trace>
  <inkml:trace contextRef="#ctx0" brushRef="#br0" timeOffset="61784.3886">14326 15407 0,'0'0'0,"0"0"0,0 0 16,0 0-16,0 0 0,0 0 15,0 0-15,7-23 0,-7 23 0,21-22 16,-6 5-16,3-3 0,2-1 16,2-1-16,2-2 0,8-5 15,0 1-15,7-5 16,-1 0-16,3 2 0,1 0 0,7-2 15,-2 0-15,-2 5 0,-1 1 16,1 2-16,3-2 16,-12 7-16,-7 4 0,-7 3 0</inkml:trace>
  <inkml:trace contextRef="#ctx0" brushRef="#br0" timeOffset="62618.4766">15191 14688 0,'0'0'0,"0"0"0,0 0 16,0 0-16,0 0 0,0 0 16,0 0-16,0 0 0,0 0 0,-17 21 15,17-21-15,5 23 0,-5-23 16,7 30-16,-1-7 0,-1 2 16,1 2-16,3 13 0,1 5 15,-2-4-15,1-1 0,3 13 16,2 3-16,-1-7 0,-1-6 0,0 8 15,-2-1-15,-2-9 16,-3-7-16,0-4 0,-3-7 16,-2-7-16,-1-3 0,-6-7 0,-4-5 15,0-7-15,0-5 0,-3-9 16,-2-7-16,3 2 0,1-1 16,-8-9-16,-3-4 0,2 3 15,2 3-15,-2-6 0,3 0 16,2 7-16,3 5 0,2 1 15,2 0-15,2 2 0,2 2 0,3 4 16,1 4-16,1 3 0,1 3 16,2 2-16,1 4 15,1 3-15,-1 3 0,1 4 0,0 5 16,1 5-16,0 3 0,-1 5 16,-2 3-16,0-3 0,2-2 0,3 1 15,1-4-15,2-7 16,3-4-16,2-9 0,4-7 15,2-6-15,3-5 0,11-15 16,5-10-16,-4 1 0,-2 2 0,9-12 16,3-3-16,-5 10 0,-5 7 15,4-7-15,-3-2 16,-7 11-16,-6 6 0,0 0 0,-10 12 16,-8 10-16,-3 4 0,-5 7 15,-2 7-15,-1 5 0,-3 6 16,-6 13-16,-6 10 0,0-4 15,1-3-15,-1 6 0,0 2 16,4-6-16,2-8 0,2 0 16,4-4-16,2-6 0,4-4 0,9-6 15,5-1-15,4-5 0,3-3 16,7-4-16,6-3 0,-3-2 16,2-3-16,11 0 0,4 0 15,-1 1-15,-2 0 0,10-1 16,7 0-16,-6 2 0,-4 2 0,-8 1 15,-12 1-15,-9 1 0</inkml:trace>
  <inkml:trace contextRef="#ctx0" brushRef="#br0" timeOffset="63485.1397">19086 14402 0,'0'0'0,"0"0"16,-22-1-16,9 1 0,-2-1 0,-4 6 15,-4 4-15,-8 6 16,-1 5-16,-8 11 0,-2 5 0,2 3 16,1 4-16,-4 19 0,3 5 15,-1 15-15,7 0 0,3 14 16,7 0-16,6-10 0,6-7 0,6 25 16,10-16-16,6-16 0,4-12 15,5-17-15,4-14 0,-3-13 16,-1-8-16,2-8 0,3-7 15,4-5-15,4-3 0,2-12 16,1-11-16,-12 12 0,3-5 0,1-9 16,-1-7-16,1 8 15,-2 4-15,7-8 0,-6 12 0,-10 16 16,-2 1-16,-2 7 0,-2 5 16,-2 7-16,-2 5 0,-1 5 15,-2 6-15,-1 2 0,1 4 16,-1 3-16,0 5 0,1-4 15,1-2-15,0-3 0,2-2 16,0-5-16,2-3 0,3-10 16,3-4-16,2-10 0,-1-5 0,1-8 15,-1-7-15,-1-3 0,1-4 16,1-5-16,2-6 0,-2 4 16,0 5-16,0-4 0,1 3 15,-5 10-15,-3 7 0,-4 6 16,-1 6-16,-2 2 0,-1 2 0,-1 11 15,-1 7-15,-5 4 16,-2 2-16,1 7 0,0 7 16,2 10-16,1-1 0,6 3 15,2 1-15,4 0 0,2 0 0,6 1 16,3-7-16,5-8 0,5-7 16,2-9-16,1-7 0,-1-9 15,-2-7-15,2-17 0,0-11 16,-8 9-16,-5 6 0,-5 6 15</inkml:trace>
  <inkml:trace contextRef="#ctx0" brushRef="#br0" timeOffset="63719.7732">19749 14744 0,'0'0'0,"0"0"16,0 0-16,-12 30 0,8-15 0,0 7 15,0 7-15,1 11 16,2 3-16,4 2 0,3 2 16,5 9-16,2-2 0,12 2 15,8-6-15,0-11 0,0-7 0,10-11 16,3-14-16,-7-11 0,-2-9 16,4-18-16,3-13 15,-8 0-15,-5 0 0,-6 6 16,-6 12-16,-6 6 0</inkml:trace>
  <inkml:trace contextRef="#ctx0" brushRef="#br0" timeOffset="64368.2863">20410 14617 0,'0'0'15,"0"0"-15,0 0 0,0 0 16,0 0-16,-20 28 0,20-28 0,-22 31 16,8-8-16,-2 5 0,1 6 15,-5 10-15,0 1 0,-2 3 16,-1 2-16,-2 7 0,2-3 15,0 4-15,3-6 0,6-13 16,3-8-16,1-8 0,2-9 16,5-16-16,3-10 0,0 2 15,0 3-15,10-27 0,8-22 0,0 1 16,2-1-16,1 1 0,-3 10 16,1 5-16,0 5 0,4 4 15,-3 7-15,4 7 16,1 5-16,-6 11 0,-3 6 0,2 8 15,0 7-15,-1 8 0,2 5 16,-1 5-16,-1 4 0,0 2 16,-2 2-16,-1-2 0,0-2 15,-2-5-15,-1-5 0,2-5 16,0-8-16,-1-6 0,1-3 0,1-12 16,4-9-16,-3-11 0,-1-7 15,-2-15 1,1-14-16,-3 2 0,-3 4 0,4-6 15,1-1-15,-2 10 0,-2 11 16,-2 12-16,-2 7 0,-1 6 16,-1 4-16,1 4 0,-1 4 15,0 7-15,0 3 0,-3 9 0,-2 8 16,1 6-16,1 6 0,1 4 16,0 2-16,1 1 15,1 2-15,0-11 0,0-7 16,2-4-16,0-9 0,2-4 15,1-3-15,1-6 0,0-2 16,0-5-16,2-4 0,3-4 16,0-3-16,-2 1 0,0 0 0,9-2 15,4-2-15,-4 6 0,0 1 16,3-6-16,0-2 16,-3 1-16,-2 0 0,2-2 0,2-2 15,-2 1-15,-2 3 0,-7-9 16,-5-4-16,0 6 0,-2 6 0,0 4 15</inkml:trace>
  <inkml:trace contextRef="#ctx0" brushRef="#br0" timeOffset="64602.1302">21152 14267 0,'0'0'16,"0"0"-16,0 0 0,0 0 0,0 0 16,0 0-16,0 0 15,0 0-15,0 0 0,0 0 16,0 0-16,-17 31 0,14-9 0,0 11 15,-2 8 1,1 4-16,1 3 0,-1 20 0,3 20 16,1 16-16,2 0 0,6 24 15,3 2-15,4 11 0,2-9 0,12 54 16,-1-13-16,3-34 0,2-22 16,-4-19-16,-3-11 15,-10-27-15,-7-19 0,-4-12 0,-2-10 16,1-5-16</inkml:trace>
  <inkml:trace contextRef="#ctx0" brushRef="#br0" timeOffset="65068.2888">21286 14863 0,'0'0'16,"0"0"-16,0 0 0,0 0 0,0 0 15,0 0-15,0 0 0,0 0 16,0 0-16,0 0 0,27-6 16,-27 6-16,0 0 0,27-5 15,-27 5-15,0 0 0,29 2 0,-29-2 16,0 0-16,25 12 0,-18-5 16,-4 7-16,-2 6 15,-2 0-15,-2 0 0,-4 3 16,0 2-16,-7 5 0,-1-5 0,0-3 15,-2-3-15,3-1 0,0-4 16,1 2-16,3-5 0,4-3 16,1 0-16,3-5 0,2 0 15,3-3-15,3 0 0,5-4 16,5-3-16,2 0 0,0 0 0,4-1 16,3-1-16,-1 1 0,-2 2 15,5 2-15,-2 3 16,-3 1-16,-1 1 0,-3 4 0,-3 3 15,0 0-15,-2 1 0,-4 5 16,-3 4-16,-3 4 0,-6 4 16,-3 0-16,-5 3 0,0-1 15,0-1-15,-7-1 0,-5-2 16,-1-6-16,0-6 0,2 0 0,5-3 16,3-2-16</inkml:trace>
  <inkml:trace contextRef="#ctx0" brushRef="#br0" timeOffset="65351.4248">21447 14184 0,'0'0'0,"0"0"0,0 0 16,31-1-16,-31 1 0,34 4 0,-8 1 15,-1 2-15,1 1 0,11 9 16,1 4-16,-2 4 16,-4 3-16,2 11 0,-4 4 15,-2 6-15,-6-1 0,-4 13 0,-7 2 16,-7 0-16,-5-2 0,-3 7 16,-2 7-16,-5 8 0,-2-4 15,-6 13-15,-3 0 0,0-4 16,7-27-16,4-19 0</inkml:trace>
  <inkml:trace contextRef="#ctx0" brushRef="#br0" timeOffset="65751.3143">22076 14886 0,'0'0'15,"0"0"-15,-3 23 0,3-23 0,-2 28 16,0-8-16,0 4 15,0 2-15,-1 0 0,2 10 0,1 0 16,3-3-16,0-3 0,5 0 16,1-4-16,3-6 0,0-3 15,2-5-15,1-2 0,5-4 16,5-2-16,3-5 16,4-7-16,0 0 0,1-1 0,-1-1 15,-1-2-15,-1 0 0,-5 1 16,-5-1-16,-3 2 15,-4 1-15,-3 3 0,-3 1 0</inkml:trace>
  <inkml:trace contextRef="#ctx0" brushRef="#br0" timeOffset="65919.5899">22302 14972 0,'0'0'0,"0"0"0,0 0 0,0 0 16,0 0-16,0 0 0,-8 28 15,8-28-15,-4 37 0,2-12 16,2 6-16,3 1 0,0 3 16,4 20-16,1 9 15,0-10-15,-1-8 16,-2-7-16</inkml:trace>
  <inkml:trace contextRef="#ctx0" brushRef="#br0" timeOffset="66484.7486">22344 13737 0,'0'0'15,"0"0"-15,0 0 0,0 0 0,21-16 16,-21 16-16,27-11 0,-27 11 16,31-7-16,-16 8 0,2 3 15,-2 2-15,0 1 0,1 2 16,2 2-16,-2 0 0,1 3 16,1 7-16,-3 3 0,-2 1 0,-1 1 15,-1 5-15,-1 5 16,1 10-16,-1-3 0,0 11 15,1 4-15,1 10 0,0-6 0,3 18 16,-1 5-16,-1-6 0,1-3 0,1 22 16,0 6-16,5 27 15,-4-18-15,-1-6 0,2-3 16,-2-11-16,-1-8 0,5 0 16,2-1-16,-2-11 0,-1-10 15,-5-7-15,-4-6 0,-3-6 0,-1-5 16,-1-6-16,0-4 15,-1-7-15,-3-4 0,-3-3 16,0 0-16,-1-2 0,-1-2 0,-8 0 16,-7-1-16,-7-1 0,-6 0 15,-4 1-15,-12 5 16,2 2-16,3 1 0,-12 1 16,-8 2-16,-1-3 0,-1-2 0,-41 14 15,3 0-15,34-9 0,21-6 16,15-5-16</inkml:trace>
  <inkml:trace contextRef="#ctx0" brushRef="#br0" timeOffset="67135.0646">18500 14144 0,'0'0'0,"0"0"16,0 0-16,0 0 0,-23-5 0,23 5 15,-27 13-15,9 0 0,-2 3 0,-5 6 16,-6 6 0,-8 9-16,3 0 0,-10 6 0,0-2 15,-1-1-15,5-5 0,6-9 16,5-5-16,3-2 0,3-2 0,3-5 15,2-3-15,5-4 0,4-1 16,3 0-16,4-1 16,2 1-16,4 2 0,2 2 0,3 2 15,0 3-15,1 2 0,2 6 16,1 6-16,0 1 0,0 1 16,1 9-16,0 9 0,5 10 15,-1 0-15,2 13 0,0 10 16,-2 14-16,-2-2 0,0 21 15,-4 5-15,0 38 0,-4-18 16,-3-3-16,0-2 0,-1-15 16,-1-8-16,0-6 0,1-3 15,2-19-15,-1-12 0,2-6 16,3-4-16,0-17 0,0-11 0,10-10 16,8-8-16,0-2 0,1-1 15,3-9-15,5-8 0,3-11 16,4-7-16,3-24 0,4-15 15,-3-11-15,-2-7 0,-13 25 16,-10 18-16,-7 12 0</inkml:trace>
  <inkml:trace contextRef="#ctx0" brushRef="#br0" timeOffset="67735.1029">22879 13240 0,'0'0'0,"0"0"0,0 0 16,0 0-16,32-1 0,-32 1 0,22 0 16,-22 0-16,25 4 0,-14 0 15,0 3-15,-2 2 0,-2 1 0,-2 5 16,-3 5-16,-3 1 16,-1 2-16,-8 11 0,-6 4 15,0-4-15,-3-2 0,-2 5 16,0 0-16,3-5 0,3-5 0,2 0 15,3-5-15,3-8 16,3-2-16,0-2 0,2-4 0,2-2 16,2 0-16,6-2 0,4 0 15,3-3-15,2-3 0,3-1 16,2-1-16,1-3 0,2-2 16,5-2-16,2 0 0,-2-2 15,-2-1-15,-4-2 0,-2-1 16,-4 3-16,-4 4 0,-2 1 0</inkml:trace>
  <inkml:trace contextRef="#ctx0" brushRef="#br0" timeOffset="67952.3235">23116 13372 0,'0'0'15,"0"0"-15,0 0 0,0 0 16,0 0-16,31-15 0,-31 15 15,41-13-15,-17 5 0,5 0 16,3-1-16,-2 1 0,-3 1 16,7-3-16,0 2 0,-4 0 0,-1 2 15,1-4-15,-5 1 0,-5 0 16,-3 3-16,-4 1 16</inkml:trace>
  <inkml:trace contextRef="#ctx0" brushRef="#br0" timeOffset="68136.7361">23316 13042 0,'0'0'0,"0"0"0,0 0 16,0 0-16,0 0 0,0 0 16,0 0-16,4 26 0,-4-26 0,7 38 15,-3-12-15,1 3 16,-1 1-16,4 23 0,1 8 0,2 7 15,1 3-15,0 1 16,-2-13-16,-2-10 0</inkml:trace>
  <inkml:trace contextRef="#ctx0" brushRef="#br0" timeOffset="139886.6574">17095 16447 0,'0'0'16,"13"-3"-16,7 1 0,10-3 0,2 1 16,18-2-16,10-1 0,13-1 15,-2 0-15,25 0 0,7 2 16,-4-4-16,-1-2 0,56-9 15,17-6 1,-14 5-16,-11 2 0,12 4 0,6 2 16,-14-3-16,-11-3 0,18 4 0,11 4 15,-17 4-15,-12 2 0,13-6 0,11-3 16,-11 4-16,-6 3 0,12 1 16,7 2-16,-7 1 0,-5 2 15,16 1-15,12 1 0,-13-1 16,-8 0-16,17 0 0,10 0 15,-16 3-15,-11 2 0,11 5 16,8 2-16,-19 0 0,-13 0 0,23 9 16,15 7-1,-22 1-15,-15 0 0,-4 0 0,-1 0 16,-12 2-16,-12 1 0,-6-2 16,-5-1-16,-13-1 0,-9 1 0,-9-7 15,-4-6-15,-12-9 0,-8-6 16,-12-9-16,-6-5 15,-16-4-15,-9-2 0,-3 6 0,-3 4 16,0 3-16</inkml:trace>
  <inkml:trace contextRef="#ctx0" brushRef="#br0" timeOffset="140591.3711">17628 16874 0,'0'0'0,"0"0"0,0 0 16,0 0-16,18 14 0,-18-14 15,24 14-15,-24-14 0,35 17 0,-8-10 16,6 0-16,3-2 0,3 1 16,21-2-16,7-3 15,15-2-15,0-2 0,22-4 0,2-1 16,13-4-16,-6-2 0,57 0 15,15 4-15,-25 8 0,-18 4 0,7-6 16,4-3-16,-11 8 16,-7 6-16,11-3 0,7 0 15,-13-2-15,-10 0 0,16 0 0,13 1 16,-10 1-16,-7 1 0,13-5 16,7-2-16,-8-1 0,-5-1 15,10 1-15,6-2 0,-14 0 16,-9 0-16,14-1 0,7 0 15,-15-4-15,-12-2 0,14 0 16,10 0-16,-17 1 0,-10 0 16,9-4-16,8-1 0,-9-1 15,-5 0-15,17 2 0,13 3 16,-22-1-16,-18-1 0,7 3 16,2 2-16,-17 1 0,-11 2 0,-34 2 15,-22 1-15,-17 1 0</inkml:trace>
  <inkml:trace contextRef="#ctx0" brushRef="#br0" timeOffset="140848.5237">25281 16247 0,'0'0'16,"0"0"-16,0 0 0,0 0 0,0 0 16,17-21-16,-17 21 15,-2-22-15,2 22 0,-7-23 0,5 14 16,0 0-16</inkml:trace>
  <inkml:trace contextRef="#ctx0" brushRef="#br0" timeOffset="141038.1901">25051 16048 0,'0'0'0,"0"0"16,0 0-16,-16 14 0,16-14 0,0 0 16,-20 11-1,20-11-15</inkml:trace>
  <inkml:trace contextRef="#ctx0" brushRef="#br0" timeOffset="141219.9693">25143 15912 0,'0'0'0,"0"0"0,-19 1 16,6-2-16,-4-1 0,3 0 0,2 0 15,1 0-15</inkml:trace>
  <inkml:trace contextRef="#ctx0" brushRef="#br1" timeOffset="146016.378">12471 8552 0,'0'0'0,"0"0"0,0 0 0,0 0 16,20-9-16,-20 9 0,32-5 15,-11 2-15,1 0 0,4 0 16,5 2-16,11-2 0,0 1 0,16 0 16,4 1-16,-5-1 0,-4 1 15,17 1-15,4 0 16,-5 4-16,-3 0 0,18-2 16,3-3-16,1 0 0,-9 0 0,40-1 15,-5 1-15,-17 3 0,-13 3 16,9-4-16,5-4 0,-12 2 15,-7 1-15,9-1 0,6 1 16,-8-2-16,-5 1 0,7 0 16,7 1-16,-9 1 0,-7 2 0,8 1 15,6 1-15,-8 1 0,-6 2 16,15-5-16,10-4 16,-18-1-16,-12 0 0,20 6 0,15 3 15,-13-1-15,-10-2 0,10-2 16,6-1-16,-10-1 0,-9-1 0,9 2 15,7 0-15,-15-3 16,-11-1-16,21 4 0,15 3 16,-12-2-16,-9-4 0,5-3 15,3-3-15,-10 5 0,-7 2 0,8-2 16,5-2-16,-9-2 0,-5-2 16,4 1-16,4-3 15,-10 5-15,-6 1 0,7 1 0,5 1 16,-17-1-16,-11 1 0,3 1 15,1 1-15,-5 0 0,-3-3 0,-16 3 16,-10 0-16,-7 0 16</inkml:trace>
  <inkml:trace contextRef="#ctx0" brushRef="#br1" timeOffset="146437.4195">18694 7224 0,'0'0'0,"0"0"0,0 0 16,0 0-16,10 24 0,-10-24 0,10 24 15,-4-9-15,-1-2 0,0 4 16,-2 3-16,0 0 0,0 0 15,-1 4-15,0 3 0,0 3 16,0-3-16,-1-2 0,-1 0 16,0-2-16,0 1 0,0-7 15,0-3-15,0-3 0,0-2 0,0-2 16</inkml:trace>
  <inkml:trace contextRef="#ctx0" brushRef="#br1" timeOffset="146620.9026">18785 7363 0,'0'0'16,"0"0"-16,0 0 0,0 0 16,0 0-16,21-11 0,-21 11 15,26-9-15,-26 9 0,30-6 16,-15 3-16,1 1 0,-1 1 0,0 1 16,-1 0-16,-2 0 0,-1 0 15,-1-2-15,-1 0 0,-3-1 16,0-3-16,-2 2 0,0-1 15,-1 2-15</inkml:trace>
  <inkml:trace contextRef="#ctx0" brushRef="#br1" timeOffset="146806.0746">19103 7093 0,'0'0'0,"0"0"0,0 0 16,0 0-16,0 0 0,0 0 0,0 0 16,0 0-16,2 28 0,-2-28 15,-2 32-15,2-32 0,-2 38 16,-1-14-16,-1 3 0,-1 1 15,1 1-15,-2 7 0,2 1 16,0-3-16,1-2 0,1 0 16,2-3-16,1-7 0,1-5 15,-1-3-15,0-3 0,1-2 0</inkml:trace>
  <inkml:trace contextRef="#ctx0" brushRef="#br1" timeOffset="147571.1438">19232 7302 0,'0'0'0,"0"0"16,0 0-16,0 0 0,0 0 15,0 0-15,0 0 0,0 0 16,20 22-16,-20-22 0,8 26 16,-8-26-16,3 33 0,-3-33 15,-1 40-15,1-18 0,0 0 0,1 3 16,1-2-16,2-3 16,0-2-16,2-6 0,0-5 0,4-2 15,3-5-15,6-7 0,5-8 16,2-4-16,1-4 0,11-13 15,2-5-15,-2 2 0,0-1 16,2-6-16,-3 2 0,-4-1 16,-8 8-16,-6 7 0,-5 3 15,-3 8-15,-3 3 0,-4 8 0,-1 4 16,-4 7-16,-3 5 0,-6 6 16,-5 5-16,1-1 0,-2 1 0,-2 7 15,1 1-15,4-2 16,2-3-16,3-2 0,3-3 15,3-1-15,3-4 0,7-5 16,4-4-16,5-6 0,4-2 16,5-6-16,4-5 0,0-3 0,-2 0 15,1-2-15,-5 5 16,-6 2-16,-5 5 0,-3 6 16,-2 4-16,-3 5 0,-2 5 0,-5 2 15,-2 6-15,-3 2 0,0 4 0,0 0 16,2 2-16,0-3 15,1-5-15,4 2 0,4-3 16,2-7-16,-1-1 0,4-6 16,2-6-16,3-5 0,4-4 0,4-8 15,3-6-15,-1-1 0,-4-3 16,3-8-16,-4-1 16,-2 3-16,-4 2 0,-3 2 0,-2 1 15,-4 6-15,-2 7 0,-4 6 16,-4 6-16,-3 6 0,-1 4 15,-3 6-15,-5 4 0,1 3 16,2 2-16,-3 8 0,3 1 16,5-1-16,4-2 0,6-4 15,5-3-15,5-2 0,3-1 0,5-2 16,4 0-16,2-2 16,1-4-16,4 4 0,2 1 0,-4 3 15,-1-1-15,-4 7 0,-2 2 16,-6 2-16,-3 2 0,-9 7 15,-7 3-15,-4 1 0,-3 0 16,-10 7-16,-8 7 0,-4 2 16,1-4-16,-3-1 0,0-2 15,2-4-15,6-6 0,10-13 16,5-8-16,5-5 0,1-3 0,3-2 16</inkml:trace>
  <inkml:trace contextRef="#ctx0" brushRef="#br1" timeOffset="147887.0625">21425 6893 0,'0'0'0,"0"0"0,0 0 0,0 0 16,0 0-16,0 0 0,1 27 15,-1-27-15,0 0 0,3 32 16,-3-32-16,2 28 0,-1-13 0,0-1 16,0 1-16,0-1 0,0 0 15,1-1-15,2-2 0,-2-1 16,-1-1-16,2 0 0,2 0 15,0-1-15,1 2 0,-2-3 16,1-1-16,-2 0 0</inkml:trace>
  <inkml:trace contextRef="#ctx0" brushRef="#br1" timeOffset="148970.8656">21769 6944 0,'0'0'15,"0"0"-15,0 0 0,-8-22 0,4 11 16,-1 3-16,-2-1 0,0 0 16,0 2-16,-4 2 0,-4 2 15,-1 3-15,-2 5 0,-8 5 16,-3 4-16,0 4 0,1 3 0,-5 8 16,2 3-16,5-2 15,5-2-15,5 3 16,4 4-16,2-3 0,3-4 0,5 2 15,5-3-15,5-4 0,5-1 0,5-7 16,3-4-16,1-4 0,2-3 16,6-6-16,5-7 0,3-5 15,1-7-15,1-5 0,1-3 16,-3-3-16,0-4 0,3-3 16,-3 0-16,-6 0 0,-5 1 0,-6 3 15,-5 3-15,-4 4 16,-3 3-16,-3 6 0,-2 3 15,-1 5-15,0 3 0,-2 4 16,-1 4-16,-1 5 0,-1 4 0,-1 5 16,-1 6-16,-4 1 0,-2 2 15,-1 3-15,-1 1 0,-2 6 16,-2-2-16,3 1 0,1 0 16,2 0-16,2-2 0,3-3 15,0-2-15,1-3 0,1-4 16,0-3-16,1-3 0,1-5 0,0-1 15,1-6-15,0 0 16,1-8-16,1-2 0,4-3 16,3-2-16,-2 2 0,2-1 0,3-3 15,3 1-15,0-1 0,0 2 16,2 1-16,1 1 0,-1 1 16,2 1-16,0 0 0,-1 1 15,-1-1-15,-2-1 0,-1 2 16,-2 1-16,-2-3 0,-3-1 15,1-3-15,-1-2 0,-2-2 16,0-1-16,0-5 0,1-2 0,-2 1 16,1 0-16,-3 1 0,-1-1 15,0 3-15,-1 2 0,1 5 16,-1 2-16,0 5 0,0 2 16,0 6-16,0 2 0,1 9 15,-1 2-15,0 7 0,-1 7 16,-2 4-16,-2 5 0,-5 16 15,-2 3-15,-1 6 0,0 3 0,-3 17 16,1 4-16,0 9 16,2-3-16,0 6 0,2-4 15,1 20-15,4-23 0,1-16 0,2-13 16,0-17-16,-1-13 0,2-22 16,0-12-16,0-14 0,-1-10 15,2 18-15,0 2 0,1 3 16</inkml:trace>
  <inkml:trace contextRef="#ctx0" brushRef="#br1" timeOffset="149237.57">22282 7129 0,'0'0'0,"4"-13"0,1-1 16,-1 1-16,-1 2 0,1 1 15,-1 5-15,-1 1 0,-2 4 0,-1 7 16,-3 5-16,-4 3 0,-3 5 16,-1 2-16,-1 3 0,-2 3 15,4-5-15,3-4 0,4-4 16,4-7-16,4-2 0,8-2 15,4-1-15,1-1 0,0-3 0,2 2 16,0 2-16,-1 5 0,0 3 16,-4 5-16,-3 2 0,-6 3 15,-6 4-15,-5 4 0,-4 2 16,-1 0-16,-1-2 0,1-3 16,1-4-16,1-7 0,2-7 15,4-9-15,6-9 0,-1 3 16,0 1-16,-1 0 0</inkml:trace>
  <inkml:trace contextRef="#ctx0" brushRef="#br1" timeOffset="150220.6559">22777 6965 0,'0'0'0,"0"0"0,0 0 0,0 0 16,0 0-16,-18 16 0,18-16 16,-26 30-16,8-10 0,-2 3 15,-3 2-15,2 2 0,2 0 16,0 3-16,3-3 0,4-4 0,3-4 15,8-4-15,8-4 16,4-9-16,3-4 0,5-3 16,2-3-16,6-1 0,2 3 0,-3 4 15,-1 1-15,-3 3 0,-1 1 16,-3 5-16,-1 0 0,-2 4 16,0 2-16,-2-1 0,0-1 15,-1-1-15,0-1 0,1 1 16,-1 0-16,1-6 0,0-3 0,4-6 15,1-5-15,1-1 0,3-5 16,5-5-16,-3-2 16,-4 0-16,-3 3 0,-2 2 15,-4 3-15,-5 3 0,-2 2 0,-3 5 16,-1 4-16,-8 2 0,-3 5 16,-2 2-16,-4 2 0,1 0 15,0 0-15,1-1 0,4-2 16,3-3-16,5-2 0,5-6 15,4-4-15,6-4 0,4-4 0,5 0 16,3-5-16,6 0 0,0 0 16,-5 6-16,-2 4 0,-4 2 15,-2 5-15,-3 4 0,-1 4 16,-2 2-16,-2 3 0,-3 3 16,-3 6-16,-2-1 0,-2 1 15,1 0-15,0 0 0,1-1 16,1-1-16,3-3 0,0 0 15,2-4-15,-1-1 0,3-1 16,1-4-16,0-3 0,2-3 0,-1-1 16,0-2-16,-1-1 0,-1-3 15,-2-2-15,-2-1 0,-2-4 16,0-1-16,-4 1 0,-3 1 16,-1-2-16,-3 0 0,2-1 15,1-1-15,2 2 0,0 1 16,6-2-16,2 1 0,3 0 0,2-1 15,3 1-15,2 1 16,8 1-16,0 4 0,-2 4 16,-2 3-16,-3 4 0,-3 1 0,-2 4 15,-2 2-15,-2 2 0,-2 2 16,-2-2-16,1 3 0,-1 0 16,0-1-16,1 0 0,0 0 15,3-1-15,1 1 0,4-2 16,1-2-16,2 0 0,3 1 0,1-1 15,0-2-15,1 2 0,1-1 16,-2 2-16,-1-1 16,-2 1-16,-2-2 0,-1-1 15,-2 0-15,-3-1 0,0 0 0,0-4 16,0-4-16,-1-4 0,2-3 16,4-5-16,4-3 0,3-2 15,2-2-15,1-5 0,1-3 16,5-7-16,-2 4 0,-1 4 15,-3 3-15,1 2 0,-3 5 0,-3 7 16,-4 2-16,-3 9 0,0 3 16,0 8-16,0 6 0,-2 7 15,0 3-15,-4 7 0,-1 3 16,-3 4-16,-2 3 0,-3 14 16,0 5-16,-3 2 0,-2 1 15,2-6-15,1-14 0,2-12 16</inkml:trace>
  <inkml:trace contextRef="#ctx0" brushRef="#br1" timeOffset="150605.6364">21361 7759 0,'0'0'16,"0"0"-16,0 0 0,0 23 0,0-23 15,1 30-15,0-8 0,1 4 16,-2 3-16,-2 3 0,0 4 16,-2 10-16,-3-1 0,-3 10 15,-2-1-15,0-6 0,0-4 0,1-3 16,2-8-16,2-9 15</inkml:trace>
  <inkml:trace contextRef="#ctx0" brushRef="#br1" timeOffset="150755.0577">21282 8131 0,'0'0'0,"0"0"0,0 0 16,0 0-16,0 0 0,0 0 16,0 0-16,21-13 0,-21 13 0,26 2 15,-26-2-15,40 1 16,-16 0-16,2 0 0,0-1 15,3 1-15,-5-1 0,-3 1 0</inkml:trace>
  <inkml:trace contextRef="#ctx0" brushRef="#br1" timeOffset="150937.8608">21715 7899 0,'0'0'0,"0"0"0,0 0 16,-1 19-16,1-19 0,-4 24 0,4-24 15,-3 37-15,3-16 0,2 3 16,-1 1-16,3 7 0,3-2 16,3-2-16,3-4 0,3-4 15,3-3-15,2-7 0,1-6 16,1 0-16,-4-1 0,-4 0 16</inkml:trace>
  <inkml:trace contextRef="#ctx0" brushRef="#br1" timeOffset="151787.665">22173 7877 0,'0'0'0,"0"0"0,0 0 16,-22 8-16,22-8 0,-26 15 0,12-5 15,-3 7-15,-1 2 0,-2 4 16,-1 2-16,-3 9 0,2 0 0,3-1 16,4-3-16,3 3 15,6-3-15,4-8 0,4-4 16,5-6-16,6-5 0,4-8 15,5-6-15,7-7 0,4-7 0,3-2 16,3-2-16,3-3 0,-4 1 16,-7 7-16,-6 2 0,-6 6 15,-3 4-15,-4 3 0,-1 3 16,-3 5-16,-2 2 0,-2 2 16,-2 4-16,-1 3 0,-1 2 0,-1 0 15,-1 1-15,1-1 16,-1-1-16,2-3 0,2-2 15,1-5-15,3-2 0,8-9 0,6-9 16,-2 0-16,3-5 0,8-7 16,2-2-16,-3 2 0,-1 5 15,-2 2-15,-5 8 0,-4 1 16,-4 1-16,-2 5 0,-3 3 16,-2 7-16,-2 6 0,-2 2 15,-1 3-15,-1 0 0,1-2 0,0 2 16,0 1-16,0-2 0,0-2 15,2-1-15,3-2 0,-1-2 16,2 0-16,0-5 0,2 0 16,2-5-16,2-1 0,1-5 15,2-1-15,-1 0 0,-1-1 0,-1 1 16,-1-2-16,-2 0 16,-1-1-16,-3 1 0,0-1 15,-4-1-15,-1-2 0,-6 3 16,-5 0-16,-2 2 0,-1 1 0,-1 2 15,1 0-15,2 1 0,1 1 16,1-1-16,2 0 0,4-2 16,2 0-16,6-2 0,5-2 15,5 0-15,6-1 0,2 0 16,3 0-16,3 4 0,3 1 16,5 5-16,0 4 0,-5 4 15,-1 5-15,-3 3 0,-4 4 16,-4 1-16,-3 1 0,-4 4 15,-4 0-15,-3-1 0,-1-2 0,-4 1 16,-1-2-16,0-3 0,-1-1 16,2-4-16,2-1 0,0-4 15,1-1-15,2-1 0,0-3 16,3-2-16,3-3 0,5-2 16,4-1-16,6-4 0,2-3 0,14-4 15,5-1-15,-2 1 0,-4 1 16,8-1-16,-3 3 15,-7 1-15,-5 1 0,-6 2 16,-5 1-16,-2-2 0,-3-2 0,-3 1 16,-4 5-16,-2 1 0</inkml:trace>
  <inkml:trace contextRef="#ctx0" brushRef="#br1" timeOffset="151953.9925">23700 7709 0,'0'0'0,"0"0"15,0 0-15,0 0 0,0 0 0,0 0 16,0 0-16,-10 22 0,10-22 15,-8 30-15,4-9 0,-1 4 16,1 3-16,-1 4 0,1 4 16,-1 14-16,1 4 0,1 17 15,2 3-15,2 1 0,1-1 16,7 13-16,4-4 0,-1-8 16,-3-19-16,-2-15 0</inkml:trace>
  <inkml:trace contextRef="#ctx0" brushRef="#br1" timeOffset="152158.817">24767 7652 0,'0'0'0,"-4"2"15,4-2-15,-2 1 0</inkml:trace>
  <inkml:trace contextRef="#ctx0" brushRef="#br1" timeOffset="153390.5858">20907 8488 0,'0'0'0,"0"0"16,0 0-16,0 0 0,0 0 0,0 0 15,0 0-15,25 0 0,-25 0 16,26-2-16,-26 2 0,34-1 15,-14 1-15,4-1 0,4 0 16,0 0-16,3 0 0,13 1 16,4-2-16,-1 2 0,2 0 0,14 0 15,5-2-15,-2 0 16,-1-1-16,17-2 0,1-1 16,8-1-16,-7 1 0,17-3 0,4-1 15,-9 1-15,-6-1 0,43-4 16,-9 1-16,-14 4 0,-8 0 15,9 0-15,7-2 0,-12 5 16,-8 2-16,1-1 0,0-2 16,-8-1-16,-8 0 0,2-1 15,1-1-15,-5 3 0,-5 1 0,2-1 16,3 1-16,-9 0 0,-3 0 16,1 3-16,4 4 15,-13-3-15,-9-1 0,5-1 0,4 1 16,-6-1-16,-2 1 0,-5 2 15,-3 2-15,-4 1 0,-3 0 0,-13 1 16,-7-2-16,-6-1 16</inkml:trace>
  <inkml:trace contextRef="#ctx0" brushRef="#br1" timeOffset="171788.3826">22267 8469 0,'0'0'16,"0"0"-16,0 0 0,27 0 0,-27 0 15,26 0-15,-4-1 0,3 0 16,0 1-16,15 0 0,5-1 16,0 0-16,1 0 0,16 1 15,4 0-15,8-1 0,-5-1 0,14 1 16,4-2-16,-8 3 15,-7 1-15,18-1 0,2-2 16,-8 0-16,-7 1 0,40-4 16,-7-2-16,-17 4 0,-12 3 0,2-2 15,3-2-15,-10-2 0,-5 1 16,6-1-16,6 1 0,-18-3 16,-13-2-16,6 1 0,4 1 15,-7 5-15,-4 5 0,-1-7 16,1-4-16,-11 2 0,-6 1 0,-6 5 15,-3 2-15,-5-2 16,-3-2-16,3 0 0,0 3 16,-4-1-16,-4 2 0,-4-1 0,-2 0 15,-3 0-15</inkml:trace>
  <inkml:trace contextRef="#ctx0" brushRef="#br1" timeOffset="172007.7029">25281 8323 0,'0'0'0,"0"0"0,0 0 15,0 0-15,0 0 0,0 0 0,0 0 16,25 0-16</inkml:trace>
  <inkml:trace contextRef="#ctx0" brushRef="#br1" timeOffset="172209.4497">25736 8229 0,'0'0'16,"0"0"-16,-23 4 0,11-1 0,1-1 0,2 0 15</inkml:trace>
  <inkml:trace contextRef="#ctx0" brushRef="#br1" timeOffset="174006.1048">5635 9924 0,'0'0'0,"0"0"0,0 0 16,0 0-16,0 0 0,0 0 15,0 0-15,0 0 0,0 0 0,0 0 16,0 0-16,0 0 15,28 10-15,-28-10 0,20 8 16,-20-8-16,24 8 0,-24-8 16,32 13-16,-17-7 0,0 1 0,6 0 15,2 0-15,1 0 0,-1 0 16,8 3-16,5 1 16,-2-1-16,-1-3 0,12 1 0,4-1 15,-3-3-15,-3-1 0,13-1 16,2-1-16,-4-2 0,-5-1 0,7-1 15,3 1-15,6 0 16,-6 1-16,5 2 0,3 4 16,-9-3-16,-6-2 0,13 2 15,1 4-15,-4-1 0,-3-1 0,33 4 16,-3 0-16,-17-2 0,-12-2 16,7-1-16,2-1 0,-15-6 15,-9-3-15,8-1 0,7 1 16,-5 2-16,-2 2 0,4 0 15,3-1-15,-12-2 0,-6-1 0,6 0 16,6 2-16,-9 1 0,-8 2 16,4 1-16,2-1 15,-10 1-15,-8-2 0,1-1 16,0-1-16,-2 3 0,-1 2 0,-3 0 16,-1-1-16,-11 0 0,0 2 0,3-2 15,3 1-15,-2-1 16,-1 1-16,7-1 0,4 0 15,-5-1-15,0 1 0,-4 0 16,-3 0-16,-2 0 0</inkml:trace>
  <inkml:trace contextRef="#ctx0" brushRef="#br1" timeOffset="174656.4464">10709 9828 0,'0'0'0,"0"0"16,0 0-16,29 5 0,-29-5 0,30 3 16,-10-2-16,3 1 0,2 1 15,10-1-15,3 2 16,-1-2-16,2 2 0,12-1 0,0 2 16,-2-1-16,-3-1 0,14 2 15,3 2-15,-3-1 0,-1 1 16,10-2-16,-1-2 0,-2 0 15,-5 0-15,14-1 0,1-2 16,-3 0-16,-3 0 0,33 1 16,-5 1-16,-17-2 0,-13-1 0,9 0 15,6 1-15,-8-1 0,-6-1 16,5-1-16,3-1 0,-5 4 16,-5 3-16,6 0 0,4 0 15,-6-1-15,-4 0 0,5 2 16,4 1-16,-11-2 0,-7 0 0,10 3 15,4 1-15,-4 0 16,-5-4-16,5-3 0,1-3 16,-5-2-16,-3 2 0,-3 2 15,0 1-15,-7-1 0,-1 0 0,1 0 16,2 1-16,-14-1 0,-8 0 16,2 0-16,1 0 0,-3 0 15,-1 0-15,-6-1 0,-4 1 16,-2-1-16,-2 1 0,-1 0 15,-2 0-15,-5 1 0,0-1 0,3 0 16,3 1-16,-2-4 0,0 0 16,-3 1-16,-3 1 15,0 0-15</inkml:trace>
  <inkml:trace contextRef="#ctx0" brushRef="#br1" timeOffset="183605.3061">19785 9975 0,'0'0'0,"0"0"0,0 0 15,0 0-15,0 0 0,0 0 16,0 0-16,0 0 0,0 0 0,-20-3 16,20 3-16,0 0 0,0 0 15,0 0-15,0 0 0,0 0 16,0 0-16,0 0 0,22 2 16,-22-2-16,23-4 0,-23 4 15,32-2-15,-32 2 0,35-5 0,-13 4 16,5 1-16,-1-1 15,1-2-15,11 2 0,4 0 16,-1-2-16,-2 1 0,11-2 16,3 1-16,-2 1 0,-3 0 0,14 0 15,1 1-15,-7-1 0,-6 0 16,14 2-16,3 0 0,-8 0 16,-8 1-16,14 1 0,4 3 15,-8 0-15,-4 1 0,4 1 16,4 1-16,-9-3 0,-8-2 0,31 11 15,1 3-15,-11-3 0,-5 1 16,7 0-16,4 3 16,-9-3-16,-7-1 0,11-3 15,7 0-15,-7-3 0,-6-1 0,7 4 16,6 4-16,-5-2 0,-5-1 16,13 0-16,7-2 0,-8 0 15,-6-3-15,13 2 0,9 0 16,-9-3-16,-6-2 0,9 6 15,6 6-15,-11-2 0,-7-3 0,13 2 16,7 1-16,-10-1 0,-8-1 16,15 2-16,9 3 15,-11-2-15,-9-4 0,14-2 0,8-2 16,-9-2-16,-8-1 0,10 2 16,5-1-16,-10 5 0,-7 3 0,14-3 15,11-1 1,-14-2-16,-8-3 0,10 0 0,8 2 15,-14-1-15,-7 0 0,14 0 16,9-1-16,-12-1 0,-9-3 0,12 2 16,10 0-16,-13-1 0,-8 0 15,12 2-15,8 0 16,-13-1-16,-10 0 0,18 2 16,11 0-16,-13 1 0,-8 0 0,7 0 15,7 1-15,-13-1 0,-9-1 0,13 4 16,9 1-16,-16-1 15,-11-1-15,9 0 0,5-1 16,-9 1-16,-7 0 0,5 0 16,3 0-16,-10 0 0,-5 0 0,5-1 15,3-3-15,-10 1 0,-10 1 16,9-3-16,4 1 16,-12-3-16,-7 0 0,9 3 0,7 1 15,-8-1-15,-4-5 0,5 0 16,3-4-16,-10 5 0,-8 2 0,9-2 15,4 0-15,-11 2 0,-7 0 16,3-4-16,3-3 16,-11 4-16,-6 2 0,5-2 15,1-2-15,-8 0 0,-8 0 0,-2 3 16,-2-1-16,-3 0 0,-1-3 16,-7 4-16,-7 3 0,0-2 15,-1-4-15,1 4 0,-1-3 16,1 3-16</inkml:trace>
  <inkml:trace contextRef="#ctx0" brushRef="#br1" timeOffset="183926.8548">28383 10579 0,'0'0'0,"0"0"0,0 0 15,0 0-15,0 0 0,0 0 0,0 0 16,0 0-16</inkml:trace>
  <inkml:trace contextRef="#ctx0" brushRef="#br1" timeOffset="184138.2449">27795 10691 0,'0'0'0,"0"0"15,0 0-15,15 16 0,-15-16 0,0 0 16,0 0-16,21 10 0</inkml:trace>
  <inkml:trace contextRef="#ctx0" brushRef="#br1" timeOffset="184320.5612">27379 10687 0,'0'0'0,"0"0"15,0 0-15,0 0 0,0 0 0,0 0 16,0 0-16,0 0 0,0 0 0,-10 20 16</inkml:trace>
  <inkml:trace contextRef="#ctx0" brushRef="#br1" timeOffset="186787.9126">8541 8188 0,'0'0'16,"0"0"-16,0 0 0,0 0 0,0 0 15,0 0-15,0 0 0,0 0 16,0 0-16,0 0 0,0 0 16,0 0-16,0 0 0,0 0 15,3 25-15,-3-25 0,0 0 0,9 26 16,-9-26-16,0 22 15,0-22-15,-1 27 0,0-11 16,0 1-16,1 1 0,-3 1 16,-1 3-16,1 1 0,0 2 0,-1 7 15,-2-2-15,0 2 0,-2-2 16,3 3-16,0 2 0,0 5 16,-1-4-16,2-1 0,2-3 15,-2-3-15,1-3 0,1-3 16,0-3-16,-2-5 0,1-1 0,1-4 15,1-3-15,1-1 16,1-2-16,1-5 0,1-2 16,1-6-16,-1-1 0,-1 2 15,0 1-15,-1 1 0</inkml:trace>
  <inkml:trace contextRef="#ctx0" brushRef="#br1" timeOffset="187089.863">8429 8645 0,'0'0'16,"0"0"-16,0 0 0,0 0 16,0 0-16,0 0 0,0 0 15,0 0-15,0 0 0,0 0 0,25 4 16,-25-4-16,0 0 0,32 0 16,-32 0-16,25-1 0,-25 1 15,24-1-15,-8 0 16,-2-2-16,1 1 0,-1 1 0,0 1 15,0 0-15,1 0 0,-2-1 16,0 0-16,-1-1 0,-1-1 0,0 1 16,-2 2-16,1-1 0,0 1 15,0-4-15,0-1 16,-1-2-16,-2-3 0,3-2 0,2-4 16,0-3-16,1-1 0,0-3 15,-2 5-15,-1 3 0</inkml:trace>
  <inkml:trace contextRef="#ctx0" brushRef="#br1" timeOffset="187490.4892">8973 7985 0,'0'0'0,"0"0"16,0 0-16,0 0 0,0 0 0,0 0 16,0 0-16,0 0 0,0 0 15,0 0-15,0 0 0,-19 19 16,19-19-16,-2 21 0,2-21 15,2 30-15,-2-13 0,-2 2 16,-1 2-16,2 2 0,1 2 0,-2 1 16,0 2-16,0 7 0,1 2 15,1 3-15,0 2 0,-2 7 16,-2-2-16,1-3 0,0-1 16,-1 4-16,0 2 0,0 5 15,-1-1-15,0-5 0,-1-3 0,2 5 16,-1-3-16,2-3 15,1-4-15,-3-1 0,3-5 16,-1-3-16,0-4 0,-1-1 16,2-1-16,0-2 0,1-5 0,1-2 15,-3-2-15,3 0 0,3 1 16,-2-3-16,1-2 0,-1-3 16,0 1-16,0-4 0,-1 1 15,0-5-15,4 0 0,-2-6 16,0-4-16,0 2 0,1 1 0,-2 2 15</inkml:trace>
  <inkml:trace contextRef="#ctx0" brushRef="#br1" timeOffset="188322.1425">9140 8797 0,'0'0'0,"0"0"0,0 0 0,0 0 15,0 0-15,0 0 0,0 0 16,0 0-16,28 3 0,-28-3 16,0 0-16,30-7 0,-30 7 0,23-8 15,-10 2-15,0 2 16,1 0-16,0-1 0,1 0 15,-1-1-15,-3-1 0,-1 1 16,1-1-16,-4 1 0,2 1 0,0-1 16,-1-2-16,-1 1 0,1-2 15,-1 1-15,-2-2 16,0-1-16,-1 2 0,-1 0 0,1-1 16,-3-1-16,-2 0 0,-2 0 15,1 1-15,0-1 0,0 1 16,-1 0-16,-1 0 0,0 2 15,-1-1-15,1 2 0,-4 0 16,1-1-16,-1 0 0,0 2 0,-1 1 16,2 2-16,-3-1 0,0 1 15,0-1-15,0 2 0,0 4 16,0-1-16,0 3 0,0-1 16,-1 1-16,-1 0 0,0 3 15,0-2-15,1 1 0,1 2 16,1 2-16,1-1 0,0 0 15,-4 3-15,1 0 0,4-2 16,-1 0-16,-1 5 0,1 0 16,2 0-16,1-1 0,1 3 0,-1 1 15,-1 0-15,2 1 0,0-1 16,2-2-16,0-1 0,0-1 16,3 1-16,2 2 0,-1-4 15,1-1-15,0-1 0,1 0 16,2-1-16,0 0 0,1-1 15,1-2-15,1 2 0,0-1 16,2 0-16,2-2 0,-1-1 16,0 0-16,1-1 0,1 0 15,1-3-15,-1 0 0,4-1 0,2 0 16,-2-1-16,0 0 0,1-2 16,-1 0-16,1-1 0,-1-1 15,1 0-15,0 1 0,0 0 16,-1-1-16,-1 1 0,1 1 15,-1-1-15,-3-1 0,-1 0 16,-2-2-16,0 2 0,-1-1 0,2 1 16,3 1-16,-2 1 15,0-1-15,-1 0 0,2 0 16,-1-1-16,-3 2 0,-2 0 0</inkml:trace>
  <inkml:trace contextRef="#ctx0" brushRef="#br1" timeOffset="188468.4983">9875 8611 0,'0'0'0,"0"0"0,0 0 0,0 0 16,0 0-16,0 0 0,0 0 15,0 0-15,0 0 0,0 0 16</inkml:trace>
  <inkml:trace contextRef="#ctx0" brushRef="#br1" timeOffset="202089.0161">15533 11118 0,'0'0'16,"0"0"-16,0 0 0,0 0 0,0 0 16,0 0-16,0 0 15,0 0-15,0 0 0,0 0 0,0 0 16,0 0-16,0 0 0,28 4 16,-28-4-16,0 0 0,31 6 15,-31-6-15,29 3 0,-14-1 16,2-1-16,3 1 0,3 2 15,0-3-15,0-1 0,5 1 16,1 0-16,9-1 0,-3 0 0,4 1 16,1 0-16,8 1 0,-5 0 15,4 0-15,3 0 0,-4-1 16,-2-1-16,14 1 0,1 2 16,-5-4-16,-5-3 0,9 2 15,2 2-15,-3 2 0,-1 2 16,3-4-16,1-2 0,-1 0 0,-3 0 15,14 3-15,3 1 16,-6 1-16,-4-2 0,33-1 16,-5 0-16,-15 0 0,-10 0 0,4-3 15,4-2-15,-5 4 0,-5 4 16,6 0-16,4 2 0,-1-4 16,-2-2-16,4 1 0,3-1 15,-5 3-15,-2 0 0,3-1 16,2-1-16,-7-2 0,-4 0 0,8 3 15,5 1-15,-6-1 16,-5-2-16,9 0 0,7-1 16,-5 0-16,-3-2 0,6 3 0,3 2 15,-8-1-15,-6 0 0,10-1 16,5-1-16,-6-1 0,-4-1 16,5 3-16,4 2 0,-7-1 15,-5 0-15,8 1 0,6 1 16,-8 2-16,-7 0 0,5-1 15,5-2-15,-4 0 0,-2 0 0,7 4 16,5 2-16,-8-6 0,-4-3 16,5 3-16,4 5 0,-4-6 15,-4-4-15,3 3 0,4 3 16,-6 0-16,-2 0 0,5 1 16,6 0-16,-8 1 0,-6 2 15,7-4-15,3-1 0,-7 0 16,-5 0-16,5 1 0,5-1 15,-4 1-15,-3 1 0,4 0 16,5 0-16,-8-2 0,-5-1 0,10 1 16,7 1-16,-8-2 0,-8-1 15,8 0-15,6 2 0,-10-4 16,-7-1-16,7 2 0,4 0 16,-5 2-16,-3 2 0,4 0 15,2 1-15,-6-3 0,-3-5 16,8 0-16,5-1 0,-11 4 15,-7 3-15,4 0 0,4 2 16,-5 0-16,-3 0 0,6-1 16,2-2-16,-4-1 0,-2 0 0,4-1 15,2 1-15,-9 0 0,-7-1 16,4 1-16,4 1 0,-5 1 16,-4 2-16,2-1 0,2-1 15,-8-3-15,-2 1 0,1 1 16,3 0-16,-8-1 0,-6-1 15,4 1-15,2-1 0,-6 1 16,-3 0-16,0-4 0,0-1 16,0 3-16,1 3 0,-5-1 15,-5-1-15,1 3 0,-1 1 0,3 1 16,2-1-16,-17-3 0,-1-2 16,1 1-16,1-1 0,0 2 15,-1 0-15,0 0 0,-1-1 16,-1 1-16,-1 1 0,-2 0 15,0-1-15,-1 2 0,1 0 16,-1-1-16,-2 0 0,-1 0 0,-1 1 16,-1-1-16,0-1 0,-2 1 15,2-1-15,-2 1 0,4-1 16,-2 0-16,-2 1 0,2-2 16,-2 2-16,0 0 0,1-3 15,-1 3-15,0 0 0,0-3 16,0 3-16,0-2 0,0 2 15,0 0-15,2-2 0,-2 2 0,0 0 16,0 0-16,0-3 0,0 3 16,0 0-16,0 0 0,0 0 15,0 0-15,0 0 0,0 0 16,0 0-16,0 0 0,0 0 16,0 0-16,-8 0 0,8 0 15,-9 0-15,9 0 0</inkml:trace>
  <inkml:trace contextRef="#ctx0" brushRef="#br1" timeOffset="205789.4963">26617 10286 0,'0'0'16,"0"0"-16,0 0 0,0 0 0,0 0 15,0 0-15,0 0 0,0 0 16,-21 4-16,21-4 0,0 0 16,0 0-16,0 0 0,-24 4 15,24-4-15,0 0 0,-23 20 0,14-12 16,-2 2-16,1 2 15,1 0-15,-2 0 0,-2 3 16,-2-2-16,2 2 0,-4 0 0,-1 2 16,-4 3-16,1 0 0,0 1 15,0 1-15,0-1 0,1-1 16,-6 5-16,-2-2 0,5-1 16,3 1-16,-1-1 0,0 1 15,1-1-15,2 0 0,-3-4 16,0-3-16,1 0 0,1 1 0,1 3 15,2 1-15,0-2 16,1-1-16,0 0 0,0 0 0,1-1 16,2-2-16,0 1 0,1 0 15,-2-2-15,1-2 0,1-1 16,1-3-16,2 0 0,0-1 0,0 1 16,2-1-16,0-1 15,1-1-15,0 0 0,2 0 16,-1 0-16,1-1 0,0-1 15,-2-1-15,3 0 0,2-1 0,-2 4 16,2-1-16,0 0 0,0 0 16,-1-1-16,0 0 15,1-2-15,-2 4 0,2-1 0,0-1 16,0 0-16,0 1 0,-1 1 16,-1-1-16,1 0 0,0-1 15,1 1-15,0 0 0,0 0 16,0-1-16,1 1 0,2 0 15,-1 1-15,0-2 0,0 0 0,-1 0 16,0 0-16,0 1 0,-1-3 16,3 3-16,-3-3 0,3 4 15,-1-3-15,0 1 0,1-1 16,-1 1-16,1 2 0,2-1 16,-1 1-16,0 1 0,2 1 15,0-2-15,0 3 0,-3-2 0,1 0 16,0-1-16,0 0 15,1 0-15,-1 2 0,2-1 16,-2 2-16,1-1 0,-1 0 0,0 0 16,1-1-16,-1-1 0,1 1 15,-1 1-15,2-1 0,0 1 16,1-1-16,-1 0 0,2 2 16,0 0-16,1 0 0,-1 0 15,0 0-15,0 1 0,1-2 16,0 2-16,-2-1 0,1 1 0,0-2 15,-1 1-15,1-1 16,-1 1-16,0 0 0,2 2 0,-1-1 16,0-1-16,-1 0 0,1-1 15,0 2-15,1-1 0,1 1 16,1 0-16,0 1 0,-1-2 16,-1 2-16,1-2 0,-1 0 15,0 0-15,-1 0 0,-1-1 16,1 0-16,-1-1 0,1 0 15,-1 1-15,1-3 0,1 0 0,1 1 16,1-2-16,0-1 0,0-1 16,-1 0-16,-3 0 0,1 0 15</inkml:trace>
  <inkml:trace contextRef="#ctx0" brushRef="#br1" timeOffset="206739.5928">26005 11548 0,'0'0'0,"0"0"16,0 0-16,0 0 0,-19-13 0,19 13 15,-18-16-15,9 6 0,0-1 16,0-1-16,-1-3 0,1 1 16,0 0-16,-2-8 0,0-3 15,2 0-15,3 2 0,0-3 16,1-5-16,3 0 0,2-1 0,3-10 15,2-3-15,3 1 16,2 0-16,4-10 0,3-2 16,-1 3-16,0 2 0,9-5 0,5 3 15,-2 6-15,-3 6 0,6-1 16,4 2-16,-4 4 0,-5 3 16,10 0-16,2 5 0,-4 6 15,-3 4-15,-3 7 0,-3 4 16,-8 4-16,-3 3 0,-3 10 15,-3 6-15,-8 6 0,-7 3 0,-5 12 16,-4 8-16,-5-1 16,-2-1-16,-4 8 0,-2 4 15,4-5-15,3-4 0,-2-1 0,1-4 16,5-11-16,4-6 0,6-10 16,5-6-16,6-11 0,6-5 0,4-10 15,5-9-15,4-3 16,3-2-16,-5 8 0,-6 5 15,-3 6-15</inkml:trace>
  <inkml:trace contextRef="#ctx0" brushRef="#br1" timeOffset="207194.4948">25938 11791 0,'0'0'0,"0"0"0,0 0 16,0 0-16,0 0 0,0 0 0,0 0 15,1 26-15,-1-26 0,-5 19 16,5-19-16,-1 27 0,2-11 16,-1 4-16,0 3 15,0 2-15,1 4 0,-1 7 16,-1-1-16,0 1 0,0 1 0,-1 8 15,0-2-15,1-3 0,1-1 16,-2-4-16,1-3 0,-1-3 16,0-3-16,1-5 0,0-3 15,1-4-15,1-2 0,0-7 16,1-4-16,-2-1 0,2 2 0,-2-2 16</inkml:trace>
  <inkml:trace contextRef="#ctx0" brushRef="#br1" timeOffset="207439.6314">25955 12190 0,'0'0'0,"0"0"0,0 0 16,0 0-16,0 0 0,0 0 15,0 0-15,0 0 0,0 0 0,24-10 16,-24 10-16,0 0 0,34-12 16,-34 12-16,24-8 15,-12 3-15,1 1 0,0 1 16,1 1-16,-1-1 0,0 1 15,-1-1-15,0-2 0,-1 1 0,-1 0 16,-1 0 0,0-1-16,0-3 0,1-4 15,0-3-15,0 0 0,-2 2 0,0 1 16,-1 2-16</inkml:trace>
  <inkml:trace contextRef="#ctx0" brushRef="#br1" timeOffset="207706.527">26280 11693 0,'0'0'15,"0"0"-15,0 0 0,0 0 16,0 0-16,0 0 0,0 0 0,0 0 16,0 0-16,0 0 0,0 0 15,0 0-15,-14 23 0,14-23 16,1 27-16,-1-27 0,-1 37 16,1-13-16,1 4 0,-1 0 15,-1 1-15,-1 12 0,0 4 16,1 0-16,1 1 0,-3 11 15,-1 0-15,2-3 0,1-3 0,-2 5 16,1-2-16,0-9 0,2-6 16,0-3-16,1-7 15,0-11-15,0-5 0,3-6 0,0-7 16,3-7-16,0-5 0,-1 4 16,-2 1-16,0 2 15</inkml:trace>
  <inkml:trace contextRef="#ctx0" brushRef="#br1" timeOffset="208294.152">26374 12191 0,'0'0'0,"0"0"0,0 0 15,0 0-15,9-22 0,-6 18 16,2-1-16,-1 2 0,1 0 0,1 0 16,2 1-1,0 2-15,0 2 0,0 2 0,0 2 16,0 2-16,0 3 0,1 4 16,0 1-16,-1 1 0,-1-1 15,2 5-15,-1-1 0,0-4 0,-2-2 16,2-3-16,1-2 15,1-7-15,1-1 0,2-6 16,1-5-16,2-5 0,-1-5 0,1-4 16,-2-4-16,3 0 0,-1 0 15,4-4-15,-1 2 0,-4 5 16,-2 4-16,-2 4 0,-2 3 16,-2 3-16,-2 1 0,1 4 15,-1 3-15,0 2 0,-3 3 0,0 3 16,0 3-16,1 4 15,-1 3-15,1 2 0,0 4 0,1 1 16,-1 1-16,2 0 16,3 2-16,1 0 15,1 2-15,3 0 0,0-3 0,3-3 16,0-2-16,2-3 0,0-3 16,-1-3-16,1-3 0,0-3 15,-1-3-15,1-6 0,1-3 16,-3-2-16,0 0 0,-1-3 15,-1-6-15,0 0 0,-2-1 0,-1-2 16,0-3-16,-4 0 16,-1-1-16,-2-2 0,0-2 0,-2 4 15,-1 4-15,-4 0 0,-3 0 16,0 1-16,-2 1 0,-2 0 16,-2 2-16,-1 2 0,-2 2 0,-2 3 15,-3 3-15,0 1 16,-1 3-16,-2 5 0,-3 4 15,3 3-15,2 3 0,4 4 0,0 5 16,3 0-16,2 1 0,2 2 16,2 0-16,3-3 0,0-4 15,1-3-15</inkml:trace>
  <inkml:trace contextRef="#ctx0" brushRef="#br1" timeOffset="208511.1203">27431 11780 0,'0'0'0,"0"0"0,0 0 15,0 0-15,0 0 0,0 0 16,26 2-16,-26-2 0</inkml:trace>
  <inkml:trace contextRef="#ctx0" brushRef="#br1" timeOffset="212542.189">24197 11326 0,'0'0'0,"0"0"15,0 0-15,0 0 0,0 0 0,-22 15 16,15-5-16,-1 2 0,0 3 16,-1 5-16,-1 7 15,0 1-15,1 2 0,-3 17 16,0 5-16,-5 13 0,0-1 0,-2 19 16,2 5-16,3-2 0,1-1 0,-1 19 15,-2 15-15,1 23 16,4-28-16,6-16 0,5-12 15,2-21-15,2-16 0,2-18 16,4-15-16,1-11 0,0-9 0,11-27 16,8-18-16,-10 16 0,-6 10 15,-5 7-15</inkml:trace>
  <inkml:trace contextRef="#ctx0" brushRef="#br1" timeOffset="213588.4759">24472 12064 0,'0'0'0,"0"0"0,0 0 15,-2 20-15,-999-20 0,2004 20 0,-1003-20 16,-2 31-16,0-15 0,2 1 16,1 1-16,0-2 0,0-2 15,2 2-15,-1-2 0,1-5 16,1-2-16,1-6 0,0-6 15,3-1-15,2-3 0,7-7 16,1-3-16,0-1 16,-2-1-16,1 2 0,0 3 0,0 1 15,0 6-15,-4 4 0,-3 6 16,-2 3-16,-1 3 0,-3 3 16,-4 2-16,-1 2 0,-2 4 0,2 0 15,1 1-15,1 1 0,0-3 16,2-1-16,1-2 0,2-3 15,0-4-15,3-6 0,3-3 16,0-5-16,0-3 0,3-1 16,1-4-16,1 4 0,0 0 0,3 2 15,-2 2-15,-4 3 0,-2 2 16,-4 6-16,-1 4 16,-1 3-16,1 3 0,-3-1 15,0 0-15,-1 0 0,0-4 0,3-1 16,1-1-16,3-5 0,3-3 15,-1-5-15,-1-4 0,3-3 16,1-2-16,1 2 16,-1 1-16,-1 5 15,-2 6-15,-2 3 0,-3 1 0,1 9 16,0 7-16,-3 0 0,1 0 16,3 6-16,2 1 0,-3-5 15,1-4-15,1-2 0,1-4 16,0-4-16,-1-1 0,0-7 15,-1-5-15,0-4 0,0-1 0,0-5 16,2-3-16,-4 3 0,-3-1 16,1-7-16,-2-2 0,1 4 15,-1 2-15,-4 2 0,-3 2 16,-1 2-16,-2 0 0,-4 6 16,-3 3-16,1 1 0,-1 4 0,-1 3 15,-3 1-15,3 0 16,2 0-16,1 1 0,2 1 15,2-3-15,2-1 0,4-4 16,2 0-16,0 2 0,4-1 0,2 0 16,4 1-16,1 0 0,1 0 15,1 3-15,2 1 0,-1 0 16,-1 1-16,3 0 0,0 1 16,1-2-16,-1 0 0,3-3 15,2-1-15,-1-4 0,0-4 0,1-7 16,2-8-16,0-4 0,1-5 15,4-14-15,-3-7 16,2-4-16,-3 4 0,-1-13 16,-3-1-16,-4 8 0,-2 7 0,-6-4 15,-2 3-15,-3 11 0,1 7 16,-4 8-16,-1 5 0,-3 6 16,1 4-16,1 6 0,1 0 15,-1 3-15,2 3 0,-5 5 16,-2 7-16,0 2 0,-1 2 0,1 14 15,1 11-15,0 0 0,2-1 16,0 8-16,1 7 16,0-2-16,0-1 0,4 19 15,3 6-15,4 7 0,1-5 0,10 48 16,2-2-16,0-17 0,-1-11 16,-5-31-16,-7-19 0,-1-17 15</inkml:trace>
  <inkml:trace contextRef="#ctx0" brushRef="#br1" timeOffset="224755.8536">29281 11474 0,'0'0'0,"0"0"0,0 0 16,0 0-16,0 0 0,31 2 0,-31-2 15,36-3-15,-18 2 0,5 0 16,5-1-16,0 1 0,-2-1 0,9 2 16,2 1-16,-3 0 15,-2 2-15,5 3 0,0 4 16,-6 1-16,-5 1 0,-5 1 15,-3 2-15,-5 0 0,-3 1 0,-7 5 16,-5 3-16,-3 0 0,-1 1 16,-9 4-16,-4 3 15,-3-1-15,-3-1 0,-9 9 0,-6 1 16,3-4-16,2-4 0,-12 4 16,-1-3-16,9-4 0,7-3 0,-2-1 15,1-5-15,10-7 16,3-2-16,1-3 0,5-3 15,5-2-15,5 0 0,4 0 16,3 1-16,3-2 0,1-2 0,5-2 16,6-1-16,-5-3 0,-1-3 15,9 1-15,6-2 0,0 0 16,2-1-16,11-4 0,3-3 16,-4 4-16,0 4 0,4-1 15,3 0-15,-5-1 0,-4-1 0,9 1 16,1 2-16,-4-1 0,-4 1 15,-9 2-15,-8 2 0,-6 1 16</inkml:trace>
  <inkml:trace contextRef="#ctx0" brushRef="#br1" timeOffset="225273.246">30164 11774 0,'0'0'15,"0"0"-15,0 0 0,0 0 16,0 0-16,0 0 0,0 0 15,0 0-15,-12 24 0,12-24 0,-12 28 16,12-28-16,-16 32 0,7-15 16,0 2-16,1-2 0,1-3 0,0-2 15,3 1-15,0-5 16,3-2-16,3-5 0,3-5 16,0-3-16,3-3 0,5-4 15,4 0-15,-1-1 0,1 1 0,-1 2 16,0 1-16,-1 4 0,0 2 15,-4 4-15,-3 2 16,0 2-16,-2 3 0,-2 4 0,-1 2 16,2 1-16,-1-1 0,-1-2 15,1-1-15,-1-2 0,0-1 0,3-3 16,1-3-16,1-3 16,3-1-16,4-6 0,3-5 15,1 3-15,0 0 0,-3-1 16,-1 0-16,-3 3 0,-1 3 0,-1 5 15,0 5-15,-4 3 16,-1 3-16,-3 2 0,-2 3 16,1-2-16,2-1 0,1-1 0,-1-1 15,0-3-15,0-4 0,2-2 16,4-2-16,2-6 0,3-6 16,2-3-16,0-5 0,1 0 15,-1-2-15,3-1 0,0 2 16,-4 3-16,-3 5 0,-3 2 15,-1 2-15,-3 0 0,0 0 0,-2 2 16,-1 1-16,1 3 0</inkml:trace>
  <inkml:trace contextRef="#ctx0" brushRef="#br1" timeOffset="225523.2537">30793 11132 0,'0'0'0,"0"0"0,0 0 15,0 0-15,0 0 0,0 0 0,13 21 16,-13-21-16,6 28 0,-4-6 16,0 4-16,-1 3 0,-1 3 15,0 6-15,-1 5 0,1 12 16,1-1-16,1 13 0,3-2 16,0 5-16,2-5 0,5-8 15,3-6-15,4-3 0,-1-10 16,5-11-16,5-9 0,0-14 15,2-10-15,2-9 0,1-5 16,-8 4-16,-6 5 0,-5 3 16</inkml:trace>
  <inkml:trace contextRef="#ctx0" brushRef="#br1" timeOffset="226440.1087">31290 10675 0,'0'0'16,"0"0"-16,0 0 0,0 0 0,0 0 15,3 22-15,-3-22 0,4 29 16,-4-29-16,7 38 0,2-16 16,0-1-16,1-2 0,5 5 15,2-3-15,-1-3 0,1-4 16,3-4-16,3-2 0,-1-2 15,-2-1-15,2-4 0,0-3 16,-1 1-16,-2 0 0,2 1 0,-3 1 16,-7 2-16,-4 3 0,-8 3 15,-7 3-15,-1 4 0,-2 1 16,-5 2-16,-5 2 0,-4 4 16,0-3-16,4-4 0,4-3 15,2-3-15,3-1 0,4-2 16,5-2-16,0-1 0,1-3 0,6-4 15,5-2-15,2-2 16,4 0-16,3-3 0,2-2 16,-1-1-16,-1 2 0,3 1 15,-1 1-15,-4 3 0,-3 1 0,-6 2 16,-3 1-16,-3 4 0,-2 3 16,-5 4-16,-1 3 0,-2 1 15,-1 1-15,-3 1 0,-2-1 16,-1 2-16,1-2 0,3-3 15,3-2-15,2-2 0,1-3 0,4-4 16,2-2-16,3-4 0,3 1 16,0-3-16,2 0 0,1-1 15,1-1-15,-3 0 0,-3 1 16,0 2-16,0 1 0,-4 4 16,-4 7-16,-2-1 0,-3 0 15,-5 5-15,-5 6 0,1 1 16,1 1-16,-5 5 0,-3 4 15,-2 4-15,1 0 0,1 1 0,0-1 16,0 0-16,3-3 0,0 3 16,5-3-16,2-7 0,3-4 15,4-4-15,5-2 0,4-4 16,4-3-16,3-4 0,6-3 16,0-6-16,1-5 0,8-6 15,5-2-15,1-3 0,1-1 16,5-4-16,6-4 0,3-3 0,-3 3 15,8-7-15,2 1 16,-5 5-16,-3 4 0,4-4 16,-4 3-16,-10 9 0,-7 3 0,-5 10 15,-2 4-15,-8 4 0,-4 3 16,-2 8-16,-2 6 0,-4 1 16,-2 3-16,-1 5 0,1 4 15,0 1-15,0 2 0,0 4 16,2 2-16,1 1 0,1-1 0,6 6 15,3-3-15,1-2 16,0-5-16,1-2 0,2-2 16,0-8-16,-1-4 0,-1-2 0,-1-1 15,-4-5-15,-2-3 0,-2-3 16,0-1-16,-1 0 0</inkml:trace>
  <inkml:trace contextRef="#ctx0" brushRef="#br1" timeOffset="226859.2019">31509 11701 0,'0'0'0,"0"0"15,0 0-15,0 0 0,0 0 16,0 0-16,6-23 0,-6 23 16,15-13-16,-15 13 0,24-17 15,-24 17-15,24-16 0,-12 12 16,-1 4-16,-2 0 0,-2 2 15,-1 4-15,-3 4 0,-2-1 16,-2 3-16,-1 3 0,0 3 16,-3 5-16,1 0 0,0-1 0,0-1 15,1-3-15,1-2 0,2-2 16,2-3-16,1-5 0,3-3 16,3-5-16,2-3 15,0-3-15,0-3 0,0 2 0,-1 1 16,-1 1-16,-2 3 0,-1 2 15,-2 2-15,-1 3 0,1 3 16,-4 9-16,-4 6 16,-1 3-16,-2 3 0,0-5 0,-1-1 15,0-1-15,2-4 0,1-5 16,3-3-16,2-8 0,3-6 16,4-8-16,4-7 0,3-8 15,3-7-15,8-15 0,5-6 16,-6 11-16,-4 8 0,-5 8 15</inkml:trace>
  <inkml:trace contextRef="#ctx0" brushRef="#br1" timeOffset="227172.5757">32135 10959 0,'0'0'16,"0"0"-16,0 0 0,0 0 16,0 0-16,-9 28 0,9-28 15,0 22-15,0-22 0,2 26 16,2-14-16,1 1 0,0-1 0,2-1 15,1-2-15,0-3 16,2-1-16,1-1 0,0 0 0,2 0 16,-1 0-16,0 0 0,-1 1 15,0-2-15,-1 2 0,-4 2 16,-1 2-16,-4 3 0,-3 3 16,-3 4-16,-1 1 0,-5 5 15,-3-1-15,0-4 0,-2-2 16,1-2-16,2-2 0,2-3 15,2-3-15,4-1 0,1-3 0,3 0 16,3-1-16,2-1 0,1 0 16,1 0-16,0 0 0,0-1 15,-2 0-15,0-1 0</inkml:trace>
  <inkml:trace contextRef="#ctx0" brushRef="#br1" timeOffset="227278.579">32112 11573 0,'0'0'0,"0"0"15,0 0-15,0 0 0,0 0 16,0 0-16,0 0 15,0 0-15,0 0 0,0 0 16,0 0-16,0 0 0,17-22 0,-17 22 16,14-18-16,-14 18 0</inkml:trace>
  <inkml:trace contextRef="#ctx0" brushRef="#br1" timeOffset="227422.5876">32197 11486 0,'0'0'0,"0"0"0,0 0 16,-7 20-16,1-9 0,0 2 15,-2 3-15,0 2 0,0 4 0,-3 11 16,0 3-16,0-2 0,0-1 15,0 6-15,1-3 16,2-3-16,1-3 0,3-3 0,1-3 16,3-6-16,1-6 0,1-2 15,-1-2-15,0-2 0</inkml:trace>
  <inkml:trace contextRef="#ctx0" brushRef="#br1" timeOffset="228473.3241">24445 13786 0,'0'0'0,"0"11"0,0 6 0,0 1 15,0-1-15,0 13 0,2 13 16,0 3-16,2 3 0,1 7 16,2 5-16,0 9 0,2-4 0,1 12 15,0 0-15,2 4 0,0-5 16,4 3-16,-1-5 0,5 24 16,-2-2-16,-6-31 0,-3-20 15,-4-14-15</inkml:trace>
  <inkml:trace contextRef="#ctx0" brushRef="#br1" timeOffset="229256.6603">24917 14175 0,'0'0'0,"0"0"16,0 0-16,0 20 0,0-20 0,0 0 16,0 33-16,-1-14 0,0 3 15,-1 3-15,1 1 0,-1 8 16,0-1-16,1-1 0,0-3 16,0-1-16,-1-8 0,1-7 15,1-6-15,3-9 0,0-7 0,2-7 16,2-5-16,1-3 0,2-1 15,1-6-15,-1 0 16,1 5-16,0 4 0,1 6 0,1 2 16,-1 4-16,-1 3 0,-1 5 15,-1 4-15,-1 4 0,-1 4 16,0 8-16,-2 5 0,2 0 16,0 0-16,0-3 0,1-3 15,0-3-15,1-4 0,-1-3 0,2-4 16,0-3-16,0-5 0,2-1 15,2-3-15,-3-1 0,0-3 16,2 1-16,1 0 0,3 0 16,-1 2-16,1 3 0,-1 1 15,1 4-15,-2 4 0,-4 5 16,0 5-16,0 0 0,0 0 16,-1 1-16,0-1 0,1 0 15,1-2-15,1-3 0,-1-2 0,0-3 16,1-3-16,0-4 0,2-2 15,-2-6-15,0-6 0,-1-2 16,0-2-16,4-6 0,-1 0 16,-2-1-16,-2-2 0,-1 3 15,-1 0-15,-1-3 0,0-3 16,-3 4-16,-2 1 0,1-5 16,-2 2-16,0 5 0,0 4 0,-3 2 15,-1 1-15,1 6 0,1 3 16,-1 5-16,0 1 0,2 1 15,1 3-15,2 2 0,3 2 16,-3 5-16,0 3 0,0 5 16,3 2-16,-2 8 0,0 5 15,1 10-15,1 3 0,0 0 16,-1 0-16,3 13 0,1 0 16,3-4-16,3-5 0,3-7 15,4-4-15,1-4 0,-2-8 0,3-13 16,3-7-16,-7-2 0,-6-1 15,-4 0-15</inkml:trace>
  <inkml:trace contextRef="#ctx0" brushRef="#br1" timeOffset="229773.1332">26248 13798 0,'0'0'0,"2"11"0,0 4 16,1 8-16,0 2 0,2 13 0,-1 5 15,4 8-15,2 0 0,0-1 16,1-1-16,1 3 0,0-3 0,-2-11 15,-1-9-15,-1-9 0,-2-7 16,-1-4-16,-2-2 0,0-2 16</inkml:trace>
  <inkml:trace contextRef="#ctx0" brushRef="#br1" timeOffset="229956.1912">26368 13999 0,'0'0'0,"0"0"16,0 0-16,0 0 0,0 0 15,0 0-15,0 0 0,0 0 16,32-3-16,-32 3 0,23-8 16,-23 8-16,25-11 0,-11 5 15,1 0-15,-1-2 0,1-2 0,1-3 16,-2-3-16,-1 1 0,-2 2 16,-1 2-16</inkml:trace>
  <inkml:trace contextRef="#ctx0" brushRef="#br1" timeOffset="230156.4371">26617 13490 0,'0'0'0,"0"0"16,0 0-16,-4 21 0,4-21 0,-2 28 15,2-9-15,0 5 16,1 0-16,3 13 0,0 3 16,2 5-16,0 4 0,4 11 15,1 1-15,-1-2 0,-1-4 0,2 4 16,0-7-16,2-2 0,0-8 15,-1-12-15,1-8 0,-3-13 16,-3-10-16,-2 0 0,-1 0 16,-1 1-16</inkml:trace>
  <inkml:trace contextRef="#ctx0" brushRef="#br1" timeOffset="230356.2232">26800 13402 0,'0'0'0,"0"0"15,0 0-15,0 0 0,0 0 16,0 0-16,31-1 16,-31 1-16,28-5 0,-28 5 0,40-8 15,-18 5-15,1 1 0,0-1 16,2 2-16,-1-2 0,0 0 0,7 1 16,-2 3-16,-2 0 15,1 2-15,-5-2 0,-4 1 0,-3-1 16</inkml:trace>
  <inkml:trace contextRef="#ctx0" brushRef="#br1" timeOffset="230640.0629">26939 13584 0,'0'0'0,"0"0"0,0 0 16,-7 19-16,7-19 0,-2 27 16,2-6-16,0 3 0,1 5 0,1 17 15,3 7-15,0 6 16,3 5-16,3 26 0,2 7 16,4 17-16,2 16 0,8 20 0,3 0 15,14 39-15,-1-28 0,5-12 16,4-8-16,-5-27 0,-4-16 15,-13-31-15,-10-21 0,-6-15 16</inkml:trace>
  <inkml:trace contextRef="#ctx0" brushRef="#br1" timeOffset="230922.8965">27090 13943 0,'0'0'0,"0"0"0,0 0 15,0 0-15,29-4 0,-29 4 16,28-10-16,-9 2 0,2-1 15,4-2-15,4-1 0,2-2 16,2 2-16,14-7 0,5-1 16,11-7-16,-3-1 0,-2 1 15,-14 6-15,-9 5 0</inkml:trace>
  <inkml:trace contextRef="#ctx0" brushRef="#br1" timeOffset="231106.168">28575 13869 0,'0'0'0,"0"3"16,1 0-16,2-1 0,3-2 0,6-5 15,4-5-15,-1 1 0,-2 2 16,-2 0-16</inkml:trace>
  <inkml:trace contextRef="#ctx0" brushRef="#br1" timeOffset="232490.0283">29771 12729 0,'0'0'0,"0"0"15,0 0-15,0 0 0,0 0 16,0 0-16,0 0 0,0 0 16,0 0-16,-21 19 0,21-19 15,0 0-15,-14 14 0,14-14 16,-14 24-16,8-7 0,0 1 0,1 6 15,-1 6-15,1 0 16,-2 2-16,0 14 0,2 5 16,-1 11-16,2-4 0,2 17 15,2 2-15,1-8 0,1-6 0,1 14 16,1 3-16,1-4 0,3-10 16,3-2-16,3-2 0,-3-6 15,-3-7-15,5 3 0,-1-20 16,-3-9-16,-3-8 0,-2-4 15</inkml:trace>
  <inkml:trace contextRef="#ctx0" brushRef="#br1" timeOffset="233439.8278">30177 13259 0,'0'0'0,"0"0"0,0 0 15,0 0-15,0 0 0,0 0 16,0 0-16,0 0 0,-10 23 0,10-23 16,-15 34-16,8-11 0,-2 1 15,-2 4-15,-2 4 0,-1-1 16,2-1-16,-3 4 0,0-5 16,1 1-16,3-5 0,3-9 15,3-5-15,3-9 0,1-4 0,4-8 16,3-4-16,2-3 15,1-2-15,4-3 0,3 0 16,-1 1-16,1 4 0,-1 3 16,0 2-16,0 3 0,-2 3 0,-2 5 15,-1 6-15,-5 2 0,-1 0 16,-1 2-16,1 2 0,0-2 16,0 0-16,-2 1 0,-1 0 15,3-2-15,0-1 0,3-4 16,0-4-16,1-1 0,1-2 15,1-2-15,2-5 0,1-1 0,1-1 16,0 2-16,0 2 16,-1 0-16,1 2 0,-3 2 15,0 3-15,-2 2 0,-2 3 16,0-1-16,-2 0 0,1 1 0,-1-2 16,1 1-16,-2-1 15,1-1-15,-1-3 0,2-1 0,0-3 16,1 0-16,-1-2 0,1 2 15,0 0-15,0 2 0,1 1 16,-1 4-16,-1 5 0,0 2 16,-2 5-16,0 3 0,-1 3 15,1 7-15,1 0 0,-1-1 16,2-1-16,-1-3 0,1-3 0,-1-2 16,1-4-16,-1-3 0,1-2 15,-1-5-15,1-3 0,-1-5 16,1-4-16,-1-2 0,2 0 15,-2 1-15,1 1 16,-2 1-16,0 2 0,-1 0 0,0 3 0,-1 2 16,0-1-16,-2 4 0,0 0 15,-2 6-15,2 1 16,-1 2-16,0 2 0,1-1 16,0 0-16,2-2 0,3-1 0,-1-1 15,2-2-15,0-2 0,3-1 16,1-7-16,2-6 0,0-2 15,1-5-15,2-10 0,-1-5 16,2-2-16,0-3 0,4-12 16,1-1-16,-2-1 0,-2-1 0,1-5 15,-2 3-15,-2 3 16,-3 8-16,-6 11 0,-2 7 16,-2 7-16,-2 4 0,0 6 0,-2 4 15,3 6-15,-2 5 0,-2 9 16,-3 8-16,4 0 15,1 4-15,-1 10 0,2 5 0,2 4 16,3 4-16,1 3 0,3 4 16,4 8-16,1-1 0,5-6 15,4-2-15,7-1 0,1-5 16,-7-14-16,-8-9 0,-4-8 16</inkml:trace>
  <inkml:trace contextRef="#ctx0" brushRef="#br1" timeOffset="233939.8158">31308 12964 0,'0'0'0,"0"0"0,0 0 16,-7 18-16,7-18 0,0 0 0,0 36 15,0-18-15,0 1 0,0 5 16,1 3-16,0 7 0,0-1 15,2 1-15,1 0 0,0 5 0,0-2 16,-1-4-16,-1-4 16,3-4-16,1-3 0,0-4 0,-2-3 15,-1-3-15,1-2 0,-2-2 16</inkml:trace>
  <inkml:trace contextRef="#ctx0" brushRef="#br1" timeOffset="234178.5986">31406 13113 0,'0'0'0,"0"0"0,0 0 15,0 0-15,0 0 0,0 0 16,0 0-16,0 0 0,0 0 15,0 0-15,26-13 0,-26 13 16,0 0-16,31-13 0,-31 13 16,26-15-16,-15 7 0,1 1 15,1-1-15,-2 0 0,-1 3 16,-1-1-16</inkml:trace>
  <inkml:trace contextRef="#ctx0" brushRef="#br1" timeOffset="235489.7407">31235 12549 0,'0'0'0,"0"0"0,0 0 16,0 0-16,-2 23 0,2-23 15,-4 22-15,4-22 0,-2 26 16,2-13-16,1-2 0,2 0 16,0-3-16,3-2 15,3-2-15,2-2 0,1-4 0,3-3 16,1-2-16,0 0 0,-1-1 16,5-2-16,-1 2 0,-4 1 15,-2 1-15,-2 3 0,-2 2 16,-3 5-16,-5 3 0,-3 5 15,-4 4-15,0 5 0,-2 1 0,-4 3 16,-4 2 0,1-2-16,-1-3 0,2 0 0,3-6 15,2-2-15,3-3 16,1-3-16,4-2 0,1-6 0,4-3 16,3-3-16,3-1 0,3-5 15,4 0-15,-2 0 0,1 0 0,1-2 16,0-1-16,-4 4 15,-1 3-15,-3 8 0,-2 5 16,-4 3-16,-3 2 0,-6 8 16,-3 9-16,-6-1 0,-2 0 0,-8 11 15,-2 4-15,2-3 0,5-2 16,-5 8-16,3 2 16,1-6-16,1-3 0,3-3 0,5-6 15,2-7-15,2-6 0,9 0 16,6-1-16,-2-7 0,1-4 0,3-4 15,3-4-15,0-3 0,2-3 16,5-9-16,4-6 16,0-1-16,-1 0 0,11-12 15,4-3-15,-3 0 0,-2 1 0,4-3 16,1 4-16,-5 6 0,-3 5 16,3-2-16,-1-1 0,-9 9 15,-5 8-15,-3 4 0,-2 6 16,-5 5-16,-4 3 0,-2 7 15,-1 7-15,0-1 0,2 1 0,-2 7 16,-2 5-16,0-2 16,0-3-16,2 5 0,1 2 0,0-2 15,1-3-15,3-1 0,0-1 16,3-2-16,1-4 0,1 0 16,1-2-16,-2-3 0,-3-3 15,-4-3-15,-3-3 0,1-1 16,0 0-16,0-3 0</inkml:trace>
  <inkml:trace contextRef="#ctx0" brushRef="#br1" timeOffset="235793.7892">31385 13421 0,'0'0'0,"0"0"16,0 0-16,0 0 0,0 0 0,0 0 15,0 0-15,0 0 0,0-23 0,0 23 16,15-22-16,-15 22 15,20-25-15,-20 25 0,26-20 16,-14 13-16,0 2 0,-2 5 16,-3 2-16,-1 5 0,-3 4 0,-3 5 15,-3 4-15,-3 10 0,0 2 16,-1 2-16,-1 0 16,0 4-16,0-6 0,1-5 0,3-5 15,2-5-15,1-5 0,3-6 16,3-4-16,2-6 0,1-5 0,4-12 15,4-9-15,2-8 0,1-4 16,4-9-16,2-6 16,6-9-16,1 2 0,-3 7 0,-8 14 15,-5 11-15</inkml:trace>
  <inkml:trace contextRef="#ctx0" brushRef="#br1" timeOffset="236823.8601">31870 12644 0,'0'0'15,"0"0"-15,0 0 0,0 0 0,0 0 16,-12 22-16,12-22 0,-1 13 16,3-8-16,1 1 0,3 0 15,0 0-15,3-1 0,0-1 16,1-4-16,1-2 0,1 1 0,1 0 16,1-2-16,-2 0 15,-1 2-15,-1-2 0,-2 2 0,0 1 16,-1 0-16,-2 1 15,-1 2-15,-3 4 0,-4 5 0,-2 3 16,-3 5-16,-2 2 0,-1 3 16,-3 6-16,-1-1 0,1-2 15,3-2-15,-2 4 0,1-3 16,2-3-16,1-5 0,3-3 16,1-1-16,3-4 0,2-1 0,1-3 15,2-2 1,2 0-16,0 0 0,0-1 15,-1-1-15,2 1 0,-1 2 16,0-1-16,-2 2 0,-1-3 16,-2 0-16,0-4 0,0 0 0,0 0 15,0 0-15,0 0 0,-2-2 16,2 2-16,-2-4 0,1 2 16,-1 0-16,2 2 0,-3-2 15,1 4-15,0 2 0,0 3 16,-2 5-16,2-2 0,0 1 0,-2 3 15,0 3-15,0 0 16,-1 0-16,0 7 0,1 1 16,2-1-16,1-2 0,0 1 0,1-2 15,1-2-15,0-3 0,1-2 16,1-2-16,0-1 0,0-3 16,1-4-16,0-3 0,-1-4 15,1-2-15,0-8 0,0-5 16,2-3-16,2-1 0,0-5 15,2-3-15,0-2 0,0 0 0,3-10 16,2 3-16,-3 7 16,-2 4-16,0 0 0,-3 4 15,-1 6-15,-2 4 0,1 7 0,-2 5 16,-1 1-16,1 2 0,-1 4 16,0 3-16,-1 2 0,0 1 15,0 3-15,1 2 0,0-6 16,-1 1-16,0-1 0,1-1 15,0-1-15,0 1 0,3 0 16,0 1-16,1-1 0,-1 1 0,1 0 16,-2 0-16,1 2 15,-1-1-15,-1 4 0,0-1 16,-2 1-16,-1-1 0,-1 4 0,-1 5 16,-1-4-16,-1 1 0,-3 0 15,-1-1-15,1-3 0,-1-2 0,-2-4 16,-1-4-16,0-3 15,1-2-15,-1-13 0,0-11 16,3 6-16,3 5 0,-1 3 16,1 6-16,1 1 0,1 0 0,1-10 15,0-10-15,1-1 0,0 6 16,3 7-16,2 4 0,1 0 16,-1 1-16,3 3 0,3 2 15,-1 2-15,2 3 0,4 4 16,2 0-16,3 3 0,2 0 0,5 9 15,-1 3-15,0 0 0,-2 0 16,5 4-16,1 4 16,-2-1-16,-4 2 0,8 4 0,2 1 15,-4-8-15,-3-3 0,-1 0 16,-4-2-16,-5-7 0,-4-4 16,-3-4-16</inkml:trace>
  <inkml:trace contextRef="#ctx0" brushRef="#br1" timeOffset="237341.9755">32168 12800 0,'0'0'0,"0"0"0,0 0 15,0 0-15,0 0 0,0 0 16,0 0-16,0 0 0,19-21 0,-19 21 16,18-14-16,-18 14 0,21-14 15,-21 14-15,25-10 0,-11 6 16,-1 1-16,-1 2 0,-1 1 31,-2 2-31,-1 3 0,-3 2 0,-2 5 0,-3 2 0,-3 3 16,-1 0-1,-2 2-15,-2-4 0,0 0 16,-2 0-16,1-4 0,2-2 16,2-3-16,0-2 0,3 0 0,2-4 15,5-3-15,-2-1 0,-1 0 16,4-1-16,0 0 0,2 0 16,0 1-16,0 0 0,1-1 15,-2 4-15,-3 2 0,-2 2 16,0 5-16,-2 1 0,-2 0 0,-2 3 15,-4 3-15,0 3 16,0-1-16,-1-1 0,0 0 16,1-2-16,2-3 0,1-2 0,2-2 15,1-1-15,1-4 0,1-2 16,4-8-16,2 0 0,0-4 16,3-6-16,2-6 0,-1 3 15,-1 4-15,-2 3 0</inkml:trace>
  <inkml:trace contextRef="#ctx0" brushRef="#br1" timeOffset="237590.0239">32211 12566 0,'0'0'0,"0"0"16,0 0-16,0 0 0,0 33 0,0-33 15,2 31-15,-1-10 0,0 1 16,1 5-16,2 2 16,0 8-16,1 1 0,2 2 15,1 3-15,1 7 0,-2-3 0,3 1 16,2 0-16,-1 5 0,-1-6 16,-2-9-16,-2-9 0,-2-7 15</inkml:trace>
  <inkml:trace contextRef="#ctx0" brushRef="#br1" timeOffset="237958.3512">32144 13169 0,'0'0'0,"0"0"0,0 0 15,0 0-15,0 0 0,0 0 16,0 0-16,18-17 0,-18 17 0,0 0 16,23-20-16,-23 20 0,21-14 15,-21 14-15,21-10 0,-11 7 16,0 2-16,-1 0 0,0 2 16,-5 1-16,-2 3 0,-2 3 15,-1 1-15,0 1 0,-1 1 16,-1 1-16,-2 1 0,0-2 15,0 0-15,1-2 0,-1-1 16,2-1-16,1-1 0,0-2 16,1-2-16,1-2 0,4 0 0,1-5 15,3-4-15,2-2 0,2-2 0,7-10 16,2-5-16,-3 4 16,-3 5-16,-2 2 15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39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65031 7090 483,'-6'-19'21,"2"10"14,4 10 15,2 10 16,2 5 2,0 3-11,0 2-11,0 1-11,-1 2-8,0-1-3,-2 1-3,0-1-5,-2 1-2,0 3-2,-2 1-2,0 3-2,-1 0-3,0 2-4,0 1-3,0 1-4,0-1-2,1-2 1,-1-2 1,0-1 1,0-4-5,2-3-12,0-5-11,2-3-10,0-5-10,0-6-7,0-6-6,0-6-7,0-2 4,0 1 15,0 0 15,0 2 14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39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65050 8090 562,'1'-22'0,"2"5"4,2 3 5,2 5 5,0 1 3,1 0 4,0 0 4,0 1 4,0 0 1,1 2 0,2 2 0,0 2 0,1 0-1,1 0-1,1-2-1,2 0-1,-1 0-3,1 0-4,0 2-3,-1 1-3,1-1-4,1-1-3,2 0-4,0-1-2,-1-1-6,1 2-7,-2 0-8,-1 2-8,-1 0-6,-1 2-5,-1 0-4,0 2-6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39"/>
    </inkml:context>
    <inkml:brush xml:id="br0">
      <inkml:brushProperty name="width" value="0.0546" units="cm"/>
      <inkml:brushProperty name="height" value="0.0546" units="cm"/>
      <inkml:brushProperty name="color" value="#F2395B"/>
    </inkml:brush>
  </inkml:definitions>
  <inkml:trace contextRef="#ctx0" brushRef="#br0">66394 6703 402,'0'-43'3,"0"11"6,0 10 4,0 9 7,-2 10 10,0 10 16,-3 9 15,-2 11 17,-1 4 1,0 1-12,1-1-13,-1 0-12,0 3-9,2 7-7,1 5-7,0 6-6,1 7-9,1 11-9,-1 9-10,0 10-10,0 3-7,2-2-4,0-4-3,2-2-3,0-9-3,0-15 2,0-14 1,0-15 1,0-9-1,2 0-2,0-1-2,2 0-2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42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9904 11608 554,'-8'-14'3,"2"3"5,1 2 6,0 4 5,0 0 6,-1 0 4,-3-1 5,-2-1 4,0-1 0,1 2-8,0 1-6,2 0-8,-1 4-3,-2 6-2,-2 6-1,-1 5-1,-3 5 0,-1 3 1,-3 3 0,-1 3 1,-1 1-1,1 0-3,1 1-3,1-1-4,0 0 0,1-2 2,-1 0 2,0-1 1,2-1 1,3-2 0,3 0 0,3 0 1,2-3-1,2 0-1,2-1-2,2-1-2,3-2 1,4-2-1,4-4 2,3-3-1,5-2 1,5-2-2,5-3-1,5 0 0,4-5-3,4-6-3,4-6-4,4-5-3,4-4-6,2-1-5,3-1-7,3-1-6,-2 2-2,-6 3-1,-8 5-1,-6 3 1,-7 3-1,-4 1 1,-4 0 0,-6 2 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45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14572 11633 592,'-35'-13'3,"9"5"7,9 4 8,9 6 8,3 4 3,-2 5 2,-2 5 1,-1 6 1,-1-1-1,2-3-6,2-5-4,2-3-5,1 0-3,1 5-1,-1 5-1,0 5-1,0 1 1,2-3 0,0-3 1,2-3 1,0-1-2,2 0-3,0-1-4,2 1-3,1-1-4,1-1 0,3-1-2,2 0-1,1-3-1,0-1 1,-1-2 0,1-2 0,1-2 1,1 0 1,3-2-1,2 0 1,1-4 0,1-6 0,1-6 1,1-5-1,0-4-1,1-1-3,-1-1-3,1-1-2,-3 2-1,-3 5 1,-5 5 3,-3 5 2,-2 1 1,0 0 0,0-1 0,0-1 0,-1-4 0,1-4 0,0-4 1,0-6-1,-3-1 3,-2 5 2,-6 4 3,-2 3 3,-4 3 2,-2 1 2,-2 1 1,-1 0 2,-2 2-1,-2 3-2,0 1-3,-1 2-3,0 2-2,-1 2-4,1 2-3,-1 2-3,1 2-2,1 4-2,1 2-1,1 3-2,1 3-3,2 1-5,3 3-5,1 1-6,1 0-2,2-5-1,1-3 1,0-4-1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46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18393 11327 611,'-8'-7'1,"2"-1"3,1 0 3,1 0 3,1 2 6,3 1 9,4 2 9,2 2 10,4 0 2,4 0-5,3-2-6,5 0-6,2-1-4,1 0-3,1 0-3,1 1-3,0-1-5,0 2-8,0 0-6,1 2-6,-3 0-8,-3 2-6,-5 0-7,-3 2-6,-3 0-3,-2 1 2,-3 2 1,-1 0 1,-2 1 1,-4 1 1,-2 2-1,-3 0 1,-2-1 3,2-1 3,1-2 6,0-2 4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46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18551 11750 594,'-15'0'1,"1"0"-1,1 0 2,1 0 0,1 1 7,2 2 14,3 2 14,1 2 14,2 2 4,2 5-9,2 4-7,2 3-8,0 4-6,0 1-4,-2 2-4,0 3-4,-1 2-2,0 4-2,0 4-2,0 4-1,0 7-6,0 8-7,0 9-8,0 8-8,0 3-5,0-5-5,0-5-3,0-5-3,0-6-4,0-7-3,0-6-3,0-7-4,-1-8 5,0-6 9,-2-7 10,0-6 10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46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18350 12690 678,'1'-35'18,"2"8"5,2 7 4,2 9 3,2 3 4,3 0 0,3 0 0,3 1 2,3 0-5,3 2-6,3 2-8,3 2-7,2 1-8,1 0-8,0 0-9,2 0-8,0 0-2,-2 0 6,0 0 4,-1 0 6,-4 0 1,-5 2-2,-7 0-2,-5 2-3,-3-1-6,0-1-11,0 0-11,0-1-11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47"/>
    </inkml:context>
    <inkml:brush xml:id="br0">
      <inkml:brushProperty name="width" value="0.04445" units="cm"/>
      <inkml:brushProperty name="height" value="0.04445" units="cm"/>
      <inkml:brushProperty name="color" value="#F2395B"/>
    </inkml:brush>
  </inkml:definitions>
  <inkml:trace contextRef="#ctx0" brushRef="#br0">22798 10619 494,'-1'-49'37,"0"12"-6,-2 11-6,0 13-5,-2 5-3,-2 0 1,-1 0 1,-3 1 1,-1-1-1,0 0-2,0 0-3,1 0-2,-1 1-1,0 1-2,1 0 0,-1 2-1,-1 0 0,0 2-1,-1 0 1,-1 2 0,-1 1-1,1 2-1,-1 2-1,0 2-1,0 2-1,-1 5-1,-1 4 0,-1 3-1,0 3 0,3-1 0,1 1 1,2-1 0,1 4 0,-1 9 2,-1 6 0,-1 9 0,-1 3 2,2-4 0,1-3 1,1-2 1,1-4 0,0-2-1,2-3 1,1-4-2,1-2 1,2-1-1,2-3 1,2-1-1,2-3-1,2-3-1,2-3-2,2-3-2,1-3-2,1-2-2,2-4-4,0-2-3,2-4-1,3 0-2,3-3-2,3-2 0,2-2-1,-1-4 2,1-2 0,-1-3 1,-1-1-1,-1-1-4,-2 1-4,-3-1-3,-1 1-1,-2 3 4,-3 1 4,-1 3 4,-2 4 10,-2 8 16,-2 8 17,-2 7 16,-1 4 5,0-1-9,0-1-7,0 0-8,0-2-6,2-1-5,0-1-6,2-1-5,2-1-5,4-2-5,3-2-6,5-2-4,1-4-4,-1-2 0,-1-5-3,-1-4 0,-1-3-2,-1-3 1,0-4-1,-2-1 1,0-2 0,0 2 4,-1 3 3,1 1 4,-1 3 4,-2 1 7,-3 2 6,-1 2 6,-1 4 10,0 6 13,0 6 13,0 6 13,0 3 1,2-1-10,0 1-10,2 0-10,-1 0-8,1 3-3,0 1-4,0 3-4,1 0-5,1 1-7,3-1-6,2 1-6,0-1-5,-1-2-4,-1 0-4,0 0-3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50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68264 52355 475,'0'-13'6,"-2"6"13,0 6 13,-1 6 12,-2 4 3,0 3-9,-2 4-9,0 2-8,-1 2-6,0 1-3,1 1-3,-1 1-2,-1 0-3,-2 1-2,-2-1 0,-1 1-2,-2-1-1,2 2 0,1 1 1,1 1-1,0 0 0,0-3 1,1-1 1,-1-3 0,4-5-3,6-10-6,7-10-7,8-10-8,5-8-1,5-7 2,5-6 2,5-8 3,0-1 2,-2 6 3,-3 4 2,-3 6 2,-3 4 3,-3 6 4,-3 7 4,-3 5 4,-3 5 5,-2 4 5,-4 4 7,-2 4 5,-3 2 2,0 3-3,-2 1-3,0 3-2,0 0-6,0-3-9,2-1-9,0-2-9,3-4-5,4-5 0,4-4 0,4-5 0,1-4-1,-1 0-1,-1-2-1,-1 1-1,0-1 1,0 4 6,-1 2 4,1 4 5,-1 3 4,-2 6 6,-2 4 5,-2 5 4,-2 3 2,2-1-1,-2 1-2,1-1-2,0 0 0,0-1-2,0 0-2,0-2 0,2-4-5,4-7-6,3-6-6,5-7-8,0-6-2,-1-2 2,-2-3 0,-2-3 2,-3-1 0,-3-1 0,-2 1-1,-4-1 1,-1 1 1,0 1 2,0 1 4,0 1 1,0 2 4,0 3 0,0 3 3,0 3 2,0 3 5,0 4 12,0 4 11,0 4 10,-1 4 3,0 5-8,-2 5-8,0 5-7,-1 3-3,0 2 1,0 3 2,1 1 0,-1 3 1,2 2-3,0 4-2,2 2-3,-1 2-1,0 0-3,-2 0-2,0 0-3,-1-1-2,2 0-5,0-2-4,2 0-4,0-3-2,0-4-1,0-4-1,0-3-1,-1-5-2,0-1-3,-2-4-3,0-3-3,-2-3 0,-2-3 4,-1-3 5,-3-2 3,-1-3 3,0-2 3,1-2 2,-1-2 2,-1-3 1,0-2 0,-1-3 0,-1-3 0,1-5 0,5-5 2,3-7 3,4-5 1,4-3 0,4-2 0,3-1-2,5 0 0,3 0-2,1 0-1,3 1-3,1 2-1,2 1-3,1 1-4,1 3-3,1 2-3,0 2-3,1 1 0,-1 3 0,1 2-1,-2 0 0,-1 1-2,-3-1-2,-1 1-2,-3 0 2,-1 4 5,-2 3 5,-3 3 5,-1 2 3,-2 1 2,-2 0 2,-2 2 2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48"/>
    </inkml:context>
    <inkml:brush xml:id="br0">
      <inkml:brushProperty name="width" value="0.03067" units="cm"/>
      <inkml:brushProperty name="height" value="0.03067" units="cm"/>
      <inkml:brushProperty name="color" value="#F2395B"/>
    </inkml:brush>
  </inkml:definitions>
  <inkml:trace contextRef="#ctx0" brushRef="#br0">23465 12172 717,'0'-19'8,"0"7"16,0 8 16,0 8 16,-1 5 1,0 3-13,-2 4-14,0 2-13,0 1-10,1 1-10,0-1-7,2 1-9,0-2-6,0 0-5,0-1-6,0 0-4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49"/>
    </inkml:context>
    <inkml:brush xml:id="br0">
      <inkml:brushProperty name="width" value="0.02764" units="cm"/>
      <inkml:brushProperty name="height" value="0.02764" units="cm"/>
      <inkml:brushProperty name="color" value="#F2395B"/>
    </inkml:brush>
  </inkml:definitions>
  <inkml:trace contextRef="#ctx0" brushRef="#br0">24265 12070 795,'-1'-12'69,"0"10"-13,-2 8-15,0 9-14,0 5-16,1-1-18,0 1-19,2-1-18,0-1-9,0-3 4,0-3 2,0-2 3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51"/>
    </inkml:context>
    <inkml:brush xml:id="br0">
      <inkml:brushProperty name="width" value="0.05671" units="cm"/>
      <inkml:brushProperty name="height" value="0.05671" units="cm"/>
      <inkml:brushProperty name="color" value="#F2395B"/>
    </inkml:brush>
  </inkml:definitions>
  <inkml:trace contextRef="#ctx0" brushRef="#br0">82601 13291 387,'-2'-17'3,"-2"0"6,-3-1 5,-3-1 6,-2 1 2,2 3-1,1 3-2,0 3-1,1 2-2,-1 2-2,-2 2-2,0 2-2,-1 2-1,-1 2 0,-2 2 0,0 2-1,-1 1 1,-1 3 0,-1 2-1,-1 2 1,-1 1 0,-1 3 0,-1 1 2,-1 3 0,0 1 1,1 4-1,1 3 0,1 3 0,2 2-1,2 2-1,4 2 0,3 2-2,1 0-1,0-2 2,0-2-1,1-1 2,0-2-1,2 0 0,2 0 0,2 0-1,1-1-2,0-5-4,0-4-6,0-3-4,2-4-2,6-3-3,4-3-1,5-2-1,3-5 0,-1-5 1,1-4 2,-1-5 1,1-4 0,1-2-3,1-1-2,2-3-3,-2 0-1,0-1 2,-1 1 1,0-1 1,-3 1 2,-1 1 2,-3 1 3,-1 1 2,-3 4 8,-2 8 15,-4 8 13,-2 8 13,-2 4 4,2 3-6,0 1-7,2 3-6,0-1-6,1-1-6,2-3-5,0-1-6,2-4-6,1-5-6,3-4-7,2-5-6,1-6-3,-1-4 1,1-5 1,0-5 2,-1-3-1,-1-1-1,-1-1-2,-1-1 0,-1 1 0,0 1 5,-2 3 5,0 1 5,-2 3 4,-1 3 5,-1 3 6,0 3 5,-1 4 10,0 7 14,0 8 15,0 6 15,-1 4 3,-1 1-11,0 1-10,-1 1-10,-1 0-7,1-1-5,2-1-3,0-1-5,1 0-2,0 1-1,0 1-1,0 1-2,-1-1-4,0-1-12,-2-3-10,0-1-10,-1-1-11,2 1-11,0 2-10,2 0-12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56"/>
    </inkml:context>
    <inkml:brush xml:id="br0">
      <inkml:brushProperty name="width" value="0.03743" units="cm"/>
      <inkml:brushProperty name="height" value="0.03743" units="cm"/>
      <inkml:brushProperty name="color" value="#F2395B"/>
    </inkml:brush>
  </inkml:definitions>
  <inkml:trace contextRef="#ctx0" brushRef="#br0">54377 15750 587,'-8'8'53,"2"2"-9,1 0-9,1 1-10,0 1-4,2 1 1,0 1 1,2 2 1,-1 0 0,0 1 0,-2 1-1,0 1 1,-1 2-3,1 3-4,-1 3-3,0 3-4,0 1-4,0 2-4,0 1-4,1 1-4,-1-1-2,2-2-2,0-2 1,2-1-2,0-4-7,0-2-15,0-3-14,0-2-14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56"/>
    </inkml:context>
    <inkml:brush xml:id="br0">
      <inkml:brushProperty name="width" value="0.0522" units="cm"/>
      <inkml:brushProperty name="height" value="0.0522" units="cm"/>
      <inkml:brushProperty name="color" value="#F2395B"/>
    </inkml:brush>
  </inkml:definitions>
  <inkml:trace contextRef="#ctx0" brushRef="#br0">55595 15536 421,'0'-15'37,"0"2"-1,0 3 0,0 1-1,0 4 4,0 6 6,0 6 6,0 6 7,0 3-2,0 1-10,0 1-11,0 1-10,0 2-7,0 5-2,0 3-3,0 5-3,-1-1-2,0-2-1,-2-3-3,0-3-1,-1-1-4,0 2-9,0 3-8,0 1-7,0 6-7,-1 8-5,-2 10-5,0 8-4,0-1 0,2-9 7,3-10 6,1-10 7,0-6 0,0-5-9,-2-3-9,0-4-8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58"/>
    </inkml:context>
    <inkml:brush xml:id="br0">
      <inkml:brushProperty name="width" value="0.03662" units="cm"/>
      <inkml:brushProperty name="height" value="0.03662" units="cm"/>
      <inkml:brushProperty name="color" value="#F2395B"/>
    </inkml:brush>
  </inkml:definitions>
  <inkml:trace contextRef="#ctx0" brushRef="#br0">25627 4763 600,'-5'-15'1,"4"4"1,6 3 1,4 2 2,4 2 5,3 1 10,3-1 9,3 0 10,1 0 2,-1 2-6,-1 0-5,-1 2-5,-1 1-5,1 2-5,-1 2-4,1 2-5,-2 1-4,-5 1-1,-3 1-1,-4 2-2,-3 1-2,-2 3-2,-2 3-2,-2 3-3,-3 2-1,-4 1 2,-3 1 0,-5 1 0,-2-1 2,1-1 1,-1-3 0,1-1 1,-1-3 2,1-1 1,-1-2 0,1-3 3,1-1-1,3-2 0,3-2 0,2-2-1,5-2 2,3-1 4,4 0 5,3-2 4,5 0 2,2 0-2,3 0-1,3 0-2,2 1-1,1 0-1,1 2 0,1 0-2,-1 2-1,-1 0 1,-3 1 0,-1 2 0,-3 0 0,-3 1 0,-3 2-1,-2 0 0,-3 1 0,0 1 1,-2 1 2,0 2-1,-4 0 1,-4 1-1,-5 1-1,-5 1-1,-3 0-1,1 1 0,-1 0-1,1-1 0,-1-1-1,1-3-2,-1-2-1,1-4-2,0-2-3,1-1-3,0 0-3,2-2-4,2-1-4,3-4-4,3-2-5,2-3-4,4-3-3,2-2-2,4-2-2,2-1-2,1-2 1,0 2 3,-2 1 3,0 1 4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59"/>
    </inkml:context>
    <inkml:brush xml:id="br0">
      <inkml:brushProperty name="width" value="0.05006" units="cm"/>
      <inkml:brushProperty name="height" value="0.05006" units="cm"/>
      <inkml:brushProperty name="color" value="#F2395B"/>
    </inkml:brush>
  </inkml:definitions>
  <inkml:trace contextRef="#ctx0" brushRef="#br0">27138 4100 439,'28'-22'10,"-5"3"6,-7 3 7,-5 3 7,-4 1 2,-4 0-2,-3 0-4,-2 1-2,-3 0-3,-2 4-3,-2 2-3,-1 4-3,-3 1-2,0 0-1,-1 0-1,-1 0-1,0 2 0,1 4 0,0 4 0,2 4 1,0 2 1,-2 3-1,0 1 0,-1 3 0,1 2 0,1 2 0,2 4 1,2 3 0,2 0-1,1-1 0,0-3-2,2-2 0,0-1-1,2-1-1,0-1 0,2-1 0,0-2-2,2-1-2,0-3-4,2-1-3,1-3-1,1-4-1,3-5 0,2-2-1,1-5-1,2 0 0,0-3 0,1-2-1,1-4 0,1-7 1,1-7 2,2-7 1,-1-5-1,1-4-4,-1-4-2,1-4-3,-1-3-1,-1 0 0,-1-1 0,-1-2 2,0 1 1,0 1 3,-1 1 4,1 0 2,-2 3 3,-3 4-1,-2 4 0,-4 4 1,-2 4 1,0 3 4,-2 5 3,0 3 4,-1 4 4,0 3 3,0 3 4,0 3 4,-1 4 4,-2 8 4,-2 6 6,-2 7 4,0 5 0,-1 5-5,0 3-7,0 5-4,0 0-5,2-2-2,1-2-3,1-1-2,0-1-3,2 1-2,0 0-1,2 2-3,0-1-1,0-1 0,0-3-1,0-1 0,0 2-5,0 8-8,0 8-8,0 8-8,1 3-7,3-4-8,4-3-7,2-2-8,1-5 1,-1-4 8,0-5 7,-2-5 8,0-5 3,0-5-3,0-5-1,0-4-3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0:59"/>
    </inkml:context>
    <inkml:brush xml:id="br0">
      <inkml:brushProperty name="width" value="0.0358" units="cm"/>
      <inkml:brushProperty name="height" value="0.0358" units="cm"/>
      <inkml:brushProperty name="color" value="#F2395B"/>
    </inkml:brush>
  </inkml:definitions>
  <inkml:trace contextRef="#ctx0" brushRef="#br0">29155 3611 614,'0'-13'36,"0"8"6,0 7 7,0 6 7,0 5-2,0 1-9,0 3-11,0 2-9,-2 2-7,0 6-5,-3 5-4,-2 5-5,0-1-5,1-4-9,0-5-7,2-5-9,1-4-10,2-3-14,2-3-14,2-2-13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00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29848 3294 572,'0'14'69,"0"-1"-12,0-2-13,0-2-13,0 0-5,0 3 0,0 3 2,0 3 1,0 1-1,0-1-5,0-1-5,0 0-3,0-2-4,0-1-2,0-1-1,0-1-3,2-3-4,4-4-9,4-6-8,3-4-8,2-4-3,-3-2 4,-1-1 4,-2-3 3,-1-3 3,0-5 0,-1-5 0,1-4 2,-1-2 0,-2 5 4,-3 4 2,0 3 2,-3 4 2,0 3 2,-2 3 1,0 3 1,-2 2-1,-2 2-1,-2 2-2,-1 2-3,-2 3-2,1 4-4,-1 3-5,0 5-4,1 2-4,1 1-3,0 1-3,2 2-3,1-3-1,1-1 2,0-4 1,2-3 3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00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30502 4100 519,'-16'30'133,"1"-2"-30,-1-1-33,0-3-31,-1 1-18,-3 1-3,-3 2-4,-2 3-3,-2 0-1,1 0-1,1 0 1,1 1-1,3-3-1,3-4 0,4-3-2,5-5-1,4-3-1,8-4-2,6-4-2,7-4-1,4-4-1,3-2 1,1-4 0,3-2 2,2-2-5,4-1-9,4-1-10,4-1-9,-1 0-4,-6 4 1,-5 3 1,-7 3 0,-3 1 1,-3 2 1,-1 0 1,-2 2 0,-2 1 1,-1 1-3,-1 3-1,0 2-1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50"/>
    </inkml:context>
    <inkml:brush xml:id="br0">
      <inkml:brushProperty name="width" value="0.04929" units="cm"/>
      <inkml:brushProperty name="height" value="0.04929" units="cm"/>
      <inkml:brushProperty name="color" value="#F2395B"/>
    </inkml:brush>
  </inkml:definitions>
  <inkml:trace contextRef="#ctx0" brushRef="#br0">71014 52326 446,'13'-35'-29,"-3"8"16,-4 7 16,-4 9 15,-3 5 13,0 4 7,-2 4 8,0 4 8,-1 3 1,0 3-5,0 3-5,0 3-5,0 2-5,1 1-3,-1 1-5,0 1-3,0 1-4,0-1-2,0 0-1,0 1-3,1-1-2,1-2-3,0 0-4,2 0-3,-1-2-4,0 1-6,-2-1-6,0 1-5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00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31167 4686 516,'-15'-15'12,"4"2"10,3 3 12,3 1 11,1 4 4,0 6-1,0 6-2,0 6-2,0 4-3,1 7-7,-1 3-6,0 6-7,0 3-3,0 2-3,0 2-2,1 3-3,-2-1-7,2 1-10,-1 0-12,0 0-11,1-3-8,2-7-6,2-7-6,2-7-6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01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31979 4359 450,'-9'-15'6,"0"4"13,-1 3 13,-1 3 13,-1 2 4,0 3-3,0 4-4,1 2-3,-1 3-5,0 2-4,0 2-4,1 1-4,0 2-3,2 1-1,2 2-2,2 0-1,1-1 0,1 1-2,-2-2 0,2-1 0,0-1-2,2-1-1,2-1-2,2 0-2,1-2-3,3-1-7,2 0-5,2-2-7,1 0-2,-1 0-1,1 0 0,0-1 0,0 1 1,-1 0 1,1 0 3,0 0 2,-1-1 3,-1 1 3,0 0 2,-2 0 4,-2 3 3,-4 7 5,-4 7 3,-4 7 5,-4 2 1,-3-3-4,-5-4-2,-4-2-2,-2-2-4,-1-3 0,-1-1-3,0-2-1,-1-3-5,3-3-9,1-3-8,3-2-9,2-4-6,4-4-6,4-4-4,5-4-4,1-2-3,2 1 3,0-1 2,2 0 1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01"/>
    </inkml:context>
    <inkml:brush xml:id="br0">
      <inkml:brushProperty name="width" value="0.05012" units="cm"/>
      <inkml:brushProperty name="height" value="0.05012" units="cm"/>
      <inkml:brushProperty name="color" value="#F2395B"/>
    </inkml:brush>
  </inkml:definitions>
  <inkml:trace contextRef="#ctx0" brushRef="#br0">33550 2577 438,'14'-33'15,"-3"15"28,-3 13 29,-3 14 30,-2 10 2,0 9-21,-2 7-22,0 8-21,-2 4-16,0 2-10,-2 0-11,0 1-8,0-1-8,0-2-2,2-4-4,0-2-2,1-5-12,0-8-23,0-6-21,0-6-22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05"/>
    </inkml:context>
    <inkml:brush xml:id="br0">
      <inkml:brushProperty name="width" value="0.03481" units="cm"/>
      <inkml:brushProperty name="height" value="0.03481" units="cm"/>
      <inkml:brushProperty name="color" value="#F2395B"/>
    </inkml:brush>
  </inkml:definitions>
  <inkml:trace contextRef="#ctx0" brushRef="#br0">15480 19011 631,'-1'-13'17,"0"8"3,-2 7 6,0 6 4,-2 5 0,-2 3-5,-2 3-4,-1 3-4,-3 2-3,0-1 1,-1 1 0,-1-1 1,0 1-2,0 1-4,2 1-3,1 1-5,0-2-1,1-1 0,-1-4 0,0-3 1,1-2 0,1-1 0,0-1 0,2 0 0,1-2 0,0-1-1,2-1 0,1 0 0,2-3 1,5-3 2,6-2 3,4-4 2,3-1 2,-1 1-2,1-1-1,0 0 0,0 0-2,3 0-2,1 0-1,3 0-3,1 1-2,1 0-4,1 2-3,1 0-5,0 1-1,0 0-1,1 0-1,-1 0 0,-2 0-3,-3 0-6,-4 0-6,-5 0-5,-2 1-4,-2 2-2,-2 2 0,-2 2-2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05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16125 19205 614,'-15'-13'5,"2"6"11,3 6 11,1 6 11,1 5 4,2 5-5,1 5-2,1 5-5,-1 4-3,2 1-4,-1 2-3,0 3-5,0 0 0,0 2-1,0 0 0,0 2 1,0 1-5,1 2-7,-1 2-10,0 2-7,0 0-9,2-4-8,0-2-8,2-3-8,0-5-4,2-6-2,0-5 0,2-6-1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06"/>
    </inkml:context>
    <inkml:brush xml:id="br0">
      <inkml:brushProperty name="width" value="0.03262" units="cm"/>
      <inkml:brushProperty name="height" value="0.03262" units="cm"/>
      <inkml:brushProperty name="color" value="#F2395B"/>
    </inkml:brush>
  </inkml:definitions>
  <inkml:trace contextRef="#ctx0" brushRef="#br0">17394 19900 674,'-18'0'7,"10"0"14,11 0 14,12 0 13,5 0 4,3 0-9,1 0-8,3 0-8,-1 0-7,0 0-4,-1 0-4,-1 0-5,0 0-5,1 0-4,1 0-5,1 0-4,-2 0-6,-3 0-6,-5 0-6,-3 0-6,-3 0-4,-1 2-4,0 0-3,-2 1-3,-1 2 3,0 0 8,-2 1 8,0 1 9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06"/>
    </inkml:context>
    <inkml:brush xml:id="br0">
      <inkml:brushProperty name="width" value="0.03441" units="cm"/>
      <inkml:brushProperty name="height" value="0.03441" units="cm"/>
      <inkml:brushProperty name="color" value="#F2395B"/>
    </inkml:brush>
  </inkml:definitions>
  <inkml:trace contextRef="#ctx0" brushRef="#br0">18096 18966 639,'-20'-12'2,"5"8"20,7 8 19,5 8 20,3 5 3,0 5-11,0 3-13,0 4-11,0 4-9,0 3-5,0 2-6,0 4-5,0-1-3,0-2-5,0-3-2,0-3-4,0-2-6,0 2-10,0 1-9,0 1-9,0-4-5,2-6-3,0-7-1,2-6-1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07"/>
    </inkml:context>
    <inkml:brush xml:id="br0">
      <inkml:brushProperty name="width" value="0.0453" units="cm"/>
      <inkml:brushProperty name="height" value="0.0453" units="cm"/>
      <inkml:brushProperty name="color" value="#F2395B"/>
    </inkml:brush>
  </inkml:definitions>
  <inkml:trace contextRef="#ctx0" brushRef="#br0">19622 18850 485,'-19'0'42,"7"0"1,8 0 2,8 0 0,5 0-1,3 0-5,4 0-5,2 0-5,2 0-5,1 0-2,1 0-5,1 0-2,0 0-4,1 2-2,-1 0-3,1 2-3,-1 0-3,1 2-4,-1 0-2,1 1-4,-2 0-1,-3 0 1,-3-2 1,-3 0 1,-1-1 0,0 1-3,-1 2-1,1 0-3,-4 2 2,-6 2 8,-8 1 6,-6 3 8,-3 0 6,1-1 4,1-1 4,0 0 5,2 0-1,-1 3-4,0 3-5,0 3-4,0 4-4,-3 3-2,-2 4-1,-1 4-1,-3 5-6,-1 4-6,-3 6-8,-1 4-7,-1 4-9,3 5-13,1 3-11,3 5-13,2-6 1,5-13 12,3-14 12,4-14 12,2-6 6,0 0-3,0-1-2,1 1-1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07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21500 19670 616,'9'-22'83,"3"5"-14,4 4-16,2 3-15,0 3-8,1 0-4,-2 2-2,-1 1-4,0 0-3,1 0-5,1 0-4,1 0-5,0 2-6,-1 2-9,0 4-9,-2 2-10,-2 2-2,-1 1 5,-2 2 3,-2 0 5,-3 0-4,-3-1-12,-2-1-11,-3-1-12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08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21495 20496 650,'-13'-2'8,"4"0"14,6-3 14,5-2 15,3 1 3,3 1-6,3 2-7,4 2-7,1 1-8,3-2-8,1 0-8,3-1-8,1-1-8,1 2-6,1 0-6,0 2-7,1 0-6,-1 0-6,-1 0-7,-1 0-6,-3 0-2,-3 0 6,-4 0 3,-4 0 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51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71258 51995 539,'9'-13'36,"0"4"2,1 6 3,1 5 3,0 2-3,-2 3-9,-2 2-8,-2 2-8,-2 2-7,-1 5-3,0 3-3,-2 5-3,-1 0-2,-3-1 0,-4-3-1,-2-1 1,-2-3-2,1-1-2,-1-2-2,0-3-3,1-1 0,3 0-1,1-2 1,2 0-1,4-3 4,4-1 7,5-2 6,5-2 7,2-1 4,0 0 0,-2 0 1,-1 0 0,-1 2 2,-1 6 3,0 4 3,-2 5 3,-3 3-1,-4 1-6,-6 1-6,-4 1-5,-3 0-4,1-1-2,-1-1-2,0-1 0,1-2-5,1-3-5,1-2-6,0-4-6,2-4-7,-1-4-11,0-6-11,0-4-11,2-4-1,2-3 7,4-3 8,3-3 7,0 0 6,1 3 3,0 3 4,0 2 4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08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23396 19131 547,'-2'-23'66,"0"15"2,-3 16 1,-2 15 1,0 9-7,1 1-14,1 0-14,1 2-14,0-1-11,2 0-8,0-1-9,2-1-7,0-2-9,0-2-10,0-1-10,0-3-11,0-3-4,0-3-1,0-4 0,0-4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08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24200 18930 575,'0'-9'58,"0"14"6,0 13 4,0 15 6,0 6-6,2 0-19,0 0-18,1 0-18,0 6-15,0 12-8,-2 11-9,0 12-10,-1-2-2,0-17 6,0-17 6,0-15 6,-1-10-6,0 1-18,-2-1-16,0 1-18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14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15015 26950 557,'0'38'138,"2"-4"-34,0-2-32,1-3-33,0 0-17,0 5-2,-2 2-2,0 6-2,-2 1-5,0 2-9,-2 0-8,0 2-9,-1-3-8,1-4-8,-1-6-7,0-4-7,1-5-5,1-5 1,0-5-1,2-4-1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14"/>
    </inkml:context>
    <inkml:brush xml:id="br0">
      <inkml:brushProperty name="width" value="0.03226" units="cm"/>
      <inkml:brushProperty name="height" value="0.03226" units="cm"/>
      <inkml:brushProperty name="color" value="#F2395B"/>
    </inkml:brush>
  </inkml:definitions>
  <inkml:trace contextRef="#ctx0" brushRef="#br0">15150 27862 681,'9'-27'10,"3"7"17,4 9 19,2 7 19,1 4 1,1 0-17,-1 0-15,1 0-17,-1 0-12,1 0-12,-1 0-10,1 0-11,-2 0-5,-3 2-1,-3 0 0,-2 2-1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15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16300 26927 528,'0'-10'62,"2"10"1,0 12-2,2 10-1,0 7-4,0 4-10,-1 4-9,1 5-9,-1 2-7,0 3-4,-1 4-5,-2 2-4,0 1-7,2 0-9,0-2-9,2-1-9,-1-5-2,0-10 6,-2-9 5,0-10 5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15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20210 26378 492,'-15'-8'0,"2"0"0,3 1 0,1-1 0,1 0 7,0 0 14,0 0 14,1 1 15,-2 0 4,-2 2-5,-2 2-4,-1 2-5,-3 3-4,0 6-4,-1 4-4,-1 5-4,0 3-4,-1 1-3,0 1-4,1 1-3,0 1-3,3 3 0,1 1-2,2 2 0,3 1-3,3-1-2,2-2-2,4 1-3,2-4-3,4-2-2,2-3-3,3-3-3,5-3-2,7-4-5,7-4-3,7-4-3,5-5-1,4-6 1,4-6 2,4-5 2,2-4-1,-1-1-4,1-1-4,0-1-4,-5 2-1,-10 5 2,-10 5 2,-9 5 3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15"/>
    </inkml:context>
    <inkml:brush xml:id="br0">
      <inkml:brushProperty name="width" value="0.05003" units="cm"/>
      <inkml:brushProperty name="height" value="0.05003" units="cm"/>
      <inkml:brushProperty name="color" value="#F2395B"/>
    </inkml:brush>
  </inkml:definitions>
  <inkml:trace contextRef="#ctx0" brushRef="#br0">24506 26240 439,'-13'1'87,"3"3"-3,4 4-4,4 2-2,1 2-9,-2 0-12,-2-1-13,-2 1-13,-1 3-12,-1 5-9,-2 7-9,0 5-9,-1 4-4,1 0 0,-1 2 0,0 1 2,2-2 0,3-4 1,2-4 1,4-3 1,3-5-1,6-5-1,4-5-3,5-5-2,3-4-1,1-6-3,1-4-1,1-5-2,1-4-1,-1-3-2,0-3-1,1-3-1,-1-2 0,1-1 3,-1-1 2,1 0 2,-3-1 3,-3 1 3,-5 1 1,-3 1 4,-2 2 2,-2 0 3,-1 1 4,0 1 4,-3 1 1,-4 3-3,-4 1-1,-4 3-3,-3 1 5,-1 4 8,-3 3 9,-1 3 10,-2 2 1,1 3-5,-1 4-6,0 2-5,2 2-6,1 2-10,2 0-8,3 1-10,0 1-9,0 0-12,1-1-12,-1 1-11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17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63963 24608 512,'0'-34'73,"0"13"-5,0 11-4,0 12-5,1 7-6,0 3-8,2 4-6,0 2-8,0 5-7,0 6-7,-2 8-6,0 7-7,-3 2-5,-2-1-3,-3-1-3,-3 0-2,-1-3-5,2-4-10,3-4-9,1-3-9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17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64250 25265 656,'15'-7'101,"-1"3"-20,-1 1-19,-1 2-19,0 1-15,0 0-9,-1 0-10,1 0-8,-1 0-10,-1 2-6,-1 0-8,0 1-8,-2 0-7,1 0-10,0-2-10,0 0-8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18"/>
    </inkml:context>
    <inkml:brush xml:id="br0">
      <inkml:brushProperty name="width" value="0.05257" units="cm"/>
      <inkml:brushProperty name="height" value="0.05257" units="cm"/>
      <inkml:brushProperty name="color" value="#F2395B"/>
    </inkml:brush>
  </inkml:definitions>
  <inkml:trace contextRef="#ctx0" brushRef="#br0">64703 24298 418,'0'-17'28,"0"11"9,0 12 8,0 11 9,0 7-1,-2-1-7,0 1-8,-1-1-7,-2 2-6,0 3-5,-2 3-3,0 3-4,-1 2-4,-2 2-3,0 2-5,-1 2-3,0 0-4,0-2-2,2-2-2,1-1-2,0-5-2,2-4 1,1-5 1,0-5 0,3-8-8,4-10-18,4-11-18,4-11-18,1-5 0,1 1 16,0 1 17,0 1 16,-1 1 10,1 1 4,0 1 2,0 1 4,-1 2 7,-1 3 8,0 2 8,-2 4 10,0 4 7,0 6 7,0 6 6,-1 6 7,1 3-3,-2 1-9,-1 1-10,0 1-11,-2 1-5,-2 1-2,-2 1-1,-2 1-1,-1 0-3,0-3-4,0-1-4,0-2-3,3-6-7,6-9-7,6-8-9,6-9-8,4-6-4,2-3-1,4-3-1,3-3-1,1-1 3,-1 1 5,-1 2 6,-1 0 6,-2 0 4,-1 1 4,-3 0 3,-1-1 5,-3 2 2,-3 3 4,-3 3 3,-2 3 4,-4 3 2,-1 1 5,-2 2 3,-2 2 5,-2 6 6,-4 8 12,-2 9 12,-3 9 10,-1 3 0,2-5-14,2-3-12,3-4-14,-1-1-7,-2 3-3,-2 3-2,-2 3-2,1 0-2,2-1-2,4-3-1,3-1-2,3-3-9,4-2-17,3-4-17,5-3-17,3-4-6,1-8 7,3-6 6,1-7 5,1-3 7,-1 1 3,-1 1 6,0 1 5,-4 2 4,-3 3 5,-4 3 4,-4 2 5,-4 7 14,-1 8 22,-2 9 22,-1 10 22,-3 2 4,2-2-13,-1-1-14,0-3-14,0 0-9,2 0-4,0-1-5,2 1-5,0-2-3,0 1 0,0-2-1,0-1-1,2-4-8,6-6-12,4-8-13,5-6-13,4-7-5,1-5 2,3-7 2,1-5 2,1-5 3,-1-2 6,-1-4 4,-1-2 6,-3 0 3,-5 6 3,-5 4 2,-4 5 3,-4 5 6,-2 5 6,-2 5 9,-2 5 7,-3 3 4,-2 2-2,-3 2-1,-3 2 0,-2 3-2,2 6-2,1 4-2,1 5-1,2 2-7,2-1-12,4-1-11,2 0-13,4-3-4,2-1 2,4-3 2,2 0 1,0-2 3,-3 3 5,-2 2 5,-4 1 4,-1 2 2,0 2 2,0 0 2,0 1 1,0 0 2,-2-1 3,0-1 3,-1-1 4,3-1 1,9-2 0,9-3 0,9-1-1,3-1-1,-5 0 1,-3 0-2,-5 0 1,-2 0 1,0 3 2,-2 2 3,-1 1 3,-3 3 1,-4 3 0,-6 4 1,-4 2 0,-4 1-1,-4 0-1,-2 1-2,-3-1-2,-2 1-4,-1 1-6,-1 0-7,-1 2-6,0 1-8,1-1-12,1 0-10,1 1-11,1-4-9,2-4-8,3-5-8,1-4-8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51"/>
    </inkml:context>
    <inkml:brush xml:id="br0">
      <inkml:brushProperty name="width" value="0.04441" units="cm"/>
      <inkml:brushProperty name="height" value="0.04441" units="cm"/>
      <inkml:brushProperty name="color" value="#F2395B"/>
    </inkml:brush>
  </inkml:definitions>
  <inkml:trace contextRef="#ctx0" brushRef="#br0">71550 52602 495,'35'-48'20,"-7"12"1,-9 13 0,-7 13 0,-4 6 3,1 0 3,2 0 3,0 1 4,1 0 1,-1 3-3,1 4-3,0 2-2,-2 3-2,-1 4-3,-2 2-1,-2 3-3,-2 2-1,0 3-1,-2 1-2,0 3-1,-2 0-2,0 0-1,-2 0-3,0 1 0,0-3-4,0-3-5,2-5-3,0-3-5,2-6-1,0-8 1,2-8 3,0-8 1,3-5 2,4-5 1,3-3 0,5-4 1,0-1 1,-1 3-1,-2 4 0,-2 2 0,-2 3-2,-1 5-2,-1 3-3,0 5-4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32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72200 24274 503,'0'-11'76,"2"10"-4,0 10-6,1 9-6,0 6-7,0-1-9,-2 1-11,0-1-8,-2 2-7,0 5-3,-2 3-3,0 4-2,0 1-3,1-2-3,0-2-2,2-1-3,0-4-7,0-2-9,0-3-10,0-3-11,0-2-8,0-3-5,0-1-5,0-2-6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33"/>
    </inkml:context>
    <inkml:brush xml:id="br0">
      <inkml:brushProperty name="width" value="0.03567" units="cm"/>
      <inkml:brushProperty name="height" value="0.03567" units="cm"/>
      <inkml:brushProperty name="color" value="#00BFF3"/>
    </inkml:brush>
  </inkml:definitions>
  <inkml:trace contextRef="#ctx0" brushRef="#br0">72337 24879 616,'-6'-8'67,"6"2"-6,4 1-4,6 1-6,2 0-6,1 0-9,1 0-8,1 0-9,0 1-7,-1 1-6,-1 0-5,0 2-4,-2 0-5,1 0-1,0 0-2,0 0-1,-1-1-11,-1 0-20,-1-2-20,0 0-20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33"/>
    </inkml:context>
    <inkml:brush xml:id="br0">
      <inkml:brushProperty name="width" value="0.04781" units="cm"/>
      <inkml:brushProperty name="height" value="0.04781" units="cm"/>
      <inkml:brushProperty name="color" value="#00BFF3"/>
    </inkml:brush>
  </inkml:definitions>
  <inkml:trace contextRef="#ctx0" brushRef="#br0">73029 23816 460,'0'-12'47,"0"8"5,0 8 6,0 8 5,0 4-3,0 3-9,0 1-10,0 3-10,-1 2-6,0 2 0,-2 4-1,0 3 0,-1 2-4,0 2-8,0 2-6,1 3-6,-1-1-7,0 2-6,0-1-4,0 0-7,0-3-4,1-4-6,-1-5-5,0-5-6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33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73100 24880 552,'23'-50'2,"-1"7"6,-1 7 6,-1 9 4,-2 6 5,-1 5 4,-3 5 4,-1 5 3,-2 3 0,-1 3-1,0 4-3,-2 2-2,-1 4-2,-2 4-4,-2 3-3,-2 5-2,-2 2-3,-2 1 1,-2 0-1,-2 2 1,-1 0-3,-2-1-4,0-1-5,-1-1-3,1-2-3,2-3 1,4-3 1,3-3 0,3-3-7,4-2-13,3-4-13,5-2-14,3-5-7,1-6 1,3-6 0,1-5 0,-1-1 4,-3 5 9,-5 4 7,-3 6 9,-2 1 6,0-2 2,0-2 2,0-1 3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33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74719 23881 461,'-9'-14'9,"0"5"15,-1 3 16,-1 4 17,-1 4 5,0 4-6,0 3-4,1 5-6,-2 4-5,0 3-7,-1 5-7,-1 3-6,0 2-4,1 0-2,1 1-2,0-1-3,3 0-2,3-2-3,2 0-3,4-1-4,3-3-9,4-3-18,3-4-17,5-5-18,2-4-5,-1-4 4,1-6 5,0-4 5,-2-3 6,-3 0 5,-3 1 6,-2-1 6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34"/>
    </inkml:context>
    <inkml:brush xml:id="br0">
      <inkml:brushProperty name="width" value="0.05464" units="cm"/>
      <inkml:brushProperty name="height" value="0.05464" units="cm"/>
      <inkml:brushProperty name="color" value="#00BFF3"/>
    </inkml:brush>
  </inkml:definitions>
  <inkml:trace contextRef="#ctx0" brushRef="#br0">75100 24148 402,'1'-22'3,"2"6"5,2 5 6,2 5 5,1 2 3,1 0-1,2 0 0,0 0-1,0 3-1,-1 8 2,-1 6 0,0 7 0,-3 4-1,-4 1-4,-4 1-2,-4 1-4,-3 0-2,0-1 0,-1-1-1,-1-1 0,0-2-1,2-3-1,2-3-1,2-3-1,3-3-2,4-4-5,4-4-3,4-4-4,3-5-4,3-4-4,3-5-3,4-5-5,0-4 0,2-1 1,1-2 2,1-3 1,-1 0 2,-3 2 2,-3 0 3,-2 1 1,-4 2 3,-1 5 4,-3 3 4,-1 5 4,-1 1 4,-2 2 5,-1 1 6,0 1 4,-2 3 11,-2 6 14,-2 5 15,-2 7 13,-1 4 1,0 3-14,0 3-14,0 3-14,0 2-8,-2 1-3,0 1-3,-1 1-2,0-1-3,2-3-1,2-4-1,2-1-2,3-4-5,4 1-12,4-2-11,3-1-11,3-5-5,2-10 2,0-10 2,1-10 2,1-6 2,1-4 3,1-5 2,1-3 3,-1-2 1,-1 0 0,-3 0-1,-1 0 0,-3 0 2,-4 3 4,-5 2 5,-2 2 5,-4 2 1,-1 7 2,0 4 0,-1 4 0,-3 5 4,-2 3 3,-3 2 5,-3 4 5,-2 2 1,0 4-3,1 2-2,-1 3-2,1 2-7,3 0-13,1 0-12,2-1-12,2 0-7,2 0-1,2-2-1,2 0-1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34"/>
    </inkml:context>
    <inkml:brush xml:id="br0">
      <inkml:brushProperty name="width" value="0.04663" units="cm"/>
      <inkml:brushProperty name="height" value="0.04663" units="cm"/>
      <inkml:brushProperty name="color" value="#00BFF3"/>
    </inkml:brush>
  </inkml:definitions>
  <inkml:trace contextRef="#ctx0" brushRef="#br0">77263 24200 471,'6'29'7,"-3"-3"12,-2-5 14,-4-3 12,-2-1 6,-2 1-5,-1 3-3,-3 1-3,0 2-3,2 1-2,3 1-2,1 1-1,1-1-3,2-1-5,0-3-3,2-1-5,1-3-5,2-1-5,2-2-5,2-2-6,1-3-2,3-1 3,2-2 2,2-2 2,1-2-7,4-2-16,4-2-16,2-2-16,-1-1-7,-4 0 4,-3 0 3,-4 0 4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34"/>
    </inkml:context>
    <inkml:brush xml:id="br0">
      <inkml:brushProperty name="width" value="0.04705" units="cm"/>
      <inkml:brushProperty name="height" value="0.04705" units="cm"/>
      <inkml:brushProperty name="color" value="#00BFF3"/>
    </inkml:brush>
  </inkml:definitions>
  <inkml:trace contextRef="#ctx0" brushRef="#br0">77532 24514 467,'-16'-14'24,"2"2"-5,1 4-5,1 3-5,0 5 9,0 8 20,1 7 21,-1 9 20,1 5 3,0 5-16,2 3-17,1 4-15,-1 2-12,0 2-8,-1 0-8,-1 2-9,-2 0-10,0 2-11,-1 0-11,-1 2-13,0-5-8,2-8-9,3-10-7,1-7-8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35"/>
    </inkml:context>
    <inkml:brush xml:id="br0">
      <inkml:brushProperty name="width" value="0.044" units="cm"/>
      <inkml:brushProperty name="height" value="0.044" units="cm"/>
      <inkml:brushProperty name="color" value="#00BFF3"/>
    </inkml:brush>
  </inkml:definitions>
  <inkml:trace contextRef="#ctx0" brushRef="#br0">81110 23761 500,'0'-13'107,"0"8"-16,0 7-17,0 6-18,0 5-11,0 1-8,0 3-7,0 2-8,0 1-6,0 0-6,0 2-4,0 1-6,-2 2-2,0 3 3,-3 3 1,-2 3 3,-1 1-8,-1 2-15,-1 0-16,-1 2-15,0-3-8,2-8 2,3-6 2,1-6 1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35"/>
    </inkml:context>
    <inkml:brush xml:id="br0">
      <inkml:brushProperty name="width" value="0.03359" units="cm"/>
      <inkml:brushProperty name="height" value="0.03359" units="cm"/>
      <inkml:brushProperty name="color" value="#00BFF3"/>
    </inkml:brush>
  </inkml:definitions>
  <inkml:trace contextRef="#ctx0" brushRef="#br0">81250 24212 654,'16'-21'94,"-1"7"-16,1 5-18,0 6-15,0 3-14,3-2-9,1 0-10,3-1-8,-1-1-10,-2 2-9,-1 0-8,-2 2-9,-3 0-9,-1 0-9,-2 0-8,-2 0-9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51"/>
    </inkml:context>
    <inkml:brush xml:id="br0">
      <inkml:brushProperty name="width" value="0.05272" units="cm"/>
      <inkml:brushProperty name="height" value="0.05272" units="cm"/>
      <inkml:brushProperty name="color" value="#F2395B"/>
    </inkml:brush>
  </inkml:definitions>
  <inkml:trace contextRef="#ctx0" brushRef="#br0">72700 53031 417,'8'-7'26,"0"0"0,-1 2 1,1 1-1,1 0 0,2 2-4,2 0-4,1 2-3,2 0-1,0 2-2,-1 0 0,1 2 0,-2 0 0,-1 3 0,-2 2 2,-2 2 1,-2 1-1,-1 1 0,-1 1-2,0 2 0,-3-1-2,-2 3-1,-3 0-3,-4 1-1,-1 0-3,-1 1-3,-2-1-3,0 1-3,-1-2-1,1-1 1,-1-3 2,0-1 1,1-2 4,1-1 6,0 0 5,2-2 7,4-1 3,6-2 2,7-3 1,8 0 0,3-3 0,1 0-3,1-2-4,1 0-2,0-2-4,1 0-1,-1-1-3,1-1-2,-2-1-1,0 2-1,-1 0-2,0 2 0,-3 1-5,1 0-4,-2 2-6,-1 0-5,-4 1-15,-8-2-24,-8 0-25,-8-1-24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35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82078 23359 444,'0'-25'49,"0"11"6,0 12 6,0 12 7,0 8-4,0 3-10,0 4-12,0 5-11,-1-1-7,0-3-2,-2-5-1,0-3-3,-2 3-2,-2 10-3,-2 12-3,-1 10-3,-1 3-9,2-4-16,2-6-15,3-4-16,0-6-3,2-8 10,0-6 8,2-6 10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37"/>
    </inkml:context>
    <inkml:brush xml:id="br0">
      <inkml:brushProperty name="width" value="0.06109" units="cm"/>
      <inkml:brushProperty name="height" value="0.06109" units="cm"/>
      <inkml:brushProperty name="color" value="#00BFF3"/>
    </inkml:brush>
  </inkml:definitions>
  <inkml:trace contextRef="#ctx0" brushRef="#br0">83068 23528 360,'-1'-28'5,"0"7"12,-2 7 12,0 7 11,-2 4 4,0 2-4,-1 2-3,-2 2-3,-1 2-3,-1 5-4,-3 4-4,-2 4-4,-1 2-1,-1 1-3,-1 1 0,-1 1-3,0 0 0,3 1-1,1-1-2,2 1-1,2-2-2,3-2-3,1-1-2,2-2-2,5-4-7,8-3-12,7-4-10,9-4-12,3-4-3,1-4 1,-1-4 3,1-3 3,-2-3 3,0 2 7,-1 1 5,-1 1 6,-2 1 6,-4 2 7,-5 2 5,-3 3 7,-3 2 9,-2 4 11,-2 3 13,-2 5 11,-2 3 3,-2 0-6,-2 1-5,-2 1-6,0 2-5,2 1-4,2 3-4,2 1-5,5-2-8,6-7-13,7-6-13,7-8-14,3-4-5,-3-2 0,-1-1 2,-3-3 0,-1-1 3,-3-2 3,-1 0 4,-2-1 3,-2-1 2,-3-1 2,-1-1 2,-2-1 1,-2 0 3,-2 1 2,-2 1 4,-2 1 4,-2 0 3,-2 2 2,-1 1 5,-3 1 2,-2 1 4,0 2 3,-1 2 4,-1 3 2,4 1-4,8 3-12,10 4-14,8 2-12,4 1-6,-1-2 1,-1-2 1,-1-2 1,2-1 0,5 0-3,5 0-2,5 0-2,0 0 2,-5 0 8,-5 0 8,-5 0 7,-3 0 4,-3 2-1,-1 0 0,-2 2 0,-2 0 2,-2 2 5,-3 0 5,0 1 5,-4 1 6,0 0 10,-3 0 9,-2 0 9,-1 0 1,0 3-6,1 2-6,-1 2-6,1 0-6,2 1-5,2-1-5,2 1-6,3-1-5,4-1-7,4-1-8,3 0-8,3-3-4,2-5-4,0-3-3,1-4-4,0-3-1,-1-5-2,-1-4 0,-1-3-1,-1-4 2,0 0 2,-2-1 4,-1 0 3,-2-2 2,-2 3 2,-4 0 3,-2 1 1,-2 1 5,0 2 6,0 3 6,0 1 6,-3 2 5,-6 2 2,-6 2 3,-5 3 2,-3 1-1,4 2-7,3 2-7,3 2-6,2 1-4,1 1-3,0 2-3,2 0-2,4 0-9,8-2-15,8-2-16,7-2-15,5-3-1,-1-2 13,1-4 14,-1-2 12,0-1 10,-1 1 3,-1 0 5,0 2 4,-3 1 3,1 1 3,-2 0 4,-1 2 2,-1 0 6,-1 2 9,-1 0 9,0 2 8,-2 2 9,1 4 9,0 4 10,0 3 9,-1 2-2,-3-1-12,-1-1-12,-2 0-12,-2 0-10,0 1-8,-2 3-7,0 2-7,-3 1-7,-4 2-5,-4 3-6,-3 1-5,-3 0-3,2-5 3,1-3 1,1-4 2,1-6-5,2-5-12,2-6-12,3-5-11,1-5-2,6 0 8,2-1 8,5-1 8,3 0 7,1 2 5,3 3 4,2 1 5,1 1 3,3 2 2,1 1 2,3 0 2,-1 2 3,-1 1 0,-3 0 2,-1 2 1,-3 0 1,-1 0-4,-2 0-1,-2 0-2,-3 0-1,1 0-1,-2 0-1,0 0 0,-3-2-2,-3 0-1,-2-3-2,-4-2-2,0-1 1,1 0 2,0 1 2,2-1 2,0 0 2,0 0 1,0 0 1,0 0 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37"/>
    </inkml:context>
    <inkml:brush xml:id="br0">
      <inkml:brushProperty name="width" value="0.06685" units="cm"/>
      <inkml:brushProperty name="height" value="0.06685" units="cm"/>
      <inkml:brushProperty name="color" value="#00BFF3"/>
    </inkml:brush>
  </inkml:definitions>
  <inkml:trace contextRef="#ctx0" brushRef="#br0">87733 22706 329,'14'-44'3,"-3"8"7,-3 6 7,-3 7 7,-1 4 5,-2 3 3,0 1 3,-2 3 3,1 5 6,0 11 9,2 12 9,0 10 9,0 7-2,0 6-14,-2 4-13,0 6-14,-2 9-9,0 15-2,-2 14-4,0 16-4,-2 6-9,-2 1-20,-1-1-17,-3 1-19,1-11-7,2-18 5,4-21 5,3-19 5,0-11 0,0-1-4,-2-3-6,0-1-4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40"/>
    </inkml:context>
    <inkml:brush xml:id="br0">
      <inkml:brushProperty name="width" value="0.0641" units="cm"/>
      <inkml:brushProperty name="height" value="0.0641" units="cm"/>
      <inkml:brushProperty name="color" value="#00BFF3"/>
    </inkml:brush>
  </inkml:definitions>
  <inkml:trace contextRef="#ctx0" brushRef="#br0">21200 31250 343,'16'8'102,"-1"0"-23,1-1-23,0 1-23,-1-1-12,1-1-3,0 0-3,-1-2-2,2-1-3,1 0-4,3-2-3,2 0-3,0-2-2,-1 0 1,-1-2-1,-1 0 2,1-1 0,3 1 1,3-1 1,3 0 1,1 0 1,-2 2 0,0 0 0,-1 2-1,-1 0 1,-3 0-1,-1 0 1,-3 0-1,-1 0 0,-1 2 1,0 0 0,-2 2 0,0-1 1,-1-1-1,1 0 1,0-1-1,-1-1 1,1 0-1,0 0 1,-1 0-1,1 0 1,0 0-1,-1 0 1,1 0-1,0 0 1,1 0 0,1 0 0,2 0 0,-1 0 0,1 1 1,-1 2 0,1 0 1,-1 1 0,-1 0 0,-1 0-1,-1 0 0,0-1-1,2-1 0,0 0-1,1-1-1,1-2 0,1-1 0,1 0-1,1-1-1,1-1 1,1 0-2,1 0 1,1 0-1,0 0 1,-1 1-1,-1-1 1,-1 0 0,-2 0 1,-1 2 1,-3 0 2,-1 2 0,-1 1 2,0 4-1,-1 2 0,1 3-1,0 1 1,1-2-1,1-3 1,2-1-1,-2-1-2,0 0-2,0 0-2,-2 0-4,0-1-1,1 0 1,1-2 0,2 0 1,-2-1-1,1 0 2,-2 0 1,-1 0 0,0 0 1,1 0 0,1 0 1,2 0 0,-1 0 0,1 0 0,-1 0 0,1 0 0,-1 0 0,1 0 0,0 0-1,-1 0 1,1 0 1,0 0-1,-1 0 2,1 0 0,0-2 0,1 0 0,1-3 1,1-2-1,0 0 1,-1 2 0,-1 3 1,-1 1 0,0 0 1,-1-1 0,1 0 0,-1-1 1,2-1-1,0 2 2,0 0 0,3 2 1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46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29247 27396 563,'-7'6'-47,"4"-2"12,3-4 12,2-2 12,1-3 7,0 0 1,-2-1 1,0-2 0,-1 1 1,2-1 0,0 0 0,2 0 1,-1 0-1,-1-2 2,0 0-1,-1-1 2,-1 0 0,1 0 2,2 2 1,0 1 2,1 2 9,-2 4 13,0 4 16,-2 4 15,0 3 1,-2 1-9,0 3-10,-2 2-11,0 0-7,1 1-2,-1 0-4,0-1-3,0 3-1,0 3-1,0 5 0,0 3 1,-1 2-1,0-1-1,-1-2 1,-1 1-2,0-2 0,2 0-3,2 1-3,2-1-2,2-1-2,4-3-1,2-3 0,3-3-1,4-5-3,4-6-6,3-8-7,5-6-5,-1-6-2,-1-3 1,-4-5 1,-3-3 1,-2-4 2,-1-1 4,-1-2 2,0-2 3,-3-2 2,-1 1-1,-2 0-1,-2 0 0,-2 1 2,-1 3 8,0 3 6,-1 3 6,-3 3 5,0 1 2,-3 3 2,-2 1 2,-1 3-2,-2 3-4,0 2-4,-1 4-4,-2 2-3,0 2-3,-1 2-1,-1 2-2,-2 3-5,-1 4-8,-3 3-7,-1 5-9,0 1-5,5-1-6,3-1-5,4-1-4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47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31100 26750 544,'28'15'188,"-6"-1"-51,-5-1-50,-6-1-50,-4 1-31,-1 0-11,-1 1-13,0 1-12,-2 0-10,-2 1-10,-2-1-10,-2 1-9,-1-2 1,0-1 9,0-2 11,0-2 9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48"/>
    </inkml:context>
    <inkml:brush xml:id="br0">
      <inkml:brushProperty name="width" value="0.04895" units="cm"/>
      <inkml:brushProperty name="height" value="0.04895" units="cm"/>
      <inkml:brushProperty name="color" value="#00BFF3"/>
    </inkml:brush>
  </inkml:definitions>
  <inkml:trace contextRef="#ctx0" brushRef="#br0">30521 26977 449,'-8'7'1,"0"-1"3,1 0 3,-1-2 2,3-1 6,8-4 7,6-2 8,7-3 7,5-4 0,1-2-9,2-3-9,3-3-9,0-1-6,-1 3-5,-1 1-3,-1 2-4,-3 2-2,-3 3 2,-5 1 1,-3 2 2,-3 3 0,-2 4-1,-2 4-1,-2 4-2,-3 3 4,-4 3 8,-4 3 7,-3 3 7,-3 2 4,0-1 1,1 0 0,-1 1 1,0-1-1,1-1-3,-1-1-3,1-1-3,-1-2-2,2-1-1,1-2-3,1-2-2,4-5-11,8-7-20,8-6-22,7-7-19,4-3-4,-1 2 14,0 3 15,-2 1 14,-2 2 8,-1 2 3,-2 2 2,-2 2 1,-3 3 9,-1 4 14,-2 4 13,-2 3 14,-1 3 6,0 2 0,0 0-1,0 1 0,0 0-2,0-1-6,0-1-4,0-1-4,0-1-5,0-1-4,0-1-4,0 0-3,3-6-9,6-10-13,6-10-13,5-9-12,3-9-6,-3-5 2,-1-6 3,-2-6 1,-2-5 4,1-5 5,-1-5 6,1-5 6,0 1 4,-1 6 6,1 8 6,0 7 4,-2 6 5,-1 7 2,-2 7 4,-2 8 2,-3 5 12,-1 6 20,-2 6 19,-2 6 21,-1 5-1,-2 3-19,0 5-20,-2 4-19,1 0-13,1 0-5,0-1-7,2 0-5,1-4-7,3-1-9,4-4-9,2-3-9,2-2-2,0-2 1,-1-2 2,1-2 2,0-1 8,0 0 12,-1 0 15,1 0 12,-3 3 3,-5 7-10,-4 8-9,-5 6-8,-5 4-4,-2 0 2,-3 2 3,-3 1 2,-2-1 3,1-1 2,-1-3 2,1-1 2,0-4 3,1-1 1,0-5 1,2-1 2,5-4 2,9-3 3,8-2 1,9-4 3,5-2-3,1-4-6,1-2-5,1-3-7,0-1-3,-3 0-1,-1 2-1,-2 1 0,-3-1-6,-1 0-7,-3-1-10,-1-1-8,-1-1-2,-2 2 5,-1 1 5,0 1 5,-2 0 4,-2 0 3,-2 0 4,-2 0 4,-2 1 5,0 1 8,-1 0 7,-2 2 9,1 1 4,1 4 4,0 2 4,2 4 2,0 1 2,0 3 0,0 2 0,0 2 0,0 1-2,1 1-6,-2 1-4,2 1-6,-2 1-4,-2 1-2,-2 1-1,-2 1-3,-1 1-4,-3-1-4,-2 0-4,-1 1-5,-2-1-1,1-1 1,-1-1 2,1-1 2,0-2-5,2-3-14,3-3-13,1-2-14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48"/>
    </inkml:context>
    <inkml:brush xml:id="br0">
      <inkml:brushProperty name="width" value="0.04728" units="cm"/>
      <inkml:brushProperty name="height" value="0.04728" units="cm"/>
      <inkml:brushProperty name="color" value="#00BFF3"/>
    </inkml:brush>
  </inkml:definitions>
  <inkml:trace contextRef="#ctx0" brushRef="#br0">32450 28650 465,'37'15'68,"-6"-1"-6,-4-1-6,-5-1-7,-3-1-4,1 0-4,0-2-2,-1-1-4,1 0-2,-1 0-2,1 0 0,-1-1-2,-3 1-14,-8-2-27,-8-1-29,-8 0-27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51"/>
    </inkml:context>
    <inkml:brush xml:id="br0">
      <inkml:brushProperty name="width" value="0.0491" units="cm"/>
      <inkml:brushProperty name="height" value="0.0491" units="cm"/>
      <inkml:brushProperty name="color" value="#00BFF3"/>
    </inkml:brush>
  </inkml:definitions>
  <inkml:trace contextRef="#ctx0" brushRef="#br0">34911 26920 448,'-1'-11'91,"0"8"-8,-2 9-9,0 10-9,-1 4-9,0 2-10,0 3-11,0 1-9,0 3-7,-2 1-3,0 2-5,-1 3-2,-1 1-3,-2 4-1,0 2 0,-1 4-2,-1-1-1,1-2-7,-1-4-4,1-2-5,-1-3-7,2-3-5,1-3-7,1-3-6,3-11-8,7-19-10,8-18-11,6-18-10,2-7 3,-3 8 16,-3 6 15,-3 7 17,-1 5 9,-2 1 4,-1 3 5,0 1 3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51"/>
    </inkml:context>
    <inkml:brush xml:id="br0">
      <inkml:brushProperty name="width" value="0.0568" units="cm"/>
      <inkml:brushProperty name="height" value="0.0568" units="cm"/>
      <inkml:brushProperty name="color" value="#00BFF3"/>
    </inkml:brush>
  </inkml:definitions>
  <inkml:trace contextRef="#ctx0" brushRef="#br0">35250 26943 387,'7'-9'0,"-2"0"0,-3-1 0,0-1 0,-2-1 1,2 2 1,0 1 2,1 1 2,2 0 6,0 2 10,1 1 11,2 0 10,0 3 3,0 2-5,-1 3-4,1 4-6,-1 1-3,0 2-1,-2 0-2,0 1-2,-2 3 0,2 7 1,-2 5-1,1 7 2,0 2-2,0 0-3,0 0-3,0 0-2,0 0-3,0 1-1,0-1-1,0 0-2,-1-2-2,-1-3 0,0-5-2,-2-4-2,0-1 0,0-1-1,0 1-2,0 0 1,4-8-2,6-15-1,7-14-1,7-15-2,2-7 1,-3 0 1,-3 0 1,-3 0 1,0-2 1,1-6 0,3-4 0,2-5 0,-2 0 1,-1 6-1,-5 6 0,-1 6 0,-3 5-1,-1 4-2,0 3-2,-2 5-1,-3 5-17,-4 7-29,-6 6-29,-4 8-30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04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62165 49333 491,'-6'-6'10,"1"4"22,2 4 20,2 4 22,2 2 4,2 1-11,2 1-13,1 2-12,2-1-8,0-1-7,0-1-6,-1 0-7,2-2-10,2 1-18,1 0-17,3 0-16,-2 0-13,-3 1-7,-4 1-7,-4 2-7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52"/>
    </inkml:context>
    <inkml:brush xml:id="br0">
      <inkml:brushProperty name="width" value="0.05455" units="cm"/>
      <inkml:brushProperty name="height" value="0.05455" units="cm"/>
      <inkml:brushProperty name="color" value="#00BFF3"/>
    </inkml:brush>
  </inkml:definitions>
  <inkml:trace contextRef="#ctx0" brushRef="#br0">36677 27764 403,'-6'7'6,"2"-1"11,4-1 12,3 0 11,3-2 5,5-2-1,5-2-1,5-2-1,1-2-5,-3-2-9,-3-2-7,-2-1-8,-3-2-4,1 0-3,0 1 0,-1-1-3,1-1-1,0 0-2,-1-1-3,1-1-2,-1-1-2,-2-1-1,-2-1-1,-2-1 0,-2-1 0,1 1 0,0-1 2,0 1 0,-1 0 2,-2 1 2,-2 1 2,-2 1 2,-1 1 2,-2 2 2,0 3 3,-1 1 1,-3 4 4,-4 6 6,-4 6 4,-3 6 6,-1 4 0,1 5-3,3 3-4,1 4-4,2 2-3,1-1-1,1-2-4,0 0-1,2-1-1,3-3-2,1-2 0,2-1-1,2-2 0,0-1-2,2-1-2,0-1 0,6 0-4,8-1-2,9 1-4,9 0-4,4-3-5,0-3-6,0-4-8,0-4-7,-1-2-4,-3 0 1,-3 0-2,-3 0 1,-3 0-2,-2 2-5,-1 0-3,-2 2-3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54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59447 28989 407,'13'-5'74,"-5"6"2,-4 6 5,-6 6 3,-4 4-6,-5 5-14,-5 3-15,-5 4-15,-4 4-11,-1 3-6,-3 2-7,-1 4-7,0 1-8,3 0-8,4 0-9,2 0-7,3-2-7,2-4-5,4-4-3,3-3-4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1:54"/>
    </inkml:context>
    <inkml:brush xml:id="br0">
      <inkml:brushProperty name="width" value="0.0541" units="cm"/>
      <inkml:brushProperty name="height" value="0.0541" units="cm"/>
      <inkml:brushProperty name="color" value="#00BFF3"/>
    </inkml:brush>
  </inkml:definitions>
  <inkml:trace contextRef="#ctx0" brushRef="#br0">59066 29174 406,'-12'-11'40,"8"10"18,8 10 19,8 10 19,3 4-1,1 2-18,-1 1-20,1 1-19,0 2-13,1 5-7,1 3-8,1 4-8,1 2-13,1 2-19,1 0-21,1 2-20,-2-4-8,-5-6 1,-5-7 2,-4-7 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03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81046 30700 513,'-7'17'114,"2"3"-20,2 3-21,2 3-22,1 1-12,0 1-8,0-1-5,0 1-7,0-1-4,0 2-4,0 1-3,0 1-3,0 1-4,-2 2-8,0 3-5,-1 1-7,-1-1-7,0-2-8,0-3-7,1-3-8,-1-5-2,2-4 6,0-4 5,2-6 5,0-5 2,0-4 0,0-6 1,0-4-1,0-3 3,0 1 5,0-1 6,0 0 5,0 1 4,0 1 2,0 0 3,0 2 1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03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81150 31562 700,'8'-14'41,"0"2"-3,-1 4-2,1 3-4,0 2-1,2 0-3,0 2-2,1 0-2,1 1-4,2 0-6,0 0-6,1 0-6,0 0-7,1 0-8,0 0-7,-1 0-8,0 0-6,-3 0-2,-1 0-2,-2 0-4,-2-1 0,-2-2 3,-3-2 2,0-1 2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04"/>
    </inkml:context>
    <inkml:brush xml:id="br0">
      <inkml:brushProperty name="width" value="0.0536" units="cm"/>
      <inkml:brushProperty name="height" value="0.0536" units="cm"/>
      <inkml:brushProperty name="color" value="#00BFF3"/>
    </inkml:brush>
  </inkml:definitions>
  <inkml:trace contextRef="#ctx0" brushRef="#br0">81810 30291 410,'0'-15'0,"0"2"0,0 2 0,0 3 0,-1 0 4,0 2 9,-2 1 8,0 0 9,0 3 6,0 4 7,2 4 5,0 4 7,1 3-2,-2 3-7,0 3-7,-1 3-8,-1 2-5,0 1-2,0 1-4,0 1-3,1 0-2,0 1 0,2-1-3,1 0 0,-1 1-2,-1 1-2,0 1-3,-1 1-2,-1 1-2,2 2 0,0 2 0,2 3 0,0 0-5,0 0-7,0 0-8,0 0-8,-1-1-6,0-4-3,-2-2-5,0-3-3,0-4-3,1-3 0,0-5-1,2-3-1,0-5 2,0-4 2,0-6 4,0-4 2,-1-3 6,0 0 7,-2 1 7,0-1 8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04"/>
    </inkml:context>
    <inkml:brush xml:id="br0">
      <inkml:brushProperty name="width" value="0.05388" units="cm"/>
      <inkml:brushProperty name="height" value="0.05388" units="cm"/>
      <inkml:brushProperty name="color" value="#00BFF3"/>
    </inkml:brush>
  </inkml:definitions>
  <inkml:trace contextRef="#ctx0" brushRef="#br0">81900 31413 408,'22'-22'25,"-3"5"2,-3 3 1,-3 4 0,-1 3 0,0 1-3,0 0-2,-1 2-3,0 2-2,-2 4-1,-2 4-2,-2 4-2,-2 3-1,-2 3-2,-2 3-1,-2 3-1,-1 1-2,0-1 0,0-1 0,0-1-2,1-2 0,0-1-1,2-2-2,0-3-1,5-3-1,8-8 2,7-6 1,9-7 0,2-5-3,-2 0-7,-1-1-9,-2-1-8,-1-1-6,2-1-4,3-1-4,1-1-4,-1 1 2,-5 3 10,-5 3 10,-5 3 10,-4 4 17,-4 8 26,-4 6 25,-4 8 27,-2 2 3,0 1-16,0 0-17,0-1-18,1 2-10,0 3-3,2 3-4,0 3-4,2 1-3,0-3-1,2-2-2,0-1-2,2-2-3,2-1-2,2-1-5,2-1-2,1-2-3,1-4-3,1-4-4,1-4-2,1-4 0,2-2 1,0-4 3,1-2 1,1-4-2,1-5-6,1-5-6,1-5-5,-1-2-1,-1 0 5,-3-1 6,-1 1 5,-3 0 5,-4 0 3,-5-1 3,-2 1 4,-4 1 2,-1 3 2,0 3 1,-1 3 2,-3 3 1,-2 1 2,-3 2 0,-3 3 1,-3 1 0,-2 2-2,-1 2-2,-3 3-2,-2 3-3,-3 7-7,-3 7-6,-2 8-6,-2 4-4,3 4-2,2 5-1,2 3-2,3-2-1,6-8 0,7-7-1,5-8 1,2-5-1,0 1 1,-1 0 1,-1 0-1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08"/>
    </inkml:context>
    <inkml:brush xml:id="br0">
      <inkml:brushProperty name="width" value="0.04119" units="cm"/>
      <inkml:brushProperty name="height" value="0.04119" units="cm"/>
      <inkml:brushProperty name="color" value="#00BFF3"/>
    </inkml:brush>
  </inkml:definitions>
  <inkml:trace contextRef="#ctx0" brushRef="#br0">89757 30697 534,'8'-8'4,"1"0"11,2 0 9,0 1 10,2 0 3,3 2-1,3 2-3,3 2-1,0 2-3,-1 2-4,-2 2-3,-3 2-3,-1 1-3,-1 1-3,0 1-3,-2 2-3,-1 0-1,-3 1 0,-1 1 0,-2 2 0,-2-1-2,-2 1-3,-2-1-5,-2 1-3,-2 0-1,-3 1-1,-4 1 0,-2 2 0,-4-1 1,-3 1 0,-4-1 2,-5 1 1,-1-1 0,-2 1 0,-1-1-1,0 1 0,-1-2 0,1-1 1,1-2 0,2-2 1,0-2 1,3-1 0,2-1 1,1 0 1,6-3 5,7-3 8,8-2 9,8-4 8,6-1 2,5 1-5,5-1-4,5 0-4,4-1-4,3 0-2,2-1-3,4-2-3,1 1-5,-2 2-12,0 3-11,-1 1-10,-2 1-8,-2 0-4,-2 0-4,-1 0-3,-4 0-1,-1 2 2,-4 0 2,-3 2 2,-3-2 6,-1-1 8,-2-2 7,-2-1 9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09"/>
    </inkml:context>
    <inkml:brush xml:id="br0">
      <inkml:brushProperty name="width" value="0.05699" units="cm"/>
      <inkml:brushProperty name="height" value="0.05699" units="cm"/>
      <inkml:brushProperty name="color" value="#00BFF3"/>
    </inkml:brush>
  </inkml:definitions>
  <inkml:trace contextRef="#ctx0" brushRef="#br0">91902 30531 386,'14'-16'0,"-1"2"2,-2 1 0,-2 1 1,-2 3 8,-1 4 11,0 5 14,-2 6 12,-2 3 2,-6 1-7,-4 3-8,-5 2-7,-3 1-6,0-1-4,1 1-4,-1 0-3,0 0-3,-1 1-1,-2 1-1,1 1-1,-1-1-1,2-3-3,3-3-1,1-2-3,5-5-3,6-2-5,7-6-4,8-2-6,4-4-3,5-2-1,3-2 0,5-1-1,0-1 1,-3 4 5,-4 3 2,-1 3 5,-5 1 3,-1 2 2,-4 0 3,-3 2 2,-2 1 4,-2 2 4,-2 2 3,-2 2 4,-2 0 2,0 1 1,-2 0 0,0 0 0,2-2-4,4-1-6,5-2-8,6-2-7,1-2-3,1-2-1,0-2-2,-1-1 1,0 0 4,-4 6 11,-3 4 12,-2 6 11,0-1 1,5-5-8,5-4-8,5-6-8,3-2-4,-1-1-1,1-2 0,-1 0-1,-1 0-2,-5 1-6,-3 0-6,-4 2-6,-4 3 6,-4 4 18,-4 6 18,-4 4 17,-1 3 6,2 0-4,2-1-5,2 1-5,3-1-5,2-3-5,3-1-6,4-2-4,1-2-6,1 0-4,1-1-5,2-2-4,-1 0-2,1-2 0,0-1 0,-1 0 0,0-1 0,-2-2-1,-3 0-1,-1-1-1,-2-1 1,-2 0 3,-2 0 2,-2 1 3,-2-2 3,-2 0 1,-2-2 2,-2 0 3,-2 0 1,-1 3 1,-3 1 1,-2 2 2,0 2 2,-1 0 4,0 2 3,1 0 4,-1 2 2,2 0 0,1 2 1,1 0 1,3 1-5,6 0-11,6 0-10,6 0-11,3-1-4,3-2 2,2-2 3,1-2 1,1-2-1,-1 0-2,0-1-4,-2-2-2,-1 0-1,-1-2 2,-1 0 2,0-1 2,-1-2 4,1-1 2,1-3 4,2-1 4,-1-3 1,-1 0 1,-1-1 0,-1 0 1,-1-2 1,0 2 4,-2 2 4,0-1 3,-2 3 3,1 1 3,0 2 2,0 3 2,-2 5 10,-4 10 19,-4 10 18,-4 9 19,-2 5 0,2-1-16,1-1-17,0-1-17,2 0-11,0 3-5,2 1-5,1 2-6,0 2-7,0 1-7,0 1-8,0 0-9,0 2-7,0 3-8,0 1-8,0 2-7,-1 1-4,-1 0 2,0 0 3,-1 0 1,-1-4 4,2-8 5,0-7 4,2-8 4,0-5 5,0-1 1,0-1 4,0 0 2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0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75796 29855 546,'0'-13'8,"0"6"18,0 6 17,0 6 16,0 6 5,0 7-11,0 7-10,0 7-10,-1 7-6,0 8-3,-2 8-2,0 7-2,-1 3-4,-2-2-5,0-4-6,-1-3-6,1-1-7,1 0-8,2-1-8,2 1-8,1-3-6,2-4-5,0-6-6,2-4-4,-1-6 2,1-7 9,0-7 9,0-7 8,0-4 5,1-2-3,1-3-1,2 0-1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8:04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61945 50250 525,'-22'0'4,"5"0"6,3 0 9,5 0 6,3 0 7,4 2 7,4 0 6,4 2 6,1 0 1,1 1-8,0 1-5,0 2-7,0 0-6,1-1-4,1 1-4,1 0-4,2 0-11,0-1-18,1 1-18,1 0-17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1"/>
    </inkml:context>
    <inkml:brush xml:id="br0">
      <inkml:brushProperty name="width" value="0.05703" units="cm"/>
      <inkml:brushProperty name="height" value="0.05703" units="cm"/>
      <inkml:brushProperty name="color" value="#00BFF3"/>
    </inkml:brush>
  </inkml:definitions>
  <inkml:trace contextRef="#ctx0" brushRef="#br0">76752 30196 385,'14'-19'5,"-3"8"8,-3 10 9,-2 8 9,-4 6 1,-4 3-4,-4 3-5,-4 4-6,-3 0-3,-3 2-2,-3 1-3,-3 1-2,-2-1-2,3-3-1,0-3-2,1-3-2,2-2-1,4-2-1,4-3-2,5-1 0,3-3-2,5-6-2,6-4-1,4-5-2,4-3-1,3 0 0,3 0-1,3 1 1,0 0 1,-3 2 0,-3 2 1,-3 2 1,-2 2 3,-3 2 6,-1 2 4,-2 2 6,-3 2 1,-2 2-3,-4 2-1,-2 2-2,-3 0 0,0-1 3,-1-1 2,-1 0 2,1-3 1,6-3-2,4-2-2,5-3-3,4-3-3,3-2-8,4-2-6,2-2-7,1 0-3,-1 1 2,-2 0 1,1 2 0,-6 3 7,-7 4 11,-8 6 11,-8 4 11,-3 2 6,1-3 1,1-1 0,0-2 1,5-3-6,8-4-13,8-4-14,8-3-12,3-3-6,1 2 0,-1 1 1,1 0 1,-3 3 1,-1 1 2,-4 2 2,-3 2 1,-2 2 2,-3 2 0,-1 2 0,-2 1 1,-2 3 5,-2 0 10,-2 1 10,-2 2 12,-2-1 3,-2 1 0,-1 0 0,-3 0-2,3-2 0,6 1 0,7-2-1,8 0 0,2-3-6,1-3-14,0-2-14,-1-4-12,0-1-8,-2-2 1,-3 0-1,-1-1 0,-1-1 2,-2-2 4,-1 0 4,0-1 4,-3-2 3,-4 0 0,-4-1 1,-4-1 0,-2 1 4,-1 2 5,-2 4 8,0 3 5,0 2 4,-1 0 3,0 2 1,1 0 3,0 2 1,0 4-1,2 2 0,1 4-1,1 0-1,0-1-4,2-1-3,1 0-3,3-1-6,8-1-10,6 1-9,7 0-9,5-2-5,1-4-2,3-4-3,1-4-2,2-3 0,-1-2 1,0-1 2,1-3 0,-2-2 3,-1-1 3,-3-3 3,-1-1 3,-3-3 3,-1-3 3,-2-3 2,-3-2 3,0-3 3,0 1 5,-1 0 4,1 0 4,-1 1 5,0 3 3,-2 3 5,-1 3 4,0 4 2,-2 3 0,-1 5 0,0 3 1,-2 4 2,-2 4 6,-2 4 6,-2 4 6,-2 4-1,-2 7-5,-2 6-7,-1 5-5,-2 5-4,2 2-2,1 4-1,1 3-2,0 1-2,2 2-2,0 0-2,2 2-2,1 1-9,0 5-13,2 4-15,0 4-15,2-1-9,0-5-5,2-5-4,0-4-5,1-5-2,0-4 3,0-4 1,0-3 1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3"/>
    </inkml:context>
    <inkml:brush xml:id="br0">
      <inkml:brushProperty name="width" value="0.04957" units="cm"/>
      <inkml:brushProperty name="height" value="0.04957" units="cm"/>
      <inkml:brushProperty name="color" value="#00BFF3"/>
    </inkml:brush>
  </inkml:definitions>
  <inkml:trace contextRef="#ctx0" brushRef="#br0">95830 28850 443,'-6'42'82,"0"-8"-18,4-9-19,1-9-18,3-4-11,4 0-1,3-1-3,5 1-2,2-2-2,1-2-3,1-4-2,1-2-3,2-3-4,1 0-4,3-2-4,1 0-5,1-1-1,-3 0 1,-1 0 2,-3 0 0,-4 1 1,-6 0 0,-8 2 0,-6 0 0,-6 3 1,-4 2 3,-4 4 3,-3 2 3,-2 2 2,-1 1 0,1 1 1,-1 2 0,2-1 1,1-1 3,3-1 2,1 0 2,3-3 1,5 1 2,3-2 2,4 0 2,5-3-1,5-1 0,7-2-1,6-2 0,1-1-3,-1-2-3,-3 0-4,-1-2-3,-2 1-4,-1 0-2,-1 2-3,0 1-3,-5 1-1,-7 1-2,-6 3-2,-7 2 0,-5 2 0,-1 2 3,-3 2 4,-1 1 2,-3 2 3,-3 1 3,-3 2 2,-3 0 2,-2 1 1,0 3 2,-2 1-1,-1 3 1,1-2 1,2-2 2,2-3 0,2-2 1,2-4 2,5-1 3,3-3 3,5 0 2,4-4 3,6-1 4,6-2 3,6-2 3,8-3-1,9-4-7,10-4-7,11-3-8,4-3-3,3-2-1,2 0 1,2-1-1,0 0-3,-2-1-9,-3 1-9,0-1-7,-6 1-4,-4 1 3,-7 1 2,-5 1 2,-6 1 4,-1 4 2,-4 3 3,-3 3 3,-4 1 8,-6 2 11,-6 0 13,-6 2 12,-1 2 4,2 4-3,4 3-3,2 5-3,2 3-2,0 1-2,0 3-2,0 1-1,1 2-3,2 1-3,2 1-3,2 1-3,1 0-2,0-1-3,0-1-1,-1-1-2,2 0-1,0 1 2,1 1 1,2 1 1,-1-1-4,1 0-9,0-1-11,0-1-10,-1-2-4,-1-3 4,-1-3 3,0-2 4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4"/>
    </inkml:context>
    <inkml:brush xml:id="br0">
      <inkml:brushProperty name="width" value="0.04776" units="cm"/>
      <inkml:brushProperty name="height" value="0.04776" units="cm"/>
      <inkml:brushProperty name="color" value="#00BFF3"/>
    </inkml:brush>
  </inkml:definitions>
  <inkml:trace contextRef="#ctx0" brushRef="#br0">96592 29777 460,'-6'-8'4,"4"-2"6,4 0 8,4-1 6,2 0 2,0 2-4,0 2-5,0 3-5,0 0-1,1 2 3,1 0 2,2 2 2,-1 1-1,-1 2-6,-1 2-6,0 1-4,-4 3-5,-4 2 0,-6 2-1,-4 1-1,-4 1 0,-2 0 1,-1-2 1,-3-1 2,0-1 0,1 0 2,1-2 0,1-1 2,3-1-1,8-2-2,7-2-2,6-2-3,5-2 0,1 0 1,3-2 1,2 0 1,-1 1 1,-1 2 1,-2 3 0,-3 4 2,-2 2 2,-2 3 2,-4 4 3,-2 2 2,-4 1 3,-4-1 2,-4-1 2,-3-1 3,-3 0 1,2 0 1,1-1 1,1 1 0,0-2-1,2-1-3,1-2-3,1-2-2,2-4-4,6-4-3,4-6-4,5-4-2,5-5-8,6-3-9,3-5-11,7-3-9,2-6-7,2-5-2,2-6-1,3-6-2,0-6 0,0-7 4,0-7 4,0-7 2,1-2 7,1 5 6,0 3 7,2 5 8,-2 5 5,-4 8 5,-4 8 4,-3 8 4,-4 6 6,-3 5 7,-3 5 5,-3 5 7,-4 5 5,-5 6 6,-4 6 4,-5 6 5,-4 3-2,2 3-8,-1 2-9,0 2-10,0-1-4,2 0-4,0 0-2,2-2-2,1-2-5,4-3-2,2-2-5,4-4-4,1-2-4,3 0-4,1-2-4,3 0-5,0-1-2,-3 0 1,-1 0 1,-2 0 0,-4 2 1,-5 4 1,-4 4 0,-5 3 1,-5 2 3,-4-1 3,-4 0 3,-3-2 3,-2 0 3,3 1 2,1 2 2,3 0 3,2-1 1,6-1 2,5-2 0,4-2 0,4-1 1,2 0-1,2-1-2,2 1 0,-1 0-3,-3 2-3,-3 0-4,-2 1-4,-4 3-3,-2 2-2,-3 3-1,-3 3-3,-4 1 0,-4 1 2,-3-1 1,-5 1 2,-1-2 3,1-1 2,1-3 4,1-1 4,2-2 3,1-3 4,3-1 5,1-2 5,5-4 4,8-4 4,8-6 4,8-4 5,4-3-4,1 1-11,1-1-12,1 0-11,0 0-8,-1-1-4,0-1-4,-2-2-5,-2 1-2,-3 1 1,-2 1 1,-4 1 1,-3 1 5,-4 2 10,-4 2 11,-3 2 10,-3 3 7,0 2 3,0 4 4,0 2 4,1 3 0,1 3-2,0 4-2,2 2-1,1 2-1,2 1 2,3 1 2,1 1 1,1 1 0,0 1-3,0 1-3,0 1-2,0 0-4,0 1-2,0-1-4,0 1-3,0-3-2,2-2-2,0-3 0,1-2-2,4-5-6,6-5-10,5-5-11,7-4-9,2-6-7,-1-6 0,-1-5-1,-1-6-2,1-7 2,3-3 2,3-6 3,3-4 2,0-4 4,0 0 4,-1-2 4,-1 0 3,-2 2 5,-2 6 5,-1 5 6,-3 7 6,-2 6 5,-4 5 6,-5 6 5,-3 7 6,-4 4 7,-2 6 9,-4 4 10,-2 5 9,-1 3 0,0 1-10,1 2-10,2 0-10,0-1-6,2 1-5,1-2-4,0-1-5,1 0-2,0-1-4,0 1-1,0 0-3,-1 0 0,-1 1 0,0 1 1,-2 1 0,-1 1 1,-4 1-1,-2 1 0,-3 1 0,-4 1-2,-6 1 0,-3 1-2,-6 1-1,-3 0-3,1-1-2,0-1-4,-1-1-3,1-3-3,2-3-1,0-4-1,1-4-2,2-4-2,5-3-3,3-2-3,5-4-4,2-3-1,2-5 1,2-5 1,2-5 0,2-3 3,0 1 4,2-1 3,0 1 4,2 0 5,0 2 7,2 3 7,0 1 6,2 3 6,2 1 5,2 2 5,2 2 5,1 3 3,1 1 4,1 2 3,1 2 3,2 3 0,1 5-4,3 6-4,2 4-4,1 3-2,3 3-1,1 1-1,2 3-1,3 1-4,1 1-5,2 0-6,2 2-6,3 1-6,1 1-6,2 1-7,2 0-5,-3 0-6,-6-5-5,-7-4-5,-7-3-4,-4-3-2,-3-3-1,-1-1 2,-2-2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5"/>
    </inkml:context>
    <inkml:brush xml:id="br0">
      <inkml:brushProperty name="width" value="0.03232" units="cm"/>
      <inkml:brushProperty name="height" value="0.03232" units="cm"/>
      <inkml:brushProperty name="color" value="#00BFF3"/>
    </inkml:brush>
  </inkml:definitions>
  <inkml:trace contextRef="#ctx0" brushRef="#br0">100807 29594 680,'29'-22'0,"-2"5"0,-3 3 0,-3 4 0,0 3 1,1 1 3,3 0 1,1 2 3,0 0 4,-3 2 8,-3 0 8,-3 2 7,-4 2 1,-5 6-7,-4 4-6,-5 5-7,-7 3-5,-8 1-6,-7 1-5,-9 1-5,-1-1-2,4-3-1,3-3-1,5-3 0,6-3 0,10-2-1,10-4 0,10-2 0,5-3 1,3 0 3,1-2 2,3 0 2,-2-1 2,-2 0 0,-2 0 1,-4 0-1,-6 4 3,-9 8 1,-8 8 3,-9 7 3,-7 5 0,-5 1-2,-5 1-2,-4 0-2,-2 0 1,5-3 2,4-3 2,4-3 2,3-3 1,5-5 1,3-3 0,4-4-1,6-3 1,8-2-2,8-2-1,7-2 0,6-2-4,1-2-7,2-2-7,3-1-6,-1-3-7,0 0-7,-1-1-7,-1-1-6,-2-1-4,-3-1 3,-3-2 1,-3 1 2,-3-1 3,-3 2 5,-3 3 5,-2 1 5,-2 1 4,0 1 4,0-1 4,0 0 3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5"/>
    </inkml:context>
    <inkml:brush xml:id="br0">
      <inkml:brushProperty name="width" value="0.04887" units="cm"/>
      <inkml:brushProperty name="height" value="0.04887" units="cm"/>
      <inkml:brushProperty name="color" value="#00BFF3"/>
    </inkml:brush>
  </inkml:definitions>
  <inkml:trace contextRef="#ctx0" brushRef="#br0">101256 29265 450,'-8'-16'-1,"-2"-1"1,0-1-1,-1-1 0,0 0 1,1 2 4,0 3 4,2 1 3,0 2 6,0 1 8,1 0 7,-1 2 8,1 5 3,2 10-1,2 9-1,2 11-1,1 5-3,0 2-3,0 3-5,0 1-3,0 2-4,0 4-2,0 2-1,0 4-3,1 1-2,0 1-2,2 2-3,0 0-2,0-2-3,0-5-4,-2-4-4,0-5-4,-2-5-3,0-2-3,-2-3-2,0-3-4,-2-3-3,-2-1-6,-2-2-6,-1-3-6,-2-2-2,0-4 5,0-5 2,1-2 4,-2-6 3,-2-2 4,-1-5 4,-3-4 3,1-3 4,1-3 2,2-3 2,3-3 3,2-1 2,4 1 3,4 1 1,4 2 4,4 0 0,6 1 3,4 1 1,5 1 2,3 1 0,1 4-1,1 3 0,0 3-1,1 2 1,-3 2 3,-1 2 4,-3 2 2,-2 2 1,-3 0-1,-2 2-3,-4 0 0,-3 3-2,-2 4-1,-4 3 0,-2 5-2,-5 1 1,-4-1 0,-5-1 0,-5-1 1,-1-1 0,3-1 0,3 0 0,3-2 0,10-3-1,19-4-2,19-6-2,18-4-3,8-3-4,-3-2-8,-3 0-8,-2-1-7,-6 0-10,-8 0-13,-8 2-12,-7 1-12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6"/>
    </inkml:context>
    <inkml:brush xml:id="br0">
      <inkml:brushProperty name="width" value="0.04244" units="cm"/>
      <inkml:brushProperty name="height" value="0.04244" units="cm"/>
      <inkml:brushProperty name="color" value="#00BFF3"/>
    </inkml:brush>
  </inkml:definitions>
  <inkml:trace contextRef="#ctx0" brushRef="#br0">75500 36138 518,'0'-15'2,"0"2"3,0 3 3,0 1 4,1 5 10,2 8 17,2 8 17,2 7 17,0 6 1,-1 1-15,-1 3-15,0 1-14,-2 3-10,0 2-4,-2 4-4,0 3-4,-2 3-6,0 7-10,-2 6-8,0 6-9,-1 3-8,0 3-8,0 1-9,0 3-7,1-7-3,0-13 2,2-14 4,1-13 1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8"/>
    </inkml:context>
    <inkml:brush xml:id="br0">
      <inkml:brushProperty name="width" value="0.04585" units="cm"/>
      <inkml:brushProperty name="height" value="0.04585" units="cm"/>
      <inkml:brushProperty name="color" value="#00BFF3"/>
    </inkml:brush>
  </inkml:definitions>
  <inkml:trace contextRef="#ctx0" brushRef="#br0">76755 36809 479,'6'-5'37,"-2"8"3,-4 6 3,-2 7 4,-3 4-3,-2 1-10,-2 1-9,-1 1-9,-2 0-7,2-3-3,1-1-4,0-2-2,6-6-9,8-9-12,9-8-13,10-9-12,2-3-1,-2 4 9,-1 4 10,-2 5 10,-4 3 12,-3 4 11,-4 3 12,-4 5 12,-4 2 5,-4 0-2,-4 0-3,-4-1-3,3-3-8,12-8-14,10-8-16,11-7-15,6-4-5,-1 1 2,0 0 3,1 2 2,-3 2 5,-2 3 6,-3 3 7,-3 2 6,-3 3 5,-2 2 3,-4 2 3,-3 2 2,-2 2 3,-2 2 2,-2 2 1,-2 2 1,-1-1 4,0 1 3,0-2 6,0 0 4,3-4-7,5-5-16,7-4-18,6-5-17,2-4-9,1 0-3,-1-1-1,1-1-2,-3 1 3,-3 2 8,-4 4 8,-4 3 9,-5 3 8,-3 4 9,-4 4 7,-3 4 9,-2 1 7,2-1 5,2-1 6,2 0 6,3-3-4,4-1-14,3-2-12,5-2-14,3 0-9,1 0-6,3 2-4,2 0-6,-1 0-1,-1 0-1,-3-2 2,-1 0-1,-4-2 3,-3-2 1,-4-2 2,-4-2 2,-3-1 4,-4-2 2,-2 0 5,-3-1 3,-3-1 2,0-1 3,-1-2 2,-1 0 1,1 1 3,2 1 0,4 2 1,3 2 2,1 4 1,0 3 3,0 4 1,0 3 3,0 4-1,0 0-2,0 1-3,0 2-2,3-2-10,6-3-17,6-2-17,6-4-15,3-3-8,1-4 2,1-4 3,1-3 3,0-3 4,-1-2 6,-1 0 6,-1-1 7,-2 0 5,-3 1 3,-2 1 4,-4 1 5,-2 1 2,-2 2 2,-3 3 3,0 1 2,-3 1 5,-1 0 10,0 1 7,-1-1 10,-1 3 10,2 8 14,0 6 14,2 7 13,-1 5-2,-2 1-18,-2 2-17,-2 3-18,0 2-13,2 2-8,3 4-9,1 3-9,1 2-7,0 4-4,0 3-5,0 2-4,0-3-5,0-8-3,0-9-5,0-9-3,0-4-4,0-1-5,0 1-3,0 0-5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8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81646 36600 482,'-7'22'132,"2"-3"-27,2-3-26,2-3-27,1 1-16,-2 4-6,0 3-6,-1 4-5,0 3-5,0-1-3,2 0-3,0 1-2,1-2-5,-2 0-5,0-1-6,-1 0-7,-1-3-7,2-2-9,0-1-10,2-2-10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8"/>
    </inkml:context>
    <inkml:brush xml:id="br0">
      <inkml:brushProperty name="width" value="0.03421" units="cm"/>
      <inkml:brushProperty name="height" value="0.03421" units="cm"/>
      <inkml:brushProperty name="color" value="#00BFF3"/>
    </inkml:brush>
  </inkml:definitions>
  <inkml:trace contextRef="#ctx0" brushRef="#br0">81650 37309 643,'8'-29'35,"1"7"1,2 6-1,0 5-1,1 4 1,1 0-2,1 2 0,2 1-1,-1 0-4,1 2-5,-1 0-5,1 2-6,0 0-9,1 0-15,1 0-15,1 0-13,0 0-6,-3 0 3,-1 0 4,-2 0 3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8"/>
    </inkml:context>
    <inkml:brush xml:id="br0">
      <inkml:brushProperty name="width" value="0.05415" units="cm"/>
      <inkml:brushProperty name="height" value="0.05415" units="cm"/>
      <inkml:brushProperty name="color" value="#00BFF3"/>
    </inkml:brush>
  </inkml:definitions>
  <inkml:trace contextRef="#ctx0" brushRef="#br0">82625 36441 406,'-1'-16'0,"0"2"0,-2 1 0,0 1 0,-1 2 11,0 4 22,0 4 22,0 4 22,1 4 5,0 6-13,2 4-11,1 5-13,-2 3-8,-1 3-6,-2 1-6,-1 3-5,-2 0-4,2 0-3,1 0-3,1 1-2,-1 2-5,-2 8-4,-2 6-5,-2 8-5,1-1-8,3-7-10,2-6-10,4-7-10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06T03:28:41.902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17832 7592 0,'0'0'16,"0"0"-16,0 0 0,0 0 0,0 0 15,0 0-15,0 0 0,0 0 16,0 0-16,0 0 0,0 0 16,23 15-16,-23-15 0,25 4 15,-25-4-15,29 5 0,-29-5 16,37 6-16,-12-5 0,1 2 15,0 0-15,11 1 0,4-1 16,0 0-16,0-1 0,12 0 16,2-2-16,0 0 0,1 0 0,16-1 15,3-1-15,-3-2 16,-4-1-16,16-1 0,2 1 0,0-2 16,-11 1-16,1 1 0,2 0 15,20-3-15,-14 2 0,-4 0 16,-2 0-16,-13 2 0,-9 0 0,3-2 15,3 1-15,-3-4 16,-2 1-16,0-3 0,0-3 16,-12 4-16,-10 3 0,-4-1 0,-4-2 15,-2 2-15,-4-2 0,-7 3 16,-4 2-16,-3 2 0</inkml:trace>
  <inkml:trace contextRef="#ctx0" brushRef="#br0" timeOffset="550.4818">14292 7650 0,'0'0'0,"0"0"0,0 0 15,0 0-15,0 0 0,0 0 16,0 0-16,0 0 0,32 7 15,-32-7-15,31 7 0,-11-2 16,3 0-16,5 2 0,4 2 16,1-2-16,2-1 0,17 2 0,4 1 15,11 0-15,-1-1 0,17-2 16,3-2-16,-5 1 0,-4-2 16,18 1-16,2-2 15,5 0-15,-7-2 0,41-3 0,-11-1 16,-11-5-16,-8-3 0,10-4 15,9-1-15,-15-2 0,-9-1 0,1-3 16,3-2-16,-8 5 16,-4 2-16,13-4 0,11-4 15,-12 8-15,-9 4 0,-2 5 0,-2 4 16,-10 2-16,-7 1 0,-4 4 16,-1 4-16,-16 1 0,-10-1 15,-1-2-15,-1-3 0,-7 2 16,-5-1-16,-1 3 0,-1 1 15,2-1-15,1-2 0,-9-1 16,-8 0-16,-4-1 0</inkml:trace>
  <inkml:trace contextRef="#ctx0" brushRef="#br0" timeOffset="1083.9387">21797 5936 0,'0'0'16,"0"0"-16,0 0 0,0 0 16,0 0-16,0 0 0,7 29 15,-7-29-15,3 27 0,-1-8 16,0 4-16,0 1 0,-1 0 16,0 6-16,-1 6 0,0 8 0,2-5 15,-2 8-15,0-3 0,-2-2 16,1-4-16,-1 3 0,0-4 15,0-3-15,0-3 0,-1-6 16,2-2-16,-2-8 0,-3-4 0,0-6 16,-2-7-16,1 2 0,2-1 15,1 1-15</inkml:trace>
  <inkml:trace contextRef="#ctx0" brushRef="#br0" timeOffset="1815.8801">21489 6245 0,'0'0'0,"0"0"0,0 0 0,0 0 15,0 0-15,0 0 0,0 0 16,0 0-16,0 0 0,0 0 16,0 0-16,17 16 0,-17-16 0,17 27 15,-6-11-15,1 2 0,1 1 16,0 1-16,0 1 16,3 3-16,-1-3 0,0-4 0,2-2 15,3-6-15,3-2 0,3-7 16,4-3-16,4-8 0,4-5 15,7-3-15,-1-2 0,-2 0 16,-2 0-16,0-5 0,-4 3 16,-9 5-16,-5 4 0,-5 2 15,-4 2-15,-3 3 0,-2 4 0,-5 3 16,-3 0-16,-7 10 0,-7 3 16,-8 6-16,-8 5 0,-5 3 15,-6 4-15,-12 9 0,-3 0 16,5 1-16,4 2 0,-7 3 15,1-3-15,3-2 0,11-5 16,9-7-16,8-5 0,6-7 16,5-6-16,8-5 0,4-4 0,8-4 15,5-3-15,10-6 0,8-4 16,5 0-16,6-1 0,9-3 16,1-2-16,-4 3 0,-2 2 15,-10 6-15,-6 3 0,-8 5 16,-5 3-16,-7 4 0,-5 1 15,-7 7-15,-5 4 0,-15 5 16,-12 8-16,-6 3 0,-4 3 0,-6 8 16,-1 1-16,5-6 0,2-3 15,2-2-15,8-6 16,10-7-16,7-6 0,6-5 0,5-3 16,8-6-16,6-3 0,11-10 15,8-10-15,1 1 0,3-4 16,9-2-16,1-1 0,-3 6 15,-1 2-15,-2 6 0,-1 5 16,-7 7-16,-4 5 16,-4 11-16,-3 6 0,-5 1 15,-3-2-15,-2 2 0,0-1 0,0 0 16,0 3-16,1-1 0,2-2 16,2-2-16,4-1 0,1-3 15,3-2-15,4-5 0,4-4 0,7-6 16,5-5-16,6-7 0,5-4 15,7-6-15,6-2 16,9-10-16,-2-1 0,-13 5 0,-15 10 16,-12 6-16</inkml:trace>
  <inkml:trace contextRef="#ctx0" brushRef="#br0" timeOffset="4482.4644">22473 5933 0,'0'0'0,"0"0"16,0 0-16,0 0 0,0 0 0,0 0 15,-18 32-15,6-12 0,-3 5 16,-3 7-16,-4 7 0,0-1 16,1 0-16,-2 8 0,0 4 15,8-10-15,4-9 16,8-2-16,6-7 0,6-9 0,3-3 15,7-10-15,4-6 0,2-1 16,2 0-16,4-4 0,-2-3 16,-2 2-16,-4 1 0,-3 4 15,-3 3-15,-2 3 0,-3 1 16,-3 6-16,-3 5 0,-7 1 16,-4 4-16,-4 3 0,-3 6 15,-2 0-15,1-2 0,1 3 0,0 1 16,0-3-16,1-2 0,0 4 15,2-2-15,2-1 0,3-1 16,0 1-16,-1 1 0,0-2 16,-2 1-16,-2 10 0,0 6 15,-1-3-15,1-3 0,0-2 16,1-3-16,3-5 0,0-3 0,4-5 16,2-3-16,4-5 0,1-4 15,7-6-15,6-5 0,2-7 16,1-6-16,7-6 0,5-4 15,3-3-15,-2 0 0,-3 7 16,-3 5-16,-3 7 0,-5 2 0,-4 6 16,-3 5-16,-6 5 0,-1 3 15,-8 5-15,-7 6 0,-2-1 16,-1 0-16,2-2 0,3-2 16,1-5-16,2-3 0,1-6 15,2-6-15,3-6 0,4-4 16,6-9-16,7-4 0,1-8 15,1-4-15,14-10 0,7 0 16,-3 5-16,-3 6 0,9-1 16,-1 6-16,-8 6 0,-6 5 0,-2 7 15,-5 7-15,-9 9 0,-2 4 16,-11 13-16,-6 8 0,-8 8 16,-5 5-16,-10 6 0,-6 4 15,1-2-15,1-3 0,-4 2 16,0-3-16,6-10 0,7-8 15,7-4-15,5-5 0,4-4 16,4-2-16,5-1 0,5-3 16,3-3-16,3-4 0,6-7 15,4-9-15,2-5 0,1-6 0,-6 7 16,-4 5-16,-4 6 0</inkml:trace>
  <inkml:trace contextRef="#ctx0" brushRef="#br0" timeOffset="4768.6941">22969 6203 0,'0'0'16,"0"0"-16,0 0 0,0 0 16,-18 14-16,18-14 0,-17 36 0,8-12 15,-1 2-15,1 3 0,0 5 16,0 9-16,3 0 0,2 8 16,5-2-16,4-8 0,2-4 15,10 3-15,4-4 16,1-7-16,1-5 0,7-3 0,4-4 15,-2-1-15,-2-2 0,0-1 16,-2-1-16,-2-1 0,-3-1 0,-6 6 16,-3 5-16,-10 3 15,-5 2-15,-12 9 0,-8 10 16,-6 4-16,-4 4 0,-7 13 0,-3 4 16,6-8-16,4-3 0,-2-1 15,2-7-15,7-10 0,6-12 0,6-10 16</inkml:trace>
  <inkml:trace contextRef="#ctx0" brushRef="#br0" timeOffset="5220.0149">25142 6588 0,'0'0'0,"22"-2"16,4 1-16,5-2 0,3 1 0,25 0 15,11 2-15,12 0 0,-3 0 16,28 1-16,24 2 0,-17 1 15,-13 2-15,49 4 0,-11 1 16,-22-4-16,-16 0 0,6 1 16,5 0-16,-20-1 0,-11-1 0,10-2 15,10-1-15,-14-1 0,-8-1 16,9 3-16,7-2 0,-13 1 16,-10 0-16,11 1 0,6 0 15,-16 4-15,-11 1 0,14 1 16,11 1-16,-12-2 0,-9 0 0,7 3 15,4 4 1,-12-2-16,-8-3 0,6-2 0,5 2 16,-13-2-16,-7-3 0,2 0 15,1-3-15,-17 0 0,-10-2 0,-8 1 16</inkml:trace>
  <inkml:trace contextRef="#ctx0" brushRef="#br0" timeOffset="5443.5138">29594 6618 0,'0'0'0,"8"-3"0,-1-1 15,-3 3-15,1 1 0,0 3 16,3 3-16,-4 2 0,-3 1 0,0-2 16,1-1-16,-1 0 0</inkml:trace>
  <inkml:trace contextRef="#ctx0" brushRef="#br0" timeOffset="5632.0454">29182 6513 0,'0'0'16,"0"0"-16,0 0 0,0 0 0,0 0 15,0 0-15,-12 21 0,12-21 16</inkml:trace>
  <inkml:trace contextRef="#ctx0" brushRef="#br0" timeOffset="6685.8955">18736 6531 0,'0'0'0,"0"0"0,-16 7 15,5-4-15,-1-1 0,-4 4 16,-1 3-16,-6 1 0,3 0 0,-3 2 16,0 2-16,2 0 0,3 1 15,-8 5-15,0-1 16,2-1-16,0 1 0,2 3 16,1 5-16,3 0 0,0 1 15,-3 4-15,-1 6 0,2-4 16,1-2-16,0 4 0,1 1 0,1-1 15,1-4-15,3-6 0,3-7 16,2-3-16</inkml:trace>
  <inkml:trace contextRef="#ctx0" brushRef="#br0" timeOffset="7085.8276">20143 7403 0,'0'0'0,"8"-6"16,3-4-16,0 1 0,0 1 0,5-8 16,4-3-16,0 0 0,0 0 15,4-8-15,2-1 0,-4 1 16,-4 2-16,3-3 0,1-3 15,-2 3-15,-2 1 0,-1-9 16,-2 0-16,-5 2 0,-3 3 0,-1 6 16,-2 6-16,0 5 0</inkml:trace>
  <inkml:trace contextRef="#ctx0" brushRef="#br0" timeOffset="7783.2929">20027 6387 0,'0'0'0,"0"0"0,-21-10 16,8 2-16,0 0 0,-12-4 16,-7-1-16,2 0 0,0 0 0,-12-2 15,-4 0-15,2 2 0,1 3 16,-11-1-16,-3 1 16,3 5-16,3 0 0,-13 3 0,-1 2 15,8 3-15,7 1 0,-5 3 16,-3 0-16,8 2 0,5 0 15,-11 5-15,-3 0 0,7-1 16,7 2-16,-4 1 0,-2 2 16,3 1-16,2 2 0,-24 13 15,7 0-15,9-4 0,7-3 0,1 7 16,2 7-16,5-4 0,5-2 16,1 3-16,0 5 0,8-7 15,6-3-15,-5 9 0,0 8 16,6-5-16,6-2 0,1 3 15,0 3-15,7-7 0,4-7 0,2 8 16,2 5-16,1-7 0,0-4 16,5 2-16,5 1 15,-1-2-15,3-1 0,2 2 0,5 4 16,-5-9-16,0-5 0,10-1 16,6 0-16,-3-4 0,-1-2 15,14-3-15,10-1 0,-3-5 16,-2-1-16,-7-6 15,14 1-15,-4-2 0,-5-2 0,31-2 16,-5-5-16,-5 4 0,-4 1 0,-3-7 16,-4-3-16,3-4 0,2-1 15,3 2-15,2 1 16,-8-4-16,-5-4 0,4-3 16,4-3-16,1 6 0,1 2 0,2-4 15,3-4-15,-3-7 0,-1-4 16,-4 4-16,-5 5 0,-3-1 15,-1 1-15,4-3 0,2-4 16,-9 6-16,-7 4 0,0-3 16,0 0-16,-10-4 0,-7-2 0,-3 2 15,-2 1-15,-2 0 0,-1 2 16,-6 3-16,-3 1 16,-7 4-16,-3 5 0,-7-4 0,-3-2 15,-1 8-15,-2 0 0,-5-4 16,-3-2-16,6 6 0,5 3 15,2 3-15</inkml:trace>
  <inkml:trace contextRef="#ctx0" brushRef="#br0" timeOffset="7951.2484">19910 6479 0,'0'0'0,"0"0"0,0 0 15,0 0-15</inkml:trace>
  <inkml:trace contextRef="#ctx0" brushRef="#br0" timeOffset="8915.8946">19418 3450 0,'0'0'0,"0"0"15,0 0-15,0 0 0,3 23 0,-3-23 16,2 28-16,-2-11 15,0 0-15,0 4 0,-1 2 16,-1-3-16,0-1 0,-3 7 16,1 0-16,-2-3 0,1-3 0,-1 1 15,0-2-15,1-2 0,3-2 16,0-4-16,1-4 16,0-2-16,1-5 0,2-5 0,2-6 15,0 3-15,-1 1 0,-1 0 16</inkml:trace>
  <inkml:trace contextRef="#ctx0" brushRef="#br0" timeOffset="9733.0639">19433 3459 0,'0'0'16,"0"0"-16,0 0 0,0 0 0,0 0 15,0 0-15,14-22 0,-14 22 16,24-6 0,-24 6-16,36-1 0,-16 2 0,0 1 15,-2 3-15,0 5 0,1 4 16,-5 4-16,-7 4 0,-7 5 0,-6 3 15,-5 2-15,-10 11 16,-6 3-16,-3-2 0,-1 0 0,-8 2 16,-1-5-16,4-7 0,5-3 15,2-2-15,3-4 0,5-7 16,3-4-16,4-7 0,5-2 16,5-5-16,5-4 0,3 0 15,0-1-15,-1 2 0,0 1 16,-1 2-16,-2 0 0,2 6 15,-1-2-15,-1 3 0,-1 0 16,-1 1-16,0 2 0,-4 3 16,-3 1-16,0 2 0,-1 3 0,2 1 15,-1 2-15,-2 2 0,0 1 16,-1 4-16,1 0 0,1-2 16,1-2-16,1-5 0,2-3 15,1-2-15,2 0 0,2-5 16,2-5-16,4-6 0,3-3 0,9-7 15,7-6-15,3-3 0,4 0 16,7-6-16,-2 2 0,-5 3 16,-3 3-16,-1 2 0,-4 5 15,-3 4-15,-3 4 0,-5 4 16,-2 3-16,-5 1 0,0 0 16,-2 4-16,0 0 0,-1 1 15,0 0-15,-1-2 0,1 0 16,1-4-16,2 2 0,1-4 15,3-1-15,3-4 0,2-3 0,3-2 16,1-3-16,-1 1 16,2 1-16,-2 0 0,-3 1 15,-1 2-15,-2 2 0,-1 3 0,-1 1 16,-1 3-16,-2 0 0,-1 3 16,-3 4-16,-1 0 0,0 2 0,-1 0 15,-1 1-15,1-2 16,0-1-16,1-2 0,0-1 15,0-2-15,1-4 0,3-4 16,1-5-16,2-2 0,1-2 0,4-8 16,3-3-16,-2-1 0,0 0 15,0 1-15,-1 2 0,0 0 16,-1 3-16,-2 4 0,-1 3 16,-1 2-16,-1 4 0,0 4 15,0 4-15,-1 1 0,2 3 0,-1 2 16,-1 4-16,1-1 15,-1 1-15,0 0 0,-1 0 16,0 2-16,-2 1 0,0-2 16,1 0-16,-2 0 0,0-1 0,-1 0 15,0-2-15,0 0 0,1-3 16,-2-1-16,0-1 0,0-1 16</inkml:trace>
  <inkml:trace contextRef="#ctx0" brushRef="#br0" timeOffset="10834.9682">20565 3358 0,'0'0'0,"0"0"0,0 0 0,0 0 15,0 0-15,0 0 0,0 0 16,0 0-16,0 0 0,0 0 16,0 0-16,0 0 0,-26 1 0,26-1 15,0 0-15,0 0 0</inkml:trace>
  <inkml:trace contextRef="#ctx0" brushRef="#br0" timeOffset="11299.5838">20388 3443 0,'0'0'0,"0"0"0,0 0 15,0 0-15,0 0 0,-11 23 0,11-23 16,-12 25-16,12-25 0,-17 32 16,7-14-16,0 2 0,-1 3 15,-1 0-15,-1 2 0,-3 6 16,2-2-16,3-3 0,3-2 15,3-3-15,3-2 0,2-4 16,1-6-16,1-2 0,0-2 0,0 1 16,2-2-16,-2 2 0,1-1 15,-1 3-15,-1 1 0,-1 0 16,0 1-16,-1 2 0,-1 3 16,-1 4-16,0 1 0,-2-1 15,1-1-15,-1 1 0,1 1 16,2-3-16,2-2 0,0-4 15,0-4-15,0 0 0,0-3 16,0 2-16</inkml:trace>
  <inkml:trace contextRef="#ctx0" brushRef="#br0" timeOffset="11466.9192">20378 3782 0,'0'0'0,"0"0"0,0 0 0,18-9 16,-10 4-16,7-1 0,3-1 15,2 0-15,1-1 0,8-1 16,2 0-16,-3 0 0,0 0 0,-5 1 15,-3 0-15,-4 2 0,-1 1 16,-4-1-16,-2 0 16,-3-2-16,0 1 0,-5-1 15,-3-3-15,-1 1 0,1 3 0,1 1 16</inkml:trace>
  <inkml:trace contextRef="#ctx0" brushRef="#br0" timeOffset="11733.292">20608 3406 0,'0'0'0,"0"0"0,0 0 16,0 0-16,0 0 0,0 0 15,-15-13-15,15 13 0,0 0 0,0 0 16,0 0-16,-14 20 0,14-20 16,-8 30-16,3-10 0,1 4 15,0 1-15,-1 5 16,2 6-16,0 14 0,-1 5 0,0 19 16,-1 8-16,0 18 0,-1 1 15,3 23-15,2 3 0,2 11 16,1-8-16,7 58 0,3-15 15,0-23-15,-1-18 0,3-7 16,0-4-16,-4-31 0,-1-20 16,-6-20-16,-3-15 0,-3-14 15,-4-11-15,-6-26 0,-4-18 16,6 10-16,4 8 0,1 5 0</inkml:trace>
  <inkml:trace contextRef="#ctx0" brushRef="#br0" timeOffset="11932.4221">20613 3870 0,'0'0'0,"0"0"16,0 0-16,-25 4 0,17 2 0,-8 6 15,-6 6-15,-1 3 16,0 2-16,-12 15 0,-3 6 15,-5 8-15,4-2 0,3-1 16,7-13-16,7-7 0</inkml:trace>
  <inkml:trace contextRef="#ctx0" brushRef="#br0" timeOffset="12087.8275">20755 3894 0,'0'0'0,"0"0"0,0 0 16,0 0-16,23-1 0,-23 1 15,24 2-15,-10 2 0,-1 2 0,0 2 16,1 2-16,-2 1 16,-1 1-16,-3 9 0,-7 3 15,0-4-15,1-3 0,-1-3 0</inkml:trace>
  <inkml:trace contextRef="#ctx0" brushRef="#br0" timeOffset="12266.4086">20316 4231 0,'0'0'16,"0"0"-16,0 0 0,31-6 0,-31 6 15,41-6-15,-10 0 16,4 2-16,4 0 0,16 0 0,5 3 16,12 0-16,-3 3 0,-4-1 15,-14 0-15,-11 1 0</inkml:trace>
  <inkml:trace contextRef="#ctx0" brushRef="#br0" timeOffset="12816.5518">21780 3424 0,'0'0'0,"0"0"0,-19 15 16,4-2-16,-3 1 0,-3 7 0,-3 3 16,-10 10-16,-1 2 0,-3 6 15,6-3-15,7-5 0,5-3 0,5-2 16,6-5-16,9-5 0,8-3 16,4-4-16,3-2 0,3-5 15,4-1-15,1 0 0,2 2 16,-3 1-16,-3 0 0,-2 4 15,-2 2-15,-5 4 0,-3 3 16,-5 1-16,-3 2 0,-6 3 16,-4 0-16,-5 0 0,-5 1 15,-1-1-15,3-2 0,6-6 16,3-5-16,3-2 0,2-3 0,3-5 16,2-3-16,9-6 0,7-3 15,7-4-15,7-3 0,2 0 16,3-2-16,0 0 0,0 0 15,4 1-15,-4 3 0,-4 3 16,-3 2-16,-4 2 0,-3 3 16,-3 3-16,-4 1 0,-2 3 15,-1 4-15,-2-2 0,1 3 16,0 0-16,-2 0 0,2 2 16,0 3-16,-2 1 0,-2 2 0,-1-2 15,2-3-15,-2 3 0,1-1 16,-3-1-16,-1-2 0,0-5 15,0 0-15,-2-5 0,2-1 16,-2 1-16,2-4 0,-2 4 16</inkml:trace>
  <inkml:trace contextRef="#ctx0" brushRef="#br0" timeOffset="13000.3272">22044 3483 0,'0'0'0,"0"0"0,0 0 0,0 0 16,0 0-16,0 0 0,22 27 16,-22-27-16,24 28 0,-10-10 15,2 3-15,0 1 0,3 2 0,6 6 16,2 0-16,-5-4 0,-3-5 16,-3-2-16</inkml:trace>
  <inkml:trace contextRef="#ctx0" brushRef="#br0" timeOffset="13516.4689">22015 4591 0,'0'0'0,"0"0"15,0 0-15,0 0 0,-14-21 16,8 16-16,0-1 0,-2 2 15,-1-1-15,-1 2 0,-2 0 16,-1 1-16,0 2 0,-6 3 16,-3 2-16,0 4 0,0 3 0,-9 9 15,-1 5-15,-1 2 0,-1 4 16,-7 11-16,1 5 0,-2 6 16,6-3-16,4 2 0,4-2 15,3 2-15,6-9 0,7-3 16,4-4-16,4-8 0,2-4 15,7-5-15,6-3 0,1-3 16,3-4-16,5-2 0,3-3 16,1-4-16,5-1 0,5-9 0,5-7 15,3 0-15,2-4 0,9-5 16,0-1-16,-6 0 0,-7 0 16,-5-3-16,-10 1 0,-10 10 15,-3 4-15,-3 5 0</inkml:trace>
  <inkml:trace contextRef="#ctx0" brushRef="#br0" timeOffset="13806.6113">21670 4998 0,'0'0'0,"0"0"0,0 0 0,0 0 16,0 0-16,0 0 0,0 0 15,36-11-15,-36 11 0,41-10 16,-16 3-16,1 0 0,-1 1 0,-1 0 15,0 2-15,1-2 16,-4 2-16,-3 2 0,-3 2 16,-2 1-16,-2 3 0,-2 2 15,-1 3-15,-3 0 0,0 3 0,-4 4 16,-1 6-16,-1-3 0,-2 1 16,1 1-16,0 3 0,0-1 15,-1 0-15,0 6 0,3-2 16,3 1-16,1 0 0,1-1 15,2 0-15,1-4 0,1-4 0,-2-3 16,0-4-16,-2-1 0</inkml:trace>
  <inkml:trace contextRef="#ctx0" brushRef="#br0" timeOffset="14183.6225">22200 5163 0,'0'0'0,"0"0"16,0 0-16,0 0 0,0 0 0,29-12 16,-29 12-16,34-13 0,-15 5 15,1-1-15,2-2 0,-2 0 16,-3-3-16,3-1 0,-2 0 16,-4 2-16,-3-1 0,-3 1 15,-3-2-15,-1 1 0,-3 2 16,-5-1-16,-2 2 0,-3 2 15,-2 2-15,-2 3 0,-4 3 16,1 2-16,-1 1 0,-2 5 16,-3 2-16,2 2 0,3 0 0,-2 7 15,3 4-15,0 0 0,2 0 16,3-2-16,3 0 0,5-2 16,2 0-16,3 1 0,2-2 15,6-1-15,3-1 0,8-1 16,6 0-16,5-3 0,4-2 15,12-2-15,8-3 0,12-1 16,-1-3-16,-6 0 0,-16 0 16,-11 0-16</inkml:trace>
  <inkml:trace contextRef="#ctx0" brushRef="#br0" timeOffset="14383.9441">23904 4514 0,'0'0'0,"0"0"16,0 0-16,0 0 0,-22 27 0,22-27 15,-19 18-15,19-18 16</inkml:trace>
  <inkml:trace contextRef="#ctx0" brushRef="#br0" timeOffset="16732.2754">13302 6199 0,'0'0'0,"0"0"15,0 0-15,0 0 0,0 0 16,-9-22-16,9 22 0,0 0 15,-6-24-15,3 14 0,-2 2 16,0-2-16,-2 2 0,-1-2 16,-1 0-16,1 2 0,-2 0 0,-2 1 15,-2 2-15,0 2 0,-1 1 16,-4 4-16,-2 2 0,-1 1 16,-1 2-16,-13 7 0,-2 1 15,3 2-15,1 1 0,-6 10 16,-1 3-16,2 0 0,4 1 0,-2 9 15,3 3-15,6-2 16,2-3-16,-2 11 0,0 1 16,8-4-16,6-3 0,3-2 15,2 1-15,3-8 0,1-2 0,7 1 16,6 2-16,2-7 0,2-5 16,1-3-16,1-3 0,-2-3 15,0-3-15,8 0 0,5-2 16,-4-7-16,1-3 15,5-4-15,3-4 0,0 0 0,0 0 16,1-4-16,0-2 0,-2-4 16,-1-3-16,7-2 0,2 0 15,-5 0-15,-4 1 0,-3 0 16,-5 0-16,-4 6 0,-4 3 0,-3 5 16</inkml:trace>
  <inkml:trace contextRef="#ctx0" brushRef="#br0" timeOffset="17101.4717">13007 6538 0,'0'0'0,"0"0"0,0 0 16,0 0-16,0 0 0,0 0 16,0 0-16,27 9 0,-27-9 0,22 0 15,-22 0-15,31 5 0,-31-5 16,38-2-16,-17 0 0,-1 1 15,-2 1-15,0 0 0,0-1 16,-1 2-16,1 1 0,-3-1 16,1 1-16,-2-1 0,-1 2 0,-2-2 15,-1-1-15,0 2 16,-1 2-16,-1 3 0,-2 0 16,-1 2-16,-2 1 0,-2 2 15,0 1-15,-2 2 0,-2 1 0,-4 5 16,-1 2-16,2 0 0,0 1 15,1 0-15,-1 0 0,1 0 16,-1 1-16,3 0 0,2-1 16,2 3-16,1-4 0,3-2 15,1-3-15,3-12 0,3-10 0,-3 1 16,-2 0-16,-2 2 0</inkml:trace>
  <inkml:trace contextRef="#ctx0" brushRef="#br0" timeOffset="17749.7859">13696 6728 0,'0'0'16,"0"0"-16,0 0 0,0 0 0,-11-23 15,11 23-15,-3-19 0,3 19 16,-2-20-16,2 10 0,2-1 16,-4 0-16,0-2 0,0 1 15,-1 1-15,-1 1 0,1 1 16,-1 1-16,-3 2 0,2 2 15,-1 2-15,-2 2 0,-2 4 16,-2 1-16,-1 1 0,-1 4 16,-1 3-16,2 0 0,1 2 0,-3 5 15,-1 1-15,3 0 0,1 2 16,1-5-16,1-1 0,2-2 16,1-2-16,3-1 0,2-2 15,0-2-15,1 0 0,2-1 16,2-4-16,4-4 0,3-4 15,5-2-15,5-4 0,0-2 16,-2 0-16,1-2 0,-1 0 16,-2 1-16,1 0 0,-1 0 15,0 3-15,-4 1 0,-2 3 16,-2 1-16,-2 1 0,-1 2 0,-1 1 16,-1 2-16,0 1 0,-3 2 15,-2 0-15,2 5 0,2 0 16,-1 0-16,0 1 0,-1-1 15,0 1-15,0 2 0,1 0 0,2 5 16,4-2-16,0 1 0,1-3 16,2 1-16,2 2 15,1-4-15,3-1 0,4 0 0,4-2 16,0-1-16,1-2 0,-6 0 16,-1-2-16,-4 0 0</inkml:trace>
  <inkml:trace contextRef="#ctx0" brushRef="#br0" timeOffset="18102.9105">14234 6136 0,'0'0'0,"0"0"0,0 0 15,0 0-15,0 0 0,0 0 0,0 0 16,0 0-16,0 0 0,-22 20 16,22-20-16,-19 31 0,8-9 15,-1 3-15,-1 5 0,-4 1 16,-1 2-16,-7 14 0,0 2 15,-3 9-15,4-6 0,-2 7 16,2-3-16,6-9 0,3-4 0,2-3 16,3-6-16,5-11 0,2-5 15,5-11-15,1-5 0,0-2 16,-1 0-16,1 0 0</inkml:trace>
  <inkml:trace contextRef="#ctx0" brushRef="#br0" timeOffset="18399.4961">14213 6200 0,'0'0'0,"0"0"0,0 0 16,0 0-16,0 0 0,0 0 16,0 0-16,0 34 0,0-34 15,1 34-15,0-12 0,1 1 16,1 3-16,-1 4 0,1 1 15,0 11-15,1-2 0,1 8 16,2-1-16,-2-4 0,1-4 0,-1-1 16,1-2-16,-1-4 0,0-4 15,-2 3-15,-1-6 16,-1-3-16,-1-4 0,-2-6 0,0-2 16,-2-3-16,-1-2 0,-3-4 15,0-2-15,-5-8 0,-1-4 0,2 2 16,2 3-16,2 1 0</inkml:trace>
  <inkml:trace contextRef="#ctx0" brushRef="#br0" timeOffset="18551.4886">13981 6642 0,'0'0'0,"0"0"0,0 0 0,0 0 15,0 0-15,0 0 0,0 0 0,0 0 16,0 0-16,0 0 16,31-11-16,-31 11 0,38-5 15,-15 1-15,1 0 0,5 0 16,3-1-16,7 0 0,-1 0 15,1-1-15,0-1 0,1-1 0,-8 1 16,-6 3-16</inkml:trace>
  <inkml:trace contextRef="#ctx0" brushRef="#br0" timeOffset="18932.8149">14681 6370 0,'0'0'16,"0"0"-16,0 0 0,0 0 15,0 0-15,-25 9 0,25-9 0,-18 13 16,9-6-16,-5 4 0,-2 1 16,0 1-16,2 1 0,2 0 15,2 2-15,0 5 0,1-3 16,5 0-16,4 2 16,2-2-16,4-3 0,2 1 0,4 1 15,2-3-15,0-3 0,5 1 16,4-1-16,-1 1 0,-1 1 15,4 1-15,1-4 0,-4 3 0,-2 2 16,-2-2-16,0-2 0,-5 0 16,-2-1-16,-2-2 0,-2-1 15,-5-4-15,-2 0 0,-7 2 16,-5-1-16,-1 0 0,-3-1 16,-7 4-16,-5 2 0,-2 1 15,-1 1-15,-11 4 0,-2-1 16,3 1-16,3-1 0,-2-2 15,5-2-15,7-2 0,7-1 0,5-3 16</inkml:trace>
  <inkml:trace contextRef="#ctx0" brushRef="#br0" timeOffset="19110.528">15358 6279 0,'0'0'0,"0"0"0,0 0 15,0 0-15,0 0 0,0 0 16,-11 25-16,11-25 0,-8 21 0,8-21 16</inkml:trace>
  <inkml:trace contextRef="#ctx0" brushRef="#br0" timeOffset="31382.7016">26222 6854 0,'0'0'0,"0"0"15,0 0-15,0 0 0,0 0 0,0 0 16,1-20-16,-1 20 0,13-19 16,-13 19-16,25-23 0,-11 10 15,1-2-15,4-2 0,2-3 16,9-8-16,2 0 0,4-3 16,4 0-16,9-8 0,1-1 0,4-1 15,3-3-15,12-5 0,-3 3 16,7-7-16,-6 3 0,0 2 15,-7 8-15,-5 6 0,-2 4 16,-12 6-16,-11 7 0,-5 6 16,-7 3-16,-2 3 0,-4 3 15,-3 1-15,-3 2 0,-1 5 16,-3 4-16,-2 3 0,-1 5 16,-3 4-16,-3 2 0,-4 4 15,-3 4-15,-5 4 0,-3 4 0,-1 4 16,-1 2-16,-4 10 0,-1 0 15,0 2-15,1 0 0,-3 3 16,4-8-16,1-4 0,0-3 16,2-8-16,3-5 0,3-6 15,1-5-15,4-5 0,2-2 0,2-4 16,0-3-16,2-3 0,-2-4 16,-1-5-16,-1-3 0,0-2 15,-1-1-15,0-6 0,-1-3 16,2-5-16,3-3 0,-1-8 15,0-4-15,1-2 0,3-2 16,-1-5-16,2-3 0,-2-6 16,1 3-16,-2-2 0,1 1 15,-2 5-15,-1 4 0,-3-3 16,-1 2-16,1 7 0,0 5 16,3 3-16,0 3 0,2 3 0,1 5 15,1 4-15,1 3 0,0 3 16,2 4-16,2 2 0,2 3 15,5 3-15,3 4 0,2 3 16,2 6-16,0-3 0,0 3 16,1 2-16,2 2 0,4 3 15,2 6-15,5 6 0,-1 1 16,1 3-16,-2-1 0,4 3 16,2-2-16,-3 2 0,-4 0 0,5 3 15,-2-1-15,3 0 0,1-1 16,-2-1-16,-1 0 0,-1-6 15,2-2-15,0 1 16,-3-3-16,-2-4 0,-4-3 0,-6-7 16,-3-2-16,-2-4 0,-2 0 0,-3-4 15,0 0-15,-3-4 16,-2-1-16,-2 0 0,-3-4 16,-1-1-16,-4-2 0,-7-1 15,-6 0-15,-2-2 0,-3-1 0,-5-1 16,-6-1-16,-4 0 0,-2 0 15,-11-1-15,0 3 0,2 1 16,1 0-16,-8 1 0,2 2 16,8 0-16,6 1 0,5 2 15,5 0-15,6 0 0,5 1 0,5-1 16,6 2-16,5 1 0,5 2 16,4 1-16,3 2 0,0-1 15,-1-1-15,-1 0 0</inkml:trace>
  <inkml:trace contextRef="#ctx0" brushRef="#br0" timeOffset="31577.8717">27807 6158 0,'0'0'0,"0"0"0,0 0 16,0 0-16,0 0 0,0 0 0,0 0 15,-12 23-15</inkml:trace>
  <inkml:trace contextRef="#ctx0" brushRef="#br1" timeOffset="72450.4217">15624 8686 0,'0'0'0,"0"0"0,0 0 15,0 0-15,0 0 0,0 0 0,0 0 16,0 0-16,0 0 0,0 0 16,29 12-16,-29-12 0,25 7 0,-25-7 15,40 5-15,-18-1 16,1 0-16,5 1 0,3 1 15,10 1-15,0 0 0,14 0 0,5 0 16,-3 1-16,-1 1 0,15-1 16,0-2-16,-7-5 0,-5-1 15,11 0-15,1 1 16,-9 4-16,-6 4 0,11-3 0,2-5 16,-11-1-16,-5-3 0,30 2 15,-2 0-15,-32-1 0,-5-1 16,19-2-16,-6 2 0,-10 0 15,-5 1-15,-1-2 0,-1 1 16,-13-1-16,-6 1 0,1-1 16,0-1-16,-11 4 0,0-1 0,-1 0 15,0-2-15,-3 2 0,-3 0 16,0 1-16,-2 2 16,-2-1-16,0 0 0,0 0 0,-2 3 15,-2-2-15,0-1 0,-3 0 16,-2 0-16,-1 0 0,1 2 0,1 0 15,0-1-15,2 1 0,0 0 16,2 0-16,1-1 16,1 1-16,0-1 0,0-1 0</inkml:trace>
  <inkml:trace contextRef="#ctx0" brushRef="#br1" timeOffset="73367.0361">17161 7941 0,'0'0'0,"0"0"0,0 0 16,0 0-16,0 0 0,0 0 16,-6-26-16,6 26 0,0 0 0,0 0 15,-18-18-15,18 18 16,0 0-16,0 0 0,-21-13 15,21 13-15,-14-7 0,6 3 16,-2 1-16,2-2 0,2 1 16,0-1-16,-2-1 0,-2 2 15,-2 2-15,1 0 0,2 0 16,2 0-16</inkml:trace>
  <inkml:trace contextRef="#ctx0" brushRef="#br1" timeOffset="73649.5675">16831 7636 0,'0'0'0,"0"0"0,0 0 16,0 0-16,0 0 0,0 0 16,0 0-16,0 0 0,0 0 0,0 0 15,0 0-15,0 0 0,0 0 16,4-19-16,-4 19 15,0 0-15,0 0 0,0 0 0,0 0 16,0 0-16,0 0 0,0 0 16,20 17-16,-20-17 0,0 0 15,19 22-15,-19-22 0,17 22 16,-17-22-16,17 20 0,-4-9 16,-1-2-16,0 0 0,-2-1 15,-1-3-15,-2 2 0,0-2 0,-2-1 16</inkml:trace>
  <inkml:trace contextRef="#ctx0" brushRef="#br1" timeOffset="74183.9455">17164 7747 0,'0'0'0,"0"0"0,0 0 16,0 0-16,0 0 0,0 0 15,0 0-15,0 0 0,-21-10 0,21 10 16,0 0-16,0 0 0</inkml:trace>
  <inkml:trace contextRef="#ctx0" brushRef="#br1" timeOffset="75050.4808">17271 7537 0,'0'0'16,"0"0"-16,0 0 0,0 0 0,0 0 15,0 0-15,0 0 16,-22 0-16,22 0 0,0 0 16,-19 13-16,19-13 0,-15 18 0,5-5 15,-2 1-15,-2 4 0,-3 1 16,-1 1-16,-2 0 0,-5 6 15,0 0-15,1 0 0,-1 1 16,-1 0-16,3-5 16,2-4-16,0-2 0,4-4 0,3-2 15,2-4-15,1-3 0,4-3 16,2-2-16,-1-1 0,1-1 16,1 0-16,2 1 0,0 1 0,2 2 15,-3-1-15,0 3 0,3-2 16,0 0-16,1 4 0,1-2 15,0 3-15,0 2 0,0 1 16,0 0-16,2 3 0,0 1 16,-2 3-16,1 0 0,0 0 15,1 0-15,1 5 0,-2 0 0,1-3 16,2 0-16,-2-1 0,1-3 16,0-3-16,1-2 15,-2-5-15,1-1 0,-3-4 0,-1-3 16,0-3-16,0-1 0,2-1 15,3-2-15,-2-6 0,0-1 16,1 1-16,2 1 0,0-1 16,2-2-16,2 0 0,4-3 15,-2 1-15,0 3 0,6 0 16,3 3-16,4-1 0,0 5 16,-2 2-16,-2 0 0,1 5 0,0 4 15,-4 3-15,-4 3 0,-2 1 16,-5 2-16,-4 4 0,-5 1 15,-4 3-15,-3-1 0,-3 3 16,-2 2-16,-1-1 0,-2 1 16,-4-2-16,-5-1 0,2-3 15,0 0-15,2-3 0,2-1 16,4-3-16,3-1 0,2-2 16,2-1-16,3-1 15,0-2-15,3-1 0,2 1 0,2-3 0,3 3 16,2-3-16,3 1 0,1-1 15,2 2-15,2 3 0,-1 1 16,-1 2-16,-2 0 0,-1 1 16,-2 2-16,-2 1 0,-3 2 0,-1-1 15,-2 1-15,-1 0 0,-1 2 16,-2-2-16,1-1 16,0-2-16,1-2 0,-1-2 15,1-2-15,2-2 0,2-4 0,2-3 16,0-4-16,1 0 0,-2-2 15,1 0-15,0 0 0,-1 4 16</inkml:trace>
  <inkml:trace contextRef="#ctx0" brushRef="#br1" timeOffset="75250.1518">17139 7920 0,'0'0'0,"0"0"0,0 0 16,0 0-16,0 0 0,-18 13 16,18-13-16,0 0 0,-13 20 0,13-20 15,-9 26-15,6-10 0,0 0 16,-1 8-16,2 4 0,0 0 15,1 1-15,1 11 0,3 1 16,-1 7-16,-1 4 0,3 14 16,0-2-16,4 11 0,2-3 0,0 0 15,0 2-15,1 5 16,-2-6-16,0-2 0,-2-11 16,-2-17-16,-1-12 0,-2-9 15</inkml:trace>
  <inkml:trace contextRef="#ctx0" brushRef="#br1" timeOffset="75516.2873">16667 8392 0,'0'0'0,"0"0"15,0 0-15,0 0 0,0 0 0,0 0 16,0 0-16,0 0 16,0 0-16,30-14 0,-30 14 15,39-14-15,-15 4 0,6-1 16,7-3-16,3-1 0,1 1 0,17-7 16,16-7-16,-5 3 0,-3 1 15,-3 2-15,-13 4 0,-12 4 0</inkml:trace>
  <inkml:trace contextRef="#ctx0" brushRef="#br1" timeOffset="78452.6496">17708 7680 0,'0'0'0,"0"0"0,0 0 0,0 0 16,0 0-16,0 0 0,0 0 16,0 0-16,0 0 0,29 0 15,-29 0-15,29-6 0,-29 6 0,39-7 16,-16 1-16,1 2 0,1 1 15,-1 3-15,-2 2 0,3 4 16,-3 3-16,-6 5 0,-7 5 16,-4 5-16,-5 2 0,-5 3 15,-2 4-15,-9 7 0,-5 1 0,-3 1 16,-1 0-16,-4 5 0,3-3 16,0-8-16,2-5 15,2-6-15,7-7 0,8-7 0,6-3 16,5-3-16,5-3 0,4-9 15,4-4-15,-1 1 0,4-2 16,1 0-16,1-2 0,-2 7 16,-2 5-16,-1 4 0,-2 5 15,-7 2-15,-1 3 0,-1 5 16,-2 4-16,-2 0 0,-2 0 16,-1 0-16,0-3 0,0-4 15,0 0-15,1-4 0,1-6 0,1-1 16,1-2-16,3-6 0,3-5 15,1-3-15,0-2 0,3 0 16,2-1-16,0 0 0,-1 3 16,2 1-16,-1 1 0,-1 4 15,0 2-15,-1 4 0,-2 5 16,-3 1-16,0 2 0,2 3 16,1 2-16,0 0 0,-1 2 0,-1-1 15,0 0-15,-1-2 0,1-3 16,0-2-16,0-3 0,0-3 15,-2-2-15,3-7 0,1-3 16,3-2-16,0-5 0,-2 5 16,-2 2-16,-1 1 0</inkml:trace>
  <inkml:trace contextRef="#ctx0" brushRef="#br1" timeOffset="78801.9011">18275 7615 0,'0'0'0,"0"0"0,0 0 15,0 0-15,0 0 0,0 0 16,0 0-16,0 0 0,0 0 16,30 16-16,-30-16 0,13 23 15,-13-23-15,15 31 0,-15-31 0,13 30 16,-6-16-16,-2-3 0,0-1 16,0-3-16,1-6 15,-1-2-15,2-2 0,0-6 0,3-8 16,0 0-16,-1-2 0,4-6 15,2-2-15,-3 4 0,-1 4 0,3 2 16,-1 3-16,2 5 16,-1 4-16,-1 7 0,0 6 15,-3-1-15,0 2 0,1 6 16,-2 2-16,-1-1 0,-3 0 0,1 2 16,-2-1-16,-1-2 0,-1-1 15,0-1-15,-1 0 0,0-1 16,-1-4-16,-2 3 0,-2-1 15,-2-6-15,-3-1 0,1-1 16,3 1-16,-1-1 0</inkml:trace>
  <inkml:trace contextRef="#ctx0" brushRef="#br1" timeOffset="80116.4089">18450 7704 0,'0'0'15,"0"0"-15,0 0 16,0 0-16,-3-24 0,3 24 0,0 0 16,8-22-16,-8 22 0,9-16 15,-1 9-15,1 3 0,-1 0 0,2 5 16,1 3-16,-2 0 15,-1 3-15,-5 6 0,-4 2 16,-1 3-16,-1 1 0,-5 6 16,-1 2-16,1-4 0,1-3 15,-1-2-15,1-5 0,3-7 0,2-4 16,5-10-16,4-6 16,2-2-16,4-2 0,5-7 0,3-3 15,-3 5-15,-3 2 0,-3 4 16,-3 3-16,-1 6 0,0 1 15,-3 6-15,-3 4 16,0 6-16,-2 4 0,-6 8 0,-4 6 16,-1 0-16,-1-1 0,-1 0 15,-2 0-15,4-7 0,1-2 0,3-2 16,2-5-16,3-6 16,2-4-16,8-8 0,7-8 15,0 0-15,-1 0 0,-1 3 0,-1 2 16,0 2-16,-1 2 0,-1 2 15,-1 0-15,-2 5 0,-2 4 16,-5 6-16,-5 7 0,-2-1 16,-2 4-16,-5 6 0,-4 2 15,1-3-15,-1-1 0,5-4 16,2-6-16,3-3 0,3-2 0,4-7 16,3-3-16,4-5 0,5-2 15,0-3-15,3-4 0,3-2 16,2-2-16,-1 2 0,-2 3 15,0 3-15,-3 3 0,-2 2 16,-3 1-16,-3 4 0,0 4 16,-7 5-16,-2 3 0,-4 2 15,-2 1-15,-2 5 0,-2 4 16,-6 0-16,-1-1 0,2-2 0,2 0 16,2-4-16,3-2 0,3-4 15,4-4-15,2-4 0,2-4 16,5-3-16,5-2 0,1-1 15,2-2-15,0-1 0,0 0 16,-1 2-16,0 2 0,-1 2 16,-1 1-16,-4 3 0,-1 2 0,-4 4 15,-3 4-15,0 1 16,-1 4-16,-4 2 0,-3 3 16,-1 1-16,-2 1 0,-1 1 0,0 0 15,-2 2-15,3-3 0,2-5 16,2-2-16,2-2 0,3-3 15,1-3-15,2-2 0,2-4 16,5 2-16,1-5 0,3-1 16,3-2-16,2 1 0,2 0 15,-1 0-15,2-1 0,0 0 0,0 1 16,0 1-16,0 1 0,1-1 16,-2 2-16,0 1 0,-3 0 15,-1-2-15,-2-2 0,-2-2 16,-2 2-16,0 0 0,-3-1 15,-2-1-15,-1-1 0,-2 1 16,-1 1-16,-2 1 0,0-1 16,-3 0-16,0 1 0,1 0 15,-1 2-15,1 0 0,2 2 16,-1-1-16,1 1 0,-1 0 0,1 3 16,-1 1-16,1 3 15,-2 3-15,1 0 0,-1 2 16,0 1-16,2 2 0,-1 0 0,1 2 15,-1 2-15,2-1 0,2-1 16,2-1-16,1-3 0,1-4 16,2-2-16,2-2 0,3-4 15,3-2-15,3-5 0,5-2 16,-1-1-16,0 1 0,0 0 16,2-2-16,1 0 0,2 0 0,-2 2 15,0-1-15,1-2 0,-3 2 16,-4 3-16,-1-1 0,-4 3 15,0 2-15,-1-1 0,-2 2 16,1-1-16,-1 0 0,1-1 16,0 1-16,2-2 0,2 0 0,1-2 15,0 2-15,1-2 0,0 0 16,3-1-16,2 1 16,2-2-16,1 2 0,-2-2 0,-1-2 15,0 1-15,-1 1 0,0 0 16,0 2-16,-3 0 0,0 2 15,-2-1-15,1 0 0,-2 0 16,0 0-16,0 1 0,2 0 16,-1 0-16,1-2 0,5 1 15,3 0-15,-1 1 0,0 2 0,-3 0 16,-3 1-16,-3-1 0</inkml:trace>
  <inkml:trace contextRef="#ctx0" brushRef="#br1" timeOffset="80242.4022">19973 7743 0,'0'0'0,"0"0"0,0 0 16,25 3-16,-25-3 0,0 0 0</inkml:trace>
  <inkml:trace contextRef="#ctx0" brushRef="#br1" timeOffset="82593.6394">21933 8789 0,'0'0'0,"0"0"16,0 0-16,0 0 0,0 0 15,25 4-15,-25-4 0,27 0 16,-27 0-16,41-3 0,-16 2 16,3 0-16,2-1 0,12-1 15,2-2-15,0 2 0,0 1 0,9 0 16,-1-1-16,-2 0 0,-1 1 16,10 2-16,1 1 0,-5 0 15,-3 0-15,3 0 0,2-1 16,7 0-16,-2 0 0,2 0 15,1-2-15,-3 1 0,-3-2 16,16 0-16,4 1 0,-7 0 16,-4-1-16,34-4 0,-5-4 15,-12 5-15,-9 1 0,5 0 16,0-2-16,-7 1 0,-6 1 0,8 1 16,6 0-16,-7 3 0,-6 1 15,7-1-15,6-1 16,-7-2-16,-4-1 0,4 2 0,4-2 15,-5 2-15,-5 1 0,7 0 16,5-3-16,-6 5 0,-4 1 0,7-2 16,2-4-16,-3 1 15,-3-2-15,5 1 0,4 0 16,-9 2-16,-6-1 0,8 2 0,5-1 16,-11 1-16,-6 0 0,5-3 15,4 0-15,-7 4 0,-3 1 16,8-2-16,6-1 0,-5-3 15,-3 0-15,4 0 0,2 3 16,-8 2-16,-4 1 0,7-3 16,4 1-16,-9-2 0,-6 0 0,7 2 15,5 2-15,-5-1 16,-2 0-16,3 1 0,3 1 16,-11-4-16,-6-2 0,6 1 0,5 0 15,-3 6-15,-1 2 0,3-5 16,1-2-16,-13 1 0,-6 1 15,5 5-15,5 0 0,-4-3 16,-4-3-16,3 2 0,2 1 16,-6 1-16,-2 0 0,-3-4 15,-3-3-15,-4 3 0,-3 0 0,1 0 16,1 0-16,-8 2 0,-3 2 16,-1-3-16,-1-1 0,0 2 15,-2 1-15,-9-1 0,2 0 16,-2-1-16,-2-1 0,-3 0 15,1 1-15,-2 0 0,0 2 16,-1-1-16,1 0 0,-3 0 0,2-1 16,-2 1-16,0 0 15,0 0-15,-4 1 0,4-1 0,-2 1 16,2-1-16</inkml:trace>
  <inkml:trace contextRef="#ctx0" brushRef="#br1" timeOffset="83417.5807">26774 8560 0,'0'0'0,"0"0"15,0 0-15,0 0 0,0 0 0,0 0 16,0 0-16,18 19 16,-18-19-16,0 0 0,20 27 0,-20-27 15,16 24-15,-6-9 0,2 3 16,1 2-16,0 2 0,2 0 15,3 2-15,4 5 0,-2-1 16,0 0-16,-1 0 0,5 6 16,-2-3-16,0-2 0,1 0 15,-2-3-15,-2-3 0,-2-3 0,1-1 16,-2-3-16,1-3 0,3-2 16,2-1-16,0-4 0,0-1 15,3-6-15,5-8 0,2-3 16,2-5-16,9-7 0,7-6 15,7-7-15,-1-2 0,23-15 16,7-7-16,-3 4 0,-1 5 0,39-28 16,7-5-16,-20 13 15,-15 9-15,-2 10 0,0 6 16,-14 9-16,-8 5 0,-5 0 0,-4-1 16,-8 9-16,-6 6 0,-4 1 15,-4 0-15,-1 5 0,-1 3 16,-5-1-16,-5 1 0,-3-1 15,-4 1-15,6 1 0,2 3 16,-6 0-16,-4 0 0,-5 2 16,-3 0-16,-5 1 0,-2 2 15,-2 1-15,0 0 0,0 0 0,0 0 16,0 0-16,0 0 16,0 0-16,-2 0 0,2 0 0,-2-1 15,-1 2-15,-3 3 0,-2 2 16,-1 1-16,3-2 0,0-1 0,2-1 15</inkml:trace>
  <inkml:trace contextRef="#ctx0" brushRef="#br1" timeOffset="83600.4443">29673 7743 0,'0'0'0,"0"0"16,0 0-16,0 0 0,0 0 0,0 0 15,0 0-15,0 28 0,0-28 16,0 0-16</inkml:trace>
  <inkml:trace contextRef="#ctx0" brushRef="#br1" timeOffset="86001.1399">17574 9042 0,'0'0'0,"0"0"0,0 0 16,-20-2-16,20 2 0,-18-4 0,7 4 15,-4 2-15,0 2 0,-4 3 16,-2 1-16,-6 4 0,-2 1 15,-2 2-15,-2 2 0,2 0 16,1 2-16,-10 7 0,-3 2 16,4 1-16,5 1 0,-4 9 15,4 2-15,6-3 0,2-3 0,2 9 16,4-1-16,6-5 0,4-3 16,5 1-16,5 1 0,5-3 15,4-4-15,5 1 0,4 1 16,0-3-16,2-2 0,4 1 15,4 0-15,-1 0 0,-2 0 0,4 0 16,1 1-16,2-4 16,1-4-16,5-4 0,3 0 15,-4-6-15,0-7 0,-1-4 0,0-2 16,1-3-16,0-1 0,3-10 16,2-5-16,-1-5 0,-1-2 15,9-10-15,0-2 0,-4 1 16,-5 2-16,-2-12 0,-2-6 15,0 6-15,-2 4 0,9-23 16,-7 5-16,-11 7 0,-6 4 0,-6 1 16,-4 2-16,0 3 15,0 3-15,-7-2 0,-4 0 16,-3 3-16,0 2 0,-4 0 0,-2 1 16,-1 3-16,0 1 0,-10 8 15,-7 6-15,-1 3 0,1 1 16,9 7-16,-5-1 0,1 4 15,-2 2-15,-8 3 0,-7 3 16,-2 2-16,-1 3 0,-7 9 16,-5 6-16,1 2 0,0 0 15,-9 14-15,-6 8 0,-22 24 0,11-2 16,-1 9-16,1 7 16,6 2-16,4 1 0,23-26 0,14-20 15,11-12-15</inkml:trace>
  <inkml:trace contextRef="#ctx0" brushRef="#br1" timeOffset="87566.907">23901 8994 0,'0'0'0,"0"0"0,0 0 15,0 0-15,-21 2 0,21-2 0,0 0 16,-18 12-16,18-12 0,0 0 16,-27 20-16,16-10 0,-1 1 15,-2 1-15,-3 3 0,1 0 16,-1 2-16,-5 7 0,0 3 15,0 0-15,1 1 0,-4 8 16,0 0-16,4-1 0,3-3 16,2 2-16,3 0 0,2-2 15,2-2-15,4 6 0,2 1 16,3-5-16,0-1 0,4 1 0,1 0 16,3-1-16,1-2 0,3 2 15,3-1-15,0 1 0,-2-2 16,-1 2-16,-1 2 0,0-3 15,0-2-15,1 3 0,0 0 16,1-1-16,-1-2 0,-4 4 16,-1 3-16,-1 0 0,-1 1 0,0 8 15,-2 0-15,-3-4 16,-2-2-16,-3 3 0,0 4 16,-2-3-16,-1-2 0,0 5 0,-2 4 15,2-2-15,1-2 0,-3 9 16,0 4-16,-1-5 0,-1-5 0,-4 5 15,-4 4-15,2-2 16,3-1-16,-3 5 0,6-18 16,3-13-16</inkml:trace>
  <inkml:trace contextRef="#ctx0" brushRef="#br1" timeOffset="88567.0151">21155 10968 0,'0'0'0,"0"0"0,0 0 16,23 6-16,-23-6 0,25 5 0,-25-5 15,38 8-15,-17-5 0,3 1 16,3 0-16,-1 2 0,0 1 16,3 6-16,-3 2 0,-5 2 15,-4 1-15,-2 4 0,-4 3 16,-1 11-16,-5 1 0,-7 4 15,-6 3-15,2-9 0,0-6 0,2-5 16</inkml:trace>
  <inkml:trace contextRef="#ctx0" brushRef="#br1" timeOffset="88883.6931">21180 11784 0,'0'0'16,"0"0"-16,0 0 0,0 0 16,0 0-16,0 0 0,8-23 15,-8 23-15,19-28 0,-4 12 16,6-3-16,1 0 0,2 0 0,7-6 15,4 0 1,-6 5-16,-2 3 0,2 2 0,-4 7 16,-3 1-16,-3 3 0,-4 3 15,-3 4-15,-5 1 0,-3 2 0,-2 1 16,-2 0-16,0 0 0,-1-3 16,0 1-16,0 0 15,0-1-15,0-1 0,1 0 16,0 0-16,0-3 0,0 3 15,0-3-15,0 2 0,0-2 16,0 4-16,0-4 0,0 0 0,1 3 16,0-1-16,0 2 0,1-1 15,0 0-15,-1 2 16,1-1-16,0 1 0,1 0 16,1-1-16,-1-2 0,-1 1 0,0 0 15</inkml:trace>
  <inkml:trace contextRef="#ctx0" brushRef="#br1" timeOffset="89199.6696">21372 12125 0,'0'0'0,"0"0"16,0 0-16,0 0 0,0 0 0,0 0 16,0 0-16,0 0 0,0 0 15,0 0-15,0 0 16,0 0-16,0 0 0,0 0 0,0 0 16,12-29-16,-12 29 0,25-24 15,-9 7-15,1-2 0,-2-1 16,2-3-16,0-5 0,5-3 15,-1 2-15,5-5 0,-2 0 16,-4 1-16,-3 1 0,-2 6 16,-3 4-16,-2 5 0</inkml:trace>
  <inkml:trace contextRef="#ctx0" brushRef="#br1" timeOffset="89416.9946">21717 11473 0,'0'0'0,"0"0"0,0 0 16,0 0-16,0 0 0,0 0 0,0 0 15,0 0-15,0 0 0,0 0 16,0 0-16,0 24 0,0-24 0,0 28 16,0-28-16,0 39 15,0-16-15,1 3 0,2 2 16,-1 7-16,0-1 0,0 1 0,0 2 16,1-2-16,-1 0 15,1 4-15,1-2 0,-1-7 16,1-5-16,2-8 0,-1-3 0,1-3 15,-2-3-15,-1 0 0</inkml:trace>
  <inkml:trace contextRef="#ctx0" brushRef="#br1" timeOffset="90116.7017">21722 11478 0,'0'0'0,"0"0"0,0 0 16,0 0-16,0 0 0,0 0 0,26-10 15,-26 10-15,28-13 0,-28 13 16,41-17-16,-18 8 0,2-1 16,0 0-16,2-2 0,9-2 0,2 2 15,-1-1-15,2 1 16,7-1-16,-1 2 0,1 0 16,-1 0-16,-1 6 0,-1 4 0,1 3 15,-4 2-15,-4 2 0,-1 2 16,-5 4-16,-3 4 0,-9 1 15,-3 3-15,-9 1 0,-5 2 16,-6 3-16,-5 1 0,-6 3 16,-5 2-16,-7 1 0,-6-1 15,-7 2-15,-4 2 0,2-3 16,2-3-16,-9 3 0,1-1 16,-2-3-16,7-1 0,3-8 0,4-5 15,3-5-15,6-6 0,4-3 16,3-1-16,7-4 0,7-5 15,6-6-15,4-4 0,8-1 16,4-3-16,3-3 16,4-6-16,4 0 0,4 2 0,7-6 15,0 2-15,0 4 0,-1 4 16,-1 2-16,0 2 0,-6 7 16,-5 3-16,0 6 15,-1 3-15,-5 10 16,-2 7-16,-8 3 0,-7 2 0,-9 9 15,-5 9-15,-5 0 0,-3 0 16,-13 16-16,-6 6 0,3-4 16,0-4-16,-4 5 0,0-2 15,9-10-15,5-6 0,-5 4 16,7-11-16,10-11 0,7-7 0,6-8 16,2-5-16,3-4 0,2-2 15,5-8-15,4-5 0,0-4 16,1-1-16,7-11 0,6-7 15,-3-1-15,0 3 0,0-6 16,1-5-16,-1 4 0,-2 3 0,3-8 16,1-2-16,-7 6 15,-4 4-15,-2-18 0,-8 6 16,-4 33-16,0 6 0,-1 5 0</inkml:trace>
  <inkml:trace contextRef="#ctx0" brushRef="#br1" timeOffset="90335.3041">22021 10741 0,'0'0'15,"0"0"-15,0 0 0,0 0 0,0 0 16,0 0-16,4 24 16,-4-24-16,8 33 0,-5-6 0,0 9 15,1 4-15,-2 2 0,0 22 16,-1 6-16,1 14 0,1-3 15,0 16-15,1 0 0,2 4 16,0-8-16,8 6 0,4-6 16,11 13-16,-3-24 0,-7-26 15,-6-17-15,-4-12 0</inkml:trace>
  <inkml:trace contextRef="#ctx0" brushRef="#br1" timeOffset="90567.5711">22713 11620 0,'0'0'16,"0"0"-16,0 0 0,0 0 0,0 0 15,0 0-15,25 13 16,-25-13-16,22 15 0,-22-15 0,20 23 15,-11-10-15,0 1 0,0 3 16,1 1-16,-2-2 0,0-1 16,-1-3-16</inkml:trace>
  <inkml:trace contextRef="#ctx0" brushRef="#br1" timeOffset="90733.5446">22668 11960 0,'0'0'16,"0"0"-16,0 0 0,0 0 15,26 13-15,-26-13 0,29 17 0,-29-17 16,34 22-16,-19-12 0,-1-2 16,-2 1-16</inkml:trace>
  <inkml:trace contextRef="#ctx0" brushRef="#br1" timeOffset="90905.5627">23587 11473 0,'0'0'0,"0"0"0,0 0 16,0 0-16,0 0 0,0 0 15</inkml:trace>
  <inkml:trace contextRef="#ctx0" brushRef="#br1" timeOffset="96800.3522">24646 8891 0,'0'0'0,"0"0"0,0 0 16,0 0-16,0 0 0,0 0 0,0 0 15,25 11-15,-25-11 0,27-2 16,-27 2-16,38-11 0,-15 7 16,1-4-16,2 1 15,-2-2-15,0 1 0,6 0 0,-1 3 16,-4 0-16,-2 1 0,-3 2 15,-2 1-15,-4 1 0,-3 2 0,-2 4 16,-4 2-16,-4 4 16,-4 1-16,-8 9 0,-7 7 15,-4 5-15,-4 3 0,-10 15 16,-4 6-16,-6 8 0,1-2 16,-3 9-16,2 0 0,2-4 0,6-11 15,7-6-15,6-5 0,7-10 16,7-6-16,6-7 0,8-15 15,-3-3-15,0-3 0,0-1 16</inkml:trace>
  <inkml:trace contextRef="#ctx0" brushRef="#br1" timeOffset="97084.6862">24741 9421 0,'0'0'0,"0"0"0,0 0 16,0 0-16,0 0 0,0 0 16,10 18-16,-10-18 0,3 25 0,-3-25 15,-2 37-15,2-18 16,0 2-16,0-1 0,2 0 0,0 3 15,1-3-15,4-6 0,3-4 16,2-7-16,2-5 0,4-7 16,3-3-16,2-1 0,2-3 15,1 3-15,-1-1 0,4 0 16,-4 2-16,-4 7 0,-2 7 16,-4 4-16,-2 5 0,0 5 15,0 5-15,-5 1 0,-2 2 0,-2 0 16,0 1-16,-1-1 0,1-3 15,1-4-15,0-3 0,3-6 16,1-3-16,2-8 0,1-6 16,1-10-16,2-7 0,-4 4 15,-3 5-15,0 3 0</inkml:trace>
  <inkml:trace contextRef="#ctx0" brushRef="#br1" timeOffset="97650.5158">25375 8921 0,'0'0'0,"0"0"15,0 0-15,0 0 0,0 0 16,0 0-16,29-11 0,-29 11 16,24 0-16,-24 0 15,36 6-15,-20 0 0,-2 1 0,0 3 16,-3 5-16,-3 2 0,-2 4 0,-3 10 16,-3 3-16,-4 0 15,-5 0-15,-3 5 0,-1-3 16,2-7-16,1-7 0,2-6 0,3-4 15,-1-3-15,1-5 0,5-4 16,3-3-16,2-1 0,4 0 16,3-2-16,4-1 0,-1 1 15,1 0-15,-1 3 0,2 1 16,-3 5-16,-1 3 0,-1 6 16,0 6-16,-4 3 0,-4 6 0,-1 9 15,-2 3-15,-2 0 16,-3 1-16,0-2 0,0-4 0,0 0 15,1-7-15,1-6 0,2-4 16,1-6-16,1-4 0,1-11 16,3-6-16,2-8 0,2-6 15,3-9-15,3-6 0,0-5 16,-1-2-16,4-12 0,0-1 16,0-3-16,0 10 0,-1 8 15,-3 9-15,-1 8 0,-3 8 0,-3 5 16,-1 5-16,-1 7 0,-1 5 15,-2 6-15,0 6 0,-1 4 16,1 2-16,-2 6 0,0 4 16,-1 4-16,0 2 0,-1 1 15,0 1-15,2-1 0,1 0 16,2-2-16,-1 2 0,1-1 16,1-5-16,-1-4 0,2-4 15,-2-7-15,1-7 0,-3-4 16,0 0-16,-1-3 0</inkml:trace>
  <inkml:trace contextRef="#ctx0" brushRef="#br1" timeOffset="98233.4743">25971 9182 0,'0'0'0,"0"0"16,0 0-16,0 0 0,26-14 0,-26 14 16,32-12-16,-11 6 15,3-1-15,3 0 0,1-3 16,9 1-16,-2 0 0,-2 2 15,-2 3-15,3 3 0,-3 2 0,-6 5 16,-3 4-16,-3 2 0,-3 5 16,-10 4-16,-7 2 0,-7 5 15,-4 3-15,-10 5 0,-6 3 16,-10 5-16,0-4 0,-1-7 16,0-4-16,1-5 0,5-8 0,3-9 15,3-6-15,3-7 16,2-5-16,11-4 0,9-5 0,7 0 15,6-2-15,5-1 0,3-2 16,5 1-16,5 0 0,-1 2 16,0 3-16,-1 5 0,0 6 15,-2 5-15,-3 7 0,-10 4 16,-4 5-16,-8 11 0,-5 10 16,-5 4-16,-1 5 0,-4-2 15,-1 0-15,-4 4 0,-1-3 0,3-7 16,3-6-16,4-9 0,2-5 15,1-8-15,2-4 0,1-12 16,2-8-16,2-8 0,3-8 16,0-8-16,1-6 0,1-10 15,1-6-15,1 6 0,-3 15 16,1-27-16,-1-18 0,-6 3 16,-6 14-16,-7-11 0,0 32 15,3 14-15,3 12 0,3 4 16,3 3-16,1 13 0,2 8 0,2 8 15,0 7-15,2 3 0,0 5 16,1 9-16,2 6 0,2 8 16,-1 7-16,1 6 0,-1 7 15,4 16-15,2 3 0,0 9 16,-4-31-16,-2-21 0</inkml:trace>
  <inkml:trace contextRef="#ctx0" brushRef="#br1" timeOffset="98393.591">27014 9501 0,'0'0'0,"0"0"16,0 0-16,0 0 0,23 9 0,-23-9 15,34 4-15,-34-4 0,32 4 16,-19-3-16</inkml:trace>
  <inkml:trace contextRef="#ctx0" brushRef="#br1" timeOffset="98632.9231">28341 9206 0,'0'0'16,"0"0"-16,0 0 0,0 0 0,0 0 15,29 4-15,-29-4 16,31 1-16,-31-1 0,36 0 0,-11 0 16,1 0-16,-1 0 0,3 0 15,-5 0-15,-3 0 0</inkml:trace>
  <inkml:trace contextRef="#ctx0" brushRef="#br1" timeOffset="98983.9686">29539 9114 0,'0'0'0,"0"0"16,0 0-16,29-3 0,-16 0 15,7-2-15,5-1 0,9 0 16,0 1-16,3 0 0,3 2 15,7-3-15,-2 3 0,4 1 16,4 2-16,5-2 0,-3 1 16,1-2-16,-1 0 0,-3-1 0,-4 0 15,12-2-15,0 1 16,-8-2-16,-7 0 0,5 1 0,4 0 16,-6 1-16,-4 1 0,9 1 15,1 2-15,-5 1 0,-5-1 16,1 1-16,3-2 0,-7 1 15,-3-1-15,1 1 0,1 0 16,-4 1-16,-7 1 0,3-1 16,1 1-16,-3-1 0,-2 1 0,-4 1 15,1 1-15,-6 0 0,-5-2 16,-3 1-16</inkml:trace>
  <inkml:trace contextRef="#ctx0" brushRef="#br1" timeOffset="99141.3547">31486 9000 0,'0'0'0,"0"0"0,0 0 0,0 0 15,0 0-15,0 0 0,-11 16 16,11-16-16</inkml:trace>
  <inkml:trace contextRef="#ctx0" brushRef="#br1" timeOffset="100233.5573">28806 8549 0,'0'0'0,"0"0"0,0 0 0,0 0 15,0 0-15,0 0 0,26 8 16,-26-8-16,27 3 0,-27-3 16,38-3-16,-17 0 0,0 1 0,1 0 15,1 2-15,-2-1 0,-2-1 16,2 5-16,-3 2 0,-5 3 16,-3 2-16,-8 8 0,-6 5 15,-6 3-15,-4 5 0,-8 6 16,-6 9-16,-6 7 0,0 0 15,-11 8-15,-2-1 0,2-2 16,7-11-16,6-6 0,9-10 16,8-11-16,4-6 0,11-10 0,7-4 15,5-6-15,4-5 0,5-2 16,7-4-16,0 1 0,3 2 0,5-1 16,-1 4-16,-12 6 15,-4 5-15,-4 8 0,-5 7 16,-5 1-16,-3 2 0,-6 5 15,-2 5-15,-4-3 0,-3-3 0,2-4 16,2-6-16,2-2 16,3-2-16,4-4 0,4-2 0,3-5 15,3-3-15,5-6 0,6-4 16,3-1-16,3 0 0,-2 3 16,1 2-16,-2 2 0,-1 5 15,3 3-15,0 6 0,-5 7 16,-5 6-16,-7 7 0,-6 5 15,-1-3-15,-1 2 0,-4 3 16,0-2-16,0-6 0,0-6 0,0-4 16,2-5-16,3-5 0,4-4 15,2-16-15,2-14 16,-2 8-16,-1 2 0,-1 5 0</inkml:trace>
  <inkml:trace contextRef="#ctx0" brushRef="#br1" timeOffset="100416.4802">29446 8258 0,'0'0'0,"0"0"0,0 0 15,0 0-15,0 0 0,0 0 0,29 12 16,-29-12-16,32 15 0,-14-5 16,1 2-16,-1-1 0,1-1 0,0 5 15,1 2-15,2 7 16,-3 1-16,-7 2 0,-5 3 15,0-4-15,-1-5 0,-2-3 0</inkml:trace>
  <inkml:trace contextRef="#ctx0" brushRef="#br1" timeOffset="100566.8428">29339 8957 0,'0'0'0,"0"0"15,0 0-15,32-21 0,-32 21 0,38-27 16,-8 11-16,11-5 15,2 1-15,5-3 0,-4 1 16,-8 4-16,-8 4 0,-4 2 0</inkml:trace>
  <inkml:trace contextRef="#ctx0" brushRef="#br1" timeOffset="100750.098">29361 9073 0,'0'0'15,"0"0"-15,0 24 0,0-6 0,0 4 16,-1 18-16,0 10 16,-2 6-16,1 5 0,-3 30 0,-3 30 15,-1 15-15,2-3 0,0 73 16,1 22-16,5-37 0,3-24 16,-1-53-16,1-35 0,-2-25 15</inkml:trace>
  <inkml:trace contextRef="#ctx0" brushRef="#br1" timeOffset="101834.2135">29784 8757 0,'0'0'0,"0"0"0,0 0 16,5 22-16,-5-22 0,4 30 0,-3-4 15,0 2-15,0 3 0,-1 11 16,-1 1-16,1-5 0,1-5 16,3 1-16,0-5 0,3-7 15,0-7-15,5-9 0,4-7 16,0-5-16,3-4 0,1-8 15,1-9-15,0 1 0,0-1 16,2-8-16,-1-2 0,-5 6 0,-5 4 16,-8 3-16,-5 2 0,-5 3 15,-3 3-15,-5 5 0,-1 4 16,1 1-16,1 3 0,2 1 16,0 2-16,5 0 0,1-1 15,3 3-15,2 4 0,2 1 16,2 1-16,2 3 0,3 4 15,1 0-15,1 2 0,7 8 16,2 3-16,-3 1 0,-1 2 0,-4-1 16,-2 2-16,-4-2 0,0 0 15,-5 8-15,-3 1 0,-5-4 16,-2-3-16,-6-2 0,-6 0 16,1-3-16,1-5 0,-1-3 15,-1-3-15,4-5 0,1-4 0,4-4 16,2-3-16,5-7 15,2-5-15,8-12 0,7-9 16,4-6-16,3-4 0,15-19 16,6-7-16,11-4 0,1 7 0,6-6 15,-2 3-15,-5 17 0,-4 13 16,11 2-16,-12 16 0,-13 11 16,-7 7-16,-2 12 0,0 6 15,-12 0-15,-3 5 0,-3 1 16,-2 5-16,0-1 0,1 1 15,0 0-15,2 0 0,0-3 16,-1-2-16,9 3 0,6 4 16,-1-2-16,3 1 0,0 2 0,0 1 15,-3-1-15,-2-2 0,-4 3 16,-4 3-16,-5 0 0,-4 0 16,-7 3-16,-7 2 0,-4-4 15,-5-3-15,-7-3 0,-4-2 16,1-7-16,0-3 0,-4-11 15,-4-9-15,6-8 0,4-7 0,2-13 16,2-12-16,11-2 0,7-3 16,1-10-16,2-2 15,1 7-15,3 6 0,-1 12 0,0 11 16,3 7-16,1 7 0,-1 5 16,2 4-16,-1 5 0,1 5 15,-10 16-15,-6 8 0,-1-1 16,-3 4-16,-3 6 0,0 0 15,3-3-15,3-3 0,2-7 16,2-6-16,6-8 0,5-5 0,5-9 16,3-6-16,2-4 0,3-3 15,9-15-15,8-10 0,-1 5 16,0 3-16,3-2 0,-1 1 16,-5 8-16,-4 4 0,-5 8 15,-4 6-15,-3 4 0,-2 4 0,-5 11 16,-4 10-16,-9 4 15,-7 6-15,-6 13 0,-6 9 16,-3 2-16,-1 0 0,-4 7 16,3-5-16,5-9 0,7-15 0,6-9 15</inkml:trace>
  <inkml:trace contextRef="#ctx0" brushRef="#br1" timeOffset="103780.6791">30978 8368 0,'0'0'16,"0"0"-16,0 0 0,0 0 16,0 0-16,0 0 0,0 0 15,23 18-15,-23-18 0,23 20 16,-23-20-16,28 19 0,-14-8 0,-1 2 16,0 3-16,-2 1 0,-1 2 15,-5 2-15,-4 1 0,0 1 16,0-2-16,0-5 0</inkml:trace>
  <inkml:trace contextRef="#ctx0" brushRef="#br1" timeOffset="104217.0114">30943 8877 0,'0'0'0,"0"0"15,0 0-15,0 0 0,0 0 0,0 0 16,0 0-16,0 0 0,0 0 16,35 3-16,-35-3 0,31 10 15,-31-10-15,31 17 0,-16-3 16,-2 4-16,-2 2 0,1 12 15,-5 5-15,-3-1 0,-4-1 16,-3 8-16,-1 0 0,0-4 0,-2-3 16,0-5-16,1-3 0,-1-4 15,1-3-15,-1-2 0,3-6 16,1-3-16,1-1 16,1-3-16,1-1 0,1-6 0,1-5 15,3-10-15,3-9 0,2-5 16,1-5-16,9-15 0,4-5 15,-2 3-15,-1 4 0,2-7 16,-3 6-16,-2 3 0,-2 10 16,-2 7-16,0 6 0,-3 7 15,-2 5-15,-5 6 0,-5 5 16,2 0-16,0 3 0,-1 2 0,-1 3 16,1 1-16,1 2 0,-1 2 15,0 1-15,0 2 0,0 2 0,2 4 16,0 5-16,0 0 15,0 2-15,2 3 0,0 5 16,2-1-16,1 1 0,-1 11 16,0 4-16,-3-8 0,0-4 0,-1-5 15,-1-8-15,-1-6 0</inkml:trace>
  <inkml:trace contextRef="#ctx0" brushRef="#br1" timeOffset="104683.9859">31454 8951 0,'0'0'16,"0"0"-16,19-13 0,-6 4 0,3 1 15,6 0-15,5-2 16,10-1-16,-1 2 0,8 1 16,0 3-16,-6 2 0,-6 1 0,-4 6 15,-2 1-15,-4 3 0,-3 0 16,-5 5-16,-2 2 0,-4 3 15,-3 2-15,-7 6 0,-6 4 16,-5 1-16,-5 4 0,-11 7 16,-8 2-16,-1-6 0,-3-2 0,-4-2 15,1-5-15,5-12 0,4-9 16,5-10-16,5-7 0,4-3 16,4-2-16,9-9 0,8-5 15,7 2-15,4 4 0,8-2 16,5 0-16,1 2 0,1 3 15,2 4-15,3 4 0,-5 4 16,-5 3-16,-6 8 0,-4 4 16,-4 2-16,-3 2 0,-4 5 0,-3 5 15,-7 2-15,-4 3 0,-2 2 16,1 1-16,-1-2 0,1-2 16,2-3-16,2 0 0,2-5 15,3-4-15,2-4 16,1-4-16,0-5 0,3-5 0,3-11 15,2-9-15,-1-7 0,0-6 0,-2 6 16,0 6-16,-1 6 16</inkml:trace>
  <inkml:trace contextRef="#ctx0" brushRef="#br1" timeOffset="104852.5406">31533 8550 0,'0'0'16,"0"0"-16,0 0 0,0 0 0,0 0 15,0 0-15,0 0 0,0 0 16,0 0-16,1 29 0,1-8 15,-1 5-15,-2 4 0,-1 6 16,-3 5-16,-1 12 0,-2 2 0,0 15 16,3 3-16,0 10 0,2-5 15,3 5-15,2-7 0,-1-20 16,0-13-16,1-11 0</inkml:trace>
  <inkml:trace contextRef="#ctx0" brushRef="#br1" timeOffset="105008.1289">31611 9210 0,'0'0'16,"0"0"-16,0 0 0,0 0 0,0 0 0,0 0 15,-13 19-15,13-19 16</inkml:trace>
  <inkml:trace contextRef="#ctx0" brushRef="#br1" timeOffset="105650.2334">28018 9862 0,'0'0'0,"-3"-7"0,-4-3 15,-1 0-15,-1-1 0,-4-9 0,-1-1 16,-2 0-16,1 1 0,-5-4 15,-1 1-15,-1 1 0,-1 3 16,-2 2-16,-3 4 0,1 3 16,-1 3-16,-5 4 0,-5 5 0,1 2 15,0 4-15,-10 10 0,0 8 16,2 0-16,2-1 0,-5 12 16,3 5-16,6 1 0,6-1 15,4 9-15,2 4 0,1 5 16,4-6-16,7 6 0,6 4 15,5-6-15,3-5 0,10 23 16,5-6-16,6-9 0,4-5 0,7-9 16,4-7-16,3-10 0,1-7 15,7-3-15,1 0 16,-1-11-16,-1-7 0,6-10 0,7-8 16,-10-2-16,-4-1 0,3-10 15,1-8-15,-14 1 0,-9-1 0,-9 12 16,-5 8-16,-3 5 0</inkml:trace>
  <inkml:trace contextRef="#ctx0" brushRef="#br1" timeOffset="105866.9439">27702 10368 0,'0'0'0,"0"0"0,0 0 16,0 0-16,0 0 0,0 0 0,0 0 15,29 6-15,-29-6 0,38 2 16,-11 1-16,1 1 0,-1 0 15,2 5-15,1 1 0,6 6 16,-2 2-16,-3 2 0,-3 2 16,-1 6-16,-3 0 0,-7 4 0,-2 3 15,-4-1-15,-3-3 0,-3 1 16,-6-5-16,0-8 0,1-5 0,0-1 16</inkml:trace>
  <inkml:trace contextRef="#ctx0" brushRef="#br1" timeOffset="106066.5962">28206 10126 0,'0'0'0,"0"0"0,0 0 15,0 0-15,0 0 0,0 0 0,0 0 16,-9 23-16,9-23 0,-19 41 16,2-6-16,-1 3 0,-3 3 15,-9 16-15,-2 3 0,-3 6 16,3-6-16,1 3 0,5-10 15,8-12-15,4-10 0,8-19 16,7-18-16,-1 2 0,0 3 0,0 1 16</inkml:trace>
  <inkml:trace contextRef="#ctx0" brushRef="#br1" timeOffset="106266.6715">28399 9674 0,'0'0'0,"0"0"15,0 0-15,0 0 0,3 22 0,-3-22 16,5 35-16,-3-10 0,-1 5 16,-1 5-16,-2 4 0,-1 13 15,0 3-15,-1 10 16,2 1-16,0-3 0,0-3 0,-1 6 16,2-6-16,1-6 0,3-13 15,-1-10-15,-1-7 0,0-7 16</inkml:trace>
  <inkml:trace contextRef="#ctx0" brushRef="#br1" timeOffset="106433.5526">28483 10163 0,'0'0'16,"0"0"-16,0 0 0,23-11 16,-23 11-16,32-11 0,-11 4 0,2-1 15,2 0-15,0 0 0,0-1 16,5 0-16,-3-1 0,-4 0 15,-2-2-15,-4 0 0,-1-3 0,-3 3 16,-2 2-16,-2 1 0</inkml:trace>
  <inkml:trace contextRef="#ctx0" brushRef="#br1" timeOffset="106667.3892">28805 9594 0,'0'0'0,"0"0"0,0 0 15,0 0-15,0 0 0,0 0 16,0 0-16,0 0 0,-7 25 0,9-1 15,-1 6-15,0 5 16,-1 5-16,-1 22 0,-3 10 16,0 21-16,-2 3 0,-3 25 15,-2 4-15,-1 16 0,4 11 0,0 55 16,6-18-16,6-31 0,5-23 16,8-13-16,3-9 0,0-28 15,-1-21-15,1-24 0,1-17 16,-7-8-16,-4-4 0,-3-4 15</inkml:trace>
  <inkml:trace contextRef="#ctx0" brushRef="#br1" timeOffset="107167.0963">29118 10074 0,'0'0'0,"0"0"0,0 0 15,0 0-15,0 0 0,4 29 16,-1-10-16,0 5 0,0 2 0,2 3 16,-1 2-16,3 4 15,1-6-15,2-6 0,2-4 16,-1-7-16,0-5 0,2-10 16,2-9-16,0-3 0,-2-4 0,5-10 15,-1-6-15,-4 4 0,-2 3 16,-1-1-16,-2 5 0,-2 6 15,-2 4-15,-1 4 0,0 4 16,-2 4-16,-1 2 0,2 6 16,-1 6-16,0 4 0,0 4 0,1 6 15,2 6-15,1 2 0,3 1 16,1 5-16,1 3 16,1 5-16,-1-2 0,-1 1 15,0 4-15,-1-6 0,-1-5 0,-3 8 16,-1 1-16,-4-5 0,-2-4 15,-8 1-15,-6 0 0,0-8 16,-2-6-16,-3-9 0,-2-6 16,-4-5-16,-2-2 0,1-12 15,0-7-15,5-5 0,5-3 0,6-3 16,3-4-16,5-2 0,5-2 16,15-7-16,10-6 0,7-2 15,3-2-15,25-16 16,14-5-16,-3 7 0,-1 4 0,11-8 15,-24 21-15,-19 14 0</inkml:trace>
  <inkml:trace contextRef="#ctx0" brushRef="#br1" timeOffset="107369.2275">30210 9742 0,'0'0'16,"0"0"-16,0 0 0,11 20 16,-11-20-16,14 18 0,-14-18 15,0 0-15</inkml:trace>
  <inkml:trace contextRef="#ctx0" brushRef="#br1" timeOffset="108649.8353">19173 8959 0,'0'0'15,"-3"12"-15,0 3 0,1 2 16,1 2-16,1 9 0,2 10 16,2-1-16,0-1 0,5 0 15,4 0-15,1 2 0,1-3 0,3-8 16,3-4-16,3-3 0,1-4 0,6-7 15,4-6-15,0-4 16,1-5-16,1-6 0,2-6 16,-2-1-16,0-2 0,3-9 15,-2-3-15,-6 2 0,-6-1 0,-5-4 16,-5-4-16,-4 6 0,-2 4 16,-6-2-16,-3-2 15,-6 6-15,-6 4 0,-8 5 0,-5 4 16,-2 7-16,1 5 0,-3 5 15,1 5-15,0 3 0,2 1 16,1 12-16,1 8 0,1 8 0,1 7 16,-6 11-16,-4 11 15,-2 2-15,-2 3 0,-8 18 16,-1 7-16,-14 31 0,10-20 0,13-9 16,9-6-16,8-24 0,4-15 15,4-14-15,3-9 0,2-10 16,2-7-16,1-4 0</inkml:trace>
  <inkml:trace contextRef="#ctx0" brushRef="#br1" timeOffset="108840.9007">19479 9690 0,'0'0'0,"0"0"0,0 0 15,24 17-15,-24-17 0,26 21 0,-7-8 16,1 2-16,1 3 0,6 6 15,1 0-15,-2 0 0,-1-3 0,7 4 16,0-4-16,-3-5 16,-2-4-16,-2-11 0,-2-10 15,-4 2-15,-4 2 0,-3-1 0</inkml:trace>
  <inkml:trace contextRef="#ctx0" brushRef="#br1" timeOffset="109467.9296">19926 8824 0,'0'0'0,"0"0"0,0 0 0,0 0 15,0 0-15,23 5 0,-23-5 16,32 4-16,-32-4 0,35 7 16,-17-4-16,1 1 0,-1 1 15,0 3-15,-3 3 0,-4 1 16,-4 3-16,-5 5 0,-4 5 15,-7 13-15,-4 3 0,-8 1 0,-6 3 16,-9 10-16,1-4 0,-6 4 16,3-7-16,3-7 0,10-11 0,10-9 15,7-7-15,8-6 16,5-4-16,9-8 0,7-6 16,4-5-16,5-4 0,3-2 15,3 0-15,-2 0 0,-1 3 0,5 1 16,-4 6-16,-6 0 0,-6 3 15,-6 6-15,-4 7 0,-7 4 16,-6 5-16,-10 11 0,-8 8 16,-3 7-16,-2 4 0,-5 1 15,-3 0-15,-2 1 0,2-6 0,9-10 16,5-7-16,6-6 0,3-5 16,6-6-16,3-3 15,6-8-15,5-4 0,6-5 0,6-4 16,4-4-16,1-5 0,6 1 15,5-2-15,-3 4 0,-1 3 16,3 3-16,0 6 0,-6-1 16,-6 3-16,-6 7 0,-5 4 15,-4 7-15,-3 5 0,-11 10 16,-7 9-16,-9 5 0,-6 5 0,-4 5 16,-1 5-16,-6 4 0,1-3 15,4-6-15,4-6 0,5-3 16,7-10-16,6-8 0,6-4 15,4-6-15,3-2 0,8-10 16,6-3-16,7-11 0,5-7 16,5-8-16,7-10 0,11-14 15,1-3-15,-13 15 0,-10 10 16,-8 8-16</inkml:trace>
  <inkml:trace contextRef="#ctx0" brushRef="#br1" timeOffset="109800.1195">20582 9114 0,'0'0'0,"0"0"0,0 0 15,0 0-15,32-3 0,-32 3 16,44-2-16,-18 1 0,3 1 0,0 2 16,0 3-16,6 5 0,-3 2 15,-10 6-15,-7 6 0,-7 7 16,-6 4-16,-5 12 0,-5 1 15,-6-3-15,-5-2 0,-5 3 16,-2-5-16,3-6 0,2-4 16,2-4-16,4-7 0,5-5 15,3-3-15,5-5 0,2-2 16,4-4-16,2-2 0,5-4 16,5-2-16,6-3 0,6 0 0,9-6 15,5-3-15,8-6 0,2-1 16,2-1-16,2 2 0,7-3 15,-2 4-15,-16 5 0,-11 5 16,-8 3-16</inkml:trace>
  <inkml:trace contextRef="#ctx0" brushRef="#br1" timeOffset="109989.2366">21261 8701 0,'0'0'0,"0"0"16,0 0-16,0 0 0,0 0 0,30 21 16,-30-21-16,33 24 0,-13-9 15,1 3-15,1 2 16,-4 1-16,-1 2 0,2 2 0,-4-4 16,-2-4-16</inkml:trace>
  <inkml:trace contextRef="#ctx0" brushRef="#br1" timeOffset="110233.8977">21328 9372 0,'0'0'0,"0"0"16,0 0-16,0 0 0,0 0 0,19 15 15,-19-15-15,23 18 0,-9-4 16,1 6-16,-2 4 16,-2 4-16,-2 4 0,-4 11 0,-4 1 15,-1-3-15,-1-2 0,0 2 16,0-8-16,0-7 0,1-6 15,0-4-15,1-4 0,0-4 16,0-3-16,2-8 0,0-8 16,3-9-16,5-10 0,5-18 15,2-13-15,3-3 0,2-4 0,-1 3 16,-6 15-16,-3 11 0</inkml:trace>
  <inkml:trace contextRef="#ctx0" brushRef="#br1" timeOffset="111267.2926">21684 8720 0,'0'0'0,"0"0"15,0 0-15,0 0 0,0 0 0,0 0 16,6 30-16,-6-30 16,8 34-16,-5-11 0,0 2 15,2 1-15,0-1 0,1 1 0,-1-2 16,1 4-16,-1-4 0,1-5 16,0-4-16,3-4 0,1-2 15,2-10-15,2-9 0,0-6 16,0-8-16,0-5 0,1-4 15,0-7-15,-3 0 0,-2 2 16,-1 4-16,-1-2 0,-2 5 16,1 7-16,1 7 0,3 5 15,2 4-15,0 5 0,1 5 16,1 4-16,-1 4 0,-5 11 0,-4 7 16,-5 11-16,-4 7 0,-10 12 15,-8 0-15,-2-4 0,0-6 16,1-4-16,4-10 0,4-8 15,2-6-15,2-8 0,1-5 16,2-7-16,4-5 0,6-8 16,4-10-16,4 0 0,2-2 0,7 0 15,7 1-15,-2 5 0,-1 3 16,-3 5-16,-3 6 0,-1 7 16,-3 7-16,-6 9 0,-6 10 15,-6 4-15,-2 5 0,-9 5 16,-6 2-16,1 3 0,0 1 15,0 3-15,4-6 0,1 0 16,4-2-16,-1 0 0,2-7 16,5-9-16,2-3 0,3-6 15,2-5-15,1-6 0,3-5 0,-1-3 16,2-2-16,-1-9 0,1-4 16,1-8-16,3-5 0,-1-2 15,1-4-15,-2 1 0,-2-1 16,2 6-16,2 4 0,-3 3 15,-3 3-15,1 2 0,2 4 16,-1 3-16,-1 3 0,0 2 16,-1 1-16,-1 4 0,1 3 15,-2 1-15,-1 3 0,0 1 16,0 3-16,-2 1 0,-1 4 0,-2 2 16,-1 5-16,-1 1 0,1 0 15,-3 8-15,0 1 0,2-1 16,1 0-16,1 0 0,1-3 15,2-2-15,1-4 0,3 1 16,2-3-16,1-2 0,1-4 0,1-1 16,3-3-16,-1-3 0,-1-3 15,0-2-15,0-6 16,3-3-16,3-5 0,1-8 0,0-7 16,3-5-16,0-5 0,-2-5 15,0-3-15,0-6 0,-4 3 16,0 5-16,-1 5 0,-3 4 15,-2 6-15,-2 6 0,-1 3 16,0 5-16,-1 2 0,-1 2 16,0 2-16,0 2 0,-1 1 0,-1 4 15,2-2-15,-2 2 0,0 5 16,0 1-16,-1 3 0,0 3 16,0 2-16,-1 7 0,0 6 15,0 1-15,0 2 0,1 10 16,2 2-16,1-4 0,1-2 15,2-3-15,0-1 0,5-2 16,2-6-16,3-2 0,0-3 16,1-7-16,-2-5 0,4-6 15,4-2-15,2-6 0,2-1 0,2-5 16,1-3-16,1-1 0,3-1 16,4-8-16,-4-5 0,-8 7 15,-5 6-15,-4 3 0</inkml:trace>
  <inkml:trace contextRef="#ctx0" brushRef="#br1" timeOffset="111416.5231">22486 9223 0,'0'0'0,"-7"10"16,-3 4-16,-1 10 0,-1 6 15,-4 16-15,-2 6 0,-3 11 16,1 0-16,1-3 0,5-14 15,3-10-15</inkml:trace>
  <inkml:trace contextRef="#ctx0" brushRef="#br1" timeOffset="111617.3447">22851 8764 0,'0'0'0,"0"0"16,0 0-16,0 0 0,0 0 0,0 0 15,-11 32-15,0-9 0,-5 7 0,-4 10 16,-4 8-16,-8 15 16,-1 2-16,-6 12 0,4-4 15,1 2-15,8-14 0,5-11 16,7-18-16,4-9 0,3-6 0,1-4 16</inkml:trace>
  <inkml:trace contextRef="#ctx0" brushRef="#br1" timeOffset="111784.0857">22832 8955 0,'0'0'0,"0"0"16,0 0-16,0 0 0,0 0 0,0 0 16,32 9-16,-32-9 0,35 14 15,-14-4-15,1-1 0,2 4 16,2 0-16,-3 2 0,-1 1 16,6 6-16,-3-1 0,-2 3 15,-3 2-15,-6-1 0,-4 0 16,0 1-16,-1-6 0,-2-3 15</inkml:trace>
  <inkml:trace contextRef="#ctx0" brushRef="#br1" timeOffset="112716.7665">22682 9513 0,'0'0'16,"0"0"-16,0 0 0,0 0 0,0 0 15,31-1-15,-31 1 0,36 6 16,-15-3-16,1 4 0,0 1 15,-2 2-15,-1 1 0,-3-1 16,-1 0-16,0 3 0,-2 0 0,-2-5 16,-1-2-16,-1-7 0,1-7 15,0-4-15,1-9 16,6-14-16,2-8 0,4-6 16,0-7-16,5-12 0,1 0 0,4-10 15,-1 6-15,-3 1 0,-7 15 16,-5 10-16,-6 14 0,-3 10 15,-2 8-15,-2 9 0,-1 3 16,0 8-16,-2 7 0,-1 6 16,0 4-16,1 1 0,1-1 0,1-1 15,2 0-15,-1-3 0,2-2 16,1-4-16,2-3 0,2-4 16,2-3-16,3-7 0,4-6 15,-2 0-15,0-1 0,0-4 16,-1-3-16,-1-3 0,-2-1 15,-4 2-15,-4 1 0,-5 2 16,-4 3-16,0 4 0,-1 2 16,-2 5-16,0 4 0,-2 4 15,-2 2-15,0 6 0,0 3 0,6 5 16,4 4-16,1 4 0,2 3 16,3 1-16,0 0 0,1 2 15,-2 2-15,3 7 0,0 1 16,-3-4-16,0-2 0,-2-3 15,0 0-15,-2-5 0,-2-4 16,-3-3-16,-2-3 0,-4-4 16,-3-4-16,-4-6 0,-4-5 15,0-7-15,1-6 0,2-7 0,4-6 16,4-10-16,3-3 0,10-8 16,7-3-16,7-3 0,8-3 15,13-8-15,5 2 0,4 5 16,5 5-16,8 0 0,-2 5 15,-6 9-15,-5 9 0,16 4 16,-9 11-16,-12 10 0,-8 7 0,-4 7 16,-3 6-16,-12-4 0,3 4 15,-5 9-15,-2 7 0,-6 1 16,-2 4-16,-8 5 0,-5 5 16,-6-1-16,-5-2 0,0 2 15,-2 1-15,-2-4 0,-1-4 16,-14 2-16,2-19 0,19-15 15,1-5-15,1-11 0,-1-11 16,6-10-16,4-7 0,7-12 16,5-9-16,3-6 0,2-3 0,4-1 15,3 1-15,-5 14 0,-1 9 16,-1-8-16,-2 14 16,-4 14-16,0 8 0,-3 14 0,-2 4 15,-2 9-15,-3 9 0,-6 12 16,-7 11-16,-6 9 0,-7 7 15,-2 6-15,-4 4 0,-2 7 16,5-5-16,-1 17 0,16-21 16,16-18-16,10-15 0,-1-10 15,-1-8-15,-1-7 0</inkml:trace>
  <inkml:trace contextRef="#ctx0" brushRef="#br1" timeOffset="112850.321">23964 9071 0,'0'0'0,"0"0"16,-15 37-16,3-9 0,-4 7 15,-9 29-15,-4 13 0,1 1 0,4-14 16,6-12-16</inkml:trace>
  <inkml:trace contextRef="#ctx0" brushRef="#br1" timeOffset="113036.2363">23820 9281 0,'0'0'0,"0"0"0,3 22 16,-4 1-16,-1 7 0,0-4 15,-1-3-15,1-4 0</inkml:trace>
  <inkml:trace contextRef="#ctx0" brushRef="#br1" timeOffset="114584.1694">27760 11456 0,'0'0'0,"0"0"16,0 0-16,0 0 0,-12 22 0,9-8 16,-2 1-16,2 4 15,2 1-15,-1 2 0,-1 1 16,2 4-16,2-1 0,4-1 16,2 0-16,4-2 0,3-4 0,3-4 15,4-3-15,0-4 0,1-6 16,10-3-16,4-6 0,-1-2 15,0-3-15,0-6 0,1-3 16,2-5-16,0 0 0,-4-4 16,-2-1-16,-7 4 0,-5 2 0,-2 4 15,-5 5-15,-3 3 0</inkml:trace>
  <inkml:trace contextRef="#ctx0" brushRef="#br1" timeOffset="114733.7613">28145 11404 0,'0'0'15,"0"0"-15,0 0 0,-20 8 16,7 1-16,1 3 0,-1 2 15,0 5-15,0 5 0,-5 8 16,1 0-16,-1 5 0,1 3 16,-3 9-16,-1 1 0,-3 11 15,5 1-15,1-7 0,3-5 0,0-6 16,5-11-16,3-8 0</inkml:trace>
  <inkml:trace contextRef="#ctx0" brushRef="#br1" timeOffset="114900.6681">28046 11963 0,'0'0'0,"0"0"16,0 0-16,0 0 0,19 10 0,-19-10 15,19 12-15,-8-5 0,1 1 16,3 2-16,0-1 0,4 0 16,2-1-16,4 0 0,-1-1 15,1-3-15,-1-1 0,-4 0 16,-4 0-1,-1-2-15</inkml:trace>
  <inkml:trace contextRef="#ctx0" brushRef="#br1" timeOffset="115817.0912">28223 11361 0,'0'0'0,"0"0"0,0 0 0,0 0 15,0 0-15,0 0 0,32-13 16,-32 13-16,35-9 0,-12 2 16,4 0-16,0-1 0,2 1 0,7-4 15,0 2-15,-5 1 0,-4 1 16,-4-1-16,-3 0 0,-4 2 16,-4-1-16,-5 0 0,-1-2 15,-6 0-15,-4-1 0,-4-1 16,-2-1-16,-1-1 0,-1-1 15,0-3-15,0-3 0,-2 3 16,0 2-16,-3 1 0,0 3 16,-3 0-16,2 2 0,2 2 15,0 2-15,6 5 0,3 3 0,-1 6 16,-1 6-16,1 5 0,2 3 16,0 9-16,2 6 0,-1 10 15,1 1-15,2 3 0,2-6 16,1-12-16,1-9 0,4-10 15,0-6-15,5-6 0,4-5 16,6-9-16,4-8 16,-5 2-16,-1-2 0,3-4 0,0-1 15,-3 6-15,0 5 0,-3 3 16,-3 3-16,-3 3 0,-2 2 0,-5 4 16,-3 4-16,-6 7 0,-4 6 15,-4 8-15,-5 7 16,-2 4-16,-1 5 0,-4 5 15,-1-3-15,5-11 0,4-8 16,1-4-16,6-6 0,4-7 16,3-2-16,4-7 0,6-1 15,-1-6-15,1-2 0,2 0 16,6-1-16,-2 2 0,0 0 0,-1-1 16,-1 1-1,-2 2-15,-2 4 0,-3 3 0,0 3 0,-6 6 16,-2 4-16,-3 0 15,1 1-15,-4 1 0,-3 3 16,2-3-16,1-1 0,2 1 16,4-4-16,3-2 0,0-4 0,7-2 15,5-4-15,0-2 0,2 1 16,3-10-16,3-6 16,0-2-16,-2 1 0,7-12 0,3-1 15,-7 1-15,-3 4 0,-2-2 16,-2 5-16,-3 5 0,-3 6 0,-6 3 15,-4 6-15,0 0 16,-2 2-16,-1 8 0,-4 7 16,0 4-16,-1 4 0,2 7 15,1 9-15,1-1 0,3 1 0,-1 21 16,3 10-16,2-2 0,1-4 16,5 27-16,4 7 15,3 3-15,1-9 0,12 36 0,0-15 16,-6-20-16,-6-12 0,-6-21 15,-5-13-15,-3-19 0,-2-14 0,2-3 16,0-4-16,0-1 16</inkml:trace>
  <inkml:trace contextRef="#ctx0" brushRef="#br1" timeOffset="116050.6771">28407 12021 0,'0'0'0,"0"0"16,0 0-16,-20 3 0,15 0 0,0 0 16,2 2-16,1-1 0,2 0 15,2 0-15,4 2 16,2-2-16,5-1 0,3-3 16,5-4-16,2-1 0,1-4 0,12-4 15,1-3-15,2-1 0,2 1 0,14-6 16,4-2-16,10-5 15,-3 2-15,-14 6 0,-12 5 16,-8 3-16</inkml:trace>
  <inkml:trace contextRef="#ctx0" brushRef="#br1" timeOffset="116491.3117">30120 11514 0,'0'0'0,"0"0"0,0 0 16,0 0-16,0 0 0,29-6 0,-29 6 16,0 0-16</inkml:trace>
  <inkml:trace contextRef="#ctx0" brushRef="#br1" timeOffset="116668.606">30798 11273 0,'0'0'0,"0"0"0,0 0 16,0 0-16,0 0 0,0 0 0,24 20 15,-24-20-15,19 18 0,-19-18 16</inkml:trace>
  <inkml:trace contextRef="#ctx0" brushRef="#br1" timeOffset="121133.38">24464 12133 0,'0'0'0,"0"0"0,0 0 0,0 0 16,0 0-16,0 0 0,19 25 15,-19-25-15,20 18 0,-20-18 16,32 24 0,-13-11-16,2 1 0,0-1 0,-1 0 15,4 2-15,-2 0 0,-2 1 16,-2 0-16,-2 1 0,1 1 16,-4-1-16,-2 1 0,-1-3 15,-3-2-15,0-3 0</inkml:trace>
  <inkml:trace contextRef="#ctx0" brushRef="#br1" timeOffset="121517.3814">24582 13025 0,'0'0'16,"0"0"-16,-6 23 0,3-7 15,-1 0-15,2 10 0,2 1 16,1-1-16,3 2 0,1 8 16,1 2-16,-1-3 0,1-5 0,-1 0 15,1-2-15,-2-5 16,1-4-16,-1-3 0,0-6 15,0-2-15,-2-4 0,3-9 16,4-8-16,-1-4 0,1-4 16,5-16-16,3-9 0,0-6 0,1-5 15,6-13-15,4-3 16,5-7-16,0 2 0,2-5 16,-1 6-16,-6 15 0,-5 12 15,7-6-15,-5 16 0,-12 21 0,-3 6 16,1 8-16,-2 6 0,-3 3 15,-1 2-15,1 5 0,0 4 16,0 6-16,-1 5 0,0 8 16,-1 5-16,-1 5 0,0 2 0,2 3 15,3 2-15,0 2 0,0 2 16,3 4-16,0-3 16,0-11-16,2-8 0,-2-12 15,0-10-15,-3-4 0,-2-3 0,-2-2 16</inkml:trace>
  <inkml:trace contextRef="#ctx0" brushRef="#br1" timeOffset="122017.1294">25118 12704 0,'0'0'0,"0"0"16,0 0-16,0 0 0,0 0 0,0 0 15,37-15-15,-37 15 0,37-17 16,-11 5-16,2 0 0,2 0 15,1-1-15,11-3 0,0-1 16,0 3-16,-2 3 0,9 1 16,-4 3-16,-4 5 0,-5 2 0,-1 3 15,-4 5-15,-6 4 0,-7 6 16,-6 6-16,-7 8 16,-7 10-16,-6 2 0,-8 3 0,-8 3 15,-2-5-15,-4-5 0,-8 3 16,-4-6-16,3-8 0,3-8 15,-2-7-15,4-7 0,8-9 16,0-5-16,8-6 0,3-3 16,7-4-16,5-4 0,10-2 15,5-4-15,4-1 0,4-3 0,8 1 16,5-3-16,-1 6 0,0 5 16,-1 5-16,0 3 0,-6 8 15,-4 6-15,-5 10 0,-2 7 16,-10 11-16,-6 8 0,-6 7 15,-3 6-15,-2 3 0,-1 3 16,-3 1-16,-1 4 0,-1-2 16,-1-3-16,-1-5 0,3-12 15,6-11-15,3-9 0,5-14 16,0-12-16,4-13 0,0-11 0,2-14 16,0-10-16,0 15 0,-1 11 15,0 8-15</inkml:trace>
  <inkml:trace contextRef="#ctx0" brushRef="#br1" timeOffset="122166.5723">25438 12216 0,'0'0'0,"0"0"16,-5-18-16,0 8 0,1 1 0,-1 2 16,1 2-16,0 0 0,0 1 15,1 6-15,0 3 16,-1 6-16,1 6 0,1 8 16,0 7-16,3 22 0,2 11 15,1 10-15,2-7 0,6 16 16,4 1-16,-2-9 0,-4-19 15,-2-14-15</inkml:trace>
  <inkml:trace contextRef="#ctx0" brushRef="#br1" timeOffset="122551.0536">26073 12305 0,'0'0'0,"0"0"15,0 0-15,0 0 0,0 0 0,-6 23 16,6-23-16,-5 21 0,5-21 0,-4 32 16,2-7-16,-1 3 15,2 2-15,0 16 0,1 5 16,0-2-16,0-1 0,1 15 16,1 2-16,1 5 0,-2-5 0,1-2 15,0-8-15,-1-13 0,1-9 16,0-13-16,0-12 0,-1-1 15,0-2-15,0-1 0</inkml:trace>
  <inkml:trace contextRef="#ctx0" brushRef="#br1" timeOffset="123883.6538">26124 12098 0,'0'0'0,"0"0"0,0 0 15,0 0-15,29-12 0,-29 12 16,30-14-16,-12 8 0,1 1 0,1 2 16,0 2-16,-3 3 15,-1 2-15,2 9 0,-1 7 16,-3 4-16,-1 6 0,-2 9 16,-1 9-16,0 9 0,-1-1 0,1 13 15,-1 1-15,0 12 0,-2 1 16,2-5-16,1-1 15,2 0-15,0-8 0,4 18 16,-3-14-16,-5-15 0,-4-10 0,-1-11 16,0-9-16,-4-11 0,-1-8 15,0-7-15,0-1 0,-6-4 16,-3 0-16,-3-12 16,-3-10-16,-1-4 0,-3-4 0,-3-9 15,-3-5-15,7 11 0,5 9 16,-7-20-16,-6-17 0,2-3 15,5 5-15,4 4 0,4 4 16,-2-12-16,1 16 0,14 6 16,8 3-16,5 7 0,4 6 0,3 7 15,4 3-15,-5 13 0,4 2 16,-1 6-16,0 6 0,-6 8 16,-3 9-16,-7 5 0,-1 8 15,-5 3-15,-3 2 0,-1 9 16,-2 6-16,0-2 0,0-8 0,3-11 15,1-7-15,1-11 16,1-6-16,3-14 0,4-9 16,0-13-16,3-12 0,7-14 15,4-12-15,1-9 0,1-7 0,2-16 16,0-3-16,-2 8 0,0 6 16,7-22-16,-6 19 0,-9 26 15,-5 19-15,-6 17 0,-6 12 16,-2 9-16,-3 5 0,-4 14 15,-2 8-15,3 2 0,-2 7 16,1 10-16,1 7 0,5 0 0,1 0 16,5-1-16,4 0 15,8-3-15,6 0 0,16 4 16,3-17-16,-5-17 0,-4-13 0,9-10 16,5-8-16,-17-3 0,5-8 15,3-5-15,4-4 0,-6-6 16,-3-2-16,-6-1 0,-3 0 15,-6 7-15,-4 6 0,-8 5 16,-5 6-16,-3 4 0,0 4 0,-8 13 16,-4 8-16,-3 8 15,-5 7-15,-2 10 0,-2 8 16,-2 2-16,-2 4 0,-2 6 0,4-1 16,8-4-16,6-3 0,2-13 15,3-7-15,4-9 0,5-5 16,3-7-16,3-6 0,2-5 15,2-6-15,0 0 0,3 1 16,-2 2-16,-2 1 0,2 1 16,-1 3-16,0 5 0,-1 2 0,-2 5 15,-1 4-15,-1 7 16,1 5-16,-1 10 0,-1 5 16,0 7-16,1 6 15,0 4-15,1-6 0,2-2 16,1-9-16,-1-9 0,-2-7 0,4-9 15,1-6-15,2-6 0,1-5 16,-2-11-16,1-10 0,-2-4 16,0-3-16,-1-11 0,2-8 15,0 6-15,2 3 0,0-6 16,-1 0-16,-3 12 0,0 6 0,-1 7 16,1 5-16,0 2 0,2 3 15,5 1-15,4-1 16,-4 3-16,0 2 0,5 0 15,2 2-15,-2 2 0,1 4 0,-1 1 16,-2 1-16,-3 0 0,-2 2 16,-7 10-16,-4 10 0,-3 2 15,-3 0-15,-7 10 0,-6 5 16,3-4-16,0-2 0,-4 4 16,-1-1-16,3-12 0,-1-9 0,6-9 15,3-7-15,2-5 0,3-4 16,1-10-16,2-8 15,5-3-15,4-4 0,4-4 0,2-3 16,0 3-16,1 1 0,2-1 16,2 2-16,-2 8 0,0 7 0,1 10 15,4 8-15,-6 5 16,-2 4-16,-1 12 0,-1 9 16,-2 2-16,-2 0 0,-2-6 15,-1-8-15,0-3 0</inkml:trace>
  <inkml:trace contextRef="#ctx0" brushRef="#br1" timeOffset="124012.4213">27630 12605 0,'0'0'0,"0"0"16,0 0-16,0 0 0,0 0 0,1 21 15,-1-21-15,0 0 16</inkml:trace>
  <inkml:trace contextRef="#ctx0" brushRef="#br1" timeOffset="124835.7401">29434 11837 0,'0'0'0,"0"0"16,0 0-16,0 0 0,0 0 0,36 1 15,-36-1-15,40-1 0,-17-1 0,5-1 16,5 0-1,4 0-15,0 2 0,5 0 16,-5 1-16,-2 6 0,-6 4 16,-10 1-16,-5 1 0,-3-2 15,-3-2-15,0-2 0</inkml:trace>
  <inkml:trace contextRef="#ctx0" brushRef="#br1" timeOffset="125051.2277">29378 12177 0,'0'0'0,"0"0"16,0 0-16,6 24 0,-6-24 0,10 32 15,-5-7-15,0 7 16,-3 4-16,0 19 0,-1 5 16,-1 15-16,-1 0 0,0 8 15,0-5-15,1-8 0,0-14 0,4-12 16,4-9-16,-2-14 0,-1-13 0,-2-1 15,1-3-15,-2 0 16</inkml:trace>
  <inkml:trace contextRef="#ctx0" brushRef="#br1" timeOffset="125792.3914">29677 12205 0,'0'0'0,"9"-9"0,5-5 16,2 1-16,-1 1 0,11-4 0,4 0 15,1 2-15,0 2 0,4 3 16,-3 4-16,-3 5 0,-2 4 0,-4 7 16,-2 7-16,-6 4 15,-5 4-15,-3 4 0,-5 5 0,-3 10 16,-4 2-16,-2-1 16,-4 2-16,1-5 0,1-3 0,-2-1 15,0-6-15,2-5 16,1-6-16,-1-4 0,-1-4 0,-2-12 15,-2-7-15,-3-10 0,0-9 16,0-7-16,2-6 0,1-5 16,-1-7-16,2 1 0,0-2 0,-4-7 15,1 3-15,2 6 0,3 5 16,-2 5-16,1 12 16,4 8-16,2 5 0,0 5 15,3 4-15,-2 6 0,1 4 0,-1 12 16,-3 10-16,0 8 0,2 5 15,-1 5-15,0 5 0,3 0 16,1 1-16,3-1 0,3-7 16,3-11-16,3-7 0,2-10 15,3-8-15,5-13 0,7-8 0,6-17 16,4-13-16,1-9 0,1-6 16,2-5-16,1-6 15,-1-8-15,-3 3 0,4-28 0,-14 14 16,-8 20-16,-6 12 0,-5 17 15,-4 12-15,-2 11 0,0 6 16,-4 7-16,2 3 0,-5 5 16,-1 3-16,3 3 0,0 7 15,1-1-15,-1 2 0,4 5 16,2 2-16,2 2 0,3 2 0,5 0 16,5-3-16,-2-3 0,3 0 15,2-1-15,-1-4 0,0-9 16,3-3-16,4-9 0,3-6 15,-1-5-15,-1-4 0,4-7 16,3-6-16,-7 2 0,-2 2 16,-2-2-16,-4 1 15,-7 5-15,-4 6 0,-4 6 16,-1 2-16,-9 9 0,-5 7 16,-3 6-16,-5 5 0,-6 14 15,-5 10-15,0 0 0,-2 1 0,-4 17 16,-1 6-16,8-9 0,4-8 15,6-9-15,3-12 16,5-7-16</inkml:trace>
  <inkml:trace contextRef="#ctx0" brushRef="#br1" timeOffset="126102.7907">30322 12257 0,'0'0'16,"0"0"-16,0 0 0,0 0 0,0 0 16,0 0-16,18 28 15,-18-28-15,4 26 0,-4-4 0,0 7 16,-1-1-16,0 0 0,-1 8 15,0-1-15,-1-6 0,1-5 16,2 0-16,1-7 0,3-6 16,0-4-16,5-6 0,3-5 15,0-5-15,0-3 0,8-10 16,6-8 0,0 1-16,-2-1 0,1 0 0,-5 5 15,0 3-15,-4 6 0,-2 7 16,-1 6-16,-4 6 0,0 3 0,-5 6 15,-2 5-15,-2 3 0,-1 4 16,0-1-16,-1 1 0,1-3 16,1 0-16,0-6 0,0-4 15,0-2-15,0-1 0,0-3 16</inkml:trace>
  <inkml:trace contextRef="#ctx0" brushRef="#br1" timeOffset="126300.5667">30673 12094 0,'0'0'0,"0"0"0,0 0 16,24-8-16,-24 8 0,35-14 15,-8 5-15,1-1 0,4 0 16,8-3-16,0 2 0,-5 0 0,-3 0 16,2-2-16,-4 0 15,-5-1-15,-3 1 0,-4-2 16,-5-2-16,-5-1 0,-6-1 0,0 4 15,0 2-15,0 2 0</inkml:trace>
  <inkml:trace contextRef="#ctx0" brushRef="#br1" timeOffset="126933.846">30879 11641 0,'0'0'0,"0"0"0,0 0 16,0 0-16,0 0 0,2 31 15,-2-31-15,6 38 0,-4-15 0,-1 4 16,0 3-16,0 3 0,0 3 15,0 10-15,0 3 0,-1 4 16,-1-3-16,1-5 0,1-5 16,-1-6-16,-1-5 0,0-3 15,0-6-15,0-8 0,-1-3 0,-3-10 16,-1-8-16,-2-10 0,0-8 16,2 6-16,0 4 0,5-19 15,2-15-15,2-5 0,2 1 16,-3 11-16,-2 6 0,1 0 15,1 7-15,1 7 0,0 5 16,0 6-16,1 4 0,0 3 16,1 1-16,0 7 0,-2 4 15,-1 2-15,-1 3 0,-3 9 16,-3 6-16,-2 1 0,-1-1 0,1 1 16,-1 0-16,0-1 0,2-2 15,2-3-15,4-4 0,7-14 16,5-9-16,4-4 0,2-3 15,4-4-15,4-1 0,0-1 16,3-1 0,1 2-16,2 2 0,-2 1 0,-4 3 15,-5 7-15,-5 7 0,-7 5 16,-6 5-16,-10 12 0,-10 8 16,1-5-16,-2 1 0,-12 16 15,-6 7-15,4-5 0,3-3 0,-8 7 16,-4-1-16,8-9 0,4-7 15,5-4-15,6-9 0,6-5 16,4-5-16,4-4 0,3-3 16,1-3-16,0 0 0,14-5 15,8-2 1,4-3-16,1-2 0,6 0 0,6-1 16,-4 0-16,-1-1 0,-1 1 0,-1 1 15,-1 1-15,0-1 0,0 0 16,-6 3-16,-7 2 15,-4 1-15,-2-4 0,-2-2 0,-2 2 16,-2 2-16,-2 2 0</inkml:trace>
  <inkml:trace contextRef="#ctx0" brushRef="#br1" timeOffset="127093.873">31006 12139 0,'0'0'0,"0"0"0,0 0 16,0 0-16,-11 25 0,11-25 15,-15 40-15,3-8 16,-4 10-16,-1-2 0,-1-3 16,-6 15-16,-6 13 15,3-7-15,0-7 0,2-2 0,3-6 16,5-10-16</inkml:trace>
  <inkml:trace contextRef="#ctx0" brushRef="#br1" timeOffset="127266.5705">31169 12494 0,'0'0'0,"0"0"16,0 0-16,0 0 0,21 24 0,-21-24 16,17 28-1,-9-11-15,-1 3 0,-2-2 0,0-2 16,-1-2-16</inkml:trace>
  <inkml:trace contextRef="#ctx0" brushRef="#br1" timeOffset="134684.0421">28629 13054 0,'0'0'0,"0"0"16,0 0-16,0 0 0,0 0 0,0 0 15,-25-3-15,25 3 0,0 0 0,0 0 16,0 0-16,0 0 0,0 0 16,0 0-16,23-4 15,-23 4-15,24-10 0,-24 10 16,39-11-16,-15 5 0,0-2 0,12-1 15,4 0-15,0-1 0,-1 2 16,14-3-16,2 1 16,-3 3-16,-2 0 0,13 1 0,2-1 15,-7 1-15,-5 0 0,14 2 16,4 0-16,-6-1 0,-3-1 0,14-1 16,3 1-16,-11-1 15,-7-1-15,36-4 0,-1 1 16,-14-2-16,-11 1 0,6-3 15,4-2-15,-8 3 0,-6 0 0,3-2 16,4-1-16,-15 5 0,-11 8 16,11-3-16,7 2 0,-8-1 15,-4 2-15,-1-5 0,0-3 16,-9 3-16,-6 3 0,-1-2 16,1-1-16,-6 1 0,-5 0 15,0 1-15,-2 1 0,-4 3 16,-2 2-16,2 2 0,1 2 15,-6-5-15,-3-4 0,-9 4 0,-2 0 16,0 0-16</inkml:trace>
  <inkml:trace contextRef="#ctx0" brushRef="#br1" timeOffset="140802.2565">31595 12114 0,'0'0'0,"4"-13"0,-1 1 16,0-6-16,0-7 15,-2-1-15,-1-2 0,-4-10 0,-3-13 16,-1 6-16,-1 1 0,-6 2 16,-5-2-16,-3 1 0,0 5 15,-9-1-15,-6 2 0,2 3 16,2 5-16,-14-5 0,-4 2 16,6 5-16,2 5 0,-10 3 15,-8 3-15,5 2 0,3 3 0,-37 1 16,1 3-16,15 5 0,11 4 15,-9 1-15,-4 1 0,0 6 16,0 3-16,0 8 0,-2 4 16,9 0-16,4 0 0,-9 6 15,-6 5-15,12 1 0,6 0 0,-9 5 16,-6 5-16,10-8 16,7-3-16,-5 9 0,-4 7 15,6-3-15,5-3 0,-8 13 16,-5 8-16,14-3 0,8-2 0,-8 13 15,-8 8-15,21-27 0,14-17 16,10-12-16</inkml:trace>
  <inkml:trace contextRef="#ctx0" brushRef="#br1" timeOffset="149167.4887">26511 15073 0,'0'0'15,"0"0"-15,0 0 0,0 0 16,0 0-16,15-21 0,-15 21 0,27-25 16,-6 7-16,2-1 0,2 0 15,4-1-15,2 0 0,10-6 16,0 1-16,9 0 0,-1 3 15,-3 6-15,-2 4 0,4 2 16,-2 4-16,-6 7 0,-2 6 16,-7 5-16,-6 4 0,-7 16 15,-6 11-15,-8 0 0,-5 2 16,-9 9-16,-6 1 0,-8-3 0,-6 0 16,-6 4-16,1-4 0,-3-11 15,-4-7-15,1-9 0,2-6 16,3-6-16,3-4 0,4-10 15,6-5-15,5-7 0,5-5 16,4-6-16,5-5 0,7 0 16,5-3-16,9-7 15,7-5-15,-1 1 0,0 3 0,8 1 16,3 6-16,-1 7 0,-1 5 0,-4 9 16,-3 4-16,-5 10 15,-4 6-15,-3 8 0,-2 6 16,-7 7-16,-5 7 0,-5 11 0,-1 9 15,-2 1-15,-1 2 0,-3 10 16,-2 2-16,-3-15 0,-4-9 16,2-2-16,3-6 0,4-12 15,1-9-15,5-10 0,2-3 16,0-14-16,1-11 0,1-10 16,-1-12-16,1-12 15,0-7-15,1-11 0,0-8 0,0-14 16,-1 1-16,1-11 0,-1 33 0,2 21 15</inkml:trace>
  <inkml:trace contextRef="#ctx0" brushRef="#br1" timeOffset="149491.3394">27734 15231 0,'0'0'0,"0"0"16,0 0-16,0 0 0,0 0 0,0 0 16,0 0-16,0 0 0</inkml:trace>
  <inkml:trace contextRef="#ctx0" brushRef="#br1" timeOffset="171000.4368">30386 10538 0,'0'0'0,"0"0"16,0 0-16,0 0 0,0 0 0,0 0 15,0 0-15,0 0 0,0 0 16,0 0-16,0 0 0,0 0 16,0 0-16,31 0 0,-31 0 15,30-4-15,-10 0 0,0 1 16,3 0-16,0 0 0,1 0 0,0 0 15,0-1-15,4 2 0,-4 1 16,-2 0-16,-2 0 16,-3 3-16,-3 0 0,-5 2 0,-5 1 15,0 1-15,-3-1 0,-4 3 16,-2 1-16,-1-1 0,2-2 16,-4 5-16,-3 3 0,-3 2 15,-4 1-15,1 1 0,-1 0 16,-1 1-16,-1 0 0,-4 3 15,0-1-15,3-1 0,3 0 0,5-2 16,2-1-16,3 0 0,4 0 16,2 1-16,3-1 0,1-2 15,1-1-15,4-2 0,1-2 16,1-3-16,3-1 0,0-4 16,1-4-16,1-2 0,2-4 0,0-3 15,1-4-15,2-1 0,0-2 16,6-4-16,-1 2 15,-2 2-15,-2 3 0,-5 1 0,-3 1 16,-2 3-16,-1 3 0,0 4 16,1 6-16,-6 1 0,-2 3 15,-4 4-15,-3 4 0,-2 1 16,1 1-16,-2 3 0,-1 4 16,-2 3-16,0-3 0,2-6 15,1-4-15,5-2 0,2-3 0,3-4 16,3-3-16,0-2 0,2-2 15,3-3-15,3-2 0,1 1 16,2-3-16,-1 2 0,1 2 16,-3 1-16,-2 1 0,-1-1 15,-3 2-15,0 1 0,-1 1 16,-4 2-16,-2 3 0,-4 2 16,-3 3-16,-4 2 0,-3 1 15,0 1-15,-1-1 0,-4 2 16,-3 0-16,-2-1 0,-1-1 0,-5 3 15,0 1-15,0-2 0,0-2 16,2 0-16,0 1 0,3-1 16,2-2-16,0-1 0,3 0 15,2-2-15,2-3 0,5 2 16,4 0-16,3-2 0,4 0 16,4-2-16,1-1 0,4-1 15,3-2-15,5-3 0,3-4 16,-1 0-16,2 0 0,5-1 15,2-2-15,8-3 0,-1-3 0,4 1 16,1 0-16,0 2 0,-1 2 16,5-2-16,0 0 0,-3 2 15,-2 3-15,2 1 0,2 4 16,-3 0-16,-4 1 0,0 2 16,1 1-16,-8 1 0,-7-1 0,-5 0 15</inkml:trace>
  <inkml:trace contextRef="#ctx0" brushRef="#br1" timeOffset="172252.7451">31125 10454 0,'0'0'0,"0"0"15,0 0-15,0 0 0,0 0 0,0 0 16,24 4-16,-24-4 0,0 0 15,31 3-15,-31-3 0,23 3 16,-23-3-16,23 8 0,-11-3 16,-2 1-16,-1 1 0,-2 2 15,-2 0-15,0 0 0,-2 1 0,0-1 16,0-2-16,-4 7 0,-3 4 16,0-1-16,-1-2 0,-2 0 15,0-3-15,-1 0 0,3-1 16,-1-1-16,2 2 0,0-3 15,2 0-15,2-2 0,1 0 16,0 2-16,2 2 0,0 1 16,0 0-16,2 3 0,0 3 15,1 0-15,-1 0 0,2 8 16,-2 2-16,1-3 0,-1-1 0,-1 0 16,-2 1-16,-1-4 0,-1-1 15,-1 0-15,-1-4 16,-1-6-16,1 0 0,0-4 0,0-2 15,2-4-15,0 0 0,0-10 16,2-2-16,1-4 0,2-2 0,0-8 16,2-3-16,0 0 15,2 0-15,2-6 0,0-1 16,-1 6-16,0 3 0,-1 5 0,-1 1 16,-2 4-16,0 5 0,-2 5 15,0 1-15,-1 4 0,0 2 0,2 5 16,-1 5-16,-1 1 15,0 3-15,0 6 0,1 5 16,1-1-16,-1 0 0,-1 4 16,1 1-16,-2-6 0,0-1 0,0-3 15,2-1-15,-2-3 0,0-4 16,0-5-16,0-5 16,1-5-16,0-1 0,-1 1 0,0 1 15,1 0-15</inkml:trace>
  <inkml:trace contextRef="#ctx0" brushRef="#br1" timeOffset="172784.1629">31449 10755 0,'0'0'0,"0"0"16,0 0-16,0 0 0,0 0 16,0 0-16,0 0 0,0 0 15,0 0-15,32-12 0,-32 12 0,31-8 16,-31 8-16,39-11 0,-17 4 16,3 0-16,0-2 0,-2 2 15,-1 2-15,6 1 0,-1 3 16,-4 3-16,-3 2 0,-2-1 15,-4 2-15,-3 4 0,-3 1 16,-6 3-16,-4 2 0,-3 1 0,-3 0 16,-3 1-16,-2 2 15,-2-2-15,0 0 0,-5-1 0,-1-4 16,1-4-16,3-2 0,0-5 16,2-5-16,2-2 0,3 0 15,4-4-15,1-2 0,4 2 16,4 1-16,1 1 0,4 1 15,2 1-15,1 3 0,1 1 16,1 2-16,-1 3 0,-2 3 16,-1 3-16,-3 5 0,-1 2 0,-2 3 15,-3 1-15,-2 4 16,-4-1-16,0 0 0,-4 2 0,-1-4 16,1-4-16,1-4 0,1-5 15,2-5-15,0-3 0,2-2 16,2-9-16,0-6 0,0-4 15,1-4-15,1-14 0,1-5 16,1 2-16,0 3 0,-6-10 16,-2 1-16,1 7 0,3 5 0,-4 5 15,-3 1-15,0 7 0,0 2 16,1 7-16,3 6 16,-1 3-16,2 5 0,3 7 0,3 6 15,0 2-15,2 7 0,1 4 16,2 4-16,-2-5 0,0-4 0,-2-5 15</inkml:trace>
  <inkml:trace contextRef="#ctx0" brushRef="#br1" timeOffset="173101.1294">31081 11529 0,'0'0'0,"0"0"16,0 0-16,0 0 0,0 0 0,29-19 16,-29 19-16,35-14 0,-18 6 15,5-1-15,4 0 0,-1 0 16,0 1-16,7-2 0,0 3 15,-3-2-15,-3 2 0,0 0 16,-2 2-16,-3 0 0,-3 2 0,-4 0 16,-3 0-16,-3 1 0,-4-1 15,-1 0-15,1 2 0,-2-1 16</inkml:trace>
  <inkml:trace contextRef="#ctx0" brushRef="#br1" timeOffset="174000.3746">31100 11417 0,'0'0'0,"0"0"0,0 0 16,0 0-16,-5 21 0,5-21 16,3 22-16,1-8 0,1 4 0,2 1 15,1 4 1,2-3-16,3 0 0,1 1 0,-1-4 16,-1-4-16,-1-5 0,0-6 15,0-6-15,1-6 0,3-4 16,0-7-16,2-7 15,0-5-15,1-4 16,1-3-16,-4 3 0,-2 6 0,-2 8 16,-3 6-16,-1 2 0,-2 4 15,0 2-15,-3 7 0,0 4 0,0 4 16,1 0-16,-3 8 0,-2 6 16,-2 3-16,-2 5 0,-2 1 15,-2 1-15,-3 2 0,-2 2 16,0 0-16,-2-1 0,-2 4 15,2-4-15,1-8 0,2-6 16,2-6-16,2-6 0,3-7 0,3-4 16,3-4-16,2-4 15,0-1-15,1 0 0,2 0 0,0 0 16,2 0-16,-1 1 0,2 3 16,0 1-16,1 3 0,1 3 15,-4 6-15,0 6 16,-3 1-16,-2 4 0,-2 3 0,-3 3 15,1 0-15,0-1 0,-3 9 16,-1 1-16,1-3 16,-1-3-16,2-4 0,2-2 15,2-3-15,2-2 0,2-3 0,2-3 16,2 0-16,0-1 0,1-3 16,1-2-16,1-1 0,-1-1 0,2-2 15,0 1-15,0-2 16,0 2-16,-1-1 0,-2 0 0,-1-1 15,0-2-15,-1 0 0,1 0 16,-1 0-16,0 2 0,-1 0 16,0 0-16,1-1 15,0-3-15,1 3 0,0-4 0,2 0 16,1-2-16,1-2 0,2-1 16,4-5-16,-1-1 0,-1 1 15,1-1-15,-2 1 0,-1 2 0,-1-1 16,-1 2-1,-2 0-15,-2 2 0,-1 1 0,-2 0 16,-2 5-16,-1 1 0,-3 1 16,-2 2-16,-5 5 15,-3 4-15,1 1 0,1 2 0,-1 2 16,0 3-16,1 2 0,2 2 16,1 0-16,3 3 0,1-1 15,3-1-15,4 5 0,1 0 16,1-1-16,2-3 0,3-1 15,2-1-15,0-3 0,0-4 0,0-5 16,2-4-16,0-2 0,0-2 16,2-8-16,-1-7 15,3 0-15,0-1 0,-2-8 0,1-5 16,-4 1-16,-1 3 0,-1 1 16,-2 6-16,-3 5 0</inkml:trace>
  <inkml:trace contextRef="#ctx0" brushRef="#br1" timeOffset="174734.397">31711 11399 0,'0'0'15,"0"0"-15,0 0 0,0 0 16,0 0-16,0 0 0,0 0 0,0 0 16,0 0-16,-13 18 0,13-18 15,0 0-15,5 21 0,-5-21 16,0 0-16,13 24 0,-13-24 16,15 14-16,-15-14 0,19 4 15,-8-5-15,1 0 0,0-1 0,0-4 16,0-2-16,-1-1 15,-1 0-15,0 0 0,-1-3 16,-2 1-16,-2 0 0,1-3 16,-2 2-16,-1 1 0,0 1 0,-2 2 15,-1 2-15,-1 2 0,-1-1 16,1 2-16,1 3 16,-2-1-16,2 1 0,-1 6 0,2 1 15,0 0-15,1 1 0,1 4 16,-1 1-16,0 1 0,1 2 0,2 5 15,-1 2-15,2-1 16,-1-2-16,1 0 0,-1-1 16,0-2-16,-1-1 0,-1-2 15,1-2-15,-2 1 0,-1-2 0,-2-2 16,-2 0-16,-2-1 0,0 1 16,-2-2-16,0-1 0,-1-1 15,-3-1-15,-2-4 0,0-2 16,1 1-16,1-2 0,0 1 15,1-1-15,2-1 0,2 0 0,3-1 16,1 0-16,5-1 0,1 1 16,5-4-16,3 1 15,1-2-15,2 0 0,3-2 0,1 1 16,1 0-16,0 1 0,-2 3 16,-1 3-16,-3 1 0,-2 1 15,-1 3-15,-1 2 16,-2 2-16,-2 4 0,-3 2 0,-1 2 15,-4 3-15,-2 0 0,-4 4 16,-2 1-16,-2-1 0,-3-1 16,-1 1-16,2-2 15,4-7-15,1-3 0,0 1 0,2-2 16,4 0-16,1-3 0,2-4 16,0 0-16,10-7 15,5-2-15,1-3 0,-1 1 16,2-1-16,0-1 0,0 1 15,-1-1-15,5-2 0,1 2 16,-1-2-16,-2 2 0,1-1 16,0 0-16,0 1 0,0 1 0,4-4 15,2-2-15,-3-1 0,-2-1 16,-3 2-16,-4 5 0,-3 3 16</inkml:trace>
  <inkml:trace contextRef="#ctx0" brushRef="#br1" timeOffset="176159.3375">28191 13509 0,'0'0'0,"0"0"0,0 0 0,0 0 15,0 0-15,0 0 0,0 0 16,0 0-16,0 0 0,0 0 15,0 0-15,0 0 0</inkml:trace>
  <inkml:trace contextRef="#ctx0" brushRef="#br1" timeOffset="178234.0041">31200 12283 0,'0'0'0,"0"0"15,0 0-15,0 0 0,0 0 0,0 0 16,0 0-16,0 0 0,0 0 16,-11 18-16,11-18 0,-3 24 15,3-24-15,-2 27 0,1-10 16,0 2-16,0 0 0,0-1 16,0-1-16,1-1 0,1-1 15,2-1-15,3-1 16,-1-6-16,2-1 0,-1-1 15,2-2-15,3-3 0,3-2 0,6-4 16,2-2-16,0-2 0,0-1 16,0-4-16,1-1 0,-1-2 15,0-1-15,2-4 0,-2-1 16,-4 3-16,-5-1 0,-3 4 16,-3 1-16,-3 2 0,-3 3 0,-7 0 15,-4 1 1,-1 6-16,-3 1 15,1 2-15,0 2 0,-3 2 0,1 1 16,3 0-16,-1 0 0,5 2 16,1 2-16,0 2 0,0 2 15,3 6-15,4 3 0,3 5 16,2 4-16,3 10 0,0 4 16,-1 2-16,0 4 0,3 13 15,1 3-15,-1-3 0,-3-2 0,2 10 16,0 0-16,-3-8 0,-2-6 15,-1 3-15,0-3 0,-3-13 16,-2-9-16,0-9 0,-1-8 16,1-10-16,2-7 0,-6-10 15,-1-8-15,-5-6 0,-1-3 0,3 7 16,3 4-16,1 4 0</inkml:trace>
  <inkml:trace contextRef="#ctx0" brushRef="#br1" timeOffset="178434.3204">31061 13017 0,'0'0'0,"0"0"16,0 0-16,0 0 0,0 0 15,0 0-15,0 0 0,0 0 16,25-22-16,-25 22 0,28-20 16,-28 20-16,34-24 0,-12 10 15,2-1-15,2-2 0,0 0 0,10-6 16,3-2-16,-2 0 0,0 1 15,10-8-15,1-1 16,-10 7-16,-6 4 0,-6 3 16</inkml:trace>
  <inkml:trace contextRef="#ctx0" brushRef="#br1" timeOffset="178900.4641">31700 12265 0,'0'0'0,"0"0"16,0 0-16,0 0 0,0 0 0,0 0 15,0 0-15,0 0 0,0 0 16,26 10-16,-26-10 16,20 8-16,-20-8 0,25 12 0,-25-12 15,23 16-15,-12-6 0,-1 0 16,-2-2-16,-1-1 0</inkml:trace>
  <inkml:trace contextRef="#ctx0" brushRef="#br1" timeOffset="179155.5074">31734 12491 0,'0'0'16,"0"0"-16,0 0 0,0 0 0,0 0 16,0 0-16,0 0 0,0 0 15,0 0-15,0 0 0,24 10 16,-24-10-16,0 0 0,24 18 15,-24-18-15,19 23 16,-12-10-16,-2 2 0,-3 0 16,-1-1-16,-2-1 0,0-1 15,-1 0-15,-1-2 0,2-1 0,0-2 16,0 0-16,1-1 0,0-2 16,2 0-16,2-4 0,0-3 15,1-4-15,1-3 0,-1-4 16,0 2-16,-1 2 0,0 0 15</inkml:trace>
  <inkml:trace contextRef="#ctx0" brushRef="#br1" timeOffset="179300.9242">31938 12358 0,'0'0'0,"0"0"0,0 0 15,0 0-15,0 0 0,0 0 0,0 0 16,0 0-16,4 22 0,-4-22 16,0 0-16,11 32 0,-11-32 15,10 32-15,-6-14 0,0 2 16,3-1-16,0 0 0,-1 0 15,0-1-15,-1-4 0,0 0 16</inkml:trace>
  <inkml:trace contextRef="#ctx0" brushRef="#br1" timeOffset="179634.8311">32024 12396 0,'0'0'0,"0"0"15,0 0-15,0 0 0,0 0 16,0 0-16,0 0 0,0 0 15,0 0-15,26-5 0,-26 5 16,26-4-16,-26 4 0,35-8 16,-17 6-16,0-2 0,-1 2 0,-1 0 15,-1 1-15,-3 2 0,-1 1 16,-3 2-16,-1 0 0,-3 0 16,-2 1-16,-2 0 0,-1 2 15,-1 1-15,-1 2 0,-3 1 16,0 4-16,-3-2 0,-1-1 15,-3 5-15,-1-1 0,1 0 16,1-3-16,0 0 0,1 0 16,1-5-16,2 0 0,2-3 15,0-1-15,4-3 0,2-1 0,3-1 16,2-5-16,0 0 0,3-1 16,-2 2-16,0-1 0,-2 1 15</inkml:trace>
  <inkml:trace contextRef="#ctx0" brushRef="#br1" timeOffset="191900.4626">14007 10970 0,'0'0'0,"0"0"0,0 0 16,0 0-16,0 0 0,22 2 0,-22-2 15,0 0-15,31 8 0,-31-8 16,34 16-16,-14-5 0,0 1 15,2 4-15,2 4 0,7 7 16,0 2-16,-1 3 0,1 1 16,10 8-16,1-1 0,9 3 15,-1-3-15,0-2 0,-1-5 0,12 2 16,4-2-16,-2-4 0,-2-3 16,18-3-1,6-6-15,-1-6 0,-1-4 0,37-5 16,-10-3-16,-12-7 0,-8-3 0,6-11 15,4-7 1,-11 2-16,-8 0 0,-4 0 0,-6-2 16,-9-4-16,-7-3 0,-1-6 15,0-3-15,-6 2 0,-4 1 0,-5-5 16,-3-3-16,-9-1 0,-5-3 16,-3-5-16,-4-2 0,-1 0 15,-4 3-15,-10-5 16,-8-3-16,-7 1 0,-3-1 0,-1 2 15,-1 3-15,-5 2 0,-4 2 16,-8 1-16,-7 0 0,-6 2 16,-2 0-16,-7 2 0,-5 2 15,1 4-15,1 4 0,-8 1 16,-7 1-16,1 5 0,1 6 0,-9-1 16,-9 1-16,0 5 15,0 3-15,-9 9 0,-5 4 0,8 6 16,4 3-16,4 7 0,1 5 15,3 4-15,2 3 0,-1 6 16,-1 5-16,8 5 0,5 4 16,4 5-16,1 5 0,10 0 15,6 1-15,4 5 0,4 4 16,1 1-16,1 1 0,5 4 16,4 2-16,10-1 0,5 0 0,2-3 15,-1-1-15,7 0 0,3-1 16,12 4-16,7 5 0,4-10 15,4-5-15,3-1 0,3 0 16,8-7-16,6-6 0,4 5 16,4 3-16,4-8 0,2-5 15,9-10-15,5-7 0,1 1 0,1 0 16,11-4-16,8-2 0,-2-6 16,-1-3-16,7-3 15,5-2-15,23-6 16,18-2-16,-31 2 0,-21 2 0,6-5 15,7-3-15,-9-4 0,-8-3 16,3-3-16,0 0 0,-8-1 16,-4 0-16,4-10 0,4-8 15,-10 2-15,-5 2 0,11-12 16,5-8-16,-18 5 0,-13 5 0,-3-13 16,-1-8-16,-11 7 0,-6 3 15,-5-7-15,-3-5 0,-7 2 16,-7 2-16,-8-9 0,-5-7 15,-7 11-15,-4 7 0,-16-5 16,-11-2-16,-2 10 0,-2 4 16,-11 0-16,-5-1 0,1 6 15,2 5-15,-15 1 0,-10 0 16,0 8-16,2 3 0,-12 8 16,-8 4-16,7 9 0,6 6 0,-7 7 15,-4 5-15,2 3 0,5 0 16,-14 12-16,-10 6 0,12 3 15,8 2-15,-2 12 0,2 7 16,11-2-16,7-1 0,-3 8 16,-1 6-16,10 3 0,9 1 15,3 10-15,2 5 0,14-3 16,8-5-16,1 10 0,0 8 16,7-4-16,2-4 0,13 6 15,7 0-15,7-5 0,4-6 0,9 0 16,8 0-16,5-11 15,4-6-15,6 0 0,5 0 0,4-11 16,3-8-16,11-4 0,6-4 16,-6-9-16,-3-8 0,16-6 15,9-2-15,4-9 0,1-5 0,18-10 16,10-10-16,-7-4 0,-6-3 16,15-8-16,9-7 15,-8 3-15,-7 1 0,2-12 0,0-10 16,-14 6-16,-9 0 0,3-4 15,0-5-15,-9 3 0,-7 2 0,-3-10 16,-1-5 0,-11 5-16,-8 6 0,-13-8 0,-10-6 15,-13 8-15,-7 8 0,-11-7 16,-8-3-16,-6 4 0,-3 5 0,-22-2 16,-15-2-16,-7 7 15,-4 5-15,-21 1 0,-12 1 16,1 9-16,1 5 0,-19 8 15,-13 7-15,4 10 0,4 6 0,-17 13 16,-11 11-16,9 7 0,5 3 0,-10 18 16,-9 10-16,20 5 15,13 2-15,-4 19 0,-3 12 16,16 1-16,12 0 0,10 13 16,10 9-16,15-2 0,12 0 0,23-5 15,15-4-15,5-31 0,3-21 16,4-15-16</inkml:trace>
  <inkml:trace contextRef="#ctx0" brushRef="#br1" timeOffset="192317.7718">16439 11204 0,'0'0'0,"0"0"0,0 0 0,35 0 15,-35 0-15,39 3 0,-11 1 16,6-1-16,4 0 0,21 1 16,10 0-16,12 1 0,-1 2 15,20 0-15,5-1 0,7 2 16,-8 1-16,15 3 0,-1 3 0,32 3 16,-22-4-16,-11 0 0,-9 0 15,-16 3-15,-10 1 0,-6-3 16,-3-1-16,-23-3 0,-12-1 15,-7-7-15,-5-3 0,-8 0 16,-6 0-16,-3 0 16</inkml:trace>
  <inkml:trace contextRef="#ctx0" brushRef="#br1" timeOffset="192550.4953">17400 11412 0,'0'0'0,"0"0"0,0 0 16,0 0-16,0 0 0,0 0 0,0 0 15,0 0-15,0 0 16,-26 13-16</inkml:trace>
  <inkml:trace contextRef="#ctx0" brushRef="#br1" timeOffset="192742.3552">17118 11453 0,'0'0'0,"0"0"16,0 0-16,0 0 0,0 0 0,0 0 16,3 18-16,-3-18 0</inkml:trace>
  <inkml:trace contextRef="#ctx0" brushRef="#br1" timeOffset="193233.6144">17020 11237 0,'0'0'0,"0"0"0,0 0 16,0 0-16,0 0 0,0 0 15,0 0-15,0 0 0,-15 23 16,15-23-16,-32 25 0,16-12 16,0 1-16,-2 1 0,-3 1 15,-1-1-15,0 1 0,-6 3 16,2 0-16,1 1 0,2 1 0,-3 4 16,3-2-16,3-2 0,3-3 15,5-1-15,3-2 16,6-2-16,4-3 0,9 2 15,7 2-15,6 0 0,5-2 0,19 2 16,7 2-16,0-3 0,0-3 16,10 0-16,-3-4 0,0-1 15,-9-3-15,-10-2 0,-9-1 16,-8-1-16,-5 0 0,-6 0 16,-4 1-16,-4-2 0,-2 1 0,-2-3 15,-2 0-15,-2-3 0,-3-2 16,-4-6-16,-4-6 0,-2-1 15,1-1-15,-3-1 0,1 1 16,1-1-16,0-2 0,-1-8 16,-1 0-16,4 3 0,2 3 0,-2-7 15,-4-3-15,-2 2 16,0 2-16,3 7 0,4 7 16,2 5-16</inkml:trace>
  <inkml:trace contextRef="#ctx0" brushRef="#br1" timeOffset="193431.9023">17465 11529 0,'0'0'15,"0"0"-15,0 0 0,0 0 0,0 0 16,-20 14-16,20-14 0,0 0 16</inkml:trace>
  <inkml:trace contextRef="#ctx0" brushRef="#br1" timeOffset="208451.3341">19033 11185 0,'0'0'0,"0"0"15,0 0-15,0 0 0,22-9 0,-22 9 16,0 0-16,27-6 0,-14 5 0,4-1 15,5 0-15,1 0 16,1 1-16,5 1 0,7 0 16,9 2-16,0-1 0,13 1 15,3 0-15,-2 1 0,-2 0 0,17 1 16,2 0-16,-3-1 16,-3 0-16,16 0 0,1 2 0,6-1 15,-7 0-15,36 1 0,-9-4 16,-15 2-16,-9-2 0,0 0 15,1-2-15,-7 1 0,-2 0 16,2-1-16,3-4 0,-8 3 16,-4 2-16,6-2 0,4 1 15,-9 1-15,-6 1 0,9 1 16,5-1-16,-8 0 0,-4 0 0,3 3 16,1 1-16,-10-3 0,-8-4 15,4 6-15,3 4 0,-6-2 16,-4-3-16,-3-1 0,-2-4 15,-2 1-15,-2 0 0,-8 1 16,-2 1-16,-4-2 0,-3-2 16,0-2-16,-1-2 0,-7 2 15,-6 1-15,0 0 0,-2 0 16,-1-2-16,0-2 0,-6 3 0,3 0 16,-5 2-16,-3 3 0,2-2 15,-2 2-15,2-2 0,0 2 16,-2 0-16,-2 1 0,2-1 15,0 0-15,-2 4 0,-5 3 16,-3 0-16,-2 2 0,3-4 16,2-1-16,2 0 0</inkml:trace>
  <inkml:trace contextRef="#ctx0" brushRef="#br1" timeOffset="209351.6001">26026 11005 0,'0'0'0,"0"0"15,0 0-15,25-5 0,-14 3 16,6-1-16,4 0 0,0-1 15,1 1-15,10 0 0,3 1 16,-2-1-16,-2 0 0,10-2 16,1 1-16,-8 2 0,-7 0 0,-5 0 15</inkml:trace>
  <inkml:trace contextRef="#ctx0" brushRef="#br1" timeOffset="210084.931">28828 10590 0,'0'0'0,"0"0"15,23-5-15,-7 2 0,0-2 0,12 0 16,6 1-16,-2 1 0,0-2 0,11 0 15,3 1-15,-6 2 16,-5-1-16,7 0 0,-1-1 16,-10-2-16,-7 0 0,-5 1 15,-4 1-15,-3 1 0</inkml:trace>
  <inkml:trace contextRef="#ctx0" brushRef="#br1" timeOffset="210301.1696">29048 10458 0,'0'0'0,"0"0"0,2 20 15,-1-6-15,0 1 0,-3 9 16,-4 5-16,-1-1 0,-2-1 0,-4 9 16,-2-1-16,-1-3 0,-3-2 15,-4-1-15,-4 1 0,0-3 16,0-3-16,-6 1 0,0-3 15,8-4-15,5-5 0,5-2 16</inkml:trace>
  <inkml:trace contextRef="#ctx0" brushRef="#br1" timeOffset="210434.6588">29313 11314 0,'0'0'0,"3"8"0,-2 1 16,0 0-16,-1-2 0,0-1 16</inkml:trace>
  <inkml:trace contextRef="#ctx0" brushRef="#br0" timeOffset="222970.2132">17341 14502 0,'0'0'0,"-5"4"15,0 2-15,0 0 0,1-1 0,1 0 16</inkml:trace>
  <inkml:trace contextRef="#ctx0" brushRef="#br0" timeOffset="229201.4463">6815 12246 0,'0'0'0,"0"0"16,0 0-16,0 0 0,-19 2 0,19-2 15,0 0-15,-31 3 16,23 1-16,-4 1 0,0-1 16,0 0-16,1 1 0,-1 1 0,1 1 15,-2 1-15,1 1 0,-2 2 16,1 0-16,0 1 0,4 0 15,3 0-15,4 0 16,2-2-16,1-1 0,2-1 0,3-3 16,0 0-16,1-2 0,2-2 15,2-3-15,-2 1 0,1 0 16,7-1-16,1 1 0,-1 1 0,0 0 16,-2 0-16,1 1 15,-1 3-15,1 1 0,-3 4 16,-4 2-16,-2 2 0,-1 2 0,-6 3 15,-2 2-15,-2 2 0,0 2 16,-1 0-16,-2-1 0,0 0 16,1-2-16,-3 1 15,-1-4-15,1-2 0,3-4 16,2-2-16,4-2 0,1-4 0,3 0 16,0-4-16,2-2 0,-1-2 15,2-1-15,3-4 0,2-2 16,2-3-16,3 0 0,1-3 15,1-2-15,-2-1 0,0 0 0,6-6 16,3 1-16,-3 0 0,-1 2 16,-2-1-16,0 2 15,-6 3-15,-1 3 0,-2 2 16,-1 1-16,-2 3 0,-3 1 0,0 2 16,-1 2-16,-2 2 0,1 2 15,-3 1-15,2 4 0,-2 1 16,0 2-16,0 4 0,0 2 15,-1 4-15,0 4 0,0 1 16,-1 2-16,2 5 0,-3 4 0,3 13 16,-2 4-16,1-2 0,1 1 15,0 15-15,0 4 16,0-5-16,-2-3 0,2 9 0,0 1 16,0-7-16,2-5 0,-2 2 15,3-5-15,0-8 0,1-7 16,0-7-16,1-5 0,-1-10 15,1-5-15,2-10 0,3-5 16,-3-8-16,-1-6 0,-1 4 0,-2 4 16,-1 1-16</inkml:trace>
  <inkml:trace contextRef="#ctx0" brushRef="#br0" timeOffset="229534.2676">7168 12332 0,'0'0'0,"0"0"0,0 0 0,0 0 16,0 0-16,27-6 0,-27 6 16,23-4-16,-23 4 0,26-3 15,-10 3-15,-1 0 0,1 1 0,0 1 16,-1 0-16,0 1 15,-1 1-15,-2 0 0,-1 1 0,-1 2 16,-2-1-16,-1 0 0,-2 1 16,-2 3-16,-2 0 0,-3 3 15,-2 1-15,-6 2 0,-1 1 16,-5 5-16,2-1 0,-3 1 0,-1 2 16,-4 0-16,-2-1 15,-3 2-15,5-4 0,4-8 16,4-4-16,2-3 0,2-1 0,2 0 15</inkml:trace>
  <inkml:trace contextRef="#ctx0" brushRef="#br0" timeOffset="230034.2788">7459 12029 0,'0'0'0,"0"0"0,0 0 0,0 0 15,0 0-15,0 0 0,0 0 16,31-5-16,-31 5 0,22 0 16,-22 0-16,27 0 0,-27 0 0,25-1 15,-12 2-15,0 0 0,0 0 16,-2 0-16,-2 0 0,0 0 16,-1 0-16,-2 4 0,-3 3 15,-1 1-15,-2 2 0,-3 4 16,-4 1-16,-1 2 0,0-1 15,-6 5-15,-1 0 0,-2-1 16,1-4-16,0-3 0,3-2 16,1-2-16,2-2 0,2 0 15,2-3-15,1 0 0,3-2 16,2-3-16,3 2 0,3-6 0,1-1 16,1 1-16,5 1 0,2-4 15,2 0-15,0 0 16,2 1-16,3 0 0,2 0 15,-3 4-15,-3-1 0,-3 1 16,0 1-16,-3 1 0,-1 1 16,-4 2-16,0 2 0,-1 1 15,0 1-15,-8 6 0,-7 2 16,-3 3-16,-2 0 0,-4 8 16,-3 5-16,-5 6 0,-4-2 0,-7 12 15,1 5-15,5-7 0,5-3 16,2-6-16,6-9 0,5-6 15</inkml:trace>
  <inkml:trace contextRef="#ctx0" brushRef="#br0" timeOffset="230786.5298">10267 11993 0,'0'0'0,"0"0"0,0 0 16,0 0-16,0 0 0,0 0 16,0 0-16,0 0 0,-14 21 0,14-21 15,-2 19-15,2-19 0,-1 26 16,1-9-16,-2 3 0,2 0 15,0 2-15,0 4 0,-1 3 16,0 7-16,1 2 0,-2 2 16,0 1-16,0 8 0,1-1 0,1 0 15,0 2-15,-2 3 16,0-5-16,0-5 0,-1-2 16,3-6-16,2-5 0,1-5 15,2-3-15,-1-7 0,2-5 0,0-10 16,2-6-16,-3 2 0,0 0 0,-2 1 15</inkml:trace>
  <inkml:trace contextRef="#ctx0" brushRef="#br0" timeOffset="231650.7052">10363 11919 0,'0'0'0,"0"0"16,0 0-16,0 0 0,0 0 0,30-4 15,-30 4-15,34 2 16,-34-2-16,45-1 0,-15 0 16,0 1-16,0 0 0,10 0 15,3 1-15,1 1 0,2 0 0,11-2 16,0-2-16,1 0 15,-1 2-15,15-1 0,1 0 16,-8-1-16,-6 2 0,16 2 0,4-1 16,5-2-16,-7-3 0,4 0 15,1 1-15,4 1 0,-8 1 0,27 0 16,-2-1-16,-9 1 16,-7-1-16,-5 2 0,-2-1 15,-10 1-15,-5 0 0,7-1 0,3 1 16,-3-2-16,-4-2 0,1 0 15,2 1-15,-6 3 0,-2 2 16,3-3-16,4-3 0,-3 1 16,-1 1-16,3 0 0,3-1 15,-11 2-15,-7-1 0,4 1 16,2 2-16,-1-2 0,1 0 16,-1-1-16,2-2 0,-8 3 15,-5 0-15,6-4 0,5-2 16,-7 1-16,-5 3 0,-1 0 0,2-1 15,-3-3-15,-1-2 0,0 4 16,0 3-16,-2-3 0,0 1 0,-5 1 16,-1 2-16,-9-1 15,-5 0-15,3 2 0,-1 0 16,-3-1-16,-2 0 0,-13 3 16,1 0-16,-2 0 0,-1 0 0,-1 0 15,0 0-15,-1 1 0,0 1 16,-2-2-16,0 2 15,0 1-15,0 0 0,-2 2 0,1 0 16,0 2-16,0 1 0,-1 1 16,-1 3-16,0-3 0,1-1 0,-1 3 15,0 4-15,-2 2 16,1 2-16,-2 5 0,0 1 16,0-1-16,2 0 0,-2 4 15,1 3-15,0-1 0,2 0 0,-1 3 16,-1 0-16,0 3 0,0-1 15,0 9-15,-1 1 0,0-3 16,-2-3-16,0 1 0,-1 0 16,1 5-16,0-4 0,1-3 15,2-3-15,0-6 0,1-6 0,1-4 16,-1-3 0,2-4-16,1-1 0,0-8 0,0-2 15,1-3-15,-4-7 0,3 4 0,0 0 16,0 0-16</inkml:trace>
  <inkml:trace contextRef="#ctx0" brushRef="#br0" timeOffset="232367.7632">10345 12845 0,'0'0'0,"0"0"16,0 0-16,0 0 0,0 0 0,0 0 16,0 0-16,0 0 0,0 0 15,0 0-15,0 0 16,27 10-16,-27-10 0,41 2 0,-14-1 15,3-1-15,2-1 0,17-2 16,6-3-16,1 1 0,0-1 16,19-3-16,17-3 0,-8 3 15,-5 1-15,18-2 0,14-3 16,-15 5-16,-11 1 0,43-2 16,-4 2-16,-17 1 0,-12-1 0,8 5 15,4 2-15,-13 3 0,-7 0 16,16 1-16,11 0 15,-17 0-15,-14 2 0,14 2 0,9 3 16,-10 0-16,-7 2 0,14 1 16,8 4-16,-17-6 0,-12-4 0,14-4 15,9-3-15,-13 1 16,-9 3-16,6 1 0,5 0 16,-13-3-16,-7-3 0,6 1 15,5 0-15,-13 1 0,-8 2 0,5-4 16,5-4-16,-13 3 0,-9 1 15,2 0-15,1 0 16,-12 0-16,-8 0 0,-3-1 0,-1-4 16,-7 3-16,-4-1 0,-8 2 15,-5 1-15,-3-2 0,-2-3 0,-9-1 16,-8-2 0,5 3-16,3 2 0,2 0 0</inkml:trace>
  <inkml:trace contextRef="#ctx0" brushRef="#br0" timeOffset="232989.6983">11360 11911 0,'0'0'16,"0"0"-16,0 0 0,0 0 0,0 0 15,0 0-15,0 0 0,0 0 16,0 0-16,-14 19 0,14-19 16,-2 21-16,2-21 0,-4 29 15,2-11-15,-1 1 0,1 1 0,0 3 16,0 0-16,0 2 0,-1-1 16,0 11-16,-1 1 0,0-3 15,1-3-15,-2 11 16,-2 2-16,3-2 0,-1 0 0,0 0 15,-2 0-15,0-1 0,1 0 16,-5 9-16,-1 1 0,2-6 16,2-2-16,0 4 0,2-5 15,1-6-15,1-4 0,6-8 16,5-3-16,-3-7 0,-1-3 0,0-3 16</inkml:trace>
  <inkml:trace contextRef="#ctx0" brushRef="#br0" timeOffset="233751.0054">12633 11886 0,'0'0'0,"0"0"0,0 0 16,0 0-16,0 0 0,0 0 0,-1 26 15,1-26-15,0 29 0,0-29 16,-1 42-16,0-15 0,0 2 15,-2 3-15,1 2 0,-3 10 16,-2 0-16,-2 14 0,0 2 16,2-3-16,0-4 0,-2 7 15,1-3-15,2-3 0,3-2 0,5 0 16,5-5-16,1-12 0,3-10 16,-2-7-16,-2-4 15,-3-3-15</inkml:trace>
  <inkml:trace contextRef="#ctx0" brushRef="#br0" timeOffset="234234.8148">13857 11842 0,'0'0'0,"0"0"0,0 0 16,0 0-16,0 0 0,0 0 16,0 0-16,0 25 0,0-25 0,0 0 15,0 31-15,0-31 16,-2 25-16,-1-9 0,0 1 16,0 1-16,-1 2 0,0 4 15,-1 5-15,-2 6 0,0-2 0,0 3 16,-1 4-16,-1 6 0,1-3 15,1 2-15,0 1 0,0-2 16,1-1-16,-2 8 0,1 0 16,3-4-16,1-4 0,3 8 15,3 0-15,3-5 0,0-5 0,-1-11 16,-2-6-16,0-7 16</inkml:trace>
  <inkml:trace contextRef="#ctx0" brushRef="#br0" timeOffset="242383.8831">11384 10944 0,'0'0'0,"0"0"15,0 0-15,0 0 0,0 0 16,-20 14-16,20-14 0,0 0 15,-11 27-15,7-15 0,-3 5 16,-1 1-16,0 1 0,0 2 16,2 0-16,1 4 0,0-1 0,3-4 15,2-2-15,2-4 0,2-1 16,2-5-16,3-1 0,3-4 16,3-3-16,3-3 0,4-1 15,2 0-15,0 1 0,1 0 16,2-2-16,-2 1 0,-1 1 15,2 1-15,-3 4 0,-3 2 16,-3 2-16,-5 3 0,-3 3 16,-4 0-16,-3 2 0,-4 3 15,-4 3-15,-5 5 0,-3 0 0,-3-1 16,-2-1-16,5-2 0,2-4 16,2-3-16,2-3 15,4-2-15,1-2 0,3-7 0,3 0 16,5-7-16,3-4 0,4-7 15,4-4-15,9-10 0,4-2 0,2-3 16,0-1-16,5-6 16,0 3-16,-3 3 0,0 4 15,-3 0-15,-7 7 0,-4 6 16,-2 4-16,-4 5 0,-4 3 0,-4 7 16,1 3-16,-1 6 0,0 3 15,-3 5-15,-3 3 0,-2 1 16,-1 4-16,-1 5 0,0 5 15,0 7-15,-2 0 0,1 4 16,0 0-16,3-1 0,2 0 0,0-3 16,1-3-16,1 2 15,-2-5-15,2-4 0,2-2 16,2-7-16,0-4 0,-1-5 16,-1-3-16,0-8 0,2-4 0,-1 1 15,-2 1-15,-1-1 0</inkml:trace>
  <inkml:trace contextRef="#ctx0" brushRef="#br0" timeOffset="242684.5532">12040 11000 0,'0'0'0,"0"0"16,0 0-16,0 0 0,0 0 15,0 0-15,0 0 0,20-18 16,-20 18-16,21-4 0,-21 4 15,25-2-15,-25 2 0,30 0 16,-13 2-16,0 1 16,-2 1-16,0-1 15,-2 1-15,-2 0 0,-1 1 0,-2 2 0,-4 3 16,-3 0-16,-2 0 0,-6 4 16,-2 2-16,-2 0 0,0 0 0,-6 4 15,-2 2-15,0-2 0,1-3 16,-1-3-16,1-3 0,5-6 15,3-7-15,1 0 0,3 1 16,0 0-16</inkml:trace>
  <inkml:trace contextRef="#ctx0" brushRef="#br0" timeOffset="243053.7915">12392 10632 0,'0'0'0,"0"0"16,0 0-16,0 0 0,0 0 15,25 0-15,-25 0 0,0 0 16,30 4-16,-30-4 0,20 8 16,-20-8-16,21 16 0,-13-5 15,-1 1-15,-4 2 0,-2 0 0,-3 3 16,-2 2-16,-2 0 0,0 1 16,-5 5-16,-3 0 0,1-6 15,0-3-15,2-3 0,2-2 16,2-2-16,2-1 0,2-2 15,0-3-15,6 0 0,2-1 16,4-3-16,3-3 0,2-3 16,2-1-16,4 1 0,4 0 15,-1 0-15,-1 0 0,0 1 16,-1 0-16,-2 2 0,-1-1 0,-3 4 16,-1 2-16,-3 4 15,-3 1-15,-6 6 0,-4 3 0,-5 4 16,-2 2-16,-8 5 0,-6 4 15,-7 7-15,-1 0 0,7-6 16,4-7-16,4-3 0</inkml:trace>
  <inkml:trace contextRef="#ctx0" brushRef="#br0" timeOffset="243240.9227">12532 11065 0,'0'0'16,"0"0"-16,0 0 0,0 0 16,3 23-16,-3-23 0</inkml:trace>
  <inkml:trace contextRef="#ctx0" brushRef="#br0" timeOffset="243803.7653">10993 12344 0,'0'0'0,"0"3"16,0-3-16,0 0 0</inkml:trace>
  <inkml:trace contextRef="#ctx0" brushRef="#br0" timeOffset="244017.9996">10861 12516 0,'0'0'0,"0"0"16,0 0-16,0 0 0,0 0 0,0 0 16,0 0-16,25 16 0,-25-16 15,0 0 1</inkml:trace>
  <inkml:trace contextRef="#ctx0" brushRef="#br0" timeOffset="244141.147">11036 12466 0,'0'0'0,"0"0"15,0 0-15,0 0 0,0 0 16,0 0-16,0 0 16,0 0-16,0 0 0,24 19 15,-24-19-15,27 6 16,-27-6-16,21 5 0</inkml:trace>
  <inkml:trace contextRef="#ctx0" brushRef="#br0" timeOffset="244307.0882">11569 12619 0,'0'0'0,"0"0"15,0 0-15,0 0 0,0 0 0,24 10 16</inkml:trace>
  <inkml:trace contextRef="#ctx0" brushRef="#br0" timeOffset="262150.2456">16499 12475 0,'0'0'0,"0"0"0,0 0 0,0 0 15,0 0-15,0 0 0,-6 25 16,6-25-16,0 0 0,0 35 16,1-13-16,0 0 0,1 2 0,0 4 15,1 5-15,-1 4 16,0-6-16,0-6 0</inkml:trace>
  <inkml:trace contextRef="#ctx0" brushRef="#br1" timeOffset="280084.5159">5657 12246 0,'0'0'0,"0"0"0,0 0 15,0 0-15,-21-3 0,21 3 16,0 0-16,0 0 0,-26 3 16,26-3-16,0 0 0,-10 20 0,8-10 15,2 4-15,2 3 16,2-1-16,0 2 0,2 3 0,0 3 16,4 6-16,0-2 0,2-4 15,3-2-15,-1-5 16,0-2-16,5-1 0,1-4 0,-1-6 15,-1-5-15,4-8 0,4-6 16,0-3-16,3-3 0,1-4 16,2-3-16,-3 0 0,2-1 0,1-6 15,-3 3-15,-6 1 0,-3 0 16,-7 2-16,-1 2 16,-8 3-16,-4 3 0,-7 0 15,-4 0-15,-3 7 0,-3 6 0,-3 6 16,-2 3-16,-4 1 0,-5 1 15,-1 9-15,-1 7 16,2 3-16,-2 1 0,5 2 0,4 1 16,3 1-16,7-3 0,0-7 15,6-4-15,1-3 0</inkml:trace>
  <inkml:trace contextRef="#ctx0" brushRef="#br1" timeOffset="280354.2432">5686 12549 0,'0'0'15,"0"0"-15,0 0 0,0 0 0,0 0 16,0 0-16,-19 8 16,19-8-16,-19 14 0,1 0 0,-4 2 15,-3 3-15,-4 2 0,-12 13 16,-4 5-16,0 0 0,0-1 15,-13 13-15,-11 10 0,6-4 16,6-3-16,-5 7 0,-1 4 16,14-13-16,10-9 0,10-8 15,7-5-15,9-8 0,4-5 0,3-5 16,1-3-16,2-3 0</inkml:trace>
  <inkml:trace contextRef="#ctx0" brushRef="#br1" timeOffset="280651.6923">6304 12572 0,'0'0'0,"0"0"0,0 0 15,26 18-15,-12-10 0,4 2 16,6 1-16,3 2 0,3 2 0,7 6 16,3 2-16,3 4 0,-1-1 15,-3 0-15,-1-3 16,1 0-16,-5-3 0,-2-2 0,-1-2 16,-4-2-16,-2 0 0,-2-1 15,-5 1-15,-1-4 0,-6-2 16,-2-1-16</inkml:trace>
  <inkml:trace contextRef="#ctx0" brushRef="#br1" timeOffset="280967.7893">4539 13101 0,'0'0'0,"0"0"0,-9 8 15,5-3-15,-1 2 0,1 2 0,0 6 16,-1 4-16,0 2 0,1 15 15,0 7-15,1 2 16,2 3-16,2 14 0,5 2 16,-1-8-16,2-8 0,3 2 0,-1-6 15,1-6-15,-4-10 0,-2-6 16</inkml:trace>
  <inkml:trace contextRef="#ctx0" brushRef="#br1" timeOffset="281318.5892">4548 13596 0,'0'0'0,"0"0"16,0 0-16,0 0 0,0 0 0,0 0 15,32-14-15,-32 14 0,35-14 16,-12 4-16,3-2 16,2 0-16,0 0 0,9-4 0,4-1 15,-3-2-15,0-1 0,4-6 16,-4-1-16,-5 11 0,-4 8 0,-7-11 15,-5-9-15,-8 2 16,-6 1-16,-5 6 0,-3 4 16,-1 3-16,-3 1 0,2 5 0,1 2 15,-1 7-15,0 4 0,0 8 16,-1 7-16,2 3 0,3 2 16,0 9-16,1 5 0,2 4 15,2 5-15,3 21 0,3 6 16,4 8-16,1-6 0,13 14 15,6-1-15,2-10 0,3-8 16,4 8-16,-12-26 0,-9-17 0</inkml:trace>
  <inkml:trace contextRef="#ctx0" brushRef="#br1" timeOffset="281551.5978">6687 13176 0,'0'0'0,"0"0"0,0 0 16,0 0-16,8 29 0,-8-29 15,6 37-15,-4-11 0,-1 4 16,0 6-16,0 5 0,3 14 15,-3 2-15,1 2 16,1-11-16,-2-10 0</inkml:trace>
  <inkml:trace contextRef="#ctx0" brushRef="#br1" timeOffset="281734.9269">6821 13469 0,'0'0'16,"0"0"-16,0 0 0,20-12 15,-20 12-15,33-14 0,-10 3 16,5 0-16,0-2 0,13-2 16,2 1-16,0 1 0,-1 1 0,10 2 15,-1 3-15,6 0 0,-7 1 16,-9 1-16,-11 2 0,-6-1 0</inkml:trace>
  <inkml:trace contextRef="#ctx0" brushRef="#br1" timeOffset="281934.8772">7823 13016 0,'0'0'0,"0"0"0,0 0 15,0 0-15,-15 15 0,11-4 16,1 5-16,2 5 0,-1 5 0,2 10 16,0 10-1,3 29-15,4 13 16,1 14-16,1-4 0,7 21 0,5 21 15,-5-23-15,-4-32 0,-3-24 16</inkml:trace>
  <inkml:trace contextRef="#ctx0" brushRef="#br1" timeOffset="282417.7501">10769 12109 0,'0'0'0,"0"0"15,0 0-15,0 0 0,0 0 0,0 0 16,-10 23-16,10-23 16,0 25-16,2-5 0,1 4 15,2 3-15,-1 0 0,1 16 16,-1 7-16,-1-1 0,0 2 16,-1 8-16,-1-2 0,-3 3 15,-4-6-15,0-2 0,0-10 16,4-10-16,2-8 0,0-6 0,0-5 15,0-3-15</inkml:trace>
  <inkml:trace contextRef="#ctx0" brushRef="#br1" timeOffset="282601.6963">10747 12083 0,'0'0'0,"0"0"0,0 0 15,0 0-15,-18 11 0,18-11 0,-13 26 16,2-6-16,-2 5 0,-7 11 16,-2 6-16,2-2 0,2 0 15,1 1-15,2-9 0,3-6 16</inkml:trace>
  <inkml:trace contextRef="#ctx0" brushRef="#br1" timeOffset="282751.1794">10908 12071 0,'0'0'0,"0"0"0,0 0 0,0 0 15,24 18-15,-24-18 0,32 25 16,-11-10-16,3 3 0,3 1 16,2 2-16,4 2 0,-5-4 15,-5-3-15</inkml:trace>
  <inkml:trace contextRef="#ctx0" brushRef="#br1" timeOffset="283020.0489">11868 12089 0,'0'0'16,"0"0"-16,0 0 0,0 0 0,0 0 15,7 25-15,-7-25 0,7 39 16,-2-15-16,-3 9 16,-1 7-16,-1 1 0,-1 1 0,-1 14 15,-2 12-15,1-3 0,0 0 16,-2 6-16,0-4 0,2-2 16,3-12-16,2-12 0,1-9 15,3-12-15,1-9 0,0-3 16,-3-2-16,0-1 0</inkml:trace>
  <inkml:trace contextRef="#ctx0" brushRef="#br1" timeOffset="283184.7673">11847 12058 0,'0'0'0,"0"0"0,0 0 0,-15 2 15,9 0-15,-2 4 0,-2 0 16,-1 6-16,-2 5 0,0 5 15,0 4-15,-4 10 0,2 3 16,2-7-16,1-5 0,4-4 0</inkml:trace>
  <inkml:trace contextRef="#ctx0" brushRef="#br1" timeOffset="283351.193">12086 12054 0,'0'0'0,"0"0"0,0 0 16,19 16-16,-19-16 0,25 17 0,-6-5 15,1 3-15,0 1 0,-3 0 16,-1-4-16,-3 0 0</inkml:trace>
  <inkml:trace contextRef="#ctx0" brushRef="#br1" timeOffset="283498.9813">12169 12651 0,'0'0'0,"0"0"0,0 0 15,0 0-15</inkml:trace>
  <inkml:trace contextRef="#ctx0" brushRef="#br1" timeOffset="283967.7492">10675 12864 0,'0'0'0,"0"0"0,0 0 0,0 0 16,0 0-16,0 0 15,4 21-15,-4-21 0,0 33 0,0-7 16,0 8-16,-1 5 0,-1 6 16,0 5-16,0-8 0,0-6 15</inkml:trace>
  <inkml:trace contextRef="#ctx0" brushRef="#br1" timeOffset="284039.1562">10448 14263 0,'0'0'0,"-3"15"16,-2 7-16,2 6 0,2 0 0,0 0 15,0-4-15,0-6 0</inkml:trace>
  <inkml:trace contextRef="#ctx0" brushRef="#br1" timeOffset="284451.5378">9838 14533 0,'0'0'0,"0"0"16,0 0-16,0 22 0,1-8 0,1 8 16,0 6-16,1 14 15,0 8-15,0 5 0,-2 6 16,0 7-16,-1-5 0,1 11 0,0 9 15,0-12-15,1-9 0,0-5 16,1-11-16,-1-5 0,1-4 0,-1-10 16,-1-8-16,1-5 0</inkml:trace>
  <inkml:trace contextRef="#ctx0" brushRef="#br1" timeOffset="284620.5116">9941 14820 0,'0'0'0,"0"0"0,0 0 16,0 0-16,26-13 0,-26 13 16,30-14-16,-11 5 0,2-1 0,2 1 15,2 1-15,3 1 16,2 1-16,7-4 0,-1 0 16,-5 2-16,-5 0 0,-4 1 0</inkml:trace>
  <inkml:trace contextRef="#ctx0" brushRef="#br1" timeOffset="284802.09">10506 14384 0,'0'0'16,"0"0"-16,0 0 0,0 35 0,0-14 16,0 14-16,0 12 15,2 25-15,0 10 0,2 35 16,3 10-16,4 7 0,4 0 0,20 28 15,13-16-15,-16-45 0,-10-32 16,-7-22-16</inkml:trace>
  <inkml:trace contextRef="#ctx0" brushRef="#br1" timeOffset="285168.2291">10793 12820 0,'0'0'15,"0"0"-15,0 0 0,-20 17 0,20-17 0,-13 32 16,4 0-16,-1 7 16,0 7-16,-4 27 0,-1 14 15,-6 23-15,0 1 0,0 33 16,1 28-16,-1 43 0,3-11 0,11-22 16,4-14-16,9-28 0,4-20 15,-4-37-15,-1-26 16,-2-18-16</inkml:trace>
  <inkml:trace contextRef="#ctx0" brushRef="#br1" timeOffset="285868.2736">10416 13180 0,'0'0'0,"-13"-1"0,0 1 16,0 0-16,0 0 0,-8 4 15,-2 2-15,-1 3 0,-2 3 0,-8 8 16,-2 4-16,3 0 16,2-1-16,-7 10 0,0 2 15,4 1-15,4 0 0,5 0 0,3 1 16,6-3-16,5-2 0,3 0 15,5-3-15,4-7 0,5-4 16,6-3-16,4-1 0,1-5 16,2-2-16,4-2 0,4 0 15,3 1-15,2 2 0,3 0 0,3 1 16,-1 2-16,1 0 0,-3 4 16,-1 3-16,-5 1 0,-4 2 15,2 1-15,-3-1 0,-5 1 16,-4 0-16,-8-5 15,-4 0-15,-3-5 0,-2-2 0,-7 1 16,-6 0-16,-2 0 0,-1-1 16,-7-2-16,-6-2 15,6-2-15,0-1 0,-10 1 0,-1-1 16,2-2-16,0-1 0,2-3 16,1-2-16,1-1 0,1 0 0,4-2 15,3-1 1,5 1-16,5 0 0,8-5 0,5-5 15,10 0-15,8-3 0,4-2 0,6-6 16,11-8-16,4-1 0,5 0 16,4-1-16,12-1 0,0 6 15,13-2-15,1 1 0,-6 4 16,-2 3-16,7-2 0,-24 10 16,-16 6-16</inkml:trace>
  <inkml:trace contextRef="#ctx0" brushRef="#br1" timeOffset="286234.4384">11958 12729 0,'0'0'0,"0"0"0,0 0 16,-8 21-16,8-21 0,-8 24 0,2-5 15,1 3-15,-2 3 0,1 8 16,-2 8-16,-1 10 0,1-1 15,1 15-15,0 4 0,1 7 16,3-5-16,3 13 0,2 1 16,-1-8-16,1-7 0,0 14 15,2 8-15,8 14 0,4-11 0,-5-30 16,-4-19-16,-1-16 16</inkml:trace>
  <inkml:trace contextRef="#ctx0" brushRef="#br1" timeOffset="286635.3592">11520 14511 0,'0'0'0,"-2"14"15,2 2-15,0 1 0,0 4 16,3 14-16,1 7 16,3 13-16,0 2 0,2 15 0,1 3 15,1-7-15,1-9 0,2 9 16,-2-2-16,-1 0 0,-2-7 0,-4-16 16,-1-12-16,0-9 0</inkml:trace>
  <inkml:trace contextRef="#ctx0" brushRef="#br1" timeOffset="286818.117">11632 14871 0,'0'0'16,"0"0"-16,0 0 0,0 0 16,0 0-16,23-10 0,-23 10 0,38-13 15,-17 4-15,4 0 16,5-1-16,-2 1 0,1 1 0,10-4 15,1-1-15,-2 0 0,-3 1 0,2 0 16,-9 3-16,-4 0 16</inkml:trace>
  <inkml:trace contextRef="#ctx0" brushRef="#br1" timeOffset="286969.4913">12167 14548 0,'0'0'0,"-1"10"0,2 5 15,1 6-15,2 4 0,5 20 16,2 12-16,6 17 0,3 4 16,5 18-16,1 4 0,5 2 15,-1-9-15,4 8 0,-7-19 16,-9-26-16</inkml:trace>
  <inkml:trace contextRef="#ctx0" brushRef="#br1" timeOffset="287535.1972">11679 13297 0,'0'0'0,"-8"0"15,0 2-15,0 0 0,-1 1 0,-3 8 16,-3 3-16,-4 11 0,1 3 16,2 6-16,-1 7 0,0 6 15,2 0-15,4 9 0,6-2 16,3-6-16,3-3 0,5-1 16,4-6-16,6-9 0,2-5 0,4-5 15,4-4-15,-5-2 16,1-2-16,3 3 0,5 0 15,-2-2-15,-3-1 0,0 0 16,-1 2-16,-1-1 0,-4 2 16,1-1-16,0-1 0,-3 2 0,-4 0 15,-3 2-15,-5 0 0,-4 2 16,-3 1-16,-8-1 0,-6-1 16,1-4-16,0-2 0,-6 0 15,-3 1-15,-3-2 0,-1-2 16,-9-5-16,-1-6 0,1-3 15,2-1-15,4-2 0,5 0 16,4-4-16,2-3 0,2 0 16,3 1-16,3-2 0,3-1 0,7 0 15,5 0-15,2-3 0,4-2 16,8-4-16,6-1 16,6 1-16,8-3 15,6-3-15,0 3 0,18-6 0,6 4 16,-16 6-16,-13 8 0,-9 3 15</inkml:trace>
  <inkml:trace contextRef="#ctx0" brushRef="#br1" timeOffset="287659.1155">12325 13396 0,'0'0'0,"0"0"16,0 0-16,29 10 0,-29-10 0,0 0 15</inkml:trace>
  <inkml:trace contextRef="#ctx0" brushRef="#br1" timeOffset="288284.9433">13087 12046 0,'0'0'15,"0"0"-15,0 0 0,0 0 16,-15 14-16,15-14 0,-9 22 0,5-4 15,-1 3-15,1 6 0,-1 4 16,1 12-16,0 1 0,-1 2 16,1 2-16,-3 8 0,-1-1 15,1 6-15,0-4 0,2-5 16,0-3-16,2-6 0,1-4 16,1-2-16,-1-8 0,6-10 15,3-7-15,-2-5 0,-2-1 0,0-1 16</inkml:trace>
  <inkml:trace contextRef="#ctx0" brushRef="#br1" timeOffset="288434.1372">13038 12075 0,'0'0'0,"0"0"16,0 0-16,0 0 0,-25 11 15,25-11-15,-25 32 16,9-9-16,-3 4 0,-5 10 0,0 0 15,3-3-15,4-3 0,-2-1 16,5-3-16,2-8 0</inkml:trace>
  <inkml:trace contextRef="#ctx0" brushRef="#br1" timeOffset="288585.7246">13117 12090 0,'0'0'0,"0"0"16,0 0-16,0 0 0,0 0 0,15 25 15,-15-25-15,15 23 0,-15-23 16,22 28-16,-8-14 16,1 0-16,-1-2 0,-2-2 0,-1-1 15,-1 0-15</inkml:trace>
  <inkml:trace contextRef="#ctx0" brushRef="#br1" timeOffset="288801.282">13422 11854 0,'0'0'0,"0"0"16,0 0-16,0 0 0,0 0 16,-3 39-16,3-14 15,-1 13-15,-1 12 0,-1-1 16,-2-1-16,-2 17 0,-2 18 16,1 1-16,2-14 0,3 3 15,2-10-15,0-13 0,1-10 0,5-6 16,5-8-16,-3-10 0,-2-4 15,-1-2-15</inkml:trace>
  <inkml:trace contextRef="#ctx0" brushRef="#br1" timeOffset="289038.7176">13268 12455 0,'0'0'0,"0"0"0,0 0 15,0 0-15,0 0 0,0 0 16,0 0-16,0 0 0,-1 27 0,1-27 15,4 38-15,-1-15 0,0 0 16,0 2-16,1 2 16,-1 3-16,-1-3 0,2-5 0,3-2 15,0-4-15,-1-2 0,5-8 16,4-8-16,0-3 0,1-4 0,7-9 16,6-10-16,7-6 15,-2 0-15,12-10 0,5-4 16,-5 6-16,-3 4 0,-5 4 15,-10 8-15,-7 7 0</inkml:trace>
  <inkml:trace contextRef="#ctx0" brushRef="#br1" timeOffset="289301.9181">14247 12051 0,'0'0'0,"0"0"16,0 0-16,2 29 0,-2-29 15,1 42-15,-1-9 0,-1 14 16,0 2-16,-1 16 0,-1 5 16,-1-5-16,1-4 0,-1 9 15,-1-4-15,1-2 0,2-13 0,-1-16 16,1-11-16,1-9 0,1-8 15,0-1-15,0-1 16,0-2-16</inkml:trace>
  <inkml:trace contextRef="#ctx0" brushRef="#br1" timeOffset="289467.7268">14131 12029 0,'0'0'0,"0"0"0,0 0 15,0 0-15,0 0 0,-20 27 0,14-3 16,-3 3-16,-1 2 0,-1 2 16,-1 0-16,-1 5 0,1-6 15,2-5-15</inkml:trace>
  <inkml:trace contextRef="#ctx0" brushRef="#br1" timeOffset="289651.0201">14269 12050 0,'0'0'0,"0"0"0,0 0 0,0 0 15,19 21-15,-19-21 0,22 26 16,-10-10-16,-1 1 0,1 1 16,0 0-16,2-3 0,0 0 0,5-2 15,0-4-15,-2-1 0,-3-2 16,-2 0-16</inkml:trace>
  <inkml:trace contextRef="#ctx0" brushRef="#br1" timeOffset="289884.9448">14568 11858 0,'0'0'0,"0"0"0,0 0 16,4 24-16,-4-24 0,5 34 0,-3-9 15,-1 5-15,-1 4 0,-1 13 16,0 0-16,-1-1 0,-1-2 16,0 15-16,0 3 0,1-1 15,-1-9-15,2-3 0,1-3 16,1-6-16,0-6 0,2-5 16,-1-4-16,0-6 0,0-4 0,-1-4 15</inkml:trace>
  <inkml:trace contextRef="#ctx0" brushRef="#br1" timeOffset="290151.6069">14450 12399 0,'0'0'0,"0"0"0,0 0 16,0 0-16,0 0 0,0 0 15,16 31-15,-16-31 0,13 33 0,-7-11 16,1 3-16,-1 0 15,1 0-15,0 0 0,-2-1 0,2 4 16,-2-3-16,0-3 16,-1-3-16,1-6 15,0-1-15,3-10 0,1-4 0,4-11 16,3-5-16,4-11 0,3-9 16,9-12-16,2-2 0,8-12 15,0 1-15,-9 15 0,-7 10 0,-6 8 16</inkml:trace>
  <inkml:trace contextRef="#ctx0" brushRef="#br1" timeOffset="290279.2343">14900 11947 0,'0'0'15,"0"0"-15,0 0 0,0 0 0,13 28 16,-13-28-16,9 22 0,-9-22 15</inkml:trace>
  <inkml:trace contextRef="#ctx0" brushRef="#br1" timeOffset="295018.6429">16448 12505 0,'0'0'0,"0"0"15,0 0-15,0 0 0,0 0 0,0 0 16,0 0-16,0 0 0,0 0 15,0 0-15,0 0 0,0 0 16,0 0-16,0 0 0,0 0 16,0 0-16,-19 21 0,19-21 15,0 0-15,-17 16 0,17-16 0,0 0 16,-14 17-16,10-12 16,0 0-16,2 1 0,1 2 15,1 0-15,0 0 0,1 2 16,1 3-16,2-2 0,-1 1 0,1 3 15,3 4-15,-2 0 0,1 1 16,-1 6-16,0 2 0,-2-2 16,-1-2-16,-1 0 0,-2 1 15,0-3-15,0-3 0,1-1 16,0-3-16,2-2 0,2-2 0,-2-1 16,0-3-16,0-1 0</inkml:trace>
  <inkml:trace contextRef="#ctx0" brushRef="#br1" timeOffset="295234.9107">16473 12500 0,'0'0'0,"0"0"15,0 0-15,0 0 0,0 0 0,-27 2 16,27-2 0,0 0-16,-22 21 0,14-8 15,-2 2-15,0 2 0,-1 1 0,2-4 16,1 0-16,0-2 0</inkml:trace>
  <inkml:trace contextRef="#ctx0" brushRef="#br1" timeOffset="295365.4526">16471 12589 0,'0'0'0,"0"0"0,0 0 16,23 16-16,-23-16 0,29 16 16,-17-10-16,-1 0 0</inkml:trace>
  <inkml:trace contextRef="#ctx0" brushRef="#br1" timeOffset="295838.7445">18291 12423 0,'0'0'15,"0"0"-15,0 0 0,0 0 16,0 0-16,-17 19 0,17-19 16,-10 21-16,10-21 0,-9 31 15,5-11-15,1 2 16,1 2-16,0 10 0,2 4 0,1-2 15,0-1-15,2 10 16,1 0-16,1-5 16,-1-4-16,1-7 0,-2-4 0,-1-7 15</inkml:trace>
  <inkml:trace contextRef="#ctx0" brushRef="#br1" timeOffset="296027.6739">18249 12453 0,'0'0'0,"0"0"16,0 0-16,0 0 0,0 0 0,0 0 16,-21 10-1,21-10-15,-14 20 0,14-20 16,-12 18-16,6-11 0</inkml:trace>
  <inkml:trace contextRef="#ctx0" brushRef="#br1" timeOffset="296201.7139">18335 12423 0,'0'0'0,"0"0"16,0 0-16,0 0 0,0 0 0,0 0 15,20 16 1,-20-16-16,23 18 0,-23-18 0,24 22 16,-13-11-16,-2-3 0,-1-1 0</inkml:trace>
  <inkml:trace contextRef="#ctx0" brushRef="#br1" timeOffset="296716.1626">17665 12333 0,'0'0'16,"0"0"-16,0 0 0,0 0 0,0 0 16,0 0-16,0 0 0,-10 21 15,10-21-15,-5 18 0,5-18 16,-6 34-16,2-14 0,1 2 16,0 3-16,-2 0 0,1 2 0,-1 7 15,-1 0-15,0 1 0,2 0 16,0-1-1,0-1-15,0 5 0,0-6 0,0-5 16,2-4-16,1-5 0,2-6 0,-2-6 16,-1-5-16,2-1 0,-2 2 15,2-2-15</inkml:trace>
  <inkml:trace contextRef="#ctx0" brushRef="#br1" timeOffset="296884.9105">17613 12437 0,'0'0'16,"0"0"-16,0 0 0,0 0 0,0 0 16,-25 10-16,25-10 15,-17 15-15,17-15 0,-20 23 0,10-10 16,-1 5-16,0 2 0,-1 1 16,-1-2-16,-2 4 0,3-5 15,2-2-15</inkml:trace>
  <inkml:trace contextRef="#ctx0" brushRef="#br1" timeOffset="297048.0968">17597 12529 0,'0'0'0,"0"0"16,0 0-16,0 0 0,0 0 0,0 0 15,0 0-15,0 0 0,24 17 16,-24-17-16,0 0 0,28 16 15,-28-16-15,21 3 0,-21-3 16,16 3-16</inkml:trace>
  <inkml:trace contextRef="#ctx0" brushRef="#br1" timeOffset="297269.2057">17811 12287 0,'0'0'0,"0"0"0,0 0 15,0 0-15,0 0 0,-16 25 16,16-25-16,-11 27 0,6-11 0,1 5 16,0 3-16,0 2 15,2 2-15,-1 9 0,-1 2 16,2-1-16,1-1 0,0 8 16,-1-4-16,1-4 0,0-6 0,-1-2 15,1-4-15,0-5 0,1-3 16,0-4-16</inkml:trace>
  <inkml:trace contextRef="#ctx0" brushRef="#br1" timeOffset="297539.3161">17646 12719 0,'0'0'0,"0"0"0,0 0 15,0 0-15,0 0 0,0 0 16,0 0-16,0 0 15,7 27-15,-7-27 0,4 24 0,-4-24 16,8 28-16,-8-28 0,12 30 16,-7-17-16,0-1 0,0-2 15,1-1-15,-1-1 0,1-1 0,-2 0 16,1-3-16,-2-2 0,0-4 16,3-1-16,1-5 15,2-4-15,2-6 0,6-11 16,5-9-16,2-3 15,-3 6-15,-3 6 0</inkml:trace>
  <inkml:trace contextRef="#ctx0" brushRef="#br1" timeOffset="305218.2599">17370 13248 0,'0'0'0,"7"11"15,3 5-15,1 1 0,1 3 0,7 8 16,8 9-16,3-1 16,2-3-16,7 3 0,-1-3 15,2-8-15,0-6 0,14-11 16,4-10-16,-3-11 0,-3-8 0,11-17 16,7-12-16,11-14 15,-3-3-15,52-44 0,4-1 0,-15 15 16,-9 10-16,0-8 15,0-6-15,-10 18 0,-9 10 0,2 10 16,-2 5-16,-11 9 0,-11 7 16,-2 9-16,1 6 0,-12 9 15,-7 5-15,-14 4 0,-12 3 16,-8 1-16</inkml:trace>
  <inkml:trace contextRef="#ctx0" brushRef="#br1" timeOffset="305392.8059">19719 12030 0,'0'0'0,"0"0"15,0 0-15,0 21 0,0-21 0,0 0 16</inkml:trace>
  <inkml:trace contextRef="#ctx0" brushRef="#br1" timeOffset="306854.0389">15297 14747 0,'0'0'0,"0"0"0,0 0 15,0 0-15,0 0 0,0 0 16,26 7-16,-26-7 0,25 5 0,-25-5 16,39 6-16,-17-3 0,0 1 15,6 1-15,4 1 16,7 1-16,1-2 0,2 2 0,2 0 15,9 3-15,-1 1 0,3 1 16,3 4-16,7 0 0,-3 0 16,4-2-16,4 0 0,5 0 15,-6-3-15,4-3 0,2-4 16,3-2-16,-5-2 0,32-6 16,-7-4-16,-10 2 0,-8 2 0,2-2 15,2 1-15,-9 2 0,-5 1 16,1 0-16,1-2 0,-13 5 15,-7 4-15,0 1 0,0 1 16,-11-2-16,-4-1 0,-1 2 16,1 1-16,-8 3 0,-4 0 15,-3 2-15,-3 1 0,-4-4 0,-5-2 16,-4-2-16</inkml:trace>
  <inkml:trace contextRef="#ctx0" brushRef="#br1" timeOffset="317839.7599">16692 14312 0,'0'0'16,"0"0"-16,0 0 0,0 0 0,0 0 15,0 0-15,0 0 0,0 0 16</inkml:trace>
  <inkml:trace contextRef="#ctx0" brushRef="#br1" timeOffset="318252.0393">17764 13767 0,'0'0'16,"0"0"-16,-16 15 0,5-4 0,-1 2 15,-8 8-15,-3 6 16,-1 2-16,-1 2 0,-9 14 0,-2 5 16,2-4-16,2-1 0,-2 5 15,5 0-15,3-4 0,6-8 16,8-14-16,5-9 0,7-10 0,6-7 16,-3 1-16,-1 0 0,0 1 15</inkml:trace>
  <inkml:trace contextRef="#ctx0" brushRef="#br1" timeOffset="318451.4486">17444 14076 0,'0'0'0,"0"0"15,0 0-15,0 0 0,0 0 0,0 0 16,31 3-16,-31-3 0,43-13 16,-22 7-16,-3 0 0,-3 2 15</inkml:trace>
  <inkml:trace contextRef="#ctx0" brushRef="#br1" timeOffset="318649.3415">18083 13993 0,'0'0'0,"-6"6"15,-1 3-15,6-2 0,5-2 0,-1 1 16,0-2-16,-1 0 0</inkml:trace>
  <inkml:trace contextRef="#ctx0" brushRef="#br1" timeOffset="320308.8399">9110 15844 0,'0'0'0,"0"0"0,0 0 0,0 0 16</inkml:trace>
  <inkml:trace contextRef="#ctx0" brushRef="#br1" timeOffset="341435.0758">24357 16234 0,'0'0'0,"0"0"16,0 0-16,4-19 0,-4 19 0,0 0 15,2-22-15,-2 22 16,4-18-16,-4 9 0,-2 1 16,2 2-16,2 0 0,-5 1 0,-2 2 15,-3 1-15,-2 0 0,-3 5 16,-4 2-16,-2 3 0,-5 3 0,-11 5 16,-3 2-16,0 5 15,2 0-15,-11 9 0,1 3 16,5 3-16,5 4 0,1 7 0,7-1 15,7-2-15,5-1 0,5 6 16,5 0-16,7-7 0,7-4 16,8-4-16,8-3 0,-1-2 15,1-4-15,9-4 0,6-3 16,-2-5-16,-2-3 0,7-6 16,5-4-16,-4-3 0,-1-3 0,6-4 15,1-5-15,-9-2 0,-3-2 16,-2 0-16,-2-1 0,-5-2 15,-4-2-15,-8-1 0,-5-1 16,-6 7-16,-4 1 0,-5 0 16,-5-1-16,-2 2 0,-4-1 15,0 5-15,-3 2 0,1 2 16,-1 1-16,-4 5 0,-3 3 16,-1 2-16,1 2 0,3 2 15,1 2-15,1 1 0,0 2 0,1 2 16,2 4-16,1 2 0,3 3 15,2-2-15,3-2 0,5-2 16,3 0-16,2-2 0,2 1 16,1-5-16,4-1 0,1-5 15,2-3-15,2-4 0,2-2 16,6-3-16,4-3 0,0-2 16,-2-2-16,-1-3 0,-1-3 15,-1 2-15,0 1 0,-4 1 16,-4-1-16,-3 4 0,-3 1 0,0 3 15,-1 2-15,-4 2 16,-3 1-16,1 6 0,1 3 16,-1 0-16,0 1 0,0 4 0,0 3 15,0 2-15,0-1 0,3 4 16,1 2-16,3 0 0,1 1 16,3 2-16,1-3 0,2-3 15,2-4-15,7-5 16,7-3-16,-2-4 0,0-2 0,3-8 15,3-7-15,-2-2 0,-2-2 0,-2 1 16,-6 4-16,-4 3 0</inkml:trace>
  <inkml:trace contextRef="#ctx0" brushRef="#br1" timeOffset="341884.6296">25100 16556 0,'0'0'0,"0"0"0,0 0 0,-2-20 16,2 20-16,-3-19 0,1 11 15,0 0-15,0 2 0,-4 2 16,-4 4-1,-3 4-15,-2 4 0,0 1 16,2 2-16,-6 9 0,-1 5 16,0 1-16,-1 1 0,2 5 0,1 3 15,1 5-15,2-5 0,7 0 16,7 1-16,5 0 0,2-3 0,4-7 16,3-7-16,3-6 15,3-7-15,7-9 0,6-7 16,-1-4-16,-2-3 0,5-8 15,3-7-15,-4-1 0,-4-1 0,2-12 16,-2-5-16,-2 2 0,0 2 16,-1-5-16,-3-1 0,-6 5 15,-4 3-15,-3 5 0,-2 3 16,-3 7-16,-1 6 0,-1 5 16,-2 2-16,-1 5 0,1 3 0,-3 10 15,-2 5-15,1 2 16,-1 2-16,-4 7 0,-2 5 15,0 3-15,1 4 0,0 7 0,0 6 16,0 3-16,0 2 0,0 0 16,1 2-16,1 6 0,1-4 0,3 0 15,1 0 1,2-7-16,1-3 0,4-1 0,3-5 16,0-11-16,-2-7 0,0-4 15,-3-3-15,0-4 0</inkml:trace>
  <inkml:trace contextRef="#ctx0" brushRef="#br1" timeOffset="342184.4476">25537 16726 0,'0'0'0,"0"0"16,0 0-16,24 9 0,-24-9 0,23 10 15,-6-1-15,0 0 0,-1 3 16,-1 1-16,-2 0 15,1 5-15,-2-1 0,-6 2 0,-6 2 16,-8 0-16,-5 1 0,-8 3 16,-7 3-16,-5 4 0,0-2 15,6-1-15,3-1 0,5-4 16,3-2-16,4 3 0,6 0 16,6-4-16,5-2 0,13-3 15,8-3-15,1-3 0,4-2 0,14-6 16,5-5-16,1-4 0,0-3 15,12-8-15,2-5 0,-17 7 16,-11 3-16,-10 3 0</inkml:trace>
  <inkml:trace contextRef="#ctx0" brushRef="#br1" timeOffset="342701.2842">24938 13897 0,'0'0'0,"0"0"16,0 0-16,0 0 0,0 0 0,0 0 15,0 0-15,0 0 0,0 0 16,0 0-16,22 7 0,-22-7 16,32 29-16,-9-7 0,3 5 15,10 9-15,0 3 0,16 17 16,4 6-16,10 10 0,-1-2 0,17 22 15,3 5-15,5 11 0,-5-6 16,36 54-16,-9-6 16,-19-14-16,-11-11 0,4 11 0,3 8 15,-11-9-15,-7-7 0,9 14 16,8 8-16,-8-16 0,-6-10 16,13 11-16,8 8 0,-6-11 15,-3-7-15,8 16 0,5 12 16,-6-13-16,-6-8 0,11 14 15,8 8-15,-10-10 0,-7-8 0,-1 15 16,1 11-16,-19-17 0,-14-12 16,-17-41-16,-13-29 0,34 76 15</inkml:trace>
  <inkml:trace contextRef="#ctx0" brushRef="#br1" timeOffset="344202.2144">27815 16425 0,'0'0'0,"0"0"15,0 0-15,0 0 0,-2 31 0,2-31 16,0 29-16,1-12 0,0 2 0,0 3 16,0 4-16,0-1 0,2 0 15,-1 9-15,0 2 16,0-3-16,0-1 0,2 4 0,-2-3 15,0-2-15,-1-2 0,-2-7 16,-1-4-16,0-3 0,0-4 16,0-1-16</inkml:trace>
  <inkml:trace contextRef="#ctx0" brushRef="#br1" timeOffset="344385.306">27954 16733 0,'0'0'0,"0"0"0,0 0 0,0 0 16,0 0-16,29 2 0,-29-2 15,29 2-15,-10-1 0,1 1 16,2 1-16,1-3 0,1 0 0,0-3 16,-2-3-16,2 0 0,-3 1 15,-3 1-15</inkml:trace>
  <inkml:trace contextRef="#ctx0" brushRef="#br1" timeOffset="344586.7155">28279 16413 0,'0'0'16,"0"0"-16,0 0 0,0 0 16,0 0-16,0 0 0,12 30 15,-12-30-15,6 30 0,-5-9 16,-1 4-16,-2 1 0,-2 0 15,0 11-15,-1 3 0,-2-1 16,-1-3-16,0 11 0,2-1 16,0-8-16,2-7 0,1-6 0</inkml:trace>
  <inkml:trace contextRef="#ctx0" brushRef="#br1" timeOffset="345351.6909">28650 16643 0,'0'0'0,"0"0"0,0 0 15,0 0-15,0 0 0,0 0 0,0 0 16,-30 11-16,30-11 0,-24 20 16,24-20-16,-24 31 0,15-12 0,0 2 15,0 2-15,2 2 0,2 0 16,0 6-16,3-1 15,4-3-15,4-2 0,5-4 0,5-3 16,3-3-16,1-4 0,11-3 16,5-4-16,2-6 0,-1-6 15,1-7-15,-2-5 0,3-4 16,-6-2-16,-5-3 0,-3-5 16,-4 4-16,-3 3 0,-2-4 15,-4-1-15,-3 3 0,-3 2 0,0 2 16,-4 7-16,0 6 0,-1 4 15,-1 2-15,-1 1 0,-1 7 16,0 5-16,-3 5 16,-1 6-16,0 0 0,1-1 0,-1 8 15,2 5-15,0 2 0,0 2 0,1 8 16,1 2-16,1-4 16,1-2-16,2-2 0,2-1 15,2-4-15,1-4 0,9-6 16,7-5-16,1-7 0,2-5 15,0-8-15,2-6 0,-3-2 16,-1-2-16,-1-1 0,-1-1 0,-2 0 16,-3 2-16,-3-1 0,-2-2 15,-2 3-15,-1 2 0,-1 2 16,-2 2-16,-1 1 0,-3 2 0,-2 3 16,0 2-16,-4 2 15,-1 4-15,2 2 0,0 3 16,-2 2-16,1 2 0,0 4 15,1 3-15,0 1 0,1-1 0,1 6 16,1 0-16,1-4 0,2-3 16,4-2-16,4-3 0,4-3 15,4-3-15,2-6 0,2-5 16,1-5-16,0-4 0,3-1 16,1-3-16,-3-2 0,-4-4 0,-4-5 15,-1-3 1,-4 3-16,-2 3 0,-4-3 0,-2 2 15,-5 2-15,-4 0 0,-9 4 16,-7 2-16,1 7 0,-1 3 16,-5 0-16,-5 0 0,-6 1 15,3 2-15,7 0 0,6 1 16,4-1-16</inkml:trace>
  <inkml:trace contextRef="#ctx0" brushRef="#br1" timeOffset="563389.0407">7459 16780 0,'0'0'0,"0"0"16,0 0-16,0 0 0,0 0 0,-3 20 0,3-12 16,1 2-16,0 2 0,1 3 15,1 3-15,0 0 0,2 2 16,-1 1-16,1 0 0,3 5 16,0-1-16,-2-4 0,0-4 15,-2-2-15</inkml:trace>
  <inkml:trace contextRef="#ctx0" brushRef="#br1" timeOffset="563853.3725">7057 16168 0,'0'0'0,"0"0"16,0 0-16,0 0 0,0 0 0,25-16 15,-25 16-15,19-11 16,-19 11-16,27-12 0,-9 6 15,-1 2-15,-2 0 0,-2 2 16,-1 1-16,-1 2 0,0 2 0,-2 4 16,-1 2-16,-2 3 0,-1 3 15,-4-1-15,1 1 0,-4 4 16,-1 0-16,0-1 0,-1-2 16,0-3-16,-2-2 0,3-1 15,1-3-15,1-2 0,1 1 0,3-2 16,0-2-16,2-3 15,1-3-15,2 0 0,1-2 16,2 0-16,2-1 0,8-6 0,3-1 16,-1 1-16,0-1 0,2 0 15,2 0-15,-3 1 0,-5 4 16,-1 0-16</inkml:trace>
  <inkml:trace contextRef="#ctx0" brushRef="#br1" timeOffset="564836.3469">6413 16268 0,'0'0'16,"0"0"-16,0 0 0,0 0 0,0 0 16,0 0-16,0 0 15,0 0-15,0 0 0,0 0 16,28-18-16,-28 18 0,17-14 15,-17 14-15,21-17 16,-11 9-16,-1 1 0,-1 2 16,-2 1-16,0 6 0,-3 3 15,-1 1-15,-2 2 0,-2 3 16,-1 3-16,-2 0 0,1 0 16,-1 4-16,-1-1 0,1-2 15,1-1-15,1-3 0,1-3 16,0-1-16,2 0 0,2-3 15,0-1-15,2-1 0,4-3 0,0-1 16,1-1-16,4 0 0,0-1 16,0-1-16,0 0 0,1-1 15,1 1-15,-3 1 0,1 1 16,-3 1-16,0 0 0,-2-1 16,-2 1-16,-2 2 0,-1 0 15,-3 2-15,-3 2 0,-2 2 16,0 2-16,-4 0 0,-5 1 15,-1 2-15,0 0 0,-6 7 0,-1 1 16,-2 1-16,-1 0 0,-3-1 16,-2-1-16,5-2 15,4-3-15,3-2 0</inkml:trace>
  <inkml:trace contextRef="#ctx0" brushRef="#br1" timeOffset="565471.5891">6103 15727 0,'0'0'0,"0"0"0,0 0 16,0 0-16,0 0 0,0 0 0,-15 20 16,15-20-16,0 0 0,-9 27 15,8-12-15,1 1 0,0 2 16,3-1-16,4-1 15,2-2-15,-2-1 0,8-1 0,-2-3 16,2-4-16,2-1 0,2-5 16,0-4-16,-1-2 0,-1-3 15,-3 3-15,-1 0 16,-4 1-16</inkml:trace>
  <inkml:trace contextRef="#ctx0" brushRef="#br1" timeOffset="565620.761">6256 15787 0,'0'0'0,"0"0"0,0 0 0,0 0 16,-16 23-16,16-23 0,-13 19 15,6-6-15,2 2 0,0 3 0,3 3 16,1 2-16,1 1 0,0 2 16,0-4-16,0-4 0</inkml:trace>
  <inkml:trace contextRef="#ctx0" brushRef="#br1" timeOffset="566137.1035">5305 15657 0,'0'0'0,"0"0"0,0 0 0,0 0 16,0 0-16,-10 20 0,10-20 15,0 0-15,2 21 0,-2-21 16,8 21-16,-3-9 0,2 1 16,1 0-16,2 1 0,1-1 0,0 0 15,2-2-15,-1 0 16,1 1-16,0 0 0,-1 1 0,-1-1 15,-3-3-15,0-1 0,-2-1 16,-3-1-16,-3 0 0,-1-1 16,-3-1-16,-2 1 0,0 1 15,-2 2-15,-1 2 0,-2 1 16,0 1-16,0 0 0,-8 5 16,-1 2-16,1-2 0,4-1 0,1-3 15,3-1-15,0-3 16</inkml:trace>
  <inkml:trace contextRef="#ctx0" brushRef="#br1" timeOffset="566369.8261">5330 15615 0,'0'0'0,"0"0"0,0 0 15,0 0-15,0 0 0,0 0 16,26-12-16,-26 12 0,26-12 16,-8 3-16,6-3 15,1 0-15,3 0 0,7-7 0,4-2 16,-7 3-16,-5 3 0,-3 3 16</inkml:trace>
  <inkml:trace contextRef="#ctx0" brushRef="#br1" timeOffset="566487.5707">6047 15537 0,'0'0'0,"0"0"16,5 22-16,3-7 0,4 0 15,9 3-15,6 1 16,15 4-16,5-3 0,2 1 0,-10-4 16,-6-4-16</inkml:trace>
  <inkml:trace contextRef="#ctx0" brushRef="#br1" timeOffset="568303.1396">13955 16207 0,'0'0'0,"0"0"0,0 0 15,0 0-15,0 0 0,0 0 16,0 0-16,-23 5 0,23-5 0,0 0 15,0 0-15,0 0 0,0 0 16,0 0-16,0 0 16,0 0-16,0 0 0,0 0 0,0 0 15,0 0-15,30 12 0,-30-12 16,29 3-16,-29-3 0,33 0 16,-33 0-16,36 5 0,-18-2 15,2 0-15,3 1 0,-1 1 16,-2 0-16,-2 1 0,-2 1 0,-1 3 15,-4-1-15,-1 3 0,-4 1 16,-1 3-16,-2 0 0,-2 2 16,-5 5-16,-5 4 15,-4-2-15,-4-3 0,-4 6 0,0 0 16,-2 0-16,-1 1 0,-4-2 16,-1 1-16,2-3 0,3 1 15,-3 5-15,2 2 0,0-5 16,-1-4-16,6-4 0,4-5 15,3-3-15,3-3 0,2-1 16,3 0-16,2-4 0,3 0 0,6-1 16,4-1-16,1-1 0,1 0 15,-1-2-15,1-1 0,2 0 16,4-1-16,3-1 0,2-2 16,8-1-16,1 0 0,3-2 15,3-3-15,1 0 0,3 0 16,5-1-16,4 0 0,14-3 15,4 1-15,-9 1 0,-14 3 16,-12 4-16</inkml:trace>
  <inkml:trace contextRef="#ctx0" brushRef="#br1" timeOffset="568467.1423">16239 16294 0,'0'0'0,"0"0"0,0 0 15,31 12-15,-31-12 0,19 7 16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9"/>
    </inkml:context>
    <inkml:brush xml:id="br0">
      <inkml:brushProperty name="width" value="0.03913" units="cm"/>
      <inkml:brushProperty name="height" value="0.03913" units="cm"/>
      <inkml:brushProperty name="color" value="#00BFF3"/>
    </inkml:brush>
  </inkml:definitions>
  <inkml:trace contextRef="#ctx0" brushRef="#br0">83500 35721 562,'0'-23'3,"2"3"7,0 2 7,2 1 6,1 2 6,3 1 5,4 1 4,2 1 5,4 1 0,7 2-4,5 2-5,7 3-5,0 0-3,0 2-3,-3 0-2,-2 2-3,-2 1-10,-5 2-21,-3 2-18,-5 2-19,-3 1-10,-2 3 4,-4 1 2,-3 3 2,-2-1 3,-4-3 6,-2-3 4,-3-2 6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9"/>
    </inkml:context>
    <inkml:brush xml:id="br0">
      <inkml:brushProperty name="width" value="0.05448" units="cm"/>
      <inkml:brushProperty name="height" value="0.05448" units="cm"/>
      <inkml:brushProperty name="color" value="#00BFF3"/>
    </inkml:brush>
  </inkml:definitions>
  <inkml:trace contextRef="#ctx0" brushRef="#br0">83747 36050 403,'-16'0'2,"2"0"2,1 0 3,1 0 3,0 0 3,-2 2 3,0 0 4,-1 2 3,0 0 3,1 0 3,1-1 2,1 1 2,1 1 0,2 2-3,2 2-4,3 2-3,0 2 0,2 5 1,0 3 3,2 5 2,-1 5 0,0 6 0,-2 8-2,0 6 0,-2 6-4,-2 6-7,-2 4-5,-1 5-6,-1 4-5,2 6-7,2 5-5,2 4-6,1 1-7,1-6-5,-1-4-7,0-5-7,0-6-5,2-7-3,0-7-5,2-7-3,0-7 1,0-7 7,0-9 6,0-7 7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9"/>
    </inkml:context>
    <inkml:brush xml:id="br0">
      <inkml:brushProperty name="width" value="0.03512" units="cm"/>
      <inkml:brushProperty name="height" value="0.03512" units="cm"/>
      <inkml:brushProperty name="color" value="#00BFF3"/>
    </inkml:brush>
  </inkml:definitions>
  <inkml:trace contextRef="#ctx0" brushRef="#br0">83750 37343 626,'22'-22'6,"-3"5"12,-3 3 13,-3 5 12,1 1 4,4 2-3,3 1-3,4 1-2,5 0-5,3 2-6,4 0-6,4 2-6,-1 0-12,-6 0-16,-5 0-18,-7 0-17,-3 0-9,-3 0-3,-1 0-3,-2 0-2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19"/>
    </inkml:context>
    <inkml:brush xml:id="br0">
      <inkml:brushProperty name="width" value="0.04816" units="cm"/>
      <inkml:brushProperty name="height" value="0.04816" units="cm"/>
      <inkml:brushProperty name="color" value="#00BFF3"/>
    </inkml:brush>
  </inkml:definitions>
  <inkml:trace contextRef="#ctx0" brushRef="#br0">90591 35819 456,'-1'-28'7,"-1"5"14,0 7 13,-1 5 14,-1 7 6,0 8-3,0 8-2,0 7-3,0 8-3,-2 5-5,0 6-5,-1 6-4,-1 4-3,0 2-4,0 2-3,1 2-2,-1 2-11,0 1-14,0 3-17,0 2-15,1-1-10,1-1-6,0-2-6,2-2-5,0-7 1,2-10 9,0-12 8,2-9 9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20"/>
    </inkml:context>
    <inkml:brush xml:id="br0">
      <inkml:brushProperty name="width" value="0.05269" units="cm"/>
      <inkml:brushProperty name="height" value="0.05269" units="cm"/>
      <inkml:brushProperty name="color" value="#00BFF3"/>
    </inkml:brush>
  </inkml:definitions>
  <inkml:trace contextRef="#ctx0" brushRef="#br0">91739 36159 417,'0'-22'7,"2"6"15,0 5 14,2 5 14,-1 7 4,-2 9-6,-2 11-8,-2 9-5,-3 4-7,-4-3-6,-4-3-4,-3-3-6,-2-3-3,1-2 0,0-1 0,2-2-1,7-7-9,12-9-18,13-9-19,14-11-18,3-2-4,-4 5 13,-3 5 11,-5 4 12,-3 4 9,-3 2 5,-2 2 6,-4 2 5,-2 2 6,-2 2 8,-3 2 6,0 2 8,-4 0 4,-2 1-2,-4 0-2,-2 0 0,1-3-6,6-3-12,6-4-12,6-4-12,4-3-7,3-4-5,3-2-3,4-3-5,-1 0 2,-3 2 7,-3 4 7,-3 3 7,-3 3 11,-4 4 13,-4 4 14,-4 4 14,-3 1 4,0-1-4,-2-1-4,0 0-4,2-4-9,4-2-11,6-6-12,4-2-11,3-4-9,0 0-3,-1-1-5,1-1-4,0 0-2,0 2 4,-1 2 2,1 2 2,-2 3 6,-2 2 10,-4 4 9,-2 2 10,-3 2 8,-1 0 6,0 0 7,-1-1 7,1 1-3,7-2-14,6-1-13,6 0-14,2-2-9,1-2-6,0-2-6,-1-2-5,-1-1-2,-3 0 4,-2 0 4,-4 0 3,-3 1 5,-4 2 8,-4 2 7,-4 2 7,-2 1 7,0 0 6,1 0 7,-1 0 6,2 0-5,4 2-18,4 0-17,4 1-18,2-1-8,1-6 0,2-4 1,0-5 0,1-5 2,-1-4 4,1-3 2,0-5 5,0-2 2,1-1 4,1 0 3,2-2 3,-2 1 3,-1 1 1,-2 3 1,-2 2 2,-2 1 2,-1 3 3,0 1 2,-2 3 3,0 1 6,0 2 9,0 2 9,0 3 8,-1 3 10,-1 8 9,0 6 9,-1 7 10,-3 5-2,0 5-15,-3 3-13,-2 5-15,0 1-9,0 2-3,2 0-4,1 2-3,0 0-9,2 0-10,0 0-13,2 0-11,0-2-8,0-3-4,0-5-2,0-4-4,0-3-5,0-3-6,0-3-6,0-2-6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21"/>
    </inkml:context>
    <inkml:brush xml:id="br0">
      <inkml:brushProperty name="width" value="0.06097" units="cm"/>
      <inkml:brushProperty name="height" value="0.06097" units="cm"/>
      <inkml:brushProperty name="color" value="#00BFF3"/>
    </inkml:brush>
  </inkml:definitions>
  <inkml:trace contextRef="#ctx0" brushRef="#br0">95510 34611 360,'-6'-13'10,"1"8"20,2 7 21,2 6 19,2 3 2,3-3-15,4-1-17,2-2-15,3 0-11,1 0-6,3 1-5,2 2-6,-1-2-3,-1-1-1,-2-2 0,-3-2 0,-3 1-4,-6 4-8,-6 4-7,-6 4-8,-4 2 0,-5 1 7,-4 1 8,-3 1 6,-1 0 4,3-1 2,3-1 1,3 0 2,6-5 1,10-5 3,10-6 2,10-6 3,4-3-1,1-2-1,-1 0-1,1-1-2,-3 1-1,-3 2 0,-5 4 0,-3 3 0,-4 2 1,-2 3 0,-4 4 0,-2 2-1,-5 3 1,-4 3 0,-5 3 0,-5 3 0,-3 2 0,-1-1-1,-1 1 1,0-1 0,-2 0-1,1-1 1,-1-1 0,1-1 0,0-1-1,-1-1 0,1 0-1,0-2 0,-1-2-1,1-1 0,-1-2 1,1-2-1,0-1 1,1 1 1,1 2 1,1 0 1,5 0 8,7-3 13,8-1 14,8-2 15,8-3-1,9-4-12,9-4-12,9-3-14,5-4-9,2-2-6,1-2-6,3-1-7,0-1-5,-4 1-2,-2 1-2,-4 1-2,-3 1-1,-5 2 4,-5 2 2,-5 3 2,-4 1 14,-3 4 23,-3 2 23,-3 4 24,-1 3 7,-2 5-10,-1 5-8,0 6-9,-1 2-8,2 2-5,0 3-6,1 1-6,2 2-5,0 1-5,1 0-5,2 2-4,-1 0-2,1 1 1,0-1 2,-1 0 0,1-2-7,0-2-17,0-3-17,-1-3-18,0-3-7,-2-3 1,-2-3 2,-2-2 2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22"/>
    </inkml:context>
    <inkml:brush xml:id="br0">
      <inkml:brushProperty name="width" value="0.04376" units="cm"/>
      <inkml:brushProperty name="height" value="0.04376" units="cm"/>
      <inkml:brushProperty name="color" value="#00BFF3"/>
    </inkml:brush>
  </inkml:definitions>
  <inkml:trace contextRef="#ctx0" brushRef="#br0">96111 36859 502,'1'-14'4,"0"3"8,2 3 7,0 2 8,2 4 4,2 4 2,1 4 2,3 4 1,-2 3-4,-6 3-12,-6 3-11,-6 3-11,-4 1-5,-3-1-1,-3-1 1,-3-1 0,0-2 0,3-3-2,3-3 0,3-2-1,6-5-2,10-5-3,10-4-2,9-5-2,4-2-1,-1 0 2,-3 2 3,-1 1 2,-3 1 2,-3 4 2,-3 3 3,-3 2 2,-2 4 6,-4 6 10,-3 4 10,-2 5 10,-3 2 7,-4 1 2,-2-1 2,-3 1 3,-1-2-2,1-2-5,1-1-5,1-2-5,1-2-5,2-1-2,2-1-4,2-1-3,6-5-12,10-12-21,9-10-20,11-11-21,4-6-8,2-4 2,0-3 3,2-2 3,-4 1 6,-8 7 6,-7 7 9,-8 8 6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23"/>
    </inkml:context>
    <inkml:brush xml:id="br0">
      <inkml:brushProperty name="width" value="0.05541" units="cm"/>
      <inkml:brushProperty name="height" value="0.05541" units="cm"/>
      <inkml:brushProperty name="color" value="#00BFF3"/>
    </inkml:brush>
  </inkml:definitions>
  <inkml:trace contextRef="#ctx0" brushRef="#br0">98247 34834 397,'30'-36'2,"-1"4"7,-3 5 5,-1 5 6,-3 4 4,-1 5 2,-3 3 3,-1 4 1,-4 4 3,-3 4 6,-4 4 5,-4 4 4,-3 1-1,-2 1-9,-2 0-7,-1 0-8,-2 1-5,2 5-2,0 3-2,2 5-2,1 0-1,2-3 0,2-3 0,2-3 0,3-4-1,4-2 1,3-6-1,5-3 0,1-2-10,-1-2-20,-1 0-20,0-1-22,-9 2-4,-15 7 7,-14 7 10,-14 8 8,-6 1 9,5-2 9,5-1 9,6-2 9,6-3 6,8-3 2,10-3 3,8-2 2,6-4-1,3-4-4,3-4-5,4-4-5,-1-1-2,-1 3-2,-3 1-1,-1 2-2,-4 3 1,-3 4 3,-4 4 1,-4 4 2,-5 3 2,-6 3 3,-5 3 1,-7 3 3,-3 2 2,-1-1 0,-1 0 2,-1 1 1,1-1 1,1-1 3,3-1 2,1-1 2,3-2 2,1-1-1,2-2-1,3-2 1,4-4-4,8-3-6,8-4-5,7-4-7,6-3-5,0-2-6,0-1-6,3-3-5,-2-2-3,-3-2-1,-3-1 1,-3-3 0,-2 0 1,-2 1 4,-3 1 4,-1 1 4,-2 2 4,-4 2 5,-2 4 5,-3 3 5,-3 2 5,0 2 5,-2 2 3,0 2 5,0 2 5,-1 3 3,0 4 4,0 2 5,1 3 3,1 1 3,0 3 3,2 1 4,0 2-1,1 1-6,-1 1-6,0 1-6,0 1-4,0 1-5,0 0-3,1 2-5,0 0-2,2-1 0,2-2-2,2 1 0,1-4-1,0-2-2,0-3-3,0-2-1,5-9-5,11-11-9,11-11-7,11-13-9,4-6-9,0-2-10,-1-3-11,-1-1-10,-3-2-1,-4-2 10,-4-2 9,-3-2 10,-3 0 8,-1 0 8,-1 2 8,-1 0 8,-1 3 6,1 2 6,0 3 6,-1 4 5,0 3 4,-3 7 1,-1 5 1,-2 7 1,-2 2 3,-1 2 3,0 1 3,-2 0 3,-1 4 0,-2 6-3,-2 6-4,-2 5-3,-2 4-3,0 0-3,-2-1-3,0 1-4,0 0-2,0 1-2,1 1-3,2 1-3,0 0-1,0 1-1,0-1 0,0 1-1,0-2-2,0 0 0,0-1-1,0 0-2,-2 0 0,-4 5 0,-4 3 0,-3 4 0,-5 1 1,-3-3-1,-5-4-1,-3-2 0,-2-3-2,3-3-1,2-3-2,1-2-2,2-4-2,1-4-3,1-5-2,1-2-3,2-5-1,3-4 0,2-4-1,4-3 0,2-4 2,2 0 3,3-1 3,1 0 2,1-1 2,1 2 0,2 3-1,0 1 0,2 3 4,0 3 11,1 3 10,2 2 11,0 3 6,1 2 2,2 2 3,0 2 3,2 4 0,3 6 0,3 5-1,4 7-1,1 3-3,2 2-5,3 3-6,1 1-4,4 1-7,6 0-5,6 0-8,6 1-6,3-3-6,0-2-9,0-3-6,0-3-9,-5-4-2,-10-3 1,-10-4 1,-9-4 2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24"/>
    </inkml:context>
    <inkml:brush xml:id="br0">
      <inkml:brushProperty name="width" value="0.0554" units="cm"/>
      <inkml:brushProperty name="height" value="0.0554" units="cm"/>
      <inkml:brushProperty name="color" value="#00BFF3"/>
    </inkml:brush>
  </inkml:definitions>
  <inkml:trace contextRef="#ctx0" brushRef="#br0">100547 34669 397,'47'-22'3,"0"3"9,0 3 8,0 3 7,-5 2 2,-8 4-4,-9 2-3,-9 4-4,-3 1-1,3 0-1,3 0-1,4 0 0,-2 1 0,-5 4-2,-5 2-2,-5 4 0,-5 2-4,-8 5-5,-6 3-5,-7 5-5,-6 0-4,-5 0-4,-4-1-2,-6 0-4,1-4-1,6-3 3,5-5 2,7-3 3,4-3 2,3-2 2,2-2 4,4-2 2,4-3 2,4-2 1,6-4 2,4-2 2,5-1 1,3 1 1,5 0 1,3 2 1,2 1 1,-1 2-1,-1 3-1,-1 1 0,-3 2-1,-5 1-3,-5 3 0,-4 2-3,-7 3-1,-6 4-1,-7 3-1,-7 5-1,-7 2 0,-5 3-1,-6 1 0,-6 2 0,-2 0 1,2-3 0,2-3 0,2-3 2,3-3 1,7-3 3,6-3 2,5-2 4,6-4 4,7-2 5,5-4 6,6-2 6,7-4 0,9-2-5,9-3-5,8-3-4,5-2-5,-2 0-4,0 1-3,-1-1-5,-3 0-3,0 1-3,-3-1-5,-2 0-3,-2 0-3,-5-1-1,-4-1-1,-3-1-2,-4-1 0,-4-1 3,-5-1 3,-2-1 1,-3-1 3,0-1 1,0-1 3,0-1 2,-1 0 2,-1 1-1,0 1 1,-1 1 0,-2 2 2,0 1 6,-1 3 6,-2 1 5,1 3 2,-1 1 1,0 2 0,0 2 1,0 2 0,0 1 3,1 0 2,-1 2 3,0 0 1,0 2 2,0 0 2,0 2 2,0 1 0,-1 4 0,-2 2 0,0 3-1,0 4-2,3 2-2,1 3-3,2 3-2,1 4-2,0 5 1,0 4 0,0 6 0,0 3-1,-2 4-1,0 2-2,-1 3-2,0 2-2,2-2-2,2-1-2,2 0-3,1-3-1,0-1-2,0-2 0,0-2-2,0-3 0,0-3 0,0-5 0,0-4-1,0-3-5,-2-3-13,0-3-11,-2-3-12,-2-4-7,-5-6-1,-5-6-1,-5-6-2,-2-5 3,4-3 6,3-5 6,3-4 6,2-2 6,1-1 5,0-1 6,2 0 4,1-1 5,2 3 0,2 1 2,2 3 0,3 1 4,4 2 4,4 3 5,4 1 5,2 2 2,3 3 2,2 1 0,1 2 1,1 1 0,-1 0-1,-1 0-1,-1 0-1,-5 4-4,-9 8-6,-8 8-7,-9 7-5,-8 4-5,-5 1 1,-7-1-1,-5 1 0,-2-3-1,2-1 1,2-4 1,2-3 0,2-2 3,3-1 5,3-1 7,3 0 5,6-3 9,12-1 12,11-2 12,10-2 13,10-4 0,8-4-9,10-5-9,8-6-10,4-1-8,1 1-6,0 1-8,0 1-6,-6 1-18,-9 2-29,-10 2-28,-9 2-29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3"/>
    </inkml:context>
    <inkml:brush xml:id="br0">
      <inkml:brushProperty name="width" value="0.04411" units="cm"/>
      <inkml:brushProperty name="height" value="0.04411" units="cm"/>
    </inkml:brush>
  </inkml:definitions>
  <inkml:trace contextRef="#ctx0" brushRef="#br0">74439 48083 498,'-23'0'6,"3"2"10,1 0 12,3 2 10,3-1 5,8-1-4,7 0-4,6-1-3,5-1-3,5 0-1,4 0-2,3 0-2,3-2-1,1-2-1,1-4-2,0-2-1,2-2-2,-1 1-4,0-1-3,1 0-4,-3 1-1,-2 1 1,-3 0 0,-3 2 1,-5 3-14,-8 6-31,-8 6-30,-8 6-30,-5 1-5,0-1 20,-1-2 19,-1-2 20,-2-2 13,-3 1 6,-3 0 6,-3 0 7,-1 0 4,1 0 2,1-1 1,1 1 3,2-1 1,1 0 4,3-2 2,1 0 2,2-1 2,1 1 1,1 2-1,1 0 1,0 0 3,2 0 8,1-2 7,0 0 7,2 0 5,1 5 2,0 4 2,2 4 2,1 2-1,2 2-4,2 3-5,2 1-4,0 3-4,0 1-4,-2 2-4,0 3-3,-1 0-4,0 2-1,0 0-2,0 2-1,1 0-3,2-2-4,2 0-2,1-1-5,2-2-3,-2 0-6,-1-1-6,0-1-4,-1-2-2,0-2 1,0-1 1,0-3 1,-1-1-4,1-3-9,0-1-10,0-2-10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17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60450 49750 463,'8'8'31,"2"0"3,0-1 2,1 1 4,1 0 0,1 0-1,1 0-2,2-1-2,-1 2 0,1 2-3,0 2 0,-1 1-1,0 1-2,-1-3-1,-1-1-1,0-2-1,-5-2-21,-6-2-42,-8-3-40,-6 0-42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1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64837 16623 999,'-6'-17'0,"-10"-3"0,-11-3 0,-10-3 0,-1 2-6,8 5-12,9 7-12,9 5-12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3"/>
    </inkml:context>
    <inkml:brush xml:id="br0">
      <inkml:brushProperty name="width" value="0.03402" units="cm"/>
      <inkml:brushProperty name="height" value="0.03402" units="cm"/>
    </inkml:brush>
  </inkml:definitions>
  <inkml:trace contextRef="#ctx0" brushRef="#br0">74355 49701 646,'-13'-28'7,"6"7"11,6 7 14,6 7 11,6 2 5,5 0-4,7-2-4,5 0-5,4-1-5,1-1-6,1-2-7,0 0-6,1 0-6,-2-1-7,0 0-7,-1 1-5,-2 0-3,-3 2 4,-3 2 2,-3 3 3,-3 0-8,-3 0-19,-3 0-21,-2 0-19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4"/>
    </inkml:context>
    <inkml:brush xml:id="br0">
      <inkml:brushProperty name="width" value="0.03651" units="cm"/>
      <inkml:brushProperty name="height" value="0.03651" units="cm"/>
    </inkml:brush>
  </inkml:definitions>
  <inkml:trace contextRef="#ctx0" brushRef="#br0">76540 48264 602,'-5'-9'86,"8"0"-18,6-1-16,7-1-17,4-1-9,1 2-4,1 1-1,1 1-4,0 0-1,-1 2-2,-1 1-2,-1 0-1,2-1-3,7-3-2,5-5-3,6-4-3,1 0-4,-4 1-8,-3 3-7,-5 1-7,-2 1-6,1 1-8,-1-1-5,0 0-7,-2 1 0,-5 3 9,-5 1 7,-4 2 8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4"/>
    </inkml:context>
    <inkml:brush xml:id="br0">
      <inkml:brushProperty name="width" value="0.04646" units="cm"/>
      <inkml:brushProperty name="height" value="0.04646" units="cm"/>
    </inkml:brush>
  </inkml:definitions>
  <inkml:trace contextRef="#ctx0" brushRef="#br0">78950 46775 473,'7'-21'-2,"-1"5"14,0 4 15,-2 6 15,-1 4 7,0 4 0,-2 4-2,0 4 1,-1 2-4,0 3-5,0 2-6,0 1-5,0 2-5,0 1-4,0 1-4,0 1-4,0 1-2,2 1 0,0 1 0,2 1 0,-1 0-3,-1 1-7,0-1-7,-2 0-7,1 1-7,0-1-6,2 0-6,0 1-6,0-3-4,0-1-4,-2-4-2,0-3-3,-1-3 1,0-1 4,0-2 4,0-2 4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4"/>
    </inkml:context>
    <inkml:brush xml:id="br0">
      <inkml:brushProperty name="width" value="0.02812" units="cm"/>
      <inkml:brushProperty name="height" value="0.02812" units="cm"/>
    </inkml:brush>
  </inkml:definitions>
  <inkml:trace contextRef="#ctx0" brushRef="#br0">79150 47454 782,'7'-22'0,"-1"5"0,0 3 0,-2 5 0,2 1 6,2 0 12,3 0 13,3 0 12,3 1 1,2-1-10,1 0-10,3 0-11,-1 1-9,0 1-9,-1 0-9,0 2-10,-4 0-6,-1 0-3,-4 0-3,-3 1-4,-2-2 1,0 2 2,-2-1 4,0 0 3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4"/>
    </inkml:context>
    <inkml:brush xml:id="br0">
      <inkml:brushProperty name="width" value="0.04775" units="cm"/>
      <inkml:brushProperty name="height" value="0.04775" units="cm"/>
    </inkml:brush>
  </inkml:definitions>
  <inkml:trace contextRef="#ctx0" brushRef="#br0">80339 45964 460,'-7'-8'2,"2"0"1,3 1 4,1-1 2,0 2 7,0 4 13,-2 4 11,0 4 12,0 3 3,2 1-10,2 3-9,2 2-9,0 1-4,0 3 0,-2 1 0,0 3 0,-1 1-2,2 1-2,0 1-2,1 1-3,1 1-1,0 2-1,0 2 1,0 3-1,-1 0-7,1 0-12,0 0-15,0 1-12,0-2-8,0 0-3,-1-1-2,1-1-2,0-4 0,0-4 3,0-5 2,0-4 3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5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81383 46496 509,'-6'-20'18,"4"5"15,4 7 14,4 5 14,2 3 3,-1 2-9,1 0-8,0 2-9,0 0-6,3 3-2,2 2-2,1 2-2,1 1-15,-1 1-23,-1 1-26,0 1-24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5"/>
    </inkml:context>
    <inkml:brush xml:id="br0">
      <inkml:brushProperty name="width" value="0.03921" units="cm"/>
      <inkml:brushProperty name="height" value="0.03921" units="cm"/>
    </inkml:brush>
  </inkml:definitions>
  <inkml:trace contextRef="#ctx0" brushRef="#br0">82650 45827 561,'14'-6'114,"-1"2"-24,-2 4-24,-2 2-24,-3 3-14,-1 2-2,-2 2-3,-2 2-2,0 1-4,2 1-8,2 1-7,2 1-6,0-1-18,1-1-24,0-2-27,0-2-25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6"/>
    </inkml:context>
    <inkml:brush xml:id="br0">
      <inkml:brushProperty name="width" value="0.03652" units="cm"/>
      <inkml:brushProperty name="height" value="0.03652" units="cm"/>
    </inkml:brush>
  </inkml:definitions>
  <inkml:trace contextRef="#ctx0" brushRef="#br0">83850 45450 602,'8'9'201,"-1"1"-68,1 3-70,0 1-68,-1 1-41,-1-3-13,-1-1-13,0-2-14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6"/>
    </inkml:context>
    <inkml:brush xml:id="br0">
      <inkml:brushProperty name="width" value="0.04102" units="cm"/>
      <inkml:brushProperty name="height" value="0.04102" units="cm"/>
    </inkml:brush>
  </inkml:definitions>
  <inkml:trace contextRef="#ctx0" brushRef="#br0">85911 43062 536,'-13'-8'31,"8"0"7,7 1 8,6-1 7,4 1 2,3 2-6,2 2-6,1 2-6,2 1-6,1-2-4,1 0-6,1-1-5,1-1-6,-1 2-4,0 0-5,1 2-6,-2 0-2,-2 0-3,-1 0-3,-2 0-1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6"/>
    </inkml:context>
    <inkml:brush xml:id="br0">
      <inkml:brushProperty name="width" value="0.05091" units="cm"/>
      <inkml:brushProperty name="height" value="0.05091" units="cm"/>
    </inkml:brush>
  </inkml:definitions>
  <inkml:trace contextRef="#ctx0" brushRef="#br0">86042 43550 432,'-22'0'3,"3"0"9,3 0 7,3 0 8,2 1 6,4 2 4,3 2 5,2 2 4,2 1 0,0 3-7,0 2-5,0 2-6,0 1-3,-2 3-1,0 1 0,-1 3-1,-1 1-2,2 3-3,0 1-4,2 2-3,0 2-3,0-1 1,0 0 1,0 0-1,0 1-3,0-1-7,0 0-7,0 1-7,0-1-6,0 0-7,0 1-6,0-1-8,0-1-4,0 0-2,0-1-2,0-1-2,0-2 1,0-5 5,0-3 4,0-5 4,-1-2 5,0-2 5,-2-2 5,0-2 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21"/>
    </inkml:context>
    <inkml:brush xml:id="br0">
      <inkml:brushProperty name="width" value="0.03331" units="cm"/>
      <inkml:brushProperty name="height" value="0.03331" units="cm"/>
      <inkml:brushProperty name="color" value="#F2395B"/>
    </inkml:brush>
  </inkml:definitions>
  <inkml:trace contextRef="#ctx0" brushRef="#br0">41498 20628 660,'-15'-14'13,"2"1"1,3 2 0,1 2 1,1 2 0,0 1-1,0 0 0,0 2 0,1 0-1,-1 2-1,0 0-1,0 2-1,0 0-1,0 0 2,1 0 1,-1 0 2,0 0-2,0 0-1,0 0-2,1 0-2,-3 1-1,-2 2-1,-3 2 0,-3 2 0,-3 2 0,0 3 1,0 3 1,-2 3 1,0 2-3,1 1-4,1 1-5,1 1-4,1 1-2,0 1 3,2 1 3,1 1 3,1 0 2,1-1 1,1-1 2,0-1 1,3-1 1,3-1 1,2-1-1,4-1 2,1-1-1,0 1-1,0-1 0,0 1-1,1-1-1,2-1 0,2-1-2,2-1 0,1-1-1,1 0-1,2-2 1,0-1-2,1-2 1,3-2-3,2-4 0,1-2-2,2-4-1,1-2 1,1-4-1,1-2 1,1-1-4,-1 1-5,1 0-7,-1 2-6,0 0-4,-3-2-3,-1 0-2,-2-1-3,-3-1 1,-1 1 4,-3-1 2,-1 0 4,-1 1 3,-2 0 3,-1 2 4,0 1 2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7"/>
    </inkml:context>
    <inkml:brush xml:id="br0">
      <inkml:brushProperty name="width" value="0.03567" units="cm"/>
      <inkml:brushProperty name="height" value="0.03567" units="cm"/>
    </inkml:brush>
  </inkml:definitions>
  <inkml:trace contextRef="#ctx0" brushRef="#br0">86050 44406 616,'0'-15'2,"0"2"4,0 3 4,0 1 5,0 1 5,2 0 9,0 1 8,2-1 8,1 0 2,5 0-7,4 0-5,4 1-6,2-1-5,3 2-5,1 1-6,3 0-4,0 1-5,2 1-8,1-1-6,1 0-7,-2 0-6,-3 2-5,-5 0-6,-3 2-4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8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87100 45900 483,'15'16'135,"-1"-1"-30,-1 1-29,0 0-31,-2 0-17,1 1-4,0 1-4,0 1-3,-1 1-3,1 3-1,0 1 0,0 3-1,0 0-2,1 1-6,1-1-4,2 1-6,0-1-2,1 0-1,1 1 1,1-1-1,1 0 0,-1-1-1,1-1-2,0-1-1,-1-1-1,1-1-2,-1-1 0,1-1-2,-1 0 0,-1-1 0,-1 1 0,-1-1-1,0 0-2,0-2-4,-1-3-4,1-1-3,-1-2-3,-3-1 2,-1 0 0,-2-2 1,-2-1 2,0 0 3,-2-2 1,0 0 3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89848 47811 498,'1'-13'10,"0"8"20,2 7 19,0 6 20,0 4 4,0 1-12,-2 1-11,0 2-12,-1 0-8,0 1-4,0 1-4,0 1-3,-2 1-5,0 1-6,-3 1-5,-2 1-7,0 0-2,2 1 0,3-1 0,1 1 0,0-1-7,0-2-16,-2 0-14,0 0-15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8"/>
    </inkml:context>
    <inkml:brush xml:id="br0">
      <inkml:brushProperty name="width" value="0.03229" units="cm"/>
      <inkml:brushProperty name="height" value="0.03229" units="cm"/>
    </inkml:brush>
  </inkml:definitions>
  <inkml:trace contextRef="#ctx0" brushRef="#br0">90050 48378 681,'22'-22'56,"-3"5"-9,-3 3-7,-3 5-8,1 2-5,2 2-2,3 2-1,3 2-2,1 1-3,-1 0-6,-1 0-4,-1 0-5,-2 0-6,-1 0-7,-2 0-9,-2 0-6,-2 0-7,-1 0-4,-1 0-4,0 0-4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2:49"/>
    </inkml:context>
    <inkml:brush xml:id="br0">
      <inkml:brushProperty name="width" value="0.04799" units="cm"/>
      <inkml:brushProperty name="height" value="0.04799" units="cm"/>
    </inkml:brush>
  </inkml:definitions>
  <inkml:trace contextRef="#ctx0" brushRef="#br0">91600 47308 458,'0'-16'1,"0"2"4,0 1 3,0 1 3,0 4 10,0 6 16,0 7 18,0 8 17,0 3 2,0 3-14,0 2-13,0 1-13,0 2-8,0 3-3,0 1-3,0 3-3,0 1-4,0 2-3,0 2-4,0 2-5,0 4-4,2 4-6,0 6-6,1 4-7,0 3-6,0 1-5,-2 1-7,0 1-5,-1-1-2,0-4 5,0-5 2,0-2 5,0-8 0,0-6-3,0-9-3,0-7-2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03"/>
    </inkml:context>
    <inkml:brush xml:id="br0">
      <inkml:brushProperty name="width" value="0.02942" units="cm"/>
      <inkml:brushProperty name="height" value="0.02942" units="cm"/>
    </inkml:brush>
  </inkml:definitions>
  <inkml:trace contextRef="#ctx0" brushRef="#br0">92650 50900 747,'0'15'67,"0"-1"-15,0-1-15,0-1-13,0-1-9,2 0-2,0-2-2,2-1-3,-1 0-2,-1 0 0,0 0 0,-2-1-1,0 1-2,0 0-5,0 0-5,0 0-4,1-1-8,2-1-14,2-1-13,2 0-13,1-2-1,-1-2 9,1-2 11,0-2 10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04"/>
    </inkml:context>
    <inkml:brush xml:id="br0">
      <inkml:brushProperty name="width" value="0.03311" units="cm"/>
      <inkml:brushProperty name="height" value="0.03311" units="cm"/>
    </inkml:brush>
  </inkml:definitions>
  <inkml:trace contextRef="#ctx0" brushRef="#br0">93400 51300 664,'6'8'11,"-1"1"4,-2 2 6,-2 0 4,-1 0 1,0-1-1,0 0-3,0-2 0,0 0-2,0-1 2,0 1 0,0 0 1,0 0-2,0 2-3,0 0-5,0 1-4,1 0-2,0-1-2,2 0 0,0-2-2,1 0-3,0 0-5,0-1-6,0 1-6,-1 0-5,-1 0-5,0 0-6,-2-1-5,1 0-4,2 0-1,2-2-2,2 0-2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04"/>
    </inkml:context>
    <inkml:brush xml:id="br0">
      <inkml:brushProperty name="width" value="0.033" units="cm"/>
      <inkml:brushProperty name="height" value="0.033" units="cm"/>
    </inkml:brush>
  </inkml:definitions>
  <inkml:trace contextRef="#ctx0" brushRef="#br0">94600 52050 666,'0'14'90,"0"-1"-21,0-2-20,0-2-20,0-1-10,2-1-2,0 1-2,2 0 0,-1 0-3,1 1-3,0 2-3,0 0-3,0 0-4,-1 1-8,1 0-6,0 0-6,-1-1-7,0-1-6,-2-1-4,0 0-7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05"/>
    </inkml:context>
    <inkml:brush xml:id="br0">
      <inkml:brushProperty name="width" value="0.03214" units="cm"/>
      <inkml:brushProperty name="height" value="0.03214" units="cm"/>
    </inkml:brush>
  </inkml:definitions>
  <inkml:trace contextRef="#ctx0" brushRef="#br0">96361 51827 684,'-13'-6'34,"8"2"5,7 4 3,6 2 5,4 2-4,-1-2-8,1 0-9,0-2-10,3 1-5,7 0-3,6 2-1,8 0-2,2 0-2,-2-2-5,-2-2-4,-1-2-3,-5 0-4,-5 2-4,-7 2-2,-5 2-4,-6 2-6,-4 1-9,-6 3-9,-4 2-9,-2 0 1,1-1 9,0-1 11,2 0 9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05"/>
    </inkml:context>
    <inkml:brush xml:id="br0">
      <inkml:brushProperty name="width" value="0.03711" units="cm"/>
      <inkml:brushProperty name="height" value="0.03711" units="cm"/>
    </inkml:brush>
  </inkml:definitions>
  <inkml:trace contextRef="#ctx0" brushRef="#br0">96059 52511 592,'-21'-13'-3,"7"8"18,5 7 18,6 6 17,3 4 5,0-1-9,0 1-8,0 0-9,0 0-4,0 1-3,0 1-2,0 2-2,-1-1-2,-2 3-2,-2 0-2,-1 1-2,-2 1-4,2 3-4,1 1-5,0 3-5,2 0-3,0 2-3,2 1-3,1 1-3,0 0-2,0 0 0,0 1-2,0-1-1,-1-1 0,-1-2-2,0-2-2,-1-1-1,-1-3 0,2-3 0,0-3 0,2-3 1,0-2 1,2-2 4,0-2 5,2-2 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21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41809 21566 586,'-25'5'3,"11"-3"11,12-4 12,12-3 10,6-2 4,1 2-8,1 2-5,1 2-7,1 1-6,0 0-5,-1 0-5,1 0-6,-2 0-1,-1 0-2,-3 0 1,-1 0-1,-1 0 0,0 0 0,-1 0 0,1 0 0,-2 1 1,-2 2 4,-4 2 4,-2 2 4,-2 1 2,0 3 3,0 2 2,0 2 2,-1 0 1,-1 1 0,0 0 0,-1-1 0,-1 1-1,2 1-2,0 2-1,2 0-1,-1-1-3,0 1-1,-2-2-1,0-1-2,-1 0-7,0 1-16,0 1-14,1 1-15,-1-1-7,2-2 2,0-4 1,2-3 2,1-2 3,1 0 3,4-2 4,0 0 3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06"/>
    </inkml:context>
    <inkml:brush xml:id="br0">
      <inkml:brushProperty name="width" value="0.03342" units="cm"/>
      <inkml:brushProperty name="height" value="0.03342" units="cm"/>
    </inkml:brush>
  </inkml:definitions>
  <inkml:trace contextRef="#ctx0" brushRef="#br0">96350 53109 658,'2'-22'27,"6"5"6,4 3 7,5 5 6,3 2 0,1 2-7,1 2-7,1 2-6,2 0-6,1 0-5,2-2-4,3 0-4,0-1-8,0 1-8,1-2-9,-1 2-9,-1-1-6,-3 2 0,-4 0-2,-1 2-1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07"/>
    </inkml:context>
    <inkml:brush xml:id="br0">
      <inkml:brushProperty name="width" value="0.03236" units="cm"/>
      <inkml:brushProperty name="height" value="0.03236" units="cm"/>
    </inkml:brush>
  </inkml:definitions>
  <inkml:trace contextRef="#ctx0" brushRef="#br0">97981 49592 679,'-13'-8'21,"3"0"7,4 0 5,4 0 7,2 1-1,2-1-5,0 0-6,2 0-7,0 0-4,2 0-3,0 1-3,1-1-4,1-1-2,0 0 1,0-1-1,0-1-1,0-1 0,3 0-2,2 0 0,2 1-3,1-2 0,1-2-1,1-1 0,1-3-1,1-1 0,-1 1 0,1-1 0,-1 1-1,1-2 0,0 1 1,-1-2 1,1-1 0,-1 0 1,1 1-1,-1 1 1,1 1-1,-1 1 0,-3 0 0,-1 2 0,-2 1-1,-3 2 0,-1 1-1,-2 2-1,-2 2 0,-1 1-1,0 1 1,0-1-1,0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09"/>
    </inkml:context>
    <inkml:brush xml:id="br0">
      <inkml:brushProperty name="width" value="0.03668" units="cm"/>
      <inkml:brushProperty name="height" value="0.03668" units="cm"/>
    </inkml:brush>
  </inkml:definitions>
  <inkml:trace contextRef="#ctx0" brushRef="#br0">100200 47287 599,'6'-6'76,"-1"6"-15,-2 4-15,-2 6-14,0 1-9,0 1-2,2 0-3,0 0-2,0 0-1,0 3 0,-2 1 0,0 3 1,-1 1-1,2-1-3,0 1-3,2-1-2,-1 1-4,-1-1-4,0 1-4,-2 0-6,1-1-1,0 1 0,2-1 1,0 1 0,0-1-3,0 1-6,-2-1-8,0 1-6,-1-1-5,0-1 0,0-1-2,0-1-1,0-1 1,0-2 4,0-3 4,0-1 3,0-2 5,2 0 5,0-2 6,2 0 6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09"/>
    </inkml:context>
    <inkml:brush xml:id="br0">
      <inkml:brushProperty name="width" value="0.02724" units="cm"/>
      <inkml:brushProperty name="height" value="0.02724" units="cm"/>
    </inkml:brush>
  </inkml:definitions>
  <inkml:trace contextRef="#ctx0" brushRef="#br0">100400 47906 807,'7'-21'0,"-1"5"1,0 4 2,-2 6 1,2 2 3,2-2 2,3 0 4,3-1 2,2-1 3,0 0 1,-1 0 2,1 1 0,0-1 0,1 2-5,1 1-4,1 0-3,0 1-6,-1 1-4,-1-1-5,0 0-6,-3 0-2,-1 2-3,-3 0-2,-1 2-2,-1 0 1,0 0 1,0 0 3,0 0 2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09"/>
    </inkml:context>
    <inkml:brush xml:id="br0">
      <inkml:brushProperty name="width" value="0.04313" units="cm"/>
      <inkml:brushProperty name="height" value="0.04313" units="cm"/>
    </inkml:brush>
  </inkml:definitions>
  <inkml:trace contextRef="#ctx0" brushRef="#br0">101800 46382 510,'0'-19'29,"2"9"6,0 8 7,2 10 5,0 5 1,0 3-7,-1 3-7,1 3-7,0 2-2,0 1-1,0 1 1,0 1 0,0 2-2,0 4-3,-1 4-4,1 5-4,-1 1-3,0 2-3,-1 0-5,-2 2-2,0 1-2,2 3 1,0 4 1,2 2 1,-1 2-7,0 3-14,-2 2-15,0 1-14,-2-2-6,0-8 1,-2-8 1,0-8 3,-1-7 2,2-4 4,0-4 4,2-6 4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16"/>
    </inkml:context>
    <inkml:brush xml:id="br0">
      <inkml:brushProperty name="width" value="0.02611" units="cm"/>
      <inkml:brushProperty name="height" value="0.02611" units="cm"/>
      <inkml:brushProperty name="color" value="#F2395B"/>
    </inkml:brush>
  </inkml:definitions>
  <inkml:trace contextRef="#ctx0" brushRef="#br0">87900 42117 842,'1'-33'66,"2"13"-18,2 13-17,1 13-18,2 5-17,-2 1-15,-1-1-14,0 1-16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17"/>
    </inkml:context>
    <inkml:brush xml:id="br0">
      <inkml:brushProperty name="width" value="0.0327" units="cm"/>
      <inkml:brushProperty name="height" value="0.0327" units="cm"/>
      <inkml:brushProperty name="color" value="#F2395B"/>
    </inkml:brush>
  </inkml:definitions>
  <inkml:trace contextRef="#ctx0" brushRef="#br0">88765 42004 672,'-7'-12'33,"3"5"4,1 6 4,2 6 5,1 3-2,2 1-5,0 2-8,1 0-5,0 0-8,0 1-8,-2-1-8,0 1-7,-1 0-4,0-1 0,0 1 1,0 0-1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87763 41388 999,'-15'-1'0,"2"0"-2,2-2-2,3 0 0,1-2-1,2 0 2,2-1 1,2-1 2,1-2 0,0 0-1,0-2-2,0 0-1,1-2 0,4-5-1,2-3-1,3-5 0,3-3 0,2-2 3,1-4 2,3-3 1,1-1 0,3 0-5,1 0-4,3 0-4,0 1-3,1 4-1,-1 2-1,1 3 0,0 3 0,0 3 5,2 3 3,1 3 4,0 4 2,-1 3 2,-2 4 1,1 4 2,-3 4 1,-2 4 0,-1 4 2,-2 3 0,-3 6 2,-1 5 2,-3 6 3,-1 7 3,-3 1 0,-2 0-3,-4-2-1,-2 0-3,-4-1-1,-2-2 2,-4 0 0,-2-1 1,-3-2 0,-3-1 0,-3-3-1,-3-2 1,-3 0-3,-3-1-3,-3 1-5,-3-1-3,0-1-4,0-3-3,1-3-3,1-2-2,4-4-1,7-1 1,7-2 2,7-2 1,2-2 1,0-1 1,-2 0 1,0-1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18"/>
    </inkml:context>
    <inkml:brush xml:id="br0">
      <inkml:brushProperty name="width" value="0.02592" units="cm"/>
      <inkml:brushProperty name="height" value="0.02592" units="cm"/>
      <inkml:brushProperty name="color" value="#F2395B"/>
    </inkml:brush>
  </inkml:definitions>
  <inkml:trace contextRef="#ctx0" brushRef="#br0">85850 41836 848,'2'-28'9,"4"7"8,3 7 7,5 7 8,0 4-1,-1 2-9,-2 2-9,-2 2-9,-2 2-9,-1 1-6,-1 3-7,0 2-6,-2 0-6,-2 1-3,-2 0-4,-2-1-3,-1 0 1,0-3 7,0-1 7,0-2 7,0-1 4,1 0 4,-1 0 2,0 0 4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18"/>
    </inkml:context>
    <inkml:brush xml:id="br0">
      <inkml:brushProperty name="width" value="0.02463" units="cm"/>
      <inkml:brushProperty name="height" value="0.02463" units="cm"/>
      <inkml:brushProperty name="color" value="#F2395B"/>
    </inkml:brush>
  </inkml:definitions>
  <inkml:trace contextRef="#ctx0" brushRef="#br0">85783 42265 893,'-6'-7'42,"4"3"-11,4 1-10,4 2-11,2 1-7,-1 0-7,1 0-5,0 0-5,0 1-6,1 2-6,1 1-5,2 3-7,-2 0 1,-1-1 4,-2-1 5,-2 0 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22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43203 21440 519,'0'-22'50,"0"5"-8,0 3-7,0 4-7,-2 4-6,-4 2-5,-4 4-5,-3 2-5,-3 4-2,1 2 0,-1 3-1,0 4 0,2 0 0,1-1 1,2-1 0,3-1 1,0 1 1,0 1 1,0 3-1,0 2 1,1-1 0,1 0-2,0 0-1,2-2 0,0-1-2,2-1-3,0-1 0,2-1-3,2-2-3,6-6-2,4-4-4,5-6-3,2-3-3,-1-1-1,-1-3-1,-1-2-2,-1 0 0,-1-1 1,0 1 2,-2-1 1,-1 1 2,-3 1 3,-1 1 4,-2 0 2,-2 4 14,0 7 20,-1 4 21,-2 7 22,0 3 2,0 0-13,0-1-14,0 1-14,0 0-10,2 0-5,1-1-5,0 1-6,1 0-2,0-1-1,0 1 0,0 0-1,0-1 0,1 1-2,2 0-1,0 0-1,2-1-5,1-1-8,3-1-8,2 0-9,0-3-6,-1-3-3,-1-2-5,0-3-4,-2-3-1,-1 0 1,-1-2 2,0 0 1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19"/>
    </inkml:context>
    <inkml:brush xml:id="br0">
      <inkml:brushProperty name="width" value="0.02268" units="cm"/>
      <inkml:brushProperty name="height" value="0.02268" units="cm"/>
      <inkml:brushProperty name="color" value="#F2395B"/>
    </inkml:brush>
  </inkml:definitions>
  <inkml:trace contextRef="#ctx0" brushRef="#br0">85003 41398 970,'-35'-8'-46,"8"0"19,7 0 19,9 0 19,3-1 8,2-1-3,0-3-2,2-2-4,-1-2-2,-2-5-2,-2-3 0,-1-4-1,-1-4-1,0-1 0,2-2-2,1-2 0,1-2 0,2-1-1,2 0-1,2-1 0,3 0 0,6 3-1,4 4 1,5 2-2,4 3 1,5 3 1,3 3 0,5 3 0,1 3 1,2 3-2,1 3-1,0 3-1,2 2 0,1 2 0,0 2 1,2 2 1,-1 5 1,-2 10 0,-2 7 1,-2 10 2,-3 7-1,-7 4 0,-5 6 0,-7 4-1,-4 2-1,-2 0-2,-4-2-2,-2-1-1,-6 0-5,-8 0-8,-8 0-8,-7 0-8,-2-5-1,3-8 5,5-10 5,3-7 6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26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66113 31589 590,'0'-14'8,"0"1"17,0 2 15,0 2 17,-2 6 4,-2 8-9,-4 9-8,-2 10-9,-3 3-7,-1 0-5,-3 1-7,-1-1-5,-2 1-4,1 3-5,-1 1-3,1 2-3,0 0-4,2-1-2,2-3-1,3-2-2,0 0-7,1 1-9,-1 1-11,0 1-9,1-3-4,1-4 2,0-5 3,2-4 3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26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65700 31850 590,'30'23'133,"-3"-1"-28,-4-1-30,-2-1-28,2 2-20,5 5-10,6 4-12,6 6-9,0 1-9,-6-2-7,-5-2-7,-7-1-6,-3-4-9,-3-6-9,-1-4-11,-2-4-9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37"/>
    </inkml:context>
    <inkml:brush xml:id="br0">
      <inkml:brushProperty name="width" value="0.04929" units="cm"/>
      <inkml:brushProperty name="height" value="0.04929" units="cm"/>
      <inkml:brushProperty name="color" value="#F2395B"/>
    </inkml:brush>
  </inkml:definitions>
  <inkml:trace contextRef="#ctx0" brushRef="#br0">17166 39227 446,'0'-15'3,"0"1"5,0 1 5,0 1 7,0 0 1,0 2 0,0 1 0,0 0-2,0 2 0,0-1-2,0 0-2,0 0-1,0-1-2,-2-2 1,0-1-1,-2-3 0,0 1-2,-2 3-3,0 2-2,-1 4-4,-2 2-2,-2 2 0,-2 2 0,-1 2-1,-2 2 1,-1 4 0,-2 2 2,1 3-1,-3 2 2,0 1 0,-1 1 1,0 2 1,-2 0 0,1 1 0,-1 0 2,1 3 0,0-1 1,3 1-1,1-1 1,3 0-1,1 1 0,2 1 1,2 1 0,3 1-1,0 1 1,0 3-1,0 1 1,0 2-1,1 1 0,1-1 1,0-2 0,2 0 0,0-1-1,2-1 0,0-2-1,2 1-1,0-4 0,2-2-1,0-2 1,2-4-2,0-3-1,2-1-2,0-2-2,1-2-3,2-3-2,2-1-1,2-2-3,1-2 0,2-3-3,1-6-1,2-4-3,0-5-2,1-4 0,2-5 0,3-3 2,1-4 0,0-1 1,-3 3 0,-3 3-2,-2 3 0,-4 4 2,-3 3 5,-3 4 3,-2 5 6,-3 4 8,-1 8 15,0 6 14,-2 7 13,1 4 4,0 1-8,2 1-9,0 1-7,0 0-7,0-1-2,-2-1-3,0-1-4,0-1-1,2-3-1,2-1 1,2-2-1,1-2-5,1-3-8,2-1-10,0-2-8,0-4-5,-1-4-1,-1-5 0,0-5 0,0-4 0,1-4 0,3-2-1,2-2 1,-1-2 2,-1 3 4,-2 1 4,-2 3 4,-2 1 5,-1 2 3,0 3 4,-2 1 4,0 2 4,0 1 7,0 0 5,0 2 6,-1 2 4,0 4 6,-2 4 3,0 4 5,-1 4 0,2 4-4,0 3-5,2 5-3,-1 1-5,-1-2-3,0 0-2,-2 0-4,0-1-1,0 1-1,0 1 0,0 1-1,1 0-3,2-1-5,2-2-7,2 1-4,2-3-8,1-1-9,3-2-9,2-3-9,0-1-1,-1-2 8,-1-2 7,0-2 6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38"/>
    </inkml:context>
    <inkml:brush xml:id="br0">
      <inkml:brushProperty name="width" value="0.04283" units="cm"/>
      <inkml:brushProperty name="height" value="0.04283" units="cm"/>
      <inkml:brushProperty name="color" value="#F2395B"/>
    </inkml:brush>
  </inkml:definitions>
  <inkml:trace contextRef="#ctx0" brushRef="#br0">19706 39972 513,'-9'-19'44,"0"7"-1,-1 8-2,-1 8-2,-1 5-2,0 1-1,1 3 0,-1 2-2,1 1-3,1 3-4,0 2-4,2 1-5,1 1-3,0 1-2,2-1-1,1 1-2,0-1-2,2 1-2,0-1-2,2 0-1,0 0-1,0-1 0,0-1-1,0-1 1,0 0-5,0-1-6,0 1-8,0-1-7,1 0-5,4-1-3,2-1-1,3 0-3,3-3-2,0-3-1,1-3-3,1-2-2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0"/>
    </inkml:context>
    <inkml:brush xml:id="br0">
      <inkml:brushProperty name="width" value="0.04533" units="cm"/>
      <inkml:brushProperty name="height" value="0.04533" units="cm"/>
      <inkml:brushProperty name="color" value="#F2395B"/>
    </inkml:brush>
  </inkml:definitions>
  <inkml:trace contextRef="#ctx0" brushRef="#br0">20460 40186 485,'-2'-11'42,"-2"7"4,-4 8 5,-2 7 4,-1 5-1,0 2-8,2 0-7,1 1-7,0 0-6,2 1-2,1-1-5,0 1-2,1 0-3,1 1-2,-1 1-2,0 1-1,0-1-2,2-1-2,0-3-1,2-1-1,1-2-5,4-3-4,2-1-6,3-2-6,3-4-1,0-4-1,1-6 1,1-4 0,1-4-1,0-1 0,-1-3-1,1-1-1,-1-3 0,-1 0 1,-1 0 0,0-2 2,-3-1 2,-1 1 3,-2-1 3,-2 1 4,-2 0 1,0 3 3,-2 1 1,0 3 2,-2 1 2,-2 2 6,-2 3 4,-2 1 5,2 1-4,4 0-13,6 0-11,4 1-13,3-1-4,1 2 7,1 0 6,2 2 7,-1 1 4,-1 2 7,-1 2 4,0 2 7,-2 1 3,-1 2 4,-1 0 2,0 2 4,-2 0 1,-1 3-3,-1 2-3,0 1-1,-2 2-2,0 0-1,-2-1-1,0 1-2,-1 1-1,0 1-2,0 3-4,0 1-3,-1 0-3,0-1-4,-2-3-3,0-1-5,-1-5-9,0-8-16,0-8-16,1-8-17,1-3 1,5 1 17,6 1 16,4 1 16,1 1 10,-1 2 3,-2 2 5,-2 2 2,-1 1 4,2 1-1,0-2 2,1 2 0,0-1-1,-1 2-1,0 0-2,-2 2-2,0-1-5,0 0-9,0-2-8,0 0-9,-1-1-1,-1 0 5,-1 0 5,0 0 5,-1 0 4,0 1 2,0-1 1,0 0 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0"/>
    </inkml:context>
    <inkml:brush xml:id="br0">
      <inkml:brushProperty name="width" value="0.04992" units="cm"/>
      <inkml:brushProperty name="height" value="0.04992" units="cm"/>
      <inkml:brushProperty name="color" value="#F2395B"/>
    </inkml:brush>
  </inkml:definitions>
  <inkml:trace contextRef="#ctx0" brushRef="#br0">22350 39979 440,'0'-22'2,"0"3"4,0 3 5,0 3 3,0 5 11,0 10 17,0 8 18,0 9 17,0 5 1,0 1-14,0 1-15,0 1-15,0 1-8,0 2-5,0 2-4,0 3-4,0 2-4,0 2-2,0 3-3,0 4-4,0 1-4,0-2-10,0-1-8,0 0-9,1-3-7,2-2-4,2-3-7,1-3-4,2-4 1,-2-3 5,-1-5 8,0-3 5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0"/>
    </inkml:context>
    <inkml:brush xml:id="br0">
      <inkml:brushProperty name="width" value="0.04229" units="cm"/>
      <inkml:brushProperty name="height" value="0.04229" units="cm"/>
      <inkml:brushProperty name="color" value="#F2395B"/>
    </inkml:brush>
  </inkml:definitions>
  <inkml:trace contextRef="#ctx0" brushRef="#br0">22950 38994 520,'22'-41'51,"-3"11"-5,-3 13-4,-3 11-6,0 7-1,1 4 1,3 2 1,1 3 1,1 3-1,-3 2-6,-1 1-5,-2 3-6,-2 1-4,-1 3-4,-1 1-4,0 3-3,-3 2-2,-3 2-2,-2 4-2,-3 3-1,-4 1-4,-2 2-4,-3 1-6,-3 0-5,-3 2-4,-2 0-2,-1 1-4,-2 2-2,-1-2-3,3-4 0,1-4-2,3-4-1,1-4 3,2-7 5,3-5 6,1-6 6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1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23700 40381 521,'36'-13'50,"-6"3"-6,-5 4-7,-7 4-6,-2 3-3,0 2 4,-1 2 2,1 2 3,-2 2-2,-1 3-6,-2 3-5,-2 3-6,-2 2-5,-2 1-2,-3 1-4,0 1-2,-4 2-5,-2 3-5,-4 3-5,-2 3-6,-1-2-2,1-4 2,0-5 2,2-5 2,3-5 7,6-6 12,6-6 13,6-6 11,3-3 3,1 2-10,1 1-8,1 1-9,1-1-7,1 2-1,1-1-4,1 0-2,0 0-2,-1 2-1,-1 0-1,-1 2 0,-1 1-8,-3 2-12,-1 2-14,-2 2-12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2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26589 41475 537,'-22'0'0,"1"0"0,2 0 0,3 0 0,3 0 10,8 0 18,7 0 18,6 0 20,4 0 3,1 0-13,2 0-12,0 0-12,1 0-8,1 0-3,1 0-3,1 0-4,1-1-3,0 0-2,-1-2-3,1 0-1,0-1-3,1 2 0,1 0-3,1 2 0,0 0-1,-1 0 1,-1 0-1,-1 0 1,1 0-1,1 0-1,3 0-1,1 0-1,2-1-1,1 0 1,1-2 0,1 0 2,0-1-1,2 1 1,1-2 1,1 2 0,0-2 1,1 0 0,-1-1 0,0-2 1,0 1 0,1-1 0,-1 0 1,0 0-1,-1 1 0,-1 0-1,-3 2 0,-1 1 0,-3 0-1,0 2 1,-1 0-1,-1 2 1,0 0 0,-1 0 0,1 0 1,-1 0-1,0 0 0,-1 0 0,-1 0-1,0 0 1,-3 0-1,-1 0-1,-3 0 0,-1 0 0,-1 0-3,0 2-5,-1 0-5,1 2-4,-1-2-11,-2-2-14,-2-4-15,-2-2-15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23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44608 20131 493,'0'-16'0,"0"2"1,0 1 0,0 1 1,0 1 3,0 0 8,0 2 6,0 1 7,0 2 3,-2 6-1,0 4-1,-2 6-1,-1 3-1,-1 5-2,-3 3-2,-2 5-2,-1 2-2,-2 2-1,0 3-1,-1 1-2,-2 2-2,-1 0-1,-3 2-1,-1 1-3,-1 0 1,1 0 1,1 0 1,1 0 1,2-2-2,2-4-5,4-4-7,3-3-4,2-4-10,0-3-9,2-3-12,1-3-11,2-6-1,5-10 6,6-10 6,4-9 7,3-7 4,1-3 1,1-2 3,2-4 0,-2 0 3,0 2 2,0 2 2,-2 1 3,-1 2 2,-1 2 3,-1 0 3,0 1 3,-2 1 1,1 1 1,0 1-1,0 2 1,-1 1 3,-1 4 6,-1 5 6,0 3 7,-2 3 4,-1 0 3,0 2 3,-2 1 3,1 2 3,0 5 2,1 6 2,2 4 2,-1 4-1,-1 1-6,0 3-5,-2 1-7,0 2-3,-2 1-1,0 1-2,-2 1-1,0 1-2,0 0-2,0 2-2,0 1-2,0 1-1,0 1-1,0 0-1,0 2-1,0-1-2,0-2-1,0-1-1,0-3-3,0-3-1,0-3-4,0-5-2,0-3-2,-2-5-7,-4-4-9,-4-6-8,-3-4-10,-2-4-1,0-2 9,2-1 7,1-3 8,0-2 7,-2-1 4,0-3 4,-1-1 5,1 0 2,1 3 3,2 3 2,2 3 2,2 1 0,1 2 2,0 1 0,2 1 0,1-1 2,2 0 2,2-2 3,2 0 3,2 1-2,1 1-5,3 2-6,2 2-4,2 0-4,1-2-1,3-1 0,2-3-2,1 0-4,1 2-7,1 2-8,1 3-8,0 0-2,1 0 0,-1 0 1,1 0 1,-1 0 3,1 0 2,-1 0 3,1 0 3,-2 0 2,-1-2 2,-3 0 2,-1-1 2,-2-1 2,-1 2 2,-1 1 3,0 0 1,-2 1 3,-1-2 2,0 0 2,-2-1 2,-1-1 4,-2 0 5,-2 1 5,-2-1 4,-3 1 8,-2 4 13,-4 2 11,-2 4 13,-1 1-1,1 2-13,0 0-13,2 1-13,0 2-7,0 2-2,1 2-2,-1 1-2,1 2-2,4 0-1,2-1-2,4 1-2,2-2-2,2-1-3,1-2-2,3-2-4,1-1-2,0-1-2,-1 1-2,1 0-2,0 0-1,0 2 4,-1 0 2,1 1 3,-1 1 2,0 0 3,-2-1 2,-1 1 2,0 0 2,-2-1 1,-1 1 0,0 0 2,-2-1 1,-2 1 0,-2 0 2,-2 0 1,-3-1 0,-2 1-4,-3 0-2,-3 0-2,-2-2-3,2-1-5,1-2-2,1-2-5,-1-1 0,-2 0 0,-1 0 1,-3 0 2,0-1-14,-1-1-26,0 0-28,1-2-26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4"/>
    </inkml:context>
    <inkml:brush xml:id="br0">
      <inkml:brushProperty name="width" value="0.04516" units="cm"/>
      <inkml:brushProperty name="height" value="0.04516" units="cm"/>
      <inkml:brushProperty name="color" value="#F2395B"/>
    </inkml:brush>
  </inkml:definitions>
  <inkml:trace contextRef="#ctx0" brushRef="#br0">31897 39340 487,'-15'-8'0,"4"2"0,3 0 0,3 2 0,-1 1 4,-4 2 10,-4 2 9,-3 2 9,-1 1 2,2 2-4,4 0-4,3 2-4,2 1-2,0 3-2,2 3 0,1 3-1,0 2-1,0 1-1,0 1-1,0 1 0,0 1-2,0 1 1,0 1 0,1 1-1,-1 0 1,2 1 1,0-1 1,2 1 0,1-1 0,1 0-2,3 1-3,2-1-1,0 0-2,0 1 1,-2-1 0,0 1 1,-2-1-2,-1 1-5,0-1-2,-1 0-5,-1 1-3,0-1-2,0 0-2,0 1-3,-2-2-2,-1-1-3,-2-3-2,-1-1-3,-2-2-1,0 1 0,1-1-1,-1 1 0,0-2 1,0-1 3,0-2 0,0-2 3,1-3-2,-1-1-6,0-2-6,0-2-5,0-2-1,1-1 6,-1 0 7,0-1 6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4"/>
    </inkml:context>
    <inkml:brush xml:id="br0">
      <inkml:brushProperty name="width" value="0.04475" units="cm"/>
      <inkml:brushProperty name="height" value="0.04475" units="cm"/>
      <inkml:brushProperty name="color" value="#F2395B"/>
    </inkml:brush>
  </inkml:definitions>
  <inkml:trace contextRef="#ctx0" brushRef="#br0">31550 42800 491,'8'21'36,"0"-3"-4,-1-4-4,1-4-2,0-2-4,0 1-2,-1 1-2,1 2-3,0 1 1,0 3 3,-1 3 4,1 3 4,-1 3 0,-2 3-3,-3 3-2,0 2-4,-2 3 0,0 3-2,0 1-1,0 2-1,-1 0-1,0 0-1,-2-1-2,0-2-2,-1 2 0,0 4-1,0 4-1,0 4 0,0 2-3,1 1-8,-1 2-6,0 0-7,1-1-5,2-3-2,2-2-3,2-4-3,1-3-2,0-4-1,-1-4 0,1-3-2,0-6 2,0-4 3,0-5 4,0-4 3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5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34129 39600 606,'0'37'116,"0"-4"-26,0-4-26,0-3-26,0-2-14,0 1-5,0 1-2,0 0-4,-1 1-4,0-1-6,-2-1-4,0-1-5,-2-1-7,0 1-7,-1-1-8,-1 1-9,0-5-7,1-7-7,0-8-9,2-8-7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5"/>
    </inkml:context>
    <inkml:brush xml:id="br0">
      <inkml:brushProperty name="width" value="0.02989" units="cm"/>
      <inkml:brushProperty name="height" value="0.02989" units="cm"/>
      <inkml:brushProperty name="color" value="#F2395B"/>
    </inkml:brush>
  </inkml:definitions>
  <inkml:trace contextRef="#ctx0" brushRef="#br0">34150 40177 735,'15'-15'10,"-1"3"6,-1 1 4,0 3 6,-1 0 2,1 2-1,1 1-2,1 1-2,1 0-3,-1 2-5,1 0-6,0 2-5,-2 0 0,-1 0 2,-3 0 4,-1 0 4,-1 0-6,0 0-17,0 0-16,0 0-17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5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35000 39390 522,'0'-19'41,"0"10"2,0 10 2,0 10 3,1 5-2,2 1-5,2 1-6,1 1-6,1 1-3,-2 1-2,-2 1-3,-2 1-2,-1 1-2,0 1-3,0 1-2,0 1-3,0 3-3,0 6-4,0 6-6,0 6-4,0 2-5,0-2-8,0-2-7,0-2-8,0-3-4,2-6-1,0-4-2,2-5-2,0-5-1,1-3 0,1-4 0,2-4-1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5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35600 39374 703,'1'-16'7,"4"1"14,2-1 14,3 1 15,4 1 2,2 2-8,3 4-8,3 3-9,2 1-9,1 0-12,0 0-10,2 1-11,-1-1-8,-3 2-2,-3 0-4,-3 2-4,-2 0-1,-2 2 0,-3 0 1,-1 2 0,-2-1 1,0 1 1,-2 0 1,0 0 2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6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36128 38655 576,'-8'-13'9,"2"6"19,1 6 19,0 6 19,2 5 4,0 5-13,2 5-13,1 5-11,0 2-9,0-1-6,0-1-6,0-1-5,-2 0-3,0 3-1,-3 1-2,-2 3-1,-1 0-5,1 0-11,-1 0-12,0 1-10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7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37250 40496 591,'38'-7'115,"-2"2"-23,-2 2-23,-1 2-23,-2 1-15,1-2-7,-1 0-6,0-1-8,2 0-6,2 0-6,4 2-6,3 0-6,1 1-3,0 0-2,0 0-2,0 0-1,-2 0-3,-2-2-2,-3 0-2,-3-1-3,-4-1-3,-3 2-1,-5 0-2,-3 2-2,-4 0 2,-1 0 4,-2 0 5,-2 0 6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7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39516 39840 572,'-5'-8'7,"6"2"14,5 0 13,7 2 15,4 1 2,1 2-7,3 2-8,1 2-7,1 1-6,-1 2-1,-1 0-2,-1 2-3,0 0-2,-1 1-5,1 1-5,-1 2-4,0-1-3,-3 1 0,-1 0 0,-2-1 0,-2 2 1,-1 2 4,0 1 2,-2 3 3,-3 0 2,-6-1-2,-6-1-2,-6-1 0,-4 1-2,-3 1-2,-3 3-1,-3 2-3,-2 1-3,-2 2-5,-3 3-4,-1 1-5,1 0-4,4-2 0,3-1-1,5-3-2,4-2-2,5-3-5,4-3-5,6-2-4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8"/>
    </inkml:context>
    <inkml:brush xml:id="br0">
      <inkml:brushProperty name="width" value="0.04721" units="cm"/>
      <inkml:brushProperty name="height" value="0.04721" units="cm"/>
      <inkml:brushProperty name="color" value="#F2395B"/>
    </inkml:brush>
  </inkml:definitions>
  <inkml:trace contextRef="#ctx0" brushRef="#br0">41985 39118 465,'-1'-49'38,"-2"12"-5,-2 11-5,-1 13-5,-4 5-3,0 2 1,-3 1 1,-1 1-1,-2 1 0,0 3-3,1 4-3,-1 2-3,0 3-1,-2 2-1,0 2 0,0 1-1,-3 3 0,0 1 0,-1 3 1,-1 1 1,1 2 0,1 1-2,3 1 1,1 1-2,2 0 0,-1 1 1,0-1 0,1 1 1,0-2-1,2 0 0,2-1-2,3-1 0,1-1-2,2-1-1,2-1-1,2-1-1,1-1-2,2-3-3,0-1-3,2-2-2,1-3-4,1-3-2,3-2-4,2-4-3,2-2-1,3-2-3,3-2 0,4-1-2,0-4 0,1-2 0,-1-3 2,0-3 0,0-1 2,-3 3 3,-1 1 3,-2 2 3,-3 2 3,-3 1 3,-3 0 4,-2 2 3,-3 3 7,-1 4 9,0 6 10,-1 4 9,-1 4 5,0 3 0,0 3-1,0 4 1,-1-1-4,-1 0-5,0-1-4,-1 0-6,-1-3-3,2 1-2,0-2-1,2-1-2,2-3-7,6-3-12,4-4-12,5-4-11,3-4-7,-1-6-2,1-4-1,-1-5-2,0-3 2,-1-1 4,0-1 6,-2-1 3,-2 1 5,-1 1 3,-2 3 4,-2 1 3,-1 2 5,-1 2 4,1 3 5,0 1 4,-1 3 9,-2 4 14,-3 4 12,0 4 14,-2 3 3,2 1-5,0 3-6,2 2-6,-1 2-6,-1 1-6,0 3-7,-2 1-7,1 0-5,0-1-6,2-3-4,0-1-5,1-1-8,0 0-8,0-1-9,0 1-8,-1-1-11,-1-1-11,0-1-13,-1 0-12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44"/>
    </inkml:context>
    <inkml:brush xml:id="br0">
      <inkml:brushProperty name="width" value="0.02978" units="cm"/>
      <inkml:brushProperty name="height" value="0.02978" units="cm"/>
      <inkml:brushProperty name="color" value="#F2395B"/>
    </inkml:brush>
  </inkml:definitions>
  <inkml:trace contextRef="#ctx0" brushRef="#br0">52100 23850 738,'8'14'73,"0"-1"-15,-1-2-14,1-2-14,0-2-10,2 1-4,0 0-5,1 0-3,0 0-7,-3 1-6,-1 1-6,-2 1-8,-1 0-4,0-1-4,0 0-3,0-2-3,0-1-2,2-2-2,0-3-1,1 0-2,0-4 3,0 0 7,-2-3 7,0-2 7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8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43916 39013 598,'21'-28'61,"-3"9"-7,-5 7-7,-3 8-7,-2 5-5,1 2-2,2 2-4,0 2-3,0 2-4,-3 3-3,-1 3-5,-2 3-3,-3 2-4,-4 1-3,-4 1-5,-3 1-4,-4 1-1,-2-1-1,-1 1 1,-3-1-1,0-1 0,3-1-3,1-2-3,3-3-1,4-2 0,8-2 3,8-4 2,7-2 4,6-4 2,1-3 1,2-2 0,3-3 1,-1-2-2,0 2-7,-1 1-7,-1 0-6,-2 1-5,-5 0-2,-3 0-4,-4 1-3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8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44600 39278 703,'1'-15'13,"4"2"10,2 3 11,3 1 9,3 2 2,2 0-6,1 2-6,3 1-6,0 0-7,1 2-6,0 0-8,-1 2-8,1 0-7,-1 0-8,1 0-8,-1 0-7,-1 0-6,-2 2-1,-4 0-1,-3 2-1,-2 0 1,0 0 4,-2-1 2,0 1 4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48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45211 38397 562,'-15'-7'8,"4"0"14,3 2 15,3 1 15,1 3 5,2 7-2,0 7-5,2 8-3,0 3-6,0 4-10,0 3-10,0 3-9,-1 4-8,0 4-3,-2 5-6,0 6-3,-1-2-2,0-8 2,0-8 2,1-8 2,-1-4-13,0-3-24,0-1-26,0-2-26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1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33412 44439 592,'-8'-5'5,"0"6"11,1 6 9,-1 6 10,1 1 3,2-1-5,2-2-6,2-2-4,1-2-4,0 1-2,0 0 0,0 0-3,2 0 0,6 0-1,4-1-1,5 1 0,4-1-4,1-4-9,3-3-7,1-2-8,1-3-4,-3 0-1,-1-1 1,-3-1-1,-4 2 1,-8 6-1,-8 5 0,-8 7-1,-5 3 2,-2 1 4,-1 2 4,-3 0 3,-1 0 2,-1-1 3,-1-1 1,-1-1 2,0 0 1,3 0-2,1-1 0,3 1-1,1-2 3,4-1 4,3-2 5,2-2 6,6-3 2,8-2-1,8-4 1,8-2-1,2-3-2,0-2-5,-1-2-4,-1-2-4,0-1-3,-1 1-1,1-1-3,-1 0-1,-5 4-2,-10 6-3,-12 8-1,-10 6-2,-6 4-1,-1 1 2,-1 2 2,-1 0 1,-2 0 1,-1 1 2,-3-1 1,-1 1 0,-1 0 3,2 1 5,0 1 3,1 1 4,1 0 2,1-1 0,1-1 0,1-1-1,2-1 1,3-3 3,3-1 2,2-2 3,3-2 1,3-1 2,1 0 2,2-2 1,5-3-1,10-6-4,8-6-3,9-6-3,6-5-5,4-3-6,4-5-5,5-3-5,1-2-5,2 2-1,0 0-3,2 1-3,-3 2 0,-5 3-1,-4 3 1,-5 3-1,-5 2 2,-5 4 4,-5 3 3,-5 3 4,-3 2 10,-2 3 14,-2 4 15,-2 2 15,-1 2 4,1 0-7,2 0-6,0 0-7,1 0-6,2 1-6,0 2-6,1 0-6,0 1-4,0-1-3,-2 1-4,0 0-4,-3 1-6,-3 3-10,-2 3-10,-4 3-9,-2 1-6,-1-3 0,-3-1-2,-2-2 0,0-3 3,1-3 8,0-3 8,2-2 8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2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33550 46610 564,'-11'-15'18,"7"1"5,8 1 6,7 0 5,5 2-1,0 1-6,-1 0-6,1 2-7,-1 1-3,-1 0-3,-1 2-1,0 1-1,-2 0-2,1 0-2,0 0-2,0 0-2,0-1-1,1-2-4,1-2-2,2-1-2,-1-2-3,-1 0-1,-1 0-1,-1 1-2,-3 2-1,-6 6-4,-6 6-1,-6 6-4,-4 5 1,-3 5 5,-3 5 4,-3 5 5,-2 2 3,-1 1 2,-1-1 1,-1 0 2,0 0 2,1-2 0,1 0 2,1-1 0,2-2 3,3-5 1,3-3 3,3-4 2,2-3 3,2-1 2,2-1 3,3 0 2,2-4 1,4-2 2,3-6 0,5-2 1,1-3-2,0 0-5,-2 0-4,-1 0-5,0 1-2,0 1-2,0 0 0,0 2-2,-3 2 0,-2 6 0,-6 4 1,-2 5-1,-3 2 2,0 0 0,0-2 3,0-1 1,1 0 2,1 2 3,0 0 1,2 1 3,1 0 1,2-1 0,2-1 1,2 0 0,1-2 1,2 1-1,0 0 0,1 0 0,2-1-1,0-1-2,1-1-2,2 0-1,-1-1-2,-1 1-3,-1 2-1,0 0-2,-1 0-2,-1-1-3,1 0-2,0-2-2,0 0-1,0 0-1,0-1 0,-1 1 0,2-3-9,0-8-16,1-6-16,1-7-16,0-7-5,0-5 9,-2-6 7,0-6 9,-2-3 8,1 2 8,0 0 8,0 1 9,-1 3 6,-1 6 4,0 4 4,-2 5 5,0 4 2,0 3-2,0 2 0,0 4-2,-1 4 11,0 6 20,-2 6 22,0 6 22,-1 3 2,0 1-15,0 1-15,0 1-15,-1 1-10,0-1-5,-2 1-5,0 0-5,-2 0-5,-2 1-2,-2 0-4,-1 3-4,-3-1-5,-2 2-9,-1 1-8,-3 1-7,-1-1-6,-1-3 0,-1-3 0,-1-3-2,-1-3 2,-1-2 3,-1-4 3,-1-3 4,0-2 3,1-2 2,1-2 3,2-2 2,0-1 4,2-2 4,3 0 4,1-1 4,4-1 6,3 0 6,4 1 8,4-1 6,5-1 2,6 0 0,5-1 0,7-1-2,4-1 1,3 0 1,3 0 1,2 1 2,3-2-4,1 0-10,0-1-10,2-1-9,1-2-8,2-1-8,2-3-8,2-1-8,0-1-3,-4 1 1,-2 1 2,-3 1 0,-6 2 4,-6 4 5,-7 4 4,-6 5 6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2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35862 45913 438,'-8'-15'5,"2"4"9,1 3 10,0 3 9,1 4 7,0 7 4,0 7 6,1 8 3,-1 2-1,2-1-10,0-2-9,2 1-9,0 0-4,0 5-2,0 3 0,0 4-2,-1 3 0,0 1-2,-2 0-2,0 2 0,-1 1-3,0 0-2,0 2-3,0 0-2,1 0-4,0-3-3,2-4-4,0-2-4,1-3-2,0-1 0,0-3-2,0-1-1,-1-3-3,-3-3-7,-4-3-7,-2-3-6,-2-4-1,1-6 5,-1-6 6,0-6 4,-1-5 4,-3-3 2,-4-5 3,-1-3 1,-3-3 2,2-1 1,1-1-1,1-1 2,2 1 1,1 2 3,2 1 3,3 3 3,1 1 4,4 1 4,3 1 5,2 1 4,4 1 2,2 1 2,3 0 2,4 2 1,1 2-1,1 1-1,1 2-3,2 2-1,-2 2-3,-1 1-3,-2 0-2,-2 2-2,-4 4-2,-5 10 0,-4 8 1,-5 9-1,-4 3 1,0-2-1,-1-1 0,-1-3 0,0-1 0,1-1 1,0-1 1,2-1 0,1-2 1,1-2-1,0-4-1,2-3-1,3-3-3,6-2-3,6-4-5,6-2-4,4-5-4,5-4-4,3-5-3,5-5-3,3-3-1,4-1 2,4-1 2,4-1 3,2 0 1,0 0 4,0-1 3,0 1 3,-2 0 4,-4 1 5,-4 1 5,-3 1 5,-6 3 5,-4 5 4,-5 5 4,-4 4 4,-6 7 3,-7 6 2,-4 7 1,-7 8 2,-3 1-2,0-2-4,0-1-5,1-2-5,0-2-3,0 1-1,2 0-3,1-1-2,0 0-1,2 0-1,1-2 0,0-1-2,2 0 0,2 2-1,2 0-1,2 1-1,3-1 0,2-1 0,3-2-1,3-2-1,3-1 0,1 1-4,3 2-1,2 0-3,-1 0-1,0-1 1,-1 0 0,0-2 2,-2 0-6,1 0-12,-1 0-11,1-1-11,-1 1-9,-3-2-4,-1-1-4,-2 0-4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3"/>
    </inkml:context>
    <inkml:brush xml:id="br0">
      <inkml:brushProperty name="width" value="0.05102" units="cm"/>
      <inkml:brushProperty name="height" value="0.05102" units="cm"/>
      <inkml:brushProperty name="color" value="#F2395B"/>
    </inkml:brush>
  </inkml:definitions>
  <inkml:trace contextRef="#ctx0" brushRef="#br0">43007 45327 431,'0'-18'3,"0"-3"6,0-5 7,0-3 7,0 0 2,0 5-1,0 5 0,0 5-1,-1 3-1,-2 3-3,-2 1-3,-2 2-2,-1 2-2,-2 2 0,0 2 0,-1 2 0,-1 2-1,-1 2-1,-2 1 0,0 3-1,-1 2 0,-1 3 0,-1 4 0,-1 2 1,-1 2 0,1 2-1,-1 3 1,1 1 1,0 3-1,0 5-1,2 3 1,1 4-1,1 2-1,1 1 1,1 2-2,0 0 0,3-2 0,3-4-3,2-5-1,4-6-2,1-4 0,0-5-1,0-5-1,0-5 0,2-4 0,4-2 1,4-4-1,3-2 1,4-5-2,3-4-6,3-5-4,3-5-6,2-5-4,1-1-4,1-4-4,1-3-3,-2 0-1,-3 1 4,-5 3 4,-3 2 3,-4 2 5,-1 4 5,-2 5 5,-2 3 5,-4 5 7,-2 8 11,-6 6 10,-2 7 11,-3 4 4,2 1-4,1 1-3,0 1-2,1 0-5,0-3-3,0-1-5,1-2-4,2-4-9,7-5-13,7-5-15,8-4-13,1-5-7,-1-6 2,-3-4 2,-1-5 2,-1-2 2,-1-1 5,1 1 4,0 0 3,-2 0 6,-3 4 7,-3 3 5,-2 3 7,-3 2 9,2 1 9,-2 0 11,1 2 10,-1 3 3,0 6-3,-1 6-3,-2 6-3,0 3-2,-2 3-4,-1 1-3,0 3-2,-1 0-3,1 1-4,-2-1-2,2 1-3,-1-1-2,2-2-2,0 0 0,2 0-2,0-2-1,2-1-4,0-1-4,2-1-3,0-1-6,3-3-8,2-1-8,2-2-9,2-2-6,5-2-5,4-3-3,3 0-5,0-3-1,-5-1 2,-5 0 1,-4-1 3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4"/>
    </inkml:context>
    <inkml:brush xml:id="br0">
      <inkml:brushProperty name="width" value="0.04691" units="cm"/>
      <inkml:brushProperty name="height" value="0.04691" units="cm"/>
      <inkml:brushProperty name="color" value="#F2395B"/>
    </inkml:brush>
  </inkml:definitions>
  <inkml:trace contextRef="#ctx0" brushRef="#br0">45672 45966 468,'-10'-7'8,"-2"2"14,-3 2 15,-3 2 15,0 3 4,3 6-7,2 4-6,4 5-6,2 4-5,-1 3-3,0 3-3,0 3-3,1 0-2,0 0-2,2-1-2,1-1-2,0-1-2,2 0-2,0 1-1,2-1-3,1-2-3,4-3-5,2-4-5,3-5-5,3-3-8,3-2-8,3-4-8,4-2-10,0-5-4,2-4-1,1-5-2,1-5-1,-3-1 4,-5 2 9,-7 4 10,-5 3 9,-2 1 4,0-2-2,1 0-3,2-1-2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4"/>
    </inkml:context>
    <inkml:brush xml:id="br0">
      <inkml:brushProperty name="width" value="0.04999" units="cm"/>
      <inkml:brushProperty name="height" value="0.04999" units="cm"/>
      <inkml:brushProperty name="color" value="#F2395B"/>
    </inkml:brush>
  </inkml:definitions>
  <inkml:trace contextRef="#ctx0" brushRef="#br0">46455 45868 440,'8'-8'1,"0"1"2,0-1 3,-1 0 2,-1 2 11,-4 6 19,-4 4 19,-4 6 19,-3 4 3,-3 5-14,-4 5-15,-1 5-13,-4 2-9,-2 2-5,-1 1-3,-2 1-5,-1-1-3,3 0-2,1-1-3,3-2-3,2-1-2,2-5-5,4-4-4,3-3-4,4-7-8,6-8-11,6-10-13,6-8-12,3-7-4,3-5 6,1-4 5,3-6 4,0-1 7,-1 4 4,-1 2 5,-1 3 6,-1 3 5,1 3 8,-1 3 8,1 3 7,-1 3 2,-3 3-2,-1 3-3,-2 2-3,-3 5 9,-1 4 19,-2 5 19,-2 6 20,-2 3 3,-2 5-11,-2 3-12,-2 5-11,-1 0-7,0 0-5,0-1-3,0-1-5,1-2-3,1-2-2,0-1-4,2-2-2,2-7-9,5-9-14,6-10-14,4-9-15,2-8-3,-1-1 7,-1-4 8,-1-3 7,0-1 5,1 1 2,1 2 3,2 0 3,-2 2 2,-1 3 3,-3 3 3,-1 3 2,-2 2 4,-1 2 4,0 3 5,-2 1 4,0 4 7,-2 8 12,-1 6 11,0 7 10,-2 5 1,-2 1-10,-2 2-10,-2 3-10,-1 0-6,0-1-4,0-1-2,0-1-4,0-2-2,0-1-3,0-3-4,0-1-2,4-6-9,6-9-15,7-8-15,8-9-15,1-4-3,0 3 11,-1 1 10,0 2 10,-2 1 6,1-1 1,-1-1 0,1-1 1,-3 0 1,-3 2-2,-4 3-1,-4 1 0,-3 1 0,-1 0 2,0 0 1,-1 1 2,-1-1 2,0 0 3,0 0 4,0 0 3,0 1 2,0-1 1,0 0 1,0 0 1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5"/>
    </inkml:context>
    <inkml:brush xml:id="br0">
      <inkml:brushProperty name="width" value="0.05949" units="cm"/>
      <inkml:brushProperty name="height" value="0.05949" units="cm"/>
      <inkml:brushProperty name="color" value="#F2395B"/>
    </inkml:brush>
  </inkml:definitions>
  <inkml:trace contextRef="#ctx0" brushRef="#br0">48745 45290 369,'0'-43'-15,"2"8"10,0 7 10,1 9 10,1 3 6,0 2 0,0 1 1,0 1 1,-1 5 9,0 10 17,-2 10 17,0 9 17,-2 7 0,0 3-16,-2 2-16,0 4-16,0 3-10,0 2-5,2 4-5,0 2-5,1 5-4,-2 5-4,0 7-6,-2 6-4,0 1-7,1-2-12,-1-1-9,0-3-11,-1 0-3,0 1 4,-1 1 4,-1 1 4,-1-4 5,2-7 5,1-8 6,0-8 5,1-7-3,1-5-9,-1-7-11,0-5-11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45"/>
    </inkml:context>
    <inkml:brush xml:id="br0">
      <inkml:brushProperty name="width" value="0.03288" units="cm"/>
      <inkml:brushProperty name="height" value="0.03288" units="cm"/>
      <inkml:brushProperty name="color" value="#F2395B"/>
    </inkml:brush>
  </inkml:definitions>
  <inkml:trace contextRef="#ctx0" brushRef="#br0">52259 23787 669,'7'-6'4,"-2"6"7,-3 4 9,0 6 7,-4 2 2,-4 1-6,-4 1-5,-4 2-5,-2 0-7,-3 3-9,-1 1-9,-3 3-8,0 0-5,1-1 1,2-1 0,0-1 1,0-2 1,2-1 1,1-2 1,1-2 1,1-3 1,1-3 4,1-3 2,1-2 4,1-3 2,2 0 2,2-2 1,2 0 3,1-1 2,1 0 4,-1 0 4,0 1 3,0 0 6,2 3 11,0 4 10,2 2 10,0 3 0,2 0-12,0 1-10,2 2-12,-1 2-6,-1 7-4,0 5-2,-1 6-4,-1 0-2,0-7-3,0-7-3,0-6-3,1-8-2,3-5-4,4-6-3,2-5-3,3-7 0,5-5 3,3-7 4,5-5 3,1-2 4,1 4 1,-1 2 3,0 3 3,-1 4 2,-3 3 4,-3 4 3,-3 5 3,-3 4 3,-2 4 1,-4 6 2,-3 4 1,-3 5-1,-2 4-2,-3 3-4,-4 5-2,-2 1-2,-1 1-4,-3-1-2,-1 1-3,-2-3-1,2-3 2,1-5 0,1-3 2,2-4-4,4-4-6,4-4-7,4-4-8,2 0 0,0 4 5,0 4 5,0 4 5,-2 3 4,-2 4 1,-4 2 1,-2 3 2,-2 1 0,-2 1 1,0 0 0,-1-1 1,0-1 0,1-2 0,0-4 0,2-3 1,1-1 0,0 0 2,2 0 1,1-1 2,0-1 0,2-6-2,0-4-2,2-5-1,1-4-1,4-2 1,2-2 0,3-1 0,2-2-1,0-1-5,-1-1-5,1-1-5,-2 0-1,-2 3 2,-4 1 1,-2 3 2,-2 0 3,0 2 4,0 1 4,0 1 4,0 1 4,0 0 2,0 2 3,0 1 3,-1 3 5,-1 6 9,0 6 9,-1 5 9,-1 6 0,2 4-8,0 3-8,2 4-7,0 4-6,2 3-1,0 2-2,2 4-3,0 2-3,0 2-4,-1 2-6,1 2-3,0 3-6,-2 7-3,0 6-5,-2 5-4,0 4-5,0 1-6,0 1-5,0 1-6,0-7-1,0-13 5,0-14 3,0-14 5,0-9 2,2-3 5,1-4 2,0-4 4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5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49283 46018 583,'22'-29'6,"-3"7"14,-3 5 14,-3 7 13,-2 5 3,-3 8-7,-1 6-6,-2 7-8,-3 4-6,-4 1-7,-4 1-6,-3 1-7,-3-1-4,2-1-1,1-3-2,1-1-2,1-2-2,4-1-4,2-1-4,4 0-3,2-3 0,3-1 6,3-2 5,4-2 5,0-1 4,-1 0 2,-1 0 1,-1 0 2,-1 1 0,-2 3 1,-2 3-1,-2 4 1,-3 0 2,-3 1 5,-2 0 4,-3-1 5,-3 1 1,-2 1-1,-2 1-3,-1 2-2,-2-2-5,1 0-6,-1 0-6,1-2-8,-1-2-15,2-1-24,1-2-24,1-2-24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5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50095 44963 494,'9'-9'4,"2"0"11,2-2 9,1 0 9,2 1 5,0 3 0,-1 2 1,1 4-1,0 3-1,-1 4-5,1 4-4,0 3-4,-2 4-2,-3 3 0,-3 3-1,-2 3-1,-3 3-1,-2 3-3,-2 3-2,-2 2-3,-3 5-4,-4 3-3,-4 3-6,-3 5-4,-4 2 0,-1-2 1,-3-1 3,-1 0 2,-1-4-8,3-6-19,1-6-18,3-6-19,2-5-8,5-5 3,3-5 2,4-4 3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6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51291 46270 483,'-2'-12'114,"-1"10"-21,-1 8-22,-3 10-22,-2 4-13,-2 0-6,-2 2-6,-1 1-6,-1 0-3,1-1-2,1-1-2,0-1-1,3-1-2,3-1 0,2-1-1,4-1-1,4-1-2,6-4-6,5-3-4,7-2-5,2-4-3,1-3-4,-1-2-3,1-3-3,-3-2-2,-2 0-2,-3 0-1,-2 0-2,-3 1-1,1 1-1,0 0-1,0 2-2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6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51542 46424 521,'-8'-7'2,"2"-1"3,1 0 3,0 0 4,1 5 12,1 10 19,-1 9 20,0 11 21,0 6-1,2 2-19,0 4-20,2 2-19,-1 2-12,-2-2-6,-2 0-6,-2-1-5,0-3-9,-1-2-12,0-4-12,0-2-13,1-4-8,1-5-4,0-5-4,2-4-5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7"/>
    </inkml:context>
    <inkml:brush xml:id="br0">
      <inkml:brushProperty name="width" value="0.05995" units="cm"/>
      <inkml:brushProperty name="height" value="0.05995" units="cm"/>
      <inkml:brushProperty name="color" value="#F2395B"/>
    </inkml:brush>
  </inkml:definitions>
  <inkml:trace contextRef="#ctx0" brushRef="#br0">51505 43944 366,'1'-29'4,"3"7"5,4 5 8,2 7 5,1 3 3,0 2-4,-2 2-3,-1 2-4,2 1-3,4 0-7,3 0-5,5 0-5,0 1-4,-3 4 0,-3 2-1,-3 3 0,-2 3 2,-2 2 5,-2 1 4,-2 3 5,-2 1 4,-1-1 3,0 1 4,-2-1 4,0 1 2,-2 1 1,0 1-1,-1 1 1,-1 1 0,2 1 0,0 1 0,2 1 0,0 1 0,0 3 2,0 1 2,0 3 1,1 0-1,2 0-3,2 0-4,1 0-4,2 2-2,-2 3 0,-1 2-2,0 4 0,-2 0-1,-1 0-2,0-2-1,-1 0-2,-1-2-2,0 0 1,0-2-2,0 0 0,-1-2 0,-1-2 1,0-1-1,-1-3 1,-2-2-3,0-3-2,-1-3-5,-2-3-3,-1-3-3,-3-1-2,-3-2-3,-3-2-2,-3-3-2,-1-1-3,-3-2-2,-1-2-2,-4-2-2,-3-1-3,-4 0-3,-4-1-2,1-1-5,6 0-6,5 0-7,7 0-6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7"/>
    </inkml:context>
    <inkml:brush xml:id="br0">
      <inkml:brushProperty name="width" value="0.05042" units="cm"/>
      <inkml:brushProperty name="height" value="0.05042" units="cm"/>
      <inkml:brushProperty name="color" value="#F2395B"/>
    </inkml:brush>
  </inkml:definitions>
  <inkml:trace contextRef="#ctx0" brushRef="#br0">41947 44928 436,'-9'-15'2,"0"1"6,-1 1 5,-1 0 4,-1 3 5,2 3 0,1 2 3,0 4 1,0 1 0,-3 2-3,-3 0-4,-3 2-2,-1 0-4,0 0-1,2-1-3,1 1-2,0 0-1,-1 0 0,-1 0 1,-1 0 1,0 0 0,3 0-2,1 0-1,2 0-1,1 0 0,1 1 0,-1 2 1,0 0 1,0 1-2,1 2-2,-1 0-3,0 1-3,2 1 1,3 0 2,2-1 3,4 1 3,1 1 2,0 2 3,0 1 1,0 3 3,0 2 1,2 3-1,0 3-1,2 3 0,-1 3-1,-1 6 0,0 5-1,-1 4 0,-1 4-1,0 2-1,0 1-2,0 3-2,-1 0-1,-1-1 1,0 0-2,-1-2 1,-1-2-1,0-4 0,0-4 1,0-4-1,1-3 1,0-2-1,2-2-1,0-1 0,1-3 1,-2-2 0,0-1 1,-1-3 1,0-2-5,3-3-7,4-3-9,2-2-9,4-6-4,6-8 1,4-8 0,5-8 1,1-3 1,-2 3 4,-1 1 3,-2 3 4,-3 0-7,-1 2-16,-3 1-17,-1 0-17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8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53740 43340 539,'0'-22'0,"3"5"0,2 3 0,2 4 0,5 4 10,7 2 19,9 4 19,7 3 20,0 2 2,-8 5-12,-7 4-14,-8 3-13,-6 4-9,-1 1-4,-2 3-3,-2 1-5,-4 2-3,-6 1-2,-5 1 0,-7 0-3,-2 0-1,0-1-2,-1-3-2,1-1-2,0-3-1,1-3 2,1-3 0,1-3 2,5-4 3,10-4 3,10-6 4,10-4 3,6-3 0,2 0-5,4 1-5,3-1-4,0 1-2,-1 2 2,-3 2 0,-1 2 1,-3 1-7,-2 0-19,-1 0-17,-2 0-18,-3 0-7,-1 0 4,-2 0 3,-2 0 4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8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54700 43674 610,'0'-15'6,"2"1"14,0 1 12,2 1 13,1 1 4,3 2-5,4 2-4,2 3-6,3 0-3,5 0-5,3 0-3,5 0-4,0 0-5,0 0-7,-1 0-8,-1 1-7,-3-1-5,-1 2-6,-4 0-6,-3 2-4,-3 0-7,-1 0-8,-2 0-8,-2 0-7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3:58"/>
    </inkml:context>
    <inkml:brush xml:id="br0">
      <inkml:brushProperty name="width" value="0.0485" units="cm"/>
      <inkml:brushProperty name="height" value="0.0485" units="cm"/>
      <inkml:brushProperty name="color" value="#F2395B"/>
    </inkml:brush>
  </inkml:definitions>
  <inkml:trace contextRef="#ctx0" brushRef="#br0">55445 42974 453,'-8'-7'0,"0"0"0,0 2 0,1 1 0,-1-1 3,0 0 7,0-2 7,1 0 6,1 1 9,4 2 11,4 4 12,4 3 10,1 2 2,-1 5-10,-1 4-10,0 3-10,-1 6-7,0 5-6,-1 6-6,1 6-5,0 6-8,0 4-8,0 5-10,0 5-9,-1-3-4,0-10 0,-2-12 1,0-10 0,-2-6-9,0-1-16,-2-1-18,0 0-16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14:01"/>
    </inkml:context>
    <inkml:brush xml:id="br0">
      <inkml:brushProperty name="width" value="0.03436" units="cm"/>
      <inkml:brushProperty name="height" value="0.03436" units="cm"/>
      <inkml:brushProperty name="color" value="#F2395B"/>
    </inkml:brush>
  </inkml:definitions>
  <inkml:trace contextRef="#ctx0" brushRef="#br0">31847 46887 640,'-7'-6'4,"2"6"8,2 4 9,2 6 9,1 3 2,-2 5-3,0 3-3,-2 5-2,0 0-2,1-1-2,-1-3 0,0-1-2,0-1-2,2 3-1,0 1-2,2 3-2,0-1-1,0 0-1,0-1-1,0-1-1,0 0-1,0-1-2,0 1-2,0-1-2,0-1-2,0-1-2,0-2-3,0-3-3,3-2-3,6-2-5,5-4-3,7-3-5,5-2-5,8-4-6,7-2-5,6-3-7,0-2 2,-10 2 8,-8 1 9,-9 0 8,-4 0 5,-1-2 0,1-1 1,0-3-1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45"/>
    </inkml:context>
    <inkml:brush xml:id="br0">
      <inkml:brushProperty name="width" value="0.02585" units="cm"/>
      <inkml:brushProperty name="height" value="0.02585" units="cm"/>
      <inkml:brushProperty name="color" value="#F2395B"/>
    </inkml:brush>
  </inkml:definitions>
  <inkml:trace contextRef="#ctx0" brushRef="#br0">51743 26189 850,'-3'-9'26,"10"-2"1,9-2 3,11-1 2,5-2-7,0-1-16,2-2-15,1 1-17,-2 0-11,-6 5-5,-3 3-5,-6 4-6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06T03:56:11.653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29129 10572 0,'0'0'16,"0"0"-16,0 0 0,0 0 0,0 0 16,26-12-16,-26 12 15,27-3-15,-11 2 0,5 3 0,5 4 16,2 0-16,0 3 0,17 8 16,7 3-16,0 0 0,1 1 0,20 9 15,16 10-15,-8-3 16,-9-3-16,19 9 0,12 7 15,-18-9-15,-12-5 0,28 16 16,-9-3-16,-24-13 0,-15-7 0,-13-12 16,-10-7-16,-15-6 0,-9-3 0,-3 0 15,0-1-15,-1 0 16</inkml:trace>
  <inkml:trace contextRef="#ctx0" brushRef="#br0" timeOffset="298.2378">29135 10851 0,'0'0'0,"0"0"0,0 0 0,0 0 16,0 0-16,0 0 0,35-1 15,-35 1-15,42 4 0,-13 2 16,5 3-16,3 1 0,4 2 15,17 7-15,5 2 0,12 5 16,-3-2-16,15 9 0,0 0 16,5 2-16,-11-4 0,9 8 0,-7 5 15,-8-6-15,-7-2 0,16 9 16,-14-10-16,-22-9 0,-13-4 16,-20-6-16,-12-3 0,-1-4 15,0-3-15,-1-2 0</inkml:trace>
  <inkml:trace contextRef="#ctx0" brushRef="#br0" timeOffset="548.5525">29403 11067 0,'0'0'0,"0"0"16,0 0-16,35 12 0,-35-12 0,37 15 15,-11-4-15,2 2 16,4 1-16,14 8 0,2 3 16,8 4-16,-3-4 0,12 8 0,1 1 15,-7-1-15,-7 1 0,6 0 16,-3 0-16,-10-4 0,-7-1 16,-7-6-16,-8-8 0,-9-8 15,-3-4-15,-3-1 0,-2 0 16,-2-1-16</inkml:trace>
  <inkml:trace contextRef="#ctx0" brushRef="#br0" timeOffset="848.4967">29461 10640 0,'0'0'15,"0"0"-15,0 0 0,0 0 0,33 6 0,-12 0 16,8 3-16,2 1 16,2 0-16,16 8 0,9 4 15,-1-2-15,0-1 0,18 8 16,17 7-16,-6-1 0,-5 0 16,14 7-16,-1 0 0,-10-3 15,-18-7-15,10 9 0,-17-5 16,-18-11-16,-12-6 0,-24-7 15,-15-6-15,-2-4 0,-3-1 0,5-1 16,3 2-16,3 0 0</inkml:trace>
  <inkml:trace contextRef="#ctx0" brushRef="#br0" timeOffset="1098.31">29787 10700 0,'0'0'16,"19"0"-16,5 1 0,12 3 0,3 1 15,20 3-15,7 2 0,11 4 16,-3-1-16,14 8 0,0 2 16,-1 2-16,-12-2 0,19 16 15,-16 1-15,-15-6 0,-10-5 16,-10-3-16,-6-4 0,-16-3 15,-9-1-15,-10-9 0,-5-7 16,0-3-16,3 1 0,-2 0 0</inkml:trace>
  <inkml:trace contextRef="#ctx0" brushRef="#br0" timeOffset="1293.1194">30275 10952 0,'0'0'0,"9"7"16,0 2-16,-1 0 0,-2 1 16,-10 2-16,-8 0 0,2-1 15,1-3-15,2 0 0</inkml:trace>
  <inkml:trace contextRef="#ctx0" brushRef="#br0" timeOffset="4281.663">29263 9690 0,'0'0'15,"0"0"-15,0 0 0,0 0 16,0 0-16,0 0 0,0 0 16,0 0-16,-9 26 0,9-26 15,-1 24-15,1-24 0,1 29 0,0-11 16,1 5-16,-1-1 0,0 0 15,0 10-15,2 5 16,-2-3-16,0-1 0,-2 1 0,-1 2 16,-2 2-16,1-3 0,0-4 15,-2-3-15,0-2 0,-1-4 0,1-11 16,0-9-16,2-1 16,1 1-16,0-1 0</inkml:trace>
  <inkml:trace contextRef="#ctx0" brushRef="#br0" timeOffset="4698.1794">29428 9675 0,'0'0'0,"0"0"0,0 0 16,0 0-16,0 0 0,20-20 15,-20 20-15,22-11 0,-9 6 0,3 1 16,2 1-16,0 0 0,-2 0 15,3 2-15,1 1 16,4 0-16,-1 1 0,0 1 0,-3 3 16,-2 1-16,-1 1 0,-2 3 15,1 5-15,-2-2 0,-1 0 16,-1 4-16,-1 1 0,-2-1 16,-1 1-16,-1 7 0,0 3 15,-2-6-15,-2 1 0,-1 8 16,-1 6-16,0-3 0,-1-3 0,0 3 15,1 3-15,-1-3 0,0-4 16,1 6-16,1 2 16,-1-6-16,0-2 0,-1-5 0,0-1 15,0-5-15,1-5 0,-1-2 16,0-2-16,0-4 0,0-1 0,-3-3 16,-2-1-16,-3-3 0,0-1 15,-8-11-15,-5-7 16,2 0-16,2-2 0,2 6 0,4 2 15,3 3-15</inkml:trace>
  <inkml:trace contextRef="#ctx0" brushRef="#br0" timeOffset="5698.2694">29374 10067 0,'0'0'0,"0"0"0,0 0 16,0 0-16,0 0 0,-14-16 16,14 16-16,0 0 0,0 0 0,0 0 15,0 0-15,-9-21 0,9 21 16,0 0-16,21-15 15,-21 15-15,27-9 0,-7 1 0,3 0 16,0-1-16,0 0 0,3-3 16,-1-1-16,-3 1 0,-2 0 15,-3 1-15,-3 2 0,-3 1 16,-2 2-16,-1 1 0,-2 2 16,-1-1-16,-2 1 0,-5 4 15,-4 5-15,0-2 0,-2 3 0,-9 6 16,-4 4-16,2 0 0,0-1 15,0 1-15,0 2 0,0 2 16,1-2-16,2-1 0,3 0 16,3-3-16,5-3 0,6-1 15,4-2-15,4-2 0,2-4 0,6-2 16,7-3-16,-2 0 16,-1 0-16,4 0 0,0 0 15,-4 0-15,-2 3 0,-3 2 16,-5 3-16,-4 2 0,-4 1 0,-6 5 15,-7 4-15,-1 0 0,-2-1 16,-5 4-16,-5 0 16,2-3-16,2 0 0,2-3 0,3 1 15,3-3-15,2-3 0,1-2 16,3-1-16,1-4 0,0 0 0,9-5 16,5-5-16,3-1 0,3-3 15,17-13-15,10-8 16,-1-2-16,0-1 0,14-12 0,4-7 15,-8 8-15,-7 5 0,3-10 16,3-6-16,-8 11 0,-6 7 16,4-8-16,-9 9 0,-15 19 15,-2 2-15,4-4 0,-5 5 16,-8 10-16,-3 3 0,-1 1 16,-2 2-16,3 0 0,-3 0 0,-3 6 15,-3 5-15,-5 2 16,-2 3-16,-7 5 0,-4 5 15,-1 0-15,2 0 0,-3 1 0,-3 1 16,6-3-16,4-5 0,4 1 16,4-5-16,4-5 0,2-2 0,2-1 15,3-3-15,4-1 16,2 0-16,5-3 0,5-2 16,-1 3-16,1 1 0,-2 1 15,0-1-15,-2 2 0,-1 0 0,-1 4 16,0 4-16,-1-2 0,-2-2 15,-2 4-15,-2 4 16,0-3-16,-1-1 0,-2 7 0,-1 1 16,0-6-16,0 0 0,-1 2 15,1-1-15,0-2 0,0 0 0,-1 0 16,0 0-16,1-7 16,0-3-16,1-4 0,-4-9 15,4 0-15,0-2 0,4-6 16,2-4-16,2 1 0,1 0 0,1 1 15,2-1-15,-1 2 0,0 2 16,4-8-16,2-1 0,-1 3 16,0 2-16,8-2 0,7-1 15,-1 3-15,1 3 0,11-3 16,6 2-16,-3 1 0,-2 2 0,0 2 16,0 1-16,-8 2 0,-5 4 15,1-3-15,-3 2 16,-9 1-16,-5 0 0,-6 2 0,-1 1 15,-1 1-15</inkml:trace>
  <inkml:trace contextRef="#ctx0" brushRef="#br0" timeOffset="6014.9881">30465 9492 0,'0'0'0,"0"0"16,0 0-16,0 0 0,0 0 0,0 0 15,0 0-15,0 0 0,0 0 16,-3 29-16,3-29 0,-2 35 16,1-15-16,0 7 0,1 5 15,0 2-15,0 3 0,1 18 16,1 8-16,-1 9 0,0-1 0,1 19 16,2 5-16,-1 3 15,0-11-15,6 28 0,4 7 16,1 26-16,-6-26 0,5-7 15,1-5-15,-4-21 0,-2-14 0,-1-14 16,1-9-16,-1-17 16,-3-13-16,-3-18 0,-2-13 0,-3-7 15,-2-7-15,3 7 0,1 6 16,-1 3-16</inkml:trace>
  <inkml:trace contextRef="#ctx0" brushRef="#br0" timeOffset="6248.7138">30454 9994 0,'0'0'0,"0"0"15,0 0-15,0 0 0,0 0 0,-21 32 16,5-14-16,-3 3 0,-2 2 15,-5 5-15,-6 6 16,-8 8-16,3-1 0,-7 9 0,1-3 16,1-3-16,7-13 0,5-1 15,6-8-15,7-7 0</inkml:trace>
  <inkml:trace contextRef="#ctx0" brushRef="#br0" timeOffset="6416.5252">30716 10037 0,'0'0'0,"0"0"0,0 0 0,0 0 16,0 0-16,0 0 0,23 7 15,-23-7-15,19 12 0,-19-12 16,24 20-16,-13-8 0,-2 0 16,-6 2-16,-4-1 0,1-1 15,0-1-15,0-1 0</inkml:trace>
  <inkml:trace contextRef="#ctx0" brushRef="#br0" timeOffset="6615.1829">30117 10418 0,'0'0'15,"0"0"-15,0 0 0,32-4 16,-32 4-16,51-3 0,-12 0 15,6 1-15,2 0 0,20 1 0,5-1 16,8 2-16,-6-1 0,-4 0 16,-8-1-16,-14 1 0</inkml:trace>
  <inkml:trace contextRef="#ctx0" brushRef="#br0" timeOffset="6844.2395">31397 10326 0,'0'0'0,"0"0"0,0 0 16,-15 23-16,15-23 0,0 0 16</inkml:trace>
  <inkml:trace contextRef="#ctx0" brushRef="#br0" timeOffset="8432.4446">16019 10719 0,'0'0'0,"0"0"15,0 0-15,0 0 0,0 0 0,0 0 16,12 24-16,-12-24 0,13 24 15,-4-6-15,1 4 0,1 1 16,1 2-16,0 6 0,0 4 16,4 10-16,-2 0 0,7 13 15,2 4-15,-1-6 0,-1-4 16,6 5-16,0-3 16,1-8-16,-1-7 0,10-4 0,1-7 15,0-8-15,-1-9 0,7-17 16,5-12-16,-1-5 0,1-4 0,17-18 15,7-9-15,1-6 0,-1-4 16,47-42-16,-4 1 0,-10 10 16,-8 8-16,-3 5 0,-2 4 15,-8 9-15,-5 6 0,1 3 16,0 2-16,-7 5 0,-6 4 16,-1 7-16,-2 3 0,-7 4 15,-3 5-15,-17 9 0,-12 6 16,-8 5-16</inkml:trace>
  <inkml:trace contextRef="#ctx0" brushRef="#br0" timeOffset="8603.2898">18856 9829 0,'0'0'0,"0"0"16,20 13-16,-20-13 0,21 18 0,-21-18 16,18 18-16,-10-11 0</inkml:trace>
  <inkml:trace contextRef="#ctx0" brushRef="#br0" timeOffset="10002.1585">26497 13270 0,'0'0'0,"0"0"0,0 0 15,0 0-15,0 0 0,0 0 0,0 0 16,0 0-16</inkml:trace>
  <inkml:trace contextRef="#ctx0" brushRef="#br0" timeOffset="11532.3609">28015 13440 0,'0'0'0,"0"0"16,16-14-16,-5 4 0,1-1 0,8-5 16,2-2-16,1-2 15,1 0-15,1-2 0,0 0 16,2-5-16,-5 4 0,-5 0 15,-2-1-15,-3 1 0,-2 1 0,-6-1 16,-3 2-16,-7 2 16,-5 3-16,-5 0 0,-4 0 15,-3 4-15,-2 4 0,-5 2 16,-3 5-16,-3 2 0,-3 1 0,-7 9 16,2 7-16,-2 1 15,2 1-15,-13 21 16,-4 12-16,12-1 15,-1 7-15,4 1 0,8-8 0,2 10 16,4 2-16,-2 22 0,8-6 0,11-6 16,6-5-16,5-12 15,2-9-15,6 3 0,6 1 0,4-10 16,3-6-16,0-9 0,2-5 16,0-3-16,0-2 0,6-7 15,6-6-15,-10-7 0,2-2 0,7-7 16,4-4-16,2-6 15,2-6-15,7-12 16,7-10-16,-4-5 16,0-3-16,-10 15 0,-6 10 0,10-15 15,-8 6-15,-12 15 0,-7 9 0,-9 10 16,-2 3-16,-4 5 16,1-3-16,-5 13 0,-2 7 15,-2-1-15,-2 1 0,-2 4 16,-2 4-16,-1 0 0,1 3 0,3 0 15,3-1-15,2-1 0,0 1 16,3 5-16,1-1 0,2-8 16,0-1-16,4-5 15,3-3-15,0-3 16,3-2-16,5-4 0,2-5 0,2-4 16,0-6-16,4-5 0,3-6 15,0-4-15,-1-3 0,1-2 16,-1-2-16,-2 3 0,-1 2 0,0 2 15,1 0-15,-3 7 0,-3 3 16,-4 4-16,-2 3 0,-3 1 16,-3 1-16,0 5 0,-2 2 15,-1 5-15,-1 3 0,-1 5 16,-1 5-16,1 2 0,1-1 0,1 6 16,1 3-16,0 0 0,0 0 15,0-2-15,2 1 0,0-4 16,3-2-16,3-3 0,2-2 15,3-7-15,1-3 0,3-9 16,2-5-16,4-9 0,1-7 0,2-6 16,1-5-16,7-13 0,2-4 15,3-5-15,3-5 16,4-6-16,-1 5 0,-2 0 16,-5 8-16,-8 7 0,-6 4 0,1-10 15,-8 9-15,-7 16 0,-4 11 16,-7 13-16,-1 0 0,-1 4 15,-4-2-15,-4 6 0,-4 2 16,-9 6-16,-5 5 0,0 3 16,-1 4-16,1 2 0,3 3 0,-5 6 15,-2 2 1,5-1-16,4 2 0,5 0 16,5 1-16,11 0 0,9 0 15,3-9-15,5-7 0,5 2 16,4 3-16,-2-3 0,-1-2 0,2 2 15,-2 1-15,-5-2 0,-5 0 16,-8 0-16,-4 0 0,-7 0 16,-6 0-16,-9 0 0,-8 1 15,0-4-15,0-2 0,-6-6 16,-1-4-16,6-4 0,6-2 0,5-1 16,6 0-16,3-1 0</inkml:trace>
  <inkml:trace contextRef="#ctx0" brushRef="#br0" timeOffset="11964.9977">29408 13552 0,'0'0'16,"0"0"-16,0 0 0,0 0 16,0 0-16,0 0 0,-16 28 15,16-28-15,-18 35 0,9-11 0,0 2 16,-1 2-16,0 1 0,-3 10 15,0 2-15,1-3 0,0-1 16,1 4-16,2-4 0,2-4 16,2-3-16,4-5 0,3-6 15,1-3-15,2-3 0,5-7 16,4-5-16,5-8 0,5-5 16,3-10-16,3-10 0,-1 0 15,-2-1-15,7-13 0,-3-4 16,4-10-16,-3 0 0,-2 3 15,0 2-15,-1 1 0,-5 8 0,-6 5 16,-6 7-16,-7 4 0,-3 6 16,-10 5-16,-6 1 0,-4 9 15,-5 3-15,-11 8 16,-9 4-16,3 7 0,2 5 0,-2 4 16,-2 3-16,2 6 0,9-1 15,7-1-15,5-1 0,11-4 16,7-2-16,9-8 0,6-3 15,-3-3-15,-3-2 0,-1-2 16</inkml:trace>
  <inkml:trace contextRef="#ctx0" brushRef="#br0" timeOffset="12165.9295">29761 13914 0,'0'0'0,"-3"9"0,-3 4 16,-2 4-16,-2 5 0,-2 2 0,2-2 15,3 7-15,2 1 16,5-2-16,5-2 0,4-5 0,5-3 16,2-3-16,2-3 0,9-4 15,7-2-15,0-6 0,1-5 16,6-6-16,0-7 0,-6-2 16,-4-3-16,-7 5 0,-5 4 15,-4 3-15</inkml:trace>
  <inkml:trace contextRef="#ctx0" brushRef="#br0" timeOffset="12348.2567">29996 13859 0,'0'0'0,"0"0"16,0 0-16,0 0 0,0 0 15,-20 17-15,20-17 0,-14 21 16,14-21-16,-18 34 0,9-11 16,-1 7-16,-1 5 0,-4 17 15,0 1-15,2-1 0,2-1 0,-1 13 16,0 10-16,2-3 0,2-4 15,4-3-15,3-11 0,1-14 16,0-9-16,0-8 16</inkml:trace>
  <inkml:trace contextRef="#ctx0" brushRef="#br0" timeOffset="12549.2258">30426 13842 0,'0'0'0,"0"0"15,0 0-15,0 0 0,0 0 0,6 23 16,-6-23-16,8 25 0,-8-25 16,11 31-16,-2-9 0,2-3 0,2-2 15,-1-2-15,-1-1 16,-2-3-16</inkml:trace>
  <inkml:trace contextRef="#ctx0" brushRef="#br0" timeOffset="13065.5317">30982 13436 0,'0'0'0,"0"0"16,0 0-16,0 0 0,3 29 0,-3-29 15,-4 38-15,1-13 0,0 3 16,-1 3-16,2 4 0,0 7 16,1-1-16,3 6 0,4-3 15,1 0-15,2-1 0,3-1 16,4-1-16,1 2 0,-1-6 0,-2-1 15,0-1-15,-1-7 0,-3-3 16,-4-3-16,-1 0 16,-7-4-16,-3-1 0,-8-2 15,-7-2-15,-3-3 0,-5-1 0,-15-4 16,-8-5-16,4 0 0,2-1 16,-6-5-16,-5-4 15,9-4-15,6-1 0,4 0 16,11 4-16,6 3 0</inkml:trace>
  <inkml:trace contextRef="#ctx0" brushRef="#br0" timeOffset="13231.9004">31076 13625 0,'0'0'16,"0"0"-16,0 0 0,28-3 0,-14 1 15,2 1-15,0 1 0,3 2 16,1 0-16,6 0 0,3 0 15,-3 1-15,0-1 0,-2-1 16,0 0-16,-4-1 0,-4 0 16,-1 0-16</inkml:trace>
  <inkml:trace contextRef="#ctx0" brushRef="#br0" timeOffset="13431.9302">31476 13465 0,'0'0'0,"0"0"15,0 0-15,0 0 0,0 25 16,0-25-16,-1 35 0,0-13 16,0 2-16,0 5 0,0 3 15,0 10-15,0 2 0,-2 3 16,0 2-16,-2 9 0,-2-4 0,0-3 16,0-2-16,-2 0 0,1-8 15,2-9-15,1-7 0,2-5 16</inkml:trace>
  <inkml:trace contextRef="#ctx0" brushRef="#br0" timeOffset="13598.4529">31511 13847 0,'0'0'0,"0"0"0,15-5 15,-5 2-15,1 1 0,4 0 16,4 0-16,4-1 0,-1-1 0,-2 0 15,-1 0-15,-1-1 0,-1-1 16,-2 1-16,-3 1 0,-1 1 16</inkml:trace>
  <inkml:trace contextRef="#ctx0" brushRef="#br0" timeOffset="13881.3905">31709 13232 0,'0'0'0,"0"0"16,0 0-16,0 0 0,0 0 16,0 0-16,0 0 0,-3 31 15,3-31-15,1 34 0,1-9 16,0 2-16,0 3 0,1 9 16,-1 7-16,0 20 15,0 6-15,0 9 0,1-6 0,-2 17 16,0 1-16,0 1 0,0-13 15,-1 10-15,-1-1 16,-1-16-16,-2-11 0,-3 16 16,-1-14-16,0-16 0,3-12 0,-3-21 15,-1-15-15,4-1 0,0 1 16,3-1-16</inkml:trace>
  <inkml:trace contextRef="#ctx0" brushRef="#br0" timeOffset="14448.2076">31766 14004 0,'0'0'0,"0"0"0,22-16 16,-11 10-16,2-1 0,3 0 0,3 1 15,-3 1-15,1 1 0,1 3 16,0 3-16,1 3 0,0 2 0,-3 7 16,-1 6-16,-4-2 15,-3 1-15,0 6 0,-3 3 16,-2 0-16,-1-2 0,-1-1 15,0-5-15,-1-2 0,-1-4 0,1-1 16,2-2-16,3-4 0,0-3 16,5-6-16,5-5 0,-2-1 15,1-4-15,6-7 0,2-3 16,-3 3-16,-3 2 0,0 0 16,-1 2-16,-2 2 0,-2 2 0,-3 3 15,-2 4-15,-2-2 16,0-1-16,-1 5 0,-1 6 15,-2-2-15,-1 2 0,-1 3 16,-1 3-16,1 1 0,0 3 0,0 5 16,-2 3-16,2 0 0,2 0 15,1 8-15,2 4 16,1-5-16,3-4 0,-1-3 0,2-1 16,2-4-16,2-3 0,2-5 15,3-2-15,0-5 0,2-2 0,2-6 16,2-8-16,-1 0 15,-1-4-15,-2-3 0,-1-1 16,-3-3-16,-2-2 0,-2 0 16,-1-1-16,-2 0 0,-2 3 0,-4 2 15,-1 1-15,-4 1 0,-4 0 16,-4 5-16,-6 3 16,-4 2-16,-3 4 0,-9 4 0,-7 2 15,-11 4-15,-2 2 0,-1 6 16,-1 3-16,12-3 0,8-3 15,9-1-15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06T03:57:28.2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27419 14552 0,'0'0'15,"0"0"-15,0 0 0,26-4 0,-26 4 16,34-3-16,-8 2 0,4 1 15,3 1-15,19 0 0,7 1 16,4 1-16,2 0 0,19 1 16,3 1-16,14 4 0,-3 1 15,16 4-15,0 1 0,-1-3 16,-14-1-16,45 6 0,-7 1 16,-2-3-16,0-3 0,-2-4 15,1-4-15,-25 0 0,-18 0 16,12-3-16,7-1 0,-3 0 0,-2 1 15,8 0-15,6 0 0,-2 4 16,-2 2-16,11 0 16,8 1-16,-14 1 0,-10-1 0,-2-2 15,1-1-15,-7 2 0,-3 0 16,1-3-16,0-3 0,-6-5 16,-6-4-16,0-1 0,0 0 15,-2-2-15,-3-1 0,-2 0 16,0 0-16,-8-1 0,-5 0 0,-1-6 15,-1-4-15,-9 2 0,-7 2 16,-2 0-16,-2-2 0,-8-3 16,-7-1-16,-1-2 15,-1-5-15,-4 0 0,0-2 0,-8-4 16,-3-4-16,-8 0 0,-6 1 16,-8-9-16,-4-5 0,-2-5 15,-3-5-15,-7-3 0,-5-1 16,-3 12-16,-2 9 0,-8-1 15,-4-1-15,-1 0 0,0-2 16,-4 2-16,-6 0 0,-4 2 16,-3-1-16,-9-3 0,-7-3 15,-2 5-15,-3 3 0,-9-2 16,-5-2-16,-2 7 0,-2 4 0,-6 0 16,-5 0-16,2 0 0,-1 2 15,-6 4-15,-4 2 0,5 6 16,4 5-16,-7-1 0,-6 1 15,4 4-15,2 1 0,-3 8 16,-3 5-16,7 4 0,3 1 16,-4 6-16,-4 2 0,4 4 15,3 0-15,-4 4 0,-3 2 16,6 1-16,3 1 0,-9 11 16,-8 8-16,8-4 0,5-1 15,10-3-15,8 0 0,11 3 16,10 2-16,-8 8 15,-6 7-15,0 7 0,-1 6 16,23-16-16,16-11 0,5 4 0,5 3 16,4-2-16,2-2 0,6 4 15,4 2-15,2 7 16,2 4-16,8-3 0,6-4 0,5-6 16,5-5-16,4 10 0,3 6 15,10-4-15,6-3 0,3-2 16,3 0-16,2 0 0,3 1 0,5-2 15,2-1-15,1-2 0,0-2 16,7-5-16,4-4 16,4-3-16,3-2 0,-1 1 15,0 1-15,3-8 0,0-5 0,27 0 16,18 0 0,-10-4-16,-5-3 0,4-7 0,4-5 15,0 4-15,2 5 0,9-3 16,5 0-16,3-3 0,1-4 0,6 4 15,5 2-15,-3-1 0,-1 1 16,7 4-16,6 4 0,-13-1 16,-10-1-16,-34-3 0,-26-1 15,-17-2-15</inkml:trace>
  <inkml:trace contextRef="#ctx0" brushRef="#br0" timeOffset="551.5476">27950 15020 0,'0'0'0,"0"0"15,0 0-15,0 0 0,0 0 0,0 0 16,0 0-16,0 0 0,0 0 0,7 22 16,-7-22-1,15 26-15,-15-26 0,17 30 16,-7-17-16,2 5 16,3 4-16,-2-1 0,-1-1 0,1 1 15,-2-2-15,-2-3 0</inkml:trace>
  <inkml:trace contextRef="#ctx0" brushRef="#br0" timeOffset="916.395">27743 15639 0,'0'0'0,"0"0"0,0 0 0,0 0 16,0 0-16,0 26 0,0-26 15,0 23-15,0-23 0,0 27 16,-1-12-16,1 2 0,0 1 0,-1 2 16,0 1-16,0 0 15,0-1-15,0 0 0,0 1 16,0 3-16,0-5 0,-1 1 0,1-3 16,0-2-16,1-3 0,0-2 15,0-2-15,0-2 0,0-1 16,0-2-16,0 1 0,0-1 15,0 0-15,0-3 0,0 0 16,2-1-16,1-4 0,0-3 16,2-3-16,3-4 0,2-3 0,3-5 15,4-2-15,9-12 16,5-5-16,0-4 0,0-4 16,1 0-16,-7 10 0,-4 7 0</inkml:trace>
  <inkml:trace contextRef="#ctx0" brushRef="#br0" timeOffset="1466.4614">28319 15116 0,'0'0'0,"0"0"16,0 0-16,0 0 0,0 0 0,19-26 15,-19 26-15,27-17 0,-27 17 16,37-15-16,-18 8 0,0 1 15,-1 2-15,-1-1 0,0 2 16,-4 2-16,-2 1 0,-6 5 16,-6 3-1,-7 6-15,-4 5 0,-6 5 0,-1 0 16,-7 9-16,-3 3 0,3-5 16,2-5-16,-5 6 0,0-2 15,5-5-15,3-5 0,6-2 16,4-4-16,2-1 0,2-3 0,3 1 15,1 0-15,3-3 16,2-1-16,2-1 0,3-2 16,1-1-16,2-1 0,4 0 15,1-2-15,-3-1 0,0-1 0,3-1 16,0 0-16,-1 2 0,1 1 16,-3 1-16,-1 2 0,-2 1 15,-4 2-15,-6 7 0,-7 7 16,-2 5-16,-1 3 0,-12 9 15,-7 4-15,3-1 0,2-1 16,-6 8-16,1-1 0,3-6 0,4-5 16,1 0-16,5-6 15,5-6-15,3-3 0,2-6 0,4-5 16,2-6-16,1-3 0,6-8 16,5-5-16,0-3 0,3-7 0,1-12 15,2-10-15,3-18 16,1-6-16,0-3 0,0-6 15,-1 9-15,-6 18 0,-2 12 16</inkml:trace>
  <inkml:trace contextRef="#ctx0" brushRef="#br0" timeOffset="1665.7771">28407 14796 0,'0'0'0,"0"0"16,0 0-16,0 0 0,0 0 0,0 0 15,0 0-15,16 31 0,-16-31 16,14 43-16,-5-11 0,2 6 15,1 5-15,8 22 0,2 10 16,6 21-16,1 5 0,9 22 16,0 2-16,4 16 0,2 12 15,13 52-15,-6-18 0,-10-31 0,-8-21 16,-9-10-16,-5-7 16,-6-37-16,-4-26 0,-3-16 0</inkml:trace>
  <inkml:trace contextRef="#ctx0" brushRef="#br0" timeOffset="1882.7852">28823 15491 0,'0'0'0,"0"0"15,0 0-15,0 0 0,-4 25 16,-5-3-16,-8 12 0,-2 5 15,-1 4-15,-13 23 0,-6 9 16,-13 17-16,-1 1 0,-4 0 16,-3-3-16,9-13 0,15-22 0,11-16 15</inkml:trace>
  <inkml:trace contextRef="#ctx0" brushRef="#br0" timeOffset="2100.941">28576 14620 0,'0'0'0,"0"0"15,0 0-15,0 0 0,0 0 0,0 0 16,25 17-16,-25-17 0,35 27 16,-10-8-16,3 4 15,2-1-15,2-1 0,9 4 0,0-2 16,4 1-16,-3-2 0,-6-7 15,-4-7-15,-7-1 0,-4-1 0,-4-2 16</inkml:trace>
  <inkml:trace contextRef="#ctx0" brushRef="#br0" timeOffset="2432.6815">29087 14974 0,'0'0'0,"0"0"16,0 0-16,0 0 0,0 0 0,0 0 16,0 0-16,46-2 15,-18 2-15,9-2 0,6-1 16,-3 1-16,0 0 0,7 1 0,-2 0 15,3-1-15,-5 1 0,-8 2 16,-6 1-16,-9 1 0,-8 2 16,-11 2-16,-9 2 0,-9-3 15,-8-2-15,-6 1 16,-8 0-16,1 3 0,3 4 0,-11 10 16,-2 5-16,9-2 0,5-2 0,-1 5 15,7 0-15,2 5 0,3 2 16,2 5-16,3 3 15,2-2-15,4-2 0,1 11 0,2 9 16,-2 11-16,0 5 0,0 10 16,1 9-16,-5 47 0,-1-8 15,0 3-15,-3 2 0,4-12 16,0-8-16,-1 2 0,-3 1 16,1-20-16,1-15 0,5-26 15,4-19-15,2-13 0</inkml:trace>
  <inkml:trace contextRef="#ctx0" brushRef="#br0" timeOffset="2666.7882">28934 15769 0,'0'0'0,"0"0"0,22-17 0,-8 9 15,4-1-15,14-3 0,7-1 16,1 1-16,2 2 0,13-1 16,4 3-16,-2 2 0,-2 1 15,7 2-15,-6 1 0,-7 1 16,-6 1-16,0 0 0,-8 0 0,-8-1 16,-8 1-16,-3 0 0</inkml:trace>
  <inkml:trace contextRef="#ctx0" brushRef="#br0" timeOffset="2933.2033">29292 15448 0,'0'0'0,"0"0"16,0 0-16,0 0 0,0 0 16,3 30-16,-3-30 0,4 41 15,-2-13-15,0 5 0,1 5 16,-1 5-16,-1 2 0,0 18 15,0 15-15,0-7 0,0-5 16,3 0-16,1-5 0,3-11 16,2-10-16,7-8 0,7-5 15,2-5-15,2-3 0,8-7 16,7-3-16,0-5 0,0-4 0,0-7 16,0-6-16,-9-2 0,-5-1 15,-8 2-15,-5 4 0,-4 2 16</inkml:trace>
  <inkml:trace contextRef="#ctx0" brushRef="#br0" timeOffset="3099.6121">29479 15906 0,'0'0'0,"0"0"0,0 0 0,0 0 15,23 24-15,-9-8 0,4 4 16,2 4-16,2 3 0,0 2 15,0 3-15,1 2 0,-3-5 16,-4-5-16</inkml:trace>
  <inkml:trace contextRef="#ctx0" brushRef="#br0" timeOffset="3600.9381">30007 15168 0,'0'0'0,"0"0"0,0 0 16,0 0-16,0 0 0,35-7 0,-35 7 15,44-7-15,-16 4 0,6-1 16,7-3-16,12 0 0,0-1 16,12-1-16,-1 1 15,-4 0-15,-3 0 0,5 0 0,-6 3 16,-8-3-16,-7-1 0,-8-3 15,-12-1-15,-7 3 0,-3 3 0,-2 2 16</inkml:trace>
  <inkml:trace contextRef="#ctx0" brushRef="#br0" timeOffset="4182.4542">30313 14759 0,'0'0'0,"0"0"16,0 0-16,0 0 0,4 27 0,-4-27 15,3 36-15,-1-13 16,-1 4-16,0 2 0,0 4 16,1 6-16,0-3 0,1-2 15,0-2-15,1-5 0,-2-3 0,6-2 16,3-7-16,1-8 0,2-7 16,3-12-16,1-11 0,1-1 15,0 0-15,-2-8 0,0-6 16,0 5-16,-2 3 0,0-1 15,-1 4-15,-4 5 0,-3 5 0,0 2 16,-3 5-16,0 2 16,-2 2-16,-2 6 0,2 0 15,-2 6-15,0 3 0,-2 9 16,-3 6-16,1 2 0,0 3 0,-4 6 16,-3 7-16,-1-2 0,-3-3 15,-4 12-15,-4 3 0,-1-4 16,-1-5-16,-10 4 0,-4-4 15,4-7-15,3-6 0,3 1 16,3 3-16,6-6 0,5-6 0,6-7 16,2-5-16,4-1 0,3 0 15,10-2-15,7-2 16,-1 0-16,0 0 0,6 1 0,4 1 16,0 2-16,3 2 15,-3 9-15,-1 5 0,-1 0 0,-3-1 16,-3 9-16,0 6 0,-3 2 15,0 4-15,-3 14 16,-2 5-16,-4-6 0,-1-4 0,-4 2 16,-3-4-16,-5-7 0,-4-5 15,-4-10-15,-5-6 0,-1-11 16,0-7-16,-9-11 0,-6-8 16,5-8-16,1-7 0,8 8 0,6 4 15,2 4-15</inkml:trace>
  <inkml:trace contextRef="#ctx0" brushRef="#br0" timeOffset="4766.5499">30027 15830 0,'0'0'0,"0"0"0,0 0 0,0 0 15,0 0-15,0 0 0,0 0 16,-12 21-16,12-21 0,-19 29 16,9-9-16,2-1 15,2 2-15,1-5 0,3-2 0,7-5 16,9-5-16,3-4 15,4-3-15,20-8 0,11-7 16,2-3-16,1-2 0,21-9 16,20-8-16,0 0 0,-15 7 0,1 0 15,-10 6-15,-18 7 0,-12 6 16,-5 1-16,-17 6 16,-9 4-16,-4 3 0,-13 17 0,-8 11 15,-9 0-15,-6 0 0,-4 6 16,-7 8-16,5-5 0,3-3 0,1 6 15,6 0-15,6-7 16,7-3-16,5-4 0,6-5 16,2-6-16,3-2 0,15 0 15,12 0-15,-4-4 0,-2-3 16,1 1-16,1 1 16,-5-3-16,-3-2 0,-7-2 15,-4-1-15,-5 2 0,-3 3 0,-14 4 16,-12 4-16,-2 0 0,-4-2 15,-10-1-15,-8 1 16,-2 1-16,-2 3 0,-13 7 0,-4 4 16,-7 1-16,2 0 0,7 2 15,4 1-15,-9 12 0,21-5 0,19-13 16,13-9-16,9-8 0,7-6 16,5-1-16,6-2 15,10 2-15,12 1 16,2-2-16,4-2 0,22-1 0,17 0 15,-1 0-15,1 0 0,28 1 16,10 4-16,29 1 0,-25 0 0,-12-12 16,-7-9-16,-24-3 0,-17-2 15,-18 6-15,-10 7 16,-10 3-16</inkml:trace>
  <inkml:trace contextRef="#ctx0" brushRef="#br0" timeOffset="5216.5163">31251 15459 0,'0'0'0,"0"0"16,0 0-16,0 0 0,0 0 0,0 0 16,-9 34-16,3-14 0,-1 4 15,-2 3-15,-5 4 16,2 1-16,0 1 0,-1 8 0,2 0 15,1 1-15,3-7 0,7-4 16,6-5-16,5-4 0,5-4 0,11-7 16,8-5-16,5-3 0,4-3 15,18-12-15,6-11 16,-7-5-16,-6-5 0,-4-9 16,-10-4-16,-8-9 0,-12-2 15,-6 12-15,-5 8 0,-14 11 16,-9 7-16,-9 9 0,-7 4 15,3 4-15,3 4 0,2 6 0,-1 5 16,-5 3-16,-1 4 0,-1 9 16,0 7-16,-3 7 15,-3 6-15,-1 12 0,-1 11 16,-9 17-16,-1 1 0,7-12 16,5-9-16,-27 31 0,-2-7 15,14-16-15,11-11 0,3-17 16,5-14-16,7-16 0,5-12 0,6-1 15,4-3-15,3-1 16</inkml:trace>
  <inkml:trace contextRef="#ctx0" brushRef="#br0" timeOffset="5449.6942">31179 16241 0,'0'0'16,"12"-6"-16,2-2 0,-1 1 0,2 0 16,7-3-16,3 0 0,0-2 15,1 0-15,12-2 16,7 1-16,-4 2 0,0 2 0,1-1 15,1 0-15,3 4 0,-4 4 16,-3 3-16,-3 3 16,-8 11-16,-7 8 15,-9 3-15,-8 1 0,-27 12 16,-21 11-16,2-7 0,2-6 16,-14 2-16,-5-4 0,-9-5 0,-1-7 15,-8 1 1,24-7-16,17-7 0</inkml:trace>
  <inkml:trace contextRef="#ctx0" brushRef="#br0" timeOffset="5582.696">31247 16305 0,'0'0'16,"0"0"-16,22 13 0,-22-13 0,31 19 16,-8-2-16,5 4 0,8 13 15,2 4-15,12 17 0,3 5 16,7 8-16,-4-4 0,-5-6 15,-13-15-15,-9-11 0</inkml:trace>
  <inkml:trace contextRef="#ctx0" brushRef="#br0" timeOffset="5817.2493">31408 15386 0,'0'0'0,"0"0"0,0 0 0,0 0 16,0 0-16,19 30 16,-8-8-16,1 3 0,0 3 0,-1 7 15,0 4-15,0 3 0,-1-5 16,-1-8-16</inkml:trace>
  <inkml:trace contextRef="#ctx0" brushRef="#br0" timeOffset="6019.3468">31957 16476 0,'0'0'0,"0"0"15,0 0-15,-31-5 0,10-5 0,21 10 16,-33-16-16,33 16 0</inkml:trace>
  <inkml:trace contextRef="#ctx0" brushRef="#br0" timeOffset="7533.2109">20699 9443 0,'0'0'0,"0"0"0,0 0 0,0 0 16,0 0-16,0 0 0,24-14 15,-24 14-15,29-11 0,-29 11 16,40-12-16,-16 6 0,1-1 0,1 1 15,2 0-15,5 1 16,-2 1-16,0 0 0,0 1 16,-3 3-16,-2 2 0,-3 1 0,-2 3 15,-3 1-15,-2 3 0,-5 1 16,-3 0-16,-2-2 0,0-1 0,-2-2 16</inkml:trace>
  <inkml:trace contextRef="#ctx0" brushRef="#br0" timeOffset="7817.6519">20689 9551 0,'0'0'0,"0"0"0,0 0 16,0 0-16,0 0 0,-4 23 16,4-23-16,3 33 0,-1-11 0,1 4 15,2 5-15,-1 1 16,0 2-16,1 14 0,-1 6 15,0 9-15,-2-2 0,0 13 16,0 1-16,-1-8 0,0-5 0,2 8 16,-1-2-16,0-8 0,1-4 15,4 3-15,2-2 0,0-7 16,-1-6-16,2 0 0,1-1 16,3-8-16,0-4 0,0-3 15,1-4-15,-6-9 0,-1-6 0,-2-3 16,-2-1-16,-1-1 0</inkml:trace>
  <inkml:trace contextRef="#ctx0" brushRef="#br0" timeOffset="8757.2884">20774 10132 0,'0'0'0,"0"0"16,0 0-16,0 0 0,0 0 0,24-4 15,-1025 4-15,2034-7 0,-1012 4 16,4-1-16,6-2 16,1 1-16,2-2 0,10-3 15,0 0-15,-3-1 0,-2 1 0,4-5 16,-5 0-16,-6 0 0,-5 1 16,-4-1-16,-2-1 0,-3 0 15,-4 0-15,-2-4 0,-2-1 16,-3 1-16,-4 2 0,-2-1 15,-2 0-15,-1 3 0,-2 1 0,0 2 16,-3 0-16,0 3 0,-3 3 16,-4 2-16,-2 3 0,-2 2 15,1 2-15,-3 5 0,-1 3 16,0 1-16,-1 3 0,-2 5 16,-1 4-16,3 1 0,1 0 0,1 5 15,1 4-15,-2 5 16,2 0-16,7-3 0,4 1 15,6-3-15,3-4 0,5 0 16,3-2-16,2-4 0,3-1 0,7-7 16,7-5-16,0-4 0,-3-3 15,7-7-15,5-7 0,-4-2 16,-1-3-16,1-8 0,1-6 16,-2-3-16,-1-4 0,1-10 15,-4-2-15,-2 5 0,-3 1 16,-2 1-16,-4 4 0,-2 6 0,-4 6 15,-3 7-15,-3 4 16,-2 5-16,0 1 0,-2 6 16,-1 3-16,-1 2 0,-2 2 0,-2 7 15,-4 5-15,1 1 0,1 3 16,-1 5-16,1 4 0,1 1 16,1 3-16,1 7 0,0 0 15,2-4-15,2-2 0,1-4 16,2-2-16,1-4 0,2-5 0,6-3 15,3-3-15,2-5 16,0-3-16,3-8 0,2-8 16,0-4-16,0-4 0,4-14 0,0-8 15,-3-3-15,-2-1 0,2-15 16,-2-5-16,-3 3 0,-3 3 0,0-9 16,-3 1-16,-1 11 15,0 9-15,-3-17 0,-6 10 16,-4 25-16,-1 8 0,-3 0 15,-1 8-15,4 8 0,1 4 0,-1-4 16,1 0-16,0 4 0,0 1 16,1 7-16,0 4 0,-3 5 15,0 3-15,-1 8 0,2 5 16,0 4-16,1 0 0,1 8 16,1 4-16,1 1 0,1-1 0,2 9 15,2 2-15,0-5 16,3-1-16,4 5 0,3-2 15,-2-6-15,-1-3 0,1-8 16,-1-6-16,-2-7 0,0-6 0,-2-12 16,-3-8-16,-1 0 0,-2 0 0,-1 0 15</inkml:trace>
  <inkml:trace contextRef="#ctx0" brushRef="#br0" timeOffset="9166.2408">22121 9763 0,'0'0'0,"0"0"15,0 0-15,0 0 0,0 0 0,0 0 16,0 0-16,22-19 0,-22 19 0,24-9 16,-24 9-1,39-11-15,-18 8 0,0 1 0,0 4 16,-2 1-16,1 1 0,2 4 16,-2 2-16,-4 3 0,-4 2 15,-8 4-15,-5 4 0,-2 1 16,-3 3-16,-4 2 0,-3 5 15,-7 4-15,-2-3 0,0 1 16,0 1-16,0 1 0,3-5 0,5-5 16,3-3-16,3-3 0,3-1 0,4-4 15,3-5 1,2-1-16,2-1 0,4-4 0,4-1 16,1 2-16,3 0 0,1-1 15,1 0-15,-2 3 0,0 0 0,1 2 16,1 1-16,-3 0 15,-1-1-15,-3 7 0,-2 2 16,-7 5-16,-5 0 0,-9 12 16,-8 8-16,-8 6 0,-6 5 0,-17 27 15,-11 13-15,-7 18 16,3 0-16,-36 56 0,-8 14 0,34-58 16,23-40-16,16-26 0</inkml:trace>
  <inkml:trace contextRef="#ctx0" brushRef="#br0" timeOffset="9452.7995">23156 10546 0,'0'0'0,"0"0"16,0 0-16,-10 26 0,10-26 0,0 0 15</inkml:trace>
  <inkml:trace contextRef="#ctx0" brushRef="#br0" timeOffset="11816.4603">25727 9989 0,'0'0'0,"0"0"0,0 0 0,0 0 16,0 0-16,0 0 0,23 14 15,-23-14-15,29 5 0,-29-5 16,43 1-16,-18-1 0,3-1 15,2 0-15,1-2 0,9 0 16,-1 2-16,-2-1 0,1 1 16,4 0-16,-5 1 0,-3 1 15,-2 2-15,-4 1 0,-4 1 0,-4 0 16,-2 0-16,-5 1 0,-3 0 16,-5 3-16,-5 3 0,0-4 15,0-2-15,0 0 0</inkml:trace>
  <inkml:trace contextRef="#ctx0" brushRef="#br0" timeOffset="12032.9801">25863 10329 0,'0'0'0,"0"0"16,0 0-16,1 27 0,1-12 0,1 4 15,3 8-15,0 10 16,1 3-16,2 9 0,2 6 15,2 15-15,1 2 0,5 21 16,0 5-16,0 6 0,-4-7 0,0 13 16,-2-4-16,1 23 15,-3-24-15,3-19 0,2-15 16,-4-20-16,-3-15 0,-3-11 16,-1-8-16,-2-6 0</inkml:trace>
  <inkml:trace contextRef="#ctx0" brushRef="#br0" timeOffset="12883.8022">26056 10694 0,'0'0'0,"0"0"16,0 0-16,0 0 0,0 0 15,0 0-15,34-5 0,-34 5 16,34-4-16,-10 1 0,7-3 15,0 0-15,0-1 0,13-5 16,3-3-16,-3 1 0,-3 0 0,10-5 16,-2-2-16,-4 0 0,-6 1 15,0-7-15,-7-1 16,-8 2-16,-4 1 0,-8-3 0,-5 0 16,-6 5-16,-3 3 0,-7 3 15,-4 3-15,-4 4 0,-2 3 0,-2 5 16,-2 6-16,1 3 15,0 0-15,-4 8 0,-5 6 16,3 0-16,3 1 0,-1 6 16,2 4-16,4 0 0,5-2 0,1 11 15,4 4-15,6-6 0,7-4 16,4-1-16,4 2 0,3-6 16,0-2-16,9-6 0,7-4 15,-4-2-15,-2-1 0,7-10 16,6-6-16,-5-2 0,-3-1 15,8-14-15,4-8 0,-6-1 0,-3 2 16,0-18-16,-3-11 16,-3 3-16,0 3 0,-2 1 15,-3-1-15,-7 7 0,-4 6 0,-2-6 16,-6 9-16,-3 17 0,-3 2 16,1 4-16,0 0 0,2 5 15,1 1-15,0 10 0,0 9 16,-3 1-16,0 4 0,0 9 15,1 5-15,-1 0 0,1 0 0,3 12 16,3 5-16,2-11 0,4-6 16,1 1-16,2 2 15,1-6-15,-1-6 0,6-4 16,4-1-16,0-8 0,0-3 0,3-8 16,3-5-16,0-6 0,-2-3 15,2-16-15,1-12 0,-5-4 16,-4-2-16,3-15 0,3-11 15,-2-3-15,-3 5 0,6-30 16,-6 10-16,-9 20 0,-5 14 0,-7 15 16,-4 10-16,-4 11 15,0 6-15,1 7 0,-1 3 16,3 2-16,2 1 0,3 7 0,1 5 16,-1 3-16,-1 5 0,2 6 15,0 8-15,1-2 0,0-2 0,3 9 16,4 6-16,-1-1 15,-1-2-15,3 6 0,2 3 16,2-6-16,-1-5 0,9 6 16,5 0-16,-6-11 0,-4-8 0,-4-7 15,-6-6-15,-1-3 0</inkml:trace>
  <inkml:trace contextRef="#ctx0" brushRef="#br0" timeOffset="13249.741">27794 10403 0,'0'0'0,"0"0"16,0 0-16,0 0 0,0 0 0,0 0 16,0 0-16,32-11 0,-32 11 15,40-4-15,-15 2 16,-1 1-16,1 1 0,0 2 0,1 2 16,3 5-16,-5 3 0,-4 4 15,-4 3-15,-5 3 0,-4 2 0,-5 10 16,-9 5-16,-3-1 15,-2 1-15,-1 0 0,-1-1 16,-1 3-16,1-5 0,3-3 16,1-2-16,3-7 0,2-2 0,5-3 15,4-2-15,3-1 16,1-1-16,2-4 0,2-3 16,3 0-16,4 2 0,0 0 0,2 1 15,0 0-15,-1-2 0,0 5 16,0 4-16,-1-2 0,-1-1 15,-2 6-15,-4 5 0,-6 4 16,-3 4-16,-13 19 0,-9 11 16,-6 6-16,-5 6 0,3-7 15,8-18-15,4-12 0</inkml:trace>
  <inkml:trace contextRef="#ctx0" brushRef="#br0" timeOffset="19267.0997">23515 7774 0,'0'0'0,"0"0"0,0 0 16,-19 4-16,10 0 0,-4 4 15,-4 2-15,-5 6 0,0 1 16,-3 5-16,-4 5 0,2-1 16,3-1-16,-1 9 0,4 1 15,2-4-15,3 1 0,2 6 0,7-2 16,1-5-16,4-4 0,4-4 15,4-3-15,4-2 0,4 0 16,2-1-16,3-2 0,-1-3 16,1-4-16,3 3 0,2 0 15,1-1-15,1 1 0,2 2 0,-1-1 16,-5 0-16,-3-2 0,-5 3 16,-2 3-16,-5-4 0,-3 1 15,-3 2-15,-2 2 0,-6 1 16,-5 2-16,-9 3 0,-6 2 15,-1 0-15,0 0 0,-9 6 16,1 1-16,2-4 0,2-3 0,6-6 16,6-3-16,6-6 15,5-7-15,3 0 0,0 0 16,2-1-16</inkml:trace>
  <inkml:trace contextRef="#ctx0" brushRef="#br0" timeOffset="19666.893">23833 8185 0,'0'0'15,"0"0"-15,0 0 0,0 0 16,0 0-16,0 31 0,0-31 16,-1 30-16,1-30 0,-1 38 0,1-16 15,0 3-15,-1 0 0,1 2 16,1 1-16,1 7 0,1-4 15,2-1-15,0-1 0,2-4 16,2-4-16,4 0 0,1-4 16,-2-9-16,0-4 0,4-6 15,2-8-15,1-3 0,3-5 0,5-13 16,-2-5-16,1-3 0,-1-2 16,1-9-16,-1 1 0,-7 4 15,-3 4-15,-6-3 16,-7 3-16,-3 8 0,-4 4 0,-5 7 15,-3 4-15,-2 5 0,-4 5 16,-5 9-16,-6 6 0,0 4 16,1 3-16,1 4 0,-1 3 15,5 0-15,2 1 0,6 0 16,8-2-16,2-8 0,2-2 0,0-2 16</inkml:trace>
  <inkml:trace contextRef="#ctx0" brushRef="#br0" timeOffset="20183.6567">24571 7977 0,'0'0'0,"0"0"16,0 0-16,0 0 0,0 0 0,0 0 15,-21 17-15,21-17 0,-21 32 0,7-11 16,0 5-16,-1 2 15,0 1-15,-3 9 0,-1 0 16,3-1-16,4-1 0,2 8 16,4-3-16,5-5 0,4-4 0,5-4 15,2-3-15,3-5 0,2-3 16,7-7-16,6-8 0,-1-4 16,1-6-16,8-10 0,5-7 15,-4-5-15,-3-2 0,1-6 16,1-4-16,3-13 0,-5-3 15,-5-3-15,-5 0 0,-1-5 16,-3 5-16,-7 4 0,-4 1 16,-3 9-16,-3 6 0,-3-9 15,-2 13-15,-3 16 0,-2 3 0,-1 3 16,0 4-16,2 3 0,0 3 16,2 4-16,-1 2 0,1 2 15,0 0-15,-1 9 0,-2 9 16,2 2-16,-1 3 0,3 7 15,2 6-15,1 0 0,1 1 0,1 1 16,0 1-16,2 0 0,1-1 16,3 8-16,2 1 0,-1-6 15,0-4-15,0-2 0,4-1 16,-1-6-16,1-5 0,6-4 16,4-1-16,-2-7 0,-2-4 15,-5-2-15,-3-3 0,-3-1 0</inkml:trace>
  <inkml:trace contextRef="#ctx0" brushRef="#br0" timeOffset="20550.9418">25268 8036 0,'0'0'0,"0"0"0,0 0 16,0 0-16,31-7 0,-31 7 15,38-6-15,-15 4 0,3 2 16,0 1-16,0 3 0,-2 1 15,1 0-15,2 5 0,-1 4 16,-8 1-16,-3 3 0,-9 4 16,-6 5-16,-5 2 0,-5 2 0,-10 10 15,-5 1-15,-3 1 0,-2-1 16,-5 3-16,1-5 0,5-8 16,4-6-16,3-3 0,5-6 15,5-5-15,3-4 0,5-3 16,2-1-16,4 0 0,2 1 0,6-5 15,5-2-15,4-1 0,7 0 16,6-4-16,6-2 16,3-4-16,2-1 0,13-5 0,4-2 15,-2 3-15,1 1 0,7-1 16,-2 1-16,-5 2 0,-2 3 16,-11 1-16,-12 4 0,-10 1 15</inkml:trace>
  <inkml:trace contextRef="#ctx0" brushRef="#br0" timeOffset="20684.8034">26317 8063 0,'0'0'0,"0"0"16,0 0-16,0 0 0,0 0 0,12 22 15,-12-22-15,0 0 16</inkml:trace>
  <inkml:trace contextRef="#ctx0" brushRef="#br0" timeOffset="30633.9697">3907 11454 0,'0'0'0,"0"0"0,0 0 16,0 0-16,0 0 0,0 0 0,34 4 15,-34-4-15,29 0 0,-29 0 16,41 0-16,-18 0 0,2 2 16,6-1-16,4 0 0,8 1 15,-3-1-15,6 0 0,3 0 16,13 0-16,-4 0 0,14 0 15,-3-1-15,-5 1 0,-1-1 16,13 1-16,2-1 0,-2 0 16,-3 0-16,13 0 0,2-1 15,-6-1-15,-6 1 0,37 0 0,-4-1 16,-8 1-16,-3 1 0,2 0 16,2 2-16,-18-1 0,-13-1 15,8-1-15,3-3 0,1 4 16,1 2-16,7-2 0,10 1 15,-18-1-15,-8 0 0,8 2 16,7 2-16,-3 1 0,-1-1 16,5 2-16,3 0 0,8-2 15,8 0-15,-5 1 0,-2 0 16,-20-5-16,-11-3 0,4 2 16,4 0-16,1 1 0,3 0 0,25 1 15,14-1 1,6-1-16,4-2 15,-36 5-15,-23 1 0,1-5 0,0-5 16,1 3-16,1 2 0,1-3 16,0 0-16,-5 2 0,-1 1 0,2 2 15,4 1 1,-11-3-16,-7-2 0,-6 2 0,-4 1 16,1 3-16,1-1 0,-5-1 15,-1-3-15,-6 2 0,-1 1 16,-6 1-16,-3 3 0,-3-3 15,-1-2-15,1 0 0,4 1 16,-4-1-16,-3 1 0,1-1 16,2-1-16,2 1 0,2 0 0,-9 0 15,-7 0-15,-5 1 0</inkml:trace>
  <inkml:trace contextRef="#ctx0" brushRef="#br0" timeOffset="30827.269">10910 11098 0,'0'0'0,"0"0"15,0 0-15,0 0 0,0 0 0,0 0 16,15 21-16,-15-21 0,0 0 0,11 24 15</inkml:trace>
  <inkml:trace contextRef="#ctx0" brushRef="#br0" timeOffset="38534.4032">9256 13400 0,'0'0'0,"0"0"0,0 0 15,0 0-15,0 0 0,0 0 0,-15 19 16,15-19-16,-5 25 0,2-3 16,-1 8-16,-3 1 0,-1 2 0,-5 16 15,-1 6 1,-4 10-16,2-1 0,-2 7 0,1-1 15,2 3-15,2-7 0,4-8 16,5-6-16,0-6 0,5-13 16,6-16-16,5-13 0,-4-3 15,-3 1-15,0-1 0</inkml:trace>
  <inkml:trace contextRef="#ctx0" brushRef="#br0" timeOffset="38833.4339">9354 13488 0,'0'0'0,"0"0"16,0 0-16,0 0 0,8 27 0,-8-27 15,10 32-15,-5-11 0,2 4 16,1 5-16,0 3 0,1 10 16,0-1-16,0 0 0,1 0 15,2 3-15,0-4 0,0-9 16,1-6-16,-4-6 0,0-5 15,1-12-15,1-9 16,-1-6-16,-1-5 0,2-9 0,1-11 16,2-6-16,3-7 0,5-13 15,-1-3-15,1-2 0,-3 8 0,-4 5 16,-3 2-16,3 2 0,-1 7 16,-2 11-16,-1 9 15,-2 7-15,-1 4 0,2 12 0,2 8 16,1 7-16,0 4 0,-3-5 15,-2-3-15,-3-2 0</inkml:trace>
  <inkml:trace contextRef="#ctx0" brushRef="#br0" timeOffset="39284.1522">10084 13837 0,'0'0'0,"0"0"0,0 0 0,1-26 16,-1 26-16,2-33 15,1 10-15,-1-2 0,2-1 0,-2-8 16,-2 1-16,0 1 0,-1 2 16,-3-5-16,-3 5 0,0 4 15,-3 7-15,-1 5 0,-1 5 16,-4 3-16,-3 5 0,0 9 16,-2 7-16,1 6 0,1 3 0,1 7 15,2 5-15,-1 2 0,1 2 16,-1 8-16,4 0 0,4-6 15,3-5-15,2-1 0,3-5 16,7-8-16,4-4 0,-2-11 16,2-6-16,4-7 0,2-5 0,5-6 15,2-6-15,0-2 0,1-1 16,-4 3-16,0 1 16,-1 5-16,-1 4 0,-4 5 0,-1 4 15,-3 5-15,-2 4 0,0 5 16,-1 4-16,-1-1 0,-2 1 15,0 3-15,-1 3 0,0-3 16,2-2-16,1-4 0,3-3 16,0-2-16,0-1 0,1-9 15,1-7-15,1-6 0,0-5 0,-2 4 16,-1 2-16,-3 4 0</inkml:trace>
  <inkml:trace contextRef="#ctx0" brushRef="#br0" timeOffset="40317.8788">10349 13585 0,'0'0'0,"0"0"0,0 0 0,0 0 15,0 0-15,0 0 0,12-18 16,-12 18-16,0 0 0,27-9 16,-27 9-16,31 3 0,-16 2 0,-1 2 15,-1 4-15,-1 6 0,-2 4 16,-2 4-16,-3 5 16,1 9-16,-3 2 0,2 5 15,-2-2-15,0-6 0,1-4 16,0-6-16,0-8 0,4-7 0,3-6 15,6-12-15,5-8 16,-1-6-16,-1-5 0,2-8 0,2-5 16,7-11-16,1 0 0,1-12 15,-3-1-15,-2 1 0,0 2 16,5-2-16,0 5 0,-6 1 16,-2 0-16,-4 6 0,-3 5 15,-3 7-15,-3 4 0,-4 6 0,-3 5 16,-3 5-16,-2 3 0,-2 3 15,-2 4-15,-2 5 0,-2 1 16,-4 11-16,-4 8 0,-3 2 16,-2 6-16,-1 4 0,-1 4 15,3-1-15,2 1 0,2 10 16,2 5-16,3-4 0,3-3 0,3 0 16,3 2-1,4-8-15,4-6 0,-1-9 16,1-8-16,7-7 0,5-8 15,2-2-15,2-1 0,1-8 16,1-6-16,-3 2 0,1 0 16,-1 1-16,-1 1 0,0 3 0,-1 3 15,-4 3-15,-2 5 0,-3 9 16,-2 6-16,-3 4 0,-1 2 16,-2 4-16,-1 3 0,-1-1 15,0-1-15,1-4 0,1-4 0,2-3 16,0-4-16,0-6 15,3-2-15,4-9 0,4-6 16,4-4-16,2-5 0,1-4 16,0-5-16,0 0 0,0-3 0,8-1 15,1 4-15,-6 2 0,-4 4 16,-4 6-16,-4 3 0,-2 7 16,-2 6-16,-4 10 15,-1 7-15,-2 2 0,-2 1 0,0 3 16,-1 0-16,1-2 0,1-3 15,1-3-15,1-4 0,2-5 16,-1-3-16,5-11 0,2-9 16,5-2-16,2-2 0,0-8 15,-2-7-15,0-3 0,-1-4 0,2-9 16,-1 1-16,-3 5 0,-5 6 16,-5 1-16,-7 5 0,0 10 15,-2 7-15,-5 8 0,-3 8 16,-1 9-16,-4 6 0,0 12 15,0 6-15,4 3 0,2 4 16,3 2-16,3 1 0,5 5 16,2-4-16,8-2 15,5-2-15,3-6 0,4-5 0,0-1 16,0-1-16,0-4 0,0-1 16,1-3-16,2 0 0,0 2 15,1 2-15,-1 3 0,-2 3 16,0-1-16,0 0 0,2 0 15,1 0-15,-4 1 0,-2-2 0,-4 1 16,-3 0-16,-3-5 0,-1 1 16,-3 1-16,-1 1 0,-3 2 15,-1 0-15,-3 5 0,-4 3 16,-5 2-16,-5 1 0,0 5 16,-3 6-16,-3 4 0,2-5 0,6-11 15,4-9-15,3-6 16</inkml:trace>
  <inkml:trace contextRef="#ctx0" brushRef="#br0" timeOffset="40552.9846">12131 13476 0,'0'0'0,"0"0"0,0 0 15,31-8-15,-14 4 0,4 1 16,4-1-16,9-3 0,3 2 0,1 1 16,3 1-16,5 1 15,-4 1-15,-3 0 0,-3 0 0,0 0 16,-3 2-16,3-1 0,-2 1 16,-10-1-16,-3-2 0,-3 1 15,-4 0-15,-3 0 0</inkml:trace>
  <inkml:trace contextRef="#ctx0" brushRef="#br0" timeOffset="40750.9719">12312 13104 0,'0'0'0,"0"0"0,0 0 15,1 26-15,-1-26 0,7 44 16,0-10-16,0 6 0,1 6 15,6 23-15,4 8 0,6 17 16,3 1-16,9 14 0,10 9 16,-7-19-16,-11-27 0,-9-20 15</inkml:trace>
  <inkml:trace contextRef="#ctx0" brushRef="#br0" timeOffset="41333.9575">13674 12759 0,'0'0'0,"0"0"0,-17 14 0,7-4 16,0 3-16,-9 13 0,-8 10 15,3 4-15,1 3 0,-5 14 16,3 2-16,-2 1 0,3-9 0,8-5 16,8-12-16,6-7 0,4-6 15,6-3-15,3-4 16,4-8-16,5-3 0,5-4 0,5-1 16,-1 0-16,-2 0 0,5 1 15,3 1-15,-4 5 0,-3 4 16,-5 4-16,-3 3 0,-5 2 0,-1 3 15,-7 5-15,-2 5 16,-5 0-16,-4-1 0,0 1 16,-2 3-16,1-3 0,-1-2 0,1-6 15,0-5 1,2-4-16,1-4 0,2-10 0,1-5 16,2-6-16,3-3 0,3-4 0,2-4 15,5-3-15,5-4 0,6-6 16,0 2-16,2 0 0,2 3 15,0 1-15,0 3 0,-4 6 16,-2 6-16,3 3 0,-3 4 16,-2 5-16,3 4 0,-3 6 15,-2 5-15,-1 3 0,0 3 0,-2-2 16,1 1-16,0 3 16,-2 1-16,1 1 0,0 0 15,-3-3-15,-2-3 0,1-4 0,-2-2 16,-3-3-16,-2-2 0,-1 0 15</inkml:trace>
  <inkml:trace contextRef="#ctx0" brushRef="#br0" timeOffset="41484.0708">14095 13043 0,'0'0'0,"0"0"0,0 0 0,0 0 16,0 0-16,8 19 15,2-2-15,3 2 0,2 2 0,3 5 16,2 3-16,2 2 0,-3-3 16,-4-6-16</inkml:trace>
  <inkml:trace contextRef="#ctx0" brushRef="#br0" timeOffset="41834.4578">14656 13328 0,'0'0'0,"0"0"0,1 22 15,0-6-15,0 4 0,4 10 16,3 6-16,0 1 0,1 1 0,3 2 16,2-6-16,-1-4 0,1-5 15,5-12-15,3-9 0,0-7 16,0-7-16,2-13 0,2-10 15,4-10-15,1-3 0,-4-4 16,-4-5-16,-3-5 0,-7 3 16,-6 1-16,-4 2 0,-7 5 15,-8 9-15,-6 10 0,-7 6 16,0 10-16,1 6 0,-11 9 16,-8 5-16,6 13 0,0 12 0,-6 11 15,1 5-15,9-3 0,5-3 16,8-11-16,6-9 0,3-5 15</inkml:trace>
  <inkml:trace contextRef="#ctx0" brushRef="#br0" timeOffset="42116.9055">15456 13221 0,'0'0'0,"0"0"15,26 3-15,-11 0 0,3 1 0,7 4 16,3 4-16,-5 4 0,-4 5 16,-3 14-16,-6 7 0,-8 5 0,-6 3 15,-5 4-15,-4 3 0,-1 7 16,0-5-16,2-1 16,2-9-16,4-9 0,1-8 0,3-7 15,2-5-15,2-5 0,3-3 16,11-4-16,10-2 15,-1-6-15,4-4 0,9-5 0,8-5 16,7-5-16,7-5 0,-7 1 16,-13 7-16,-11 4 0</inkml:trace>
  <inkml:trace contextRef="#ctx0" brushRef="#br0" timeOffset="42292.6551">16669 13153 0,'0'0'0,"0"0"16,0 0-16,0 0 0,0 0 0,0 0 15</inkml:trace>
  <inkml:trace contextRef="#ctx0" brushRef="#br0" timeOffset="43518.4596">6872 3639 0,'0'0'0,"-14"7"0,-7 4 0,-5 7 16,1 3-16,-14 11 0,-3 6 16,-8 8-16,4 2 0,-8 14 15,3 3-15,6-4 0,6-2 0,-2 13 16,4 1-16,4 0 0,8-9 16,2 17-16,8-8 0,12-10 15,9-8-15,9 1 0,10 1 16,3-10-16,4-8 0,5-8 15,6-5-15,0-2 0,2-1 16,10 0-16,10 1 0,-2-8 0,1-6 16,5-9-16,4-7 0,-3-5 15,0-4-15,1-10 0,2-7 16,-7-7-16,-5-5 0,1-6 16,2-3-16,-8-3 0,-3 1 15,-8-11-15,-5-6 0,-11 3 16,-5 0-16,-8 6 0,-5 2 15,-5 2-15,-4 0 0,-9-2 16,-6-4-16,-6 10 0,-2 7 0,-4-2 16,-4-2-16,-4 8 0,-4 6 15,-3 4-15,-1 2 16,-4 4-16,-2 3 0,-4 8 0,-2 5 16,3 5-16,3 1 0,-3 5 15,-2 1-15,3 14 0,3 6 16,-5 5-16,-2 2 0,5 1 15,2 3-15,12 8 16,6 8-16,12-9 0,9-6 0,15 3 16,10 1-16,7-4 0,7-2 15,-10-9-15,-6-7 0,-8-4 16</inkml:trace>
  <inkml:trace contextRef="#ctx0" brushRef="#br0" timeOffset="43701.2461">7844 4055 0,'0'0'16,"0"0"-16,0 0 0,0 0 16,19 14-16,-19-14 0,22 20 0,-7-6 15,5 0-15,-5 0 16,0-3-16,-1-2 0</inkml:trace>
  <inkml:trace contextRef="#ctx0" brushRef="#br0" timeOffset="44067.8659">7554 4791 0,'0'0'0,"0"0"0,0 0 0,0 0 0,23 4 15,-23-4-15,40 4 0,-14-3 16,4 1-16,9-4 0,7 1 16,16 0-16,1-1 0,23-2 15,7-2-15,11-2 0,-5 0 0,20-3 16,1-1-16,5-1 15,-13-2-15,53-2 0,-11 5 16,-21 3-16,-17 5 0,-2 0 16,-2 1-16,-15 2 0,-11 1 0,-5 1 15,-3 0-15,-10 3 0,-6 3 16,-9 2-16,-6 1 16,-8 2-16,-5 3 0,-5 3 0,-3 4 15,-6-2-15,-5-1 0,-5-5 16,-2-4-16,-3-5 0</inkml:trace>
  <inkml:trace contextRef="#ctx0" brushRef="#br0" timeOffset="44226.705">10133 4490 0,'0'0'0,"0"0"15,0 0-15,-15 29 0,15-29 0,-14 29 16,8-17-16,1-1 0</inkml:trace>
  <inkml:trace contextRef="#ctx0" brushRef="#br0" timeOffset="45000.2979">8154 5026 0,'0'0'15,"0"0"-15,-21 6 0,5 0 16,-1 1-16,-11 11 0,-4 7 16,-2 3-16,-1 1 0,-6 12 15,3 4-15,-1 5 0,3-3 0,6 3 16,8-4-16,6-11 0,6-6 16,12-7-16,9-5 15,5-5-15,2-5 0,7-4 0,8-6 16,1 0-16,1-2 0,8 2 15,3 1-15,-7 3 0,-2 2 0,-4 9 16,-2 3-16,-8 5 0,-6 3 16,-12 9-16,-10 7 0,-7 5 15,-4 2-15,-9 4 0,-4 3 16,-2-3-16,0-4 0,0-3 16,5-9-16,5-8 0,5-6 15,5-9-15,4-4 0,4-9 16,6-7-16,10-10 0,8-9 15,6-4-15,5-1 0,12-8 0,9-4 16,-2 6-16,-4 7 0,10-2 16,-2 5-16,-7 8 0,-5 4 15,13 5-15,-9 7 16,-25 8-16,-5 1 0,0 5 0,-2 1 16,-4-1-16,-2-1 0,-1 0 15,1 3-15,-3-1 0,0-1 16,-2 2-16,0 0 0,-2-2 15,0-2-15,-1-2 0,0-1 16,-1-4-16,0 0 0,-4-8 0,-1-5 16,2 0-16,1 4 0,0 2 15</inkml:trace>
  <inkml:trace contextRef="#ctx0" brushRef="#br0" timeOffset="45150.3274">8427 5231 0,'0'0'0,"0"0"16,0 0-16,0 0 0,0 0 0,0 0 15,0 0-15,0 0 0,20-3 16,-20 3-16,31 15 0,-13-4 16,-1 2-16,3 5 0,2 3 15,3 5-15,1-5 0,-4-2 16,-6-3-16,0-3 0</inkml:trace>
  <inkml:trace contextRef="#ctx0" brushRef="#br0" timeOffset="45484.1541">8837 5367 0,'0'0'0,"0"0"0,0 0 15,0 0-15,0 0 0,-3 29 16,3-29-16,-3 38 0,0-16 0,1 4 16,1 4-16,0 1 0,1-1 0,2 8 15,3 0-15,0-5 16,3-2-16,2 1 0,1-4 15,-2-6-15,1-6 0,3-8 16,4-7-16,3-7 0,3-5 0,2-9 16,-2-8-16,-1-3 0,-1-5 15,2-13-15,-1-4 16,-5 2-16,-5 1 0,-6-3 0,-6 4 16,-4 9-16,-3 6 0,-4 6 15,-3 3-15,-7 10 0,-4 4 0,-11 15 16,-6 7-16,1 7 15,1 3-15,-1 11 0,4 6 16,4-3-16,3-3 0,4-5 0,8-8 16,4-5-16</inkml:trace>
  <inkml:trace contextRef="#ctx0" brushRef="#br0" timeOffset="45768.0662">9386 5453 0,'0'0'0,"0"0"0,0 0 15,0 0-15,0 0 0,26 14 16,-26-14-16,33 21 0,-17-7 16,1 4-16,-3 4 0,-2 2 0,-3 1 15,-3 13-15,-6 2 0,-6 0 16,-5-2-16,-4 7 0,-3-1 16,4-7-16,2-6 0,1-1 15,2-8-15,2-6 0,3-3 16,1-4-16,5-2 0,4-5 0,5-2 15,13-4-15,12-3 16,6-1-16,5-1 0,10 0 16,10 0-16,7 1 0,-3 2 0,-8 2 15,-16 1-15,-11-1 0</inkml:trace>
  <inkml:trace contextRef="#ctx0" brushRef="#br0" timeOffset="45948.3431">10265 5593 0,'0'0'0,"0"0"16,-20 36-16,9-17 0,2-3 0,2-1 15</inkml:trace>
  <inkml:trace contextRef="#ctx0" brushRef="#br0" timeOffset="47484.4203">16508 13671 0,'0'0'0,"0"0"15,0 0-15,0 0 0,0 0 16,28 21-16,-28-21 0,32 16 16,-15-7-16,8 0 0,4 2 15,3-4-15,1 1 0,19 0 16,7-1-16,11-2 0,-2-2 0,21-2 15,6-3-15,3-2 0,-10-1 16,22-7-16,5-2 16,-15-2-16,-8 0 0,48-11 15,-8 1-15,-15 5 0,-11 2 0,-12 3 16,-5 4-16,-9 1 0,-5 3 16,-5 4-16,-3 4 0,-12 3 15,-8 0-15,1 3 0,-1 1 16,-4 2-16,-2 4 0,1 1 15,0 1-15,-14-5 0,-8-2 0,-5-4 16</inkml:trace>
  <inkml:trace contextRef="#ctx0" brushRef="#br0" timeOffset="47684.3147">19073 13664 0,'0'0'0,"0"0"0,-22 6 0,14-1 15,1 2-15,1-2 0,0 1 16,2-2-16</inkml:trace>
  <inkml:trace contextRef="#ctx0" brushRef="#br0" timeOffset="57477.3565">7585 6396 0,'0'0'0,"0"0"0,0 0 15,0 0-15,0 0 0,0 0 16,0 0-16,0 0 0,0 0 0,0 0 15,0 0-15,0 0 0,0 0 16,15 18-16,-15-18 0,0 0 16</inkml:trace>
  <inkml:trace contextRef="#ctx0" brushRef="#br0" timeOffset="58934.7146">7537 6380 0,'0'0'0,"0"0"15,0 0-15,0 0 0,0 0 0,0 0 16,-5 29-16,5-29 16,-8 24-16,4-10 0,1 3 15,-1 1-15,1-1 0,2-1 16,1 1-16,2-2 0,2-1 0,2-1 15,3 0-15,2-2 0,-1-2 16,5 0-16,4-4 16,-4 1-16,2-2 0,2 0 0,-3-2 15,0 1-15,-3 1 0,-1-1 16,0 2-16,-4-2 0,-2 0 16,0 1-16,-3 1 0,1 2 15,-2 2-15,-2-3 0,0 0 16,0 0-16,0-1 0,0 0 0,1-1 15,0 1-15,0-2 0,1 1 16,0-2-16,2 0 0,-1 1 16,1 1-16,0 0 0,0 1 15,1 1-15,-3 3 0,0 0 16,-2 1-16,-1 2 0,-5 6 16,-4 7-16,-2-1 0,-1 2 15,-6 9-15,-2 1 0,0-4 16,1-3-16,-4 3 0,5-3 15,4-5-15,2-5 0,5-4 16,4-3-16,2-2 0,5-2 0,6-4 16,4-4-16,-1-5 15,4-2-15,6-6 0,4-2 0,-2-1 16,-2 0-16,0 4 0,0 1 16,-3 0-16,-3-1 0,-3 4 15,-4-1-15,-2 4 0,-1 1 0,-3 3 16,-5 4-16,-1-1 15,-4 3-15,-2 1 0,-2 2 16,-1 0-16,-1-1 0,1 0 0,-4 0 16,3 2-16,0 0 0,1 0 15,1-1-15,3 2 0,1 1 16,2 3-16,-1 2 0,2 2 16,1 1-16,0 3 0,6 4 15,-3 2-15,1 2 0,2 11 16,1 4-16,1-5 0,0-2 0,3 3 15,2-6-15,-1-8 16,-1-6-16,-1-6 0,2-4 16,-1-5-16,0-4 0,-1-14 0,2-10 15,2-7-15,1-6 0,6-12 16,4-11-16,1-12 0,-1 1 16,0-16-16,-3-1 0,-3 1 15,-1 12-15,1-16 0,-4 21 16,-3 24-16,-3 16 0,-5 10 15,-4 5-15,0 7 0,1 3 0,2 3 16,2 6-16,-4 4 0,-2 7 16,-3 7-16,-2 9 0,3-5 15,-1 2-15,2 7 0,0-2 16,4-3-16,1-3 0,2-5 16,4-6-16,-2-4 0,3-3 15,10-9-15,8-6 0,1-5 16,1-3-16,6-2 0,5-5 15,-4 4-15,-3-1 0,1 0 16,-3 4-16,-9 6 0,-3 2 0,-2 4 16,-4 2-16,-7 5 0,-3 3 15,-6 12-15,-7 9 0,-7 1 16,-4-2-16,-5 7 0,-6 4 16,0-3-16,0-4 0,-5 5 15,2-1-15,9-9 0,6-4 16,7-7-16,5-3 0,4-3 15,4-3-15,11-7 0,6-5 0,4-5 16,4-2-16,9-4 0,7-4 16,-1-2-16,1-1 0,8-8 15,5-2-15,-9 5 0,-6 4 16,1 0-16,-1-1 0,-3 1 16,-6-1-16,-4-6 0,-5-3 15,-7 12-15,-2 5 0,-3 4 0</inkml:trace>
  <inkml:trace contextRef="#ctx0" brushRef="#br0" timeOffset="59117.8391">8230 6608 0,'0'0'0,"0"0"16,0 0-16,0 0 0,-9 25 0,9-25 16,-10 37-16,5-13 15,0 4-15,-1 9 0,0 8 16,-3 16-16,-1 2 0,-3 20 15,0 3-15,-3 13 0,-1-6 0,-4 14 16,-5 10-16,7-17 0,2-14 16,-2 8-16,7-31 0,4-18 15</inkml:trace>
  <inkml:trace contextRef="#ctx0" brushRef="#br0" timeOffset="59302.3241">8348 7388 0,'0'0'0,"0"0"0,0 0 16,25 19-16,-25-19 0,20 11 0,-5-4 15,3 1-15,3 0 0,8 4 16,3 2-16,-1-3 0,2-1 16,0-3-16,0-4 0,1 1 15,-7-2-15,-3 1 0</inkml:trace>
  <inkml:trace contextRef="#ctx0" brushRef="#br0" timeOffset="59517.6901">8499 7026 0,'0'0'0,"0"0"16,0 0-16,0 0 0,14-16 0,-14 16 15,29-17-15,-9 5 16,3-1-16,4 0 0,4-1 15,9-2-15,1 1 0,9 1 16,2 2-16,-7 3 0,-5 3 0,-1 4 16,-7 2-16,-11 3 0,-6 0 15,-4 0-15,-3-2 0,-2 1 16</inkml:trace>
  <inkml:trace contextRef="#ctx0" brushRef="#br0" timeOffset="59750.724">8568 6672 0,'0'0'0,"0"0"0,0 0 16,0 0-16,5 25 0,-5-25 16,7 37-16,-1-12 0,1 3 15,2 6-15,0 6 0,5 14 0,0 2 16,3 19-16,2 3 15,-2 11-15,-2-5 0,6 12 16,1-3-16,2 3 0,0-11 0,1 6 16,-7-28-16,-6-20 0</inkml:trace>
  <inkml:trace contextRef="#ctx0" brushRef="#br0" timeOffset="60101.335">8919 6920 0,'0'0'0,"0"0"16,0 0-16,0 0 0,25-3 0,-25 3 16,34-7-16,-9 1 15,2-1-15,5-1 0,5 0 16,8-4-16,-1 0 0,-2 0 15,-3-1-15,1 1 0,-8 2 0,-5 2 16</inkml:trace>
  <inkml:trace contextRef="#ctx0" brushRef="#br0" timeOffset="60334.9467">8962 6686 0,'0'0'15,"0"0"-15,0 0 0,0 0 0,0 0 16,2 29-16,-2-29 0,11 37 16,-3-12-16,2 4 0,2 5 15,-1 2-15,-1-1 0,3 10 16,-1 1-16,0 4 0,-2-6 16,-1-7-16,-2-7 0,-1-9 15,1-8-15,-1-13 0,0-11 16,-2 3-16,2 1 0,-4 1 0</inkml:trace>
  <inkml:trace contextRef="#ctx0" brushRef="#br0" timeOffset="60534.7042">9226 6694 0,'0'0'15,"0"0"-15,0 0 0,0 0 0,0 0 16,0 0-16,0 0 0,0 0 16,0 0-16,0 0 0,0 0 15,4 23-15,-4-23 0,7 30 16,0-9-16,-1 3 0,-1 3 0,0 3 15,-1 2-15,-1 8 0,-1-2 16,0 2-16,-2 3 0,-3 4 16,1-4-16,-3-5 0,0-5 15,0-8-15,-1-6 0,-2-10 16,-1-7-16,1 0 0,1 0 0,3-1 16</inkml:trace>
  <inkml:trace contextRef="#ctx0" brushRef="#br0" timeOffset="60718.111">9214 6959 0,'0'0'16,"0"0"-16,0 0 0,0 0 15,0 0-15,0 0 0,0 0 0,0 0 16,0 0-16,0 0 0,14 15 16,-14-15-16,5 27 0,-5-27 15,4 34-15,-4-34 0,2 37 16,-2-17-16,0-2 0,0 6 16,0-3-16,0-2 0,2-3 15,-1-3-15,2-3 0,4-6 0,2-6 16,4-9-16,3-5 15,-1 1-15,-4 3 0,-1 1 0</inkml:trace>
  <inkml:trace contextRef="#ctx0" brushRef="#br0" timeOffset="60917.7313">9476 6686 0,'0'0'0,"0"0"0,0 0 16,0 0-16,0 0 0,0 0 15,0 0-15,27-11 0,-27 11 0,31-10 16,-9 5-16,-1 1 0,0 1 16,1 0-16,-3 2 0,0 0 15,-2 0-15,1 3 0,-5 2 16,-4 0-16,-5 0 0,0 0 16,-1-1-16,-1 0 0</inkml:trace>
  <inkml:trace contextRef="#ctx0" brushRef="#br0" timeOffset="61151.417">9552 6569 0,'0'0'0,"0"0"0,0 0 16,0 0-16,0 0 0,0 0 0,0 0 15,1 30-15,-1-30 0,3 30 16,-1-7-16,0 0 0,2 2 16,-1 4-16,3 3 0,-3 7 15,1-1-15,1-2 0,0-1 16,1 3-16,0-3 0,1-4 15,0-6-15,-1-4 0,1-4 0,-1-4 16,2-3-16,1-3 0,0-2 16,0-9-16,2-7 0,2-8 15,1-8-15,2 1 0,-4 4 16,-2 5-16</inkml:trace>
  <inkml:trace contextRef="#ctx0" brushRef="#br0" timeOffset="61952.2705">9858 6254 0,'0'0'0,"0"0"0,0 0 16,0 0-16,0 0 0,0 0 0,0 0 15,5 24-15,-5-24 0,5 24 16,-5-24-16,10 32 0,-3-16 16,-1 2-16,0 0 0,-1-1 15,1-2-15,0-5 0,3-4 16,0-5-16,0-3 0,2-6 15,1-3-15,1-5 0,2-4 0,1-4 16,0 0-16,0 1 0,1 0 16,-2 2-16,-4 4 0,0 5 15,0 3-15,0 5 0,1 1 16,-4 6-16,-1 1 0,-3 5 16,-2 3-16,-3 4 0,-2 1 0,-4 1 15,-2 1-15,2-3 0,-1-1 16,0-1-16,0 0 15,4-7-15,1-1 0,1-2 0,0 0 16,2 0-16,2 0 0,0 2 16,2 1-16,-2 2 0,-2 0 15,-2 1-15,-2 1 0,0-1 16,1-1-16,-6 7 0,-4 7 16,-6 6-16,0-2 0,-1-2 15,0-5-15,-1 1 0,2-3 0,3-1 16,0 0-16,3-2 15,2-1-15,1-1 0,1 0 0,3 2 16,0 0-16,4-2 0,2 2 16,1-1-16,0 1 0,1 3 15,2 1-15,-1 1 16,0 0-16,4 1 0,2 0 16,-2-3-16,1-3 0,3 0 0,1-3 15,-3-9-15,-2-6 0,0-5 16,2-3-16,0-4 0,0-1 15,-1-3-15,-2 0 0,2-6 16,0-1-16,-1 2 0,2 0 16,3 4-16,3 2 0,6-2 15,5 1-15,2-1 0,0 1 0,6-2 16,4 1-16,5-2 0,-3 4 16,-2 1-16,0 1 0,-6 6 15,-4 5-15,-3 3 0,-6 3 16,-1 3-16,-1 1 0,-2 3 15,0 2-15,-1 4 0,-3 1 16,-4 2-16,0 2 0,-3 2 16,0 1-16,-4 3 0,-4 2 15,-1 6-15,-2 2 0,-3 7 16,-1-2-16,-1-1 0,-1-2 0,-6-4 16,-3-2-16,2-6 0,3-1 15,0-6-15,2-3 0,-1-7 16,1-7-16,3 0 0,2-1 15,2 1-15</inkml:trace>
  <inkml:trace contextRef="#ctx0" brushRef="#br0" timeOffset="62134.6157">10353 6547 0,'0'0'0,"0"0"16,0 0-16,0 0 0,0 0 0,0 0 15,0 0-15,-20 12 0,20-12 16,-22 28-16,8-7 0,-1 3 15,-2 4-15,-2 5 0,-2 3 16,-4 13-16,1-2 0,-2 9 16,4-5-16,2-3 0,5-10 0,3-9 15,2-6-15,2-5 0</inkml:trace>
  <inkml:trace contextRef="#ctx0" brushRef="#br0" timeOffset="62267.6079">10447 6824 0,'0'0'0,"0"0"16,0 0-16,18 11 0,-18-11 16,23 23-16,-7-6 0,5 2 15,3 1-15,-3-1 0,-2-3 0,-2-3 16</inkml:trace>
  <inkml:trace contextRef="#ctx0" brushRef="#br0" timeOffset="62436.6112">11560 6636 0,'0'0'0,"0"0"0,0 0 15,0 0-15,0 0 0,0 27 16,0-27-16,0 0 0</inkml:trace>
  <inkml:trace contextRef="#ctx0" brushRef="#br0" timeOffset="81134.8213">8471 13493 0,'0'0'0,"0"0"0,0 0 16,0 0-16,-23 0 0,13 3 16,-2 2-16,-1 0 0,-2 0 15,0 3-15,-1 2 0,-5 4 16,0-1-16,-1 3 0,-2 3 15,1 2-15,0 1 0,-3 6 16,1 0-16,3 2 0,3-1 0,-2 1 16,0 1-1,4-5-15,4-4 0,3 5 0,4 0 0,3-3 16,1-3-16,3-1 0,2 1 16,2-2-16,0-1 0,4 0 15,2 1-15,0 0 0,0 3 16,2-1-16,2 3 0,1 0 15,3 1-15,-2 3 0,-2 4 16,4 6-16,-2 1 0,-1 1 16,-3 1-16,-1 0 0,0-1 0,-4 1 15,-3 2-15,0-4 0,-1 0 16,-3 5-16,-2-1 16,-2-3-16,-1-2 0,-2 0 15,-1 0-15,2-4 0,1-6 0,-2 6 16,-1 2-16,0-3 15,-1-3-15,0 1 0,1 2 0,-3 1 16,-1 1-16,1 3 0,1 1 16,2-9-16,3-8 0,1-5 15</inkml:trace>
  <inkml:trace contextRef="#ctx0" brushRef="#br0" timeOffset="81435.1847">8231 15713 0,'0'0'0,"0"0"0,0 0 0,4 27 16,0-16-16,-1 7 0,0 3 15,2 2-15,0 4 0,3 9 16,1 3-16,1 4 0,0 4 16,5 14-16,3 2 0,1 9 15,-1-3-15,1 12 0,-2-3 16,1-3-16,0-4 0,4 13 15,1 0-15,-3-5 0,-4-3 0,8 35 16,-4-6-16,-2-13 0,-4-7 16,3-2-16,3-1 0,-1-7 15,4-4-15,0-1 0,2 1 16,2-12-16,-2-8 0,8-12 16,5-8-16,-8-15 0,-4-10 15,-9-1-15,-4-2 0,-5-1 0</inkml:trace>
  <inkml:trace contextRef="#ctx0" brushRef="#br0" timeOffset="82553.5885">11847 14368 0,'0'0'0,"18"0"0,4 0 15,-4 0-15,3-2 0,14 0 16,4-1-16,13 0 0,2 0 0,13 2 16,2 0-16,-2-1 0,-1 0 15,9-2-15,-3 0 0,-5 2 16,-2-2-16,12 1 0,1-1 16,-3 2-16,-1 2 0,33-2 15,-8-2-15,-11-3 0,-10-2 16,2 5-16,3 4 0,-7-1 0,-3 1 15,1-6-15,1-3 16,-3 1-16,0 0 0,5 2 16,4 2-16,-4 1 0,-2 0 0,4-1 15,3 0-15,-5 0 0,-3 1 16,5-1-16,5-1 0,-6 4 16,-3 1-16,5-1 0,1-1 15,-2-3-15,-5 0 0,3-5 16,0 0-16,-1 2 0,-1 0 0,4 1 15,3 0-15,-4 0 16,-3-2-16,2 1 0,4-2 16,-5 4-16,-1 2 0,2-2 15,2-3-15,-7 5 0,-4 4 0,5-4 16,4-2-16,-4 2 0,-4 0 16,7-3-16,6-1 0,-4-4 15,-1-1-15,5-1 0,2 1 16,-6-1-16,-3 0 0,8 1 15,5 0-15,-5 3 16,-4 2-16,0 2 0,2 2 0,-6 1 16,-2 0-16,15 1 15,12 0-15,7-1 16,4-2-16,-25 3 0,-18 2 0,9-4 16,8-1-16,-10-4 0,-6-3 15,11 3-15,6 3 0,-14 0 16,-8 0-16,12 0 0,9 1 15,-11 1-15,-8 1 0,10 3 16,8 2-16,-13-4 0,-10-3 0,13 2 16,8 1-16,-6 2 0,-4 0 15,4-1-15,3 0 16,-6 0-16,-5 1 0,7-2 0,6-1 16,-16-2-16,-10 1 0,11 4 15,8 4-15,-10-2 0,-8-3 0,8 0 16,4-1-16,-6 0 15,-6-1-15,3 2 0,1 1 16,-6 1-16,-4 1 0,3-3 0,2-1 16,-11 0-16,-7 1 0,8-2 15,3 1-15,-9-2 0,-6-2 16,6-1-16,6-1 0,-9-3 16,-5-3-16,-10 4 0,-7 4 15,-4 2-15</inkml:trace>
  <inkml:trace contextRef="#ctx0" brushRef="#br0" timeOffset="83203.8059">17020 13451 0,'0'0'0,"0"0"15,0 0-15,35-3 0,-18 2 0,4 0 16,5 1-16,10 0 16,3 0-16,8 2 0,8 1 15,11 0-15,-6 0 0,15-2 0,2 1 16,14-2-16,-2-2 0,1-4 16,1-2-16,8-5 0,-5-3 15,42-10-15,-7-1 16,-17 6-16,-13 5 0,-31 5 0,-20 2 15,-16 4-15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1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20071 44752 557,'0'-21'6,"0"3"11,0 4 12,0 5 11,0 4 6,0 8-1,0 6 0,0 7-1,-1 4-3,-4 3-8,-2 1-7,-3 3-7,-1 1-5,1 1-2,0 0-2,2 2-2,0 1-3,1 1-3,-1 0-2,0 2-2,0 0-2,1 0-1,-1 0-1,0 1-2,0-3 1,2-4 0,1-3 0,1-5 0,3-8-9,7-14-17,7-14-19,8-13-18,0-7-3,-2 1 13,-3 2 13,-3 0 13,-2 3 8,-2 3 3,-2 5 4,-2 3 3,-2 3 4,1-1 5,0 0 6,0 1 4,0 0 1,0 4-4,0 3-4,0 3-4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2"/>
    </inkml:context>
    <inkml:brush xml:id="br0">
      <inkml:brushProperty name="width" value="0.04071" units="cm"/>
      <inkml:brushProperty name="height" value="0.04071" units="cm"/>
      <inkml:brushProperty name="color" value="#F2395B"/>
    </inkml:brush>
  </inkml:definitions>
  <inkml:trace contextRef="#ctx0" brushRef="#br0">20550 44940 540,'0'-15'7,"2"4"14,0 3 15,2 3 14,0 3 4,1 6-5,2 4-6,0 5-5,0 4-6,0 1-4,-2 3-6,0 1-4,-2 2-5,1 1-1,0 1-2,0 1-2,0 1-3,0 1-1,0 0-3,0 2-1,0-1-1,0-3 1,-1-3 2,1-3 2,1-3-1,0-3-2,1-2-3,2-4-3,0-5 1,1-8 1,2-8 2,0-7 1,1-7 1,1-3-1,1-5-1,1-3-1,0-3-1,-1-2 0,0-2 0,-2-2-1,-1 2-1,-1 4 0,0 5-2,-2 6 0,-1 1-2,-2 1-2,-3-1-2,0 1-2,-3 5-10,0 9-20,-2 10-18,0 10-19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2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21941 45137 570,'15'-1'23,"-1"-4"3,-1-2 2,-1-3 4,-1-2-1,-2 0-3,-2 1-4,-2-1-4,-2 1-4,2 1-5,-2 0-4,1 2-4,-1 0-3,-2-2-3,-2 0-3,-2-1-3,-1 0-1,-2 2 0,0 2 0,-1 3-1,-1 0 1,0 2 1,0 0 3,1 2 1,-2 1 2,0 4 2,-2 2 2,1 3 2,-3 4 2,0 1 2,-1 4 0,-1 4 3,-1 0 1,2 2 0,1 1 1,1 1 1,1 0 0,2-1-1,3-1-1,1-1-2,1-3 1,2-2 0,0-3 0,2-2 0,2-4-2,6-3-4,4-2-4,5-4-5,2-3-3,-1-6-2,-1-4-4,-1-5-2,-1-2-1,0-1 1,-2 1 1,-1-1 1,-1 2 4,-1 5 8,0 3 8,-2 4 7,-1 5 6,-2 6 3,-2 6 5,-2 6 3,-1 1-1,2-1-3,0-3-6,2-1-3,-1-1-7,2 1-6,-2 1-6,1 2-8,0-1-5,0 1-6,0-1-6,0 1-4,0-2-4,2-1 0,0-2-1,1-2-1,1-3-2,0-4-2,0-4-4,0-4-2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2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22950 45605 633,'8'-21'5,"0"3"11,-1 5 11,1 3 10,0 2 5,0 2-4,0 1-3,0 0-2,0 3-4,3 2-1,2 4-3,1 2-3,0 4-4,-4 4-8,-4 3-8,-4 5-9,-3 1-4,-2 0-3,-2 1-4,-2-1-2,-1 0-1,0-1 4,1-1 1,-1-1 4,0-2 3,2-3 2,1-3 5,0-2 3,3-4 3,4-3 5,4-2 3,4-3 5,2-4 0,1-2-4,1-3-4,2-3-4,0-2-6,1 0-7,1 1-9,1-1-7,0 1-6,-3 1-3,-1 1-3,-2 1-3,0-1 0,3-2 2,3-1 4,3-3 2,-1 1 4,-3 5 4,-4 3 3,-4 4 5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3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24494 44762 498,'13'-34'24,"-7"11"11,-5 11 10,-5 10 11,-5 8-1,0 4-12,-1 4-11,-1 3-11,0 3-6,2 0-4,2-1-1,2 1-3,0-1-1,0 1 0,-1-1 0,-1 1-1,0-1 0,2-1-3,2-1-2,2-1-2,3-1-2,4-4-2,4-3-2,3-2-1,3-5-2,2-7-1,0-4-1,1-7 0,0-3-2,-1-1 1,-1-1-1,-1-1 0,-1 2 1,-2 3 4,-3 4 2,-1 5 4,-2 4 8,-2 7 13,-2 8 13,-2 6 13,-2 3 4,0 1-8,-2 0-6,0-1-7,0 0-6,0-3-5,2-1-5,0-2-5,4-2-4,4-1-3,5 0-3,6-2-3,0-3-2,-1-6 1,-3-6 2,-1-6 0,-1-4 1,0-1-1,-1-3 0,1-1-1,-1-2 0,-2-1 0,-2-1 2,-2-1 0,-2 0 0,-1 1 2,0 1 1,-1 2 0,-3-1 1,-1 3 0,-2 0 1,-1 0-1,-2 3-1,0 3 0,0 3 0,1 3-1,-2 4-6,0 8-11,-2 6-12,0 7-10,1 3-4,2-1 5,4-1 4,3 0 4,2-3 4,3-3 4,4-3 4,2-2 3,1-2 4,0 1 2,-2 2 3,0 0 3,-2 0 4,1 0 4,0-2 7,0 0 4,-1 0 3,-1 3 0,0 3 0,-2 4 0,0 1 0,0 3-2,0 2-1,0 1-2,-1 1 0,0-1-3,-2-1 0,0-1-1,0-2-1,2-3 1,2-2 1,2-4 0,1-2 2,1 0 1,1-2 1,2 0 2,0-3-1,1-1 0,1-2-2,2-1-1,-1-3 1,1 2 5,0-1 4,-1 0 4,0 1 1,-1 2-3,0 2-3,-2 2-4,-1 5-2,-2 9-1,-3 9-3,-1 9-2,-2 5-2,-4 4-3,-2 3-2,-3 2-2,-3 1-4,-2-2-5,-2-2-6,-1-2-6,-2-3-3,0-4-2,1-4-3,-1-3-2,0-4-1,1-1 0,-1-3 2,0-1 0,2-4 1,1-3 1,2-4 1,2-4 2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4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27255 45242 561,'-13'-2'48,"6"0"3,6-3 3,6-2 3,5 0-3,3 2-8,5 3-8,4 1-9,2 0-7,2-1-6,3 0-6,1-1-6,3-2-3,3-2 1,2-2 1,4-1 1,-2-1-6,-4 2-10,-5 2-11,-5 3-10,-5 0-12,-3 0-11,-4 0-12,-4 0-12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4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28028 44544 514,'-15'-8'2,"2"2"4,3 1 3,1 0 5,2 3 10,0 4 14,2 4 16,1 4 14,0 4 2,2 7-14,0 5-12,2 7-14,0 3-8,2 2-4,0 2-4,2 2-2,0 1-8,3 2-7,2 0-9,2 2-9,0-1-6,1-2-4,0-2-4,0-2-3,-2-5-7,-1-8-8,-2-7-7,-2-8-8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4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29813 44128 568,'-2'-21'50,"-4"5"1,-4 5 2,-3 5 1,-3 5-5,0 7-12,1 7-10,-1 8-11,0 3-7,-2 1-1,0 1-2,-1 1-2,1-1-1,3-2-4,3-1-2,3-3-3,1-1-2,2-2 0,1-3 0,0-1 0,3-2 1,4-3 4,4-1 4,4-2 3,1-1 3,1-2 1,0 0 2,0-2 0,0 0 1,3 0-1,2 0 0,1 0-1,0 2-2,-2 4-4,-4 4-4,-3 4-4,-2 2-3,-2 4 0,-2 4-2,-2 2 0,-2-1-2,-2-2 0,-2-3-2,-2-2-1,-1-3 2,1 1 1,-1 0 3,0-1 3,0 0 1,2-2 2,1-3 0,0-1 1,4-4 1,6-8 0,6-6-1,6-7 1,3-5-2,1 0-2,1 0-3,1-2-3,-1 1-1,-1 5 0,-3 3 0,-1 4 0,-2 3 3,-1 0 6,-1 2 5,0 1 7,-1 0 4,-1 4 3,1 0 3,0 4 3,-1 0 2,-1 3 0,0 2 0,-2 2-1,0 1 0,0-1-3,0 1-2,-1 0-2,1-1-5,0-1-8,0 0-9,0-2-9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45"/>
    </inkml:context>
    <inkml:brush xml:id="br0">
      <inkml:brushProperty name="width" value="0.02879" units="cm"/>
      <inkml:brushProperty name="height" value="0.02879" units="cm"/>
      <inkml:brushProperty name="color" value="#F2395B"/>
    </inkml:brush>
  </inkml:definitions>
  <inkml:trace contextRef="#ctx0" brushRef="#br0">53151 24113 764,'1'-15'20,"2"2"1,2 2-2,2 3-1,2 1 0,1 2-1,3 2 0,2 2 0,0 1-2,-1 0-3,-1 0-3,-1 0-3,-2 2-2,-2 6-2,-4 4-3,-2 5-2,-4 4-3,-4 5-4,-4 3-2,-4 5-5,-2 0 0,-1 0-1,-1-1 1,-1-1 1,1-3 0,1-2 1,2-3 3,3-3 0,1-3 2,2-4 1,2-5 0,3-3 1,2-5 4,6-4 9,4-5 8,5-5 7,3-4 3,-1 0-5,1-1-4,-1-1-5,0 1-3,-1 3-4,0 3-4,-2 3-3,-1 1-3,-3 0-3,-1 0-4,-2 0-2,-3 0-5,-2 1-3,-3-1-5,-4 0-4,-1 0 1,-1 0 7,-2 1 8,0-1 7,0 0 6,1 0 4,1 0 3,0 0 5,2 1 2,-1 1-2,0 0 0,0 2-1,1 2 6,2 4 13,3 4 13,1 4 13,0 3 2,-1 3-8,0 3-8,-1 3-8,-1 3-6,0 3-4,0 3-4,0 2-3,-1 3-5,-3 1-5,-4 0-6,-2 2-5,-1 0-4,-1 0-3,0 0-1,1 0-3,0-2-3,0-5-2,2-5-3,1-5-2,1-5 0,3-3 5,1-4 4,2-4 3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5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30837 44327 603,'-6'-6'75,"6"2"-7,4 4-8,6 2-6,1 4-8,1 2-8,-1 3-9,1 3-8,0 3-16,1 3-20,1 3-23,2 3-21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5"/>
    </inkml:context>
    <inkml:brush xml:id="br0">
      <inkml:brushProperty name="width" value="0.04637" units="cm"/>
      <inkml:brushProperty name="height" value="0.04637" units="cm"/>
      <inkml:brushProperty name="color" value="#F2395B"/>
    </inkml:brush>
  </inkml:definitions>
  <inkml:trace contextRef="#ctx0" brushRef="#br0">31763 44429 474,'-9'-5'32,"0"8"4,-2 6 4,1 7 5,-1 5 0,4 1-4,2 3-3,4 1-4,1 1-3,0 1-4,0-1-3,0 1-4,1-2-2,2-2-1,2-1-2,2-3-2,1-2 0,3-3-2,2-2 0,2-4-2,0-2-3,-1-2-9,-1-3-8,-1 0-7,0-4-5,0-4-1,0-4-2,-1-4-1,0-4 0,-2-5 3,-2-5 3,-2-4 2,-1-3 0,0 1 1,-1 2-1,1 0-1,-1 1 2,-4 1 7,-2 1 5,-3 2 6,-2 1 4,0 5 3,0 3 2,0 5 4,-1 5-5,-3 10-13,-4 8-11,-2 9-13,1 3-8,5-3-2,5-3-2,4-3-3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5"/>
    </inkml:context>
    <inkml:brush xml:id="br0">
      <inkml:brushProperty name="width" value="0.03562" units="cm"/>
      <inkml:brushProperty name="height" value="0.03562" units="cm"/>
      <inkml:brushProperty name="color" value="#F2395B"/>
    </inkml:brush>
  </inkml:definitions>
  <inkml:trace contextRef="#ctx0" brushRef="#br0">32600 45024 617,'21'-1'6,"-3"0"11,-5-2 11,-3 0 12,-1 0 4,2 2-3,2 2-2,1 2-3,0 1-5,-2 2-6,-4 0-7,-3 1-7,-1 3-3,0 6 0,0 4 2,0 5 0,-1 2-3,0 0-4,-2 1-4,0-1-6,-2 0-3,-2-2 0,-2 0-2,-2-1 0,0-2 1,0-3 4,2-3 3,1-2 4,1-4 3,4-1 4,2-2 4,4-2 3,1-2 0,3 0-5,2-2-5,2 0-4,0-2-8,1 0-7,-1-2-10,1 0-8,-1-1-2,-1 0 5,-1 0 4,0 0 4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6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34735 44962 571,'-40'-1'8,"15"0"16,15-2 17,15 0 16,9-2 4,7 0-8,5-1-8,7-1-8,3-1-7,4 2-5,2 1-5,4 1-6,2 0-5,2 2-4,1 0-6,3 2-5,-1 0-3,-2 0-2,-4 0-3,-2 0-3,-4 0-4,-4 2-7,-4 0-6,-3 2-7,-5-1-3,-1 1 1,-4 0 2,-3 0 2,-3 0 1,-1 0 3,-2 0 3,-2 0 3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6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34941 45493 620,'-43'7'9,"10"-2"0,7-3-2,11 0 0,4-4 5,4 0 11,2-3 11,4-2 10,4-1 3,7-2-6,8 0-7,6-1-5,6 0-5,4 3-4,6 1-4,5 2-3,3 1-5,1 1-6,3-2-5,2 2-7,1-1-5,2 2-5,0 0-5,1 2-5,-2 0-4,-6 0-4,-6 0-3,-6 0-4,-6 0 1,-7 0 7,-7 0 6,-6 0 7,-4 0 3,1 0 2,1 0-1,2 0 2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8"/>
    </inkml:context>
    <inkml:brush xml:id="br0">
      <inkml:brushProperty name="width" value="0.03134" units="cm"/>
      <inkml:brushProperty name="height" value="0.03134" units="cm"/>
      <inkml:brushProperty name="color" value="#F2395B"/>
    </inkml:brush>
  </inkml:definitions>
  <inkml:trace contextRef="#ctx0" brushRef="#br0">35159 42500 701,'29'0'109,"-5"0"-25,-5 0-25,-5 0-25,-3 1-21,0 2-18,-2 2-16,-1 2-17,-1 0-8,-2 1 1,-2 0 2,-2 0 2,-2 0 2,-2 0 3,-2-1 3,-2 1 2,-1 0 5,-1 0 7,-2 0 7,0-1 5,-1 1 6,1-2 2,-1-1 2,0 0 3,1-1 2,1 0 4,0 0 2,2 0 3,3-2 6,6-1 6,6-2 8,6-1 6,1-2 0,-1 0-10,-2 0-9,-2 0-9,-3 1-9,-1 4-5,-2 2-7,-2 4-5,-1 2-4,-2 1 2,0 3 0,-1 2 2,-3 1-1,-2 1 0,-3 1 0,-3 1-1,-2 0 0,2-1 3,1-1 2,1-1 2,0-1 1,0-2 3,1-3 2,-1-1 1,1-1 6,2 2 7,2 0 8,3 1 8,0 2 1,2 0-5,0 1-6,2 1-5,3-3-5,6-6-4,5-8-4,7-6-4,3-6-2,2-5-2,3-5 0,1-5-2,1-1-2,1 3-4,-1 3-3,0 3-4,-1 3 1,-3 5 5,-3 3 5,-3 4 6,-3 3 5,-1 2 3,-3 2 3,-1 2 3,-3 3 4,-2 2 1,-4 3 1,-2 4 3,-4 0 1,-2 3-1,-4 0-1,-2 1 0,-1 0-1,1-1-4,0-1-3,2-1-3,1-1-6,0-3-6,2-1-9,1-2-6,1-4-9,4-6-9,2-6-8,4-5-9,0-4 0,-1 2 10,-1 1 9,0 1 9,-1 1 8,0 0 4,0 2 4,0 1 4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8"/>
    </inkml:context>
    <inkml:brush xml:id="br0">
      <inkml:brushProperty name="width" value="0.02981" units="cm"/>
      <inkml:brushProperty name="height" value="0.02981" units="cm"/>
      <inkml:brushProperty name="color" value="#F2395B"/>
    </inkml:brush>
  </inkml:definitions>
  <inkml:trace contextRef="#ctx0" brushRef="#br0">36950 42747 738,'7'-8'5,"-2"0"10,-3 0 11,0 1 10,-1 0 2,1 2-9,3 2-8,2 2-9,0 3-7,-2 6-8,-2 4-8,-2 5-7,-1 3-5,0 1 1,0 1-1,0 1 1,0 0 1,0-2 1,0 0 2,0 0 2,-1-4 4,0-1 4,-2-4 6,0-3 4,1-4 10,2-4 12,3-6 12,4-4 13,1-2 2,-1 1-9,1 0-9,0 2-9,1-2-9,1-3-9,3-5-10,2-3-9,0-1-6,-1 3-3,-1 3-3,-1 3-3,-1 2-5,-2 0-6,-2 2-6,-2 1-6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09"/>
    </inkml:context>
    <inkml:brush xml:id="br0">
      <inkml:brushProperty name="width" value="0.03281" units="cm"/>
      <inkml:brushProperty name="height" value="0.03281" units="cm"/>
      <inkml:brushProperty name="color" value="#F2395B"/>
    </inkml:brush>
  </inkml:definitions>
  <inkml:trace contextRef="#ctx0" brushRef="#br0">38556 44150 670,'-9'31'95,"0"-2"-20,-1 0-20,-1-1-21,-2 1-13,0 3-3,-1 2-5,-1 4-4,1-1-3,1-6-3,2-4-2,3-4-4,1-5-3,2-1-4,2-3-3,2-1-4,2-4-7,2-6-12,2-6-11,2-6-12,0-3 0,-1 1 11,-1-1 11,0 0 11,-1 1 7,0 1 1,-1 0 2,1 2 2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0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38800 43817 576,'7'-22'1,"-1"3"3,0 3 3,-1 3 2,-1 2 7,1 2 10,1 2 10,2 2 9,0 4 3,2 4-8,0 5-8,1 6-6,0 3-6,-1 5-1,0 3-3,-2 5-2,0 1-2,-2 1-1,-1-1-1,0 0-1,-1-1-1,0-1-2,-1-3-2,2-1-1,0-5-2,3-5-1,3-6-3,4-6-1,1-8-2,1-10 0,1-9 1,1-11-1,0-6 0,-1-4 0,-1-4-1,0-3-1,-2-2 1,-1 4 1,-1 2 1,0 4 1,-3 3 1,-1 7 0,-2 6 1,-2 6 0,-2 6-10,-1 10-20,0 9-21,-1 8-19,-2 4-4,-1-1 14,0-1 14,-1 0 13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0"/>
    </inkml:context>
    <inkml:brush xml:id="br0">
      <inkml:brushProperty name="width" value="0.03297" units="cm"/>
      <inkml:brushProperty name="height" value="0.03297" units="cm"/>
      <inkml:brushProperty name="color" value="#F2395B"/>
    </inkml:brush>
  </inkml:definitions>
  <inkml:trace contextRef="#ctx0" brushRef="#br0">40296 44367 667,'14'5'-5,"-3"-2"10,-2-6 7,-4-2 10,0-4 3,2-2-2,2-2-2,1-1-1,1-2-1,-2 1-2,-2-1-1,-2 0-2,-2 1 0,-1 1-3,0 1-1,-2 1-2,-1 1-1,-3 2-1,-4 2-3,-2 3 0,-2 2-3,1 5-2,-1 6-3,0 4-3,0 3 0,1-1 3,-1 1 4,0-1 2,0 2 2,-1 3 1,-1 3 2,-1 3 0,0 0 2,2-3 2,3-3 0,1-3 3,3-2-3,6-3-6,4-1-5,6-2-6,2-4-4,1-4-1,1-6-2,1-4-2,1-3-1,0 1 1,-1-1 2,1 0-1,-2 2 3,-1 1 3,-2 2 2,-2 2 3,-2 4 7,1 4 10,0 5 11,0 6 10,-2 1 2,-1-1-5,-2-1-6,-2-1-7,0 0-12,0 0-18,2-1-20,0 1-19,2-2-8,0-4 0,1-4 2,2-4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46"/>
    </inkml:context>
    <inkml:brush xml:id="br0">
      <inkml:brushProperty name="width" value="0.02687" units="cm"/>
      <inkml:brushProperty name="height" value="0.02687" units="cm"/>
      <inkml:brushProperty name="color" value="#F2395B"/>
    </inkml:brush>
  </inkml:definitions>
  <inkml:trace contextRef="#ctx0" brushRef="#br0">53550 25302 818,'10'-9'0,"3"-2"-2,5-1-2,4-3 0,-1 1 1,-2 3 7,-3 2 4,-2 4 7,-3 2 1,-1 2-3,0 2-4,-2 2-3,-2 2-3,-2 4-1,-4 2-2,-2 3-2,-3 3-1,0 1 1,-1 3-1,-2 1 0,0 0 0,-2-1 1,0-2 1,-1-3 0,0-1 1,1-2 0,0-3 2,2-1 2,3-3 0,6-4 4,6-4 1,6-4 3,2-2 1,-1-1-3,-1-2-1,-1 0-2,-1 0-4,0 3-2,-2 1-5,0 2-3,-3 3-2,-1 6-2,-2 4 0,-2 5-2,-3 3 2,-4 2 3,-4 0 5,-3 1 4,-2 0 2,1 1 2,0-1 3,2 1 1,1-1 1,1-1 2,0-1 0,2-1 1,4-5-3,8-8-7,8-10-8,7-8-7,4-4-6,-1-1-2,-1 1-2,-1-1-4,-1 2 1,-1 1 3,-1 2 3,0 3 4,-3 1 2,-1 4 3,-2 3 4,-2 2 3,-1 3 7,1 2 10,1 2 10,2 2 11,-2 1 3,-1 1-3,-2 2-4,-2 0-2,-1 0-6,2-1-6,0 0-7,1-2-6,1-1-9,0 0-9,0-2-9,0 0-9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1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41300 43928 577,'8'-9'3,"2"-2"4,0-2 6,1-1 5,1-1 3,0 4 0,-1 3 1,1 3 1,0 1 0,0 2-2,-1 0-1,1 2-1,-1 2-3,-3 4-3,-1 3-5,-2 5-3,-2 3-4,-2 1-4,-2 3-4,-2 1-3,-1 2-1,-2-1 2,0 1 1,-1-1 1,-1-1 2,0-3 1,0-3 3,1-2 1,2-5-1,7-3-1,8-4-2,6-4-1,3-4-4,1-3-2,0-5-2,-1-4-4,0-1 0,-1-1 2,0 0 3,-2 1 2,0-2-2,1-5-8,1-3-8,1-4-7,0-3 0,-3 1 7,-1 0 8,-2 0 9,-2 1 5,-1 1 4,0 3 5,-2 2 3,-1 2 6,0 5 8,-2 3 6,0 5 8,-4 3 7,-2 6 8,-5 4 6,-4 6 8,-2 5-2,0 7-11,0 7-10,1 7-12,-1 3-7,0 0-5,1 0-4,-1 1-5,1-3-5,2-4-3,2-4-3,3-3-5,1-4-4,3-3-3,4-3-3,2-2-4,4-4 1,2-3 5,3-2 6,3-3 5,1-2 4,-1 0 0,-1 0 2,0 0 0,-3 0 1,-1 0-1,-2 0 0,-2 0 0,-3 2 0,-1 4 1,-2 4 0,-2 4 0,-2 2 0,-4 3-1,-2 2-1,-3 1-1,-1 2-1,0 0-1,2-1-1,1 1-2,0-2 0,0-1 0,0-3 1,0-1 0,2-2 1,5-2 3,2-3 3,5-1 3,3-3 0,4-6-1,2-4 0,3-5-2,1-3 0,-1 1-2,-1-1-2,0 0-1,-2 2-1,-1 1 2,-1 2 0,-1 3 2,0 1 1,0 2 4,0 2 2,-1 2 3,0 2 2,0 4-1,-2 2 1,0 3-1,-2 2 0,-1 0-2,-1-1-2,0 1-1,-1-1-3,0 0-4,0-2-5,0-1-5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1"/>
    </inkml:context>
    <inkml:brush xml:id="br0">
      <inkml:brushProperty name="width" value="0.02856" units="cm"/>
      <inkml:brushProperty name="height" value="0.02856" units="cm"/>
      <inkml:brushProperty name="color" value="#F2395B"/>
    </inkml:brush>
  </inkml:definitions>
  <inkml:trace contextRef="#ctx0" brushRef="#br0">43533 43698 770,'-6'-17'85,"4"11"-20,4 12-20,4 11-20,1 8-15,1 1-13,0 2-11,0 3-13,-2-3-3,-1-6 3,-2-5 3,-2-6 4,-1-4-2,2 1-7,0 0-8,2 0-6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1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44100 44028 492,'13'-5'31,"-3"4"1,-4 6 1,-4 4 0,-2 4-1,0 3-3,0 3-3,0 4-3,0 0-3,-2 0 0,0 1-2,-2-1-2,0 0 0,1-3-1,-1-1-1,0-2 0,0-2-2,2-1-1,0-1-2,2-1-2,2-2-3,6-4-4,4-4-5,5-4-4,3-6-5,1-7-5,1-9-5,1-7-6,-1-4-2,-3 1 1,-3 1 2,-3 2 2,-2 0 2,-2 3 6,-3 2 5,-1 1 4,-1 4 6,-2 3 6,0 4 6,-2 5 6,-1 2 4,-4 2 0,-2 2 1,-3 2 1,-2 3 0,0 4-1,1 4 0,-1 3-1,2 2-2,2-1-3,4 0-4,3-2-3,2 0-6,1 0-7,3-1-8,2 1-7,1 0-3,2 1 4,0 1 2,1 2 3,-1 0 3,-2 1 3,-4 1 2,-2 1 2,-2 1 4,2 1 2,0 1 3,1 1 3,1 1 2,-2-1 2,0 1 1,-2-1 2,1-1 1,2-5-1,2-3 0,2-4 1,2-4-1,3-1 0,3-2-1,4-2 1,-1-1-1,-1 0 0,-3 0 1,-1 0-1,-2 2 0,-1 2-1,0 4 0,-2 2 0,-1 3-1,-2 3 0,-3 3 0,0 3 0,-4 3 0,-2 3-1,-4 3-1,-2 3 0,-3 2-3,-1 2-6,-3 2-5,-1 2-5,-3 0-6,-1-4-6,-3-2-8,-1-3-7,0-3-4,1-3-3,3-4-2,1-1-3,3-5 3,3-3 7,3-4 8,3-4 7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2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45666 44525 522,'-7'-8'0,"2"0"0,2 0 0,2 1 0,2-1 8,2 0 14,2 0 15,2 0 15,2 1 4,5-1-6,4 0-6,3 0-5,3 1-4,1 0-2,1 2 0,1 1-1,0 0-7,1 2-14,-1 0-11,1 2-14,-3 0-8,-1 0-5,-4 0-4,-3 0-4,-2 0-5,-1 2-3,-1 0-5,0 2-5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2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46497 43355 458,'-15'-1'5,"4"-2"10,3-2 9,3-1 10,1 1 9,2 8 10,0 6 8,2 7 10,0 7-2,2 7-13,0 6-12,2 8-14,0 4-10,0 4-8,-1 2-8,1 3-7,-1 1-11,0 0-11,-1-2-12,-2-1-12,0-3-3,2-8 4,0-6 4,2-7 5,-1-6 0,0-2-4,-2-3-4,0-2-4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3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49165 43595 484,'-16'-13'-34,"0"4"23,1 6 23,-1 5 23,0 5 9,1 7-7,-1 7-5,0 7-6,0 4-4,-1 2-2,-1 2-2,-1 2-3,0 0-2,3-3 0,1-4 0,2-2-2,2-3 1,3-3-2,1-3 1,2-3-1,5-3-4,10-4-9,8-5-9,9-3-9,3-4-4,0-6 0,-1-4-2,-1-5 1,-1-1 0,-1 3 3,-1 3 3,-1 3 2,-2 1 4,-3 2 5,-3 1 3,-3 0 6,-2 3 1,-2 2 0,-2 4-1,-2 2 0,-2 2 6,-1 2 12,0 0 11,-2 1 13,0 2 6,-2 1-2,0 3-1,-1 2-2,-1 0-3,0 1-6,0-1-6,0 1-6,1-2-5,0-1-3,2-3-3,0-1-3,3-3-5,6-2-8,4-4-7,5-2-6,2-5-4,-1-4 0,-1-5 0,0-5 0,-2-5 1,1-1 2,0-4 2,-1-3 2,0-2 0,-2-2 1,-3-3 1,-1-1 0,-1 1 3,-2 4 5,-1 4 6,0 3 5,-3 4 3,-4 1 1,-4 3 1,-4 1 1,-3 4-1,-1 3-1,-3 4-2,-1 4-2,-2 3-3,0 4-7,1 2-6,-1 4-7,0 2-4,-1 3-4,-1 3-5,-1 3-3,2 1-3,3-1-2,4-2-1,5 1-2,1-3 3,0-3 6,0-3 7,0-3 6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3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50800 44845 598,'42'-13'20,"-8"4"1,-9 6 0,-9 5 2,-5 2 0,0 1 2,-2 1 1,-1 2 1,-1 1 0,-2 3-2,-2 4-1,-2 2-1,-3 2-5,-2 1-6,-3 0-6,-3 3-7,-3-3-4,0-1-1,-1-5-1,-1-1-1,-1-2-1,2 3 1,1 2 0,1 1 0,2 0 4,4-2 8,4-4 6,4-3 8,5-2 3,4-2-1,5-3 0,5 0-1,3-3-2,-1-1-7,1 0-4,-1-1-7,0-2-5,-1 0-6,-1-1-6,-1-2-6,-2 2-10,-3 2-15,-3 4-15,-2 3-16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5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21115 50246 611,'-7'-29'27,"1"5"-3,0 5-3,2 5-4,-1 3-3,0 0-2,-1 2-1,-2 1-3,1 0-1,-1 0 0,0 0 0,0 1-1,-1-1-1,-2 2 0,-1 0-1,-3 2-1,-1 1-1,1 2-1,-1 2-2,0 2-3,0 3 1,-1 4 1,-1 3 1,-1 5 2,-1 3 0,1 5 1,-1 3 1,1 4 0,-1 3 1,0 3-1,1 1 0,-1 2 0,1 1 0,1 2 1,1 0 1,1 2 0,1-2 1,2-2 1,3-4 0,1-2 1,3-4-1,4-2 1,4-3-2,4-3 1,4-3-1,3-1 1,5-3-1,3-1 1,5-3 0,3-4-3,5-5-1,3-2-1,2-3-3,0 0-3,0 0-4,0 0-4,0-3-2,-1-2-4,-2-5-3,0-4-3,-2-1-1,-1 1 1,-3 1 0,-1 1 1,-4-1 1,-3-2 3,-5-2 1,-3-1 3,-3-1 1,-3 1 4,-1 1 3,-2 1 3,-2 0 3,0 2 1,-2 1 3,0 1 3,-3 1 1,-2 0 4,-3 2 2,-3 1 3,-3 1 0,0 2 0,-1 2-1,-1 2-1,-1 4 0,0 6-1,1 5 0,-1 7-1,0 3 0,1 1-1,-1 1 0,0 1-1,1 0-1,1 0 0,1 1 0,1-1-1,1-1 0,2-5-1,2-3 0,2-5 0,4-3-1,6-4-2,6-4-1,6-4-1,3-5-5,1-6-8,1-5-8,1-7-9,0-1-2,-1 0 1,-1 1 1,-1 1 3,-2 1 3,-3 3 6,-3 1 4,-2 3 5,-3 1 7,-1 2 8,0 3 7,-2 1 9,-1 4 5,0 8 2,-2 6 3,0 7 2,-1 4-2,2-1-6,0 1-6,2-1-7,0 1-3,2-1-1,0 1 0,1 0-2,2-2-2,2-1-6,2-3-6,1-1-5,2-2-6,0-1-6,-1 0-5,1-2-6,0-1-4,-1 0-4,1-2-2,0 0-4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6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24495 50494 568,'-8'-16'-12,"0"1"3,0-1 5,0 0 3,0 3 4,1 3 4,-1 4 3,0 4 4,-1 2 3,0 0 1,-1 0 2,-1 0 1,-2 1 0,0 4-1,-1 2-2,-1 3-1,-1 4-2,-2 4-1,0 3-3,-1 5-1,1 0-1,1 0 0,2-1 0,3-1 1,1 0-1,0-1-1,2 1-2,1-1-1,1-1 0,2-1-1,2-2-1,2-3 1,1 0-2,0-2 1,0-1 0,0-1-1,1-2-1,4-2-2,2-4-3,3-2-3,4-5-1,2-4-2,3-6 0,3-3-2,1-5-1,1 0-2,-1-1 0,1 0-3,-2-1 2,-1 4 3,-3 3 4,-1 3 3,-3 4 4,-2 4 2,-4 6 4,-3 4 2,-3 6 5,-4 6 8,-4 5 7,-3 7 7,-3 1 2,2 0-4,1-1-3,1-1-3,1-2-4,2-1-4,2-3-3,2-1-3,4-4-5,5-5-5,7-5-4,6-4-6,3-7-3,1-6-3,1-7-2,1-7-3,0-4-1,0-1 0,1-1 0,-1 0 0,-1-1 2,-3 1 2,-3 1 1,-3 1 4,-3 3 0,-4 3 0,-4 5 1,-4 3 0,-4 3 1,0 1 4,-3 0 4,-2 2 2,-2 1 4,-4 2 2,-2 2 3,-3 2 2,-1 3 2,-1 2 0,0 4-1,1 2 0,0 2 1,3-1-1,1 1-1,2 0 0,4-2-1,5-1-5,4-2-4,5-2-3,5-2-3,2 0-1,3-2 0,3 0-1,2 0 0,-1 2 1,1 2 2,0 2-1,-3 1 2,-1 3 2,-4 2 0,-3 2 2,-1 1 1,0 3 3,0 1 2,0 3 2,0 0 1,-1 1 0,1-1-2,0 1 0,0-1 0,2 2 0,0 1 0,1 1-1,1 0 1,0-1-2,-1-1-1,1-1-2,-1-1 0,-1-1-3,0-1-1,-2-1-2,0 0-2,-2 1-1,-1 1-1,0 1-2,-3 1-1,-4 1-2,-4 1-2,-4 1-1,-3-1-2,-3 0 0,-3-1-1,-3 0 0,-1-3-3,1 0-2,1-1-4,1 0-3,1-5-1,4-3 3,3-6 2,3-4 2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6"/>
    </inkml:context>
    <inkml:brush xml:id="br0">
      <inkml:brushProperty name="width" value="0.03008" units="cm"/>
      <inkml:brushProperty name="height" value="0.03008" units="cm"/>
      <inkml:brushProperty name="color" value="#F2395B"/>
    </inkml:brush>
  </inkml:definitions>
  <inkml:trace contextRef="#ctx0" brushRef="#br0">27650 51230 731,'17'-13'80,"3"3"-16,3 5-15,3 3-16,2 2-11,1 0-8,0 0-7,2 0-8,0 0-4,-1 0-1,-2 0-1,1 0-1,-4 0-4,-4 0-9,-3 0-10,-4 0-9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19"/>
    </inkml:context>
    <inkml:brush xml:id="br0">
      <inkml:brushProperty name="width" value="0.03544" units="cm"/>
      <inkml:brushProperty name="height" value="0.03544" units="cm"/>
      <inkml:brushProperty name="color" value="#F2395B"/>
    </inkml:brush>
  </inkml:definitions>
  <inkml:trace contextRef="#ctx0" brushRef="#br0">64311 48150 620,'-22'9'39,"2"1"2,5 3 0,1 2 2,3 1-3,-1 1-4,0 1-5,1 1-5,-1 2-4,0 3-4,0 3-3,1 3-4,-2 1-2,-2 0-4,-1 1-2,-3-1-4,1 0-2,1-2-4,2 0-3,3-1-3,1-3-4,0-5-6,2-5-4,1-4-5,2-5-1,4-3 4,4-2 3,4-3 3,3-6-1,1-8-6,3-7-7,2-9-7,0-1 2,-1 4 8,-1 3 9,-1 5 9,-1 2 6,-2 3 2,-2 1 2,-2 2 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47"/>
    </inkml:context>
    <inkml:brush xml:id="br0">
      <inkml:brushProperty name="width" value="0.03118" units="cm"/>
      <inkml:brushProperty name="height" value="0.03118" units="cm"/>
      <inkml:brushProperty name="color" value="#F2395B"/>
    </inkml:brush>
  </inkml:definitions>
  <inkml:trace contextRef="#ctx0" brushRef="#br0">55041 24055 705,'15'-1'1,"-1"-2"1,-1-2 2,-1-1 2,0-2 2,0 2 1,-1 0 3,1 2 1,-1 1 2,0 2 0,-2 2 1,-1 2 1,0 2-5,-2 4-6,-1 2-8,0 3-7,-3 3-2,-4 3 3,-4 3 4,-4 3 2,-2 3 2,-1 3 1,-1 2 2,-2 4 0,0 0 2,-1-1 1,-1-3 2,-1-2 1,0-2 0,3-3-1,1-3-2,2-3-1,3-3-1,1-3 0,2-3-1,2-2-2,3-5-4,4-6-9,4-6-10,4-6-10,2-2-3,3-1 4,2 0 2,1 1 4,1 0 3,-3 4 3,-1 3 3,-2 2 3,-2 4 6,-1 2 10,0 4 8,-2 2 11,-1 4 4,-2 6 0,-2 4 2,-2 5-1,-2 1 0,0-2-2,-2-1-2,0-2-1,-2-2-3,0 1-3,-1-1-2,-2 1-3,3-3-7,6-7-12,6-5-11,6-6-13,3-6-5,1-6-2,1-5-1,2-6 0,-1-2 2,1 2 6,-1 4 5,1 3 7,-2 4 5,-3 3 6,-3 4 5,-2 4 6,-3 3 8,-1 4 11,-1 2 11,0 4 11,-2 1 5,0 1-3,-2 1-3,0 1-2,-1 0-3,0 0-3,0-2-3,0-1-4,0 0-7,0 0-10,0-1-12,0 1-11,0-3-10,0-4-7,0-6-7,0-4-9,0-3 0,0-2 6,0 0 6,0-1 6,0 0 3,2 0 0,0 2 1,2 1 1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7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28293 50381 569,'-8'-7'2,"-2"1"2,0 0 2,-1 2 3,0 0 6,1 2 6,1 0 8,1 2 8,1 1 2,2 2-3,2 2-3,2 2-3,1 2-2,0 5-3,0 4-3,0 3-3,0 5-1,2 5-2,0 4 0,2 6-1,0 4-5,1 4-10,2 3-8,0 5-11,1 2-8,1 0-9,2-1-8,0 1-9,0-7-4,-1-10 1,-1-13 1,0-11 2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7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31121 49597 618,'-15'-21'3,"-1"7"7,0 5 6,1 6 6,-2 4 4,-2 4 2,-1 2 0,-2 3 1,-3 5-2,0 4-6,0 4-6,-2 7-5,1 0-4,5-2 0,3-2-2,5-1-1,2-3 0,2-1-1,2-3 0,3-1 1,1-3-2,3-2-1,4-4-2,2-3-1,3-2 0,4 0 1,2-1 1,3-2 1,1 0 0,1 0 1,0 0 0,-1 0 0,0 0 1,-3 0 3,-1 0 3,-2 0 1,-2 1 2,-1 2-2,-1 2-2,0 2-1,-3 3-3,-1 3-2,-2 5-5,-2 3-2,-2 3-2,-3 1 0,-4 1 1,-2 1 0,-2-1 1,1-3-1,-1-3 1,0-3-2,1-2 2,2-3 1,3-1 1,1-2 1,2-4 1,2-4 1,2-6 2,2-4-1,3-4 2,5-3 0,5-3 0,6-3 0,0-1 0,0 3-3,-1 1-2,0 3-3,-3 0 0,0 2 0,0 1 2,-2 1 1,-2 2 2,-1 2 1,-2 4 3,-2 2 3,-1 3 1,1 0 4,2 2 3,0 0 2,0 3 1,-1 2-1,0 3 0,-2 3-2,0 2-1,0 0-2,-1-1-2,1 1-1,-1-1-2,0-1-3,-2-1-3,0 0-2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7"/>
    </inkml:context>
    <inkml:brush xml:id="br0">
      <inkml:brushProperty name="width" value="0.02915" units="cm"/>
      <inkml:brushProperty name="height" value="0.02915" units="cm"/>
      <inkml:brushProperty name="color" value="#F2395B"/>
    </inkml:brush>
  </inkml:definitions>
  <inkml:trace contextRef="#ctx0" brushRef="#br0">32216 50107 754,'-7'-16'1,"2"1"-1,2-1 0,2 1 0,2 1 8,2 6 17,2 5 17,2 5 17,1 3-3,1 5-19,1 3-19,1 5-21,1 1-15,2 1-9,-1-1-10,3 1-10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8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33264 49719 537,'-1'-11'46,"-2"10"2,-2 10 0,-2 9 2,1 6-3,1 1-7,2 1-8,2 1-7,1 0-5,0-1-2,0-1-2,0-1-2,0-1-2,2 1-1,0-1-2,2 1-1,0-3-1,3-5-2,2-5-1,2-5-2,1-3-1,1-4-5,1-2-2,2-3-4,0-5-1,1-4 0,1-5 0,1-5 0,-1-3-2,-3-3-5,-2-1-5,-4-2-6,-2-1 0,-2 0 3,-3-1 3,0 1 3,-4 1 5,-2 4 6,-4 2 5,-2 3 6,-2 4 3,-1 5 0,-2 4 0,0 6 0,0 4-2,-1 4-5,0 4-5,1 4-5,-1 3-4,2 3-5,1 3-4,1 3-4,1 0-1,2-1 0,2-2 2,3-3 0,0-1 3,0-2 4,0-3 3,0-1 3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8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33850 50366 606,'43'-7'2,"-8"2"9,-8 2 10,-7 2 10,-4 1 4,-1 2-4,1 0-3,0 2-3,-2 1-3,-1 3-4,-3 3-2,-1 4-3,-2 2-4,-2 3-2,-2 3-3,-2 3-2,-2 1-3,-2 0-1,-2 1-1,-2-1-1,0-2-1,-1-3 0,0-5 0,0-3 0,1-3 2,0-1 3,2 0 5,1-2 2,2-1 5,4-2 6,3-3 4,5 0 5,3-2-1,0 0-7,1 0-8,1 0-6,1-1-9,1 0-8,1-2-8,1 0-8,0-1-10,-1 2-14,-1 0-11,0 2-13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9"/>
    </inkml:context>
    <inkml:brush xml:id="br0">
      <inkml:brushProperty name="width" value="0.03433" units="cm"/>
      <inkml:brushProperty name="height" value="0.03433" units="cm"/>
      <inkml:brushProperty name="color" value="#F2395B"/>
    </inkml:brush>
  </inkml:definitions>
  <inkml:trace contextRef="#ctx0" brushRef="#br0">36855 50025 640,'-13'-22'62,"6"5"-13,6 3-12,6 4-11,4 3-6,3-1 0,4 0 1,2 0 1,5 1 0,9 0 0,7 2-1,8 1-1,4 0-5,0 2-12,0 0-12,0 2-12,-1 1-6,-1 2 0,0 2 0,-2 2 0,-2-1-4,-3-1-4,-5-2-5,-4-2-5,-5-1 0,-7 2 5,-7 1 6,-6 0 5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9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37121 50450 633,'-28'0'0,"5"0"0,7 0 0,5 0 0,8 0 11,10 0 20,9 0 21,11 0 21,6 0 1,2 0-17,4 0-18,3 0-17,2 0-14,2 0-12,1 0-11,4 0-11,-1 0-7,-1 0-1,0 0-3,-2 0-1,-5 0-2,-10 0-4,-9 0-2,-10 0-4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9"/>
    </inkml:context>
    <inkml:brush xml:id="br0">
      <inkml:brushProperty name="width" value="0.02839" units="cm"/>
      <inkml:brushProperty name="height" value="0.02839" units="cm"/>
      <inkml:brushProperty name="color" value="#F2395B"/>
    </inkml:brush>
  </inkml:definitions>
  <inkml:trace contextRef="#ctx0" brushRef="#br0">37733 48527 774,'-6'-6'67,"4"2"-16,4 4-17,4 2-16,1 3-7,-1 0 0,-1 1 2,0 2 1,-2 0-7,0 1-18,-2 1-15,0 2-18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19"/>
    </inkml:context>
    <inkml:brush xml:id="br0">
      <inkml:brushProperty name="width" value="0.02905" units="cm"/>
      <inkml:brushProperty name="height" value="0.02905" units="cm"/>
      <inkml:brushProperty name="color" value="#F2395B"/>
    </inkml:brush>
  </inkml:definitions>
  <inkml:trace contextRef="#ctx0" brushRef="#br0">37352 48865 757,'-22'7'3,"4"-2"11,5-3 9,3 0 11,5-4 2,6 0-3,6-3-4,6-2-5,3 1-4,1 1-5,1 2-7,1 2-4,1 1-10,1 0-9,1 0-11,1 0-11,-2 0-7,-3 0-2,-4 0-2,-4 0-2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20"/>
    </inkml:context>
    <inkml:brush xml:id="br0">
      <inkml:brushProperty name="width" value="0.02724" units="cm"/>
      <inkml:brushProperty name="height" value="0.02724" units="cm"/>
      <inkml:brushProperty name="color" value="#F2395B"/>
    </inkml:brush>
  </inkml:definitions>
  <inkml:trace contextRef="#ctx0" brushRef="#br0">38770 48250 807,'-15'1'64,"4"2"-14,3 2-14,3 2-15,0 1-8,0 1-6,-1 1-6,-2 1-4,0 2-4,-1 0-5,-2 1-3,0 1-5,0 0-2,1-1 0,1-1-2,1-1-2,0-1 0,0 0-4,0-2-2,0-1-3,1 0 2,1-2 8,0-1 6,2 0 7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48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56509 23609 651,'8'-11'40,"-2"7"-2,-1 8-2,0 7-3,-2 5-4,-1 2-5,0 0-5,-1 1-6,-1 1-3,0 1-4,0 1-2,0 1-4,0-1-3,0-3-6,0-3-5,0-3-6,0-4-7,0-6-9,0-6-10,0-6-10,0-5 1,1-3 12,2-5 10,0-3 12,2-2 7,2 1 3,2 1 4,2 1 3,0 1 2,1 1 3,0 1 1,0 1 2,-1 2 4,1 3 7,0 3 6,0 3 7,-1 2 4,1 2 2,0 2 4,0 2 2,-1 1-1,-1 0-3,-1 0-5,0 0-3,-1 1-5,-1 2-2,1 2-3,0 2-3,-1 0-2,-1 1-1,0 0 0,-2 0-1,0 0-2,-2 1-4,0 2-3,-2 0-5,0 1-1,-2 1 0,0 1 0,-2 2 1,-2 0-4,-3 1-5,-5 1-7,-3 1-5,-2-1-2,2-5 1,2-3 1,3-4 1,1-3 0,0 0 1,2-2-1,1 0 0,1-4 0,2-6 1,2-6 1,2-5 0,2-4 2,4 1 0,2 0 3,4-1 0,0 2 2,-1 1 2,-1 2 3,0 3 2,-2 2 8,-1 6 13,0 5 14,-2 4 13,-1 5 5,0 2-7,-2 3-5,0 4-6,-2 1-5,-2 3-4,-2 1-4,-2 3-4,0 0-3,-1-2 1,0 0-2,0 0 1,1-3-4,0-1-5,2-2-7,1-3-6,0-4-6,2-8-9,0-8-8,2-7-9,0-5 0,0 1 6,0-1 7,0 0 7,0 1 6,2 1 6,0 1 4,2 1 5,-1 1 6,1 3 3,0 1 6,0 2 4,0 4 8,0 6 14,0 6 12,0 6 13,-1 4 1,-2 3-10,-2 3-12,-2 3-10,-2 1-10,0 1-10,-1-1-10,-2 0-10,1 0-7,1-3-3,0-1-4,2-3-3,1-4-2,2-8-2,2-8 0,2-8-2,2-5 2,2-2 6,1-1 6,3-3 6,1 0 5,0 3 7,-1 1 5,1 3 6,-1 1 4,-2 2 1,-3 2 1,0 2 1,-4 4 2,-1 6 1,-2 6 2,-1 6 1,-4 3-4,0 1-6,-3 1-8,-2 1-8,-1-1-6,1-1-3,-1-3-5,0-1-3,1-3-2,1-1 2,0-2 3,2-2 1,0-3 1,0-1-1,1-2 1,-1-2 0,1-1 2,4-2 6,3 0 5,2-1 6,3-2 2,2-2-1,1-2-2,3-2 0,1 0-2,0 1 1,-1 0 0,1 2 1,-1 0-1,0 1-1,-2-1 0,-1 0-1,-1 3-2,-4 6-2,-3 6-4,-2 6-4,-3 3 1,-4 3 3,-2 1 4,-3 3 2,-1-1 3,1-3 1,1-3 2,0-3 0,1-1 3,-1 2 3,-1 0 3,-1 1 2,-1 0 3,2-1 0,1-1 0,1 0 0,1-2 2,2-1 0,2-1 2,2 0 1,3-3-3,2-3-9,4-2-9,2-3-9,1-1-8,-4 6-5,-3 2-8,-2 5-5,-3 0 3,0-2 15,-1-4 14,-1-2 14,0-4 6,2 0-3,2-3-2,2-2-3,0-1-3,0 0-3,-2 1-3,0-1-4,1 0 4,4 0 10,4 0 11,4 0 10,3-1-1,5-1-11,3-3-13,5-1-11,2-2-7,1 0 0,0 1-2,2-1-1,-1 2-1,-1 2-1,-3 4-2,-1 3 0,-3 1-1,-1 2 2,-3 0 1,-1 2 1,-2 0 7,-3 2 14,-1 0 12,-2 2 14,-1-2 3,0-2-7,0-4-7,-1-2-7,1-2-5,0 0-5,0 1-4,0-1-5,0 1-4,-1 2-3,1 2-4,0 2-3,-3 3-6,-4 4-8,-6 4-8,-4 3-9,-2 2 1,1-4 9,0-3 9,2-2 10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20"/>
    </inkml:context>
    <inkml:brush xml:id="br0">
      <inkml:brushProperty name="width" value="0.0308" units="cm"/>
      <inkml:brushProperty name="height" value="0.0308" units="cm"/>
      <inkml:brushProperty name="color" value="#F2395B"/>
    </inkml:brush>
  </inkml:definitions>
  <inkml:trace contextRef="#ctx0" brushRef="#br0">38300 48650 714,'14'21'121,"-3"-3"-33,-3-5-34,-3-3-32,-1-1-21,0 4-9,0 2-9,0 3-8,-1 1-7,1 1-6,0-1-7,0 1-5,-1-2 1,0-3 5,-2-3 7,0-2 6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38150 48850 999,'28'7'-55,"-8"-1"12,-6-1 13,-6 0 11,-4-1 7,1 1-1,1 1 0,2 2-1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22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41404 48835 556,'-7'-36'29,"-1"7"-4,0 7-5,0 7-3,1 3-4,0-2-1,2 0-1,1-1-2,-1 1-1,-2 1-1,-2 2 0,-2 2-1,-1 2 0,1 1 0,-1 0 2,0 2 0,0 0 0,-1 2-1,-2 0 1,0 2-1,1 1-1,1 2-1,2 2 0,2 2-1,1 1-1,-1 3 0,-2 2 0,0 2-1,-1 1 0,1 3 0,-1 1 0,0 3-1,0 2 0,1 3-2,-1 3 0,0 2-2,1 1 0,1-3 3,0-3 1,2-3 2,0 0 2,0 5 3,1 3 2,-1 4 3,1 0 2,2-4-1,2-3 1,2-5-1,1-2 1,2-3-1,0-1 0,2-2 0,1-2-2,3-1-2,4-1-3,2-1-3,3-2-1,3-2-4,3-4-1,3-2-2,1-3-4,1 0-2,-1-2-3,1 0-4,-1-2-1,-1-2 0,-1-2-1,-1-1 1,-1-3-2,-1 0-1,-1-1-2,-1-1-2,-2 0 0,-3 0 2,-3 2 2,-2 1 1,-4 0 3,-1 1 4,-2-1 2,-2 0 4,-1 1 3,-2 1 3,0 0 2,-1 2 4,-2 0 1,-2 2 3,-2 1 1,-2 1 2,0-1 1,1 2 2,0-1 1,2 0 1,0 0 0,0 2 0,1 0-1,-1 2 0,0 1-1,0 2 0,0 2-2,0 2 0,1 1-1,1 3-2,0 2-2,2 2-1,0 1-1,0 1-1,0 1-1,0 1-1,0 0 0,0-1-1,0-1 0,1 0-2,0-3-1,3-1-3,4-3-2,2 0-4,4-6-1,2-5-4,3-6-1,3-5-3,1-4-1,-1-2-1,-1 0-1,0-1 0,-2 1 1,-1 3 2,-1 3 3,0 3 1,-3 4 12,-1 6 19,-2 5 20,-2 7 20,-1 2 3,2-1-11,0 0-13,1-2-11,2 0-9,0 0-4,1-1-5,2 1-5,-1-1-1,1-3-1,0-1 0,0-2 0,-1-1-3,1 0-9,0 0-7,0 0-8,-1 0-7,1 0-4,0 0-5,0 0-5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23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43699 48713 622,'-9'-28'10,"0"9"4,-1 7 1,-1 8 3,-2 5 4,0 4 5,-1 2 4,-1 3 5,0 3-1,1 2-5,1 1-6,0 3-6,1 3-4,1 5 0,-1 4-1,0 6-1,2 0-2,1-6 0,2-4-2,2-4-1,4-6-2,6-1-4,6-4-2,5-3-4,4-2-2,0-2 0,-1-2 0,1-2-2,-2-1 1,-1 2 1,-3 0 1,-1 2 1,-3 1-1,-2 3-1,-4 4-2,-2 2-1,-4 3-1,-1 3 1,-2 3 2,-1 3 1,-3 0 1,0-1 2,-1-3 1,-1-1 1,0-2 1,0-1 0,2-1-1,1-1 1,3-5 0,6-10 1,6-10 1,5-10 0,4-4 1,2 1-1,0 1-1,1 1 1,-1 2-1,1 3 1,-2 3 1,-1 3 0,-2 2 1,-1 2 4,-2 2 3,-2 2 3,-1 1 2,1 2 0,2 0 0,0 2 1,0 0-1,-3 2-2,-1 0-2,-2 1-3,0 1-6,0 0-10,1 0-10,2 0-11,-1-3-9,-1-3-8,-1-4-8,0-3-9,-1-4 2,0 0 9,0-2 10,0 1 9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23"/>
    </inkml:context>
    <inkml:brush xml:id="br0">
      <inkml:brushProperty name="width" value="0.03164" units="cm"/>
      <inkml:brushProperty name="height" value="0.03164" units="cm"/>
      <inkml:brushProperty name="color" value="#F2395B"/>
    </inkml:brush>
  </inkml:definitions>
  <inkml:trace contextRef="#ctx0" brushRef="#br0">44787 49159 695,'-6'-25'60,"6"11"0,4 12-1,6 12-1,1 6-12,-1 1-24,-1 1-25,0 1-25,-2-1-16,1-3-8,0-3-8,0-2-9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23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45631 49231 489,'7'8'4,"-2"2"7,-2 0 5,-2 1 7,-2 3 4,-2 2-1,-2 3 0,-2 3 0,0 1-2,1-1-2,0-1-3,2-1-3,0-1 0,2 1 1,0 0 3,2-1 3,0 0-1,0-3-3,0-1-2,0-2-3,3-4-2,7-5-3,8-4-2,6-5-4,2-6-2,0-4-2,0-5-3,-2-5-3,-1-5-5,1-5-6,-1-4-7,1-5-6,-3 0-1,-5 7 6,-5 7 7,-4 7 6,-7 8 4,-6 7 2,-8 8 3,-6 8 2,-2 4 2,1 3 3,3 2 4,1 1 2,2 1 2,2-1 2,3 0 1,1-2 0,4-2 0,6-3-4,6-3-4,6-2-4,2-2-3,1 2 0,0 0-2,-1 2-1,-1 0 0,-2 3 1,-4 2 0,-2 1 1,-3 2 1,1 2 3,0 0 1,0 1 2,-1 0 1,0 1 0,-2-1-1,0 1 0,0-1 2,2-1 1,2-1 4,2 0 2,1-2 1,1-1-1,2-1-1,0-1 0,0-1-2,1 0 0,0-2-1,0 0-1,-1-1-1,-1 1-1,0 1-1,-2 2-1,-1 1 0,-2 3-1,-3 3 1,0 3-1,-4 3-1,-2 1 0,-4 2-3,-2 3 0,-2 1-2,-2 2-4,0 2-3,-1 3-4,0-2-3,-1-2-4,0-3-4,1-3-4,-1-3 0,0-2 1,1-1 1,-1-2 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24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46950 50059 622,'0'-15'4,"0"2"6,0 3 7,0 1 7,2 2 5,4 0 6,4 2 5,3 1 6,4 0-1,3 2-7,3 0-6,3 2-7,2 0-6,1 0-9,1 0-7,0 0-7,0 0-8,-3 0-9,-3 0-9,-3 0-7,-2-1-3,-3 0 4,-1-2 5,-2 0 5,-2-1-2,-1-2-6,-1 0-5,0-1-6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24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47944 49147 503,'-15'-7'0,"2"0"0,3 2 0,1 1 0,1 3 12,2 7 26,1 7 25,0 8 25,1 5 4,1 6-18,-1 6-19,0 7-18,0 1-15,2-1-9,0 0-11,2-1-9,0-3-11,0 0-11,0-3-10,0-2-11,0-3-3,2-6 3,0-3 4,2-6 2,0-4 3,0-1 0,-1-2 1,1-2-1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25"/>
    </inkml:context>
    <inkml:brush xml:id="br0">
      <inkml:brushProperty name="width" value="0.04544" units="cm"/>
      <inkml:brushProperty name="height" value="0.04544" units="cm"/>
      <inkml:brushProperty name="color" value="#F2395B"/>
    </inkml:brush>
  </inkml:definitions>
  <inkml:trace contextRef="#ctx0" brushRef="#br0">49546 48944 484,'-2'-16'5,"-2"1"12,-4-1 10,-2 0 11,-1 3 3,1 3-6,0 4-6,2 4-7,-1 4-3,-1 4-1,-3 4-1,-2 3-1,-1 6 0,-1 5-1,-1 7-1,-1 5 0,0 2-1,3-2-2,1-2-1,3-1-2,1-3-1,2-2-1,2-2 1,2-1-1,4-4-4,6-5-8,6-5-7,6-4-8,3-6-3,0-4 2,2-5 2,2-6 1,-1-1 1,2-1-1,1 0 0,1 1-1,-1 0 2,-1 2 2,-3 3 3,-1 1 3,-3 2 4,-3 2 6,-3 2 6,-2 2 6,-3 3 4,-1 4 5,-1 4 4,0 4 4,-2 1 1,0 3-2,-2 0-1,0 1-2,-2 0-1,0-1-2,-2-1-2,0-1-1,0-1-2,0-1-2,2 0-3,0-2-2,4-3-4,6-6-4,6-6-3,5-6-5,2-4-2,-3-3-1,-3-3-1,-2-3 0,-3-2 0,-1 1 3,-1-1 2,0 1 2,-3-2 2,-3-3-1,-2-3 0,-3-3 0,-4 1-1,0 4 1,-3 3 0,-2 5 1,-1 3-1,1 5 1,-1 3-1,0 4 1,0 4-2,-1 2-4,-1 3-3,-1 4-3,-1 2-5,0 3-6,1 3-5,-1 4-5,2-1-5,2 1-1,4-2-1,3-1-3,2-2 2,0-1 3,1-2 3,2-2 4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25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51200 49531 552,'23'-1'1,"1"-2"3,-1-2 3,1-1 3,-1-1 4,-1 2 6,-1 2 7,-1 2 6,-1 3 3,1 4 1,0 3 1,-1 5 0,-1 3-2,-4 1-5,-5 3-6,-3 1-6,-3 3-4,-2 1-4,-2 2-4,-2 3-3,-2-1-2,-2-2 3,-1-2 3,-3-1 2,-1-2-2,0-1-7,1-1-6,-1-1-7,3-3-2,6-3 6,6-4 5,6-4 5,3-4 2,3-4-4,2-4-2,2-4-3,1-1-6,1 3-8,1 1-8,1 2-9,0 1-6,3 0-4,-1 0-5,2 0-4,-1 0 2,-5 1 7,-3-2 7,-4 2 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49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56995 25594 549,'-16'8'0,"1"1"0,-1 2 0,0 0 0,1 0 0,-1-1 1,0-1 1,1 0 1,4-3 4,8-4 8,9-4 9,10-4 8,3-2 1,1 0-5,-1 0-7,1 1-5,-1-1-3,-1 0-1,-1 0 0,-1 0 0,-1 1-4,-2 1-5,-3 0-6,-1 2-5,-2-1-8,0 0-9,-2-1-8,0-2-9,-3 1-2,-2-1 7,-4 0 5,-2 0 7,-3 1 4,0 1 5,-1 0 4,-1 2 5,0 0 4,0 2 5,2 0 3,1 2 6,0 1 6,0 4 9,0 2 8,0 3 9,1 2 2,2 0-4,3-1-4,1 1-4,1 0-4,0 0-3,0-1-3,0 1-4,0 0-1,2 0-3,0-1 0,2 1-2,-1 0-2,1 0 0,0-1-2,0 1 0,0-1-1,0 1-1,0 0 0,0 0 0,0-1-1,2-1-3,0-1-1,1 0-2,3-4-3,4-2-6,3-6-4,5-2-7,6-6-5,8-7-10,10-8-8,8-5-8,0-2-4,-8 7 0,-9 6 0,-9 5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33"/>
    </inkml:context>
    <inkml:brush xml:id="br0">
      <inkml:brushProperty name="width" value="0.02683" units="cm"/>
      <inkml:brushProperty name="height" value="0.02683" units="cm"/>
      <inkml:brushProperty name="color" value="#F2395B"/>
    </inkml:brush>
  </inkml:definitions>
  <inkml:trace contextRef="#ctx0" brushRef="#br0">26693 56100 819,'-1'16'-5,"0"-1"10,-2 1 9,0 0 10,-2-1 4,0 3-4,-1 0-3,-2 1-3,0 3-3,-1 5-3,-2 4-1,0 6-3,-2 4-3,-3 4-5,-3 4-3,-3 4-4,0-1-2,1-5-1,3-4-1,1-6-1,2-3 0,3-5 0,1-4-1,2-3 1,3-6-3,2-7-6,4-6-6,2-8-6,5-7-1,4-7 4,5-8 3,5-8 3,0-2 4,-3 7 5,-4 6 4,-4 5 4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34"/>
    </inkml:context>
    <inkml:brush xml:id="br0">
      <inkml:brushProperty name="width" value="0.0278" units="cm"/>
      <inkml:brushProperty name="height" value="0.0278" units="cm"/>
      <inkml:brushProperty name="color" value="#F2395B"/>
    </inkml:brush>
  </inkml:definitions>
  <inkml:trace contextRef="#ctx0" brushRef="#br0">27150 56533 791,'7'-21'-9,"-1"5"7,0 5 8,-2 4 8,1 4 3,0 1-1,1 0-1,2 2-1,0 1-1,0 1-2,-1 3-1,1 2-1,-1 2-1,0 2-1,-2 2 1,0 1 0,-1 5 0,1 7-2,2 7 0,0 7-2,0 1 0,0-2 0,-2-4-1,0-2-1,-2-4 0,1-3 0,0-5 0,0-3 0,1-7-1,2-8 2,2-10-1,2-8 2,1-7-1,3-7-1,1-5 0,3-6-1,1-4-1,-1 0 0,1-1-1,-1-2-1,0 3 0,-3 6 0,-1 6 0,-2 5 0,-2 4 0,-1-1-1,0 1-2,-2-1-2,-1 3-6,-2 3-9,-3 5-12,0 3-9,-2 4-4,0 4 5,0 4 3,0 4 5,0 2 4,0-1 8,0 1 5,0 0 7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35"/>
    </inkml:context>
    <inkml:brush xml:id="br0">
      <inkml:brushProperty name="width" value="0.0291" units="cm"/>
      <inkml:brushProperty name="height" value="0.0291" units="cm"/>
      <inkml:brushProperty name="color" value="#F2395B"/>
    </inkml:brush>
  </inkml:definitions>
  <inkml:trace contextRef="#ctx0" brushRef="#br0">28728 56691 756,'14'-1'0,"-1"0"0,-2-2 0,-2 0 0,-1-2 0,-1-2 2,1-2 1,0-1 1,-1-2 0,-2 0 2,-3 0 1,0 1 2,-2-1 0,0 2 1,0 1 0,0 1 2,-2 1-2,0 2-6,-3 2-6,-2 2-5,-2 2-2,-4 4 2,-2 2 2,-3 3 1,-1 3 3,1 2 1,1 1 2,1 3 1,0 1 2,-2 3 1,0 1 1,-1 3 1,0 0 0,1 1 2,1-1 0,1 0 1,1 0 1,2-1 0,3-1 0,1-1 0,1-2 0,2-1-1,1-3-1,1-1-1,1-3-1,3-4-3,4-5-1,2-3-2,4-3-1,4-2 0,3-2 0,5-1 1,1-3-5,1-2-7,-1-2-10,1-1-7,-1-3-4,-1-1 4,-1-3 3,-1-1 3,-2 0 2,-1 5 3,-2 3 2,-2 4 3,-2 5 3,-1 4 3,-1 6 5,0 4 3,-1 3 3,-1 1 3,1 1 2,0 2 3,-1-2 2,-1-1 2,0-2 1,-2-2 3,1-2-2,0-1-4,1-1-4,2 0-5,0-4-2,1-6 0,2-6-1,0-5 1,1-5-5,0-1-8,-1-3-7,1-1-8,-1-2-3,-1 1 2,0 0 2,-2 0 1,0 1 3,0 2 3,0 4 2,-1 3 4,1 7 9,-2 9 15,-1 9 16,0 11 15,-2 5 2,0-1-11,-2 1-11,0-1-12,-1 2-6,0 3-1,0 2-3,0 4-1,0 0-1,0-1-1,0-3-1,0-2 0,0-1-4,0-3-6,0-1-6,0-3-6,1-4-7,2-8-9,2-8-9,1-8-9,1-5 1,-2 0 11,-2-1 10,-2-1 12,-1-1 8,0 1 5,0-1 4,0 1 5,1 0 10,2 4 14,2 3 13,2 2 15,2 2 1,1-2-9,3 0-10,2-1-10,0-1-8,-1 0-6,-1 1-4,0-1-6,-1 0-5,1 2-2,1 1-4,1 0-3,0 1-2,-1 0-1,0 0-1,-2 1-2,-1-1 0,-1 2-3,0 0-2,-2 2-1,-1-2-1,-2-2 4,-2-4 4,-2-2 2,-1-1 4,2 1 3,0 0 2,2 2 4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35"/>
    </inkml:context>
    <inkml:brush xml:id="br0">
      <inkml:brushProperty name="width" value="0.02782" units="cm"/>
      <inkml:brushProperty name="height" value="0.02782" units="cm"/>
      <inkml:brushProperty name="color" value="#F2395B"/>
    </inkml:brush>
  </inkml:definitions>
  <inkml:trace contextRef="#ctx0" brushRef="#br0">31515 56605 790,'0'-13'-25,"0"6"23,0 6 21,0 6 23,0 5 7,0 3-10,0 5-9,0 4-10,0 3-6,-2 4-4,0 4-3,-1 5-5,-1 2-1,2 4 0,0 2 0,2 4 1,1-2-4,2-5-6,2-4-6,1-5-7,2-6-6,2-5-4,0-7-5,1-5-6,0-4 1,-1-2 4,-1-3 4,0 0 4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35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32239 56731 679,'0'-17'-1,"2"-2"-2,0-2-4,2-1-1,-1 1 2,-1 3 8,0 4 8,-1 5 8,-3 4 5,-2 8 2,-4 6 3,-2 7 2,-2 5-2,1 3-5,-1 3-6,0 3-6,1 1-2,1 0 2,0 1 1,2-1 1,1-1 2,0-3-2,2-4 0,1-1-1,2-5-4,5-3-7,6-4-8,4-4-7,3-5-5,1-6-3,1-6-1,1-6-3,1-2-1,0 1 2,-1 1 1,1 1 1,-2 2 1,-1 4 1,-2 5 1,-3 3 1,-1 2 3,0 0 5,-2 0 5,-1 0 5,-1 1 6,-2 3 9,-2 4 7,-2 2 8,0 0 1,2-2-4,2-4-5,2-2-5,1-4-5,1 0-4,2-3-4,0-2-6,0-1-2,1-2-2,0 0-2,0-1 0,-1-2-2,-1 0 0,0-1-1,-2-1 0,-1 0 0,-1 1 1,0 1 1,-2 0 1,0 1 1,-2-1 2,0-1 2,-2-1 1,0 0 1,-2 2-1,0 2-1,-2 3 0,0 0 3,1 2 8,-1 1 8,0 0 8,-1 3 4,-2 4 1,-2 4 1,-1 4 1,-1 1-1,4 1-6,2 0-5,4 0-4,1 1-4,0 3-3,0 3-1,0 3-3,1 1-1,2-1-1,2-1-1,2-1-1,1 0 1,3-1-2,2 1 1,2-1 0,0 0-1,1-1 1,0 0 0,-1-2-1,0-1 2,-1 1 0,-1 0 1,0-1 1,-1 1 1,-1 0 0,1-1 1,0 1 0,-1 0 1,-3-1 0,-1 1 2,-2 0 0,-1-1 0,0 1-1,0 0-2,0-1-1,-1 4-2,-2 5-6,-2 6-5,-2 7-5,-3 3-3,-4 4-2,-3 2-1,-5 4-2,-1-1-3,1-1-1,1-2-4,1-2-2,1-4-1,2-7-2,2-7 0,3-7-1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41"/>
    </inkml:context>
    <inkml:brush xml:id="br0">
      <inkml:brushProperty name="width" value="0.02258" units="cm"/>
      <inkml:brushProperty name="height" value="0.02258" units="cm"/>
      <inkml:brushProperty name="color" value="#F2395B"/>
    </inkml:brush>
  </inkml:definitions>
  <inkml:trace contextRef="#ctx0" brushRef="#br0">14780 57208 974,'-1'-16'-2,"0"2"-3,-2 1-3,0 1-4,-1 4 2,0 6 7,0 7 6,0 8 8,0 4 1,-2 5-1,0 3-3,-1 5-3,-1 2-1,-2 2 0,0 2-1,-1 2-1,0 0 0,0-4-2,2-2 0,1-3-1,1-2-2,0-2-1,2 1-3,1-2-1,0-3-2,0-3-1,0-5 0,0-3-1,1-3-3,2 0-5,2-2-4,2 0-5,1-3 0,0-3 6,0-2 6,0-3 5,-1-2 5,1 0 1,0 0 1,0 0 3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42"/>
    </inkml:context>
    <inkml:brush xml:id="br0">
      <inkml:brushProperty name="width" value="0.02717" units="cm"/>
      <inkml:brushProperty name="height" value="0.02717" units="cm"/>
      <inkml:brushProperty name="color" value="#F2395B"/>
    </inkml:brush>
  </inkml:definitions>
  <inkml:trace contextRef="#ctx0" brushRef="#br0">14950 57276 809,'8'-30'-2,"0"5"-6,0 3-5,-1 5-4,1 2-1,0 0 4,0 2 6,0 1 4,-1 1 5,1 2 4,0 2 5,0 3 3,0 0 3,0 2-2,-1 0-1,1 2 0,0 2-2,0 6 0,0 4 0,0 5-2,-1 3 1,1 3 0,0 1 0,0 3 1,0 1-1,0 3 0,-1 1-1,1 2 0,0 0-1,-2-3-1,-1-3-1,0-3-2,-1-3 0,2-1 0,0-3-2,1-1 1,1-6-1,2-10 2,0-10 1,1-10 0,2-7 0,0-6-1,1-7-1,1-5-2,1-3 0,0-2-1,-1 0 0,1-1 1,-2 1-2,-1 4 0,-2 3-1,-2 5-2,-2 5 1,-1 4 1,0 5-1,-2 5 2,-1 6-9,-4 8-14,-2 8-17,-3 8-14,-1 3-4,2 1 11,2 0 10,2-1 11,0-1 6,0-2 5,-2-4 5,0-3 4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43"/>
    </inkml:context>
    <inkml:brush xml:id="br0">
      <inkml:brushProperty name="width" value="0.03488" units="cm"/>
      <inkml:brushProperty name="height" value="0.03488" units="cm"/>
      <inkml:brushProperty name="color" value="#F2395B"/>
    </inkml:brush>
  </inkml:definitions>
  <inkml:trace contextRef="#ctx0" brushRef="#br0">16622 56550 630,'15'0'-1,"-1"0"-3,0 0-3,-2 0-2,-1 0-1,-2-2 3,-3-1 1,-1 0 4,0-2 0,2-2 0,2-1 0,2-3 0,0-2 1,-1-2 1,0-1 3,-2-3 2,-1 0 1,-2-1-1,-3 0 2,0 1-1,-2 1 0,0 3-1,0 2 0,0 4-1,-2 2-1,-2 2-1,-4 3-1,-2 1 0,-3 1-1,-1 0-1,-3 0 1,-2 0-1,0 1 0,1 3 0,1 4 2,1 2-1,1 3 1,1 3-1,0 3 1,2 4-1,0 1 1,-2 2 1,0 3 3,-1 1 0,1 2 2,1 1 0,2 1 0,2 0 0,2-1 1,1-3-1,0-5 0,2-3 0,0-4-1,2-3 0,0-3-1,2-2-1,2-4-1,4-3-2,4-2-1,3-3-1,3-4-2,0-4 0,-1-4-1,1-3-1,0-4-1,1 0 0,1-1-2,1-1 0,0 1 1,-2 1 0,-3 3 0,-1 1 2,-2 2 1,-1 3 1,0 1 1,-2 2 1,0 4 3,-2 6 5,-1 6 4,0 6 5,-1 2 1,0-1-2,-1-1-2,1 0-2,0-2-1,-2 1-2,0 0 0,-2 0-2,1-2 0,2-1-1,2-2 0,2-2-1,2-2-1,1 0-4,3-2-4,2 0-4,1-3-2,1-4-1,1-4-1,1-4-2,2-3 2,-1-5 0,2-3 3,2-5 1,-2-1 0,-3 0-3,-3 0-3,-3-1-3,-2 3 0,-1 3 5,0 5 3,-2 3 3,-1 4 3,-2 1-1,-2 2 0,-2 2 0,-2 3 4,0 2 8,-2 4 8,0 2 7,-1 4 5,0 2-2,0 3-1,0 4-1,0 1-1,1 3-3,-1 1-3,0 3-2,0 1-2,0 1-1,0 1-1,0 1-1,0 0 0,0 0-1,0 1 1,0-1 0,1-1 0,0-3-2,2-3-2,1-3 0,1-3-2,5-2-1,4-4-2,4-2 0,2-5-2,-1-5 0,1-4-2,0-5-1,-1-4-1,1-1-1,0-3 0,-1-1-2,-1-2 0,-2-1-1,-4-1-1,-3-1 0,-1 0 0,-2 3 3,0 1 2,-2 3 2,0 0 2,0-1 1,0-1 1,0-1 2,0 0 0,0 1 2,0 1 1,0 1 1,1 1 0,0 2-1,2 3-1,0 1 0,1 2 0,2 2 3,0 2 4,2 3 2,0 0 1,3 2-1,2 0-3,2 2-1,0 1-1,-1 4-2,-1 2-1,-1 3-2,-1 4-1,0 2-1,-2 3-2,0 3-2,-3 3 0,-1 5 0,-2 3 0,-2 4 0,-2 2 0,-2-2-1,-2 0 1,-1-1-1,-2-3-1,2-6 1,0-3-2,2-6 1,2-8-2,2-11 0,3-10-2,4-11 0,1-4-1,1 1 1,2 3-1,0 1 2,1 3 0,0 1 0,-1 2 2,1 3-1,0 1 1,0 2-1,-1 2 0,1 2-2,-1 1 0,-1 1-2,0-2-1,-2 2-2,0-1 1,2 2-1,0 0 0,1 2 1,1-2 0,0-2 1,-1-4 0,1-2 0,-1-2 1,-2-1 0,-2-1 0,-2-1 1,-2-2 0,2-2 2,-2-1 1,1-3 1,0-1 2,0-3 1,0-1 1,0-2 1,-1-1 2,0 3 1,-2 1 2,0 3 1,-1 1 2,0-1 1,0 1 3,0-1 2,0 2 2,0 5 1,0 3 3,0 4 1,0 7 5,2 8 9,0 9 7,2 10 8,-1 6 0,-1 6-9,0 6-8,-1 6-8,-1 6-5,0 7-1,0 7-1,0 8-1,0 6-6,0 10-8,0 8-11,0 9-8,0 9-6,1 7 0,2 8 0,0 8-1,1-6-2,0-18-1,0-18-3,0-19-2,0-13-2,0-7-4,0-7-2,0-6-3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47"/>
    </inkml:context>
    <inkml:brush xml:id="br0">
      <inkml:brushProperty name="width" value="0.05092" units="cm"/>
      <inkml:brushProperty name="height" value="0.05092" units="cm"/>
      <inkml:brushProperty name="color" value="#F2395B"/>
    </inkml:brush>
  </inkml:definitions>
  <inkml:trace contextRef="#ctx0" brushRef="#br0">50721 33581 432,'-15'-2'-1,"1"-2"-1,1-4-1,1-2-2,1-2 1,2-2 3,2 0 3,2-1 2,1 1 2,0 1 1,0 2-1,1 2 1,0 4 6,3 4 9,4 6 9,2 4 10,2 4 2,2 1-5,0 3-6,2 2-6,-1 1-4,1 1-3,0 1-3,0 1-2,-1 1-2,1 1-2,0 1 0,-1 1-1,1 1-1,0 4 0,0 3 1,-1 3-1,2 1 0,0 0 0,1 0 0,1 0 0,1-2-1,0-4-1,-1-3-2,1-5-2,0-3-1,-1-5 0,1-3-2,0-4-1,1-5 1,3-2 0,3-6 1,3-2 2,5-8 1,6-8 3,8-8 3,6-10 2,5-7 1,4-4-1,2-5-1,3-5-1,4-5 0,7-3 0,5-5 0,6-3 0,4-1-6,0 1-9,2 3-12,1 2-10,-5 5-9,-6 10-7,-9 10-8,-7 10-7,-11 8-3,-12 7 0,-13 7 1,-13 7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51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73228 29641 525,'-14'-1'3,"3"-2"5,2-2 5,4-2 6,4 0 1,6 2 1,6 3-2,6 1 0,3 0-1,2-1-4,3 0-2,2-1-3,0-1-2,0 2 0,1 0-1,-1 2 0,-1 0-2,-3 2-6,-3 0-3,-3 2-5,-2 0-4,-2 1-3,-3 2-2,-1 0-4,-3 1-1,-4 2-1,-4 0 0,-4 1-2,-4 2 1,-3 0 3,-5 1 2,-3 1 2,-3-1 3,-2-2 4,0-4 3,0-3 4,-1-2 2,3 0 2,1-1 0,3-2 2,0 0 1,1 0 2,-1 0 0,1 0 1,0 0 1,4 0 0,3 0-1,3 0 1,2 2 3,2 6 8,2 4 7,2 5 8,2 4 2,2 1-4,2 3-2,2 1-5,-1 2-1,-1 1-3,-2 1-1,-2 1-2,0 0-1,0 0-3,2 1-1,0-1-2,0-1-2,-2-1-2,-2-3-3,-2-1-3,0-3-2,0-2-3,2-1-1,0-2-3,1-6-6,-2-6-10,0-10-10,-1-6-9,-1-6 0,2-2 10,0-1 10,2-2 11,0-1 5,0 4 4,0 3 3,0 3 2,0 2 2,2 2-1,0 2-1,2 3 0,1-1-1,5 0 2,4-2 1,4 0 2,2 0 2,1 1 3,0 0 4,3 2 4,0 0-1,2 2-3,3 0-3,1 2-3,0 0 0,-1 0 5,-3 0 4,-1 0 4,-3-1 1,-1 0-6,-3-2-4,-1 0-5,-2-1-5,-2 0-4,-3 0-6,-1 0-5,-1-1-2,-2-1 1,-1-3 2,0-2 2,-2-2 1,-2-1 0,-2-3 2,-2-1 1,-2-2 2,0 2 2,-1 1 2,-2 1 4,1 1 0,-1 3 1,0 1 1,0 2 1,0 2 1,-2 2 3,0 2 2,-1 2 3,-2 4 2,-2 4 1,-1 5 0,-3 6 1,-1 2-1,1 3-1,-1 1-2,1 3-1,0-1-1,2 0-2,3-1 0,1-1-1,2-1-1,2-3 0,3-1-1,1-2 0,1-2-1,2 1 0,0 0-1,2-1-1,1 0-1,4-3-1,2-1-1,4-2-1,2-2-1,5 0-1,3-2 0,5 0-1,4-4-3,4-4-7,6-6-5,5-4-8,0-4-2,-2-3-2,-4-3 0,-2-3-1,-3-1 2,-3 1 3,-3 1 3,-3 1 4,-4 0 2,-3-1 0,-5-1 2,-3 0-1,-2 0 4,-2 5 8,-1 3 5,0 4 8,-3 4 6,-2 2 5,-4 4 5,-2 3 5,-3 2 2,-2 2 0,-2 2 1,-1 1-1,-1 4-1,2 2-4,3 3-3,1 3-3,1 2-4,0-1-2,1 1-4,-1 0-1,1-1-4,2 1-2,2-1-2,2 1-2,1-1-2,0-1-1,0-1-1,0-1-1,1-1-2,2-2-3,2-3-1,2-1-3,1-2 0,3-2 1,2-2 1,2-2 1,1-3-2,3-2-4,1-4-5,3-2-5,1-3-1,-1-3-2,1-3 1,-1-3-1,-1-4 1,-3-5 3,-3-5 2,-2-4 2,-4-4 2,-1-2 3,-2-2 2,-2-2 1,-1 0 4,0 2 5,-1 2 5,2 2 4,-2 4 5,1 7 7,0 7 7,0 8 6,-1 6 6,0 8 8,-2 8 6,0 8 7,-1 5-2,0 5-10,0 3-12,0 5-9,0-2-8,0-4-2,0-5-4,0-4-2,0-2-3,0 5-1,0 3-1,0 5-2,0 3-3,0 2-3,0 4-2,0 3-4,0 0-3,0-2-4,0-2-3,0-1-3,0-4-5,0-3-4,0-5-5,0-3-4,2-7-3,4-10-2,4-10-1,3-10-2,2-5 4,0-1 10,-2-1 9,-1 0 9,0 0 6,0 2 3,-1 4 2,1 3 3,-1 3 5,0 3 8,-2 3 8,-1 2 9,-2 6 5,-4 8 3,-4 8 4,-4 7 3,-1 4-3,-1 1-8,0-1-9,0 1-8,1-2-5,0-3-2,2-3-2,1-3-1,2-2-1,5-1 0,6-1-1,4 0-1,3-2 1,1-1 1,1-1 0,2 0 1,-1-1 0,1 0 0,-1-1 1,1 1-1,-3 1 1,-3 4 2,-4 2 2,-4 3 1,-3 3 1,-2 3-1,-2 3 1,-2 3-1,-3 3 0,-4 6-1,-4 5-2,-3 4-1,-3 2-1,1 0-1,-1-2-2,1 0-1,-2-3-5,0-2-9,-1-4-9,-1-2-9,0-2-4,1-1-2,1-2-2,1 0 0,1-3 0,3-7 4,1-5 2,3-6 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51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85050 27819 523,'14'1'110,"-3"2"-24,-2 2-26,-4 1-25,0 3-13,0 0-2,1 1-2,2 1-3,-1 2 0,-1 2-2,-1 1 0,0 3 0,-1 0-1,0 1-1,0-1-1,0 1 0,0-1-2,0-1-4,-1-1-2,1-1-4,1-1-1,2-2 0,2-3 1,2-1 1,2-4 0,3-8 1,3-6 1,3-7 0,3-5-1,3-3-5,3-3-3,3-3-3,3-2-5,4 0-4,4-2-4,4-1-5,3-1-2,1-2-4,3-2-1,2-2-4,-4 3-2,-10 6-3,-10 7-2,-9 7-3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52"/>
    </inkml:context>
    <inkml:brush xml:id="br0">
      <inkml:brushProperty name="width" value="0.04039" units="cm"/>
      <inkml:brushProperty name="height" value="0.04039" units="cm"/>
      <inkml:brushProperty name="color" value="#F2395B"/>
    </inkml:brush>
  </inkml:definitions>
  <inkml:trace contextRef="#ctx0" brushRef="#br0">79385 30189 544,'-9'-5'37,"0"6"1,-1 6 0,-1 6 0,-2 4 0,-2 3-4,-1 3-3,-3 3-3,-1 2-4,1 2-2,-1 2-4,1 3-3,-1 0-4,-1 0-2,-1 0-3,-1 0-4,0-1-4,3-3-6,1-3-5,3-3-7,1-4-4,2-3-4,3-5-5,1-3-4,2-6-4,2-8-5,2-8-3,2-7-4,0-6 3,-2-3 11,-2-3 11,-1-2 11,-2-2 8,0 1 1,0 1 3,0 2 3,1 0 1,1 1 1,0 1 2,2 2 0,0 1 3,2 2 4,0 4 3,2 4 5,1 1 6,2 4 11,2 3 11,2 2 11,2 5 0,3 6-8,3 6-9,3 6-9,2 4-5,-1 2 2,1 4 1,0 3 1,1 2-2,2 1-3,4 1-4,3 0-4,2 2-10,-1 0-20,0 2-19,0 1-19,-2-1-8,-5-2 3,-5-2 3,-5-1 3,-3-5 3,-2-6 4,-2-5 5,-2-6 3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57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22440 40500 509,'-21'-8'0,"5"0"0,4 0 0,6 0 0,2-2 1,0-3 5,0-5 2,1-3 5,0 0 2,3 7 4,4 5 2,2 6 4,3 4 0,4 0-3,2 2-3,3 0-2,3 1-2,3 0-1,3 0 0,3 0-2,3-1 0,2-1-3,4 0-2,3-2-2,1 0-1,0-2-1,0 0 0,0-1-1,-1-1 1,-3 2-1,-4 0 1,-2 2 0,1 0 1,3 0 0,4 0 1,4 0 0,2 0 0,-2 2 0,0 0-1,-2 2 0,0-1-1,1-1 1,-1 0-1,0-2 1,-1-1-1,0-2-1,-1-2-1,-2-1 0,0-2 0,-1 0 0,-2 0 1,0 1 0,-1 0 0,1 2 1,-1 2 0,0 2-1,0 2 1,-1 2 1,-1 2 1,-1 2 1,-1 1-1,0 1 1,1 1-2,-1 2 1,0-1-1,1 1 0,-1 0 0,1-1 0,-1-1 0,0-2 0,1-4-1,-1-2 0,1-3-1,2-2 0,3-2-1,1-2 0,2-1 0,0-2 0,2 0-1,1-1 0,0 0 0,0 1 0,0 0 0,0 2 1,2 1-1,2 1 1,3 0 0,4 2 0,0 0 0,0 2-1,-2 0 0,0 2 0,-2 0 0,-1 0 0,0 0 1,-1 0-1,-2-1 1,-1 0-2,0-2-1,-1 0-1,-1 0 0,0 0 0,0 2 1,0 0 0,0 1 0,1-2 1,-2 0 1,2-1 1,-1-1 1,0 2 1,0 0 3,0 2 1,1 0 1,2 0-1,2 0-1,2 0 0,1 0-2,0 0-3,0 0-1,0 0-3,0-1-3,0 0-2,0-2-4,0 0-2,0 0-1,0 0 0,0 2 0,0 0 0,-1 1-6,2-2-12,-2 0-11,1-2-12,-4 0-4,-10-2 4,-8 0 3,-8-1 5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39:59"/>
    </inkml:context>
    <inkml:brush xml:id="br0">
      <inkml:brushProperty name="width" value="0.0511" units="cm"/>
      <inkml:brushProperty name="height" value="0.0511" units="cm"/>
      <inkml:brushProperty name="color" value="#F2395B"/>
    </inkml:brush>
  </inkml:definitions>
  <inkml:trace contextRef="#ctx0" brushRef="#br0">48860 18785 430,'-20'-8'22,"8"2"14,8 1 16,8 0 16,5 2 0,0 0-13,1 2-12,2 0-14,0 2-7,1 2-2,1 2-2,1 2-3,1 1-1,0 0-3,-1 0-2,1-1-3,0 1 0,-1 2-2,1 0 0,0 1-1,-1 0 0,-1 0-1,-1-2 0,0 0 1,-2-2-1,1-1-1,0-1 1,0 0-1,0-1 1,3 0 0,2 0 1,1 0 0,2-1 0,0 1 0,-1 0-1,1 0 0,-1 0 0,1 0 0,-1 0-1,1 0 0,-1-1 0,-1 0 0,-1-2 1,0 0-1,-2-1 0,1 0 0,0 0 0,-1 0 1,2 0-1,1 0 1,3 0-1,2 0 0,0 0 1,-2 0-1,0 0 0,0 0 1,-2-1-1,1 0-1,-1-2 0,1 0 0,0-1-1,1 0 0,1 0 1,1 0 0,0 1 0,-3 0 0,-1 2-1,-2 0 1,0 1 0,3 0 0,3 0-1,3 0 0,0 1 0,-1 0 0,-3 2 0,-1 0 0,0 0 1,3 0-1,3-2 0,3 0 1,0-2-1,-3 0-1,-4-2-1,-1 0 0,-3-1 0,1-2 0,-1 0 0,1-1 2,-1-1-2,-1 0 1,-1 0-2,0 1-1,-2-1 0,1 0 1,0 0 0,-1 0 1,0 1 0,-1 0 1,0 2-1,-2 1 1,0-1-1,2-2 2,0-2 0,1-1 1,0-2 0,-1 0-1,-1 0 1,0 1-2,-2-1 1,1 0-1,0 0 1,0 1 0,-1-1-1,-3 0 1,-1 0-1,-2 1 1,-1-1-1,0 0 1,0 0 0,0 1-1,-1-1 1,-2 0 0,-2 1 0,-2-1 0,-2-1 0,-2 0-1,-2-1-1,-1-1 0,-3 0-1,-2 1 0,-2 1-2,-1 1 1,-1 0-1,1 0 1,0 0 0,2 1 0,1-1 1,-1 0 1,0 0-1,1 1 2,-2 0-1,0 2 1,-1 2 0,-1 2 0,-1 1 1,-1 1 0,-1-1 1,-1 0-1,-1 0 1,1 2-1,-1 0 1,1 2-1,-1 0 0,-1 0 0,-1 0 1,-1 0 1,0 0 0,1 0-1,1 0 1,1 0-1,0 0 1,-1 0-1,-1 0 1,-1 0-1,0 0 0,-1 2 1,1 0-1,0 2 0,0-1 1,1-1-1,1 0 0,1-1 1,1-1 0,1 0-1,1 0 1,1 0 0,-1 0 0,-2 0 0,-1 0-1,-3 0 1,0 0-1,0 2 1,-1 0-1,1 1 1,0 1-1,1 0 1,1 0-1,1 0 1,0 0-1,1 0 0,-1 0 0,1 0 1,-1-1-1,1 2 0,-1-2 0,1 1 0,-1 0-1,1 0 2,-1 0-1,1 0 0,0 0 1,1 2-1,1 0 1,1 1 0,0 2 0,2 0 0,1 1-1,1 2 1,0 0-1,1 1 0,-1 1 1,0 1-1,1 1 1,1 1-1,1 2 0,1 0 0,0 0 1,2 1-1,0-1 0,2 1 0,1-1 1,1 1-1,0-1 1,2 1 0,0-1-1,2-1 1,0-1-1,2-1-1,2 0 0,4 0-3,4-1-1,3 1-2,5 0-1,4 1-1,3 1-2,4 1 0,6 0-6,7-3-8,6-1-9,8-2-9,-1-3-2,-5-1 6,-6-2 6,-5-2 6,-6-1 1,-4 0-1,-3 0-2,-5 0-2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0:04"/>
    </inkml:context>
    <inkml:brush xml:id="br0">
      <inkml:brushProperty name="width" value="0.03197" units="cm"/>
      <inkml:brushProperty name="height" value="0.03197" units="cm"/>
      <inkml:brushProperty name="color" value="#F2395B"/>
    </inkml:brush>
  </inkml:definitions>
  <inkml:trace contextRef="#ctx0" brushRef="#br0">90821 16875 688,'-1'-14'-3,"0"3"-4,-2 2-5,0 4-6,-1 0 1,0 0 3,0-1 4,1-1 4,-2-1 6,-2 2 7,-2 1 8,-2 0 7,-2 0 2,-1 0-1,-3-1-3,-1-1-3,-3 0-1,-2 2-1,-1 2-1,-2 2-1,-3 3-1,-1 6 0,-3 4-1,-1 5 1,-2 3-1,-2 1-1,-2 1-1,-2 1 0,-1 1-1,3-1 0,2 1-1,2-1 1,1 1 0,1-1-1,2 1-1,0-1-1,2 0 0,1 1 0,3-1 2,1 1 0,4-1-1,3 1 0,4-1-2,5 1 0,2 0-2,2 1 0,2 1-1,2 1-1,1-1 0,0 0 1,0-1 0,0-1 1,2-1 1,4-1 0,4-1-1,3-1 1,5-1-1,3-1 0,5-1-1,3 0-1,3-3 0,1-3 0,1-3 0,0-2 0,2-3 0,1-1-1,0 0-1,2-1 1,1-3-2,0-2 0,2-4-1,1-2-1,-1-3 0,0-3 0,-2-3 0,0-3 0,-1-2 1,-2-1 0,0-1-1,-1-1 1,-1-1-1,0-1 1,1-1-1,-1 0 0,-2-1 1,-2 1 0,-3 1 1,-3 1 1,-3 1 0,-4 0 1,-5-1 0,-3 1 1,-3-1 0,-2 1 0,-3-1 0,0 1 1,-4 0 0,-2 1-1,-4 1 1,-2 1-1,-3 2 1,-3 3-1,-3 3 1,-3 3-1,-2 2 0,-1 0-1,-1 2-1,-1 1-1,-1 1-1,-1 4-1,-1 3-2,-1 2-1,0 3-1,2 2-2,0 1-1,1 3-1,1 2-1,1 2-1,1 1-1,1 3-1,3 0-2,5 1-4,5 0-4,4-1-4,3-1 0,1-3 4,-2-2 4,2-4 3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0:05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87979 18216 529,'21'-1'-25,"-3"-1"7,-4 0 8,-4-1 8,-5-1 9,-2 2 12,-6 0 13,-2 2 11,-5 2 3,-6 6-6,-4 4-7,-5 5-7,-1 2-4,3-3-4,3-1-4,3-2-2,0 0-3,-1 3-1,-3 3-1,-1 3-2,-2 2 1,1-1-1,-1 1 0,1-1 0,-2 1 0,-1 1 1,-3 1 1,-1 1-1,-1 0 1,2 1-1,0-1 0,1 1-1,0 0-1,-1 2 0,-1 2 0,-1 3-1,0-1-1,2 0 1,0-1-1,1-1-1,0-1 1,1-2 0,0 0 1,-1-1 0,0 1 0,-3 1-2,-1 2-1,-2 3-2,-1 0 0,1 0-1,1 0 0,2 1 0,-2-1-1,-1 2 2,-2 0 0,-2 2 1,0-1 1,1-1 0,3-3 0,2-2 0,1-2 1,1-1-1,1-3 1,1-1-1,2-2 0,1 1 2,3-1 0,1 1 1,2-2 0,1-1 0,1-3-2,1-1 1,1-2-1,2-3 0,3-1 0,1-2 0,1-1 0,0 0-3,0 0-1,1-1-1,1-2-8,4-6-12,4-6-12,4-5-12,3-5-3,3-4 4,3-2 4,3-2 6,2-3 3,0 1 4,-1-1 2,1 1 4,-2 0 3,-1 3 3,-2 1 2,-3 3 4,-1 1 3,-2 1 1,-2 1 3,-2 1 2,-2 0 1,-1 0 1,0 1-1,-1-1 2,-1 1 0,0 1 1,0 0 1,0 2 2,-1 1 0,-1 1 4,0 0 1,-1 2 3,-1 0 2,0 0 4,0 1 4,0-1 3,0 3 5,0 6 5,0 6 5,0 5 5,0 4-1,-2 0-7,0-1-6,-1 1-6,-2 1-5,-2 3-1,-2 3-1,-1 3-2,-1 1-1,1-1-1,0-1-3,2-1-2,0 0-1,1 1-2,-1 1-1,0 1-2,1-1-1,1-2-2,0-1 0,2-2-2,0-3 1,0-1 0,1-3 2,-1-1 0,1-1 1,2 0 1,2-1-1,2 1 1,0 0-1,0 0 2,-2-1 0,0 1 0,1-2 0,4-2 1,4-4-1,4-2-1,3-4 0,5 0 0,3-3-2,5-2 0,4-3-3,7-6-1,5-4-3,6-4-2,5-5-3,7-1-4,6-3-4,5-1-4,4 0-3,-1 2-5,0 1-3,1 3-4,-5 3 0,-9 5 6,-9 5 5,-8 5 6,-7 2-1,-3 0-7,-5 0-6,-4 0-7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24"/>
    </inkml:context>
    <inkml:brush xml:id="br0">
      <inkml:brushProperty name="width" value="0.05501" units="cm"/>
      <inkml:brushProperty name="height" value="0.05501" units="cm"/>
      <inkml:brushProperty name="color" value="#FED406"/>
    </inkml:brush>
  </inkml:definitions>
  <inkml:trace contextRef="#ctx0" brushRef="#br0">93641 31920 399,'37'-85'34,"-5"19"0,-5 19 1,-5 18 1,-5 11-2,-3 2-2,-4 4-2,-4 3-4,-3 0-2,-2 0-1,-2-1-3,-2-1-1,-3-2-3,-2 0-3,-3-1-3,-3-1-3,-4 0-2,-4 1-2,-3 0-4,-4 2-1,-4 1-2,-1 2-1,-3 3-1,0 1-2,-4 1 1,-1 2 2,-2 0 0,-2 2 2,-1 0 0,2 0 1,0 0 0,2 0 1,0 1 1,2 2 2,0 2 2,1 2 2,1 1 1,0 3-1,0 2-1,0 2 1,0 1-2,3 1 1,2 1 1,2 1-1,0 1 1,1 3 0,-1 1 1,1 3 1,1 1 0,1 1-1,3 1 0,1 1-2,4-3-1,3-4-2,4-5-3,5-4-1,-2 0-2,-4 9 0,-5 7 0,-5 8-2,-2 4 2,1 0 1,1 0 3,1 1 1,1-2 1,1-2 2,1-2 0,1-2 1,1 0 1,3 2-1,1 2 0,2 3 0,2 0-1,3 0-1,1 0-2,2 0-1,2-2 0,2-2 0,2-3 2,2-3 0,3-2-1,4-2 0,3 0-3,5-1 0,3 0-1,3-1 1,3 0 2,3 1 0,2-2 2,2-3 0,3-3-1,1-3 0,2-3 1,4-1 0,3-2-1,2-2 1,3-2 1,2-2-1,2-3 0,2 0 0,-1-3 0,-1-1-1,-2 0-1,-2-1-1,-1-2 1,0 0-1,0-1 1,0-2 1,-1-1-1,-2-1-1,-2-3 0,-2-2 0,-3-1-2,-4-1-1,-3-1 0,-5-1-2,-2-3 0,1-3 0,-1-5 1,1-3 0,-2-4 1,0-4 1,-1-4 1,0-4 0,-2-2 2,1 0-1,-1 0 1,1 0-1,-2 2 2,-3 4 0,-3 4 1,-3 4 2,-1-1 1,0-6 3,-1-6 1,1-6 2,-2-1 2,-2 5-1,-4 2 1,-2 6-1,-4 3 1,0 5-2,-3 5-1,-2 6 0,-4-1-2,-6-1-2,-5-4-2,-6-3-2,-4 1-4,1 3-2,0 5-3,-1 3-3,1 3-2,0 1 0,-1 1 0,1 1-1,-1 2 0,-1 2 0,-1 4-1,0 3-1,-3 1 0,-3 2 1,-2 0 0,-4 2-1,-1 2-1,2 4-3,0 4-5,2 3-3,-1 4-3,-1 3-2,0 3-1,-1 3-2,2 1 1,9-3 6,8-1 5,7-3 4,5-1 2,3-3-5,1-1-4,2-2-4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25"/>
    </inkml:context>
    <inkml:brush xml:id="br0">
      <inkml:brushProperty name="width" value="0.04422" units="cm"/>
      <inkml:brushProperty name="height" value="0.04422" units="cm"/>
      <inkml:brushProperty name="color" value="#FED406"/>
    </inkml:brush>
  </inkml:definitions>
  <inkml:trace contextRef="#ctx0" brushRef="#br0">94104 31919 497,'-36'-62'2,"8"17"3,6 16 2,7 16 3,2 9 1,0-2 2,-1 0 2,-1-1 1,0 0-1,2 2-3,2 2-2,3 2-3,-4 1-1,-6-2 3,-7 0 1,-7-2 3,-4 1 1,0 2 1,-2 2 0,0 2 1,-1 3 1,1 2-3,1 3 0,2 4-1,-3 1 0,-5 3 0,-4 1 0,-6 3 1,1 1 1,4 1-2,6 1 1,4 1-1,3 3 0,0 4-2,-1 6-1,1 5-1,1 2-1,3 3-1,3 2 0,3 2-1,2 1-1,-1 2 1,1 0-1,-1 1 0,3-3 0,3-8-2,4-8 0,5-7-2,1-5 0,2 2-2,1 1 0,0 1-1,1 5 0,-2 10 1,0 10 1,-1 10 0,-1 1 1,2-5-1,1-7 1,0-4-1,3-6 0,4-1 0,4-2 1,4-1 0,5-3 1,7-2-2,7-2 0,7-1-1,6-5-1,6-6-1,6-5-1,6-6-1,3-6 0,3-4 1,1-6 0,3-4 1,1-5 0,3-3-2,1-5-2,3-3-1,0-3 0,1 1 2,-1 0 2,0-1 1,-2 1 1,-5-1-2,-5 1-1,-4 0-1,-7-2 0,-5-1 0,-6-3 0,-5-1 2,-7-3-1,-4-4 0,-5-4 1,-4-4-1,-5-3 2,-1-2 1,-2-2 1,-2-1 2,-3-1 1,-3 4 2,-2 3 0,-4 2 2,-2 2 1,-1-2 1,-3 0 1,-2-1 1,-1-2 0,-2-2-1,0-2-1,-1-2-1,0 1 0,-1 3 0,0 2 0,1 4 0,-1 3 0,0 6 0,1 4-1,-1 5 0,-1 3 0,-3 3-3,-4 2-2,-1 1-1,-4 4-1,-1 5 1,-3 4 1,-1 6 1,-4 4-3,-6 4-4,-6 4-6,-6 3-5,-4 5-4,-3 3-4,-3 5-4,-3 3-4,-2 5-3,2 5-3,1 4-3,1 6-4,6-3 3,12-8 8,12-9 8,12-9 8,5-4 1,1-1-6,-1 1-4,0 0-6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27"/>
    </inkml:context>
    <inkml:brush xml:id="br0">
      <inkml:brushProperty name="width" value="0.03788" units="cm"/>
      <inkml:brushProperty name="height" value="0.03788" units="cm"/>
      <inkml:brushProperty name="color" value="#FED406"/>
    </inkml:brush>
  </inkml:definitions>
  <inkml:trace contextRef="#ctx0" brushRef="#br0">95300 26884 580,'2'-15'50,"6"3"-2,4 1-3,5 2-3,6 1-2,7-2-5,6 0-3,8-1-4,3-1-3,0-2-4,0 0-3,0-1-3,0 1-4,2 3-4,0 3-5,2 2-3,-4 3-3,-8 2-2,-8 2-2,-7 2-1,-8 3-5,-3 2-6,-6 3-7,-4 3-6,-5 2-4,-2 0-1,-4-1-2,-2 1-1,-4-3 1,-3-3 1,-5-4 2,-3-4 2,-3-4 3,-1-4 6,-1-4 6,0-3 5,-1-3 3,1 1 4,1-1 2,1 0 2,2 0 3,1-1 2,3-1 2,1-1 4,3 1 1,3 3 4,3 2 3,2 4 4,4 1 2,1-2 4,2 0 4,2-1 3,2 1 1,2 5 1,2 2-2,1 6 1,3 2-2,2 5-2,2 4-2,1 3-2,0 6-2,-4 5-2,-4 6-4,-4 7-3,-3 1-2,0-1-3,-2 0-4,0-1-1,-2-3-3,0-4-2,-1-4-2,-2-3-2,2-8-10,5-9-19,2-10-19,5-9-20,3-11-3,4-9 12,2-11 10,3-8 12,2-5 10,-1 2 6,1 2 8,-1 2 7,1 4 6,0 6 5,-1 6 5,1 6 5,-2 4 6,-1 5 8,-3 3 9,-1 4 7,-3 7 6,-4 10 5,-4 9 4,-4 11 5,-3 5-3,-2 0-11,-2 2-11,-1 1-12,-4 3-8,-4 6-7,-3 6-8,-5 6-7,0-1-4,3-7-1,3-6-1,3-7-1,3-7-1,3-6-2,3-5 0,2-6-2,5-6-1,4-5-2,5-4-2,6-5-1,1-2 0,-1 2 3,-1 2 4,-1 3 2,-2 2 6,-6 7 10,-4 6 9,-6 6 9,-2 1 4,1-1-1,-1-2-3,0-3-1,1-1-2,2 0-2,2-2-1,2 0-3,3-2 0,2-1-3,3-1-1,4 0-2,1-1-2,1 2-2,1 0-2,2 1-3,-2 2 0,-3 2 1,-3 2 1,-2 1 1,-3 2 1,-1 2 2,0 0 0,-1 1 2,-3 0 0,-2 1 1,-4-1-1,-2 1 0,-2-2 0,1-1 0,-1-2 0,0-2 0,1-3-1,1-1-2,0-2-3,2-2-1,-1-3-2,-2-4-3,-2-4-3,-1-4-3,-1-3 0,1-3 1,0-3 1,2-3 1,1-2 0,1 1-1,0-1 0,2 1 0,1 1 2,2 3 6,2 3 7,2 3 5,1 1 6,0 2 4,0 1 5,0 0 5,0 4 1,0 3-2,0 4-3,0 3-2,0 3-3,-2 0-5,0 0-4,-1 0-5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29"/>
    </inkml:context>
    <inkml:brush xml:id="br0">
      <inkml:brushProperty name="width" value="0.03162" units="cm"/>
      <inkml:brushProperty name="height" value="0.03162" units="cm"/>
      <inkml:brushProperty name="color" value="#FED406"/>
    </inkml:brush>
  </inkml:definitions>
  <inkml:trace contextRef="#ctx0" brushRef="#br0">95868 27207 695,'-35'-2'-28,"8"-2"10,7-4 10,8-2 11,4-4 4,1-3 0,-1-5-1,0-3-1,0-5 0,2-7 1,1-5 1,1-6 1,1-4 1,3-5-2,4-4 0,2-3-2,4-1 0,6 2-1,4 4-1,5 3-1,1 6 1,0 8 0,-1 9 0,-1 9 1,1 6 2,1 1 4,3 2 5,1 3 3,0 5 3,-2 10-1,-1 10 0,-3 9 1,-2 7-2,-4 5 0,-5 3 0,-3 4-2,-5 3-2,-4 4-2,-6 2-4,-4 4-3,-5 0-5,-3-1-5,-5-1-7,-3 0-5,-2-3-6,1-4-4,1-4-5,1-4-3,3-5-2,5-7 1,5-7 2,5-7 2,1-4 1,0 0 1,-2-2 1,0 0 1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29"/>
    </inkml:context>
    <inkml:brush xml:id="br0">
      <inkml:brushProperty name="width" value="0.03075" units="cm"/>
      <inkml:brushProperty name="height" value="0.03075" units="cm"/>
      <inkml:brushProperty name="color" value="#FED406"/>
    </inkml:brush>
  </inkml:definitions>
  <inkml:trace contextRef="#ctx0" brushRef="#br0">98150 28881 715,'30'-14'4,"-3"5"13,-4 3 13,-1 4 13,-5 3 2,-1 2-6,-4 2-7,-3 2-7,-1 1-6,2 3-4,0 2-5,1 1-5,-2 3-7,-4 1-10,-6 3-11,-4 1-10,-3 0-8,-2-1-7,0-3-5,-1-1-6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53"/>
    </inkml:context>
    <inkml:brush xml:id="br0">
      <inkml:brushProperty name="width" value="0.0328" units="cm"/>
      <inkml:brushProperty name="height" value="0.0328" units="cm"/>
      <inkml:brushProperty name="color" value="#F2395B"/>
    </inkml:brush>
  </inkml:definitions>
  <inkml:trace contextRef="#ctx0" brushRef="#br0">52096 32100 670,'-22'6'-18,"4"-1"12,5-2 11,3-2 12,4-1 6,4-2 3,4 0 2,4-1 3,2-1-3,-1 2-5,1 0-6,0 2-5,0 0-4,0 0-1,0 0-1,0 0 0,0 0-2,1 0 0,1 0-3,2 0 0,-1 0-1,1 0 0,0 0-1,0 0 0,0 0 1,1 0 0,1 0 1,2 0 0,-1 0 1,1 0 0,0 0 0,-1 0 0,1 0 1,1 0-1,2 0 1,0 0 0,-1 1 0,-1 2 0,-3 2 0,-1 1 0,-1 1 0,0 0 0,-1-2 1,1-1-1,0-1 1,0 0 0,-1-2-1,1 0 1,0-1-1,0 0 0,-1 0 0,1 0 1,1 0 0,0 0-1,1 0 1,1 0 0,1 0-1,0 0-1,-1 0-2,1 0-1,0 0-1,1 0 0,1 0 1,1 0 0,0 0 0,-1 2 1,0 0 0,-2 2 0,0-1 0,-1 1 1,1 0 0,0 0 1,-1-1 0,1 0 0,0-2 0,-1 0 0,1-1 0,0 0 0,-1 0 0,1 0 0,-1 0-1,-1 0 0,-1 0 0,0 0-2,-2 0 0,1 0 0,0 0 0,0 0-1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30"/>
    </inkml:context>
    <inkml:brush xml:id="br0">
      <inkml:brushProperty name="width" value="0.04784" units="cm"/>
      <inkml:brushProperty name="height" value="0.04784" units="cm"/>
      <inkml:brushProperty name="color" value="#FED406"/>
    </inkml:brush>
  </inkml:definitions>
  <inkml:trace contextRef="#ctx0" brushRef="#br0">97800 28544 459,'8'-7'50,"2"2"-10,0 2-9,1 2-8,0 4-5,-1 6-1,0 5-1,-2 7 0,-1 4-2,-4 1 0,-3 2-2,-2 3-2,-3 0 0,0 0-1,-1 1 0,-1-1-1,-1-2-1,0-5 1,0-5 1,0-5-1,3-7-1,6-8-5,6-10-3,6-7-5,4-11-5,3-7-3,3-10-5,3-8-4,2-4-2,3 2 2,1 3 1,3 1 2,-1 3 1,-2 4-1,-2 4 2,-1 4-1,-4 4 3,-3 5 5,-5 5 3,-3 5 5,-3 3 4,-2 2 5,-2 3 4,-2 1 5,-1 3 4,1 4 5,2 4 4,0 4 4,0 2 1,-2 1-5,-2 2-4,-2 0-5,-2 1-6,-2 1-7,-2 2-8,-2 0-8,-1 0-3,0-1 1,1-1 0,-1 0 0,4-4-3,8-5-10,7-4-9,9-6-10,0 1 4,-5 5 16,-6 4 16,-6 5 15,-6 5 10,-6 4 0,-6 3 2,-5 5 1,-3 0 0,1 0-2,1-1 0,1-1-2,0 2-1,-1 3 0,-1 4 0,-1 5 0,1-2-2,5-4-1,3-5-1,4-5-3,3-3 0,2-3-2,2-1-1,2-2-2,3-3-1,2-3-2,4-2-2,2-4-3,2-4-1,3-7-3,2-8-1,2-6-1,0-5-2,1-2 0,-1-4 0,1-3 0,-2-1-2,-3-2-4,-3-1-4,-2 0-2,-4-1-2,-1 2 1,-2 0 2,-2 1 2,-1 1 2,-2 0 1,0 0 3,-1 0 1,-1 0 3,0 1 0,0 2 1,0 0 1,0 2 4,2 3 11,0 3 8,2 4 9,0 2 8,0 5 4,0 3 4,0 4 5,1 5 0,4 6-2,2 6-4,4 6-4,1 5-1,1 7-3,1 5-2,1 6-1,2 5-2,3 4-1,4 4 1,2 4-2,1 4-2,0 4-6,1 3-6,-1 5-5,1 2-5,-1 3-2,0 1-1,1 2-3,-2-1-3,-1-5-6,-3-5-7,-1-5-5,-3-6-4,-1-8-3,-2-8-3,-2-7-2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30"/>
    </inkml:context>
    <inkml:brush xml:id="br0">
      <inkml:brushProperty name="width" value="0.04831" units="cm"/>
      <inkml:brushProperty name="height" value="0.04831" units="cm"/>
      <inkml:brushProperty name="color" value="#FED406"/>
    </inkml:brush>
  </inkml:definitions>
  <inkml:trace contextRef="#ctx0" brushRef="#br0">100238 29230 455,'-2'-27'27,"-2"9"3,-4 8 3,-2 10 3,-3 7 3,-1 5 1,-3 7 1,-1 6 3,-3 5-3,-1 6-4,-3 6-5,-1 6-6,-2 3-3,1 0-4,0-1-3,-1 1-4,2-2-1,2-4 0,1-4 0,3-3 1,2-6-8,4-6-16,4-5-15,5-7-15,1-6-14,2-10-11,0-8-11,2-9-11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30"/>
    </inkml:context>
    <inkml:brush xml:id="br0">
      <inkml:brushProperty name="width" value="0.02337" units="cm"/>
      <inkml:brushProperty name="height" value="0.02337" units="cm"/>
      <inkml:brushProperty name="color" value="#FED406"/>
    </inkml:brush>
  </inkml:definitions>
  <inkml:trace contextRef="#ctx0" brushRef="#br0">100550 27127 941,'9'-9'0,"3"-1"2,3-3 1,3-1 1,1 0 2,-3 5 3,-1 3 2,-2 4 3,-3 5-4,-1 7-12,-2 7-10,-2 7-11,-2 1-7,0-3-2,-2-5-3,0-3-2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31"/>
    </inkml:context>
    <inkml:brush xml:id="br0">
      <inkml:brushProperty name="width" value="0.05576" units="cm"/>
      <inkml:brushProperty name="height" value="0.05576" units="cm"/>
      <inkml:brushProperty name="color" value="#FED406"/>
    </inkml:brush>
  </inkml:definitions>
  <inkml:trace contextRef="#ctx0" brushRef="#br0">100873 28094 394,'31'-22'8,"-2"5"-3,0 3-4,-1 4-4,0 3 5,-1 1 12,1 0 13,-1 2 12,-1 0 1,-3 2-8,-3 0-8,-3 2-8,-3 1-9,-2 2-8,-4 2-7,-3 2-8,-3 1-5,-6 3-3,-4 2-3,-5 2-2,-3-1-1,-2-1 4,0-3 1,-1 0 4,-1-3 4,-3 1 4,-1 0 6,-3 0 6,1 0 4,3 0 6,3-1 5,3 1 5,2 0 4,1 2 5,1 0 4,0 1 4,2 2 0,3 2-4,1 1-3,2 3-4,2 2 0,0 5 1,2 3 3,0 4 2,0 6 1,-2 6 0,-2 8-1,-1 6-1,-3 5-2,0 3-4,-2 3-4,0 3-4,0-2-3,-1-5-2,0-6-1,0-6-3,1-5-1,-1-1-3,0-2-4,0-2-1,0 1-7,-3 4-7,-2 4-8,-1 4-9,-2-1-5,1-5-3,-1-4-3,0-6-2,1-5 0,1-7 5,1-7 6,1-7 6,1-6-1,2-4-5,3-6-5,1-4-6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31"/>
    </inkml:context>
    <inkml:brush xml:id="br0">
      <inkml:brushProperty name="width" value="0.05624" units="cm"/>
      <inkml:brushProperty name="height" value="0.05624" units="cm"/>
      <inkml:brushProperty name="color" value="#FED406"/>
    </inkml:brush>
  </inkml:definitions>
  <inkml:trace contextRef="#ctx0" brushRef="#br0">101300 29208 391,'16'-23'0,"1"3"2,1 1 2,1 3 1,2 1 1,3 2 3,3 3 1,3 1 3,2 1 2,-1 2 4,0 1 4,1 0 4,0 1 1,2 1-3,2-1-2,3 0-3,-2 0-3,-4 0-5,-4 0-5,-3 0-6,-7-1-10,-9-2-17,-8-1-18,-10-3-17,-3-1-1,-1 0 14,0 1 14,0-1 16,1 0 7,-1 1 2,0-1 1,0 0 3,1 1 3,1 1 9,0 0 6,2 2 9,1 0 4,2 0 4,3 1 2,1-1 4,2 2 4,1 4 6,3 4 5,2 4 7,-1 6-2,-6 11-10,-4 9-8,-6 10-8,-2 5-7,-1 0-1,-1 0-2,-1 0-2,0-3-1,4-2-3,3-5-1,2-4-3,3-2-2,2-2-5,2 0-3,2-1-4,4-3-3,4-3-2,5-4-2,5-5-1,4-3-2,1-2-1,3-4-1,1-2 0,3-2 0,2 0 2,4 0 0,3 0 1,0-1 0,-2 0 0,-2-2-1,-2 0 0,-2-1-1,-5 0 1,-3 0-1,-5 0 1,-7 0-4,-10 0-8,-12 0-8,-10 1-8,-5-2 0,1 0 7,1-2 8,1 0 8,2-1 1,3 1-3,2-1-4,4 0-5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32"/>
    </inkml:context>
    <inkml:brush xml:id="br0">
      <inkml:brushProperty name="width" value="0.03888" units="cm"/>
      <inkml:brushProperty name="height" value="0.03888" units="cm"/>
      <inkml:brushProperty name="color" value="#FED406"/>
    </inkml:brush>
  </inkml:definitions>
  <inkml:trace contextRef="#ctx0" brushRef="#br0">103200 29946 565,'1'-20'40,"4"5"0,2 7 1,3 5 0,3 4 0,2 4 0,1 2-2,3 3 0,-1 3-4,1 3-6,-2 3-7,-1 3-6,-2 0-8,-1-3-6,-2-4-6,-2-1-8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32"/>
    </inkml:context>
    <inkml:brush xml:id="br0">
      <inkml:brushProperty name="width" value="0.02932" units="cm"/>
      <inkml:brushProperty name="height" value="0.02932" units="cm"/>
      <inkml:brushProperty name="color" value="#FED406"/>
    </inkml:brush>
  </inkml:definitions>
  <inkml:trace contextRef="#ctx0" brushRef="#br0">91318 31900 750,'-25'0'52,"13"2"-2,12 0-4,14 2-1,4-1-11,-2 1-15,-1 0-15,-2 0-17,-3 0-11,-1 1-8,-2 1-6,-2 2-8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33"/>
    </inkml:context>
    <inkml:brush xml:id="br0">
      <inkml:brushProperty name="width" value="0.04476" units="cm"/>
      <inkml:brushProperty name="height" value="0.04476" units="cm"/>
      <inkml:brushProperty name="color" value="#FED406"/>
    </inkml:brush>
  </inkml:definitions>
  <inkml:trace contextRef="#ctx0" brushRef="#br0">91855 30880 491,'-13'-15'-3,"6"-1"14,6 0 16,6 1 14,4-2 4,3-2-8,4-1-7,2-3-7,1 0-5,1-1 0,-1 1-2,1-1 0,0 3-2,-1 3 1,1 5-1,-1 3 1,2 4-1,1 4 0,3 4 0,1 4 0,1 4 0,-1 7 0,-1 6-1,-1 5-1,-2 4-1,-3 3 0,-3 1-1,-2 2-1,-4 0-1,-1-2-1,-2-2-3,-2-1-2,-2 0-2,-2 2-3,-2 4-4,-2 3-4,-2-2-2,0-6-3,-1-5-1,-2-7-3,1-4-3,-1-3-4,0-2-5,0-4-4,0-5-1,0-8-1,1-8 2,-1-7-1,0-4 4,2 2 6,1 3 6,0 1 6,2 2 1,0 1-5,2 1-5,0 0-5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33"/>
    </inkml:context>
    <inkml:brush xml:id="br0">
      <inkml:brushProperty name="width" value="0.04148" units="cm"/>
      <inkml:brushProperty name="height" value="0.04148" units="cm"/>
      <inkml:brushProperty name="color" value="#FED406"/>
    </inkml:brush>
  </inkml:definitions>
  <inkml:trace contextRef="#ctx0" brushRef="#br0">92522 29955 530,'5'-39'15,"-4"17"16,-6 17 17,-4 16 17,-4 13 3,-1 9-10,-3 9-10,-1 8-10,-3 5-8,-1-1-6,-3 1-5,-1 0-5,-1-2-6,1-2-5,1-4-5,1-2-5,2-4-7,3-4-9,3-4-8,3-4-9,3-6-8,4-9-9,4-8-9,4-9-8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33"/>
    </inkml:context>
    <inkml:brush xml:id="br0">
      <inkml:brushProperty name="width" value="0.05159" units="cm"/>
      <inkml:brushProperty name="height" value="0.05159" units="cm"/>
      <inkml:brushProperty name="color" value="#FED406"/>
    </inkml:brush>
  </inkml:definitions>
  <inkml:trace contextRef="#ctx0" brushRef="#br0">93947 29874 426,'0'-12'21,"0"9"9,0 6 7,0 9 9,0 6 0,2 5-7,0 5-7,2 5-7,-2 2-8,-1 2-5,-2 0-8,-1 2-6,-2-2-5,0-6-3,0-4-4,0-5-3,0-4-4,0-2-2,0-4-3,0-3-3,0-4-1,1-4 2,-1-6 1,0-4 2,0-3 1,2-1 1,0-1 1,2-1 1,0-1 2,2 0 4,0 1 4,2-1 5,1 0 5,3-1 4,3-1 7,4-1 4,1 0 4,1 1 1,1 0 2,1 2 1,0 1 2,-1 1 2,-1 1 2,-1 1 1,-1 1-2,-1 2-4,0 2-7,-2 2-4,-3 0-11,-4-3-15,-6-4-14,-4-2-16,-3-2-4,0-1 8,0-1 7,1-1 8,0-1 5,2-1 4,2-1 5,2-1 3,1 1 6,0 3 7,0 3 7,0 3 8,0 2 5,0 0 3,0 2 4,0 1 3,0 3 3,2 8 6,0 6 4,2 7 4,0 5 0,0 3-9,-1 3-6,1 3-9,0 1-4,-2 2-1,0 1-2,-2 1-2,1 0-1,0 0-3,2 0-4,0 0-2,0 1-2,0 0-2,-2 2-1,0 1-3,-2-1 0,0-2 0,-2-2 1,0-2-1,0-3-4,0-3-13,2-5-10,0-3-11,2-6-12,0-6-11,2-8-11,0-6-11,1-3 2,0 0 13,0 2 15,0 1 13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55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70931 29350 560,'-31'31'138,"3"-2"-33,2 0-33,1-1-32,1 1-18,-1 3-4,-1 2-2,-1 4-4,-1 2-4,-2 2-2,-3 2-3,-1 2-4,0 0-2,1-2-2,3-2-2,2-1-1,1-5-1,3-2 0,1-5-1,3-3 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34"/>
    </inkml:context>
    <inkml:brush xml:id="br0">
      <inkml:brushProperty name="width" value="0.0497" units="cm"/>
      <inkml:brushProperty name="height" value="0.0497" units="cm"/>
      <inkml:brushProperty name="color" value="#FED406"/>
    </inkml:brush>
  </inkml:definitions>
  <inkml:trace contextRef="#ctx0" brushRef="#br0">94950 30817 442,'29'-48'34,"-5"12"-3,-5 13-2,-5 13-3,-3 7-1,-3 4-3,-1 2-3,-2 4-1,-2 3-1,-4 5 1,-2 5 1,-3 5 1,-3 2-2,0 1-2,-2-1-2,0 0-4,0-1-1,1-5 1,0-3 0,2-5 0,4-4-3,6-6-8,7-6-8,8-6-7,4-4-6,5-5-5,3-3-3,4-5-4,1-1 0,-1 1 3,-3 2 4,-1 0 4,-4 2 5,-4 5 3,-3 3 6,-4 4 3,-5 6 9,-3 6 13,-4 7 12,-4 8 13,-2 1 5,1 1-3,-1-2-3,0-1-2,0 0-3,2 1-4,0 1-3,2 1-4,0 0-3,0-1-2,0-1-2,0 0-1,2-2-3,6-1-4,4-1-3,5-1-3,2-3-3,-1-4-3,-1-6-3,-1-4-4,0-5-2,0-6 0,-1-4-2,1-4-1,-2-4 0,-1-1 1,-2-1 1,-2 0 0,-2-1 3,-2 3 2,-3 2 2,0 1 2,-5 3 2,-2 3 0,-5 3 0,-4 3 0,-5 5-3,-7 6-5,-7 7-5,-6 8-6,-1 3-4,6 1-4,5 1-4,7 1-4,3 0-3,2-3-3,3-1-2,1-2-4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38"/>
    </inkml:context>
    <inkml:brush xml:id="br0">
      <inkml:brushProperty name="width" value="0.03837" units="cm"/>
      <inkml:brushProperty name="height" value="0.03837" units="cm"/>
      <inkml:brushProperty name="color" value="#FED406"/>
    </inkml:brush>
  </inkml:definitions>
  <inkml:trace contextRef="#ctx0" brushRef="#br0">100586 33749 573,'-15'-7'3,"2"2"8,3 2 7,1 2 6,4 1 5,6-2 1,6 0 0,6-2 1,7 0 1,9-2-1,8 0-1,10-1 0,5-1-1,3-2-3,4 0-2,2-1-3,0-1-5,-1-1-6,-2-1-8,-2-1-8,-5 1-7,-6 3-8,-8 2-9,-6 4-8,-8 3-7,-9 4-5,-8 4-7,-9 4-6,-8 0 3,-4-1 10,-5-2 12,-5-2 10,0-2 8,5-1 4,5 0 5,5-1 4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38"/>
    </inkml:context>
    <inkml:brush xml:id="br0">
      <inkml:brushProperty name="width" value="0.03651" units="cm"/>
      <inkml:brushProperty name="height" value="0.03651" units="cm"/>
      <inkml:brushProperty name="color" value="#FED406"/>
    </inkml:brush>
  </inkml:definitions>
  <inkml:trace contextRef="#ctx0" brushRef="#br0">101609 33185 602,'-28'-29'1,"7"5"1,7 5 3,7 5 0,4 5 8,2 6 12,2 6 13,2 6 11,1 6 3,0 7-7,0 7-6,0 7-8,-2 3-5,-3 0-5,-2 0-3,-3 0-4,-2-2-5,2-2-5,1-3-4,1-3-5,3-7-13,7-9-21,7-10-22,7-10-21,1-4-1,-5 1 16,-5 0 16,-4 2 18,-3 0 10,3-2 3,2 0 4,2-1 4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39"/>
    </inkml:context>
    <inkml:brush xml:id="br0">
      <inkml:brushProperty name="width" value="0.04235" units="cm"/>
      <inkml:brushProperty name="height" value="0.04235" units="cm"/>
      <inkml:brushProperty name="color" value="#FED406"/>
    </inkml:brush>
  </inkml:definitions>
  <inkml:trace contextRef="#ctx0" brushRef="#br0">101400 33043 519,'14'-50'6,"-3"12"2,-3 10 3,-2 11 3,-2 10 5,0 10 7,-1 10 7,1 9 8,-1 6-1,-4 3-7,-2 1-7,-3 2-9,-3 1-6,-2-2-6,-2 0-6,-1-1-7,-2-1-5,0-1-5,1-2-5,-1 1-6,0-4-1,1-3 0,-1-5 2,0-3 0,2-4 3,1-1 6,2-2 4,2-2 6,3-3 5,5-2 6,2-4 6,5-2 5,3-1 3,0 2-2,1 3-1,2 1-1,-1 1-1,-1 1 1,-1 2-1,0 0 2,-2 2-1,-1 2-1,-1 2-1,0 2 0,-2 0-1,-2-1 1,-2-1 0,-2 0 0,1 0 0,2 1 2,3 3 1,4 2 1,1 0 0,2 1-2,0 0-1,1-1-3,-1 2-2,-2 3-3,-4 3-2,-2 3-4,-4 2-1,0-1 0,-3 0 1,-2 1 1,-1-3-1,-2-3-2,0-5-2,-1-3-2,-2-4-2,0-2-1,-1-4 0,-1-2-1,0-5-1,2-2 1,3-5-1,1-4 1,1-4 0,0-3 0,1-5 1,-1-3 0,-1-2 0,0 0-1,-1 0-1,-1-1-1,-1 3 2,0 3 2,0 5 3,1 3 3,-2 4 3,0 3 5,-1 3 4,-1 2 5,1 4 5,4 2 7,4 4 7,4 2 7,3 2-2,0 0-11,2 0-12,0-1-11,3 0-7,4-4 0,3-3 0,5-2-1,4-3-2,7-4-1,5-2-4,7-3-1,2-2-1,3 1 2,2-1 2,3 1 2,-3 0 1,-3 4 1,-3 3 1,-5 2 1,-5 3 2,-6 2 4,-5 2 4,-6 2 4,-7 4 4,-8 4 3,-8 5 5,-8 5 4,-6 3-1,-3-1-4,-4 1-7,-5-1-4,0-1-3,0-1 1,1-3 0,1-1 0,3-3 0,5-2-1,5-4-2,5-3 0,5-2-1,6 0 2,6-1 1,6-2 2,6-1-1,5-4-3,7-2-3,5-3-3,3-1-1,1 2 0,-1 2 1,0 2 1,-2 2-1,-3 0-2,-5 2-3,-3 1-2,-5 1-2,-3 3-1,-4 4-1,-4 2-2,-7 3-2,-8 1 1,-9 3-2,-9 2 1,-7 1-1,-5 2 2,-4 3 1,-6 1 2,-1 1 2,2-3 4,2-1 3,3-3 3,-1-1 2,-1-1 0,0-1-2,-2 0-1,4-3 4,6-3 7,7-3 7,7-2 7,12-4 7,16-4 6,17-4 5,17-4 6,10-3-1,4-1-8,4-3-6,3-1-8,4-1-6,1 0-7,3 2-6,2 1-6,-3 2-5,-7 3-5,-7 2-5,-6 4-4,-6 2-5,-2 0-6,-3 2-7,-3 0-6,-5 1 0,-4 0 3,-5 0 6,-4 0 3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40"/>
    </inkml:context>
    <inkml:brush xml:id="br0">
      <inkml:brushProperty name="width" value="0.04527" units="cm"/>
      <inkml:brushProperty name="height" value="0.04527" units="cm"/>
      <inkml:brushProperty name="color" value="#FED406"/>
    </inkml:brush>
  </inkml:definitions>
  <inkml:trace contextRef="#ctx0" brushRef="#br0">103707 33247 485,'1'-24'4,"1"1"6,4-1 7,0 1 6,2 5 5,-2 14 3,-1 12 1,0 13 3,-3 8 1,-4 3-1,-4 3-1,-4 3-1,-2 0-2,-1 0-4,-2-2-4,0 0-3,1-2-4,3-5-1,3-4-2,2-3-2,4-4-2,4-1-2,4-2-1,4-2-2,3-3-3,3-3-5,3-2-3,3-4-4,2-2-4,1-4-3,1-2-3,1-3-3,1-3-2,-1-2 0,0-2 0,1-1 0,-3-1 1,-3 1 1,-4 0 3,-5 2 2,-2 1 1,-2-1 1,-2 0 2,-2 1 0,-2-1 0,-3 2 0,0 1-2,-3 1 0,-2 0 1,0 1 3,-2-1 3,0 0 3,-1 1 3,1 0 5,-1 2 4,0 1 3,0 0 9,0 2 12,0 1 12,1 0 12,-1 3 3,2 4-8,0 4-7,2 4-8,-2 5-5,-2 7-1,-3 7-3,-3 7-3,-4 4-2,-3 2-5,-5 2-3,-3 2-4,-2 3-4,1 4-6,1 4-3,1 3-6,2 1-4,1-2-6,3-4-6,1-3-5,4-4-5,5-8-5,4-6-3,6-7-5,3-7 1,4-7 4,2-6 4,4-8 4,0-5 6,1-3 4,0-5 7,0-4 5,-1-2 6,1-3 5,0-1 6,0-3 6,0 0 3,3 0-1,1-1 0,3 1 0,2 0 3,3 1 9,3 1 8,3 1 8,3 0 1,2-1-5,4-1-4,3-1-6,1 1-3,0 1-4,0 3-3,0 1-3,-2 3-2,-7 5-2,-6 3-1,-5 4-1,-6 4-1,-3 2 1,-4 4 0,-4 2 0,-4 3 1,-4 3 3,-4 4 3,-4 2 2,-4 3 2,-3 3 0,-5 3 2,-3 3 0,-3 1 0,1 0-1,-1 1-1,1-1-1,0 0-3,1-2-7,1 0-5,1-1-6,2-1-5,1-3-7,2-1-5,3-3-7,0-2-3,0-2-5,1-4-2,-1-3-4,1-3 1,1-2 4,0-4 6,2-2 4,1-3 3,3-2 3,1-2 2,2-1 3,1-2 1,0 0 2,0 0 2,0 1 2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40"/>
    </inkml:context>
    <inkml:brush xml:id="br0">
      <inkml:brushProperty name="width" value="0.04055" units="cm"/>
      <inkml:brushProperty name="height" value="0.04055" units="cm"/>
      <inkml:brushProperty name="color" value="#FED406"/>
    </inkml:brush>
  </inkml:definitions>
  <inkml:trace contextRef="#ctx0" brushRef="#br0">104200 35353 542,'0'-30'2,"2"1"3,0 3 3,2 2 3,0 2 4,2 3 3,0 3 2,1 2 3,2 4 2,2 3 2,2 2 0,1 4 1,2 2 2,1 2 1,2 2 3,0 2 2,2 4-2,5 7-5,3 7-5,4 7-5,4 4-8,2 6-10,4 2-12,3 5-9,-1 0-4,0-6 4,-3-4 4,-2-5 5,-4-6-10,-8-6-20,-6-5-21,-6-6-21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40"/>
    </inkml:context>
    <inkml:brush xml:id="br0">
      <inkml:brushProperty name="width" value="0.03648" units="cm"/>
      <inkml:brushProperty name="height" value="0.03648" units="cm"/>
      <inkml:brushProperty name="color" value="#FED406"/>
    </inkml:brush>
  </inkml:definitions>
  <inkml:trace contextRef="#ctx0" brushRef="#br0">104720 32486 603,'-8'-15'0,"1"-1"3,-1 0 1,0 1 3,3 4 11,6 10 22,6 10 22,6 9 23,4 9-2,5 5-26,3 6-26,4 6-24,0 0-13,-3-6 1,-5-6 3,-3-6 1,-3-4-13,-1-3-25,-1-3-28,0-2-25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40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106600 36775 333,'49'20'167,"16"14"-1,16 14 1,15 16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43"/>
    </inkml:context>
    <inkml:brush xml:id="br0">
      <inkml:brushProperty name="width" value="0.04255" units="cm"/>
      <inkml:brushProperty name="height" value="0.04255" units="cm"/>
      <inkml:brushProperty name="color" value="#FED406"/>
    </inkml:brush>
  </inkml:definitions>
  <inkml:trace contextRef="#ctx0" brushRef="#br0">89406 30715 517,'7'-38'3,"-1"3"6,0 3 8,-1 4 5,-3 4 5,-3 10 4,-2 9 3,-3 8 4,-3 7-1,-2 6-2,-2 4-3,-1 5-4,-3 3-2,-2 2-1,-1 3-3,-3 1-2,0 2-2,0 0-3,-1 2-2,1 1-3,-2 1-2,-1 3-2,-3 4-2,-1 3-1,-1 1-5,1 1-5,1 1-4,2 2-6,1-3-2,5-3 2,3-4 1,4-3 1,3-6-2,3-4-7,1-5-7,2-5-6,2-6-4,2-7-1,2-6 0,2-8-1,1-6 2,0-5 4,0-7 3,0-5 4,-1-2 4,2 3 6,-2 3 6,1 3 5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8:43"/>
    </inkml:context>
    <inkml:brush xml:id="br0">
      <inkml:brushProperty name="width" value="0.03976" units="cm"/>
      <inkml:brushProperty name="height" value="0.03976" units="cm"/>
      <inkml:brushProperty name="color" value="#FED406"/>
    </inkml:brush>
  </inkml:definitions>
  <inkml:trace contextRef="#ctx0" brushRef="#br0">88775 31134 553,'-21'-36'13,"5"9"2,4 7 3,6 9 2,4 6 5,4 8 7,4 6 9,4 7 7,5 7 1,7 7-7,7 6-5,7 8-7,2 3-6,-2 0-3,-2 0-6,-1 0-4,2 6-6,8 13-6,8 13-8,8 13-6,-1-3-9,-7-16-10,-8-17-10,-7-16-10,-7-10-6,-3-3 2,-5-4 1,-3-1 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55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70366 29663 554,'-7'-9'0,"2"0"0,2-2 0,2 0-1,2 1 8,2 3 17,2 2 15,2 4 16,0 2 3,1 4-11,0 2-9,0 3-11,0 2-5,0 0-4,-1 0-1,1-1-3,0 2 0,0 0-1,0 1 0,0 1 0,0 2-2,3 1-3,2 3-2,2 1-4,1 3-1,1 1-3,1 3-2,1 1-2,0 1-4,1 1-6,0-1-7,-1 0-6,0 1-6,-1-1-8,-1 0-7,0 0-6,-3-2-1,-1-7 5,-2-5 6,-2-6 6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0:31"/>
    </inkml:context>
    <inkml:brush xml:id="br0">
      <inkml:brushProperty name="width" value="0.03163" units="cm"/>
      <inkml:brushProperty name="height" value="0.03163" units="cm"/>
      <inkml:brushProperty name="color" value="#F2395B"/>
    </inkml:brush>
  </inkml:definitions>
  <inkml:trace contextRef="#ctx0" brushRef="#br0">26500 10900 695,'14'2'122,"-1"4"-32,-3 3-32,-1 5-31,-1 1-20,-2-1-8,-1-1-8,0-1-8,-1-1-7,1-1-2,1 0-4,2-2-2,0-1-1,-1-2 5,1-3 3,0 0 4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35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71939 33022 618,'-7'-35'0,"1"9"0,0 9 0,2 9 0,1 4 9,2 0 16,2 0 16,2 0 17,2 2 4,3 4-11,4 4-10,2 4-9,0 2-9,-3 1-5,-3 1-6,-2 1-5,-3 1-5,-1 0-2,0-1-1,-2 1-3,0-1-2,0 1-5,0 0-4,0-1-3,1 0-9,0-3-13,2-1-12,0-2-12,1-4-2,2-4 10,0-6 11,1-4 10,1-3 8,-2 1 6,-1-1 5,0 0 7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36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71367 32543 598,'21'-8'2,"-5"2"5,-4 1 5,-6 1 4,-2 1 6,0 3 4,0 4 4,0 2 6,-1 3-1,-2 4-5,-2 2-6,-2 3-4,-4 4-6,-4 5-5,-5 4-5,-5 6-6,-4 1-2,-1-1-1,-2-3 0,-3-2-1,1-3-1,3-3-3,4-5-2,2-3-3,2-4-2,0-3-2,2-3-3,1-2-1,1-3-1,3 0 1,1-2 3,2 0 0,1-2 3,1 0 3,-1-2 3,0 0 3,1 2 13,4 4 22,3 5 22,2 6 22,1 1 4,0 3-16,-2 0-15,0 1-15,-2 1-11,0 1-5,-2 1-6,0 1-5,-2 0-6,0 1-3,-1-1-4,-1 1-4,-1-2-1,2-1 0,0-3 3,2-1 0,2-7-5,4-12-13,4-12-12,4-11-13,3-7-1,3-1 12,3-1 11,3 0 11,2 0 8,-1 5 4,1 4 3,-1 3 4,-1 4 5,-1 3 6,-2 3 7,-3 3 5,-1 2 3,-2 2 3,-3 2 0,-1 2 2,-1 2 0,-2 2-1,-1 2-2,0 2-1,-2 1-2,0 3-5,-2 2-3,0 1-4,-3 2-3,-4 2-3,-4 0-2,-4 1-3,-1 0-2,-1-1-4,0-1-4,1-1-3,-1-1-2,1-3 0,-1-1-1,0-2-1,1-2 2,3-2 2,1-2 4,2-2 2,4-3 4,6-2 5,6-4 5,6-2 4,3-1 2,-1 1-1,1 0-1,0 2-1,-2 1-1,-1 2-3,-3 3-3,-1 1-2,-4 4-3,-6 7-3,-6 7-4,-5 7-3,-5 4-1,-3-1 0,-4 0 0,-1 1 1,-4-2 0,1-2-1,-2-1-1,-1-2 0,0-4 0,0-1 1,-1-4 0,1-3 1,0-1 2,1-2 0,1-1 3,1 0 0,2-2 3,3-1 2,3 0 3,3-1 2,3-1 3,1 0 0,2 0 2,2 0 2,2 1-2,1 1-3,0 3-4,2 2-3,0 1-2,2 2-2,0 0-2,2 1 0,0 0 0,2-2 2,0-2 2,2-2 3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37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71250 35897 556,'16'14'-11,"-1"-1"5,1-2 4,0-2 6,0-2 1,1 1 1,1 0 0,1 0 0,1 0 3,-1 0 4,1-1 5,-1 1 4,0 0 3,-3 0-3,-1 0 0,-2-1-3,-1 1 0,0 0 0,-1 0 0,1 0-1,0-1 0,0-1 1,-1-1 0,1 0 0,0-1 1,0 0 1,-1 0 0,1 0 2,0 0-3,-1 1-5,1 2-5,0 0-4,-1-2-7,-1-6-5,0-6-6,-2-6-6,-1-2-5,0 1-4,-2 1-4,0 1-5,-2-1 0,-1-2 3,0-1 3,-2-3 3,0 0 3,0 1 2,0 1 3,0 1 2,0 1 4,0 3 7,0 1 6,0 2 7,2 2 7,2 0 10,4 2 9,2 1 8,2 0 4,3 2-4,2 0-3,2 2-3,-1 2-8,-1 4-12,-3 3-11,-1 5-13,-4 3-8,-4 3-5,-6 3-4,-4 3-5,-3-2-6,0-5-7,1-6-9,-1-6-7,0-5 2,0-1 11,0-2 11,0-1 12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37"/>
    </inkml:context>
    <inkml:brush xml:id="br0">
      <inkml:brushProperty name="width" value="0.03007" units="cm"/>
      <inkml:brushProperty name="height" value="0.03007" units="cm"/>
      <inkml:brushProperty name="color" value="#F2395B"/>
    </inkml:brush>
  </inkml:definitions>
  <inkml:trace contextRef="#ctx0" brushRef="#br0">71995 35489 731,'-13'-7'5,"4"1"10,6 0 11,5 2 9,3 1 5,5 2-3,4 2-1,4 2-2,2 3-7,4 4-14,3 3-13,3 5-12,0 1-10,-3-1-3,-3-1-6,-3-1-3,-3-3-5,-3-5-2,-3-4-4,-2-6-3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37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74074 33445 592,'-8'-7'0,"2"0"0,1 2 1,0 1 0,1 2 5,-2 5 10,0 6 9,-1 4 10,-2 4 2,0 1-8,-1 3-8,-1 1-7,-1 2-7,0 1-5,1 1-5,-1 1-5,1-2-2,2-3 0,2-5 0,3-3 2,0-3 0,0 0 2,0-2 0,0-1 3,2 0-1,2 0 1,3 0-1,4 0-1,1-1 2,0 1 3,-1 0 3,1 0 3,-1 1 1,0 1 1,-2 3 0,0 2 0,-2 2 1,-1 3-2,0 3-1,-2 3 0,-2 2 2,-3 3 6,-5 1 7,-4 2 6,-1 1 1,-1-2-1,0 0-4,1-1-1,0-3-3,4-3-4,3-5-2,3-3-3,1-3-3,0-1-4,0-1-4,0 0-4,1-5-11,2-8-20,2-8-20,2-8-19,2-7-5,2-9 12,1-7 12,3-8 12,0 0 9,0 8 9,-2 8 7,-1 8 7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38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74500 33785 631,'43'-28'23,"-8"5"-1,-7 7-1,-9 5-1,-2 4 0,1 0 0,3 2 1,2 1 1,-1 0-1,0 2-4,-1 0-4,0 2-4,-3 0-4,-1 0-5,-3 0-6,-1 0-4,-3-1-10,-2-2-14,-4-2-14,-2-2-14,-4-3 0,0-3 15,-3-5 15,-2-3 15,0-3 7,2 2 2,2 2 0,2-1 2,1 3 4,-2 1 9,0 2 7,-1 3 8,-1 3 10,2 6 13,0 6 13,2 6 12,-2 4 0,-2 5-13,-4 3-14,-2 5-12,-2 2-9,-1 3-6,-2 1-4,0 2-6,-2 1-4,-3-1-7,-3-2-6,-3 0-6,1-2-1,3-3 1,5-3 2,3-3 2,3-3 3,2-1 2,2-2 3,3-2 4,4-4 2,8-5 2,7-4 3,9-6 2,4-3 1,2-1-1,3-3-2,1-2 0,-1 1-2,-3 1-3,-5 2-3,-3 3-4,-6 2-7,-3 6-9,-6 4-11,-4 5-9,-6 4-6,-2 2 2,-5 1 0,-4 3 2,0-1 3,1-3 9,2-3 8,2-2 7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38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74592 35600 544,'-7'16'84,"2"-1"-18,2 1-17,2-1-19,1 2-10,-2 3-3,0 3-5,-2 3-4,0 0-2,-2-1 0,0-3-2,-1-1 0,0-3-2,0-3-4,2-3-3,1-3-2,2-2-3,5-4-1,6-3 0,4-2 0,5-4-3,5-6-4,5-3-3,5-6-4,1-3-2,0 1 3,-1-1 0,-1 1 2,-4 2 4,-4 5 7,-5 5 8,-4 4 6,-5 6 10,-3 6 13,-3 6 13,-2 6 11,-4 3 4,-2 1-7,-3 0-6,-3 2-8,-2 1-5,0-1-6,0 1-5,1-1-7,-1-1-2,2-3-1,1-3 0,1-3-1,2-3-6,6-2-8,4-4-10,5-2-9,4-4-8,3-4-6,4-4-6,2-4-5,-1 0 2,-3 3 9,-5 3 9,-3 2 10,-3 2 2,0-2-4,-2 0-5,0-1-4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39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76902 33187 634,'9'-6'51,"5"6"-2,4 4-2,3 6-2,2 2-3,-1 1-6,-1 1-6,-1 1-5,-1 1-6,-1 0-9,-1-1-7,-1 1-8,-2 0-8,-4-1-6,-4 1-7,-4 0-6,-4-1-4,0 3-5,-3 0-3,-2 1-3,-3-1 0,-3-1 5,-5-2 5,-3-3 5,-4-1 5,-1 0 6,-3-2 6,-1-1 6,-2 0 4,-1 0 1,0 0 1,-2 0 1,0 0 1,0-1 0,0 1 1,0 0-1,0 0 3,3 0 5,2-1 4,2 1 5,3 0 3,5 0 3,4 0 4,6-1 2,8 1 7,12-2 8,11-1 9,13 0 9,6-2-2,3-2-11,4-2-11,2-2-11,1-2-9,-4 0-8,-2-1-8,-4-2-8,-2 1-9,-4 1-9,-2 0-10,-3 2-10,-4 1-2,-5 0 4,-5 2 5,-5 0 5,-4 1 2,-4-2-1,-4 0-1,-4-2 0,-1 0 2,1 1 8,0-1 6,2 0 7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39"/>
    </inkml:context>
    <inkml:brush xml:id="br0">
      <inkml:brushProperty name="width" value="0.04147" units="cm"/>
      <inkml:brushProperty name="height" value="0.04147" units="cm"/>
      <inkml:brushProperty name="color" value="#F2395B"/>
    </inkml:brush>
  </inkml:definitions>
  <inkml:trace contextRef="#ctx0" brushRef="#br0">77759 34147 530,'-35'-21'29,"8"7"3,7 5 2,9 6 3,4 4 1,2 2 0,2 2-1,2 2 0,1 3-2,2 5-4,0 5-5,2 5-4,-1 4-3,2 5-2,-2 3-3,1 4-3,-1 6-3,0 10-4,-2 8-4,0 9-3,-2 6-5,0 4-7,-2 4-6,0 4-6,0 1-6,0-2-2,2-2-4,1-2-4,0-8-2,0-13 0,0-14 0,0-14-1,0-9 4,0-3 6,0-5 6,0-3 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57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76624 29600 648,'-1'18'4,"-1"5"9,0 5 8,-1 5 10,-1 1 3,0 0 0,0-1 1,0-1-1,0-2-2,0 0-4,0-1-5,0-1-5,1-3-5,1-1-4,0-4-5,2-3-5,1-4-3,3-3 2,4-4 0,2-4 2,3-2-2,3 0-2,3 0-2,3 0-2,2-2-3,-1-2-3,1-3-2,-1-3-3,0-2 0,-1 0 3,-1 0 1,-1 1 3,-2-1-2,-3 2-8,-2 1-6,-4 1-6,-2-1-4,-2-2 2,-3-2 1,0-1 1,-2-3 5,0 0 6,0-1 6,0-1 7,-2-1 4,-2-3 2,-4-1 1,-2-2 1,-1 0 2,3 5 3,1 3 4,2 4 2,1 3 5,0 3 4,0 1 4,0 2 5,0 2 2,0 2 2,0 2 2,1 2 1,-2 3 0,0 4-3,-2 3-2,0 5-3,-2 3-1,-1 3-1,-3 3 0,-2 3-2,-1 2-1,-1 2-5,-1 2-4,-1 2-3,-1 2-4,-1 0-6,-1 2-4,-1 0-4,0 0-8,3-2-7,1-1-9,3-3-8,1-4-2,4-6 4,3-5 4,3-6 4,1-4 1,0-1-1,0-1-2,0 0-1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40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77282 35050 521,'-30'0'4,"3"2"8,3 0 7,3 2 9,1 1 3,-1 5-1,-1 4 0,-1 4-2,0 3-1,-1 2-3,1 4-4,-1 3-3,1 1-2,-1-2-1,1 0 0,-1-1 0,2-2 0,1-1-2,3-3 0,1-1-2,7-5-3,12-7-6,12-6-8,11-8-6,9-7-4,5-7 0,4-8-1,6-8 0,1-3-1,-3 1-1,0 3-2,-3 2-2,-4 3 2,-4 5 5,-5 5 3,-5 5 5,-5 3 3,-3 3 2,-5 1 3,-3 2 1,-2 3 10,0 6 15,0 4 16,0 5 15,-2 4 2,-1 1-12,-2 3-13,-2 2-13,-1 1-8,-2 2-3,0 3-3,-1 1-3,-2-1-4,2-6-3,-1-4-2,0-4-4,3-11-8,8-12-11,6-15-12,7-13-11,4-5-2,-1 4 9,0 4 9,1 4 7,-2 3 9,-1 5 5,-3 3 7,-1 5 6,-3 3 10,-2 6 11,-4 4 13,-3 6 12,-2 3 4,-2 1-6,-2 3-6,-2 2-5,-2 2-4,-1 5-3,-3 3-3,-2 4-3,0 0-3,2-3-3,2-5-3,3-3-3,0-2-4,2-1-3,0 1-5,2-1-5,3-2-9,7-6-16,8-6-15,6-6-16,2-5-4,-2-3 11,-1-5 9,-2-3 9,-4-2 6,-3 4 5,-4 4 3,-4 1 3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41"/>
    </inkml:context>
    <inkml:brush xml:id="br0">
      <inkml:brushProperty name="width" value="0.05326" units="cm"/>
      <inkml:brushProperty name="height" value="0.05326" units="cm"/>
      <inkml:brushProperty name="color" value="#F2395B"/>
    </inkml:brush>
  </inkml:definitions>
  <inkml:trace contextRef="#ctx0" brushRef="#br0">80909 33589 413,'-27'-3'-23,"9"8"26,9 9 26,9 10 26,3 3 8,1 0-10,0 1-10,0-1-11,0 0-6,0 1-5,0-1-3,0 1-3,-1-1-5,-2 0-2,-2 1-4,-2-1-3,-2 2-4,-2 3-6,-2 2-5,-1 4-6,-2-5-6,2-13-10,1-13-9,1-12-8,1-9-1,2-5 7,2-5 8,2-5 8,1-2 7,2 1 5,0 1 5,2 2 6,0 1 5,3 5 5,2 3 6,2 4 5,2 3 2,3 1 1,3 0-2,3 2 1,2 1 3,-1 0 5,1 2 6,-1 1 6,-1 0 0,-1 2-6,-3 0-7,-1 2-4,-1 0-8,1 2-5,1 0-7,1 2-7,-1-1-7,-2-3-7,-4 0-7,-3-3-9,-2-3 0,-2-2 3,-3-3 6,0-3 4,-2-4 5,0-2 4,0-3 6,0-2 4,0-3 2,0 1 2,0-1 1,0 1 0,-1 0 3,0 1 1,-2 1 3,0 1 3,-1 2 3,2 1 4,0 3 5,2 1 3,-1 2 7,0 2 9,-2 3 8,0 1 9,0 4 0,0 6-8,2 6-9,0 6-7,1 5-6,0 5 0,0 5-2,0 4-1,0 4-1,0 1-2,0 0-2,0 2-1,0 1-2,0 0 0,0 2 0,0 0-2,0 4-2,-2 6-5,0 6-5,-1 6-4,-1 2-9,0 1-12,0-1-10,0 1-11,0-4-6,0-7-1,0-7 0,0-6-1,1-7 1,0-8 1,2-6 3,1-6 1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41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82400 35228 565,'9'-15'0,"1"1"0,3 1 0,2 0 0,0 3 8,-1 3 15,-1 2 16,-1 4 15,-1 3 3,-2 6-10,-2 4-11,-2 5-10,-2 4-8,-1 3-2,0 3-5,-1 3-3,-3 0-2,-1-2 0,-2-2 0,-1-1-1,-1-3 2,4-3 1,3-3 3,2-3 1,4-4 1,4-6-4,3-6-3,5-6-3,2-4-6,1-1-6,1-3-8,1-1-7,-1-1-4,-1 0-2,-3 2-3,-1 1-1,-3 2-4,-1 1-8,-2 2-8,-2 3-7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42"/>
    </inkml:context>
    <inkml:brush xml:id="br0">
      <inkml:brushProperty name="width" value="0.04646" units="cm"/>
      <inkml:brushProperty name="height" value="0.04646" units="cm"/>
      <inkml:brushProperty name="color" value="#F2395B"/>
    </inkml:brush>
  </inkml:definitions>
  <inkml:trace contextRef="#ctx0" brushRef="#br0">84463 33864 473,'24'-1'50,"2"0"-7,3-2-7,1 0-7,2 0-5,1 0-4,1 2-3,0 0-4,0 3-3,-3 2-3,-3 3-2,-3 4-4,-4 0 0,-5 1 1,-5 0 2,-4 0 0,-5 1 3,-3 3 3,-2 3 1,-3 3 4,-4 3 1,-2 1 1,-3 2 0,-3 3 2,-2 0-2,1 0-1,-1 1-2,1-1-1,-1-1-2,0-4-1,1-2 1,-1-2-1,2-4-2,1-1-3,2-3-4,3-1-3,0-6-9,2-10-10,1-10-12,1-9-12,3-10-5,10-9 1,6-8 1,9-9 0,4-4 4,1 2 3,1 3 4,1 1 3,-2 3 5,-2 2 3,-2 4 4,-4 3 3,-3 2 6,-1 5 5,-2 4 7,-2 4 6,-3 3 2,-1 3-3,-2 3-3,-2 3-4,-1 6 11,-2 8 24,0 9 23,-1 10 23,-3 5 6,-2 6-12,-4 5-12,-2 5-13,-3 3-8,-3 2-8,-3 2-6,-3 2-6,-2 1-5,-3 0-2,-1 0-1,-2 0-3,0-2-3,3 0-9,3-3-7,4-2-8,2-4-9,6-6-13,5-5-12,5-7-12,2-5-1,2-6 8,0-6 8,2-6 10,0-3 7,2 0 6,0 1 7,2-1 7,0-1 2,2 0-2,0-1-3,1-1-2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42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86200 34800 515,'14'0'6,"-1"2"12,-2 0 12,-2 2 12,-2 1 4,-2 1-5,-3 3-5,0 2-4,-2 3-3,0 3 0,0 5-2,0 3 0,0 3-2,0-1-4,0 0-3,0 1-3,0-3-5,2-3-5,0-5-6,1-3-5,3-5-5,2-6-7,3-6-5,4-6-6,1-4-4,3-3-3,1-3-1,3-3-3,-1-1 2,-1 3 3,-3 1 4,-1 2 4,-2 3 6,-1 3 5,0 3 7,-2 2 6,-2 5 9,-2 4 11,-4 5 10,-2 6 11,-2 3 4,0 3-3,0 3-2,0 3-2,-2 1-3,-1-2-1,-2 1-1,-1-2-1,-1-2-3,2-3-4,2-3-5,2-3-3,2-7-16,4-12-26,2-12-25,4-11-26,-1-5-7,-1 3 11,-2 3 12,-2 4 12,-1 1 8,0 3 9,0 1 6,0 2 8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43"/>
    </inkml:context>
    <inkml:brush xml:id="br0">
      <inkml:brushProperty name="width" value="0.05231" units="cm"/>
      <inkml:brushProperty name="height" value="0.05231" units="cm"/>
      <inkml:brushProperty name="color" value="#F2395B"/>
    </inkml:brush>
  </inkml:definitions>
  <inkml:trace contextRef="#ctx0" brushRef="#br0">87900 33144 420,'10'-15'48,"3"2"-5,5 3-6,4 1-6,2 1-4,4-2-1,3 0-2,3-1-3,2-1-2,0 0-4,2 0-4,0 1-4,0 0-3,-3 2-3,-4 2-2,-2 3-3,-7 0-2,-10 4-1,-12 0-2,-10 4-1,-6 1 3,-2 3 6,0 3 6,-1 4 7,-2 2 4,-3 3 3,-2 3 3,-4 3 1,-1 1 2,1 1-3,1-1-3,2 0-1,0 1-2,1-1-2,1 0-1,1 1-1,2-2-2,5-3-1,3-3-3,4-3-1,6-3-7,8-4-12,8-5-11,8-3-13,3-4-3,0-6 2,1-4 4,-1-5 3,0-1 3,-3 3 5,-1 3 4,-2 2 4,-5 6 11,-7 6 17,-6 8 18,-8 6 16,-3 4 5,-1 1-8,-1 1-7,-1 1-8,-1 1-7,0-1-4,1 1-4,-1-1-4,0-1-3,1-3-2,-1-3-1,1-3-1,0-6-10,4-12-19,3-10-19,2-11-18,4-6-6,4-2 10,4-3 8,4-1 9,2-4 4,0-6 2,-1-6 0,1-5 2,-1-3 3,-1 2 6,0 3 7,-2 1 6,0 3 4,0 4 2,0 4 2,-1 4 2,2 4 3,0 4 5,1 3 3,2 5 5,-1 3 3,1 5 3,0 3 2,-1 4 3,1 4 4,0 2 3,-1 4 6,1 3 3,1 4 2,0 7 1,1 7-2,1 7 0,1 6-2,1 6-3,1 6-5,1 6-3,0 4-2,-1 2-2,0 1-1,-2 3-2,0 3-3,1 3-6,1 4-5,1 5-5,0 0-8,-3-2-7,-1-1-7,-2-3-9,-1-4-7,1-7-8,1-6-9,2-8-8,-2-6 1,-3-7 8,-3-7 8,-2-7 9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43"/>
    </inkml:context>
    <inkml:brush xml:id="br0">
      <inkml:brushProperty name="width" value="0.04711" units="cm"/>
      <inkml:brushProperty name="height" value="0.04711" units="cm"/>
      <inkml:brushProperty name="color" value="#F2395B"/>
    </inkml:brush>
  </inkml:definitions>
  <inkml:trace contextRef="#ctx0" brushRef="#br0">88938 34440 466,'-8'-19'58,"0"10"1,0 10 0,0 10 1,-2 6-3,-5 5-9,-5 3-9,-5 5-8,-4 2-7,-3 4-3,-3 3-4,-2 2-3,-2 2-3,-1-2-1,1 0 0,0-1-2,2-4-2,4-4-5,3-5-3,5-5-6,4-6-12,5-8-22,4-8-20,6-8-22,3-4-5,2 0 12,2 0 12,2 1 11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43"/>
    </inkml:context>
    <inkml:brush xml:id="br0">
      <inkml:brushProperty name="width" value="0.03463" units="cm"/>
      <inkml:brushProperty name="height" value="0.03463" units="cm"/>
      <inkml:brushProperty name="color" value="#F2395B"/>
    </inkml:brush>
  </inkml:definitions>
  <inkml:trace contextRef="#ctx0" brushRef="#br0">89350 32777 635,'30'-6'46,"-2"2"4,-2 4 5,-1 2 4,-3 6-4,-3 8-11,-3 7-13,-3 9-11,-2 3-15,-3 0-19,-1 0-19,-2 0-18,-1-3-9,0-6 0,0-5-1,0-6 1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45"/>
    </inkml:context>
    <inkml:brush xml:id="br0">
      <inkml:brushProperty name="width" value="0.05252" units="cm"/>
      <inkml:brushProperty name="height" value="0.05252" units="cm"/>
      <inkml:brushProperty name="color" value="#F2395B"/>
    </inkml:brush>
  </inkml:definitions>
  <inkml:trace contextRef="#ctx0" brushRef="#br0">90980 33461 418,'-15'-13'8,"1"8"14,0 7 14,2 6 15,-1 6 3,-3 5-11,-3 5-9,-3 5-9,-3 2-9,-3 1-4,-3-1-6,-3 0-6,1-2-4,4-3-6,3-5-5,5-3-5,5-5-7,10-5-9,9-4-8,8-5-9,4-4 1,-1 2 10,-1-1 10,0 0 10,-2 0 9,-1 2 9,-1 0 9,0 2 9,-2 1 7,-1 4 6,0 2 5,-2 4 7,-1 1 3,0 3-2,-2 1 0,0 3-2,-2 1-1,0-1-2,-2 1-4,0-1-2,-1 0-3,0-1-3,0-1-3,1 0-3,-1-2-4,0-1-3,0-1-4,0-1-3,1-5-11,4-10-17,2-10-18,4-9-17,1-4-4,-1 1 10,1 3 9,0 1 9,0 3 7,0 1 6,0 2 4,-1 3 4,1 1 7,0 2 8,0 2 6,0 2 8,-1 3 9,-1 4 11,-1 4 11,0 4 12,-1 3 0,0 1-10,0 3-9,0 2-10,-1-1-5,-1-1-4,0-3-3,-1-1-3,-1 0-3,0 1-6,0 3-4,0 2-5,1-6-8,1-13-12,3-12-12,2-13-10,2-5-4,2 3 6,2 4 6,1 2 5,1 3 6,-1 2 8,0 4 7,-2 3 6,-1 3 7,-2 4 6,-3 4 5,-1 4 6,-3 4 4,-4 3 5,-4 5 5,-3 4 4,-2 0-1,0 0-4,2-1-6,1 0-5,2-6-11,6-7-15,4-8-15,5-8-17,5-6-6,2-3 1,3-5 2,3-3 1,0-2 3,-1 3 5,-3 1 5,-1 3 5,-2 1 5,-1 3 5,0 1 5,-2 3 5,0 1 2,0 2-1,-1 2-1,1 2 0,-1 2 4,-1 0 12,0 2 11,-2 0 12,0 3 5,0 4 1,0 4 0,-1 4 1,2 2-2,0 3-3,1 1-3,2 3-3,-1 0-1,1 1-3,0-1 0,0 1-2,-2 0-3,-1 1-2,-2 1-3,-2 0-2,-2 1-4,-2-3-2,-2-1-4,-2-3-3,-3-1-3,-4-1-2,-4-1-4,-3 0-3,-4-3-1,-1-3-1,-3-3 0,-1-2-1,0-3 0,3-1 0,3 0-1,3-1 0,2-4 0,4-2 0,3-5 0,3-4-1,2-2 1,4-3 0,2-2 0,4-1 1,3-2-1,7-1-3,5-1-3,7-1-4,1 2 0,-2 1 0,-1 4 0,-3 3 1,-2 3-3,-4 3-9,-5 3-7,-3 2-7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46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94653 32705 537,'5'-13'32,"-4"6"-1,-6 6 0,-4 6-1,-4 6-2,-3 5-6,-3 7-4,-3 5-6,-1 3-2,3-1-2,1-2-2,3 0-1,1-2-2,4-5-4,3-3-4,3-4-4,3-4-3,6-1-4,4-2-2,5-2-3,2-1 1,-1 0 4,-1 0 6,0 0 5,-2 1 5,-3 3 4,-1 3 4,-2 4 5,-1 1 3,0 3 2,0 1 1,0 3 3,-2 1 1,-4 1 0,-4 1 2,-4 1 0,-2 0-1,1 2-2,-1 1-2,0 1-2,0-1-2,1-2-2,-1-1-1,0-3-2,2-1-2,3-3-2,2-1-1,4-2-3,1-2-3,0-1-5,0-1-6,0-1-6,1-3-7,4-4-7,2-6-7,3-4-8,2-5-2,0-6 2,-1-4 3,1-4 2,-1-3 4,0 3 6,-2 1 5,-1 3 5,0 1 2,0 1 1,0 0 0,0 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57"/>
    </inkml:context>
    <inkml:brush xml:id="br0">
      <inkml:brushProperty name="width" value="0.03196" units="cm"/>
      <inkml:brushProperty name="height" value="0.03196" units="cm"/>
      <inkml:brushProperty name="color" value="#F2395B"/>
    </inkml:brush>
  </inkml:definitions>
  <inkml:trace contextRef="#ctx0" brushRef="#br0">77150 31450 688,'1'15'58,"2"-1"-7,2-1-8,2-1-8,1 0-5,3 0-5,2-1-2,1 1-5,2 0-4,0-1-4,-1 1-6,1 0-4,-1-2-6,-1-1-8,-1-2-6,-1-2-8,-1-1-2,0 0 2,-2-1 3,-1 2 2,0-3-2,0-3-7,0-2-9,0-3-8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47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95200 32449 562,'29'-41'-3,"-5"10"7,-5 11 8,-5 11 7,-1 4 5,3 0 2,3-1 2,3-2 3,2 1 0,1-1-4,1 0-3,1 0-3,-1 1-4,0 0-2,-1 2-4,-1 1-3,-2 0 0,-3 2 0,-3 0 1,-2 2 1,-3-2-11,-1-4-25,-1-4-22,0-3-25,-4-4-3,-2 0 15,-6-1 15,-2-1 16,-2 0 10,2 1 5,2 1 6,2 1 5,1 1 3,-2 2 3,0 3 2,-2 1 2,0 1 3,1 2 5,-1 1 4,0 1 3,0 1 7,2 3 5,0 4 7,2 2 6,-1 3 1,0 2-5,-2 2-5,0 1-5,-1 3-4,0 1-4,0 3-3,1 1-4,-3 3-3,-2 3-2,-3 3-3,-4 3-3,-1 0-2,-1 0-1,-1-1-3,-1-1 0,-1-2-4,1-2-4,-1-2-6,1-1-4,0-3-2,1-3-2,1-3 0,1-3-1,0-2 1,2-2 1,1-2 3,1-2 1,3-3 4,4-1 3,6-2 4,4-1 3,5-3 4,5-2 3,5-2 3,5-2 4,3 0 0,1 3-2,1 1-1,1 2-3,-2 1-2,-2 0-3,-3 0-3,-3 0-3,-3 1-3,-3 2-3,-2 2-4,-4 2-2,-3 2-3,-2 2-2,-4 2-2,-2 2-2,-3 0 0,-2 1 1,-2 0 2,-1 0 1,-2-1 1,2-1 1,1-1 2,0 0 1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47"/>
    </inkml:context>
    <inkml:brush xml:id="br0">
      <inkml:brushProperty name="width" value="0.03733" units="cm"/>
      <inkml:brushProperty name="height" value="0.03733" units="cm"/>
      <inkml:brushProperty name="color" value="#F2395B"/>
    </inkml:brush>
  </inkml:definitions>
  <inkml:trace contextRef="#ctx0" brushRef="#br0">95600 34500 589,'13'23'114,"-5"-1"-30,-4-1-28,-6-1-30,-1-2-16,1-1-4,0-2-3,2-2-3,1-3-2,1-1 0,3-2 0,2-2 0,3-2-4,4-2-5,3-2-6,5-2-6,1-1-2,-1 0 3,-1 0 3,-1 0 3,-2 1 1,-1 0 0,-2 2 1,-2 0 0,-3 3 5,-3 2 8,-3 4 9,-2 2 9,-4 2 5,-4 1 0,-4 1 2,-3 2 1,-4-1 1,-2 1 2,-1-1 1,-3 1 1,1-1-2,3-3-4,3-1-4,3-2-5,4-2-6,6-2-12,6-3-9,6 0-11,4-5-6,3-6-5,3-6-3,3-5-4,1-3-2,-3 3 1,-1 1 1,-2 3 1,-3 0 3,-1 2 2,-2 1 4,-2 1 3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48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97050 32325 469,'17'-22'45,"3"5"-5,3 3-4,3 4-5,2 2-3,3-2-3,1 0-4,2-1-2,1 0-3,1 1-4,-1 0-2,0 2-4,-1 0-2,-3 0-5,-3 1-2,-3-1-4,-4 0-6,-3 2-6,-5 1-6,-3 0-7,-2 1-3,-2-2 3,-1 0 3,0-1 1,-3-1 4,-4 0 1,-4 0 4,-4 0 2,-3-1 2,-3-1 2,-3-3 1,-3-1 2,0-3 1,5 0 2,3-1 2,4-1 1,2 0 2,0 1-1,1 1-1,-1 1 1,0 1 2,0 2 6,0 2 6,0 3 6,1 3 13,1 8 17,0 6 18,2 7 18,1 7 2,0 7-14,1 6-16,2 8-14,0 4-9,0 4-5,0 2-3,0 4-5,0 7-5,0 16-8,0 14-6,0 16-7,-1 5-8,-4-2-10,-2-1-9,-3-2-9,-1-7-6,2-9 0,2-10-2,2-9 0,1-13 1,1-13 1,-2-14 3,2-13 1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49"/>
    </inkml:context>
    <inkml:brush xml:id="br0">
      <inkml:brushProperty name="width" value="0.05523" units="cm"/>
      <inkml:brushProperty name="height" value="0.05523" units="cm"/>
      <inkml:brushProperty name="color" value="#F2395B"/>
    </inkml:brush>
  </inkml:definitions>
  <inkml:trace contextRef="#ctx0" brushRef="#br0">97237 33515 398,'-1'-16'0,"-2"1"2,-2-1 1,-1 0 2,-3 2 4,-2 3 8,-2 3 7,-1 2 9,-3 4 1,0 2-4,-1 4-6,-1 2-4,-2 4-4,-3 5-2,-3 5-3,-3 5-2,-2 3-1,0 1-1,-2 1-1,-1 1 0,1-1 0,3-2-1,3-2 1,4-1-1,2-3-1,5-1-2,3-3-1,4-1-2,5-3-2,6-2 0,6-4-2,6-3 0,7-4-3,10-6-3,11-5-3,9-7-2,6-4-5,3-5-4,3-3-4,4-4-5,-2-2-1,-1 1 5,-4 1 3,-3 2 4,-3 0 3,-4 1 6,-4 1 4,-4 2 5,-4 1 5,-3 2 5,-5 4 5,-3 4 6,-4 1 1,-3 4-1,-3 3-3,-3 3-1,-1 2 5,0 3 12,-1 4 12,1 2 12,0 3 3,0 4-7,-1 2-6,1 3-7,1 2-4,2 3-3,1 1-3,3 3-2,0 1-3,-1 2-1,-1 2-3,-1 3-1,-1 0-3,-2 0-3,-3 0-4,-1 1-2,-1-2-3,-2 0 0,-1-1-1,0-2 0,-2-1-2,-2-1-3,-2-3-4,-2-1-3,-2-3-3,-2-3-1,-2-3-2,-1-3-2,-3-3-1,-2-2-1,-2-4 0,-1-2-1,-3-4 1,-3-2 2,-3-4 1,-3-2 2,-2-4 0,-1-3-2,-1-5-2,0-3-3,0-3-1,3-3 0,3-1 0,3-2 0,3-1 1,3 2 1,3 0 2,3 1 1,3 2 3,2 1 5,4 3 6,2 2 4,3 2 3,2 2 3,2 4 1,2 3 2,0 5 5,0 6 10,-2 8 9,0 6 9,-4 6 1,-5 3-5,-4 5-6,-5 3-7,-4 1-4,-1-2-2,-3-1-2,-1-3-2,-1-1-2,2-1-2,3-1-2,1-1 0,5-2-4,5-2-5,6-4-4,6-3-5,6-5-4,7-6-1,7-7-3,7-7-2,4-5-1,0-1 0,2-3-1,1-1 0,-2 0 2,-2 5 4,-3 3 4,-3 5 5,-4 2 1,-5 2 1,-5 2-1,-5 2 0,-2 3 9,-2 2 18,-1 4 16,0 2 17,-1 3 7,2 3-5,0 4-6,1 2-4,2 1-12,0 1-19,1-1-18,2 1-18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52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102250 34850 465,'16'15'134,"-1"-1"-24,1-1-23,-1 0-24,-1-2-17,-1 1-10,-2 0-9,-2-1-10,-1 1-7,-1 0-5,1-1-6,0 1-5,0 0-14,-1 1-19,1 1-22,0 2-20,-2-2-5,-4-3 10,-4-3 9,-4-2 11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52"/>
    </inkml:context>
    <inkml:brush xml:id="br0">
      <inkml:brushProperty name="width" value="0.05341" units="cm"/>
      <inkml:brushProperty name="height" value="0.05341" units="cm"/>
      <inkml:brushProperty name="color" value="#F2395B"/>
    </inkml:brush>
  </inkml:definitions>
  <inkml:trace contextRef="#ctx0" brushRef="#br0">102005 35900 411,'-13'1'12,"6"2"21,6 2 22,6 2 23,3 1 5,1 3-13,2 2-11,0 1-13,1 2-8,1-1-7,1 1-5,1-1-7,0 0-4,-1-1-3,0-1-5,-2 0-2,-1-2-6,1-1-5,0-1-5,0 0-6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13"/>
    </inkml:context>
    <inkml:brush xml:id="br0">
      <inkml:brushProperty name="width" value="0.03671" units="cm"/>
      <inkml:brushProperty name="height" value="0.03671" units="cm"/>
      <inkml:brushProperty name="color" value="#F2395B"/>
    </inkml:brush>
  </inkml:definitions>
  <inkml:trace contextRef="#ctx0" brushRef="#br0">68225 5888 599,'-1'-15'5,"0"2"12,-2 3 10,0 1 11,-1 5 7,0 8-1,0 8 2,0 7 0,0 5-5,-2 1-7,0 1-10,-1 1-8,-1 0-6,0 1-4,1-1-4,-1 0-5,0 0-2,2-3-5,1-1-4,0-3-4,1-2-4,1-3-4,-1-2-6,0-4-5,0-4-2,2-4 0,0-6 0,2-4 0,1-5 2,2-5 5,2-5 4,2-5 4,0 0 3,1 3 3,0 5 3,0 3 2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13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68600 4287 461,'14'-35'2,"-1"6"5,-2 7 5,-2 7 4,0 5 3,3 4 0,4 4 0,2 4 1,2 4 3,1 2 4,1 3 7,1 3 5,1 2 1,3 1-5,1 2-3,3 0-3,0 1-4,2 1-2,1 1-1,1 1-3,0-1-1,0 0-1,0-1-2,1 0-1,0-2-4,2 1-8,2-1-6,2 1-7,0-1-5,-2-1-4,-1-1-2,-3-1-5,-3 0 0,-3-1 1,-5 1 0,-3 0 1,-4-1-3,-1-1-4,-3-1-6,-1 0-5,-3-2 0,-2 1 4,-4 0 5,-2-1 4,-4 0 4,0-2 1,-3-2 2,-2-2 1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14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68953 6331 526,'-14'7'2,"1"-2"3,2-2 3,2-2 4,4-2 6,5-2 7,4-2 9,5-2 7,5 0 2,5 1-7,5 0-6,5 2-7,2 0-3,-1 2-2,-1 0-1,-1 2-1,-3 1-2,-1 2-1,-4 2 0,-3 2-3,-3 2 0,-3 3-3,-3 3-3,-2 3-1,-3 3-1,-2 1 1,-2 3 2,-2 1 1,-3 1 0,-2 1 0,-3-1-1,-3 1 0,-2-1 0,1 0-2,-1 0 0,0 1-1,1-3-2,-1-3-4,0-5-4,1-3-5,0-6-7,2-8-13,2-8-13,3-8-11,2-6-3,4-5 7,4-4 9,4-6 7,2-2 6,-1 2 6,1 0 4,0 2 5,0 2 5,0 5 4,-1 5 6,1 5 3,-2 6 13,-6 9 19,-4 6 19,-6 9 20,-3 6 1,-3 3-15,-3 5-17,-3 3-15,-1 2-11,1-2-8,1 0-6,1-1-8,-1 0-8,-3 1-7,-3 0-8,-3 2-8,2-3-4,5-7 2,7-7 0,5-6 1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14"/>
    </inkml:context>
    <inkml:brush xml:id="br0">
      <inkml:brushProperty name="width" value="0.04823" units="cm"/>
      <inkml:brushProperty name="height" value="0.04823" units="cm"/>
      <inkml:brushProperty name="color" value="#F2395B"/>
    </inkml:brush>
  </inkml:definitions>
  <inkml:trace contextRef="#ctx0" brushRef="#br0">70650 5881 456,'17'-1'1,"3"-2"3,3-2 3,3-1 3,-1-1 4,-3 2 4,-4 2 4,-5 2 5,1 1 3,4 0 4,3 0 1,5 0 4,0 1 0,0 4-2,-1 2-3,-1 3-2,-1 4-3,-3 4-4,-1 3-4,-2 5-4,-3 3-3,-3 4-1,-3 4-2,-2 4 0,-5 2-3,-4 1-1,-5-2-4,-6 2-1,-2-3-5,-1 0-5,-1-3-4,-1-2-6,-1-3-2,1-6 0,-1-3 0,1-6 0,-2-4 0,0-3 1,-1-3 1,0-2 0,-1-4 2,2-4 0,3-4 1,1-4 0,3-4 2,3-5 2,2-5 1,4-5 2,3-2 0,4 0 1,4-1 0,4 1 0,4 0 2,5 1 6,5 1 4,5 2 6,2 0 2,2 1 1,1 1 0,1 1 1,0 1-2,0 3-7,0 1-5,1 3-7,-1 0-5,0 2-8,0 1-6,1 1-7,-4 1-5,-6 2-4,-5 2-4,-6 3-3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57"/>
    </inkml:context>
    <inkml:brush xml:id="br0">
      <inkml:brushProperty name="width" value="0.03231" units="cm"/>
      <inkml:brushProperty name="height" value="0.03231" units="cm"/>
      <inkml:brushProperty name="color" value="#F2395B"/>
    </inkml:brush>
  </inkml:definitions>
  <inkml:trace contextRef="#ctx0" brushRef="#br0">77803 29447 680,'-6'-8'4,"2"0"8,4 0 7,2 1 8,4 0 3,2 2-3,3 2-4,4 2-3,0 1-3,1 2-5,-1 0-5,1 2-4,-1 1-4,-3 1-1,-1 3-1,-2 2-2,-2 2 0,-2 3 3,-3 3 2,0 3 2,-4 2 3,-2 1 3,-4 1 3,-2 1 2,-3 1 2,-1 1 0,-3 0 0,-1 2 0,-2 1-2,1-1-2,-1 0-4,0 0-2,1-1-3,-1-1-4,1-3-1,-1-1-4,1-2-5,1-1-8,1-2-8,1 1-8,1-4-6,2-3-6,3-4-4,1-4-5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15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73050 5648 540,'60'-8'118,"-5"0"-25,-4 0-26,-6 1-25,0-2-14,2 0-3,4-1-1,2-1-3,1 0-3,-2 1-5,-2 0-5,-2 2-6,-3 1-6,-4 1-8,-4 0-10,-3 2-8,-6 1-3,-4 2 4,-5 2 4,-4 2 4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15"/>
    </inkml:context>
    <inkml:brush xml:id="br0">
      <inkml:brushProperty name="width" value="0.04123" units="cm"/>
      <inkml:brushProperty name="height" value="0.04123" units="cm"/>
      <inkml:brushProperty name="color" value="#F2395B"/>
    </inkml:brush>
  </inkml:definitions>
  <inkml:trace contextRef="#ctx0" brushRef="#br0">72519 6820 533,'-9'7'0,"0"0"0,-1-2 0,-1 0 0,2-2 5,6-1 10,6 0 9,6-2 11,4 0 4,3-2 1,3 0 0,3-1 0,4-2-3,7 0-6,5-2-6,6 0-7,0-1-4,-4 1-1,-6-1-2,-4 0 0,-6 3-4,-7 6-2,-6 6-3,-8 6-3,-8 3-1,-8 3 2,-9 1 0,-8 3 2,-6 0 1,-1 2-1,0 1 1,-2 1 1,1 0-1,2-1 1,2-1 1,1-1 0,2-1 1,-2 1-1,-1-1 1,-1 0 0,10-5-2,17-10-8,19-12-6,19-10-8,10-6-4,2-3-3,2-1-3,2-2-4,0-1-2,-2 1 1,-2 1 0,-2 1 1,-2 2 0,-3 1 4,-4 2 3,-2 3 3,-4 1-1,-5 2-3,-5 3-4,-4 1-4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15"/>
    </inkml:context>
    <inkml:brush xml:id="br0">
      <inkml:brushProperty name="width" value="0.05379" units="cm"/>
      <inkml:brushProperty name="height" value="0.05379" units="cm"/>
      <inkml:brushProperty name="color" value="#F2395B"/>
    </inkml:brush>
  </inkml:definitions>
  <inkml:trace contextRef="#ctx0" brushRef="#br0">73859 4337 408,'-7'-8'1,"1"2"2,0 1 1,2 0 2,0 0 0,0 0 0,0-1-1,0-1-1,2 2 7,4 8 17,4 6 15,4 7 17,2 6 4,1 5-8,1 5-7,2 5-8,0 5-5,3 7-4,1 8-4,3 6-3,1 6-3,1 6-4,1 6-2,0 7-2,2 1-5,1-2-5,1-2-4,1-2-6,0-2-7,0-2-12,1-1-11,-1-3-11,0-4-4,-2-5 1,0-7 3,-1-5 1,-3-8 0,-5-12-3,-5-10-3,-4-10-2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16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75224 4021 532,'-1'-14'0,"0"1"0,-2 2 0,0 3 0,0-3 6,2-4 14,2-5 12,2-5 13,2 2 6,2 5-5,1 8-3,3 7-4,1 5-3,2 6 1,0 4-1,1 5-1,1 5-7,1 5-15,1 4-14,1 6-14,-1-1-18,-3-6-22,-3-6-20,-2-5-21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16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77687 6983 455,'-6'-6'13,"6"4"28,4 4 27,6 4 27,2 2 4,1 1-20,1 1-19,1 2-20,0-1-14,-1 1-9,-1-1-10,0 1-10,-2 0-3,-1-1 1,-1 1 2,0 0 2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16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77620 7650 527,'-8'7'4,"1"-2"10,-1-3 9,0 0 9,3-1 8,6 3 10,6 4 7,6 2 9,3 2-2,1-1-14,1 1-12,1 0-14,-1-1-14,-1 1-13,-2 0-15,-2 0-15,-2-1-13,-1-1-14,-1-1-13,0 0-14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56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48639 16933 517,'-5'-6'10,"6"4"20,6 4 19,6 4 20,3 3 5,1 1-12,1 3-10,1 2-12,0 1-9,1 1-6,-1 1-7,1 1-6,-1-1-5,-1-1-4,-1-2-2,-1-2-5,-2-3-4,-1 1-6,-2-2-8,-2 0-5,-3 0-9,-4 5-11,-4 4-11,-4 3-11,-3 1 0,0-3 13,-1-3 12,-1-3 12,0-2 8,0-2 3,2-2 2,1-2 4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56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47437 18700 473,'-72'37'2,"11"-4"4,12-4 3,12-3 5,8-5 3,7-3 4,5-5 3,7-3 4,5-2 3,8 0 2,6 0 2,7 0 2,7-2-1,7-3-3,6-2-2,8-3-4,4-4-2,2-2-4,2-3-4,2-4-2,-1 0-4,-3-1-1,-2 1-3,-4-1-2,-2 1-1,-3 2 3,-4 3 0,-2 1 3,-4 2-6,-3 2-13,-5 2-11,-3 2-13,-6 1-12,-6 0-14,-8 0-14,-6 0-13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56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48012 18500 505,'-16'3'33,"2"7"13,1 8 11,1 6 13,-1 5-1,0 2-12,-1 4-13,-1 3-11,-3 6-9,-7 11-4,-5 11-4,-6 11-3,-2 2-5,3-9-3,4-7-6,2-9-3,4-7-7,5-7-7,5-9-8,5-8-8,5-8-7,8-10-8,6-10-7,7-10-7,3-3 0,-3 1 8,-1 2 7,-2 3 8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56"/>
    </inkml:context>
    <inkml:brush xml:id="br0">
      <inkml:brushProperty name="width" value="0.06062" units="cm"/>
      <inkml:brushProperty name="height" value="0.06062" units="cm"/>
      <inkml:brushProperty name="color" value="#F2395B"/>
    </inkml:brush>
  </inkml:definitions>
  <inkml:trace contextRef="#ctx0" brushRef="#br0">48750 18769 362,'21'-26'31,"-3"9"2,-4 10 3,-4 10 2,-4 7-1,-1 6-1,-2 4-3,-2 5-3,0 3-1,2 0-1,2 2-1,2 1-1,1-1-2,0-1 1,0-3-2,-1-1 1,2-3-2,2 0-2,2-1-1,1 0-2,3-3-1,1-1-3,3-3-1,2-1-3,2-3-1,6-2-1,5-4-1,5-2-2,5-7-1,8-8-1,6-9-3,7-9-1,-2-2-1,-10 4 0,-12 3 0,-10 5 0,11-11-3,31-22-8,34-24-7,31-24-7,5-3-2,-23 18 3,-25 18 5,-22 17 4,-15 11-10,-7 6-20,-5 4-22,-5 5-22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20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64550 48360 475,'7'-15'0,"-1"2"2,0 3 1,-2 1 0,1 2 6,0 4 10,1 3 9,2 2 9,0 3 3,0 2-3,-1 2-4,1 1-3,0 3-3,2 0-3,0 1-2,1 1-4,0 0-2,0-1 0,-2-1-2,0 0-2,-2-2 0,1-1-3,0 0-1,0-2-1,1-1-5,1-2-6,3-3-6,2 0-6,1-5-4,-1-4-1,1-6 0,0-3-1,0-6-1,1-2-2,1-2-1,1-4-1,-1 0 0,-1 1 6,-2 3 4,-2 1 4,-3 3 3,-1 3 0,-2 3 0,-2 3 1,-2 2 4,0 1 8,-2 0 8,0 2 9,-1 4 10,2 8 12,0 8 11,2 7 13,-1 5-2,-1-1-13,0 1-13,-2-1-14,0 1-9,-2 3-5,0 1-5,-1 3-3,-2 0-6,0 0-6,-2 0-4,0 1-6,0-3-3,0-2-1,2-3 1,1-3-2,0-7-4,2-10-9,0-12-11,2-10-9,0-5 3,2 1 15,0 1 16,2 1 14,0 2 8,3 1 3,2 2 1,2 3 3,1 1 3,-1 0 7,1 2 5,0 1 6,0 0 1,-1 2-5,1 1-4,0 0-6,-1 2-7,1 0-10,0 2-10,0 1-11,-1-2-5,-1-1-1,0-2-3,-2-1-1,-1-2 1,-2 0 4,-3 0 5,0 1 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58"/>
    </inkml:context>
    <inkml:brush xml:id="br0">
      <inkml:brushProperty name="width" value="0.03728" units="cm"/>
      <inkml:brushProperty name="height" value="0.03728" units="cm"/>
      <inkml:brushProperty name="color" value="#F2395B"/>
    </inkml:brush>
  </inkml:definitions>
  <inkml:trace contextRef="#ctx0" brushRef="#br0">78239 30616 590,'15'-7'20,"-1"2"5,-1 2 4,0 2 3,0 1 3,3 0-1,3 0 1,3 0-1,1 1-4,-1 2-7,-1 2-8,-1 2-7,-1 0-6,-1 1-1,-1 0-2,-1 0-2,-2 0 0,-2 1 1,-4 2 1,-3 0 2,-2 1-7,-2 3-14,-2 2-16,-2 1-16,-2 1-5,-3-1 4,-4 0 3,-2-2 5,-2-2 5,-1-3 8,-1-3 10,-1-2 7,-1-3 6,1 0 2,-1-2 2,1 0 3,0-1 0,3 0 0,1 0 1,2 0 1,2 0 3,1 2 8,0 0 8,2 2 7,3-2 5,6-1 5,6-2 3,6-1 4,3-3-1,-1 2-6,1-1-6,-1 0-6,0 0-5,-1 2-4,0 0-5,-2 2-5,-3 4-3,-4 8-2,-6 7-3,-4 9-2,-4 2-1,-4-2 0,-2-2 0,-3-1 0,-1-2 1,1-1 1,1-1 0,1-1 1,1-3 1,2-3 3,3-4 1,1-4 2,4-3 6,6-1 7,6 0 10,6-1 7,3-3 2,3 0-7,1-3-7,3-2-6,0 0-6,-2 2-8,0 2-6,0 2-6,-1 1-8,1 0-7,1 0-6,1 0-7,-1-1-4,-2-2 0,-1-2 0,-2-1-1,-3-2 1,-1 2 2,-2 1 3,-2 0 2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1:59"/>
    </inkml:context>
    <inkml:brush xml:id="br0">
      <inkml:brushProperty name="width" value="0.06199" units="cm"/>
      <inkml:brushProperty name="height" value="0.06199" units="cm"/>
      <inkml:brushProperty name="color" value="#F2395B"/>
    </inkml:brush>
  </inkml:definitions>
  <inkml:trace contextRef="#ctx0" brushRef="#br0">83209 20444 354,'-14'-22'14,"3"5"4,3 3 3,2 4 4,4 3 3,4 1 3,4 0 4,4 2 4,1 0-1,1 2-3,0 0-3,0 2-3,-1 0-3,1 0-3,0 0-3,0 0-2,0 0-2,3 2 0,2 0-2,2 2 1,0 0-1,1 2 0,-1 0 0,1 1 0,-1 2 0,1 2 1,0 2 0,-1 1 0,2 1 0,1-1-5,3 0-3,1-2-3,0-1-2,-3-2-3,-3-3-1,-2-1-2,-2-1 0,1 0-1,1 0-1,1 0 1,0 1 0,-1 0 0,-1 1 1,0 2 1,-1 0 0,3 1-1,1 1-1,3 2 0,0-2-1,1-1 1,-1-2-1,1-2-1,-2-1 1,-1 0-1,-3 0 0,-1 0 0,-4 1-2,-6 3-3,-6 4-3,-6 2-4,-3 1 2,2-1 3,1-1 5,0 0 4,1-2 3,1 1 0,-1 0 2,0 0 1,0-1 0,0 1 0,0 0 0,0 0 0,0-1 0,0 1-1,0 0 1,0 0-1,0 0 1,1 1-1,-1 1 1,0 2 0,0-1 0,0 3-1,0 0 0,0 1 0,0 0 0,0 1 0,0 0 0,0-1 0,0 1 0,1-1-1,-1 1 1,0 0 0,0-2-1,2 1 0,0-2 0,2-1 0,-1 0-1,0-1 1,-2 1 0,0 0 0,-1-1 0,0-1 0,0-1-1,0 0 0,0-2-1,1 1 2,-1 0-1,0 0 1,-1 0 1,0 1-2,-2 1 0,0 1-1,0 0 0,0 0-2,2-2 0,1-1-1,0 0-1,2 0 0,0-1 0,2 1 1,1-2-11,4-4-20,2-4-20,3-4-20,1-2-2,-2 0 18,-2 0 17,-2 0 18,-1 0 10,0-2 4,-1 0 3,1-1 4,0-1 4,0 2 6,0 1 5,0 0 6,-2 2 6,-4 2 9,-4 2 7,-4 2 7,-1 1 1,1 0-9,0 0-8,2 0-9,0 0-5,-2 0-2,0-1-1,-1 2-2,-1-1-2,-2 1 1,0 2-2,-1 0 1,0 1-1,-1 0-1,0 0 1,1-1 0,-2 2-1,0 2-1,-1 2-1,-1 1-1,-1 2 0,-1 0-1,-1-1 1,-1 1 0,-1 0-1,1 1 0,-1 1-1,1 1 0,0 0-1,3-1-1,1 0 1,2-2 0,2-1 0,-1-1 1,0-1 0,1 0 1,-1-2 0,2-1 0,1-1 1,1 0 0,-1-1-1,0 1 0,-1 2-1,-1 0-2,1-2-6,5-6-13,3-6-13,4-6-13,3-3-2,1 1 9,3-1 9,2 0 9,1 1 4,-2 0-1,-1 2 0,0 1 0,-1 0 0,0 0 2,-1 0 1,2 1 3,-2-2 0,1 0-1,0-2 0,0 0-1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01"/>
    </inkml:context>
    <inkml:brush xml:id="br0">
      <inkml:brushProperty name="width" value="0.06262" units="cm"/>
      <inkml:brushProperty name="height" value="0.06262" units="cm"/>
      <inkml:brushProperty name="color" value="#F2395B"/>
    </inkml:brush>
  </inkml:definitions>
  <inkml:trace contextRef="#ctx0" brushRef="#br0">81983 20309 351,'7'-15'1,"-1"4"4,0 3 4,-2 3 2,-2 2 5,-6 3 4,-4 4 5,-5 2 5,-3 2-1,-2 2-4,0 0-5,-1 1-4,-1 2-3,-3 0-2,-1 1-1,-2 1-2,-2 1-1,1 0-1,-1-1 0,1 1-1,0-2 0,1-1-1,1-2 0,1-2-1,2-1 0,1-1 0,2 1 0,3 0 1,1 0-1,0 0 0,2 0-1,1-1 0,0 1-1,-2 0 1,0 0-1,-1 0 1,1 0-1,1-1-2,2 1 0,2 0-3,1 0 0,1 0 1,-1-1-1,0 1 0,-1-1 1,0-2 0,-1-2 0,-1-2 1,-1 0 0,0 2 2,0 2 2,1 2 2,0 0 0,0 1-1,2 0 0,1 0-1,1 0 4,2 1 8,2 2 7,2 0 9,2 2 1,2 1-5,2 3-5,2 2-5,0 0-3,-1 1-2,-1-1-1,0 1-2,-2 0-2,0 1-1,-2 1-1,0 1-2,-1 1-1,0 3-1,0 1 1,0 3-1,0-1-1,0 0 1,0-1 0,0-1-1,0-2 1,0-1 0,0-3 1,0-1-1,0-2 1,0-1 0,0-1-1,0-1 1,0 0-1,0 0 0,0-1-1,0 1 0,-1 0 0,0 3-2,-2 2-1,0 1-2,-2 1 1,0-1 0,-1-1 0,-1-1 1,2-2 2,6-4 6,5-5 4,7-3 5,6 0 3,7 4 0,7 3 1,7 5-1,-1 1-1,-6-3-2,-7-1-2,-7-2-3,-2-2-2,1 1-1,3 0-2,1 0-1,3 0-1,1 1-1,3 1 1,1 1-2,0 1-1,-1-2-4,-3-1-3,-1-1-4,-2-1-2,-1 0-1,-2-2-1,1-1-1,-2 0 0,1 0 0,-1 0 1,1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12"/>
    </inkml:context>
    <inkml:brush xml:id="br0">
      <inkml:brushProperty name="width" value="0.02974" units="cm"/>
      <inkml:brushProperty name="height" value="0.02974" units="cm"/>
      <inkml:brushProperty name="color" value="#F2395B"/>
    </inkml:brush>
  </inkml:definitions>
  <inkml:trace contextRef="#ctx0" brushRef="#br0">17916 13008 739,'15'4'6,"-1"-5"7,-1-5 6,-1-7 7,1-3 2,3-1-3,3-1-3,4-1-4,0-1-3,-2 1-4,0-1-4,0 1-4,-3 1-4,-1 2 0,-3 4-2,-1 3-2,-3 4 0,-4 6 2,-4 6 0,-4 6 2,-3 3 2,0 3 3,-1 1 2,-2 3 3,-1 1 1,-1 2 0,-3 3-1,-2 1-1,0 2 0,-1 0-1,1 2-1,-1 1 0,0-1-2,-2 0-2,0-1-3,0-1-1,-1-3-3,4-4-5,3-3-3,3-5-5,1-3-3,0-4-2,0-4-1,1-4-3,0-4 1,2-4 1,2-4 2,2-4 1,1-4 0,0-5-3,0-5-3,0-4-2,0-2 2,0 1 5,0 3 7,0 2 7,0 2 5,0 5 7,0 3 5,0 5 6,1 2 3,2 4 0,2 3 0,2 2 1,1 2 0,1 0 3,1 0 1,2 0 3,0 1 3,1 2 3,1 2 2,1 2 3,1 2-2,0 1-8,-1 3-6,1 2-7,0 0-9,-1-1-9,1-1-10,-1 0-9,0-3-5,0 1-1,-2-2 0,-1 0-1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12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18675 12889 623,'8'-7'0,"0"1"2,0 0 1,0 2 1,-1-1 3,1-2 4,0-2 3,0-1 5,1-1 0,3 0-3,3 2-1,4 1-3,-1 0-3,-1 2-1,-3 1-3,-1 0-3,-2 4 0,-2 6 2,-2 6 2,-2 6 2,-4 3 0,-2 0 0,-5 2 0,-4 1-1,-2 0 0,0-1-1,0-1-1,1-1-2,-2 1 0,-2 1 0,-1 3-2,-3 1 0,0 1-3,-1-1-2,0-1-2,1-1-4,0-3-3,1-5-3,1-5-4,1-5-3,1-3-3,2-2-1,2-2 0,3-2-1,1-2 0,2-3 1,2-4 3,2-2 1,1-1 3,0-1 4,0 0 4,0 1 4,0 0 4,0 0 2,0 2 3,0 1 3,0 1 2,2 1 2,0 0 2,2 2 3,0 1 2,2 2 2,0 2 3,1 2 2,2 1 2,2 0 1,2 0 2,1 0 0,2 1 2,0 2 0,-1 2 0,1 2 1,0 1-2,3 2-2,2 0-2,1 1-3,2 1-2,-1 1-1,1 2 0,-1 0-2,1 1-5,-1 1-12,0 1-10,1 1-12,-2 0-8,-3-3-5,-3-1-6,-3-2-5,-2-2-2,-2-1 0,-2-1 0,-2 0 1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13"/>
    </inkml:context>
    <inkml:brush xml:id="br0">
      <inkml:brushProperty name="width" value="0.03403" units="cm"/>
      <inkml:brushProperty name="height" value="0.03403" units="cm"/>
      <inkml:brushProperty name="color" value="#F2395B"/>
    </inkml:brush>
  </inkml:definitions>
  <inkml:trace contextRef="#ctx0" brushRef="#br0">20847 13165 646,'-31'-1'26,"15"0"9,16-2 10,16 0 10,8 0 1,2 1-10,3 0-10,1 2-9,1 0-9,1 0-9,-1 0-8,0 0-10,0 0-8,-2 0-5,0 0-7,-1 0-6,-2 0-5,-1 2-3,-3 0-4,-1 1-4,-3 0 3,-3 0 7,-3-2 7,-2 0 7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13"/>
    </inkml:context>
    <inkml:brush xml:id="br0">
      <inkml:brushProperty name="width" value="0.03041" units="cm"/>
      <inkml:brushProperty name="height" value="0.03041" units="cm"/>
      <inkml:brushProperty name="color" value="#F2395B"/>
    </inkml:brush>
  </inkml:definitions>
  <inkml:trace contextRef="#ctx0" brushRef="#br0">22900 11945 723,'1'-13'58,"2"4"-9,2 6-10,2 5-10,0 2-6,1 3-4,0 2-4,0 2-3,-1 0-3,-1 1 0,0 0-2,-2 0-1,0-1-4,0 1-8,0 0-7,0 0-7,0-2-7,2-1-7,0-2-7,1-2-7,1-2-1,0-2 5,0-2 5,0-2 4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14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23042 11872 611,'13'-19'9,"-5"7"6,-4 8 7,-6 8 6,-3 6 1,-5 5-6,-4 5-5,-3 5-5,-3 2-4,0-3-3,1-1-3,-1-3-3,1-1-1,1-1 3,1-1 1,1 0 2,0-3-3,-1-1-6,-2-2-7,1-2-7,0-3-3,2-1 2,4-2 1,3-2 0,2 0 5,2 2 5,2 2 5,2 2 6,1 1 4,0 1 2,0 2 1,0 0 2,0 1 1,-2 0-2,0-1-1,-1 1-1,1-2-2,5-4-3,6-4-4,4-4-2,4-4-4,1-4-1,3-4-1,1-3-2,1-2-1,-1 0 1,-1 2 0,-1 1 1,-2 3 1,-3 3 3,-3 4 1,-2 4 2,-4 5 4,-2 6 6,-4 5 5,-2 7 5,-3 2 3,-2-1-3,-2-1-1,-2-1-3,0-2-1,1-1 0,0-2-2,2-2 0,2-3-8,5-3-12,2-3-13,5-2-13,2-3-5,2-2 4,0-2 4,1-2 3,-1-1 4,-2-1 6,-4-2 4,-2 0 5,-3-1 4,0-1 1,-2-1 2,0-1 2,0 0 1,0 2-2,2 2 0,0 3-1,1 0 6,-2 2 13,0 1 13,-2 0 12,1 4 6,0 4-2,2 5-3,1 6-1,-1 2-4,-1 3-5,0 1-5,-1 3-5,-1 0-3,2-1-2,0-1-1,2-1-1,0 3-5,0 6-5,0 8-5,0 7-6,0 3-4,2 0-5,0 0-3,2 0-4,-1-1-4,-1-1-3,0 0-3,-1-2-3,-1-2-2,0-3 2,0-5 2,0-4 1,0-4 1,0-5 1,0-5 0,0-4 1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14"/>
    </inkml:context>
    <inkml:brush xml:id="br0">
      <inkml:brushProperty name="width" value="0.02811" units="cm"/>
      <inkml:brushProperty name="height" value="0.02811" units="cm"/>
      <inkml:brushProperty name="color" value="#F2395B"/>
    </inkml:brush>
  </inkml:definitions>
  <inkml:trace contextRef="#ctx0" brushRef="#br0">22077 14150 782,'-6'-29'7,"2"5"-5,4 5-3,3 5-5,4 3 3,7 0 12,7 2 11,7 1 11,6-1 5,8 0-1,6-1-2,8-1-1,4-1-11,3 0-20,3 1-19,3-1-20,-5 1-10,-13 0-1,-12 2-1,-13 1-1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15"/>
    </inkml:context>
    <inkml:brush xml:id="br0">
      <inkml:brushProperty name="width" value="0.03689" units="cm"/>
      <inkml:brushProperty name="height" value="0.03689" units="cm"/>
      <inkml:brushProperty name="color" value="#F2395B"/>
    </inkml:brush>
  </inkml:definitions>
  <inkml:trace contextRef="#ctx0" brushRef="#br0">28963 11533 596,'-21'-6'63,"8"4"-13,7 4-13,7 4-14,3 3-7,1 3-2,2 3-1,0 4-1,1 1-2,2 1-5,0 1-3,1 1-5,0-2-3,-1-3-4,0-5-5,-2-3-3,0-3-2,0-2 2,0-2 1,-1-2 2,2-4-1,2-4-5,1-5-4,3-5-5,1-4 0,-1-1 4,1-3 4,0-1 3,-2 0 5,-1 5 5,-3 3 6,-1 5 5,-1 3 10,-2 6 13,-1 4 13,0 6 14,-3 3 2,-4 3-9,-4 3-8,-4 4-9,-4 3-6,-5 6-5,-5 6-3,-5 7-5,-1-1-2,4-4-3,2-5-1,3-5-2,2-5-2,1-3-3,1-5-3,1-2-4,4-6 0,8-3-1,8-4 0,8-3 0,2-1 2,-3 4 4,-3 4 3,-2 4 3,-3 3 4,-1 3 2,0 3 2,-2 3 3,0 0 1,-2-3-2,0-2-1,-1-4-2,1-4-5,7-4-8,6-6-8,6-4-9,3-4-1,1-1 2,1-3 3,1-1 4,-1 0 2,-1 4 2,-3 4 3,-1 5 1,-4 2 3,-3 6 5,-4 2 3,-4 5 5,-4 3 2,-4 0-1,-4 1 1,-3 1 0,-3 1-1,-2 1 0,0 1-3,0 2 0,-1-3-2,2-3-3,3-4-2,1-4-2,3-5-4,2-5-7,4-4-5,3-5-6,2-3-2,1 1 4,3-1 4,2 0 3,0 2 3,0 1 2,-2 2 4,0 2 2,-2 4 10,-1 6 19,0 6 18,-1 6 19,-1 4 2,0 3-11,0 3-12,0 3-12,0 3-8,0 3-4,0 2-3,0 4-4,0 3-5,1 4-7,2 4-6,0 4-6,1 2-3,0 0 2,0-1 1,0 1 0,0-3-5,2-6-11,0-6-13,1-6-11,0-5-4,-2-7 5,-2-5 6,-2-6 5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15"/>
    </inkml:context>
    <inkml:brush xml:id="br0">
      <inkml:brushProperty name="width" value="0.02908" units="cm"/>
      <inkml:brushProperty name="height" value="0.02908" units="cm"/>
      <inkml:brushProperty name="color" value="#F2395B"/>
    </inkml:brush>
  </inkml:definitions>
  <inkml:trace contextRef="#ctx0" brushRef="#br0">28314 14369 756,'-14'-16'3,"2"0"7,4 1 7,3-1 6,5 2 4,8 3 1,7 2 2,9 4 0,7 0-2,6-2-6,8-1-6,6-3-7,4 0-9,0 0-8,0 2-11,0 1-10,-6 0-3,-10 2 2,-11 1 3,-11 0 3,-5 1-1,1-2-5,1 0-5,2-1-5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59"/>
    </inkml:context>
    <inkml:brush xml:id="br0">
      <inkml:brushProperty name="width" value="0.04694" units="cm"/>
      <inkml:brushProperty name="height" value="0.04694" units="cm"/>
      <inkml:brushProperty name="color" value="#F2395B"/>
    </inkml:brush>
  </inkml:definitions>
  <inkml:trace contextRef="#ctx0" brushRef="#br0">79552 29374 468,'-14'-8'3,"5"1"7,3-1 5,4 0 7,4 0 2,4 0-1,3 0 0,5 1-2,4-1-2,3 0-2,5 0-3,3 0-3,3 1-2,-1 0-2,0 2-3,1 1-1,-2 0-2,-2 0-2,-1 0-2,-3 0-1,-2 1-2,-2 0-1,-4 2-1,-3 0-1,-5-1-7,-6-6-11,-8-4-12,-6-5-12,-3-3 1,-1 1 12,0-1 12,0 1 11,1-1 9,1 1 2,1-1 3,1 1 3,0 0 5,2 4 5,1 3 6,0 3 6,2 3 10,1 4 11,0 4 13,2 4 12,0 4 0,2 3-13,0 5-13,2 3-13,0 5-7,0 3-2,0 4-3,0 5-1,0 1-3,0 0-3,0 0-3,0 0-3,-1 0-1,0 1-1,-2-1 1,0 0-1,0-3-3,0-4-3,2-5-6,0-5-4,0-7-10,-4-9-14,-2-8-15,-3-9-15,-1-9-3,0-7 11,2-8 11,1-8 9,0-3 9,0 3 7,0 4 6,0 2 7,1 5 6,1 4 3,0 5 3,2 5 4,0 3 2,2 2 1,0 2 2,2 3 1,1 1 1,4 4 4,2 2 1,4 4 4,2 0-7,3-2-12,3-2-13,3-2-14,1-2-6,-1 0 0,-1-1 1,-1-2-1,-1 1 2,-1 1 3,0 0 3,-2 2 2,-2 1 11,-3 2 18,-3 2 17,-2 2 19,-4 2 4,-4 1-7,-4 3-8,-4 2-7,-3 2-7,-1 3-4,-3 3-5,-1 4-5,-2 0-4,0 2-5,1 1-5,-1 1-4,1 0-3,1-3 1,1-1-1,1-3 0,1-2 1,2-2-1,2-4 0,3-3-1,4-3 1,10-4 0,8-4-1,9-4 1,5-2 2,1-2 5,0 0 5,2-1 5,-1 1 3,-3 2 2,-3 4 3,-3 3 1,-2 1 1,-3 0-1,-1 0 0,-2 0-1,-3 1-2,-2 3-2,-4 4-2,-2 2-3,-4 3-4,-2 3-6,-4 3-4,-2 3-7,-3 2-3,-2-1 0,-1 1-1,-3-1-1,-1-1 1,-3-3 1,-1-3 3,-3-2 3,-1-2 2,-1 1 3,-1 1 3,0 2 3,-3-1 3,-1-1 4,-2-1 2,-2-1 4,0 0 4,3 0 5,3-1 5,3 1 5,4-1 3,5-2-2,5-2-1,5-2-1,4-2-1,4-1 2,4 0 0,4-1 0,5-4 0,9-2-4,7-5-3,9-4-3,4-1-3,4-1-3,3 0-3,2 1-2,0 0-2,-2 2 0,-3 2 0,-4 3 0,-3 1-1,-3 2-3,-5 2-3,-3 2-2,-4 1-4,-1 0-7,-3 0-5,-1 0-6,-6-1-7,-8-2-9,-10-2-8,-8-2-9,-4-1 2,-1-2 13,0 0 13,1-1 13,1 0 9,2 1 4,4 0 4,3 2 6,2 1 5,0 0 8,2 2 7,1 1 8,0 1 7,0 6 5,0 2 5,0 5 6,0 3-2,0 1-9,0 3-9,0 2-10,-1 1-6,-4 1-4,-2 1-3,-3 1-4,-3 1-3,-3 3-5,-3 1-2,-3 3-5,-2 0-4,1 0-5,-1 0-5,1 1-5,0-3-5,3-3-3,1-5-5,3-3-5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15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31011 13362 657,'-14'-1'4,"3"0"8,3-2 7,2 0 9,5-2 4,6 0 3,6-1 1,5-1 3,5-1-3,3 2-8,3 1-8,3 1-8,1 0-5,2 2 2,1 0 2,1 2 0,-2 0-8,-2 2-15,-3 0-16,-3 2-16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16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32933 11982 569,'-6'-19'8,"4"9"13,4 8 16,4 10 14,1 4 1,-1 1-12,0 1-13,-2 1-11,0 1-7,0 0 0,0-1-2,0 1-1,0-2-6,1-3-11,2-3-11,0-2-10,2-4-7,2-2-2,1-4-3,3-2-2,1-3 3,1-3 7,1-4 7,1-2 7,0 0 6,-3 1 5,-1 2 4,-2 3 6,-3 1 2,-1 2-2,-2 2-2,-2 3-1,-2 2 11,-2 5 21,-2 6 23,-2 4 21,-3 4 5,-4 1-14,-3 3-14,-5 1-14,-2 2-9,-1-1-7,-1 1-7,-1-1-6,0 0-2,1-1 0,1-1 0,1-1 1,2-2-7,3-3-15,3-2-16,3-4-14,3-4-4,4-4 10,4-6 8,4-4 9,2-1 7,-1 2 6,1 4 6,0 3 5,0 1 6,0 2 7,-1 0 6,1 2 6,-1 0 2,-2 1-5,-2 2-5,-2 0-3,-1 1-4,0 0 0,0 0-2,0-1-1,2-1-4,4-6-7,3-4-7,5-5-6,3-4-4,1-2 1,3-2 1,1-1-1,0 0 4,-1 2 4,-3 4 5,-1 3 4,-3 2 3,-1 2 1,-2 2 1,-2 2 1,-3 3 1,-4 4 2,-4 4 1,-4 4 1,-3 2 4,-4 3 4,-2 2 3,-3 1 5,-1 1 1,-1-1-4,1-1-4,-1-1-2,2-2-5,3-3-5,3-2-3,3-4-6,2-4-5,2-4-7,2-6-8,2-4-6,2-4-3,2-1 0,2-3 0,2-2 1,0 0 3,-1-1 6,-1 1 4,0-1 7,-1 1 3,0 3 0,0 1 3,0 3 0,-1 3 12,-1 6 22,0 6 23,-2 6 22,1 5 4,0 5-16,2 5-13,0 5-16,2 5-8,0 6-2,1 6-2,2 6-3,0 5-5,1 7-11,1 6-9,2 5-11,-1 8-10,-1 10-11,-1 10-10,0 9-11,-3-7 0,-1-24 8,-2-25 9,-2-24 8,-1-13 6,0-1 3,0-1 2,0 0 3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16"/>
    </inkml:context>
    <inkml:brush xml:id="br0">
      <inkml:brushProperty name="width" value="0.037" units="cm"/>
      <inkml:brushProperty name="height" value="0.037" units="cm"/>
      <inkml:brushProperty name="color" value="#F2395B"/>
    </inkml:brush>
  </inkml:definitions>
  <inkml:trace contextRef="#ctx0" brushRef="#br0">32381 14235 594,'-13'-8'4,"3"0"7,4 0 8,4 1 7,4-1 3,4 2 0,4 1 0,3 0-1,6 1 1,7-2 2,7 0 2,7-1 3,6-1-3,6-2-6,5 0-6,7-1-6,2-1-10,-3 1-13,-1-1-14,-2 1-13,-6 0-3,-9 2 8,-8 2 7,-9 3 7,-6-1-3,-3 2-14,-3-1-16,-2 0-15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0"/>
    </inkml:context>
    <inkml:brush xml:id="br0">
      <inkml:brushProperty name="width" value="0.04854" units="cm"/>
      <inkml:brushProperty name="height" value="0.04854" units="cm"/>
      <inkml:brushProperty name="color" value="#F2395B"/>
    </inkml:brush>
  </inkml:definitions>
  <inkml:trace contextRef="#ctx0" brushRef="#br0">25300 21383 453,'-49'-22'-8,"12"5"9,11 3 7,13 4 10,6 2 3,2 1-1,2-1 1,2 0-1,0 3 4,-2 6 12,-2 6 9,-1 6 11,-2 3 0,0 3-9,0 1-10,0 3-8,1 1-7,1 3-3,0 1-2,2 2-3,0 2-2,0 1-2,0 1-2,0 1-1,0 5-3,1 11-1,-1 12-4,0 10-1,0 6-1,2 4 0,0 2 1,2 4 1,0 2-5,2 0-11,0 1-11,2 2-9,1-6-8,5-10-4,4-11-3,4-11-4,0-10 0,-1-10 2,-3-9 2,-1-10 3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3"/>
    </inkml:context>
    <inkml:brush xml:id="br0">
      <inkml:brushProperty name="width" value="0.03455" units="cm"/>
      <inkml:brushProperty name="height" value="0.03455" units="cm"/>
      <inkml:brushProperty name="color" value="#F2395B"/>
    </inkml:brush>
  </inkml:definitions>
  <inkml:trace contextRef="#ctx0" brushRef="#br0">40050 22100 636,'2'14'88,"4"-3"-19,4-3-19,3-2-18,3-3-9,2 0-2,0-2 0,1 0-1,1-1-3,1 0-5,1 0-4,1 0-5,-1-1-4,-3 0-3,-3-2-2,-2 0-2,-3 0-6,1 0-7,0 1-8,0 2-7,-2 1-4,-1 4-2,-2 2-1,-2 4-2,-2-1 3,-2 1 5,-2-2 6,-2 0 6,-2-2 4,0 1 3,-1 0 4,-2 0 2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3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39612 23100 601,'-21'7'-4,"5"-1"8,5 0 8,5-2 9,2 1 5,2 0 1,0 1 2,2 2 2,0 1 0,0 1-3,0 3-3,0 2-2,0 1-1,2 1-1,0 1 0,2 1 0,-1 2-1,-1 3-5,0 3-3,-2 3-4,0 1-3,0 0-5,0 1-2,0-1-5,1 0-7,2-2-10,2 0-11,2-1-11,1-3-7,-1-5-2,1-5-3,0-4-4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4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39750 23260 584,'37'-21'15,"-4"5"4,-4 4 5,-3 6 4,-2 1 0,1 0-5,1-1-4,1-1-5,-1 0-4,0 2-1,-1 2-3,0 2-2,-3 0 0,-2 0 0,-1-2 1,-2 0 1,-3 0 1,-1 0-2,-2 2 1,-2 0-2,-3 4 2,-3 4 3,-2 5 3,-3 6 3,-4 1 1,0 1-1,-3-1-1,-2 1 0,-1 0-2,-1 1 0,-2 1-1,0 1-1,0-1-1,-1 0-2,1-1-1,-1 0-1,1-3-3,4-1-2,3-3-2,3-1-4,0-6-9,0-10-19,-1-10-17,-2-9-18,1-8-5,2-3 10,3-4 8,1-4 9,-1 0 9,0 2 8,-3 3 7,-2 4 8,0 2 5,0 5 3,2 3 1,1 5 3,-1 2 1,2 2 1,-1 3 0,0 1 0,0 5 10,2 8 19,0 8 18,2 7 19,0 4 3,0-1-12,0-1-11,0-1-12,-1 1-10,0 3-6,-2 3-7,0 3-6,0-1-6,0-3-4,2-5-6,0-3-4,3-8-7,2-11-7,4-10-9,2-11-8,1-5 0,1 0 8,0-1 8,0 1 8,-1 0 7,-1 3 6,0 1 7,-2 3 5,-1 2 7,-1 5 4,0 3 4,-2 4 5,0 4 6,-2 2 5,0 3 6,-2 4 5,0 3-1,-2 3-8,0 5-8,-2 3-9,0 3-5,1-1-2,-1 1-4,0-1-2,0-1-4,0-1-2,0-2-3,0-3-3,4-5-10,6-8-14,7-9-15,7-9-16,1-4-1,-5 2 11,-5 3 11,-4 1 11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4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41209 22170 574,'7'-11'22,"-2"8"7,-2 9 8,-2 10 8,-1 4-1,2 2-6,0 3-8,2 2-8,0-1-3,0 0-1,-1-1-1,2-1 0,-1-1-1,1-3-3,1-1-1,2-2-2,0-3-2,2-3-2,0-3-1,1-2-2,2-3 0,1-1 1,3 0-1,2-1 1,0-3-4,-1-2-10,-1-4-9,-1-2-11,-1-1-3,-2 0 1,-3 2 1,-1 1 1,-3 2 1,-6 4 0,-4 4 0,-5 4 1,-4 3 2,0 1 5,-1 3 3,-1 2 5,-3 2 3,-6 3 3,-4 3 3,-4 3 3,-3 0 2,3-1 2,2-3 2,2-1 2,1-2 2,1-1 2,0-1 2,3-1 2,1-1 2,4-2-2,5-3-1,3-1-1,4-1 4,6-2 8,4-1 9,6 0 8,4-3 0,5-4-8,5-4-7,5-4-8,3-2-7,2-2-6,3 0-5,1-1-6,-1 1-4,-3 1-3,-5 2-3,-4 2-2,-2 2-3,-3 1-5,-1 0-4,-2 2-5,-3-1-3,-3 0-4,-3-1-5,-2-2-3,-3-1 2,-2-3 7,-2-4 8,-2-1 7,-1-2 6,0 0 4,0 2 5,0 1 3,0 1 4,0 1 0,0 1 1,1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4"/>
    </inkml:context>
    <inkml:brush xml:id="br0">
      <inkml:brushProperty name="width" value="0.03933" units="cm"/>
      <inkml:brushProperty name="height" value="0.03933" units="cm"/>
      <inkml:brushProperty name="color" value="#F2395B"/>
    </inkml:brush>
  </inkml:definitions>
  <inkml:trace contextRef="#ctx0" brushRef="#br0">41640 22577 559,'-15'-42'0,"4"11"3,3 11 4,3 11 3,1 9 7,0 10 13,0 8 11,0 9 12,-1 4 2,-2 0-10,-2 1-10,-1-1-9,-3 0-6,0 2-2,-1 1-4,-1 1-3,-2 0 0,-1 2 0,-3 0 2,-1 2 0,0-1-6,3-4-10,3-2-12,3-3-11,2-4-10,2-3-7,2-5-8,3-3-7,1-5-1,3-4 4,4-6 4,2-4 5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4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42050 24000 596,'7'9'7,"-2"1"8,-3 3 8,0 2 9,-2 1 4,1 3-2,2 1-2,0 3-2,2-1-1,0-2-1,1-1-2,2-2-1,1-3-3,1-1-2,3-3-4,2-1-3,0-1-3,1-2-5,0-1-4,-1 0-6,2-3-7,1-4-11,3-4-10,1-4-12,-1-1-8,-3 1-3,-4 0-4,-4 2-4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5:59"/>
    </inkml:context>
    <inkml:brush xml:id="br0">
      <inkml:brushProperty name="width" value="0.03231" units="cm"/>
      <inkml:brushProperty name="height" value="0.03231" units="cm"/>
      <inkml:brushProperty name="color" value="#F2395B"/>
    </inkml:brush>
  </inkml:definitions>
  <inkml:trace contextRef="#ctx0" brushRef="#br0">80550 31850 680,'7'7'0,"-1"-1"0,0 0 0,-2-2 0,2 1 2,4 2 5,4 2 4,3 2 4,3 1 6,1 1 9,1 1 9,1 1 8,2 2 1,1 1-10,3 2-8,1 3-8,1-1-12,-2-1-17,0-3-15,-1-1-16,-3-3-11,-5-3-4,-5-3-5,-4-2-5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5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43925 22690 548,'-21'-5'36,"8"8"7,7 6 8,7 7 8,2 4-2,-1 3-9,0 1-11,-1 3-9,-2 1-7,-1 1-1,0 0-2,-1 2-2,-2-1-4,-2-1-6,-2-3-7,-1-1-6,-1-3-6,2-1-7,2-3-6,2-1-7,1-4-9,-2-5-12,0-4-11,-1-6-11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6"/>
    </inkml:context>
    <inkml:brush xml:id="br0">
      <inkml:brushProperty name="width" value="0.04827" units="cm"/>
      <inkml:brushProperty name="height" value="0.04827" units="cm"/>
      <inkml:brushProperty name="color" value="#F2395B"/>
    </inkml:brush>
  </inkml:definitions>
  <inkml:trace contextRef="#ctx0" brushRef="#br0">43971 21888 455,'29'-35'21,"-5"9"-3,-5 9-2,-5 9-3,-2 4-1,0 0 0,-1 0 0,1 0-1,-1 2 0,-1 4-1,0 4 0,-2 4 0,-1 2 0,0 1 1,-2 1 2,0 2 1,-2-1 0,-1 1 2,0 0 1,-1-1 0,-2 2 2,-1 1 1,0 3 1,-1 2 2,-1 0-1,2 1-1,0-1-1,2 1-3,0 0 0,0 2-2,0 3-1,0 1 0,0 2-2,0 1-1,0 1-2,0 0-1,0 2-2,2 1-1,0 0-3,2 2-2,-1-1 0,-1-2-1,0-2 1,-1-1 0,-1-3-2,0-3-4,0-3-4,0-3-3,-4-7-10,-6-9-13,-7-10-13,-7-9-15,-3-9-1,3-5 7,1-6 10,3-6 8,1-4 6,2-1 3,3 0 5,1-2 3,2 2 4,2 4 5,2 4 5,3 4 4,1 2 4,4 3 0,2 2 1,4 1 1,0 4 3,1 3 4,0 4 4,0 5 4,-1 3 4,-1 4 1,0 4 4,-2 4 1,0 4 1,0 5-2,0 5-3,0 5-1,-2 3-3,-4 1-3,-4 0-1,-4 2-3,-2 0-2,1-3 0,-1-2-2,0-1-1,1-3 0,3-1-2,1-3 0,2-1 0,2-4-4,2-8-5,2-7-6,2-6-4,3-6-6,6-5-4,4-5-5,5-5-4,1-3-2,-1-1 0,-3-1-1,-1 0 1,-2-2 3,-1-1 6,0 0 7,-2-2 6,0 1 5,0 2 3,-1 2 2,1 1 3,0 3 2,0 3 5,-1 3 2,1 3 4,1 2 6,1-1 7,3 1 7,2-1 8,0 1 2,1 3-1,-1 1-4,1 2-1,-1 3-4,-1 3-2,-1 2-4,0 4-4,-3 4-4,-1 6-6,-3 5-5,0 7-5,-6 3-5,-5 3-4,-6 1-4,-5 3-4,-3-1-1,0 0 0,2-1 0,1-1 1,1-3-2,2-5-4,2-5-4,3-4-4,2-7 0,6-5 1,4-6 2,5-5 2,2-4 3,-1 1 3,-1-1 2,0 0 4,-2 2 3,-1 3 1,0 2 3,-2 4 2,-2 5 2,-4 8 3,-4 8 2,-4 7 2,-2 3 1,-2-1-2,0-3-1,-1-1-1,-1-2-1,1 1-1,-1 0-1,0-1-1,1 0 1,0-1 0,2 0 1,1-2 1,0-1 1,2-1 3,1-1 2,0 0 2,2-2 0,0-1 0,2-1-2,1 0 0,0-2 4,3-1 8,2 0 10,2-2 10,0 2 0,0 2-5,-2 3-8,0 3-5,-2 3-4,2 2-1,-2 1 0,1 3-1,0 1 0,0 2-1,0 3 0,0 1-1,0 0-2,0-1-2,0-3-1,0-1-3,-1-3-2,2-3-2,-2-3-3,1-3-3,1-5-11,2-10-21,2-8-21,2-9-21,-1-4-3,-1 1 15,-2 1 14,-2 1 15,-1 1 9,0 1 3,0 0 5,0 2 2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6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45159 23440 547,'8'-19'23,"-2"10"15,-1 10 13,0 10 15,-2 5 0,-2 3-13,-2 2-13,-2 1-13,-2 2-7,-2 3-1,-2 1-2,-1 3-2,-3 0-3,0 0-6,-1 0-7,-1 1-6,-1-2-7,-1-2-7,-2-2-8,1-1-7,-3-4-5,-1-3-4,-3-4-3,-1-4-3,0-4 0,3-3 4,3-2 4,3-4 3,2-1 7,2-2 7,3 0 7,1-1 8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6"/>
    </inkml:context>
    <inkml:brush xml:id="br0">
      <inkml:brushProperty name="width" value="0.0329" units="cm"/>
      <inkml:brushProperty name="height" value="0.0329" units="cm"/>
      <inkml:brushProperty name="color" value="#F2395B"/>
    </inkml:brush>
  </inkml:definitions>
  <inkml:trace contextRef="#ctx0" brushRef="#br0">44366 24036 668,'-12'-36'36,"8"7"-3,8 7-6,8 7-3,5 4 0,5 1 4,3 0 3,5 2 5,2 0-2,2 1-8,2-1-7,3 0-7,-2 1-11,0 2-11,-3 2-12,-2 2-12,-3 1-6,-5-2 0,-5 0 1,-4-1 0,-4-1 0,-1 0 0,-1 0 1,0 0-1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6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46250 22236 650,'16'-43'48,"-1"10"-11,1 8-9,0 9-11,0 4-2,3 2 4,1 1 5,3 1 4,1 0 0,1 0-3,1 0-5,1 0-5,-2 2-1,-1 1-2,-4 2-2,-3 2 0,-3 1-13,-1 2-20,-2 0-23,-2 2-21,-4-1-7,-2-1 10,-6 0 8,-2-2 9,-3 0 9,0-2 8,0 0 9,1-1 8,-1-1 6,0 0 1,0 0 1,0 0 3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7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46053 21397 532,'-9'-9'0,"-1"-2"-2,-3-2-2,-1-1 0,-1-1 1,2 4 5,2 3 4,3 3 5,1 2 9,4 6 16,2 2 15,4 5 15,0 4 1,-1 5-13,0 5-12,-1 5-14,-1 4-7,0 2-5,0 4-3,0 3-4,-1-1-1,-1-2 0,0-3 0,-1-3 1,-1-5-4,0-4-8,0-5-10,0-4-8,4-10-11,6-10-14,7-13-12,7-11-14,1-4 1,-5 5 16,-5 5 13,-4 5 16,-2-1 8,2-5 1,1-7 1,3-5 2,1-3 1,0-2 3,-1-1 1,1 0 2,-1 2 5,-2 6 7,-3 5 6,-1 7 6,-1 4 7,0 2 4,0 4 6,0 3 6,-2 6 2,-2 10 2,-3 9 0,-4 11 0,-2 6-4,-3 5-10,-4 3-11,-1 4-11,-3 1-7,0-1-5,1 0-5,-1-1-4,2-4-3,3-6 0,3-6 1,3-5 0,3-6-2,4-3-3,4-4-4,4-4-3,4-6-1,5-6 6,5-7 4,5-7 5,2-4 3,-1 3 1,-1 0 2,-1 1 2,-5 5 9,-7 10 18,-8 10 16,-8 10 18,-5 5 4,-4 2-8,-2 3-10,-3 1-8,-2 2-7,-1-1-6,-1 0-6,-1 1-6,-1 0-4,-1 1-3,-1 0-2,0 2-4,-4 2-3,-1 1-2,-4 2-2,-2 2-2,-1 0-6,5-3-8,4-4-9,4-2-9,3-4-2,4-5 1,5-5 3,3-4 2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7"/>
    </inkml:context>
    <inkml:brush xml:id="br0">
      <inkml:brushProperty name="width" value="0.03195" units="cm"/>
      <inkml:brushProperty name="height" value="0.03195" units="cm"/>
      <inkml:brushProperty name="color" value="#F2395B"/>
    </inkml:brush>
  </inkml:definitions>
  <inkml:trace contextRef="#ctx0" brushRef="#br0">47050 23231 688,'23'-7'3,"-1"0"5,-2 2 5,1 1 5,-2 0 6,1 2 6,-1 0 5,1 2 6,-2 1-1,0 2-6,0 2-7,-2 2-6,-2 1-8,-3 1-8,-3 1-9,-2 2-9,-4 1-2,-4 3 3,-4 3 4,-4 3 3,-3 0-8,-1-1-15,-3-3-18,-1-1-16,0-4-3,3-3 13,2-4 11,4-4 13,2-1 7,-1 2 4,0 2 4,0 2 3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7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46781 23943 657,'-23'-2'5,"15"-2"18,16-4 17,15-1 19,8-3 4,-2 2-11,0 1-10,-1 1-9,-2 0-13,-3 2-15,-3 1-13,-3 1-14,-3 0-11,-1 2-6,-2 0-6,-2 2-6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28"/>
    </inkml:context>
    <inkml:brush xml:id="br0">
      <inkml:brushProperty name="width" value="0.04805" units="cm"/>
      <inkml:brushProperty name="height" value="0.04805" units="cm"/>
      <inkml:brushProperty name="color" value="#F2395B"/>
    </inkml:brush>
  </inkml:definitions>
  <inkml:trace contextRef="#ctx0" brushRef="#br0">47128 23528 457,'-21'-1'1,"5"0"0,5-2 1,5 0 0,1 1 6,2 4 9,-1 4 9,0 4 9,0 2 4,2 1 1,0 1 1,2 2-1,0 0 0,0 3-4,0 1-4,0 3-2,0 0-3,2 1-4,0-1-3,2 1-2,1-2-3,3-2-2,4-1 0,2-2-1,4-3-3,3-3-7,5-3-4,3-2-6,4-4-8,5-4-7,3-4-9,4-4-8,0-2-3,-2 1 2,-4-1 1,-2 0 2,-3 0-1,-3 1-7,-3-1-5,-3 0-5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32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61916 26312 499,'2'-18'2,"2"-3"5,4-5 5,2-3 4,0 0 5,-3 7 5,-2 5 4,-4 7 5,-3 5 3,-6 8-2,-4 6 0,-5 7-1,-4 5-2,-3 3-7,-3 3-4,-3 3-6,-1 2-3,-2 2-2,-1 2 0,-1 3-1,1 0-2,0 2-4,1 0-3,1 2-3,1-1-2,2-2 1,0-2-1,1-2 1,2-3 0,5-3 0,3-5 1,5-3 0,6-6 2,11-3 5,12-6 4,10-4 4,6-5 1,4 0-2,3-3-3,2-2-2,3 0-2,2 0-2,2 2-3,2 1-1,-1 0-2,-4 2-5,-4 0-2,-3 2-4,-4 0-4,-2 0-3,-2 0-5,-1 0-4,-3 0-3,-3 2-5,-3 0-3,-3 2-5,-4-3-1,-5-2 0,-4-5-1,-6-4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01"/>
    </inkml:context>
    <inkml:brush xml:id="br0">
      <inkml:brushProperty name="width" value="0.05082" units="cm"/>
      <inkml:brushProperty name="height" value="0.05082" units="cm"/>
      <inkml:brushProperty name="color" value="#F2395B"/>
    </inkml:brush>
  </inkml:definitions>
  <inkml:trace contextRef="#ctx0" brushRef="#br0">82525 29547 432,'1'-14'4,"2"2"8,2 4 6,2 3 9,0 1 3,1 2-2,0 0 0,0 2-2,-2 3-4,-1 7-7,-2 8-7,-1 6-8,-4 6-6,-2 4-7,-4 6-5,-2 4-6,-2 2 0,1-4 4,-1-2 6,0-3 5,1-5-2,2-6-6,3-5-8,1-6-8,1-5 2,0-1 8,0-2 10,0-2 9,2-1 9,4 0 7,4 0 7,4 0 7,1 1 4,-1 3 0,0 3-2,-2 4 0,-1 1-1,-2 3-3,-3 1 0,0 3-3,-4 1-2,0 1-2,-3 1-2,-2 1-2,-1 0-2,2 1 1,1-1-1,0 0 0,1-1 1,1-5 0,-1-3 0,0-4 1,1-6 0,2-5-2,2-6-1,2-5-1,2-8-6,3-6-9,4-6-8,2-8-10,3-5-5,1 0-2,3-4-2,1 0-2,1-4 0,-1-2 0,-1-4 0,-1-2 1,0 1 2,-1 5 6,1 4 6,0 6 6,-2 4 2,-1 5 1,-3 5 1,-1 5 1,-2 4 4,-2 3 7,-3 3 7,-1 3 8,0 3 11,0 6 15,1 4 15,2 5 14,-2 6 1,-2 4-16,-4 4-14,-2 7-14,-3 1-11,0 2-5,-2 1-5,0 1-5,-1-1-6,-2-2-7,0-2-7,-1-1-6,1-10-11,4-15-11,4-16-12,4-15-11,4-8 0,2 2 14,3 0 13,4 1 15,0 2 9,-1 1 6,-1 3 6,-1 2 6,0 1 4,0 4 2,-1 3 2,1 3 3,-1 3 4,0 2 6,-2 4 7,-1 3 6,0 2 2,-2 1-2,-1 3-3,0 2-3,-2 3-2,-2 6-3,-2 4-3,-2 5-2,-3 3-4,-2 2-5,-3 2-4,-3 3-5,-2-1-5,2 0-3,1-1-5,1-1-4,0-4-1,1-5 0,-1-7 1,0-5 1,1-6-3,2-6-5,2-6-6,3-5-5,2-5-1,6-2 6,4-2 5,5-1 5,2 0 5,-3 3 4,-1 3 4,-2 3 4,-2 4 5,-2 8 5,-2 6 5,-2 8 5,-3 4 0,-2 3-5,-4 3-6,-2 3-6,-2 0-4,1-2-3,-1-1-2,0-2-4,1-4 0,1-1-1,0-4 1,2-3 0,0-1 0,1-2 1,-1-1 0,0 0 1,1-1 5,2 2 11,2 0 11,2 1 11,1 2 6,0 2 1,0 2 1,0 1 0,0 2-2,0 0-5,0-1-5,0 1-4,0 0-5,0 1-3,0 1-2,0 1-4,0 0-1,0-3 1,0-1 1,0-2 0,0-5-9,-2-6-21,0-8-19,-1-6-20,-1-3-4,2 1 14,0 1 13,2 0 13,1 2 11,1 1 10,3 0 8,2 2 9,2 0 7,2-2 5,2 0 4,1-1 5,2 0-1,1 1-7,2 0-7,0 2-7,-1 0-3,1 0-2,-2 1 0,-1-1-1,-1 0-2,-3 2-4,-1 1-4,-2 0-4,-2 0-8,-2-2-10,-3-1-11,0-3-10,-4 0-1,0 0 9,-3 2 11,-2 1 9,0 0 9,0 0 5,2 0 5,1 0 7,0 3 13,2 5 24,0 4 22,2 5 23,0 5 4,0 4-16,0 3-17,0 5-15,-1 1-11,0 0-5,-2 1-6,0-1-5,0 0-4,0-1-2,1-1-1,2-1-1,0-2-3,0-1-2,0-3-3,0-1-1,2-3-6,6-1-10,4-2-8,5-2-10,2-2-6,-3-2-1,-1-3-1,-2 0-3,-1-4 2,1-2 0,1-4 3,2-2 2,-1-3 2,-1-3 0,-1-3 2,-1-3 1,-1 0 3,-2 2 5,-2 5 6,-2 1 5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32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62779 26861 462,'-8'-8'0,"2"1"0,1-1 0,0 0 0,1-1-1,-2-2-2,0-2-2,-1-1-1,-1-1 3,0 1 7,0 0 7,0 2 9,1 1 3,1 1 1,0 0-1,2 2 1,-1 3 5,0 6 9,-1 6 11,-2 6 9,1 6 0,-1 9-11,0 7-9,0 8-11,-1 9-6,-2 9-2,-1 11-3,-3 9-2,0 10-4,-1 8-7,0 9-8,1 9-6,0 9-10,2 7-10,2 8-12,3 7-11,1-8-8,2-25-3,2-26-3,2-25-3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40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69157 34900 610,'-16'0'-9,"2"2"16,1 0 14,1 2 16,-1 0 6,0 3-4,-1 2-3,-1 2-4,-1 1-3,-1 0-3,-1-1-3,-1 1-3,-2 1-3,-1 3-2,-3 3-4,-1 3-1,-2 2-3,-1-1 0,-1 1 0,0-1-1,-2 1-2,-1-1-2,-1 0-5,0 1-2,0-2-2,3-1-1,3-3-1,3-1 0,3-3-1,3-1 1,3-2 1,3-2 1,3-4-2,6-2-5,4-6-4,6-2-4,6-6-7,11-6-9,9-5-9,10-6-9,0-1 0,-9 7 10,-11 5 9,-9 7 11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40"/>
    </inkml:context>
    <inkml:brush xml:id="br0">
      <inkml:brushProperty name="width" value="0.04932" units="cm"/>
      <inkml:brushProperty name="height" value="0.04932" units="cm"/>
      <inkml:brushProperty name="color" value="#F2395B"/>
    </inkml:brush>
  </inkml:definitions>
  <inkml:trace contextRef="#ctx0" brushRef="#br0">70500 34850 446,'21'0'16,"-3"2"1,-4 0 1,-4 2 3,-2 1 0,3 3 2,2 4 1,2 2 2,0 1 0,1-1-2,0-1-3,-1 0-1,1-2-2,1-1-2,2-1-1,0 0-1,1-1-2,2 0-2,3-1-1,1 1-2,1 0-1,-1 2-1,-1 0-2,-1 1-1,-2 1-2,-1 0-3,-2-1-2,-3 1-2,0 0-3,-2 0 0,-1-1-1,-1 1-2,0 0 1,0 0 0,-1-1 1,1 1 1,-2 0 3,-2 2 5,-4 0 5,-2 1 5,-3 2 4,0 3 4,-2 3 3,0 3 4,-2 0 2,0-3-3,-1-3-1,-2-3-3,1-1 0,1 0-3,0-1-1,2 1-1,0 0-1,0 1-1,0 1-1,0 1 0,1 2-1,0 1-3,2 3-1,0 1-3,1 2-2,0-1-5,0 0-4,0 1-4,0 0-3,0 2-1,0 3-3,0 1-2,0 1 0,0-2-1,0 0 0,0-1 0,1-2 0,0-3 2,2-3 0,0-3 2,0-3-2,0-1-6,-2-2-5,0-2-5,-2-2-2,-2-1 0,-2-1 1,-2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41"/>
    </inkml:context>
    <inkml:brush xml:id="br0">
      <inkml:brushProperty name="width" value="0.05031" units="cm"/>
      <inkml:brushProperty name="height" value="0.05031" units="cm"/>
      <inkml:brushProperty name="color" value="#F2395B"/>
    </inkml:brush>
  </inkml:definitions>
  <inkml:trace contextRef="#ctx0" brushRef="#br0">68398 36511 437,'-1'-14'0,"-2"3"1,-2 3 0,-1 2 0,0 5 7,4 6 14,4 6 14,4 6 13,1 4 4,-1 2-10,0 4-8,-2 3-9,0 1-4,0-1-2,0-2-2,0 1-1,0-1-3,0 2-3,0 2-3,0 3-3,-2 1-2,-1 4-2,-2 2-1,-1 4-1,-2 0-1,0-2-3,0-2-2,0-2-2,0-2-1,0-2 0,0-2-2,0-1 0,0-4 0,0-6 2,0-3 0,1-6 2,0-3 6,3-1 13,4 0 12,2-2 12,3-1 3,0-2-8,1-3-7,2 0-8,1-2-3,3 0-1,3 0 0,3 0 0,2 0-1,1 2-1,1 0-1,1 1-2,0 2 0,-1 0-1,-1 1-2,-1 2 0,0 0-1,1 1 0,1 2-1,1 0 0,-1 1 0,0 0-1,-1-1 1,0 1-1,-3 0 0,0-1-1,-1 1-2,0 0-1,-3-1-1,-1-3-1,-2-1 0,-3-2-1,0-1 1,0 0-1,0 0 1,-1 0 0,1-1 0,0-1-1,0 0 1,-1-1 0,5-4 1,8-6 4,7-6 3,8-5 4,1-2 0,-7 2 0,-7 4-2,-7 3-1,-4 1-1,1-1-1,0-1-1,-1-1-1,2-1-1,1 0-5,3 1-3,2-1-4,-2 1-8,-5 1-11,-5 0-12,-5 2-12,-3 0-5,-4 1 1,-2-1 0,-3 0 2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42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69464 35847 684,'-8'-14'2,"2"2"6,1 4 5,0 3 6,1 1 3,-2 2 3,0 0 3,-1 2 2,-1 1 1,0 4-5,0 2-4,0 3-3,-2 5-4,-3 4 0,-5 4-1,-3 7-2,-4 2-2,-3 4-5,-3 3-6,-3 2-3,-1 2-8,0 0-9,-1 0-9,1 0-8,2-2-2,4-3 6,3-5 5,5-4 7,3-4 0,2-5-6,4-5-5,3-4-7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42"/>
    </inkml:context>
    <inkml:brush xml:id="br0">
      <inkml:brushProperty name="width" value="0.02895" units="cm"/>
      <inkml:brushProperty name="height" value="0.02895" units="cm"/>
      <inkml:brushProperty name="color" value="#F2395B"/>
    </inkml:brush>
  </inkml:definitions>
  <inkml:trace contextRef="#ctx0" brushRef="#br0">68900 38350 759,'8'7'-20,"2"-1"1,0 0 0,1-2 1,2 2 13,1 2 26,3 3 26,2 3 25,1 3 3,1 1-19,1 3-21,1 1-20,0 0-14,-2-3-10,0-3-10,0-3-8,-2-2-7,1-3-1,-1-1-3,1-2-2,-2-1 0,-3 0 4,-3 0 3,-2 0 3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42"/>
    </inkml:context>
    <inkml:brush xml:id="br0">
      <inkml:brushProperty name="width" value="0.03649" units="cm"/>
      <inkml:brushProperty name="height" value="0.03649" units="cm"/>
      <inkml:brushProperty name="color" value="#F2395B"/>
    </inkml:brush>
  </inkml:definitions>
  <inkml:trace contextRef="#ctx0" brushRef="#br0">71262 36827 602,'-8'-6'9,"2"2"17,1 4 17,1 3 18,0 3 2,2 5-10,0 5-11,2 5-11,-1 4-8,0 1-4,-2 2-5,0 3-4,-1 0-7,0 2-6,0 1-7,1 0-7,-1 1-8,2-3-9,0-2-8,2-1-10,0-4-2,0-4 0,0-3 2,0-4 2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44"/>
    </inkml:context>
    <inkml:brush xml:id="br0">
      <inkml:brushProperty name="width" value="0.05397" units="cm"/>
      <inkml:brushProperty name="height" value="0.05397" units="cm"/>
      <inkml:brushProperty name="color" value="#F2395B"/>
    </inkml:brush>
  </inkml:definitions>
  <inkml:trace contextRef="#ctx0" brushRef="#br0">72870 35383 407,'-11'-7'18,"8"1"13,9 0 12,10 2 14,3 0 0,1 0-10,-1 0-10,1 0-11,-1 0-7,1 0-2,0 0-3,-1 1-2,2-2-1,1 0-1,3-2 1,1 0-1,2-1-2,-1 0-4,1 1-5,-1-1-3,-1 0-3,-1 0-1,-3 0 0,-1 0 0,-1 1 0,-1-1 1,1 0 1,-1 0 2,0 0-1,-2 0-1,-3 1 0,-1-1-2,-1 0 1,0 2 0,-1 1 1,1 0 0,0 2 0,2 0-2,0 2-2,1 0-1,-1 0 0,-1-2 3,-2-2 1,-2-1 2,-3 0 7,-4 4 9,-4 4 11,-4 4 9,-1 3 4,2 1-6,2 3-5,2 2-5,1 0-3,0 1-2,0 0-2,0-1-2,0 1-2,0 2-1,0 0-3,0 1-1,0 1-1,0 1-1,0 1 0,0 1-1,0 0-1,0-1 1,0-1 1,0-1-1,0-1 1,0 1-2,0 0-1,0-1-1,0 0 0,0-1-1,0 0 0,0-2 0,0 0 0,0 3 0,0 2-1,0 1-1,0 0 0,0-3-2,0-3 0,0-2-2,2-4 5,2-1 10,4-2 11,2-2 10,2-2 4,1-1-6,1 0-5,2-1-6,0 0-2,1 1-3,1 3-3,1 2-2,1 1-1,1 0-1,1 0 0,1 0-2,1 0 0,1 3-1,1 2-1,1 2-2,1-1-2,1-1-1,1-2-3,1-2-2,1-2 0,0-1 0,2-1 2,1 0 0,-2-1-1,-3 0-3,-5 0-4,-3 0-2,-3-1-2,-1 2 0,-1-2 0,-1 1 1,-2 1-4,-4 2-8,-5 2-8,-2 2-7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45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75100 33050 548,'7'16'76,"-1"1"-15,-1 1-16,0 1-15,-1 1-7,0 1 1,-1 1 0,1 1 0,0 1 1,-2 1-2,0 1 0,-2 1 0,1 0-4,0 1-4,2-1-4,0 1-5,1-1-7,0 2-10,-1 1-8,1 1-10,-1 0-4,0-2-1,-2 0 0,0-1-1,-1-3-3,2-5-8,0-5-7,2-4-7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46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74916 31494 532,'7'-16'0,"0"1"-1,-2-1 0,0 0 0,-4 3 5,-5 3 14,-4 4 13,-5 4 13,-3 4 2,-1 4-7,-2 4-8,1 3-7,-2 3-5,1 1-2,-1 2-1,0 0-1,2-1-3,1 1 0,2-2-3,3-1-1,1 0-1,0-1-1,2 1-2,1 0 0,1-1-1,2-1-1,2-1 0,2-1-1,3-1-3,6 0-5,4-2-6,5-1-6,4-3-2,3-6 0,3-6 1,3-5-1,1-4 2,-2 0 1,0 1 2,-1-1 3,-2 2-1,-5 1-2,-3 2 0,-4 2-3,-4 3 10,-1 4 17,-2 4 20,-2 4 17,-1 3 6,0 4-8,-1 2-8,2 3-9,-1 0-7,1-1-6,2-2-7,0-2-7,1-3-3,2-3-4,0-3-2,1-2-3,1-3 0,0-2 2,-1-2 1,1-2 2,-1-2-1,-1-1-2,0-3-3,-2-2-2,0 0 0,-2 1 0,-1 1 3,0 1 1,-2 0 3,-1 2 6,0 1 5,-1 1 5,-3 0 3,0 2 3,-3 1 0,-2 0 2,-2 2-1,-2 0-5,-2 2-6,-1 0-4,2 1-5,8 0-6,8 0-7,8 0-5,4 0-1,1-2 4,1 0 5,1-1 4,0-1 4,-1 2 2,0 0 1,-2 2 3,-2 0 1,-1 0 0,-2 0 0,-2 0 0,-3 1 7,-1 1 15,-2 4 15,-1 0 14,-2 3 3,0 0-8,0 1-10,0 1-8,0 2-7,0 0-1,0 1-3,0 1-3,0 1-3,0 1-4,0 2-5,0 0-3,2-2-5,7-3-6,6-4-6,5-4-6,3-4-3,-3-3 1,-1-2 1,-2-3-1,-2-4 2,-1-2 1,-1-3 3,0-3 1,-3-2 3,-1-1 5,-2-1 4,-2-1 4,-2 0 4,0 1 3,-2 1 3,0 1 3,-2 1 1,0 3 1,-2 1 0,0 2 1,-2 2-1,-2 3-3,-2 1-3,-1 2-4,-3 2-6,0 2-10,-1 2-12,-1 2-9,1 1-6,4 2 0,4 0-1,4 2 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01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84369 31152 541,'0'-16'0,"0"-1"0,0-1 0,0-1 0,0 1 3,0 2 4,0 4 6,0 3 4,-2 3 9,0 2 12,-3 4 12,-2 2 12,-1 4 1,-2 4-11,0 3-10,-1 5-10,-2 2-8,-1 1-7,-3 1-7,-1 1-8,-1 1-5,2 1-8,3 0-8,1 2-6,2-1-3,0-1 2,2-3 0,1-1 2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47"/>
    </inkml:context>
    <inkml:brush xml:id="br0">
      <inkml:brushProperty name="width" value="0.04633" units="cm"/>
      <inkml:brushProperty name="height" value="0.04633" units="cm"/>
      <inkml:brushProperty name="color" value="#F2395B"/>
    </inkml:brush>
  </inkml:definitions>
  <inkml:trace contextRef="#ctx0" brushRef="#br0">78113 30922 474,'6'-4'40,"-2"8"2,-4 8 3,-2 7 2,-4 5-2,-2-1-8,-3 1-7,-3-1-7,-2 2-5,-2 1-3,0 2-2,-1 3-3,1-2-4,1-2-8,2-3-6,3-3-8,3-7-10,6-10-15,6-12-13,6-9-15,3-8-1,1 0 14,1-1 13,2 0 13,-1-1 8,-1 1 6,-1 1 4,-1 1 5,-1 2 4,0 3 1,-2 3 3,0 3 2,-2 2 4,-1 2 9,-1 2 7,0 3 8,-1 0 4,2 2 2,0 0 1,1 2 2,1 2-2,-2 4-4,-1 3-3,0 5-5,-1 2-2,0 1-2,0 1-3,0 1-2,-1 1-1,1 1 0,0 1 0,0 1-1,-1 0 0,0-1-2,-2-1 0,0-1-2,0-1 1,2-3-1,2-1 0,2-2-1,1-5 0,3-6-2,2-8-2,2-6-2,2-6-2,3-5-2,3-5-3,3-5-3,0-2-2,-2-2-3,-1-1-1,-2 0-3,-3 0 0,-1 1 1,-3 3 2,-1 2 1,-2 2-3,-2 3-7,-3 3-7,-1 3-8,-2 6-3,-4 7 2,-2 8 2,-3 8 2,-2 3-1,0 1-3,0 0-3,0 0-4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47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79986 31521 517,'15'-8'-6,"-1"-2"10,-1 0 10,0-1 10,-3 0 4,-3 0-2,-3 2-3,-2 1-1,-4 0-3,-2 2 1,-3 1-1,-3 1 0,-3 1-1,0 3-2,-1 4-2,-1 2-2,-1 3-2,-2 4 1,0 2-1,-1 3-1,1 1 0,1 1 0,2 0-1,3-1 0,1 0-1,2-3-1,2-1-1,3-2-2,2-3-2,5-1-7,6-2-4,4-2-7,3-3-3,1-2-3,1-3-2,1-4-3,1-1 0,0-2 1,-1 0 0,1-1 2,-2 0 2,-3 1 4,-3 0 5,-3 2 5,-1 1 11,0 2 18,0 2 19,0 2 17,0 2 6,-1 2-8,1 2-8,0 2-8,-1 2-7,-1 1-5,0 3-6,-2 2-5,1 2-9,0 1-8,1 3-9,2 1-9,0 3-10,0 1-11,-1 2-10,1 3-11,-1-3-3,0-4 4,-2-5 4,0-4 4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49"/>
    </inkml:context>
    <inkml:brush xml:id="br0">
      <inkml:brushProperty name="width" value="0.04463" units="cm"/>
      <inkml:brushProperty name="height" value="0.04463" units="cm"/>
      <inkml:brushProperty name="color" value="#F2395B"/>
    </inkml:brush>
  </inkml:definitions>
  <inkml:trace contextRef="#ctx0" brushRef="#br0">79006 36997 492,'-1'-14'0,"-4"2"0,-2 4 0,-3 3-1,-1 1 4,0 2 7,2 0 7,1 2 7,-2 1 3,-4 4 0,-4 2-1,-3 3 0,-4 3-2,-3 2-2,-3 1-3,-2 3-3,-2 1 0,3 1 0,2 1 0,1 1 1,3 1-1,1-1-1,3 0-1,1 1-2,3-1 0,3-1-2,3-1-1,3-1-1,4-2-3,8-5-6,6-3-4,7-4-6,6-5-3,5-6-1,5-6-1,5-5-1,2-3-2,0 0-1,0 2-1,0 1-2,-1 2 0,-3 1 3,-4 2 2,-2 2 3,-3 2 1,-5 2 0,-3 3 0,-4 1 1,-4 2 8,-1 1 17,-2 3 16,-2 2 17,-3 2 5,-2 2-6,-4 2-8,-2 1-6,-1 2-6,0 0-3,2-1-3,1 1-4,0-1-2,0-1-2,0-1-3,0 0-1,3-2-4,8-1-4,6-1-5,7 0-4,4-4-3,-1-5-2,1-4-1,-1-5-2,1-4 0,-1-2 1,0-1 0,1-3 2,-3 1-1,-3 1-1,-4 2-1,-4 3-1,-4 0 0,-1 0 4,-2 0 3,-2 1 4,-2 0 3,-4 0 4,-2 2 5,-3 1 4,-3 1 3,0 2 0,-1 2 1,-1 2 1,0 1 0,1 0 0,0 0-1,2 0 0,0 0 0,1 2-2,-1 0 0,0 2-2,4-1-3,6-2-6,8-2-5,6-2-5,5-2-3,3 0 1,3-1 0,3-2 1,1 1-1,-1 1-3,-1 0-2,-1 2-3,-2 0 0,-3 2 3,-3 0 2,-3 2 4,-2 1 6,0 2 12,-2 2 11,0 2 13,-3 1 4,-1 1-1,-2 2-2,-2 0-2,-1 0-1,-2 1 0,-1 0-2,0 0-1,-1 2-2,-2 5-2,0 5-2,-1 5-2,0 1-2,2-4-2,2-2-2,2-2-2,2-4-1,4-1 0,2-3 0,4-1-1,1-4-4,1-6-6,1-6-9,2-6-7,-1-4-4,3-3 0,0-3-1,1-3-1,-1-2 1,-1 1 3,-2-1 1,-2 1 2,-3 0 2,-1 1 5,-2 1 3,-2 1 3,-2 1 3,-2 1 4,-2 0 3,-2 2 3,-3 3 2,-2 3-2,-3 4 0,-3 4-1,-2 2-2,0 0-2,1 0-2,-1 0-2,1 0-4,1 2-5,1 0-5,0 2-5,2 0-5,1 2-4,0 0-5,2 1-5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49"/>
    </inkml:context>
    <inkml:brush xml:id="br0">
      <inkml:brushProperty name="width" value="0.03666" units="cm"/>
      <inkml:brushProperty name="height" value="0.03666" units="cm"/>
      <inkml:brushProperty name="color" value="#F2395B"/>
    </inkml:brush>
  </inkml:definitions>
  <inkml:trace contextRef="#ctx0" brushRef="#br0">82621 37200 600,'-8'8'49,"0"2"0,0 0-1,0 1 1,-2 3-4,-3 3-6,-5 5-6,-3 3-7,-3 3-5,1-1-6,-1 0-5,1 1-6,0-2-2,3-1 1,1-3 0,3-1 1,3-5-15,6-7-28,6-6-29,6-8-28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49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83050 37194 526,'7'16'102,"-1"1"-21,0 1-20,-2 1-20,0 1-13,0-1-5,0 1-4,0-1-4,-1 2-3,0 1-1,-2 3 0,0 1-1,-1 0 0,2-3 1,0-3 1,2-3 0,1-4-2,3-6-6,3-6-5,4-6-7,1-6-2,1-7 0,1-7 0,1-7 0,1-3 1,1 0 1,1-1 1,1 1 1,-1 1 0,-3 2 2,-3 1 0,-3 3 0,-2 2 1,-2 3-3,-2 3-1,-2 3-2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0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84246 37577 492,'14'-15'11,"-3"1"5,-3 1 6,-2 1 5,-3 0 2,-1 0-3,0 1-2,-1-1-3,-3 1-2,-2 0-1,-4 2-1,-2 1 0,-3 2-1,-1 6 0,-3 4-1,-1 6 0,-1 2-1,1 3 0,0 1-1,2 3 1,2 1-2,1 1-1,2 1-1,3 1-2,0 0 0,2-1-1,0-1 0,2-1 0,1-2-1,2-1-3,2-2-2,2-3-2,2-1-3,2-2-4,1-2-5,3-2-5,2-3-4,1-4-8,3-4-7,2-4-7,-1-2-1,-1-2 4,-2 0 3,-3-1 5,-1 1 3,0 1 5,-2 2 5,-1 3 4,0 0 6,-2 2 7,-1 1 9,0 0 8,-1 3 9,1 2 12,2 3 13,0 4 11,0 1 3,0 1-8,-2 2-8,0 0-8,-1 2-7,1 1-4,2 3-6,0 1-5,1 1-4,2-1-5,0 0-5,1-2-3,0-1-10,-1 1-14,0 0-13,-2-1-13,-1 1-10,0-1-4,-2 1-5,0 0-4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3"/>
    </inkml:context>
    <inkml:brush xml:id="br0">
      <inkml:brushProperty name="width" value="0.03158" units="cm"/>
      <inkml:brushProperty name="height" value="0.03158" units="cm"/>
      <inkml:brushProperty name="color" value="#F2395B"/>
    </inkml:brush>
  </inkml:definitions>
  <inkml:trace contextRef="#ctx0" brushRef="#br0">91462 15731 696,'5'-7'-2,"-6"1"11,-6 0 11,-6 2 10,-1 0 4,1 2-4,2 0-4,2 2-4,-1 1-3,-3 2-2,-5 2-2,-3 2-1,-5 3 0,-3 7 0,-5 5 2,-3 7 0,-5 6-7,-8 8-15,-6 8-16,-7 8-16,-3 2-9,2-3 0,2-3-1,3-2-1,5-8 3,12-8 7,10-11 6,11-9 6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3"/>
    </inkml:context>
    <inkml:brush xml:id="br0">
      <inkml:brushProperty name="width" value="0.03139" units="cm"/>
      <inkml:brushProperty name="height" value="0.03139" units="cm"/>
      <inkml:brushProperty name="color" value="#F2395B"/>
    </inkml:brush>
  </inkml:definitions>
  <inkml:trace contextRef="#ctx0" brushRef="#br0">89717 14200 700,'0'-16'1,"0"2"1,0 1 1,0 1 2,0 2 4,0 6 7,0 4 6,0 6 8,-1 3 2,0 3-3,-2 4-3,0 2-3,-3 4-3,-2 6-3,-3 7-4,-3 5-4,-2 5-1,-1 4 0,-2 3 1,1 5 2,-1-1-5,1-4-6,0-6-7,3-4-8,-1-4-11,2-2-16,1-2-16,1-1-16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4"/>
    </inkml:context>
    <inkml:brush xml:id="br0">
      <inkml:brushProperty name="width" value="0.03509" units="cm"/>
      <inkml:brushProperty name="height" value="0.03509" units="cm"/>
      <inkml:brushProperty name="color" value="#F2395B"/>
    </inkml:brush>
  </inkml:definitions>
  <inkml:trace contextRef="#ctx0" brushRef="#br0">90150 19150 626,'0'75'115,"2"-7"-27,0-7-28,2-7-26,0-3-15,1-1-1,1 1 0,2 0-2,-1-1-11,-1-1-21,-1 0-22,0-2-21,-2-4-9,-2-10 4,-2-8 4,-2-8 3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4"/>
    </inkml:context>
    <inkml:brush xml:id="br0">
      <inkml:brushProperty name="width" value="0.02936" units="cm"/>
      <inkml:brushProperty name="height" value="0.02936" units="cm"/>
      <inkml:brushProperty name="color" value="#F2395B"/>
    </inkml:brush>
  </inkml:definitions>
  <inkml:trace contextRef="#ctx0" brushRef="#br0">87011 16436 749,'-14'-2'0,"3"-4"-1,3-4 0,2-3-1,5 0 6,6 6 12,6 6 12,6 6 13,3 6 2,1 5-6,0 7-6,3 5-7,1 5-6,4 2-8,4 4-8,5 3-7,1 0-8,0 1-8,0 0-10,0 0-7,-2-2-3,-3-6 6,-5-4 6,-4-5 6,-3-5 0,-3-3-1,-3-4-3,-2-4-3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01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85548 29837 511,'7'-15'3,"-2"2"7,-3 2 7,0 3 7,-4 3 7,0 8 10,-3 6 10,-2 7 8,-2 5 0,-2 5-11,-1 3-11,-3 5-11,-2 2-6,-1 2-1,-3 2-2,-1 2-2,-1 0-4,1-2-11,1-2-8,1-2-9,2-3-7,1-3-6,2-5-5,3-3-6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6"/>
    </inkml:context>
    <inkml:brush xml:id="br0">
      <inkml:brushProperty name="width" value="0.04486" units="cm"/>
      <inkml:brushProperty name="height" value="0.04486" units="cm"/>
      <inkml:brushProperty name="color" value="#F2395B"/>
    </inkml:brush>
  </inkml:definitions>
  <inkml:trace contextRef="#ctx0" brushRef="#br0">94825 35278 490,'8'-8'3,"0"0"7,0 1 6,0-1 6,-2 0 4,-1 0-1,-2 0 1,-2 1-1,-3 0 1,-4 2 1,-4 2 0,-3 2 1,-3 1-1,-1 2-3,-2 0-3,1 2-4,-2 1-2,1 5-1,-1 4-2,0 4-1,0 1-2,-1 1 1,-1-1 0,-1 1-1,0-1 0,1 1-1,1-1-1,1 1-2,2-1 0,3 1 0,3-1-1,3 1 0,2-1 0,2 1 0,2-1 1,2 1 0,3-1-2,4-3-2,4-1-1,3-2-4,4-3-1,3-1-5,3-2-2,3-2-4,2-2-2,-1 0-1,0-2-1,1 0 0,-1-3-4,1 0-5,-1-3-6,0-2-5,0-1-3,-1-2 0,-1 0-1,-1-1-1,-3 0 3,-5 0 6,-5 2 5,-4 1 6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6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94859 33430 647,'-15'-15'6,"4"2"10,3 3 10,3 1 12,1 3 2,0 4-3,0 4-4,0 4-3,0 4-4,-2 5-2,0 5-1,-1 5-3,0 2-3,0 1-6,2-1-6,1 0-5,0 0-6,2-1-7,0-1-7,2-1-8,0-3-1,2-3 1,0-5 2,2-3 3,0-3-3,1-2-8,2-3-8,0 0-7,1-4 0,0 0 10,-1-3 9,1-2 10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6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95450 33478 583,'8'-9'2,"0"-3"5,-1-4 4,1-2 4,-1 3 7,-2 7 9,-3 8 11,0 8 9,-2 5 1,0 5-8,0 3-7,0 5-8,-1 1-6,0 1-4,-2-1-4,0 0-4,-1 0-6,2-3-7,0-1-7,2-3-8,0-1-3,-2-3 4,-1-1 1,0-2 3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7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94947 31451 534,'-8'-14'29,"2"1"5,1 2 6,0 2 4,2 4 0,0 6-4,2 6-6,1 6-4,-1 4-4,-1 1-2,0 3-2,-1 1-2,0 2-3,2 1-3,2 1-3,2 1-3,2-3-2,3-4 0,3-4 0,4-6 0,1-3-2,1-2-4,1-3-4,1 0-4,1-4-4,3-2-5,1-4-3,3-2-4,-1-3-2,-2-3 1,-1-3 1,-3-3 1,-2-1 2,-2 1 1,-4 1 2,-3 1 3,-2-1 2,-2-1 5,-3-3 5,0-1 4,-6 0 3,-6 1 0,-7 3 0,-7 1 1,-3 4 0,1 3-2,1 4 0,2 5-2,-1 3-2,-1 5-1,-1 6-3,-1 4-1,1 3-1,5-1 2,3 1 0,5 0 2,2-1-7,0-1-14,2-1-15,1-1-15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7"/>
    </inkml:context>
    <inkml:brush xml:id="br0">
      <inkml:brushProperty name="width" value="0.03575" units="cm"/>
      <inkml:brushProperty name="height" value="0.03575" units="cm"/>
      <inkml:brushProperty name="color" value="#F2395B"/>
    </inkml:brush>
  </inkml:definitions>
  <inkml:trace contextRef="#ctx0" brushRef="#br0">96450 35609 615,'50'-35'111,"-10"9"-23,-10 9-25,-9 9-24,-3 4-14,5 1-4,5-2-4,4 2-4,3-1-6,-1 2-7,-1 0-6,-2 2-8,0 1-7,-1 4-8,-1 2-7,-1 3-8,-3 1-3,-1-2 1,-4-3 1,-3-1 1,-3-1 3,-1 0 5,-2 0 5,-2 0 6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8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99172 34900 525,'-22'0'20,"2"0"9,5 0 8,1 0 9,3 3 1,-1 6-5,0 5-6,1 7-4,-1 3-4,2 1-3,1 1-2,1 0-2,1 1-2,2-1-3,2-1-1,2-1-3,1-2-1,2-3-3,0-3-3,2-3-2,1-2-4,3-2-4,3-2-3,4-2-5,1-3-2,1-3-3,1-2-2,1-3-3,0-3 0,-1-2 0,-1-2 1,-1-1 0,-2-2 1,-2-2 3,-4 0 1,-3 0 3,-2-2 2,-2 0 4,-2 1 3,-2-1 3,-2 2 4,-2 1 3,-1 2 3,-3 3 4,-1 1 2,-2 2-1,0 2 0,-1 3 0,1 0-1,1 0-5,2 0-3,3 0-4,2 1-9,6 0-16,4 2-17,5 0-15,5 1-4,4-2 9,3 0 8,4-2 10,0 0 6,-5 1 7,-5-1 6,-4 0 6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8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100250 34739 506,'14'-7'-10,"-1"1"8,-2 0 8,-2 2 8,-1 1 10,1 2 12,2 2 13,0 2 11,0 2 3,-3 3-9,-1 4-10,-2 2-8,-2 3-7,0 3-4,-2 3-5,0 3-4,-2 2-3,-4 0-4,-2 2-4,-3 1-2,-2-1-6,2-2-5,1-1-6,1-3-6,1-6-13,4-12-20,2-12-20,4-12-20,2-6 0,3-1 21,3-1 21,4 0 21,0 0 11,1 3 4,0 3 3,-1 3 4,1 2 5,0 2 8,-1 3 7,1 1 7,-1 2 5,1 0 3,0 2 3,-1 1 3,0 0-2,-1 2-5,0 0-5,-2 2-4,0 0-8,1 0-6,1 0-9,2 0-7,-2 0-4,-1 2-1,-2 0-2,-2 2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8"/>
    </inkml:context>
    <inkml:brush xml:id="br0">
      <inkml:brushProperty name="width" value="0.04429" units="cm"/>
      <inkml:brushProperty name="height" value="0.04429" units="cm"/>
      <inkml:brushProperty name="color" value="#F2395B"/>
    </inkml:brush>
  </inkml:definitions>
  <inkml:trace contextRef="#ctx0" brushRef="#br0">101695 34237 496,'-14'-6'25,"4"6"11,5 4 10,3 6 9,2 4 4,0 7-6,0 5-6,0 7-4,0 4-6,0 4-5,0 4-5,0 4-5,-1 4-7,0 5-9,-2 5-8,0 5-10,-1 1-8,0-3-10,0-3-8,0-2-9,1-9-2,1-10 6,0-13 6,2-11 5,-1-7 1,0-1-6,-2-1-6,0 0-5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9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92174 36362 572,'-21'-8'6,"5"2"9,5 1 12,5 1 10,3 0 4,3 0-1,4 0-2,2 0-1,4 1-4,6 0-3,4 2-6,5 0-3,4 1-3,4 0-1,4 0 0,5 0-1,0 0-6,-1-2-9,0 0-11,-1-1-11,-3-1-8,-4 2-10,-4 0-9,-3 2-8,-5 0-4,-3 0 4,-4 0 3,-4 0 3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9"/>
    </inkml:context>
    <inkml:brush xml:id="br0">
      <inkml:brushProperty name="width" value="0.04006" units="cm"/>
      <inkml:brushProperty name="height" value="0.04006" units="cm"/>
      <inkml:brushProperty name="color" value="#F2395B"/>
    </inkml:brush>
  </inkml:definitions>
  <inkml:trace contextRef="#ctx0" brushRef="#br0">91422 35680 549,'0'-15'0,"-2"1"0,0 1 2,-2 1-1,-1 2 7,-1 6 13,-3 4 13,-2 6 12,0 4 2,1 7-7,0 6-7,2 5-9,0 3-3,2-1 0,1-2-1,0 1 0,1-3-1,1-2-1,-1-1-3,0-2-1,2-4-2,4-3-3,3-4-3,5-5-3,3-2-4,2-4-4,1-2-6,3-3-5,1-4-2,1-2 1,1-3 1,1-3 2,0-3 0,-1-3 1,-1-3-1,-1-3-1,-2-1 2,-4-1 3,-4 1 2,-5 0 3,-2 1 1,-4 3 1,-2 3 1,-3 3 1,-5 3 0,-4 5-2,-5 3-1,-5 4-1,-2 3-1,-1 2-2,1 2 0,-1 2 0,2 2-4,1 4-3,3 2-5,1 3-3,3 1-4,3-3-2,3-1-2,3-2-3,2-1 1,2 0 2,2 0 3,2 0 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02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86050 29895 449,'16'-13'62,"1"4"-4,1 6-2,1 5-4,2 3-4,1 3-6,3 3-4,1 4-6,2 0-3,1 1-4,0-1-3,2 1-2,1 0-3,-1 1-1,0 1-2,0 1 0,-1 0-9,-3-3-12,-3-1-15,-3-2-14,-3-2-4,-3-1 6,-3-1 6,-2 0 5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2:59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90097 35150 645,'0'30'110,"0"-3"-24,0-4-24,0-1-24,-1 1-14,0 6-7,-2 8-5,0 7-7,-2 1-5,0 0-2,-1-3-4,-1-2-3,0-3-7,2-4-10,2-4-10,2-3-9,1-5-7,0-3 0,0-4 0,0-4-1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00"/>
    </inkml:context>
    <inkml:brush xml:id="br0">
      <inkml:brushProperty name="width" value="0.02789" units="cm"/>
      <inkml:brushProperty name="height" value="0.02789" units="cm"/>
      <inkml:brushProperty name="color" value="#F2395B"/>
    </inkml:brush>
  </inkml:definitions>
  <inkml:trace contextRef="#ctx0" brushRef="#br0">90000 36256 788,'22'-42'22,"-3"10"3,-3 9 2,-3 11 3,0 4-1,3 2-5,3 1-3,4 0-4,0 1-6,0 1-6,1-1-5,-1 0-7,0 0-7,-1 2-7,-1 0-8,-1 2-6,-2 0-5,-3 0-1,-3 0-1,-2 0-1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00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91129 35270 560,'-14'-11'9,"3"8"11,3 9 10,2 10 11,3 6 4,1 8-4,0 7-3,2 7-3,0 4-5,0 3-2,0 3-5,0 4-3,0 0-2,0 1-2,0 0 0,0-1-1,0-3-4,0-10-7,0-9-8,0-7-7,-1-7-15,0 0-23,-2-1-23,0 0-23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01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94508 42377 617,'-10'-6'6,"-4"2"13,-4 4 11,-3 3 13,-2 3 2,1 5-4,1 5-6,1 5-5,1 3-5,1 1-4,1 1-3,1 1-5,0 0-1,2 0 0,1 1 0,1-1 0,1 0-4,1-1-8,0-1-8,2-1-9,1-2-6,0-3-4,2-3-5,1-3-3,2-5-4,5-6-5,6-8-5,4-6-5,1-2 2,-1 1 10,-2 2 10,-2 2 9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01"/>
    </inkml:context>
    <inkml:brush xml:id="br0">
      <inkml:brushProperty name="width" value="0.04071" units="cm"/>
      <inkml:brushProperty name="height" value="0.04071" units="cm"/>
      <inkml:brushProperty name="color" value="#F2395B"/>
    </inkml:brush>
  </inkml:definitions>
  <inkml:trace contextRef="#ctx0" brushRef="#br0">94800 42253 540,'7'-14'0,"-2"1"0,-3 2 0,0 2 0,-2 5 8,2 6 14,0 8 16,1 6 16,2 5 3,0 3-8,1 3-8,2 3-7,-1 1-6,-1 0-4,0 0-4,-2 1-5,0-2-2,0-2-2,0-1-2,0-3-2,0-1-1,2-1-1,0-1 0,1-1 0,3-5-1,4-10-1,3-10-2,5-10-2,1-8 0,1-7-2,-1-6 0,1-8-1,-1-2 0,1 0 2,-1 2 1,0 0 2,-1 3 2,-4 2 0,-5 3 0,-3 4 1,-3 2-1,-1 3-1,0 3-2,-2 3-1,-2 4-9,-6 5-15,-4 4-17,-5 6-15,-1 4-4,2 6 8,4 4 7,3 5 9,1 1 3,2-3-1,0-3-1,2-2-2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02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96103 42803 565,'28'-22'13,"-5"5"0,-6 3 0,-6 4 0,-3 2 0,1-1 3,1-2 2,2 0 2,-2 0 1,-1 1-1,-2 0-2,-2 2-2,-2 1 0,-2-1-3,-2 0 0,-2 0-2,-2 1-1,0 0-1,-1 2-1,-2 1-1,-1 0 0,-3 2 0,-3 0-1,-3 2 0,-2 1-1,1 4 0,-1 2-1,1 3-1,-1 3 0,2 0 0,1 1 1,1 1-1,0 2 1,-1 3 1,-1 3 2,-1 3 2,1 0-1,4 0-2,4-1-1,5-1-3,1-2 0,2-1-1,0-3-1,2-1-1,1-3 0,4-3 1,2-3 0,3-2-1,3-4-2,2-4-5,1-4-7,3-4-5,1-1-3,1-1 2,1 0 1,1 1 1,-1-1 2,-3 0 3,-3 0 1,-3 1 3,-2 1 5,0 2 7,-2 4 8,0 3 7,-3 3 7,-1 5 5,-2 5 6,-2 6 5,0 0-3,2-2-11,2-1-11,2-2-11,0-2-5,-1 1-1,0 0-1,-2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03"/>
    </inkml:context>
    <inkml:brush xml:id="br0">
      <inkml:brushProperty name="width" value="0.05168" units="cm"/>
      <inkml:brushProperty name="height" value="0.05168" units="cm"/>
      <inkml:brushProperty name="color" value="#F2395B"/>
    </inkml:brush>
  </inkml:definitions>
  <inkml:trace contextRef="#ctx0" brushRef="#br0">97419 42393 425,'22'-13'32,"-5"8"-1,-3 7-3,-4 6-1,-4 5-3,0 3-6,-4 3-5,0 3-6,-5 2-3,-2-1-3,-5 1-3,-4-1-1,-1 1-2,-1-1 0,0 1 1,1-1 0,-1-1 1,2-1 1,1-3 1,1-1 2,3-3 0,6-2 2,6-4 2,6-3 1,4-3 0,5-6-3,3-4-3,5-5-2,2-5-4,3-3-3,1-5-5,2-3-3,0-2-2,-1 1 0,-3 2-1,-1 0 0,-3 1 1,-2 1 1,-1 1 2,-3 1 2,0 1 2,0 1 2,-1 1 2,1 1 2,-2 1 3,-3 3 2,-3 1 3,-2 3 3,-3 1 7,-1 2 11,-1 2 12,0 2 12,-3 3 5,-2 4-2,-4 4-1,-2 4-2,-3 3-4,-2 5-8,-1 3-7,-3 5-8,-1 1-5,-1 1-1,-1-1-1,-1 1-2,1-1 0,2 0-1,4 1 0,3-1-1,2-1-1,2-3 0,2-3-2,2-3-1,6-5-4,8-6-11,9-8-9,9-6-10,3-6-4,0-1-1,-1-5-1,-1-1 1,-2-3 2,-4 3 5,-2 0 5,-2 1 5,-4 1 4,-1 4 4,-3 3 2,-1 3 4,-4 4 8,-6 6 16,-6 6 16,-6 5 15,-2 4 2,1 0-8,0-1-10,2 1-9,1 2-6,2 5-2,2 5-2,2 5-2,3-2-3,2-6-2,4-7-4,2-6-2,2-7-5,3-5-4,2-4-4,1-5-5,2-6-2,1-4 0,1-4 1,2-6 0,-2-2 1,-2-1 2,-1 1 1,-2 0 1,-2 0 1,-1 1-1,-1 1 0,0 1 0,-3 1 1,-1 2 3,-2 0 4,-2 1 4,-2 2 2,0 2 3,-2 4 2,0 3 2,-3 2 1,-2 3-2,-4 1-2,-2 2-1,-3 2-4,-3 2-5,-3 2-5,-3 2-5,-3 3-4,-1 4-5,-3 3-2,-1 5-5,0 2-5,1 1-6,3 1-6,2 1-7,2-2-1,5-3 6,3-4 5,4-4 6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03"/>
    </inkml:context>
    <inkml:brush xml:id="br0">
      <inkml:brushProperty name="width" value="0.0519" units="cm"/>
      <inkml:brushProperty name="height" value="0.0519" units="cm"/>
      <inkml:brushProperty name="color" value="#F2395B"/>
    </inkml:brush>
  </inkml:definitions>
  <inkml:trace contextRef="#ctx0" brushRef="#br0">100274 43150 423,'42'0'97,"-8"0"-21,-9 0-20,-9 0-20,-4 0-12,1 2-1,2 0-2,0 2-2,-1 1-2,-3 1-1,-3 3-2,-2 2-1,-3 2-2,-2 3-2,-2 3-2,-2 4-2,-3 0-2,-4 2-2,-3 1-1,-5 1-1,-2 1-2,1-1-1,-1 0-1,1 1-2,0-2 0,2-3 0,3-3 0,1-3 0,3-2 2,5-1 5,2-1 4,6 0 5,2-3 2,3-1 0,3-2-1,4-2 0,1-1 0,1 2-1,1 0 0,1 2 1,1 0-1,3 3-1,1 2 0,3 2-1,-1 0-1,-1 1-1,-3-1 1,-1 1-2,-3 1 0,-1 1 1,-2 3 0,-2 1 0,-3 3 0,-1 1 0,-2 3-2,-2 1-1,-3 2 0,-4 2-3,-4 3-2,-4 1-1,-7 3-5,-11 6-6,-11 4-7,-10 5-6,-7 2-7,-2-2-7,-1-2-7,-3-2-6,5-6-4,10-8 0,12-10 0,10-7-1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13"/>
    </inkml:context>
    <inkml:brush xml:id="br0">
      <inkml:brushProperty name="width" value="0.02375" units="cm"/>
      <inkml:brushProperty name="height" value="0.02375" units="cm"/>
      <inkml:brushProperty name="color" value="#00BFF3"/>
    </inkml:brush>
  </inkml:definitions>
  <inkml:trace contextRef="#ctx0" brushRef="#br0">63993 4400 926,'-35'13'55,"8"-6"-36,7-3-38,9-5-37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15"/>
    </inkml:context>
    <inkml:brush xml:id="br0">
      <inkml:brushProperty name="width" value="0.04913" units="cm"/>
      <inkml:brushProperty name="height" value="0.04913" units="cm"/>
      <inkml:brushProperty name="color" value="#00BFF3"/>
    </inkml:brush>
  </inkml:definitions>
  <inkml:trace contextRef="#ctx0" brushRef="#br0">4553 8312 447,'-10'8'0,"-4"0"0,-4 0 0,-3 0 0,-1-1 2,3 1 3,3 0 3,3 0 4,1-1 1,0-1 0,0 0 0,1-2 0,-1 1 5,2 0 10,1 1 10,0 2 11,4-3 4,6-4-4,6-6-2,6-4-2,6-6-6,9-5-7,7-7-7,8-5-7,5-4-5,2 0-4,2-2-2,2-1-4,0 0-2,-1 0-5,0 0-3,-2 0-3,-2 2-1,-2 3 0,-3 5 2,-4 4 1,-3 2-1,-5 4-2,-5 3-2,-5 3-2,-4 4 0,-3 4 0,-3 6 2,-2 4 1,-4 5 2,-3 6 4,-2 4 4,-4 5 4,-2 3 3,-5 2 2,-4 3 2,-3 1 3,-3 2 0,0 0 0,1 2-1,-1 1-1,0 0 0,-1 0-1,-1 0-1,-1 0 0,0 2-2,-1 2-2,1 4-1,-1 2-1,0 4-2,-1 4-1,-1 3-2,-1 5 0,1-1-1,1-5 2,3-4 0,1-6 1,2-5 1,1-6 1,1-5 1,1-7 1,1-10-1,2-14-2,3-15-2,1-15-1,1-15-5,2-14-7,1-15-5,0-15-7,1-7-2,-2 0 3,0 1 1,-1-1 2,-2 0 2,0 0 3,-1 0 3,-1 0 2,-1 4 3,0 8 2,0 7 1,1 9 2,-1 7 2,0 10 2,0 8 2,1 10 2,3 10 7,10 16 13,8 14 13,9 16 14,6 8 1,1 4-10,3 4-11,1 4-11,1 2-5,1 0-3,-1 0-2,0 0-2,1 0-2,1 0-2,1 0-1,0 0-3,1 0-1,-1 0-2,-1 0-4,-2 0-2,0-1-1,-1-1 2,-1 0 0,-1-1 1,-2-2 1,-3 0-2,-3-2-1,-3 0-1,-3-2 0,-3-2 1,-2-2 1,-4-1 1,-2-4 2,0-5 3,-2-5 3,0-5 3,-4-4 2,-6-2 0,-6-4 1,-5-2 1,-6-6-1,-3-6-1,-4-7-2,-4-7-3,-6-7 0,-4-5-1,-7-6-1,-6-6-1,-3-2 0,-1 0-2,-1 2-1,-1 1-2,2 2 0,4 7-1,6 6 0,5 6 0,4 4 0,5 6-1,6 5-1,4 5 0,3 3-1,3 4 2,1 2 0,3 4 0,2 1-7,5-1-16,3 1-17,4 0-15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02"/>
    </inkml:context>
    <inkml:brush xml:id="br0">
      <inkml:brushProperty name="width" value="0.03341" units="cm"/>
      <inkml:brushProperty name="height" value="0.03341" units="cm"/>
      <inkml:brushProperty name="color" value="#F2395B"/>
    </inkml:brush>
  </inkml:definitions>
  <inkml:trace contextRef="#ctx0" brushRef="#br0">86482 30823 658,'-19'-1'47,"9"-2"2,8-2 1,9-1 2,6-1-4,2 0-10,1 2-10,3 1-11,-1 0-8,0 0-5,-1 0-7,0 0-6,-3 2-9,-1 2-11,-3 4-11,-1 2-11,-2 2-2,-2 0 7,-3-1 8,0 1 7,-3 0 4,0-1 0,-2 1 1,0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22"/>
    </inkml:context>
    <inkml:brush xml:id="br0">
      <inkml:brushProperty name="width" value="0.04075" units="cm"/>
      <inkml:brushProperty name="height" value="0.04075" units="cm"/>
      <inkml:brushProperty name="color" value="#00BFF3"/>
    </inkml:brush>
  </inkml:definitions>
  <inkml:trace contextRef="#ctx0" brushRef="#br0">7395 3605 539,'-13'-30'35,"4"17"8,6 18 8,5 18 9,2 11-1,1 6-10,1 6-12,2 6-10,-1 1-6,-1-1-2,0-2-1,-2-2-2,1-2-3,0-2-4,1-2-6,2-2-3,-1-3-3,1-3 1,0-5 1,0-4 0,1-8-5,3-12-12,3-13-12,3-13-12,1-8-5,-3-1 2,-1-2 0,-2-3 2,-3 1 2,-1 0 2,-2 1 2,-2 1 3,-2 4 4,0 5 5,-2 7 7,0 5 5,-2 4 3,0 0 0,-2 2 0,0 1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22"/>
    </inkml:context>
    <inkml:brush xml:id="br0">
      <inkml:brushProperty name="width" value="0.03241" units="cm"/>
      <inkml:brushProperty name="height" value="0.03241" units="cm"/>
      <inkml:brushProperty name="color" value="#00BFF3"/>
    </inkml:brush>
  </inkml:definitions>
  <inkml:trace contextRef="#ctx0" brushRef="#br0">7839 4040 678,'-18'0'36,"9"0"4,10 0 3,10 0 3,6-2-1,3 0-7,3-3-6,3-2-8,0-1-9,0-2-12,-1 0-13,-1-1-11,-2 0-6,-1-1 0,-3 0 2,-1 1 0,-3 0 2,-1 0 3,-2 2 3,-2 1 3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22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8850 2750 523,'0'46'73,"0"-2"-9,0-2-9,0-2-10,0-1-6,0 0-5,0 0-4,0 0-4,0-1-3,2-1-4,0-3-2,2-2-3,1-2-3,1-1-2,3-3-2,2-1-2,1-3-2,1 0-1,2-1-1,0 0-2,1-3-1,3-3-4,1-3-3,3-3-4,0-1 0,1-2 2,-1-1 1,1 0 2,0-2-2,3-1-7,1 0-6,2-1-7,0-4-5,-3-2-2,-3-5-2,-3-4-3,-4-1 0,-3 1 2,-4 1 2,-4 1 1,-3 0 4,0 2 5,-2 1 6,0 1 6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22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9464 3121 599,'-22'-41'29,"5"10"2,3 11 3,4 11 2,2 6 0,1 3-2,-1 4-2,0 2-1,0 7-3,-2 7-2,0 10-3,-1 9-3,-1 5-3,-2 4-4,0 2-6,-1 4-3,0-2-7,-1-3-8,1-4-6,-1-4-9,2-5-4,2-5-1,4-7-3,3-5-2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23"/>
    </inkml:context>
    <inkml:brush xml:id="br0">
      <inkml:brushProperty name="width" value="0.04677" units="cm"/>
      <inkml:brushProperty name="height" value="0.04677" units="cm"/>
      <inkml:brushProperty name="color" value="#00BFF3"/>
    </inkml:brush>
  </inkml:definitions>
  <inkml:trace contextRef="#ctx0" brushRef="#br0">10593 1313 470,'-8'-15'3,"0"4"8,0 3 6,0 3 7,1 4 6,1 7 6,0 7 6,2 8 5,1 2-1,4-1-9,2-1-8,4-1-10,2-2-5,1-3-4,3-3-4,2-2-3,1-4-5,3-1-2,2-2-4,1-2-4,1-2-2,-1-2-2,-1-2-2,-1-1-2,-1-1 0,-3 2 1,-1 2 1,-2 2 2,-4 3-2,-5 6-2,-4 4-3,-5 5-2,-5 4 0,-2 1 4,-3 3 5,-3 1 3,-1 1 4,1-3 2,0-2 3,2-1 3,1-2 2,-1-3 2,0-1 3,1-2 3,3-4 6,10-5 12,8-4 10,10-5 12,4-4-1,1 0-11,1-2-10,1 0-12,-1 1-6,-3 1-2,-3 2-2,-3 2-3,-4 4-7,-6 4-15,-6 5-14,-6 6-15,-4 1 0,-1-1 12,-3-1 13,-1-1 13,-2 1 9,0 0 6,1 1 6,-1 1 5,2 1 5,3 1 3,3 2 4,2 0 3,4-1 0,1-1-2,2-2-2,2-3-4,2-1-2,3-2-2,4-2-4,2-2-2,2-2-3,2-1-2,0 0-3,1-1-2,0 0-6,-3 5-9,-1 4-9,-2 4-9,-3 3-3,-4 1 3,-4 3 4,-4 1 3,-3 0 3,-2-1 2,-1-2 3,-3-2 2,-1-2 2,-1-1-1,-2-1 1,1-1 0,-2 1 3,0 0 7,1 1 7,-1 1 6,0 0 4,1-3 0,-1-1 1,1-2-1,1-2 2,2 0 2,4-2 3,3 0 1,4-4 3,6-5 2,6-4 2,6-5 2,5-3-1,7-1-7,5-2-5,6 1-5,5-3-5,2-2-2,4-1-3,3-2-2,1-2-4,1 1-6,2-1-6,0 1-6,-1 1-5,-6 5-2,-4 3-5,-6 5-2,-4 2-2,-5 2 0,-5 2 1,-5 2 1,-5 1-2,-6-2-2,-6 0-3,-6-1-2,-5-2 3,-4-4 9,-3-2 9,-5-3 8,-1-3 7,-1-1 2,1-3 3,-1-1 2,1 0 2,1 1 3,1 3 2,1 1 2,1 2 4,1 1 3,1 1 5,1 1 5,1 1 3,2 4 4,2 3 5,3 3 3,0 2 2,0 6 1,0 2 0,0 5 1,2 6-4,4 7-4,4 9-7,4 7-4,3 9-5,2 11-1,1 11-3,3 11-2,2 9-6,1 8-13,3 8-10,2 7-12,1 8-8,2 7-3,3 7-4,1 6-4,-1-11-4,-5-29-6,-5-30-7,-5-28-5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24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13297 1718 488,'-21'-36'68,"7"9"-9,5 8-8,6 7-9,3 8-6,0 8-7,0 8-5,0 7-6,0 7-6,0 3-8,0 4-6,0 4-8,0 1-5,0-1-5,0-3-4,0-2-4,1-3-2,2-5 3,2-5 2,2-5 1,0-3 4,1 0 3,0-2 3,0-1 3,-1 1 4,-1 0 1,0 1 3,-2 2 2,0 1 3,-2 3 4,0 3 5,-2 3 3,0 1 3,0 1 1,0-1 2,0 1 0,0-2 1,0-1-2,0-3-1,0-1-2,1-3 1,0-1 1,2-2 3,0-2 1,2-4-3,0-6-8,1-6-8,2-6-7,0-6-9,3-9-6,2-7-7,2-8-7,0-6-2,-1-4 0,-1-3 3,-1-5 0,0 1 4,0 7 5,-1 5 4,1 6 5,1 3 6,2 1 8,1 2 8,3 0 7,0 3 6,-1 5 4,-1 5 3,-1 5 4,0 4 1,0 3 0,-1 3-1,1 2 0,-1 5-2,-3 6-5,-1 6-3,-2 6-5,-1 3-2,0 2-2,0 3-2,-1 1-1,1 2-1,0-1 1,0 0-1,0 1 0,1-1 0,1-1-1,3-1-2,2-1-1,-1-1-1,-3 1 0,-3-1-1,-2 1-1,-3-1-2,-1 2-3,0 1-5,-1 1-4,-4 0-3,-4 1-2,-6-1-1,-3 1-2,-5-3 0,0-3 0,-1-5 1,-1-3 0,0-4 1,-1-2-2,1-4-1,-1-3-2,2-5 2,1-9 1,3-9 3,1-9 1,3-6 1,5-4-5,3-4-3,4-4-3,2 1-1,2 8 3,0 6 2,2 7 3,0 5 7,1 3 9,2 3 11,0 3 9,0 4 10,0 4 7,-2 5 8,0 6 7,-3 5 1,-2 7-7,-4 7-6,-2 7-8,-4 5-5,-2 4-7,-3 4-5,-3 4-6,-1 0-6,3-2-6,1-4-6,2-2-7,1-4-1,1-6 2,-1-4 3,0-4 1,2-8-7,3-7-15,2-8-16,4-8-15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24"/>
    </inkml:context>
    <inkml:brush xml:id="br0">
      <inkml:brushProperty name="width" value="0.03233" units="cm"/>
      <inkml:brushProperty name="height" value="0.03233" units="cm"/>
      <inkml:brushProperty name="color" value="#00BFF3"/>
    </inkml:brush>
  </inkml:definitions>
  <inkml:trace contextRef="#ctx0" brushRef="#br0">14100 3505 680,'23'-13'33,"1"6"4,-1 6 4,1 6 3,0 5-1,3 3-5,1 5-5,2 3-5,2 3-10,1-1-14,1 0-13,0 1-14,0-3-4,-5-2 5,-4-3 5,-3-2 6,-4-3-5,-3-1-16,-3-1-16,-2 0-16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26"/>
    </inkml:context>
    <inkml:brush xml:id="br0">
      <inkml:brushProperty name="width" value="0.04023" units="cm"/>
      <inkml:brushProperty name="height" value="0.04023" units="cm"/>
      <inkml:brushProperty name="color" value="#00BFF3"/>
    </inkml:brush>
  </inkml:definitions>
  <inkml:trace contextRef="#ctx0" brushRef="#br0">16938 2220 546,'0'-11'53,"0"8"1,0 9 3,0 10 1,0 4-3,0 2-11,0 3-10,0 1-10,-2 5-7,-3 7-3,-5 6-4,-4 8-4,-1 0-3,1-5-3,1-4-4,1-5-3,1-6-4,2-6-5,2-5-6,3-7-5,2-8-7,5-12-9,6-11-8,4-13-10,2-3 2,-1 4 10,-1 3 10,-1 5 10,-1 3 10,0 5 10,-2 3 10,-1 4 9,0 4 8,0 4 8,0 4 6,0 4 7,-2 3 4,-1 3 0,-2 3 1,-2 3 0,-1 2-2,2 1-5,0 1-4,2 1-6,-1-1-4,0 0-6,-2-1-4,0-1-5,-1 0-4,0-1-3,0 1-5,0-1-2,0-1-7,0-3-8,0-3-7,0-2-9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26"/>
    </inkml:context>
    <inkml:brush xml:id="br0">
      <inkml:brushProperty name="width" value="0.04015" units="cm"/>
      <inkml:brushProperty name="height" value="0.04015" units="cm"/>
      <inkml:brushProperty name="color" value="#00BFF3"/>
    </inkml:brush>
  </inkml:definitions>
  <inkml:trace contextRef="#ctx0" brushRef="#br0">17600 2115 548,'8'-9'4,"2"0"10,0-1 9,1-1 10,1-1 1,1 0-3,2 0-4,0 1-5,0 0-3,-1 0-1,-1 2-1,0 1-2,-3 3-9,-1 8-18,-2 6-19,-2 7-17,-3 4-7,-4 1 5,-4 1 5,-4 1 4,-1 0 7,1-1 7,0-1 8,2-1 8,1-1 4,0-3 1,2-1 3,1-2 0,-1-2 3,0 1 3,-2 0 3,0 0 3,0-1 7,2-1 10,3-1 10,1 0 11,0 0 3,-1 5-2,0 4-2,-1 3-3,-1 4-2,2 1-5,0 2-4,2 3-5,0 1-2,0 4-3,0 3-3,0 2-2,0 0-3,0-2-4,0-3-4,0-3-5,0-9-10,0-13-17,0-14-18,0-14-18,0-6-1,2-1 13,0 1 14,2-1 13,2-1 13,5-2 10,5-4 11,5-3 9,3-1 6,1 0-2,1 0 0,1 0-2,1 0-1,1 1-1,0 1 0,2 2-2,-1 1-5,-3 5-10,-3 3-11,-3 5-10,-3 2-8,-3 4-5,-3 3-6,-2 3-6,-5 2-2,-2 4-1,-6 2 0,-2 4 0,-3 0 5,2-1 9,1-1 9,0 0 9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26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18656 2645 520,'-22'-7'-1,"4"-1"-1,5 0-2,3 0-2,2 0 2,2 0 3,1 1 3,1-1 3,1 2 10,3 4 16,4 4 16,2 4 15,3 4 2,2 7-10,2 6-11,1 5-10,3 5-6,3 6-1,3 5 1,3 4-1,2 1-5,-1-2-9,0-4-9,1-2-10,0-3-7,0 0-7,2-2-7,1 0-6,-1-3-3,-1-3-2,-3-5-1,-1-3-1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02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86291 31350 517,'-29'14'3,"5"-1"6,5-2 7,5-2 6,3-1 6,2 1 3,2 2 5,2 0 5,1 0-1,1 1-4,-1 0-3,0 0-5,0-1-4,2 1-6,0 0-5,2-1-5,2-1-7,6-4-8,4-4-8,5-4-9,3-3-2,3-2 2,1-2 1,3-1 3,-1-1 1,-3 2 1,-3 2 2,-3 3 0,-3 2 7,-3 5 11,-3 6 13,-2 4 13,-4 3 5,-4-1 2,-4 1 1,-4-1 1,-1 0-2,1-1-3,1 0-5,0-2-3,6-4-15,10-6-27,10-8-27,9-6-25,6-7-11,-1-5 8,0-6 7,0-6 6,-2 0 10,-7 7 8,-5 8 11,-6 6 9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27"/>
    </inkml:context>
    <inkml:brush xml:id="br0">
      <inkml:brushProperty name="width" value="0.03652" units="cm"/>
      <inkml:brushProperty name="height" value="0.03652" units="cm"/>
      <inkml:brushProperty name="color" value="#00BFF3"/>
    </inkml:brush>
  </inkml:definitions>
  <inkml:trace contextRef="#ctx0" brushRef="#br0">18722 4100 602,'-19'2'41,"7"6"9,8 4 10,8 5 9,6 2-4,5 1-16,5-1-17,5 1-17,0-2-9,-3-3-1,-5-3-2,-3-2-1,-3-3-14,-1 1-28,-1 0-28,0 0-27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3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21800 2848 999,'14'-8'-83,"-4"2"20,-2 1 22,-2 1 21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32"/>
    </inkml:context>
    <inkml:brush xml:id="br0">
      <inkml:brushProperty name="width" value="0.03468" units="cm"/>
      <inkml:brushProperty name="height" value="0.03468" units="cm"/>
      <inkml:brushProperty name="color" value="#00BFF3"/>
    </inkml:brush>
  </inkml:definitions>
  <inkml:trace contextRef="#ctx0" brushRef="#br0">21800 2606 634,'22'-22'77,"-3"4"-13,-3 5-14,-3 3-14,0 2-10,0 2-3,1 1-5,1 1-5,0 1-1,-1 3-2,-1 4 1,0 2-2,-2 4-1,-3 4-2,-1 3-4,-2 5-2,-2 3-3,-2 3-3,-2 3-3,-2 2-3,-1 1-1,0-1 0,0-3 0,1-1 0,-2-4 1,-2-2 2,-2-3 2,-2-2 1,-1-1 1,-1 3 0,-1 3 0,-1 3-1,-1-1 2,2-3 3,1-5 2,1-3 3,4-5 4,8-6 4,8-6 6,7-6 5,4-3 0,-3 1-6,-1-1-6,-2 0-6,-1 1-5,-1 2-3,1 3-5,0 1-3,0 0-5,1-2-7,1-2-7,2-1-7,-2-1-5,-1 2-3,-2 2-2,-2 2-3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32"/>
    </inkml:context>
    <inkml:brush xml:id="br0">
      <inkml:brushProperty name="width" value="0.03356" units="cm"/>
      <inkml:brushProperty name="height" value="0.03356" units="cm"/>
      <inkml:brushProperty name="color" value="#00BFF3"/>
    </inkml:brush>
  </inkml:definitions>
  <inkml:trace contextRef="#ctx0" brushRef="#br0">23408 3200 655,'-7'7'3,"-1"-2"6,0-3 7,0 0 5,2-1 6,2 3 5,4 4 3,2 2 5,3 1 0,2-1-7,2 0-5,2-2-6,1 1-6,3 1-4,1 3-4,3 2-6,-1-1-8,-3-1-13,-3-2-15,-2-2-12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33"/>
    </inkml:context>
    <inkml:brush xml:id="br0">
      <inkml:brushProperty name="width" value="0.04519" units="cm"/>
      <inkml:brushProperty name="height" value="0.04519" units="cm"/>
      <inkml:brushProperty name="color" value="#00BFF3"/>
    </inkml:brush>
  </inkml:definitions>
  <inkml:trace contextRef="#ctx0" brushRef="#br0">24675 1250 486,'-15'1'5,"4"2"8,3 2 10,3 2 9,0 1 4,0 3 0,-1 2-1,-2 2 0,1 2-2,1 5-3,0 3-4,2 4-2,0 2-4,0-1-3,0-1-2,0-1-3,1 2-2,0 6 0,2 6-1,1 6 0,0 1 0,0-4-1,0-4 0,0-4 1,0-3-1,1-3-1,2-3 0,0-3-1,2-4-1,2-5 1,2-5-1,2-5 1,1-5-7,1-8-12,1-6-11,1-7-12,0-5-5,-1-3 4,-1-3 4,0-2 2,-3-1 3,-1 3 1,-2 3 0,-2 4 1,-2 1 2,-2 4 5,-2 3 3,-2 3 5,-3 2 3,-2 2 3,-3 3 3,-3 1 2,-2 2 4,1 4 2,-1 2 3,1 4 2,-1 2 1,2 3-1,1 3-2,1 3-1,1 1-4,0-1-6,2 0-7,1-2-6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33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25423 833 473,'-9'-6'4,"-4"4"7,-2 4 7,-3 4 7,0 2 3,3-1-2,2 1-2,4 0-3,0 2 1,-1 4 1,-3 3 2,-2 5 2,2 1 1,3-1 2,4-1 1,4-1 1,4-2-5,4-1-12,4-2-12,3-2-13,2-4-5,-1-5-1,0-4 1,-2-6-1,0-2 0,0-1-2,-1-2-3,1 0-2,-3 2 3,-4 4 9,-6 6 8,-4 4 8,-3 4 9,2 0 6,1 1 9,0 2 7,3-3-1,4-3-9,4-4-9,4-4-10,2-3-9,2-4-9,0-2-8,1-3-9,0-2-5,-1-1 0,-1-2 0,0 1-1,-2-1 2,-1 2 6,0 3 5,-2 1 5,-1 1 4,-1 0 2,0 1 3,-2-1 1,-1 2 9,-4 2 14,-2 4 15,-3 2 14,-1 4 3,2 2-8,2 4-8,2 2-8,0 3-4,0 1-3,-2 3-1,0 2-2,-2 2-2,0 2 0,-1 4-3,-1 3 0,-2 4-2,0 5 1,-2 4 0,0 6 0,-2 7 0,-3 9-2,-3 11-2,-3 9-1,-3 8-3,-3 6-3,-3 5-3,-3 7-4,0 3-2,2 1 3,1 1 1,3 1 2,2-4-4,5-7-10,3-8-10,5-8-9,2-8-6,0-9 1,2-9-1,1-9-1,1-9 2,2-10 2,2-9 2,2-10 3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00:47:34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26551 4550 515,'-28'15'65,"9"-1"-9,7-1-10,8 0-9,4-1-5,2 3 1,0 2 1,2 1 2,1 1-4,3-1-5,4 0-7,2-2-6,2-2-3,-1-3 0,1-3 0,0-2-1,-1-3-2,-1-2-6,-1-2-7,0-2-5,-3-4-4,-1-4 0,-2-5-1,-2-5 0,-2-2 0,-2 1 2,-2 1 3,-2 1 2,-3 1 3,-2 3 2,-3 1 2,-3 2 3,-3 3 1,0 5 2,-1 3 1,-1 4 1,-1 3-2,-3 3-7,-1 4-5,-3 2-7,0 2-3,1 1-1,1 1-1,1 1-1,2 0-8,1-3-12,3-1-15,1-2-12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16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79967 2020 490,'-7'-8'-1,"2"1"0,2-1-3,2 0 0,1 3 12,0 6 27,0 6 25,0 6 27,0 3 4,-2 1-20,0 1-18,-2 1-19,0 1-12,1 3-5,-1 1-3,0 3-6,0 1-2,0 0-1,0 2 0,0 1-2,0 0-3,1-1-2,-1-2-3,0 0-4,0-1-2,0-1-3,0-1-3,1-1-2,-2-2-4,2-1-4,-1-3-4,0-1-5,1-4-4,2-6-4,2-6-5,2-6-4,1-3 2,0 0 6,-1 1 7,2-1 7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17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80800 1175 432,'14'-35'8,"-1"8"-1,-2 7-1,-2 8 0,1 5 1,3 1 7,5 0 5,3 2 6,2 0-1,-1 2-4,-1 0-6,-1 2-5,-1 0-3,-3 2-3,-1 0-1,-2 2-2,-2 0-2,-1 2 0,-1 0 0,0 1-1,-1 0 1,0-2 2,-1-2 3,1-2 2,0 0 4,0 2 6,0 2 7,-1 2 5,1 1 3,-2 3-4,-1 2-2,0 2-4,-2 1-2,-1 3-1,0 1-2,-1 3-1,-1 2 0,0 6 2,0 5 2,0 5 2,-1 1-1,-1 0-2,0-2-4,-1 0-3,-1 0-2,2 0-2,0 2-1,2 0-2,0 0-1,0-2 1,0-1 0,0-3 1,-1-2-2,0-2-1,-2-1-4,0-3-2,-1-2-3,0-3-2,0-3-3,1-3-2,-3-2-4,-2-3-3,-3-1-4,-3-2-5,-2-4 0,0-4 0,1-6 2,-1-4 2,1-5-2,3-5-3,1-5-3,2-5-4,2-3 1,0-2 4,2-3 6,1-1 4,0 2 3,2 6 0,0 5 1,2 7-1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17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80660 1911 564,'7'-13'45,"-4"8"3,-3 7 4,-2 6 2,-2 4-1,0 1-8,0 1-8,1 2-8,-2 1-6,-2 3-5,-2 3-5,-2 3-5,-2 2-3,-1 0-2,-3 2-1,-1 1-2,-2-1 0,0-1 0,1-3-1,-1-1 0,1-3-7,1-1-14,1-3-15,1-1-14,0-4-5,2-5 2,1-4 4,1-6 4,1-4 2,0-5 4,2-5 4,1-5 3,1-4 5,2-1 6,2-3 7,2-1 6,1 0 4,0 3 2,0 3 3,0 3 3,0 3 5,0 3 5,0 3 8,0 3 6,2 3 7,6 4 10,4 4 7,5 4 10,3 2-1,1 3-7,1 2-10,1 2-7,2 1-8,1 5-5,3 2-5,1 3-5,1 1-9,-2 0-13,0 1-11,0-1-13,-4-1-6,-2-5 2,-3-3 1,-2-5 1,-4-2-2,-1-2-5,-2-2-5,-2-2-5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03"/>
    </inkml:context>
    <inkml:brush xml:id="br0">
      <inkml:brushProperty name="width" value="0.05744" units="cm"/>
      <inkml:brushProperty name="height" value="0.05744" units="cm"/>
      <inkml:brushProperty name="color" value="#F2395B"/>
    </inkml:brush>
  </inkml:definitions>
  <inkml:trace contextRef="#ctx0" brushRef="#br0">88316 29903 383,'6'-9'0,"-1"0"0,-2-2 0,-2 0 0,0 2 8,0 5 18,2 4 16,0 6 18,0 4 2,-2 5-13,-2 5-13,-2 5-11,-2 1-10,0-1-3,-1-3-4,-1-1-4,0-3-3,2-1-3,2-2-3,2-2-3,5-3-4,8-1-3,7-2-5,9-2-3,3-3-1,2-4 1,1-4 2,1-4 1,-1-2 2,-2 1 0,-1-1 1,-3 0 2,-3 0 0,-5 1 0,-5-1 1,-4 0 1,-5 0 1,-1-1 0,-2-1 2,-2-2 0,-3 0 3,-4-1 4,-4-1 4,-3-1 5,-2 0 2,2 3 1,3 1 1,1 2 2,1 2 1,0 1 0,0 0 0,1 2 0,-1 2 5,0 2 9,0 4 8,0 3 9,1 2 1,0 3-7,2 3-8,1 4-6,0 1-6,2 1-1,0 1-3,2 1-3,-1 3-1,0 7-1,-2 5 0,0 6-2,0 3-1,0-2 0,2 0-1,0-1 0,1-3-2,0 0-2,0-3-3,0-2-2,0-2-4,0-1-4,0-3-3,0-1-5,0-3-1,0-3 2,0-3 1,0-3 2,-2-2-2,-4-2-3,-4-2-4,-3-2-3,-2-3 1,0-2 5,2-4 7,1-2 5,2-4 4,2-4 0,4-3 1,3-5 1,2-4 1,3-5-1,4-4 1,2-6 0,4-3-1,5 0-1,5-1-1,5-2-2,3 2 1,1 2 1,1 4 2,0 2 1,1 3 1,-1 5 3,-1 4 3,-1 3 1,-2 4 3,0 3 3,-1 3 4,-1 3 2,-2 2 2,-1 4 0,-3 2 1,-1 4-1,-3 2 2,-1 5 3,-2 4 2,-2 4 3,-2 2 0,1 1-2,0 1-1,0 1-2,-1 1-2,-1 1-1,-1 1-2,0 1-2,-1-1-3,1 0-2,2-1-3,0-1-3,0 0-3,1-1-1,0 1-2,0-1-3,-1-1 0,-1-1-1,0-2-1,-2-3 0,-1 0-1,-2 0-2,-3-1-1,0 1-1,-4 0 0,0 1 0,-3 1 2,-2 1 2,-3 0-1,-3-2-2,-5-3-2,-4-1-2,-1-3-2,1-2-1,1-4-1,1-2-1,0-4-1,1-2 0,-1-4-1,1-2-1,1-5-2,2-5-2,4-7-2,3-5-4,2-4 0,0-2 1,2-2 1,1-2 2,0 1 1,2 5 6,0 5 3,2 6 5,0 2 5,0 4 5,0 3 7,0 3 5,-2 3 6,-2 5 6,-4 2 5,-2 6 5,-3 2 6,-1 5 4,-3 4 4,-1 4 5,-1 2-2,0 2-6,2 3-8,1 1-7,1 0-6,1-3-5,1-3-5,0-3-5,8-4-15,12-6-26,13-6-24,13-6-27,6-4-3,-2-2 16,0-1 17,-1-3 17,-3 0 10,-3 1 5,-5 1 4,-3 0 3,-5 3 5,-1 3 5,-4 2 4,-3 4 4,-2 2 12,-2 2 19,-2 2 18,-2 2 18,-3 1 6,-4 3-6,-4 2-7,-3 2-6,-4 1-6,0 3-8,-1 1-7,-1 3-7,-1 2-5,-1 2-3,-1 4-4,-1 3-2,-2 2-5,-1 2-6,-2 2-4,-3 3-5,2-3-18,6-4-33,3-5-32,6-5-32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18"/>
    </inkml:context>
    <inkml:brush xml:id="br0">
      <inkml:brushProperty name="width" value="0.03413" units="cm"/>
      <inkml:brushProperty name="height" value="0.03413" units="cm"/>
      <inkml:brushProperty name="color" value="#F2395B"/>
    </inkml:brush>
  </inkml:definitions>
  <inkml:trace contextRef="#ctx0" brushRef="#br0">82880 2100 644,'-7'8'103,"2"1"-23,3 2-24,1 0-24,1 1-12,0 1-1,0 1-2,0 1-1,-1 0-5,0-1-10,-2 0-8,0-2-8,0-1-8,1 1-6,0 0-5,2 0-5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18"/>
    </inkml:context>
    <inkml:brush xml:id="br0">
      <inkml:brushProperty name="width" value="0.05057" units="cm"/>
      <inkml:brushProperty name="height" value="0.05057" units="cm"/>
      <inkml:brushProperty name="color" value="#F2395B"/>
    </inkml:brush>
  </inkml:definitions>
  <inkml:trace contextRef="#ctx0" brushRef="#br0">82466 1076 435,'0'-24'10,"2"15"20,0 14 21,2 16 20,-1 7 4,-1 0-12,0 2-14,-1 1-12,-1 1-8,0 0-4,0 2-4,0 1-4,0 1-2,0 2-2,0 2 0,0 3-2,-1 0-1,-1 1-2,0 2-2,-1 0-1,-1 1-1,2 0-3,0 0-1,2 0-1,-1-2-2,0-6-1,-2-4-3,0-5-1,-1-5-1,0-3-1,0-5-1,1-3 0,-2-4 0,-2-4 1,-2-4 2,-2-4 0,-2-3 0,-3-2-1,-3-2-1,-3-1-2,-3-3 0,-1 0-2,-2-1-1,-3-1-1,0-2-3,0 0-5,0-1-4,-1-1-5,2 0-4,3-1-2,4 0-3,2 1-3,3 1 2,2 5 6,4 3 5,3 4 7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18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84700 1350 607,'22'1'119,"-1"4"-24,-3 2-25,-1 3-23,-2 2-17,-1 0-10,-1-1-9,-1 1-10,-1 1-7,-2 3-5,-3 3-3,-1 4-4,-3 0-7,-6 2-9,-4 1-9,-5 1-10,-2-2 1,3-5 8,1-5 9,2-5 8,2-2 4,-1 0-1,0 0-1,0 0-1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19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84083 2763 475,'-6'6'3,"4"-3"8,4-2 7,4-4 8,3-1 2,3 1-2,3-2-2,3 2-1,2-1-2,-1 2-2,1 0 0,0 2-2,-2 1-1,-2 2 1,-1 2 0,-2 2 0,-2 2 0,-3 5-1,-1 4-1,-2 3 1,-3 4-1,-2 3-1,-3 3 1,-4 2 0,-1 2-1,-1-1 0,-2-2-1,0 0-1,0-3-1,1-3-1,0-5 1,2-3-2,3-6-3,4-8-9,6-8-7,4-8-9,4-7-7,1-7-7,3-7-7,2-6-8,0-5-4,1 0 0,-1-2-1,1 0-1,-3 3 5,-1 8 10,-4 7 9,-3 9 10,-2 4 5,0 2-1,-2 3 0,0 1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19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85195 2086 462,'45'-1'115,"-4"-2"-23,-4-2-23,-3-1-23,-1-2-13,4 0-1,4 0-3,4 1-1,1-1-2,-2 2-4,-2 0-2,-1 2-4,-5 1-6,-6 2-13,-5 2-10,-7 2-12,-5 2-9,-6 2-7,-6 1-8,-6 3-7,-7 2-3,-7 2 2,-9 1 3,-7 3 1,-5 0 6,-1 1 7,0-1 9,-1 1 7,-2-1 6,1-1 5,0-1 4,0-1 5,1 0 4,0 1 1,1 2 2,2 0 3,1-1 2,3-1 3,3-3 4,4-1 3,8-3 7,18-4 12,16-4 10,17-4 11,8-3 1,-2 0-12,0-1-10,-1-2-12,0 1-6,0-1-4,2 0-4,1 0-2,-1 1-4,-2 0-3,-2 2-3,-1 1-3,-4 0-6,-2 0-9,-3 0-8,-2 0-10,-5 1-4,-1 0-1,-4 2-1,-3 0 0,-2 0 2,-4-4 5,-3-2 4,-2-3 5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19"/>
    </inkml:context>
    <inkml:brush xml:id="br0">
      <inkml:brushProperty name="width" value="0.0377" units="cm"/>
      <inkml:brushProperty name="height" value="0.0377" units="cm"/>
      <inkml:brushProperty name="color" value="#F2395B"/>
    </inkml:brush>
  </inkml:definitions>
  <inkml:trace contextRef="#ctx0" brushRef="#br0">85844 2061 583,'-22'-14'1,"7"3"3,3 3 3,6 2 2,3 5 9,2 6 13,2 6 16,2 6 13,0 3 2,0 4-12,-2 3-11,0 3-12,-2 2-8,-2 1-6,-2 0-5,-2 2-5,0 0-2,0-2 3,2 0 2,1-1 1,0-3-7,2-3-20,0-5-19,2-3-20,1-5-8,4-5 1,2-4 3,3-6 1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20"/>
    </inkml:context>
    <inkml:brush xml:id="br0">
      <inkml:brushProperty name="width" value="0.0521" units="cm"/>
      <inkml:brushProperty name="height" value="0.0521" units="cm"/>
      <inkml:brushProperty name="color" value="#F2395B"/>
    </inkml:brush>
  </inkml:definitions>
  <inkml:trace contextRef="#ctx0" brushRef="#br0">86548 1397 422,'6'-10'1,"-1"-2"4,-2-3 4,-2-3 3,-1 0 4,0 2 4,0 4 4,0 3 5,1 3 5,0 6 5,2 4 4,0 6 5,0 4-1,0 7-6,-2 5-7,0 7-6,-1 3-4,0 2-2,0 2-1,0 2-2,0 3-2,0 4-2,0 4-2,0 4-3,-2 9-3,0 16-9,-3 16-8,-2 16-7,0 6-9,1 0-9,1-1-9,0-1-9,2-12 0,1-20 8,0-23 10,2-21 9,-1-11-1,0-1-8,-2-1-10,0-1-8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21"/>
    </inkml:context>
    <inkml:brush xml:id="br0">
      <inkml:brushProperty name="width" value="0.05181" units="cm"/>
      <inkml:brushProperty name="height" value="0.05181" units="cm"/>
      <inkml:brushProperty name="color" value="#F2395B"/>
    </inkml:brush>
  </inkml:definitions>
  <inkml:trace contextRef="#ctx0" brushRef="#br0">87593 1362 424,'18'0'35,"3"0"2,5 0 0,3 0 3,3-1-2,3-1-6,1 0-4,2-1-5,0-2-4,-2 0-5,-1-2-4,-3 0-4,-3 0-6,-5 0-9,-5 2-7,-5 1-9,-4-1-4,-4 0 2,-4-2 1,-4 0 2,-3-2 2,-2-3 3,-2-4 2,-1-1 2,-2-3 3,0 0 2,0 1 2,1-1 3,-1 1 0,2 1 1,1 1 0,0 1 0,2 1 1,1 2 4,0 3 4,2 1 2,-1 3 11,0 4 15,-1 4 16,-2 4 16,2 3 3,1 3-11,2 3-10,2 4-10,1-1-7,0 1-6,0-2-3,0-1-5,0 0-4,2 1-3,0 1-3,2 2-3,-1 3-1,-1 10 3,0 9 1,-2 8 3,-1 4-2,-2 0-3,-2-2-5,-1 0-4,-3-5-1,0-5 0,-1-5 0,-1-7 1,-1-4-3,0-3-6,0-3-6,1-3-6,-1-3-3,0-4 0,0-5 0,1-2 0,-1-7 2,0-4 3,0-7 3,1-5 3,0-5 4,2-1 2,2-3 3,2-1 2,3-2 2,2-1-1,4-1 0,2 0-2,3 1 4,3 5 5,4 5 7,2 5 5,1 4 5,1 2 0,0 4 1,-1 3 1,1 2 0,-1 0-2,1 1-1,0 2-1,-2 0-3,1 2-5,-2 1-4,-1 0-5,-1 2-3,-3 2-5,-1 1-4,-2 3-4,-2 2-3,-2 0-5,-2 1-4,-2 1-3,-3 0-3,-4-1 0,-4-1-1,-4 0 0,-2-2 2,-1-1 2,-1 0 2,-1-2 4,-1-1 3,-1-2 5,-1-3 4,-1 0 5,-1-3 3,-1 0 2,-1-2 0,-1 0 2,-1-1 1,-1 2 0,-1 0 0,0 2 1,-2 0 1,1 2 1,0 0 3,-1 2 1,3 0 3,3 2 3,5 0 2,3 1 4,4 1 4,3 2 5,2 0 6,4 1 4,2 2 3,2 2-1,2 1 0,2 3-2,4 1-1,5 1-4,7 1-3,6 1-4,4 1-1,2 1-3,4 1-1,3 1-1,2-1-5,4-1-6,2-3-7,4-1-7,2-3-2,3-3-2,4-3 1,2-2-1,1-4-5,-1-3-13,-1-2-11,0-4-12,-6-1-2,-8-2 7,-10 0 7,-8-1 8,-5-1 2,-3 0-1,-1 1-2,-2-1-1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21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90463 1639 557,'7'-5'152,"1"6"-36,0 6-36,0 6-36,0 3-21,0 1-7,-1 1-7,1 1-6,0 0-7,2-1-4,0-1-4,1-1-6,-1-1-6,-2 0-8,-4-2-8,-2-1-8,-6 2-4,-8 3 0,-8 5 1,-7 3 0,-4 1 4,1-5 10,2-3 9,0-4 10,1-3 6,1 1 3,1 0 4,1 0 4,2-2 5,3 1 6,3-2 6,3 0 6,3-1 7,4 1 8,4 1 9,4 2 8,4-1-2,2-1-9,3-1-11,3 0-10,6-2-8,9-1-3,9 0-4,8-2-5,2-1-2,-4-2 0,-5-2-2,-6-2 0,-2 0 1,-1 2 2,-1 2 1,-1 2 2,-3 2 0,-3 0-1,-5 1-1,-3 2-1,-3 0-2,-1-1-2,0 1-3,-2 0-2,1-1-5,1-2-5,3-3-5,2 0-6,0-2-4,-1 0 1,-1 0-1,0 0-1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22"/>
    </inkml:context>
    <inkml:brush xml:id="br0">
      <inkml:brushProperty name="width" value="0.03489" units="cm"/>
      <inkml:brushProperty name="height" value="0.03489" units="cm"/>
      <inkml:brushProperty name="color" value="#F2395B"/>
    </inkml:brush>
  </inkml:definitions>
  <inkml:trace contextRef="#ctx0" brushRef="#br0">94650 1200 630,'17'0'49,"1"2"-2,3 0-1,1 2-2,3-1-3,3-1-4,3 0-5,2-2-4,1 0-6,-1 0-7,-3 0-8,-2 0-6,-1 0-7,-3 0-11,-1 0-8,-3 0-9,-4 1-9,-8 2-7,-8 2-7,-8 2-7,-4 0 2,0-1 13,1-1 12,-1 0 13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20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66577 47872 462,'-1'-19'22,"0"7"16,-2 8 18,0 8 16,0 5 2,0 3-14,2 4-14,0 2-13,1 5-9,-2 9 0,0 7-2,-1 8-2,-2 5-2,0 3-4,-1 3-5,-1 4-3,-1 0-7,2 1-6,1-1-7,1 1-7,0-3-10,2-3-11,0-4-11,2-4-12,1-5-3,2-6 7,2-6 7,1-5 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11"/>
    </inkml:context>
    <inkml:brush xml:id="br0">
      <inkml:brushProperty name="width" value="0.05533" units="cm"/>
      <inkml:brushProperty name="height" value="0.05533" units="cm"/>
      <inkml:brushProperty name="color" value="#00BFF3"/>
    </inkml:brush>
  </inkml:definitions>
  <inkml:trace contextRef="#ctx0" brushRef="#br0">48046 32163 397,'-29'-8'54,"5"0"-9,5 0-9,5 0-8,1 1-5,0 1-1,-1 0-1,-1 2-1,-1 0-1,-1 2-3,-2 0-2,1 2-2,-3 0-2,0 2 0,-1 0 0,-1 2-1,0 0 0,-1 2-2,1 0 0,-1 1-2,-1 3 0,-3 6 0,-3 4 0,-2 5-1,-1 3 0,3 0 0,3 2-1,3 1-1,2 0 1,1-1 0,1-2 0,1 1 1,1-3 1,3-2-1,1-1 0,3-2 1,0-2 0,0 1 1,0-1 0,1 1 2,0-1 1,4 1-1,2-1-1,4 1 0,1-1 0,0-1-1,0-1 0,0 0 0,0-1 0,2 1-2,0 1-1,2 1 0,1 1-2,1-1 0,3 1-1,2-1-1,2 0 0,1-1 1,3 0 0,2-2 0,0 0 0,-1 1 0,-1 1 0,-1 1 0,0 0 0,0-1 0,-1-1 0,1 0 1,0-2 0,1-1 0,1-1 1,2 0 1,-1-2-1,1-1 2,-1-1-1,1 0 0,-1-2 1,1-1 1,0 0-1,-1-2 1,2 0 0,1 0-1,3 0-1,1 0-1,2-1 0,-1-1 0,0 0 0,1-1-1,0-3 0,3 0 1,1-3-1,2-2 0,1-1 0,-1 0-1,-1 1 0,-1-1-2,-2-1 0,0 0-2,-1-1 0,-1-1-1,-1-2-1,-1 0 0,-1-1 0,-1-1 1,-1-1-1,-1 2 1,-1 1-1,-1 1 1,-1-1 0,-3 0 0,-1-1-1,-2-1 2,-2 0-1,-1-1 1,0 0 0,-2 1 0,-1-2 0,-2-2 1,-3-2 1,0-1-1,-2-2 1,0-1 0,0-1 0,0-1 0,0 0 0,0 0 0,0-1-1,0 1 1,-1-1 0,-1 1 1,0-1 1,-1 1 1,-2 1 1,0 1 0,-1 3 2,-2 1-1,0 1 2,-2-1 0,0-1 0,-1-1 1,-1 0-1,-2 1 1,0 1-1,-1 1 1,0 1-1,-1 1 0,0 1 1,1 1 0,-2 1-1,0 2 0,-1 2 0,-1 3-1,-1 0-1,-1 2 0,-1 1-2,-1 0 0,-1 2 0,-1 0 0,-1 2 0,-1 0 1,-1 2 0,1 0-2,0 2 0,-1 0-1,1 2-1,0 2-3,-1 2-2,1 1-2,0 4-4,1 2-8,1 3-8,1 3-7,2 2-1,2 1 3,4 1 4,3 1 4,2-2-5,1-1-13,0-4-12,2-3-14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22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93960 1550 515,'-29'0'0,"5"0"1,5 0 0,5 0 0,2 0 3,2 2 6,1 0 5,1 2 6,0 1 3,2 1 1,1 3 1,0 2 2,1 2 0,0 3 3,0 3 1,0 4 1,0 1 0,-2 4-2,0 3-4,-1 3-1,-1 5-4,0 8-2,1 8-3,-1 7-2,-1 5-5,0-1-6,-1 1-7,-1-1-6,-1-1-5,0-2-5,0-4-5,1-3-4,-1-2-1,2-2 1,1-3 3,1-1 1,1-5 1,2-7-3,2-9-1,2-7-3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23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95010 1897 547,'7'-8'4,"-2"0"8,-2 0 9,-2 1 7,-2 0 2,-2 2-5,-2 2-4,-2 2-6,-3 2-4,-3 2-7,-5 2-4,-3 2-7,-5 3-1,-1 5 1,-4 5 1,-3 5 2,0 1-1,3-3-3,3-3-5,4-3-3,3-2-2,8-2 2,7-3 0,7-1 2,3-1 4,3 2 6,2 0 7,2 1 6,0 1 4,-1 0-1,0-1 1,-2 1 0,-1 0 0,0 0 0,-2-1-1,0 1-1,0-1-1,3-2-2,3-2-3,4-2-2,1-3-3,1-4-4,1-4-3,1-4-4,4-4-2,7-3 0,6-5-1,8-3 0,0 0 3,-8 5 2,-6 4 5,-7 6 4,-7 5 4,-8 6 4,-8 6 4,-8 6 5,-7 4 1,-4 5-1,-4 3-1,-6 5-1,-1-1-1,3-3-1,3-5 0,3-3-2,2-4-2,3-1-5,1-2-5,2-2-4,3-1-4,3 1-1,2 2-1,4 0-1,2 2 5,2 3 12,2 3 13,2 3 12,0 2 5,1-1-3,0 1-2,0-1-3,-1 0-3,-1-1-3,0-1-4,-2 0-3,0-3-4,-2 1-2,0-2-2,-2-1-3,-2-2-8,-4-1-10,-4-2-12,-3-2-11,-2-4-3,0-4 5,2-6 5,1-4 6,0-5 3,1-3-1,-1-5-1,0-3 0,1-4-1,2-3 2,3-3 1,1-2 1,1 0 1,0 3 1,0 5 2,0 3 2,-1 8 9,-2 11 17,-1 10 18,-3 12 17,0 5 3,0 3-11,2 1-12,1 3-11,0-2-9,2-2-8,1-2-6,0-4-8,2-3-1,0-1 2,2-2 3,0-2 3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23"/>
    </inkml:context>
    <inkml:brush xml:id="br0">
      <inkml:brushProperty name="width" value="0.02848" units="cm"/>
      <inkml:brushProperty name="height" value="0.02848" units="cm"/>
      <inkml:brushProperty name="color" value="#F2395B"/>
    </inkml:brush>
  </inkml:definitions>
  <inkml:trace contextRef="#ctx0" brushRef="#br0">96050 3650 772,'36'15'50,"-6"-1"-5,-6-1-6,-5-1-5,-3 0-6,-1 0-10,1-1-7,0 1-9,-1-1-8,1-3-10,-1-1-10,1-2-9,-2-1-7,-1 0-2,-2 0-2,-2 0-3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24"/>
    </inkml:context>
    <inkml:brush xml:id="br0">
      <inkml:brushProperty name="width" value="0.02998" units="cm"/>
      <inkml:brushProperty name="height" value="0.02998" units="cm"/>
      <inkml:brushProperty name="color" value="#F2395B"/>
    </inkml:brush>
  </inkml:definitions>
  <inkml:trace contextRef="#ctx0" brushRef="#br0">97507 1550 733,'14'2'28,"-1"6"9,-2 4 8,-2 5 9,-3 3-4,-3 1-17,-2 1-15,-3 1-16,-5 1-14,-4 3-8,-5 1-9,-5 2-9,-3 1-4,-1 1-1,-1-1 1,-1 0-1,1-2 4,1-3 10,3-5 8,1-3 10,3-4 7,1-3 5,2-3 5,3-2 4,3-3 8,6 0 8,6-2 9,6 0 9,4-3 0,5-4-11,3-4-9,5-4-9,1-2-10,1-1-8,-1-1-9,0-1-7,-1 1-7,-5 3-1,-3 3-4,-4 3-2,-4 1 0,-1 0 3,-2 0 3,-2 0 3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24"/>
    </inkml:context>
    <inkml:brush xml:id="br0">
      <inkml:brushProperty name="width" value="0.03959" units="cm"/>
      <inkml:brushProperty name="height" value="0.03959" units="cm"/>
      <inkml:brushProperty name="color" value="#F2395B"/>
    </inkml:brush>
  </inkml:definitions>
  <inkml:trace contextRef="#ctx0" brushRef="#br0">97738 2121 555,'-23'8'8,"3"2"3,1 0 3,3 1 2,1 2 3,2 2 1,2 1 0,3 3 2,0 2 1,0 3 2,0 3 3,0 3 2,1 0 0,2 0-3,3-1-1,1-1-2,0 0-3,-1 1-1,0 1-2,-1 1-1,-1-2-3,2-2-6,0-3-4,2-3-6,3-6-10,6-10-16,5-10-15,7-10-17,2-9-4,-1-9 8,-1-8 8,-1-9 7,-1-4 5,-1 4 4,-1 2 2,0 4 3,-1 1 4,3 2 4,1 0 4,3 2 4,-2 3 5,-3 7 5,-4 7 6,-4 7 6,-3 4 6,-1 2 4,-1 2 6,0 3 4,-2 1 6,0 3 6,-2 4 5,0 2 6,-1 0-15,2-4-35,0-4-37,2-4-36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25"/>
    </inkml:context>
    <inkml:brush xml:id="br0">
      <inkml:brushProperty name="width" value="0.03089" units="cm"/>
      <inkml:brushProperty name="height" value="0.03089" units="cm"/>
      <inkml:brushProperty name="color" value="#F2395B"/>
    </inkml:brush>
  </inkml:definitions>
  <inkml:trace contextRef="#ctx0" brushRef="#br0">98097 1250 712,'-2'24'99,"0"1"-22,-3 1-24,-2 1-22,0-1-15,0-2-7,2-1-7,1-2-5,0-4-6,2-1-1,0-4-2,2-3-3,0-1-7,0 0-12,0 0-12,0 0-12,0-2-2,2-3 11,0-2 9,2-4 11,0-1 7,0 1 5,-1-1 5,1 0 5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27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97436 955 622,'7'-13'-12,"1"6"18,0 6 17,0 6 17,-2 4 6,-1 1-8,-2 3-6,-1 2-7,-2 0-7,0-1-5,0-1-5,0 0-5,-2 0-6,-2 5-5,-4 3-4,-2 5-6,-2 0-1,-2-3 0,0-3 1,-1-3 1,0-3 1,3-2 0,1-4 0,2-3 0,3-3-2,2-6-4,4-4-4,2-5-5,4-3 2,2 1 6,3-1 6,4 0 7,0 2 4,1 1 1,0 2 1,-1 2 1,-1 3 5,-2 4 7,-4 4 8,-3 4 8,-4 4 3,-6 4-5,-5 3-4,-7 5-3,-3 1-4,-1 1-4,-1-1-3,-1 1-4,-1-1-3,1-1-4,-1-1-4,1-1-4,-1 0 0,1 1 1,-1 1 2,1 1 1,0-1 3,3-1 3,1-2 1,2-3 3,2 0 1,-1 0 1,0-1-1,1 1 1,4-3 1,10-5 6,10-4 3,9-5 6,6-5-3,1-4-7,1-4-9,1-3-7,0-3-4,-3 2 2,-1 1 1,-3 1 2,-1 1 2,-1 3 5,0 1 4,-2 2 4,-2 2 6,-1 0 6,-2 2 8,-2 1 7,-3 2 3,-1 7-2,-2 6-1,-1 6-2,-2 2-4,0 1-7,0 0-6,0-1-7,-1 2-3,-1 1 0,0 3 0,-1 1 0,-2 1-1,0 1-5,-2-1-4,0 1-5,0-2 0,2-3 1,2-3 2,2-3 1,3-3 1,2-3-3,4-3-1,2-2-2,2-4-2,1-4 1,1-4-1,2-4 0,-1-1-1,-1-1-1,-1 0-1,0 0-1,-3 0-2,-1-1 1,-2-1-2,-2-1 0,-2-2-1,0 0 2,-2-1 1,0-1 0,-2 0 1,-2 1-3,-2 1 0,-2 1-2,-2 1 1,-3 4 5,-4 3 4,-2 3 3,-2 1 3,-1 2 2,-1 0 0,-1 2 1,0 0 2,1 0-1,1 0 0,1 0 1,1 0 3,1 2 5,0 0 7,2 2 5,1-1 4,1 1 2,1 0 1,1 0 1,0 1 2,2 2 0,1 2 2,0 2 1,2 0-1,1 1-4,0 0-2,2 0-3,-1 1-3,-2 5-5,-2 3-4,-1 5-3,-3 0-5,-2 0-3,-2-1-4,-1 0-3,-1-4-4,2-3-3,3-5-3,1-3-2,2-3-3,1 0-1,0-2 0,2 0 0,2-4-4,6-4-6,4-6-5,6-4-5,0-1 1,-1 1 10,-2 2 9,-2 2 9,0 2 7,0 2 5,1 3 5,2 1 5,0 2 6,1 1 5,2 3 6,0 2 7,2 2 3,5 4 3,4 2 3,3 3 3,4 2-1,5 3-3,3 1-3,4 3-4,4 0-3,2-1-5,4-1-6,2-1-5,2-1-5,2-1-8,0-1-8,1-1-6,0-3-7,0-3-6,-2-4-7,0-4-5,-4-3-2,-2-2 5,-6-2 3,-2-2 5,-6-2 0,-8 0-5,-6-1-3,-6-2-5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27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98944 1683 543,'8'-6'41,"0"4"-7,0 4-7,0 4-9,-2 2-4,-3 1-4,-2 2-3,-3 0-3,-4 1-4,-2 1-6,-3 1-6,-4 2-5,0-1-3,-1-1 2,0-1 0,1 0 2,0-2 3,2-1 6,3-1 5,1 0 5,1-1 6,2 1 3,1 2 4,0 0 4,1 1 2,1 1 0,-2 1 1,2 2 0,-1 0 1,2 3 0,0 1 1,2 3 0,-1 1 0,0 1-3,-2 1-1,0 1-2,-1-1-2,0 0-3,0-1-3,0-1-3,0-1-1,1-3-3,-2-1 0,2-2-3,1-8-10,6-13-22,4-12-21,5-12-20,3-7-4,1 3 15,2 1 14,0 3 14,1 2 10,1 1 5,1 3 5,1 1 6,-1 4 4,-3 3 6,-3 4 6,-3 4 5,-1 4 9,0 2 12,-1 4 12,1 2 11,-2 3 2,-2 4-9,-4 2-9,-2 3-9,-3 2-7,-1 1-4,0 1-6,-1 1-5,-3 1-3,-2-1-1,-3 1-2,-3-1-1,-2-1-3,2-1-6,1-3-5,1-1-4,-1-3-8,0-2-10,-1-4-10,-1-3-9,1-3-2,5-6 9,3-4 7,4-5 8,3-4 4,2-3-1,2-3-1,1-3 0,2 0 0,0 5 3,0 3 2,0 5 3,-1 1 5,-1 2 9,0 1 7,-2 0 9,-2 5 11,-2 6 15,-3 8 15,-4 6 14,-1 3 1,-1 1-13,-2-1-14,0 1-13,-2 0-7,-3 1-2,-3 1-2,-3 1-1,-2 0-3,1-1-7,-1-1-6,1-1-7,0-2-6,1-2-6,1-4-7,1-3-6,2-2-1,2 0 5,4-2 6,3 0 5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3:28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99450 4050 608,'22'8'5,"-1"2"11,-3 0 9,-1 1 12,0 1 3,1 1 0,3 1-2,2 2-2,0-1-1,1 1-3,-1 0-2,0-1-3,0 1-7,-3 0-9,-1-1-12,-2 1-10,-3-2-8,-1-1-7,-2-2-6,-2-2-7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43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34263 35097 592,'-21'-8'0,"8"2"1,7 1 0,6 0 1,5 2 7,2 1 12,2 0 12,2 2 13,2 0 3,3 0-6,3 0-5,3 0-6,1-1-5,1-1-6,-1 0-6,1-1-6,-1-1-5,-1 2-6,-2 0-6,1 2-6,-3 1-2,-3 2-1,-3 2 0,-3 2 0,-1 1-4,-2 1-7,-1 2-5,0 0-7,-2 0-2,-2-1 3,-2-1 3,-2 0 2,-3-3 5,-2 0 4,-3-4 4,-3 0 5,-2-4 4,-2 0 3,0-4 2,0 0 3,-3-1 2,0 2 0,-1 2 1,0 2 0,-1 1 2,2 0 5,3 0 3,1 0 4,2 0 4,1 0 3,1 0 2,1 0 4,0 1 1,2 0-1,1 2 1,1 0-1,1 2-1,2 2 0,2 1-2,2 3-1,1 2-2,0 2 0,0 1 0,0 3-2,0 2 0,0 3-1,0 3 0,0 3-1,0 3-1,2 4-1,0 4-1,2 4-1,-1 3-1,-1 4-2,0 2-2,-1 4-2,-1 2-2,0 3-6,0 3-4,0 3-5,0-1-1,2-3 1,0-5 1,1-3 2,2-5-5,0-8-12,1-6-11,2-7-12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18"/>
    </inkml:context>
    <inkml:brush xml:id="br0">
      <inkml:brushProperty name="width" value="0.03314" units="cm"/>
      <inkml:brushProperty name="height" value="0.03314" units="cm"/>
      <inkml:brushProperty name="color" value="#00BFF3"/>
    </inkml:brush>
  </inkml:definitions>
  <inkml:trace contextRef="#ctx0" brushRef="#br0">80149 36761 663,'-1'-13'8,"-1"8"14,0 7 15,-1 6 15,-3 6 2,-2 5-9,-3 5-10,-3 5-9,-3 2-7,0-2-4,-1 0-3,-1-1-4,-3 2-5,-5 6-3,-4 6-4,-6 7-4,-1-1-2,3-3 0,4-4-1,2-4 1,3-3-2,3-5-5,3-4-3,3-3-3,4-6-7,4-7-7,6-6-7,5-8-9,1-3 2,1-2 9,0 0 9,0-1 9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44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34300 36134 550,'0'-15'-3,"0"1"0,0 1 2,0 0 0,1 2 5,2 1 9,2 0 9,2 2 9,2 1 3,3-1-2,3 0-2,3 0-3,3 1-3,3 0-3,3 2-3,3 1-3,1-1-2,-1 0-2,-2-2-3,1 0-1,-3-1-3,0-1-3,-1-2-3,-1 0-4,-1 0-4,-3 1-4,-1 0-4,-2 2-3,-3 0-3,-3 1 2,-3-1 2,-2 0 0,-3 0 2,-2-2 1,-2 0 1,-2-1 2,-2-2 2,-2-2 1,-2-1 4,-2-2 1,-1-1 3,-1 2 1,-1 3 3,-1 1 1,-1 2 3,0 2 2,1 2 4,-1 3 3,1 0 1,1 2-4,0 0-2,2 2-2,0 2 1,-1 4 6,-1 3 7,-2 5 5,1 3 3,1 1-2,1 3-3,1 1-2,1 1-3,2-1-2,2-1-4,2-1-2,1 0-3,1 1 1,-2 1-1,2 1 0,0 0 0,4 1 3,2-1 1,4 1 2,1-2-2,1-3-10,1-3-7,2-3-9,2-2-4,7-1 0,5 0-1,7-2 0,2-1-2,0-2-4,0-3-4,0 0-3,-1-2-2,-5 0-3,-4 0-2,-3 0-3,-3-1 2,-3 0 2,-1-2 4,-2 0 3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47"/>
    </inkml:context>
    <inkml:brush xml:id="br0">
      <inkml:brushProperty name="width" value="0.02917" units="cm"/>
      <inkml:brushProperty name="height" value="0.02917" units="cm"/>
      <inkml:brushProperty name="color" value="#F2395B"/>
    </inkml:brush>
  </inkml:definitions>
  <inkml:trace contextRef="#ctx0" brushRef="#br0">37210 35266 754,'8'-7'-9,"0"2"15,0 2 12,0 2 15,0 1 2,1 2-7,1 0-7,2 2-8,-1 0-6,-1 0-3,-1-1-4,0 1-3,-1 1-4,-1 2-2,1 2-3,0 2-2,-1 0-2,-1 1-1,0 0-1,-2 0-2,0-1 0,-2 1-1,0 0-1,-2-1-1,-1 2 1,-2 0 1,-2 1 1,-1 1 2,-3 0 3,0-3 2,-1-1 4,-1-2 3,-2-1 2,-2 2 1,-1 0 1,-3 1 0,-1 1 2,1 0-1,-1-1 1,1 1-1,0 0 2,1 0 2,1-1 2,1 1 2,0-1 2,2-1 2,1 0 1,1-2 2,6-2 6,12-4 10,11-4 10,13-4 9,3-1 1,-4 0-9,-3 2-9,-5 1-8,-1 0-5,1 2-1,1 0-2,1 2-1,-1 1-5,-1 2-7,-3 2-9,-1 1-8,-1 2-7,0-2-5,-1-1-6,1 0-6,-2-2-1,-1 0 0,-2-2 2,-2 0 1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48"/>
    </inkml:context>
    <inkml:brush xml:id="br0">
      <inkml:brushProperty name="width" value="0.03038" units="cm"/>
      <inkml:brushProperty name="height" value="0.03038" units="cm"/>
      <inkml:brushProperty name="color" value="#F2395B"/>
    </inkml:brush>
  </inkml:definitions>
  <inkml:trace contextRef="#ctx0" brushRef="#br0">38689 34427 724,'15'-16'-5,"0"0"-7,-2 1-8,-1-1-9,-1 2-1,-2 2 6,-3 4 7,-1 3 5,-1 3 11,-2 4 15,0 4 17,-2 4 15,-1 4 4,-4 7-5,-2 5-7,-3 6-6,-3 4-6,-2 1-5,-1 0-4,-3 2-5,-1 2-5,-3 6-3,-1 4-5,-3 6-3,2-4-4,5-9-3,5-10-2,5-9-3,4-9-4,4-7-4,4-6-3,4-8-5,3-5 0,1-3 2,3-5 4,2-3 2,0-2 4,-1 3 3,-1 1 2,0 3 4,-2 2 4,-1 4 7,-1 4 5,0 4 6,-3 3 3,-1 2 0,-2 2 1,-2 2-1,-1 2 2,0 1 4,0 3 2,0 2 3,0 2 2,-2 3 0,0 3-1,-1 3 0,-1 0-3,2-3-5,0-3-4,2-3-5,2-4-5,4-5-7,3-4-6,5-6-6,2-5-6,1-9-4,1-8-6,1-7-4,0-6-2,-1-2 2,0-4 3,-2-2 2,-1-3 3,-1-2 7,-1-2 5,0-1 7,-2 0 2,1 4 2,0 4 1,0 4 2,-1 4 1,-1 6 3,-1 4 4,0 5 3,-2 4 4,-1 2 7,0 4 6,-2 3 6,-1 4 4,0 6 4,-1 6 3,-2 6 3,0 3-2,0 3-8,0 1-7,0 3-9,1-1-5,2-1-6,2-3-6,2-1-4,1-3-5,1-3-3,2-3-4,0-2-4,1-3-4,1 0-2,1-2-4,2 0-3,-1-1-1,-1 0 0,-1 0 0,0 0 1,-3 0 1,-1 2 2,-2 0 0,-2 2 2,-2 0 3,-1 1 3,0 2 4,-1 0 3,-3 1 4,-2 2 0,-4 0 3,-2 1 1,-2 2 2,-1 0 0,-2 1 0,0 1 0,0 0 1,1-1 0,1-1-1,1 0 1,0-2 3,0 1 4,0 0 5,1 0 5,-1 0 3,2 3 2,1 1 2,1 3 2,-1 2-1,0 3-2,-2 3-1,0 3-1,0 1-3,3 0-2,1 1-1,2-1-3,1-1-4,0-1-7,0-3-6,0-2-7,1-2-5,0-4 0,2-5-1,1-3-2,1-3 0,3-2 0,4-3-1,2 0 1,1-4-1,-3 0 2,-1-3 2,-2-2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48"/>
    </inkml:context>
    <inkml:brush xml:id="br0">
      <inkml:brushProperty name="width" value="0.02877" units="cm"/>
      <inkml:brushProperty name="height" value="0.02877" units="cm"/>
      <inkml:brushProperty name="color" value="#F2395B"/>
    </inkml:brush>
  </inkml:definitions>
  <inkml:trace contextRef="#ctx0" brushRef="#br0">40500 35484 764,'0'-15'-1,"0"2"-1,0 3-3,0 1-1,0 3 3,0 6 7,0 4 7,0 6 6,0 4 6,2 5 1,0 5 2,2 5 2,-1 4-1,1 4-5,0 4-3,0 4-5,-1 5-2,0 4-4,-2 5-2,0 5-3,-1 7-1,2 9 0,0 9 0,2 8 1,-1 3-9,1-2-15,0-4-14,0-3-16,1-7-5,0-13 5,1-13 5,1-12 5,1-11 7,-2-8 7,-1-7 8,0-8 8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48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41081 34771 653,'59'-36'49,"-6"5"-12,-8 7-12,-6 6-14,-6 3-7,-4 2-6,-3 2-4,-5 3-4,-3 1-7,-3 2-8,-2 2-7,-4 2-8,-4 0 0,-4 0 8,-6-2 7,-4 0 8,-3-1 6,-1-2 3,-1 0 4,-2-1 3,1-2 2,-1 0 2,1-1 1,-1-1 2,2-1 3,2 2 5,4 1 4,3 1 6,2 3 6,2 7 11,2 8 10,2 6 11,-1 6-1,-4 5-9,-4 4-11,-4 6-9,-2 2-10,-1 0-8,-2 1-8,0-1-10,-1 1-5,-3 1-5,-2 3-4,-1 2-4,0-1-3,1-4-5,3-4-3,1-3-3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49"/>
    </inkml:context>
    <inkml:brush xml:id="br0">
      <inkml:brushProperty name="width" value="0.02794" units="cm"/>
      <inkml:brushProperty name="height" value="0.02794" units="cm"/>
      <inkml:brushProperty name="color" value="#F2395B"/>
    </inkml:brush>
  </inkml:definitions>
  <inkml:trace contextRef="#ctx0" brushRef="#br0">41750 35431 787,'30'-7'-39,"-2"0"19,-1 2 21,-3 1 19,-2 0 11,-1 2 0,-2 0 0,-3 2 0,0 1-2,0 4-2,-1 2-4,1 3-2,-2 3-5,-3 0-7,-3 1-8,-2 1-6,-3 1-7,0 1-6,-2 1-6,0 1-6,-3 0-3,0-3-2,-3-1-1,-2-2-2,-1-2 3,-2-3 4,0-1 5,-1-2 4,0-3 5,0-2 3,2-3 4,1-4 5,1-2 1,0-1 1,2-3 2,1-2-1,1 0 2,3 1 2,4 1 0,2 1 2,2 0 4,0 0 9,0 0 7,0 1 8,-1 1 2,1 2-4,0 4-4,0 2-4,0 3-4,-1 0-5,1 2-4,0 0-5,-1 4-3,-2 4-4,-3 5-2,0 5-4,-4 3-4,-2 1-6,-4 1-6,-2 1-5,-1-2-2,1-4 6,0-3 3,2-4 6,0-3 3,1-1 3,-1-1 4,0 0 2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49"/>
    </inkml:context>
    <inkml:brush xml:id="br0">
      <inkml:brushProperty name="width" value="0.03042" units="cm"/>
      <inkml:brushProperty name="height" value="0.03042" units="cm"/>
      <inkml:brushProperty name="color" value="#F2395B"/>
    </inkml:brush>
  </inkml:definitions>
  <inkml:trace contextRef="#ctx0" brushRef="#br0">41023 36850 723,'-16'0'-2,"-1"0"-3,-1 0-4,-1 0-3,2 0 8,7 2 19,5 0 19,6 2 20,3 0 3,0 3-11,0 2-11,0 2-12,-1 0-9,1 1-3,0 0-5,0 0-5,1-1-1,0 1 2,1 0 3,1-1 1,1-1-9,0-2-20,0-4-20,-1-2-19,1-2-5,0 0 8,0 0 10,-1 0 9,1-1 8,-2 0 7,-1-2 7,0 0 8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49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41650 36852 621,'21'0'-31,"-3"2"12,-5 1 10,-3 0 11,-1 2 10,2 2 9,2 1 7,1 3 9,2 0 2,0-1-4,-1 0-3,1-2-3,-1-1-3,-1 0-3,-1-2-1,0 0-2,-2-1-1,1 1-3,0 2-1,-1 0-1,0 0-2,0-1-2,-2 0 0,-1-2-2,-1-2-3,-2-6-3,-2-4-3,-2-5-3,-1-4-3,0-3-3,0-3-2,0-3-1,0-1-5,2 1-6,0 1-6,2 2-6,0 1 2,2 5 10,0 3 11,1 4 10,1 4 6,2 2 3,0 4 3,1 3 3,0 1 0,0 1 0,-2 1-2,-1 2-2,0 0-2,-2 1-5,-1 2-5,0 0-4,-2 1-6,0 1-5,-2 1-5,0 2-5,-2-2-3,0-1-2,-2-3-1,0-1-1,-2-2 2,0-2 6,-1-2 5,-2-2 7,1-1 3,-1 0 3,0 0 3,0 0 3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50"/>
    </inkml:context>
    <inkml:brush xml:id="br0">
      <inkml:brushProperty name="width" value="0.0255" units="cm"/>
      <inkml:brushProperty name="height" value="0.0255" units="cm"/>
      <inkml:brushProperty name="color" value="#F2395B"/>
    </inkml:brush>
  </inkml:definitions>
  <inkml:trace contextRef="#ctx0" brushRef="#br0">41890 36625 862,'-9'-15'0,"0"2"0,-1 3 0,-1 1 0,0 1 0,2 0-3,2 1-1,3-1-1,1 0 3,3 0 9,4 0 9,2 1 8,3 0 3,4 2-2,2 2-3,3 2-2,3 1-10,3 2-16,3 0-17,3 2-16,-2 0-7,-6 0 2,-5-1 4,-6 1 2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51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43409 34130 630,'16'-27'29,"1"9"3,1 8 2,2 10 3,-2 5-2,0 2-5,0 1-6,-2 3-5,-2 1-7,-1 2-5,-2 0-5,-2 1-7,-3 2-6,-2 1-8,-4 3-8,-2 1-8,-3 1-4,-2-3-1,-2-1 0,-2-2 0,-1-2 3,-3 1 5,-2-1 8,-1 1 5,-3-1 5,1-3 4,-2-1 2,-1-2 3,0-1 3,1 0-1,1 0 2,1-1 0,2 1 3,2-2 6,4-1 6,3 0 5,4-3 9,6-2 10,6-4 10,6-2 11,3-3 0,4-2-11,4-2-9,2-1-10,1-1-9,0 3-8,1 1-7,-1 2-8,-1 2-5,-5 0-4,-3 2-2,-5 1-4,-4 1-4,-6 6-3,-6 2-3,-6 5-4,-3 2 2,-1 0 10,-1-1 10,-1 1 9,-1-1 6,2 0 5,1-2 3,1-1 5,1 1 1,0 2 2,2 2 0,1 1 1,1 3 1,2 1 2,2 3 2,2 2 1,1 0-1,0 0-6,0 1-4,0-1-5,0 0-6,2-3-5,0-1-8,2-2-5,-1-2-3,0-1 2,-2-1 1,0-1 2,-1-6-8,0-14-14,0-12-17,0-12-15,0-7-2,0 3 12,0 2 13,0 2 11,0 3 8,0 7 3,0 5 4,0 7 2,-2 5 11,0 6 15,-3 5 17,-2 7 15,-1 2 5,0-3-7,1-1-5,-1-2-7,0-1-5,2 0-5,1 0-5,0-1-4,2 1-5,0 0-5,2 0-5,0 0-5,3-2-3,2-1-5,4-2-2,2-2-4,4-1 0,5-2 6,5 0 4,5-1 6,1-1 1,-3 0-1,-4 0 0,-1 0-2,-4 1-2,-3 2-2,-3 2-3,-2 2-2,-4 3-1,-3 5 0,-2 5 1,-4 6 1,-3 1 0,-3 1 3,-5-1 1,-4 1 1,-1-1 3,-1 1 1,1-1 2,-1 0 2,0 0 1,-1-3 1,-1-1 0,-1-2 0,0-2 1,-1 1 0,1 0-1,-1-1 1,2 0 3,3-1 6,3 0 7,3-2 5,3-3 8,6-5 9,4-4 10,6-5 8,5-5 1,5-4-8,7-3-9,5-5-9,4-1-7,1-1-7,0 1-7,2-1-6,1 2-6,2 1-3,2 3-4,3 1-4,-3 2 1,-4 3 2,-5 1 5,-5 2 4,-6 4 3,-5 4 4,-6 6 5,-6 4 4,-6 4 2,-4 1-2,-6 3 0,-3 2-1,-4 0-3,0 1-3,1-1-5,-1 1-3,0 0-1,-1 1-1,-1 1 1,-1 1-1,0 0-5,-1 1-14,1-1-13,-1 1-13,1-2-7,-1-3 2,1-3 0,-1-3 2,3-3 4,3-2 8,5-4 8,3-2 9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19"/>
    </inkml:context>
    <inkml:brush xml:id="br0">
      <inkml:brushProperty name="width" value="0.04059" units="cm"/>
      <inkml:brushProperty name="height" value="0.04059" units="cm"/>
      <inkml:brushProperty name="color" value="#00BFF3"/>
    </inkml:brush>
  </inkml:definitions>
  <inkml:trace contextRef="#ctx0" brushRef="#br0">81000 37116 542,'9'-7'74,"1"2"-11,3 2-12,2 2-10,2 2-8,1 4-4,3 2-3,1 3-5,2 3-2,1 0-1,1 1-2,1 1-2,0 0-1,1-1-1,-1-1-1,1 0-2,-2-1-2,-2 1-6,-1 1-6,-2 2-5,-3-1-3,1-1-2,-2-1-1,-1-1-1,-2-1-3,-1 0-8,-2-2-5,-2-1-8,-2 0-4,-2 0-5,-3 0-5,0 0-4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51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42950 37000 693,'24'8'6,"3"2"11,1 0 12,3 1 12,3 2 4,6 1-3,6 3-4,6 2-3,4 2-7,3 2-10,4 4-11,2 3-9,-1 2-10,-5-1-8,-4 0-9,-6 1-9,-7-4-6,-8-4-4,-9-5-4,-8-4-4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53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27410 26822 611,'-8'-7'3,"2"0"6,0 2 6,2 1 6,-1 0 3,0 2 1,-1 0 0,-1 2 0,-1 2-1,0 4-3,0 3-3,0 5-3,1 3-2,1 1 2,0 3-1,2 1 2,0 2-1,2 1 1,0 1-2,2 1 1,1-1-2,2-1-2,2-3-2,2-1-3,1-3-2,1-1-2,2-3-1,0-1-4,1-2 0,1-2-2,1-3 0,2 0-2,0-4-1,3-3-1,1-2-1,3-3-1,1-5-1,1-6-1,1-5-1,1-7 0,-1-3 0,-2-4 2,-1-3 0,-2-2 2,-4-1 1,-3 4 2,-4 2 2,-5 3 2,-2 4 2,-4 4 2,-2 3 4,-3 5 2,-4 2 2,-2 2 0,-3 2 1,-3 3 0,-2 1 0,-1 2-1,-1 2-2,-1 2-1,0 2-1,3 4-3,1 2-3,3 3-2,0 3-4,2 0-4,1 1-4,1 1-5,1 1-4,4 1-4,2 1-5,4 2-3,1-2 1,0-1 4,0-3 4,0-1 6,1-2 1,0-3 0,2-1-1,0-2-1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54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28983 27212 598,'-6'-8'0,"4"0"20,4 1 20,4-1 20,3 1 5,3 2-11,3 2-12,4 2-10,1 1-8,3-2-5,1 0-5,3-1-5,0-1-2,0 2-2,1 0 1,-1 2-2,0 0-5,-1 2-13,-1 0-13,-1 2-11,-2-1-8,-1-1 0,-3 0 0,-1-2-2,-1 0 3,-1 0 4,1 0 6,0 0 5,-2 0 4,-1-2 3,-2 0 3,-2-1 4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54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30865 26605 548,'-8'-14'32,"0"5"0,0 3-1,0 4-1,1 3 0,-1 2-2,0 2-1,0 2-1,0 2-1,0 3-3,1 3-1,-1 3-2,0 2-3,0 1-1,0 1-2,1 1-2,-1 1 0,2-1 0,0 1 1,2-1 1,1 0-1,2-1-4,2-1-3,2-1-4,2-1-2,2-1-3,1-1-3,3-1-3,2-2-1,2-4-1,1-5 0,3-2-1,0-5 0,1-2 0,-1-4 1,1-2-1,0-3 0,-1-3-1,1-3 0,-1-3-1,-1-2 1,-3 1 3,-2 0 2,-4-1 3,-2 1 2,-2-1 1,-3 1 3,0-1 2,-3 1 1,-1 1-1,0 1 0,-1 1-1,-2 2 1,-2 3 0,-2 3 1,-1 3 1,-2 1-3,0 2-3,0 0-4,1 2-5,-1 1-4,2 2-5,1 2-5,1 2-4,0 1-4,0 2-3,0 0-2,0 2-3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54"/>
    </inkml:context>
    <inkml:brush xml:id="br0">
      <inkml:brushProperty name="width" value="0.03771" units="cm"/>
      <inkml:brushProperty name="height" value="0.03771" units="cm"/>
      <inkml:brushProperty name="color" value="#F2395B"/>
    </inkml:brush>
  </inkml:definitions>
  <inkml:trace contextRef="#ctx0" brushRef="#br0">32250 26900 583,'23'0'101,"-1"0"-22,-1 0-21,-1 0-22,-1 0-11,1 0-3,-1 0-3,1 0-3,0 0-1,1 0-2,1 0-1,1 0-2,0 0-2,-1 0-5,-1 0-5,-1 0-5,-1 0-6,1 0-7,-1 0-7,1 0-7,-2 0-4,-3 2 0,-3 0 1,-2 1-1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55"/>
    </inkml:context>
    <inkml:brush xml:id="br0">
      <inkml:brushProperty name="width" value="0.0285" units="cm"/>
      <inkml:brushProperty name="height" value="0.0285" units="cm"/>
      <inkml:brushProperty name="color" value="#F2395B"/>
    </inkml:brush>
  </inkml:definitions>
  <inkml:trace contextRef="#ctx0" brushRef="#br0">25409 27624 772,'-35'-2'1,"8"0"2,7-3 2,9-2 2,4-1 2,2-1 3,2-2 1,2 1 3,3-2 1,4 0-1,4 1 1,3-1-1,5 2-1,3 3 0,5 2 0,3 4-2,3 1 0,0 2-3,2 0-2,1 2-1,-3-1-14,-6 1-21,-5 0-23,-6 0-23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58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45640 26412 624,'-7'-8'9,"4"2"17,2 1 19,4 1 17,2 0 2,5 0-12,4 0-12,4 0-12,1 1-9,1 0-4,-1 2-6,1 0-3,-1 1-5,-1-2-5,-1 0-4,-1-1-4,-1-1-3,-1 2-2,-1 0-1,0 2-3,-2 0-1,-1 0-2,0 0-2,-2 0-1,-3 1-3,-4 4-2,-6 2-4,-4 3-2,-4 2 0,-1-1 7,-3 1 4,-1 0 7,-1-3 3,0-1 3,2-4 1,1-2 3,1-2 2,-1 0 1,0 0 3,1 0 1,-1 0 2,2 0 2,1 0 2,1 0 2,1-1 2,2 0 3,2-2 2,3 0 2,0-1 0,0 0-1,0 0-1,0 1-3,1-1-1,2 0-5,2 0-2,2 0-4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58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45569 26275 580,'-15'-7'-20,"2"2"14,3 2 14,1 2 14,1 1 7,0 0-3,0 0-3,1 0-1,-1 1-3,0 0 1,0 2-1,0 0-1,1 2 0,-1 2-1,0 2 0,0 2-1,0 2-1,1 3 1,-1 3-2,0 3 1,0 1-1,0 1 0,0-1 0,1 1 0,0 0-1,2 1-1,2 1-3,2 1-2,1-1-2,0 0-1,0-1-1,0-1-1,0-2-1,2-1-2,0-2-1,2-3-1,1-2-1,3-4 1,4-5-1,2-2 0,3-5 0,3-2-3,3-4-3,3-2-1,0-4-2,0-5-1,-1-5-2,-1-5-1,-1-3 0,-1-1 2,-1 0 2,-1-2 2,-2 1 2,-3 0 2,-2 1 2,-4 1 3,-2 1-1,-2 2 0,-3 0-2,0 1 0,-4 2 1,0 3 2,-3 3 4,-2 3 2,-1 3 3,-2 2 1,0 4 2,-1 3 1,-2 1 0,0 2-2,-1 0-2,-1 2-1,0 0-3,1 2 0,1 0-3,1 2-1,1 1-3,2 1-7,2 3-5,2 2-5,1 2-7,1 1-5,-2 3-7,2 2-5,-1-1-1,2-3 6,0-3 5,2-3 6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59"/>
    </inkml:context>
    <inkml:brush xml:id="br0">
      <inkml:brushProperty name="width" value="0.03734" units="cm"/>
      <inkml:brushProperty name="height" value="0.03734" units="cm"/>
      <inkml:brushProperty name="color" value="#F2395B"/>
    </inkml:brush>
  </inkml:definitions>
  <inkml:trace contextRef="#ctx0" brushRef="#br0">46974 27350 589,'-11'6'10,"10"-3"19,10-3 21,10-2 19,4-1 3,2 1-12,1 0-14,1 2-12,1 0-11,1 0-10,0 0-9,2 0-8,0 0-12,-1 2-14,-1 0-13,-1 1-14,-2 0-4,-2 0 7,-1-2 5,-2 0 5,-4-1 7,-1 0 6,-4 0 5,-3 0 6,-2-1 5,0 0 1,-2-2 1,0 0 3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59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49300 26046 583,'7'-14'-13,"-1"3"8,0 3 8,-2 3 8,1 1 8,2 2 5,2 0 6,2 2 6,0 0 2,1 0-3,0 0-2,0 0-3,0 0-2,3 0-4,1 0-3,3 0-2,1 0-3,-1 0 1,1 0-1,-1 0-1,0 0-3,-1 0-5,0 0-7,-2 0-5,-1 0-7,-1 2-6,-1 0-7,0 2-7,-2-1-4,-1 1-3,-1 0-3,0 0-2,-3 0 0,-3 1 0,-2 1 2,-4 2 1,-1-1 4,1-1 7,-1-1 9,0 0 7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19"/>
    </inkml:context>
    <inkml:brush xml:id="br0">
      <inkml:brushProperty name="width" value="0.03477" units="cm"/>
      <inkml:brushProperty name="height" value="0.03477" units="cm"/>
      <inkml:brushProperty name="color" value="#00BFF3"/>
    </inkml:brush>
  </inkml:definitions>
  <inkml:trace contextRef="#ctx0" brushRef="#br0">80789 38015 632,'-29'8'3,"5"-2"5,5-1 5,5 0 5,6-2 7,6-1 8,7 0 9,8-2 9,4 0-1,5-2-9,3 0-10,5-1-8,0-2-8,0 0-5,-1-1-6,-1-2-4,-3 2-7,-3 1-8,-5 2-8,-3 2-8,-4 3-8,-2 4-8,-4 3-9,-2 5-8,-3 0 3,0-3 11,-2-3 11,0-2 13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4:59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49524 26400 493,'-42'0'14,"10"0"3,10 0 4,9 0 4,7 2 6,1 4 10,2 4 9,2 3 10,1 4 0,0 3-10,0 3-11,0 3-9,0 2-8,0 1-5,0 1-4,0 1-4,0 4-4,0 8-3,0 8-2,0 7-2,0 2-4,0-6-6,0-6-5,0-6-4,0-6-3,2-4 1,0-5 2,2-5 0,0-4-6,1-3-11,2-3-12,0-2-12,-1-4-1,-1-4 8,-2-4 9,-2-4 8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00"/>
    </inkml:context>
    <inkml:brush xml:id="br0">
      <inkml:brushProperty name="width" value="0.04662" units="cm"/>
      <inkml:brushProperty name="height" value="0.04662" units="cm"/>
      <inkml:brushProperty name="color" value="#F2395B"/>
    </inkml:brush>
  </inkml:definitions>
  <inkml:trace contextRef="#ctx0" brushRef="#br0">49550 27078 471,'0'-22'14,"2"3"1,0 3 2,2 3 2,0 2 2,2 2 1,0 2 2,1 3 1,2 0-1,4 0-2,2 0-3,3 0-2,2 0-2,1 0 0,1 0 1,1 0 0,1 1-1,-1 0-2,1 2-3,-1 1-2,0-1-1,-1-1-3,-1 0-1,-1-1-2,-1-1-2,-3 0-3,-1 0-2,-2 0-2,-2-1-5,1 0-5,0-1-5,0-1-5,-2-2 0,-5-2 5,-3-2 6,-4-1 5,-3-2 4,-1 2-1,-3 1 1,-2 1 1,-1 1 2,1 2 4,-1 3 4,0 1 4,0 1 4,-1 2 2,-2 0 3,0 2 2,0 0 2,1 2-2,1 0 0,1 2 0,-1 1 1,-2 3 3,-2 4 5,-1 2 3,-1 2 0,3 3-4,1 2-5,2 1-5,2 2-3,3 1-2,1 1-2,2 1-1,3-1-2,2 0-2,3-1-3,4-1-1,3-1-1,3-1 0,5-1 1,4-1 0,4-2-4,6-3-7,6-3-9,6-2-7,5-5-7,4-2-7,4-6-8,4-2-6,-4-3 1,-9 2 11,-10 1 10,-9 0 10,-6 0 3,1-1-7,-1-3-6,1-2-6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03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56100 30889 604,'7'15'93,"-1"-1"-21,0-1-22,-2 0-21,0-2-12,0 1-3,0 0-2,0-1-2,0 2-2,2 2 1,0 1-1,2 3 0,-1 0-1,-1-1 0,-1-1-2,0-1-1,0-1 0,2-3-1,1-1-1,3-2 0,2-4 1,0-4 0,1-6 2,1-4 1,2-4-1,1-5 0,3-4-2,1-3-1,3-3-4,1-3-4,2-1-6,3-2-4,-1 0-6,-4 2-7,-2 1-5,-3 3-7,-3 3-2,-2 3 0,-4 5 1,-3 3 1,-2 3 2,0 3 4,-2 1 4,0 2 3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07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55857 22678 579,'1'-33'-2,"0"-1"-4,2-2-4,0-2-3,0 3-2,0 7 4,-2 9 2,0 7 3,-1 4 6,2 2 11,0 1 10,2 1 10,-1 1 5,-1 3 1,0 4-1,-1 2 1,-2 4-1,-1 6-3,0 4-1,-1 5-3,-3 4-2,-4 4-3,-4 4-3,-3 5-2,-4 1-2,-3 0-3,-3 0-2,-3 0-3,-1 0-2,1 0-3,1 0-5,2 0-3,0-1-4,1 0-5,0-1-4,3-1-5,1-4-4,6-6 0,5-6-2,5-5-1,2-8-6,2-10-8,0-10-9,2-10-9,0-3 2,2 1 13,0 3 13,2 1 14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07"/>
    </inkml:context>
    <inkml:brush xml:id="br0">
      <inkml:brushProperty name="width" value="0.03669" units="cm"/>
      <inkml:brushProperty name="height" value="0.03669" units="cm"/>
      <inkml:brushProperty name="color" value="#F2395B"/>
    </inkml:brush>
  </inkml:definitions>
  <inkml:trace contextRef="#ctx0" brushRef="#br0">55209 22991 599,'-8'-36'-1,"2"9"-1,1 7-2,0 9-1,1 3 2,0 0 8,0 0 5,1 1 8,0 0 4,3 2 3,4 2 2,2 2 2,3 2 1,2 2 0,2 2-1,1 2-1,3 2 0,3 5-2,3 4-1,3 3-2,2 5-3,3 5-3,1 4-4,2 6-4,2 3-7,1 2-11,0 2-9,2 2-10,-2-2-3,-3-5 4,-5-4 5,-4-5 5,-3-5-6,-3-3-14,-3-5-14,-2-3-14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27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77662 23350 597,'-7'15'121,"2"-1"-30,2-1-29,2 0-30,1-1-15,-2 1-4,0 1-2,-1 1-3,-1 1-1,2 0-1,0-1 0,2 1-1,-1 0 0,0 1 0,-2 1-1,0 1 1,0 0-1,0-1-3,2-1-3,0 0-2,1-2-2,-2-1 0,0-1-1,-1-1 1,-1 0-4,2 0-4,0-1-6,2 1-4,0-3-9,2-6-13,0-6-11,2-6-13,-1-3 2,-1 1 14,0-1 14,-2 0 14,1 1 10,0 1 3,2 0 3,0 2 5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28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77683 23263 600,'0'-15'-12,"0"2"10,0 2 10,0 3 10,1 1 7,2 2 4,2 2 4,1 2 3,3 1-1,0 0-5,1 0-4,2 0-5,-1 0-3,1 0-1,0 0-2,-1 0-1,1 0-2,0 2-2,0 0-2,-1 2-2,1 0-1,0 0 0,-1-1 0,1 1 0,0 0-1,0 0 0,-1 0-1,1 0-1,0 1 0,0 0-1,-1 1 1,1 2-1,-2 0 0,-2 3 0,-4 2 1,-2 2 0,-2 0-1,0-1 1,0-1 0,0-1-1,-2 0 0,0 0 0,-3-1-2,-2 1 0,-1 0-1,-2 2-2,0 0-2,-1 1-2,-2 1-1,0 1-2,-1 1-1,-1 1-1,-1 1 0,-1 0 0,-1-1 1,-1 1 0,-1-1-1,1 1-2,-1-1-1,1 1-3,0-2-7,2-3-11,3-3-11,1-2-11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29"/>
    </inkml:context>
    <inkml:brush xml:id="br0">
      <inkml:brushProperty name="width" value="0.03673" units="cm"/>
      <inkml:brushProperty name="height" value="0.03673" units="cm"/>
      <inkml:brushProperty name="color" value="#F2395B"/>
    </inkml:brush>
  </inkml:definitions>
  <inkml:trace contextRef="#ctx0" brushRef="#br0">78681 24131 598,'8'-7'24,"2"0"0,0 2 0,1 1-1,0 0-1,0 2-3,-2 0-3,-1 2-4,1 0 0,0 2 2,1 0 0,1 2 2,0 1-1,-2 3-5,-2 3-5,-2 4-4,-2 0-2,-3-1-1,0-1-1,-3 0 0,-2-2-1,0 1-1,-2 0 0,0-1-2,-1 0 1,1 0 0,-1-2 0,0 0 1,0-2 1,0 1 0,1 0 2,-1 0-1,2-2 5,4-1 4,4-2 7,4-2 6,2 0 1,1 0-2,2 2-4,0 0-2,1 2-1,3 0 0,2 1 0,1 2 0,0-1 0,-3 1-1,-2 0-2,-4 0 0,-4 1-1,-4 3 0,-6 3-1,-4 4-1,-4-1 0,-1 0-4,-3 0-1,-1-2-3,-1 0 0,1-1 0,0 1 1,2-1 1,1 0-3,-1-2-6,1-3-7,-1-1-7,1-2-9,2 0-11,3-2-13,1 0-11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30"/>
    </inkml:context>
    <inkml:brush xml:id="br0">
      <inkml:brushProperty name="width" value="0.03449" units="cm"/>
      <inkml:brushProperty name="height" value="0.03449" units="cm"/>
      <inkml:brushProperty name="color" value="#F2395B"/>
    </inkml:brush>
  </inkml:definitions>
  <inkml:trace contextRef="#ctx0" brushRef="#br0">76516 23731 637,'-8'-7'19,"0"1"-1,0 0-3,0 2-1,0 0 0,-2 2 1,0 0 1,-1 2 1,-1 0 0,1 2-3,-1 0-1,0 2-3,1 0 0,1 0-2,0-1 1,2 1-2,1 1 1,-1 2 0,0 2 0,0 2 0,0 0-1,0-1 1,1-1 0,-1 0-1,0 0 0,2 1 1,1 3-1,0 2 1,1 0-1,1-1 0,-1-1-1,0-1-1,0 1-1,2 2 0,0 1 0,2 3 0,0-1 0,0-1-1,0-2-1,0-3 0,1 0 0,4 0-2,2-1 0,3 1 0,4-2-2,6-2-1,3-4-2,6-2-2,4-4-4,1-4-7,2-4-7,2-4-6,-2 0-4,-4 3 1,-5 3-1,-5 2 1,-4 2 0,-3-2-3,-3 0-2,-2-1-2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32"/>
    </inkml:context>
    <inkml:brush xml:id="br0">
      <inkml:brushProperty name="width" value="0.03135" units="cm"/>
      <inkml:brushProperty name="height" value="0.03135" units="cm"/>
      <inkml:brushProperty name="color" value="#F2395B"/>
    </inkml:brush>
  </inkml:definitions>
  <inkml:trace contextRef="#ctx0" brushRef="#br0">73450 21900 701,'0'16'57,"0"-1"-10,0 1-11,0-1-9,0 2-6,2 1-3,0 3-3,1 1-2,0 3-2,0 1 0,-2 2 0,0 3-1,-2-2-1,0-2-2,-2-3-3,0-3-3,0-2-2,1-3-2,0-1-4,2-2-3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19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80744 38600 544,'-15'1'1,"2"2"0,3 2 2,1 2 0,1 0 5,0-1 7,0-1 7,1 0 7,0 0 4,2 0 1,2 1 0,2 2 0,1 0-2,2 1-3,0 1-4,2 2-4,-1 0-2,-1 3-1,0 2-2,-1 1-1,-1 2-3,0 0-3,0-1-5,0 1-3,0-1-4,0 1-1,0-1-1,0 1-2,2-4-11,3-9-19,5-7-20,4-7-19,3-7-3,1-4 16,3-3 14,1-5 15,1 0 10,-3 3 5,-1 3 4,-2 3 4,-2 3 8,-1 1 9,-1 2 10,-1 2 10,-1 2 7,0 2 4,-2 3 6,0 1 4,-3 2 0,-1 3-5,-2 4-4,-2 2-6,-1 3-3,-2 3-4,0 3-4,-2 4-3,-1 0-1,-2 1-2,-1-1-1,-3 0 0,0 0-3,0-1-3,2-1-6,1 0-3,0-3-2,2-1 0,1-3 1,0-1 0,4-4-4,4-4-8,5-6-8,6-4-9,2-5-5,1-6-5,1-4-4,1-4-4,1-4-1,0 1 5,-1-1 3,1 1 4,-3 1 5,-3 5 4,-4 3 5,-4 5 5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32"/>
    </inkml:context>
    <inkml:brush xml:id="br0">
      <inkml:brushProperty name="width" value="0.03427" units="cm"/>
      <inkml:brushProperty name="height" value="0.03427" units="cm"/>
      <inkml:brushProperty name="color" value="#F2395B"/>
    </inkml:brush>
  </inkml:definitions>
  <inkml:trace contextRef="#ctx0" brushRef="#br0">73283 22062 641,'1'-14'27,"2"3"-2,2 3-3,1 2-1,3 2-1,2 1 0,2-1-1,1 0 0,2 0-1,1 2 0,2 0-1,0 2-1,-1 0-1,-1 2 0,-3 0 0,-1 2-2,0 0 0,1 3-3,3 2-1,2 2-2,-1 1-2,-1-1-2,-2 1-2,-3 0-2,-1 0-1,0 1 1,-2 1-1,-1 2 1,0-1-1,-2-1 2,-1-1 1,0-1 0,-2 0 1,0 0 0,-2-1 1,0 1 1,-3 0-1,-2 1-1,-4 1-1,-2 2-1,-2-1 0,-1-1-1,-1-1 1,-1-1 0,-2 1-1,0 0-2,-1 1-1,-1 1-1,-1 0-3,-1-1-3,-1-1-2,-1 0-3,0-3-3,1-1-5,1-2-5,1-2-3,2-2-3,3 0 0,3-2-1,2 0 0,3-1 2,1 2 1,0 0 3,2 2 2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37"/>
    </inkml:context>
    <inkml:brush xml:id="br0">
      <inkml:brushProperty name="width" value="0.03362" units="cm"/>
      <inkml:brushProperty name="height" value="0.03362" units="cm"/>
      <inkml:brushProperty name="color" value="#F2395B"/>
    </inkml:brush>
  </inkml:definitions>
  <inkml:trace contextRef="#ctx0" brushRef="#br0">70146 19516 654,'-8'-12'-10,"2"8"20,1 8 20,1 8 19,0 4 5,0 1-8,0 1-9,1 1-8,-1 0-6,2-1-4,0-1-4,2-1-3,0 0-3,0 0-1,0-1-2,0 1-1,0 0-2,0-1-2,0 1-4,0 0-3,0-1-2,0 1-1,0-1-1,0 1-1,0-1-4,0-3-6,0-1-6,0-2-6,0-4-5,0-4-5,0-6-5,0-4-5,0-2 3,2 3 10,0 1 10,2 2 12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37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70016 19466 593,'-12'0'5,"8"0"12,8 0 14,8 0 12,3-1 4,1-1-7,-1 0-8,1-1-6,0-1-6,1 2-2,1 0-3,1 2-2,0 0-2,-3 0-1,-1 0 0,-2 0-1,-3 1-2,1 4-1,-2 2-2,0 3-2,-2 3 0,-1 0 0,-1 1 0,0 1 1,-2 1 1,0 1-1,-2 1 2,0 2-1,-3-1 1,0 1-1,-3-1-1,-2 1-1,-1-1-1,-2 1-1,0-1-3,-1 1-2,-1-1 0,-1 1-2,-1-1 0,-1 1-1,-2-1-2,0 1-2,-1-1-3,-1 1-3,1-1-2,1-3-3,2-1-1,3-2-3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38"/>
    </inkml:context>
    <inkml:brush xml:id="br0">
      <inkml:brushProperty name="width" value="0.02873" units="cm"/>
      <inkml:brushProperty name="height" value="0.02873" units="cm"/>
      <inkml:brushProperty name="color" value="#F2395B"/>
    </inkml:brush>
  </inkml:definitions>
  <inkml:trace contextRef="#ctx0" brushRef="#br0">70661 20250 765,'15'0'-13,"-1"0"-3,-1 0-5,0 0-3,-2 1 5,-1 2 10,-1 2 13,0 2 11,-2 1 4,-1 1-3,0 2-3,-2 0-3,-2 0-3,-2 1-1,-3 0-1,-4 0-1,0-1-3,-1 1-2,0 0-3,0 0-4,0-1 0,1-1 0,-1-1 0,0 0 0,2-3 6,6-1 9,4-2 11,6-1 10,1-2 3,-1 1-2,-1 2-3,0 0-3,-1 2-3,-1 0 0,1 1-2,0 2-1,-1 0-2,-2-1-3,-3 1-3,0 0-3,-4 1-3,-4 3-2,-4 4-2,-4 2-2,-1 1-3,-1-1-1,1-1-1,-1-1-1,0-1-2,1-2-3,-1-3-4,0-1-2,2-1-3,1 0-2,2 0-3,2 0-2,2-2-2,1-3 1,0-2 0,2-4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39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72265 19250 571,'-6'16'91,"2"-1"-20,4 1-18,2-1-19,1 0-10,0 0-3,-2-2-3,0-1-2,-1 1-1,0 3 0,0 3 1,0 3 0,0 1-1,0-3-4,0-1-3,0-3-4,0 1-4,0 1-8,0 3-7,0 2-8,-1-2-3,0-2-1,-2-3-2,0-2-1,0-3-1,1 1-1,0 0 0,2 0-1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39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72350 20129 666,'1'-14'67,"2"5"-13,2 3-13,2 4-13,1 2-8,1 0-2,1 0-2,2 0-2,0-1-1,1 0 1,1-2 0,1 0 2,0 0-3,-1 1-7,-1 0-8,0 2-7,-2-1-13,1 0-20,0-2-20,0 0-20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39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73100 18984 512,'0'-15'2,"0"2"6,0 3 6,0 1 5,0 3 7,0 6 11,0 4 9,0 6 10,0 1 1,0 1-11,0 0-9,0 0-11,0 0-6,0 3-4,0 2-2,0 1-4,0 2-1,0 1 0,0 1 2,0 1 0,0 1-2,0 1-4,0 1-6,0 1-5,0 0-3,2-1-2,0-1-3,2-1-3,-1-1-1,-1-1-3,0-1-3,-2-1-2,0-1-2,0-1-5,0-1-2,0-1-5,1-1 2,0-2 7,2-3 6,0-1 7,0-1 0,0 0-6,-2 0-5,0 0-5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40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72377 19090 591,'-6'-5'8,"2"8"16,4 6 16,2 7 16,1 4 2,0 3-10,-2 1-10,0 3-11,-1 0-7,0-1-3,0-1-3,0-1-3,0-1-3,0 1 0,0-1-2,0 0-1,0 0-1,0-1 1,0-1 1,0-1-1,0-1-7,0-1-18,0 0-17,0-2-17,0-2-6,0-1 3,0-2 4,0-2 5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40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72366 19225 493,'-7'-8'0,"2"-2"0,2 0 0,2-1 0,1 0 3,0 0 4,0 2 5,0 1 6,0 0 2,2 0 1,0 0 1,2 1 1,0 0 0,1 2-1,2 2 1,0 2-1,2 1-1,2 0-1,1 0 0,3 0-2,1 0 0,-1 2 0,1 0-1,0 2 0,-1 0-1,1 2-2,0 0-1,-1 1-2,0 1-2,-1 0 0,-1 0-2,0 0-2,-2-1 0,1 1-2,0 0-1,0 0-2,-2 0 0,-1 1 0,-2 2 0,-2 0 0,-2 1 0,-2 3 2,-2 2 0,-2 2 2,-3 1 0,-2 2 0,-3 3-1,-3 1-1,-2 1 1,-2-3-1,0-1 1,0-3 0,-1-1 1,2-1-1,3-1 1,1 0 0,1-2-6,-2 1-15,0-1-15,-1 1-13,0 0-9,-1-1-3,0 1-2,1 0-3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4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65000 16181 999,'8'-8'-6,"-1"0"-12,1 1-12,0-1-12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0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82837 36968 552,'12'-25'16,"-6"13"14,-8 12 15,-6 14 15,-5 7 3,0 3-9,-1 2-9,-1 4-8,0 2-8,-1 1-5,0 1-5,1 0-6,-2 3-5,0 3-4,-1 2-3,-1 4-6,1-2-1,1-4 0,2-6 1,3-4-1,2-8-13,6-12-25,4-13-26,6-10-25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50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59908 24341 523,'0'-15'22,"0"2"-2,0 2-1,0 3-3,-1 0 1,-2 2 4,-2 1 3,-1 0 4,-3 3-1,-2 4-4,-2 4-6,-1 4-4,-2 2-4,0 1-1,1 1-2,-1 2-1,2 0-1,1 3 1,2 1 1,2 3 1,2-1 0,-1-1 1,0-3 1,0-1 1,1-1 0,0 1-1,2 1 0,1 1 0,0 0-1,0-1 0,0-1-1,0 0 0,1-2-2,2-1 0,2-1-2,2-1-1,1 0-1,0 0-1,0-1-1,0 1 0,0-1-1,3 0 0,2-2-1,2-1 0,1-1-1,3-2-4,2-2-3,1-2-4,2-3-1,1-6 0,1-4 1,1-5 0,0-4 0,-3-1-2,-1-3-2,-3-1-2,-1 0 0,0 3 1,-2 3 2,-1 3 1,0 0 0,0-1 2,-1-3 0,1-1 1,-1-1 2,-1 1 2,0 1 3,-2 1 2,-1 1 2,-2 3 0,-3 1-1,0 2 0,-2 4 9,0 5 16,0 4 17,0 6 16,0 2 5,0 3-9,0 2-8,0 1-8,0 1-7,0 0-5,0-2-3,0-1-5,-1 0-3,0 2-2,-2 0-2,0 1-1,-1 1-2,2 1 0,0 1-1,2 1-2,0 1 0,0-1 0,0 1-2,0 0 0,-1-1-2,0 1-1,-2-1-1,0 1-1,-1-1-3,0 1-4,0-1-4,1 1-3,-1-2-6,2-1-8,0-2-8,2-3-8,-1-4-4,0-10 0,-2-8 1,0-9 1,0-3 5,0 3 10,2 3 10,0 3 11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51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60650 24412 543,'2'-21'9,"4"5"11,3 5 11,5 5 11,2 2 2,-1 2-5,1 0-7,0 2-7,-1 0-3,1 0-2,0 0-2,-1 0-2,0 0-1,-1 0-1,-1 0 0,0 0 0,-2 1-1,1 2-1,0 2 0,0 2-2,-1 0-1,1 1-1,0 0-2,0 0-2,-2 0-2,-1 1 1,-2 2-2,-2 0 0,-2 1 0,0 3-2,-2 2 0,0 1 0,-2 2-1,0 1 0,-2 1-1,0 1 0,-3 1-1,-2-1-1,-3 1 0,-3-1-2,-2 0-1,1 1-4,-1-1-3,0 1-2,0-2-1,-1-1 2,-1-3 3,-1-1 2,0-3-2,3-1-9,1-2-8,3-2-9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51"/>
    </inkml:context>
    <inkml:brush xml:id="br0">
      <inkml:brushProperty name="width" value="0.03747" units="cm"/>
      <inkml:brushProperty name="height" value="0.03747" units="cm"/>
      <inkml:brushProperty name="color" value="#00BFF3"/>
    </inkml:brush>
  </inkml:definitions>
  <inkml:trace contextRef="#ctx0" brushRef="#br0">61700 25000 587,'15'0'28,"-1"0"-1,-1 0 0,-1 0-2,-1 0-1,0 2-1,-2 0-2,-1 2-2,0 0-1,0 2-3,0 0-2,-1 1-3,0 2-2,-2 2-2,-2 2-3,-2 1-2,-1 1-2,0-1-2,0-1-1,0 0-1,-2 0-1,-2 1-1,-3 3-1,-3 2 0,-2-2-1,2-3 2,1-4 2,1-4 1,2-3 3,4 1 5,4 0 6,4 0 5,2-1 2,1 0-1,1-2-1,2 0-2,-1-1-1,1 2 1,0 0 0,-1 2-1,-1 2 0,-2 5 0,-4 5-1,-2 6-1,-4 0-1,-2 0-2,-4-1-2,-2 0-1,-1-3-2,-1-1-2,0-3-2,1-1-3,-1-1-3,2 0-2,1-1-4,1 1-2,0-3-10,0-4-15,0-6-16,1-4-15,0-3-2,4 0 13,2 1 13,4-1 13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52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62913 24793 477,'-15'50'139,"4"-10"-33,3-10-34,2-9-32,2-4-18,1 3-1,-1 3-1,0 3-1,0-1-2,2-3-3,0-5-3,2-3-2,2-2-2,4 0 0,4-1 0,3 1 0,2-2-3,-1-4-6,0-4-7,-2-4-6,0-4-4,0-2 1,-1-3-1,1-3 1,0-3 0,-1-2 2,1-1 0,0-3 2,-1 0 0,-1-1 2,0 1 0,-2 0 0,-1-1 2,-2 2 2,-3 1 1,0 1 2,-4 2 2,0 1 2,-3 2 2,-2 3 1,-3 1 1,-6 2-3,-4 2-1,-4 3-3,-2 1-1,3 3 1,2 4 0,5 2 1,1 2-3,2 2-8,2 0-8,3 1-7,1 0-4,2 0-1,2-2-2,2 0-1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52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64246 24139 454,'-14'-5'41,"5"6"8,3 6 9,4 6 7,2 4-1,0 3-11,0 3-12,0 3-11,0 1-6,0 2-2,0 1-2,0 1-1,0 0-3,0 0-2,0 1-3,0-1-2,0 0-3,0-2-3,0 0-3,0-1-3,0-2-6,0-3-7,0-3-8,0-3-7,-1-5-12,-2-6-16,-2-8-17,-1-6-16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52"/>
    </inkml:context>
    <inkml:brush xml:id="br0">
      <inkml:brushProperty name="width" value="0.05087" units="cm"/>
      <inkml:brushProperty name="height" value="0.05087" units="cm"/>
      <inkml:brushProperty name="color" value="#00BFF3"/>
    </inkml:brush>
  </inkml:definitions>
  <inkml:trace contextRef="#ctx0" brushRef="#br0">63744 23981 432,'30'-7'78,"-3"1"-17,-4 0-15,-1 2-16,-2 0-8,2 2-1,3 0 1,2 2-1,-1 0-1,0 0 0,-1 0-2,-1 0-1,-2 1-1,-1 2 0,-2 2-2,-3 2 0,0 1 0,0 1-1,-1 1-1,1 2 1,-2 0-1,-1 1 0,-2 1-2,-2 2 1,-2 0-2,-2 3-1,-3 1 0,0 3-2,-4 1-2,-2 1-8,-4 1-5,-2 0-6,-6 6-3,-9 7 1,-9 8 0,-8 8 1,-6 1-3,-2-1-7,-2-4-6,-2-2-7,2-6-2,6-6-1,6-7 1,6-7 1,6-6 0,5-3-2,7-4 0,5-4-1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57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88948 7889 535,'-10'-5'47,"-2"6"-6,-3 6-7,-3 6-6,-4 5-4,-5 8 0,-5 7 0,-5 7-1,0 2-2,2-2-6,3-2-4,3-1-6,1-2-2,-3 2 2,-1 0 0,-2 2 2,-1 0 1,1-2-2,2 0-1,0-1-1,2-3-2,3-2-4,3-3-3,3-3-4,3-3-1,3-3 2,2-3 1,4-2 1,3-3 2,2 1 0,4 0 2,3 0 1,2-1 2,5-1 0,4-1 2,3 0 1,3-2 1,0-1-2,-1 0-2,1-2 0,0 1-1,1 0-1,1 1 0,1 2 0,2 1 2,5 1 2,3 3 4,4 2 3,1 0 1,-2-1-1,-1-1-1,-3 0 0,0-2-1,1 1-1,1 0 1,0 0-1,1-2-2,1-1-2,-1-2-3,0-2-3,-1-2-1,-1-1 0,-3 0-1,-1-1 1,-4-2-1,-2-1 0,-3 0-1,-2-1-1,-4-2 2,-3-2 2,-3-2 2,-2-1 2,-4-3 4,-4-2 4,-4-2 4,-4-1 4,-1-1 1,1 1-4,0 0-3,2 3-3,0-3-3,-2-2 1,0-3-1,-1-3-1,-1-2-2,0-1-3,0 0-3,1-2-4,-2-2-5,-2-3-4,-1-2-5,-3-4-4,0-3-6,1-6-6,1-4-7,1-5-5,1 3-3,2 10 2,3 11 2,1 12 2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5:58"/>
    </inkml:context>
    <inkml:brush xml:id="br0">
      <inkml:brushProperty name="width" value="0.03399" units="cm"/>
      <inkml:brushProperty name="height" value="0.03399" units="cm"/>
      <inkml:brushProperty name="color" value="#00BFF3"/>
    </inkml:brush>
  </inkml:definitions>
  <inkml:trace contextRef="#ctx0" brushRef="#br0">76226 8489 647,'6'-26'1,"-4"9"1,-4 10 3,-4 10 1,-4 9 2,-6 8 4,-4 7 3,-5 8 3,-3 4 0,-2-2-2,-3 0-3,-1-1-2,-1-2-2,2 0-2,0-1-1,1-1-2,1-1 0,1-1-2,2-2 0,0 0-1,1-1-1,1-1 1,1-1 1,1-1-1,1-1 1,1-1 0,1-1 0,1-1-1,2-2 2,2-2-1,4-4 0,3-3 0,3-1 2,6 2 2,4 0 2,6 1 3,2 1 1,3 0 0,2-1 0,1 1 0,4 0 0,3 0-1,5-1 0,3 1 0,4-2-1,4-2-2,4-4-1,4-2-1,4-2-1,2 0-1,3 0 0,3 0 0,1 0-2,-1 0-2,0 0-2,-2 0-2,-3 1-2,-5 1 0,-4 3 0,-5 2-2,-5 1 1,-4-2 0,-4-1 0,-3 0 1,-5-1 0,-3 0 1,-4-1 1,-4 1 2,-4-2 1,-3-6 3,-2-4 4,-4-5 2,-2-3 2,-1-2-1,-3 0-1,-2 0-1,0-3-1,2 0-1,3-1 0,1-1-1,0-2-1,0-2-1,-1-4 0,-2-3-2,1-1-1,-1 1-3,0 2-3,0 0-4,0-1 0,0-3 0,1-2 0,-1-4 1,0 0-1,0 0-2,0 1-3,0 2-2,0 1-3,-1 1-4,-2 3-3,0 2-4,0 2-1,1 1 3,0 3 1,2 1 2,0 3 2,0 3 1,1 3 1,-1 3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05"/>
    </inkml:context>
    <inkml:brush xml:id="br0">
      <inkml:brushProperty name="width" value="0.04206" units="cm"/>
      <inkml:brushProperty name="height" value="0.04206" units="cm"/>
      <inkml:brushProperty name="color" value="#00BFF3"/>
    </inkml:brush>
  </inkml:definitions>
  <inkml:trace contextRef="#ctx0" brushRef="#br0">75568 30792 523,'-8'-7'-2,"0"2"5,1 3 4,-1 1 4,-1 1 3,0 2 2,-2 0 2,1 1 2,-2 3 0,0 2-3,0 3-3,1 4-2,-3 1-1,-2 3-2,-3 1 0,-3 3-1,-2 1-1,-1 1-1,-1 1-1,-1 1-2,-1 1-1,-3 2-2,-1 2-1,-2 3-2,-2 0 0,-1 2 0,0 0 2,-2 2 1,0 0 0,2 0 0,0 1 1,1-1 1,2-1-1,1-2 0,3-2 0,2-2 0,2-2 1,5-5 0,3-4 1,5-3 1,2-3 0,2-2 0,2-3 0,2-1 0,3-2-1,4-2-1,4-2 0,4-2-1,2-1-1,1 2 2,1 0 0,2 2 1,0-1 0,3-1 0,1 0 0,3-1 0,1-1 0,3 3 1,1 2-1,3 2 0,1 1 0,2 0 1,2 0 1,3-1 0,-1 1 0,0-2-1,-2-1 1,1 0-1,-2-1 0,2 0 1,0 0 0,2 0 2,0-1-1,-1-1 1,-2 0-1,0-2 0,0 0-1,1 0-2,0 0-2,2 0-2,0 0 0,-2 0 1,0 0 1,-1 0 1,-2 0 0,0 0-1,-1 0 0,-1 0-1,-2 1-1,-1 0 1,-3 2 0,-1 0 1,-3 1-1,-1 0 1,-3 0-1,-1 0 1,-2-1 0,-1-1 0,-1 0-1,0-1 1,-2-3 2,-1 0 3,0-3 3,-2-2 3,-1-1 2,-2-2-2,-3 0-2,0-1-2,-4-1-1,0 0-1,-3 1-2,-2-1-1,0-1-1,0 0 0,2-1 0,1-1 0,-1-2 0,-2-3-3,-2-3 0,-2-3-2,-1-3-1,1-4 0,-1-5 1,0-3-1,0-2 1,-2 0 1,0 0-1,-1 0 1,-2 0 1,-3 0-2,-3 0 0,-3 0 0,-1 0-5,1 0-10,1 0-8,1 0-10,1 2-5,-1 2 0,1 3-1,-1 4 0,3 2 0,5 5 2,5 3 3,5 5 2,1 1 4,0 2 3,-2 1 4,0 1 4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2"/>
    </inkml:context>
    <inkml:brush xml:id="br0">
      <inkml:brushProperty name="width" value="0.03403" units="cm"/>
      <inkml:brushProperty name="height" value="0.03403" units="cm"/>
      <inkml:brushProperty name="color" value="#00BFF3"/>
    </inkml:brush>
  </inkml:definitions>
  <inkml:trace contextRef="#ctx0" brushRef="#br0">60015 39212 646,'-6'-5'8,"5"6"16,2 6 17,5 6 16,2 3 2,-2-1-14,-1 1-12,0 0-14,-2-1-9,-1 1-4,0-1-6,-1 1-4,-1-1-10,2-3-15,0-1-16,1-2-14,2-4-4,0-4 9,1-6 8,2-4 10,0-4 6,0-1 7,-1-3 5,1-1 6,0-2 5,0 1 0,0-1 3,0 0 1,-1 1 2,1 1 0,0 1 0,0 1 0,0 1 3,0 0 2,-1 2 5,1 1 2,0 1 5,0 0 3,0 2 3,0 1 5,-1 2 2,1 6 4,0 4 2,0 6 4,-3 2-3,-2 3-6,-6 2-8,-2 1-6,-4 2-5,0 0-4,-1-1-3,-1 1-3,-3 0-3,-2 3 0,-3 1-1,-3 3 0,0-2-2,1-3-3,3-5-2,1-3-3,0-2-1,-1-1 1,-3 1-1,-1 0 2,-1-1 0,4-3 2,3-1 1,3-2 2,1-2 2,1 0 1,-1-2 1,0 0 2,1 0 5,3 4 8,1 2 8,2 4 8,1 1 3,2 3-3,0 1-2,2 3-3,0 1-2,2-1-2,0 1-2,2-1-1,-1 0-3,0-1-2,-2 0-2,0-2-3,0-2-3,3-3-6,4-3-5,2-2-6,3-6-1,3-6-1,3-7 1,4-7 0,1-4 0,1 1 1,1-1-1,0 1 0,0 1 1,-3 3 0,-3 3 0,-2 3 0,-6 3 5,-5 8 7,-6 4 8,-6 8 8,-4 4 2,-3 5-3,-4 5-3,-2 5-3,-1 0-3,1-4-3,1-3-3,1-4-4,0-2-1,-2 1-2,0 1-1,0 1-1,-2 0-1,0-1 1,1-1 0,-1 0 0,1-2 1,1 1 0,1-1 1,1 1 0,0-1 0,2-3 0,1-1 0,1-2 0,0-2 1,1 0 2,-1-2 2,0 0 1,0-1 3,1 3 5,-1 2 5,0 2 3,1 1 3,2-1 0,2 1 0,3 0-1,0-1 0,0 1-2,0 0-3,0 0-2,1-1-4,2-1-5,2 0-6,2-2-5,2-1-5,4-1-4,2 0-4,3-2-5,1-1 0,-3-4 4,-1-2 4,-2-3 3,-1-2 3,0 2 0,0 1-1,0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0"/>
    </inkml:context>
    <inkml:brush xml:id="br0">
      <inkml:brushProperty name="width" value="0.04178" units="cm"/>
      <inkml:brushProperty name="height" value="0.04178" units="cm"/>
      <inkml:brushProperty name="color" value="#00BFF3"/>
    </inkml:brush>
  </inkml:definitions>
  <inkml:trace contextRef="#ctx0" brushRef="#br0">83150 36981 526,'8'-7'3,"0"1"7,-1 0 6,1 2 6,0 0 3,2 2 0,0 0-1,1 2-1,2 1 0,2 2-2,1 2-1,3 2-1,0 2 1,1 3 3,0 3 3,-1 3 3,1 2 0,1 0-3,1-1-4,1 1-4,0-2-2,-1 1-4,-1-2-3,0-1-2,-3 0-3,1 1-3,-2 1-1,-1 2-2,-2-2-7,-1 0-8,-2 0-10,-2-2-10,-2 0-8,-2-1-9,-3 1-9,0 0-8,-4-2 2,0-3 12,-3-3 13,-2-2 13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3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60400 41819 556,'22'0'34,"-3"2"0,-3 0 1,-3 2 0,0 0-2,0 3-2,1 2-4,1 2-2,1 1-2,-1-1-2,1 1-1,0 0-1,-1-1-3,-1 1-1,-1 0-2,-1 0-2,-1-1-1,0-1 0,-2-1 1,-1 0 1,1-5-6,2-8-9,2-8-11,1-7-10,0-5-4,-2-1 2,-4-1 3,-3-1 2,0 1 4,0 3 5,1 3 4,2 3 5,0 2 5,-1 2 4,1 3 3,0 1 4,0 2 2,0 0 0,-1 2-2,1 1 0,0 0 0,2 2-1,0 0 1,1 2-1,0 1-1,0 2 1,-2 2-1,-1 1-1,0 3-9,-2 2-17,-1 2-19,0 1-17,-2 1-6,-1-1 10,0 0 8,-1-2 9,-4-2 3,-2-2 0,-5-4 0,-4-2-1,-2-3 0,-3-1 1,-2 0 1,-1-1 1,-3-4 4,-3-4 4,-2-5 5,-4-5 6,0-2 3,3 1 1,4 1 2,2 1 2,2 2 3,3 3 3,1 2 5,3 4 4,1 2 1,4 1 1,3 0 0,3 2 0,2 0 3,3 2 3,4 0 4,2 2 5,4 0-2,6 0-7,4 0-6,5 0-7,0 1-8,-1 2-7,-4 2-10,-3 2-7,-2 0-7,-1-1-5,-1-1-4,-1 0-5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3"/>
    </inkml:context>
    <inkml:brush xml:id="br0">
      <inkml:brushProperty name="width" value="0.03022" units="cm"/>
      <inkml:brushProperty name="height" value="0.03022" units="cm"/>
      <inkml:brushProperty name="color" value="#00BFF3"/>
    </inkml:brush>
  </inkml:definitions>
  <inkml:trace contextRef="#ctx0" brushRef="#br0">64400 41100 728,'14'1'102,"-1"2"-25,-3 2-24,-1 2-25,-1 0-17,0 1-10,0 0-12,-1 0-9,0 0-8,-2 3-4,-3 2-4,0 1-5,-4 0-1,0-1 1,-3-2 0,-2-2 2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3"/>
    </inkml:context>
    <inkml:brush xml:id="br0">
      <inkml:brushProperty name="width" value="0.03102" units="cm"/>
      <inkml:brushProperty name="height" value="0.03102" units="cm"/>
      <inkml:brushProperty name="color" value="#00BFF3"/>
    </inkml:brush>
  </inkml:definitions>
  <inkml:trace contextRef="#ctx0" brushRef="#br0">63920 42150 709,'-8'7'3,"0"-1"5,1 0 6,-1-2 6,3 0 7,6 0 8,6 0 9,5 0 8,4-1-5,0 1-18,-1 0-18,1 0-17,-2 1-11,0 0 0,-1 1-1,0 1-1,-2 1-7,-1-2-12,-1-1-12,0 0-13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5"/>
    </inkml:context>
    <inkml:brush xml:id="br0">
      <inkml:brushProperty name="width" value="0.04564" units="cm"/>
      <inkml:brushProperty name="height" value="0.04564" units="cm"/>
      <inkml:brushProperty name="color" value="#00BFF3"/>
    </inkml:brush>
  </inkml:definitions>
  <inkml:trace contextRef="#ctx0" brushRef="#br0">69498 40555 482,'0'-22'29,"0"5"-1,0 3-3,0 4-2,0 3-3,0-1-1,0 0-1,0 0-2,-1 0-2,0-2 0,-2 0 0,0-1-2,-2 0-2,-2 2-2,-2 2-4,-1 3-4,-2 1 0,0 2 0,0 2 0,1 2 2,-2 2 0,0 3 1,-1 3 1,-1 4 1,-1 1 1,0 3 1,1 1 1,-1 3 2,1 1 0,2 3 1,3 1 0,1 3-1,1 0 1,0 0-1,1 0 0,-1 1-1,1-3-1,2-2 1,2-3-1,2-3 1,1-2-2,0-1-1,0 0-2,0-2-1,1-2-3,4-3-2,2-3-2,4-2-3,1-3-1,1 0 0,1-2 2,1 0-1,2-2 1,1 0-2,3-2 0,2 0-2,0-3 0,-1-2-2,-1-3-2,-1-3 0,-1-3-2,-1-2-1,-1-1-1,-1-2-1,0-3 0,2-3 1,0-3 1,1-3 0,-1-1 0,-1 0-1,-2-1 0,-2 1-3,-2 1 2,-1 2 4,-1 1 2,0 3 4,-3 3 5,-1 5 7,-2 5 8,-2 5 7,-1 4 9,0 4 8,0 4 8,0 4 8,1 7 2,0 11-6,2 10-6,0 12-5,0 2-6,-2-4-4,-2-5-7,-2-6-4,0-1-5,0 1-2,2 1-4,0 0-1,1 1-5,-2-3-3,0-2-4,-1-1-5,-1-4-3,0-3-4,0-5-3,0-3-5,0-6-7,0-8-11,0-8-11,0-8-11,1-3 2,0-1 15,2 0 15,0 1 15,1 0 8,0 1 2,0 1 0,0 1 2,2 0 3,4 0 4,4 1 3,4-1 5,1 1 6,1 2 8,0 3 8,-1 1 8,1 2 2,2 2-5,0 2-5,1 2-6,-1 1-4,-1 0-2,-2 0-4,-2 0-3,-2 0-3,1 0-7,0 0-5,0 0-6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5"/>
    </inkml:context>
    <inkml:brush xml:id="br0">
      <inkml:brushProperty name="width" value="0.0449" units="cm"/>
      <inkml:brushProperty name="height" value="0.0449" units="cm"/>
      <inkml:brushProperty name="color" value="#00BFF3"/>
    </inkml:brush>
  </inkml:definitions>
  <inkml:trace contextRef="#ctx0" brushRef="#br0">71612 39852 489,'0'-22'3,"0"4"6,0 5 6,0 3 5,0 5 7,0 6 9,0 6 9,0 6 8,-1 4 0,0 5-9,-2 3-7,0 5-9,0 2-5,0 4-3,2 3-3,0 2-2,0 6-3,-2 6 1,-2 7-1,-1 7 1,-2 4-4,2 1-3,1 1-6,1 1-3,0 0-7,2 2-9,0 1-8,2 1-8,0-2-7,2-2-4,0-3-6,2-3-4,-1-8-2,1-14 5,0-14 3,0-13 5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6"/>
    </inkml:context>
    <inkml:brush xml:id="br0">
      <inkml:brushProperty name="width" value="0.03693" units="cm"/>
      <inkml:brushProperty name="height" value="0.03693" units="cm"/>
      <inkml:brushProperty name="color" value="#00BFF3"/>
    </inkml:brush>
  </inkml:definitions>
  <inkml:trace contextRef="#ctx0" brushRef="#br0">71874 41150 595,'-24'52'113,"1"-5"-35,-1-4-36,1-5-35,1-5-17,1-2-2,2-3 0,3-3-2,0-4 2,1-3 2,-1-5 2,0-3 3,2-3 4,1 0 6,2-2 8,2 0 6,6-2 5,8-1 3,9 0 2,10-2 3,3 0-2,0 0-5,0 0-6,1 0-5,-1 0-5,1 0-6,-1 0-6,0 0-6,0 1-6,-3 0-6,-1 2-7,-3 0-6,-1 2-2,-3 0 5,-1 1 2,-2 2 5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6"/>
    </inkml:context>
    <inkml:brush xml:id="br0">
      <inkml:brushProperty name="width" value="0.03721" units="cm"/>
      <inkml:brushProperty name="height" value="0.03721" units="cm"/>
      <inkml:brushProperty name="color" value="#00BFF3"/>
    </inkml:brush>
  </inkml:definitions>
  <inkml:trace contextRef="#ctx0" brushRef="#br0">72445 41480 591,'-28'-9'92,"9"14"-13,7 13-14,9 15-14,3 6-11,0 0-7,0 0-10,0 0-7,0-1-8,0 0-7,0-2-6,0 0-8,0-2-8,0-1-9,0-3-9,0-2-9,0-3-2,0-5 7,0-5 7,0-5 6,-1-2 2,0 0-2,-2 0-3,0 0-3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6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73377 41180 653,'-6'-7'7,"2"1"15,4 1 13,3 0 15,3 2 3,7 1-6,5 0-7,7 2-6,3 0-8,1 2-7,0 0-8,2 1-9,1 0-3,1 0-2,1-2-2,0 0 0,0-1-4,-5 2-4,-4 0-6,-3 1-3,-4 0-2,-3 0 2,-3-2 3,-2 0 2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6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74077 40238 539,'-21'-15'6,"3"2"12,5 3 13,3 1 12,4 5 7,1 8 1,2 8-1,2 7 2,1 7-5,0 3-9,0 4-9,0 5-9,0 2-7,0 3-4,0 4-5,0 2-5,0 3-2,0 0 2,0 1 0,0 2 0,0-3-7,0-5-15,0-4-17,0-5-15,0-7-9,2-6 0,0-7-1,2-6-2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8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75891 40575 469,'-8'-7'17,"0"0"8,0 2 8,0 1 7,1 2 3,-1 4-5,0 3-3,0 5-4,0 4-3,1 1-3,-1 5-3,0 2-3,0 2-1,0 3 0,0 1 1,1 2-1,0 1 0,2-1-2,2-1-2,2-1-1,1-2-2,0-2-1,0-1-1,0-2-2,3-3-3,6-1-5,5-3-4,7-1-5,2-4-2,-1-4 1,-1-6 0,-1-4 2,-1-5-4,1-3-4,-1-5-6,1-4-5,-1-2-2,-3-3 4,-1-1 1,-2-2 3,-3-2 3,-1-1 3,-2-1 4,-2 0 3,-2-1 1,-1 1 2,0 1 0,-1 2 1,-3 1 1,0 5 3,-3 3 1,-2 5 2,-1 3 1,-2 2 1,0 4-1,-1 3 0,-1 1-1,1 2-4,-1 0-4,0 2-3,0 2-5,-2 4-4,0 4-4,-1 3-6,1 2 1,3-2 2,3-3 5,2-1 3,2-2 0,0 0-1,0-2-2,1 0-2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0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83289 37900 504,'-18'6'41,"9"-2"-2,10-4 0,10-2-3,4 0-2,-1 4-6,-1 3-6,-1 5-5,-1 2-3,0 0-2,-2-1-2,0 1-2,-3 1-1,-1 3-2,-2 3-1,-2 4-3,-2 1 1,-2 4-1,-2 3 2,-1 3-1,-3-1-2,0-4-6,-2-3-6,0-5-6,0-3-5,1-4-5,1-5-5,0-3-4,3-4 0,1-4 6,2-4 5,2-3 5,3-4 6,4-2 7,3-1 5,5-3 7,2 0 5,1 1 3,1 1 4,1 1 3,0 2 1,-3 4 1,-1 4-1,-2 4 0,-3 3-1,-1 2-1,-2 2-1,-2 2-1,-2 3-1,0 4-2,-2 3-1,0 5-1,-3 1-1,-4 2-3,-4 1-1,-3 1-2,-3-1-2,0-3-1,1-3-2,-1-3-1,1-2-1,1-1 0,1-1 0,0 0 1,2-2 0,1-1 3,1 0 1,0-2 2,5-1 5,6-2 5,8-3 7,6 0 6,5-2 0,3 0-4,2 0-5,4 0-6,1-1-2,-1 0-2,-2-2 0,0 0-2,-2-1-3,-3 0-9,-3 0-8,-3 0-7,-6 1-14,-8 2-20,-10 2-20,-8 2-21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8"/>
    </inkml:context>
    <inkml:brush xml:id="br0">
      <inkml:brushProperty name="width" value="0.03586" units="cm"/>
      <inkml:brushProperty name="height" value="0.03586" units="cm"/>
      <inkml:brushProperty name="color" value="#00BFF3"/>
    </inkml:brush>
  </inkml:definitions>
  <inkml:trace contextRef="#ctx0" brushRef="#br0">76688 41466 613,'8'-7'79,"2"2"-12,0 2-13,1 2-12,1 2-7,2 2-5,0 2-4,1 2-3,-1 1-5,-1 1-8,-2 1-7,-2 2-8,-3 0-4,-3 1 0,-2 1-1,-3 1-1,-4 1 1,-4 1 1,-4 2 1,-3 0 2,-3-1 0,1 1 0,-1-2-1,1-1 0,0-1 0,0-1 2,2-1 2,1 0 1,2-3 2,1-1 2,2-2 3,2-2 2,7-2 3,10-2 5,11-2 3,11-2 5,4-2-4,-2 0-9,-1-1-10,-3-1-10,-2 0-4,-1 2 2,-3 2 1,-1 2 2,-3 0-7,-3 0-15,-3-2-14,-3 0-15,-1 0-4,0 0 8,0 2 8,0 0 8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8"/>
    </inkml:context>
    <inkml:brush xml:id="br0">
      <inkml:brushProperty name="width" value="0.03248" units="cm"/>
      <inkml:brushProperty name="height" value="0.03248" units="cm"/>
      <inkml:brushProperty name="color" value="#00BFF3"/>
    </inkml:brush>
  </inkml:definitions>
  <inkml:trace contextRef="#ctx0" brushRef="#br0">78200 40867 677,'2'-22'29,"4"3"0,4 3 0,3 3 1,4 2-1,1 2 0,3 3-1,1 1 0,2 2-3,1 2-6,1 2-5,1 2-6,-1 1-2,0 0 0,-1-1 0,-1 2 2,-2-1-9,-3 1-17,-3 1-15,-2 2-17,-3-1-8,-1-1 2,-1-1 0,0 0 2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9"/>
    </inkml:context>
    <inkml:brush xml:id="br0">
      <inkml:brushProperty name="width" value="0.04593" units="cm"/>
      <inkml:brushProperty name="height" value="0.04593" units="cm"/>
      <inkml:brushProperty name="color" value="#00BFF3"/>
    </inkml:brush>
  </inkml:definitions>
  <inkml:trace contextRef="#ctx0" brushRef="#br0">78828 40016 479,'-15'-7'0,"2"2"0,3 2 0,1 2 0,2 3 10,0 4 22,2 4 20,1 3 22,0 4 4,2 3-15,0 3-14,2 3-13,0 3-9,2 3-3,0 3-4,2 2-3,-1 4-3,-1 2-3,0 4-3,-1 2-3,-1 1-11,0-2-22,0-2-21,0-2-20,-1-5-9,-1-7 3,0-9 5,-1-7 3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19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80345 40664 540,'-5'-8'8,"8"0"14,6 1 15,7-1 15,4 2 4,1 4-9,1 4-8,1 4-7,0 3-7,-3 1-4,-1 3-5,-3 2-3,-1 1-3,-4 3-1,-3 1-2,-2 3-2,-5 2-2,-2 2-5,-5 4-4,-4 3-4,-4 0-2,-1-2-3,-5-1 0,-1-3-3,-3-2 1,1-3 1,-1-3 1,1-3 2,0-3 0,1-3 0,1-2 0,1-4 1,0-1 2,1 0 5,-1 0 5,1 0 6,3-1 6,10-1 9,8 0 8,10-1 9,5-1 2,5 0-5,3 0-5,5 0-5,2 0-7,2 0-9,2 0-10,2 0-8,1-1-6,0-1-2,1 0-2,-1-1-2,-2-1-3,-2 0-7,-3 0-6,-3 0-6,-4 0-3,-2-2 0,-3 0 1,-2-1 0,-4-1 3,-3 2 6,-3 1 6,-2 0 7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20"/>
    </inkml:context>
    <inkml:brush xml:id="br0">
      <inkml:brushProperty name="width" value="0.04636" units="cm"/>
      <inkml:brushProperty name="height" value="0.04636" units="cm"/>
      <inkml:brushProperty name="color" value="#00BFF3"/>
    </inkml:brush>
  </inkml:definitions>
  <inkml:trace contextRef="#ctx0" brushRef="#br0">82447 40448 474,'0'-17'24,"2"11"20,0 12 21,2 11 19,-1 8 1,-1 3-16,0 3-17,-2 3-18,0 1-10,0 2-5,0 0-6,0 2-4,-1-1-5,-2-2-8,-2-2-5,-1-1-6,-2-3-7,0-2-5,0-1-5,1-3-6,0-6-8,2-12-11,2-12-10,2-12-10,1-5 3,0-1 16,0 1 17,0-1 16,1 1 12,4 1 7,2 1 7,3 1 7,3 2 5,0 1 6,1 2 5,1 3 5,1 1 2,-1 0-1,1 2-3,0 1 0,-1 1-5,1 2-5,-1 2-7,1 2-6,-1 1-3,-1 0 2,-1 0 1,0 0 2,-2 0-8,1 0-13,0 0-16,-1 0-14,0 0-3,-2-2 7,-2 0 8,-2-2 7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20"/>
    </inkml:context>
    <inkml:brush xml:id="br0">
      <inkml:brushProperty name="width" value="0.05243" units="cm"/>
      <inkml:brushProperty name="height" value="0.05243" units="cm"/>
      <inkml:brushProperty name="color" value="#00BFF3"/>
    </inkml:brush>
  </inkml:definitions>
  <inkml:trace contextRef="#ctx0" brushRef="#br0">83465 39967 419,'0'-28'14,"-2"5"2,0 7 2,-1 5 0,-1 6 10,2 6 14,0 6 15,2 6 15,0 5 2,2 7-13,0 5-13,2 6-12,-1 5-8,-1 2-6,0 4-3,-2 2-5,1 5-5,0 8-5,2 5-4,0 9-5,0 0-11,-2-2-14,-2-3-15,-2-3-15,0-4-5,0-5 6,2-4 6,0-6 6,1-6 4,0-10-1,0-8 1,0-8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20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83900 39980 583,'16'-13'107,"1"3"-22,1 5-21,1 3-23,1 2-13,-1 2-5,1 0-6,-1 1-5,0 0-3,-1 0 1,-1-2 0,0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21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84226 39294 510,'-15'-8'0,"2"2"0,3 1 0,1 0 0,2 3 10,1 4 21,0 4 21,2 4 21,1 3 3,0 5-13,2 3-13,0 5-14,1 2-9,0 1-6,0 0-5,0 2-5,0 0-4,0 1-1,0-1 0,0 0-2,0 0-7,-2-1-15,0-2-15,-2 1-15,0-4-11,1-4-6,-1-3-6,0-4-6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22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84561 41141 550,'-13'-8'23,"8"2"1,7 0 3,6 2 1,6 1 2,5 0 2,5 2 2,5 0 1,3 1-2,2 0-6,3 0-8,1 0-6,0 0-7,-4 0-5,-2 0-6,-3 0-5,-3 1-3,-3 0-4,-3 2-2,-3 0-4,-5-2-5,-8-4-12,-8-5-10,-8-5-11,-3-4 1,1-2 14,0-2 12,2-1 15,0-1 7,-1 1 2,-1 1 4,-2 1 2,1 1 2,-1 1 3,1 1 3,-1 1 2,1 1 3,2 4 3,3 3 4,1 3 3,1 2 8,2 3 10,1 4 11,0 2 10,2 4 3,1 4-9,0 3-8,2 5-7,0 3-7,0 3-6,0 3-5,0 2-6,0 3-2,0-1 1,0 0 1,0 0 0,0 0-4,0-3-7,0-2-9,0-1-8,0-4-9,0-1-8,0-4-9,0-3-8,1-3-6,3-3 1,4-3-2,2-2 0,1-3 5,-2-2 10,-3-2 9,-1-2 11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23"/>
    </inkml:context>
    <inkml:brush xml:id="br0">
      <inkml:brushProperty name="width" value="0.04713" units="cm"/>
      <inkml:brushProperty name="height" value="0.04713" units="cm"/>
      <inkml:brushProperty name="color" value="#00BFF3"/>
    </inkml:brush>
  </inkml:definitions>
  <inkml:trace contextRef="#ctx0" brushRef="#br0">86381 40509 466,'22'-41'49,"-3"10"-3,-3 11-4,-2 11-2,-2 5-5,1 2-4,1 0-3,2 2-5,-1 1-4,-1 2-1,-1 2-3,-1 2-2,-1 2-3,-2 3-2,-2 3-2,-2 3-2,-3 3-2,-3 3-1,-2 3 0,-3 3-2,-4 3-1,-4 2 1,-4 4-2,-3 3 1,-2-1-2,1-2 1,1-4 0,1-2-1,1-4 2,3-3 2,1-5 2,2-3 3,3-3 0,3-1 0,2-1-1,4 0-1,3-3 0,4-1 0,4-2 1,3-2 0,5-2-1,3-2-2,5-2-2,3-2-2,3-3-4,1-2-2,1-3-3,0-3-3,1-3-1,-1-1 1,-2-3 2,0-1 1,-2-1 1,-3 2 2,-3 3 1,-3 1 1,-2 2 2,-1-1 2,-1 1 3,0-1 1,-2 0 1,-1-2 1,-1 0 0,-1 0 1,-1-3 0,-2 0-1,-2-1-1,-2 0 0,-2-2-1,-1 3-3,0 0-2,-2 1-2,-2 1-1,-3 2 1,-5 3 0,-4 1 0,-2 3 1,-1 2 2,-2 4 3,1 3 1,-2 1 4,1 1 3,-1 2 3,0 0 4,2 2 2,1 2 0,2 2 1,3 2-1,1 1 0,2 3 1,2 1 0,2 3 0,2 1-1,1-1-2,0 1-2,2-1-2,2 2 0,3 1-1,5 3 1,4 1 1,2 1-4,1-1-4,1-1-7,1-1-5,1-2-5,1-1-5,1-3-5,2-1-4,-2-3-4,-2-1-2,-1-2-2,-2-2-2,-2-2-2,-1-2-2,-1-3 0,0 0-1,-2-3 0,-1-1 2,-1 0 3,0-1 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0"/>
    </inkml:context>
    <inkml:brush xml:id="br0">
      <inkml:brushProperty name="width" value="0.03282" units="cm"/>
      <inkml:brushProperty name="height" value="0.03282" units="cm"/>
      <inkml:brushProperty name="color" value="#00BFF3"/>
    </inkml:brush>
  </inkml:definitions>
  <inkml:trace contextRef="#ctx0" brushRef="#br0">82474 39450 670,'-32'0'0,"-2"0"1,-3 0 1,-1 0 1,3 0 6,8 0 11,7 0 10,9 0 12,6 1 2,8 2-2,6 2-5,7 1-3,4 2-6,3-2-8,1-1-7,3 0-9,0-2-4,1 1-1,-1 0-1,0 0-1,0-1-8,1-2-11,-1-2-13,1-2-13,-3-2-3,-3 0 6,-5-1 7,-3-1 5,-3-1 3,1 0 1,0 1 0,0-1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23"/>
    </inkml:context>
    <inkml:brush xml:id="br0">
      <inkml:brushProperty name="width" value="0.03328" units="cm"/>
      <inkml:brushProperty name="height" value="0.03328" units="cm"/>
      <inkml:brushProperty name="color" value="#00BFF3"/>
    </inkml:brush>
  </inkml:definitions>
  <inkml:trace contextRef="#ctx0" brushRef="#br0">88283 39377 661,'-6'-28'34,"4"8"-1,4 6 0,4 7-2,4 3 0,3 2 1,5 0 1,3 2 1,4 1-3,1 2-8,2 2-8,3 1-6,-1 2-11,-2 2-12,-2 0-11,-1 1-12,-4 0-9,-3-1-6,-4-1-6,-4 0-6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24"/>
    </inkml:context>
    <inkml:brush xml:id="br0">
      <inkml:brushProperty name="width" value="0.03738" units="cm"/>
      <inkml:brushProperty name="height" value="0.03738" units="cm"/>
      <inkml:brushProperty name="color" value="#00BFF3"/>
    </inkml:brush>
  </inkml:definitions>
  <inkml:trace contextRef="#ctx0" brushRef="#br0">89920 41015 588,'-12'-7'48,"10"3"-1,8 1 1,10 2 0,3 1-3,1 0-7,-1 0-6,1 0-7,0 0-5,1 0-3,1 0-3,1 0-3,1 0-3,1 0-2,1 0-3,0 0-1,2 0-5,-1 0-4,0 0-5,1 0-4,-2 0-5,-3 2-4,-3 0-5,-3 1-3,-2 0-3,-1 0 1,-1-2 1,0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26"/>
    </inkml:context>
    <inkml:brush xml:id="br0">
      <inkml:brushProperty name="width" value="0.0359" units="cm"/>
      <inkml:brushProperty name="height" value="0.0359" units="cm"/>
      <inkml:brushProperty name="color" value="#00BFF3"/>
    </inkml:brush>
  </inkml:definitions>
  <inkml:trace contextRef="#ctx0" brushRef="#br0">89868 41846 612,'-15'0'0,"2"0"-1,3 0-1,1 0-1,1 0 5,0 0 10,1 0 9,-1 0 10,3-2 6,8 0 1,6-3 1,7-2 1,6 0-2,5 1-6,5 1-7,4 1-7,5 0-3,0 2-1,4 0-1,1 2 0,0 0-7,-1 0-14,0 0-13,-1 0-13,-3 0-10,-2 2-5,-4 0-6,-2 2-5,-5-1 2,-5-1 11,-7 0 11,-5-2 10,-3 0 6,0 0 3,0 0 2,0 0 3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27"/>
    </inkml:context>
    <inkml:brush xml:id="br0">
      <inkml:brushProperty name="width" value="0.04273" units="cm"/>
      <inkml:brushProperty name="height" value="0.04273" units="cm"/>
      <inkml:brushProperty name="color" value="#00BFF3"/>
    </inkml:brush>
  </inkml:definitions>
  <inkml:trace contextRef="#ctx0" brushRef="#br0">93879 40424 514,'0'-15'5,"0"1"4,0 1 5,0 1 4,0 0 2,0 2-2,0 1-3,0 0-1,-1 2-3,-2-1 0,-2 0 0,-2 0-2,-1 1 0,1 0-2,-1 2 0,0 1-2,-1 0 0,0 2-1,-1 0-1,-1 2 1,-2 0-1,0 2 0,-1 0 1,-1 2 0,-1 0 1,1 3-1,-1 2 1,0 2-1,1 1 2,-1 3 1,0 2 2,1 2 2,0 1 1,2 2 0,2 3 0,3 1 0,1 1 0,2-3-1,2-1-1,2-3 0,1 0-2,2-1-2,0 1-1,2-1-3,1-1 0,1-3 0,3-2-1,2-4 0,2-2-2,1 0-2,3-2-2,2 0-3,1-4-1,1-2-2,1-5-2,1-4 0,0-3-2,1-2-1,-1-1-1,1-3-2,-1-2 0,1-3 0,-1-3 0,1-2 0,-2-2 0,-3 1 1,-3 1 0,-3 1 0,-1 2 2,0 0 2,-1 1 1,1 1 2,-2 1 2,-2 3 4,-4 1 2,-2 3 4,-2 1 1,2 2 1,0 2 1,2 3 1,-1 3 9,-1 8 18,0 6 19,-2 7 19,0 4 2,0 3-14,0 1-14,0 3-13,0 1-9,-2 2-5,0 3-4,-1 1-4,-2 1-5,0 0-2,-2 0-5,0 1-3,-1-3 0,0-2 1,1-3 2,-1-3 3,1-3-7,2-3-12,2-3-13,2-3-14,1-6-7,0-12-3,0-10-3,0-11-3,1-6 4,2 0 10,2-2 11,2-1 10,1 2 7,-1 2 6,1 3 5,0 3 4,0 3 6,0 1 5,0 3 4,-1 1 6,1 3 3,0 2 3,0 4 2,0 3 1,0 1 1,1 0-1,2 0-2,0 0-1,0 0-2,1 0-4,0 0-2,0 1-3,-1-1-4,-1 2-8,0 0-7,-2 2-7,0 0-4,0 0-1,0 0-2,-1 0-2,1 0-2,0 0-2,0 0-1,0 0-3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28"/>
    </inkml:context>
    <inkml:brush xml:id="br0">
      <inkml:brushProperty name="width" value="0.04807" units="cm"/>
      <inkml:brushProperty name="height" value="0.04807" units="cm"/>
      <inkml:brushProperty name="color" value="#00BFF3"/>
    </inkml:brush>
  </inkml:definitions>
  <inkml:trace contextRef="#ctx0" brushRef="#br0">95925 38981 457,'-8'-22'16,"2"3"2,1 3 2,0 3 1,2 6 6,0 11 11,2 12 9,1 10 10,0 5 0,0 0-10,0 1-10,0-1-9,0 1-7,0 2-1,0 3-3,0 1-1,-2 2-3,-1 4-1,-2 3-1,-1 2-2,-2 4-3,0 6-2,1 3-3,-1 7-4,0 0-3,2-1-3,1-3-3,0-1-5,1-3-2,1-3-3,-1-3-3,0-2-4,0-3-3,2-2-5,0-2-6,2-2-4,0-4 0,0-4 6,0-5 7,0-5 5,0-5 2,0-3 0,0-4-1,0-4-2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28"/>
    </inkml:context>
    <inkml:brush xml:id="br0">
      <inkml:brushProperty name="width" value="0.03414" units="cm"/>
      <inkml:brushProperty name="height" value="0.03414" units="cm"/>
      <inkml:brushProperty name="color" value="#00BFF3"/>
    </inkml:brush>
  </inkml:definitions>
  <inkml:trace contextRef="#ctx0" brushRef="#br0">96155 40563 644,'22'-28'48,"-5"9"-8,-3 7-11,-4 8-8,-3 5-3,-1 2 4,0 2 5,-2 2 3,-1 1 0,0 1-7,-1 2-5,-2 0-7,-1 1-5,-4 3-4,-2 2-4,-3 1-3,-2 1-3,2-3-1,1-1-2,1-2-1,0-2-1,2-1-1,1 0 1,0-2 0,2 0 2,2 0 4,2 0 3,2 0 3,3-1 3,2-1 2,3-1 2,3 0 2,1-1 0,-1 2 0,-1 0 0,0 1-1,-2 1 2,-1 0 0,0 0 1,-2 0 1,-1 1 0,-2 1 0,-3 3-1,0 2-1,-4 0 0,-4 1-3,-4 0-2,-4-1-1,-2 0-3,-1 0 0,-1-2-2,-1-1-1,-1 0-2,1 0-3,-1-1-2,1 1-2,1-2-8,3-4-12,2-4-13,4-4-13,3-3-1,2 0 10,4-1 9,3-2 10,1 0 6,1 1 1,1-1 3,2 0 1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29"/>
    </inkml:context>
    <inkml:brush xml:id="br0">
      <inkml:brushProperty name="width" value="0.04407" units="cm"/>
      <inkml:brushProperty name="height" value="0.04407" units="cm"/>
      <inkml:brushProperty name="color" value="#00BFF3"/>
    </inkml:brush>
  </inkml:definitions>
  <inkml:trace contextRef="#ctx0" brushRef="#br0">97616 40410 499,'7'-15'2,"-1"4"6,-1 3 4,0 2 5,-2 4 6,0 4 6,-2 4 6,0 4 7,-2 3-1,0 1-6,-2 3-6,0 2-7,-2 1-3,0 1 1,-1 1 0,-1 1 1,0 1-1,2 1-1,2 1-1,2 1-1,1-2-1,0-3-3,0-5-3,0-3-2,2-3-3,4-1-6,4 0-5,3-2-5,3-3-3,0-4-2,-1-6-2,1-4-2,0-5 1,1-3 0,1-5 2,1-3 0,0-3 1,-2-1-4,-3-1-1,-1 0-4,-2-1 1,-2 1 3,-3 1 3,-1 1 2,-1 2 5,-2 5 3,0 3 4,-2 5 5,-1 2 2,-2 2 3,-2 2 3,-1 2 3,-2 1 2,0 1 2,0-1 3,0 0 3,3 0-1,4 2-4,6 0-4,4 2-5,3 0-1,0 0-2,-1 0-1,1 0-1,-1 1 0,-1 2 0,0 2 1,-2 2 0,-1 1 0,0 3 1,-2 2 0,0 2 2,-2 1-1,-1 3 1,0 1-1,-1 3 0,-3 0 0,-1-1 0,-2-1-2,-1-1 0,-2-1 0,0-1-2,0-1-1,1-1-1,3-3-6,8-8-11,7-7-10,9-6-10,2-4-3,-3 1 7,-3-1 8,-3 0 6,0 1 4,0 3 2,1 1 2,1 2 2,0 0-2,-3 0-7,-1-1-5,-2-1-7,-2-2-2,0 0 1,-2-2 0,0 0 1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29"/>
    </inkml:context>
    <inkml:brush xml:id="br0">
      <inkml:brushProperty name="width" value="0.04763" units="cm"/>
      <inkml:brushProperty name="height" value="0.04763" units="cm"/>
      <inkml:brushProperty name="color" value="#00BFF3"/>
    </inkml:brush>
  </inkml:definitions>
  <inkml:trace contextRef="#ctx0" brushRef="#br0">99260 39513 461,'7'-43'1,"0"8"1,-2 7 0,-1 9 2,0 4 3,-2 2 6,0 3 4,-2 1 6,1 5 7,0 8 9,2 8 10,0 7 9,0 6 0,-2 1-9,-2 3-9,-2 1-9,-2 2-6,0 2-5,-1 3-5,-1 1-4,-1 4-2,0 6 0,0 5 1,1 7 1,-2 3-5,0 1-13,-1 1-12,-1 1-12,1-1-9,2-4-5,4-5-5,3-3-6,1-7 1,0-12 7,0-10 7,0-10 6,-1-6 3,0 1 1,-2 1-1,0 2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31"/>
    </inkml:context>
    <inkml:brush xml:id="br0">
      <inkml:brushProperty name="width" value="0.03544" units="cm"/>
      <inkml:brushProperty name="height" value="0.03544" units="cm"/>
      <inkml:brushProperty name="color" value="#00BFF3"/>
    </inkml:brush>
  </inkml:definitions>
  <inkml:trace contextRef="#ctx0" brushRef="#br0">99552 41264 620,'-22'0'5,"4"0"9,5 0 9,3 0 10,5 0 3,6 0-2,6 0-3,6 0-2,4 0-3,3-2-2,3 0-3,3-1-2,2 0-3,2 1-1,2 0-4,3 2-1,-1 0-2,0 0-1,-1 0 0,-1 0 0,-2 0-3,-2 2-8,-1 0-7,-3 1-6,-1 1-7,-3-1-7,-1 1-7,-2 0-7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32"/>
    </inkml:context>
    <inkml:brush xml:id="br0">
      <inkml:brushProperty name="width" value="0.03469" units="cm"/>
      <inkml:brushProperty name="height" value="0.03469" units="cm"/>
      <inkml:brushProperty name="color" value="#00BFF3"/>
    </inkml:brush>
  </inkml:definitions>
  <inkml:trace contextRef="#ctx0" brushRef="#br0">100359 40230 634,'-15'-1'2,"4"0"5,3-2 6,3 0 4,1 2 6,0 6 6,0 6 6,0 5 7,0 6 0,1 3-6,-1 4-6,0 5-6,0 2-5,0 2-3,0 2-3,0 2-3,0 0-4,1 0-5,-1-2-3,0 0-5,0-3 0,2-4 0,0-4 2,2-3 1,1-4-6,2-3-14,2-3-15,2-3-14,0-3-5,1-2 2,0-4 3,0-2 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1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83897 38662 536,'9'-9'1,"1"-1"1,3-3 2,2-1 1,-2 2 11,-5 8 20,-4 8 22,-6 8 21,-4 5 1,-7 7-18,-6 3-18,-5 6-19,-4 2-10,-1-2-1,-1 0-2,0-1-2,-1-1-10,1-2-19,1 0-19,1-1-19,3-3-10,5-7 0,5-5-1,5-6-1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32"/>
    </inkml:context>
    <inkml:brush xml:id="br0">
      <inkml:brushProperty name="width" value="0.03832" units="cm"/>
      <inkml:brushProperty name="height" value="0.03832" units="cm"/>
      <inkml:brushProperty name="color" value="#00BFF3"/>
    </inkml:brush>
  </inkml:definitions>
  <inkml:trace contextRef="#ctx0" brushRef="#br0">102274 40133 574,'-7'-6'39,"2"4"0,2 4-1,2 4 0,0 4-1,-2 3-3,-2 5-1,-1 3-3,-2 3-4,2 1-3,1 1-5,1 1-5,-1 1-1,0 1 1,-1 0 0,-2 2 1,1-1-8,-1-1-17,0-3-16,0-1-16,2-3-8,1-3 1,2-3 1,2-3 1,1-4 1,0-4 3,0-6 2,0-4 3,0-3 5,2 0 7,0 1 8,2-1 7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32"/>
    </inkml:context>
    <inkml:brush xml:id="br0">
      <inkml:brushProperty name="width" value="0.03228" units="cm"/>
      <inkml:brushProperty name="height" value="0.03228" units="cm"/>
      <inkml:brushProperty name="color" value="#00BFF3"/>
    </inkml:brush>
  </inkml:definitions>
  <inkml:trace contextRef="#ctx0" brushRef="#br0">102250 40590 681,'0'-16'2,"2"3"2,0-1 3,2 2 3,0 1 3,1 1 4,2 1 2,0 1 3,2 0 2,2 2 1,1 1 1,3 0 1,0 1-2,-1 1-3,-1-2-4,0 2-2,-1-1-3,1 2-3,1 0-1,1 2-3,0 0-2,-1 0-5,-1 0-3,0 0-4,-2 0-5,1 0-3,0 0-6,-1 0-4,0 1-7,-2 2-8,-2 2-10,-2 2-9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32"/>
    </inkml:context>
    <inkml:brush xml:id="br0">
      <inkml:brushProperty name="width" value="0.0486" units="cm"/>
      <inkml:brushProperty name="height" value="0.0486" units="cm"/>
      <inkml:brushProperty name="color" value="#00BFF3"/>
    </inkml:brush>
  </inkml:definitions>
  <inkml:trace contextRef="#ctx0" brushRef="#br0">102890 39484 452,'0'-16'-9,"0"2"2,0 1 1,0 1 3,0 1 4,0 0 7,0 2 7,0 1 8,0 3 9,0 8 12,0 6 13,0 7 11,0 3 0,0-1-12,0-1-12,0 0-13,-1-1-7,0 3-3,-2 1-3,0 3-3,0 1-1,0 1-4,1 1-1,2 0-3,0 3-2,-2 1-1,0 2-2,-2 3-1,0 0-1,1 2-3,-1 0-1,0 2-3,-1 1-2,0 0-1,-1 2-2,-1 1-2,-1-2-2,0 0 0,0-3-3,1-2-1,-1-4-2,2-5-1,1-7-2,0-5-1,1-7-6,1-8-7,-2-8-10,2-8-8,-1-3 1,2 3 10,0 1 10,2 3 10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33"/>
    </inkml:context>
    <inkml:brush xml:id="br0">
      <inkml:brushProperty name="width" value="0.04684" units="cm"/>
      <inkml:brushProperty name="height" value="0.04684" units="cm"/>
      <inkml:brushProperty name="color" value="#00BFF3"/>
    </inkml:brush>
  </inkml:definitions>
  <inkml:trace contextRef="#ctx0" brushRef="#br0">103050 40847 469,'30'-36'3,"-3"6"6,-4 5 5,-1 7 7,-3 3 2,-1 2 0,-1 3 0,-1 1 0,-1 5 0,-3 8-1,-1 8 0,-2 7 0,-3 5-2,-4 1-3,-4 1-3,-4 1-4,-1-1-3,0 0-2,2-1-4,1-1-2,3-3-3,7-5-5,7-5-4,8-4-3,3-7-2,3-6 1,1-7 2,2-7 1,2-4 3,-1 1 4,0 0 2,1-1 4,-3 3 2,-4 3 1,-3 4 0,-4 5 2,-5 3 4,-5 6 9,-5 4 8,-4 6 9,-3 2 2,0 3-5,0 1-3,0 3-5,0 1-2,1 1-2,-1 1-1,0 1-1,0 0-2,2-1-2,0-1-2,2-1-1,1-2-2,2-1-2,2-3-1,2-1-1,1-3-3,3-2 0,2-4-3,2-2 0,0-4-3,3 0-3,0-3-4,1-2-2,1-3-1,1-3 2,1-5 1,1-3 2,-1-3 2,-1-1 0,-3-1 0,-1-1 1,-3 1 1,-2 1 1,-4 3 2,-3 1 1,-2 3 1,-4 3-1,-2 3-1,-3 3-1,-5 1-1,-4 2-3,-5 1-2,-5 0-2,-5 4-3,-6 4-3,-6 5-5,-6 6-3,-4 4-2,0 5 0,-2 4-1,0 6 0,4-1-1,10-5-4,10-7-2,9-5-4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50"/>
    </inkml:context>
    <inkml:brush xml:id="br0">
      <inkml:brushProperty name="width" value="0.05878" units="cm"/>
      <inkml:brushProperty name="height" value="0.05878" units="cm"/>
      <inkml:brushProperty name="color" value="#FED406"/>
    </inkml:brush>
  </inkml:definitions>
  <inkml:trace contextRef="#ctx0" brushRef="#br0">81931 14702 374,'-13'-76'31,"3"20"-7,4 19-6,4 20-8,9 10-3,13 2-2,14 2 0,15 2-2,0 2 5,-10 4 9,-11 2 9,-11 3 9,-5 3 4,3 0-4,2 1-3,2 1-2,0 1-4,1 1-6,-1 1-4,1 1-4,0 0-4,1-1 0,1-1 0,1-1-1,0-2 0,-1-3-3,-1-3-2,-1-2-1,1-3-1,1-2 0,3-2-1,1-2 1,2-2-1,1-2-1,1-2-2,1-1-2,1-3 0,2 0 0,3-1 1,1-1 0,0 1 1,-2 1 0,-2 2 1,-1 3 0,-3 0 0,-1 2 1,-3 1-1,-1 0 2,-3 2-1,-3 0 2,-3 2 1,-3 0 1,-1 3 2,0 2 4,-1 4 3,1 2 4,-1 2 3,-1 1 0,0 1 1,-2 1 1,1-1-1,2-4-5,2-5-3,1-3-5,3-3-4,3-2-4,4-2-4,2-1-5,1-2-1,2 0 0,1 1 1,1-1 1,1 1 1,1 2 3,1 2 2,0 2 2,1 1 2,-1 0 1,-1 0 2,-1 0 0,-2 0 3,-2 0 1,-2 0 3,-1 0 1,-1-1 1,1-2-2,1-2-2,1-1-1,1-2-1,1 0 0,1 0 0,1 0 0,0 1 1,0 1-1,1 0-1,-1 2 0,0 1 1,-2 0 0,0 2 2,-1 0 1,-2 3-4,-3 4-7,-3 4-10,-2 3-8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51"/>
    </inkml:context>
    <inkml:brush xml:id="br0">
      <inkml:brushProperty name="width" value="0.04453" units="cm"/>
      <inkml:brushProperty name="height" value="0.04453" units="cm"/>
      <inkml:brushProperty name="color" value="#FED406"/>
    </inkml:brush>
  </inkml:definitions>
  <inkml:trace contextRef="#ctx0" brushRef="#br0">41450 18066 494,'1'-14'2,"4"1"10,2 2 9,4 2 10,2 3 4,3 2 1,3 4 0,3 3 0,1 2-2,-1 3-3,-1 3-4,-1 4-4,-1 1-2,-1 3-2,-1 1-1,0 3-2,-2 0-1,1-1-1,0-1 0,-1-1-1,1 0-1,0 1-1,-1 1-2,1 1 0,0-2-3,-1-3-2,1-4-4,0-4-2,-1-4-1,1-3-1,0-2 1,-1-4 0,4-7 0,7-11 1,7-12 0,7-12 1,9-15 0,13-19-1,13-18-2,13-19 0,9-12-5,8-5-6,6-4-7,7-5-7,-8 11 0,-24 29 5,-24 28 6,-22 29 6,-12 12 3,4-1 0,3-2 0,3-2 1,-2 2-9,-8 7-17,-6 7-17,-6 7-16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6:54"/>
    </inkml:context>
    <inkml:brush xml:id="br0">
      <inkml:brushProperty name="width" value="0.05514" units="cm"/>
      <inkml:brushProperty name="height" value="0.05514" units="cm"/>
      <inkml:brushProperty name="color" value="#FED406"/>
    </inkml:brush>
  </inkml:definitions>
  <inkml:trace contextRef="#ctx0" brushRef="#br0">10127 22581 398,'-29'0'0,"7"0"0,5 0 0,7 0 0,0-1 3,-2-4 3,-3-2 5,-3-3 5,0-1 1,2 0 0,4 2 1,3 1-1,4 2 2,6 4 5,6 4 4,6 4 4,2 3 1,1 3-5,0 3-3,-1 3-5,1 3-3,0 3-1,-1 3-1,1 3-2,0 3-2,-1 2 0,1 4-2,0 3-1,-1 1 0,-1 0-1,-1 0-1,-1 0 0,-1-1 0,0 0 0,-2-1 0,0-1 0,-1-4-1,1-2-2,2-5 0,0-3-3,1-4 1,1-3 0,1-3 1,2-3 1,0-3 1,3-2 0,1-4 0,3-2 0,3-6 1,7-6 1,5-7 3,6-7 0,4-6 2,2-5 0,2-4 0,2-6 1,2-8-1,5-13-2,4-13-4,3-12-2,6-8-3,5-2-4,6-2-4,6-2-5,2 4-2,-4 7-3,-2 8 0,-3 7-3,-5 9-5,-6 7-8,-5 9-8,-6 7-9,-10 8-1,-10 11 5,-13 9 6,-11 11 6,-7 4 2,1 0-2,0 0-4,0 0-1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0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82024 10850 999,'-63'21'-6,"18"-3"-12,16-4-12,17-4-12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10"/>
    </inkml:context>
    <inkml:brush xml:id="br0">
      <inkml:brushProperty name="width" value="0.0397" units="cm"/>
      <inkml:brushProperty name="height" value="0.0397" units="cm"/>
      <inkml:brushProperty name="color" value="#F2395B"/>
    </inkml:brush>
  </inkml:definitions>
  <inkml:trace contextRef="#ctx0" brushRef="#br0">60855 35981 554,'-13'-7'6,"6"1"14,6 0 12,6 2 14,3 0 2,2 2-9,0 0-9,1 2-9,2 0-5,1 0-2,3 0-2,2 0-1,0 0-3,1 2-2,0 0-1,-1 2-2,1-1 0,1-1 1,1 0 0,2-1 2,-1-1 0,1 0 1,-1 0 0,1 0 0,0 0 0,2 2 0,3 0-1,1 1 0,2 1-1,-1 0 0,0 0 0,1 0 0,-1-1-1,0 0 0,1-2-1,-1 0-1,0-1-1,-1 0-1,-1 0 0,-1 0-2,1-1 0,2-2 0,4-2 1,3-2-1,1 0 2,0 1 0,1 0 1,-1 2 1,-3 0 0,-4 2 0,-5 0-1,-5 2 1,-1 1 0,3 2-1,3 2 0,3 2-1,1 0 1,-1 1 0,-1 0 0,-1 0 0,0-1 1,2-2-1,3-3 1,1 0-1,2-2 1,3 0-1,1 0 0,2 0-1,0 0 0,0 1 0,-1 2 0,-1 0 1,-1 1-1,2 0 1,1 0 0,0 0-1,0 0 1,-3 0 0,-4 0-1,-2 0 0,1-1 0,5 2 0,4-2-2,6 1 0,2 0 0,0 0 0,0 0 0,0 0 1,-1-1-1,-1 0 1,0-2 0,-1 0 0,-2-1 0,-1 2 0,0 0 1,-1 2 0,0-1 0,2 1-1,2 0 1,2 0 0,1 1 0,2 0 0,0 1 0,2 2 0,0-2 0,1-1-1,2-2 0,0-2 0,-1-1-1,-4 0 0,-4 0 1,-4 0 0,-6 0 0,-6 0-1,-7 0 0,-7 0-1,2 0-1,11 0 2,11 0 0,10 0 1,6 1 0,0 0 1,0 2 0,-1 0 0,1 1 0,0 0-1,0 0 1,0 0-1,-2 0 0,-1 2 1,-2 0 0,-2 1 1,0 1 0,2-2 0,2-1-1,2 0 1,0-1-1,-1 0 1,-1-1-1,0 2 1,-1-2 0,2 1 0,0 0 0,1 0 0,1 1 0,0 0-1,-1 1 1,1 2-1,-2-2 0,-2-1 0,-4-2 0,-2-2 0,-6-1 0,-8 0-1,-7 0 0,-9 0-2,3 0 0,11 0 1,12 0-1,12 0 1,5 0 0,-1 0 0,0 0 0,-2 0 0,1 0 1,2 0 0,1 0-1,3 0 1,0 0 1,-3 0-1,-1 0 1,-2 0 0,-2 0 0,-1 0 0,0 0 0,-2 0-1,-1 0-1,-2 0 0,-2 0-1,-2 0 0,-3 1-1,-4 0 0,-4 2 0,-3 0 0,-4 1-2,-2 0-3,-1 0-4,-2 0-3,-4-1-2,-3 2 2,-5-2 1,-3 1 0,-5 0-1,-8 0-5,-6 0-5,-7 0-6,-6-1-1,-3 0 1,-5-2 2,-3 0 0,0-1 3,5 2 1,5 0 2,5 2 3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10"/>
    </inkml:context>
    <inkml:brush xml:id="br0">
      <inkml:brushProperty name="width" value="0.03625" units="cm"/>
      <inkml:brushProperty name="height" value="0.03625" units="cm"/>
      <inkml:brushProperty name="color" value="#F2395B"/>
    </inkml:brush>
  </inkml:definitions>
  <inkml:trace contextRef="#ctx0" brushRef="#br0">60293 35017 606,'15'-28'-5,"-4"5"4,-3 7 5,-2 5 4,-4 6 7,-4 6 12,-4 6 10,-4 6 11,-3 5 1,-3 5-9,-4 5-10,-2 4-10,-2 4-6,-3 1-2,-1 0-5,-2 2-2,-2 0-2,1-2 0,0 0-1,-1-1 1,3-3-2,4-4 0,3-3-1,4-5-2,3-1 2,-1-1 0,0 1 3,1 0 2,2-3 1,6-1 1,6-4 1,6-3 2,4 0-1,1 0-1,3 1-1,2 2-2,2-1-2,3 1-2,3 0-1,3 0-1,1-1-4,1 1-3,-1 0-3,1-1-4,0 1-3,3 0-1,1 0-2,2-1-1,1 1-3,-1 0-7,-1-1-6,-2 1-5,-2-1-3,-5-2 3,-5-2 2,-4-2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20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67006 49032 587,'-1'-19'58,"-2"9"-3,-2 8-1,-1 9-2,-3 6-6,0 2-10,-1 1-11,-1 3-11,-1 0-5,0 1-1,0-1-2,1 1-1,0-2-1,2-1-3,2-3-1,3-1-3,3-2 1,7-1 4,7 0 5,8-2 4,1-1 1,0-2-4,-1-3-4,0 0-4,-3-3-4,0 0-7,0-2-7,-2 0-6,-1-1-5,-1 0-3,-1 0-3,-1 0-2,-1 0-4,-2-2-2,-2 0-4,-2-1-2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5"/>
    </inkml:context>
    <inkml:brush xml:id="br0">
      <inkml:brushProperty name="width" value="0.03656" units="cm"/>
      <inkml:brushProperty name="height" value="0.03656" units="cm"/>
      <inkml:brushProperty name="color" value="#00BFF3"/>
    </inkml:brush>
  </inkml:definitions>
  <inkml:trace contextRef="#ctx0" brushRef="#br0">88462 37159 601,'30'0'79,"-2"-2"-17,-2 0-18,-1-2-16,-3 1-10,-1 1-4,-3 0-2,-1 2-4,-2-1-3,-1-1-3,-1 0-2,0-1-4,-2-1 0,1 0 0,0 0 0,0 0 1,-3 2 1,-3 4 1,-4 4 0,-4 4 2,-3 2 1,-3 1 3,-4 1 4,-2 2 3,-1-1 1,1 1 0,1-1-1,1 1-1,-1 0 0,-2-1-1,-1 1-1,-3 0 0,-1 0-1,1 3-1,-1 1-2,1 3-1,-2 1-2,-1 2-3,-3 3-3,-1 1-4,0 1-2,1-2 0,3 0-3,1-1 0,3-2-1,3-3-3,3-3 0,3-3-3,4-6-4,8-8-6,6-10-6,7-8-7,4-5-1,1-1 7,1-1 6,1-1 6,0 1 5,-1 3 4,-1 3 4,-1 3 5,-2 2 1,-3 2-1,-3 3 0,-2 1-1,-3 2 5,-1 2 12,0 2 12,-2 2 11,-1 2 8,0 1 3,-2 3 2,0 2 4,-1 1-1,0 1-7,0 2-6,0 0-6,-1 0-4,0 1-4,-2 0-2,0-1-4,0 0-6,0-1-8,2 0-8,0-2-8,3-3-10,4-6-9,4-6-11,4-6-10,1-3-1,-1 1 10,-1-1 9,-1 0 10,-1 1 9,0 3 8,-2 1 7,-1 2 8,0 2 7,-2 4 8,-1 2 7,0 4 8,-1 2 1,0 5-2,-1 4-4,2 3-3,-2 1-3,-1-1-2,0-2-2,-2-3-2,0-1-1,-2-1 0,0 0-1,-1-2 1,-1-3-9,3-6-14,2-6-14,3-6-16,0-6-9,3-7-2,2-7-4,2-6-3,-1-3 3,-1 5 9,-2 4 7,-2 3 10,-1 4 3,0 1 2,0 3 1,0 1 1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11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64300 37050 485,'37'0'70,"-6"0"-16,-4 0-15,-4 0-15,-4 1-8,-1 4-1,-1 2-2,-1 4-1,-2 1-2,-4 1 0,-5 1-1,-2 1-2,-4 2 1,-1 3-2,0 4 0,-1 2-1,-3 1 0,-2 0-1,-3 1 0,-3-1 0,-2 0 0,2-3-2,1-1 0,1-3-1,0-1-3,2-3-1,1-1-3,0-2-3,1-6-2,-1-10-3,-2-10-2,0-9-2,1-5-3,2 1-2,4 1-1,3 1-3,1 0 1,0 1 3,0-1 3,0 1 4,0 1 3,0 5 6,0 3 6,0 4 6,0 4 9,2 4 13,0 4 15,2 4 14,-1 4 1,-1 4-8,0 3-9,-2 5-9,0 3-6,0 5-4,0 3-3,0 4-4,0 2-1,0-2 0,0 0 0,0-1-1,0 0-2,-2 2-6,0 2-5,-1 3-6,-1-3-6,2-4-7,0-5-6,2-5-7,1-5-6,1-3-6,3-4-4,2-4-5,1-4 0,0-3 7,0-2 7,0-4 8,-1-1 3,-1-2 2,0 0 2,-2-1 2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11"/>
    </inkml:context>
    <inkml:brush xml:id="br0">
      <inkml:brushProperty name="width" value="0.04782" units="cm"/>
      <inkml:brushProperty name="height" value="0.04782" units="cm"/>
      <inkml:brushProperty name="color" value="#F2395B"/>
    </inkml:brush>
  </inkml:definitions>
  <inkml:trace contextRef="#ctx0" brushRef="#br0">65580 36924 460,'0'-14'5,"2"1"11,0 2 11,2 2 10,0 3 5,1 2-2,2 4-3,0 3-2,1 2-2,0 3-5,0 3-3,-1 4-4,1 2-1,-2 3-2,-1 3 1,0 3-1,-2 4 0,0 4-2,-2 6-1,0 5-2,-3 4-1,0 4-2,-3 3-1,-2 5-1,-1 1-2,0-1-1,1-1-1,-1 0-1,0-3-4,2-2-5,1-4-4,0-2-6,1-4-5,0-2-5,0-4-4,1-2-6,-1-4-2,0-5 2,0-5 1,0-5 2,-1-5-1,0-5-6,-1-4-4,-2-6-5,1-2 2,1-2 8,0 0 8,2-1 8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12"/>
    </inkml:context>
    <inkml:brush xml:id="br0">
      <inkml:brushProperty name="width" value="0.03615" units="cm"/>
      <inkml:brushProperty name="height" value="0.03615" units="cm"/>
      <inkml:brushProperty name="color" value="#F2395B"/>
    </inkml:brush>
  </inkml:definitions>
  <inkml:trace contextRef="#ctx0" brushRef="#br0">65380 36895 608,'1'-17'0,"0"-3"1,2-3 1,0-3 0,0 1 4,0 5 7,-2 5 6,0 5 7,-1 5 6,2 6 6,0 6 6,2 6 6,-3 4-3,-6 5-8,-6 3-10,-6 4-8,-2 3-9,1-1-4,1 0-6,1 1-4,1-3-6,1-2-5,1-3-5,0-3-4,2-3-5,3-3-5,1-2-3,2-4-4,2-4-3,2-4-4,2-6-2,2-4-2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12"/>
    </inkml:context>
    <inkml:brush xml:id="br0">
      <inkml:brushProperty name="width" value="0.04447" units="cm"/>
      <inkml:brushProperty name="height" value="0.04447" units="cm"/>
      <inkml:brushProperty name="color" value="#F2395B"/>
    </inkml:brush>
  </inkml:definitions>
  <inkml:trace contextRef="#ctx0" brushRef="#br0">65800 37100 494,'21'0'1,"-3"0"3,-4 0 1,-4 0 3,-2 1 5,3 2 7,2 2 7,2 2 7,1 1 4,1 1 0,1 2 2,1 0 0,0 0-2,-1 1-3,-1 0-4,0 0-3,-2-1-2,1 1-1,0 0 0,-1 0 0,-2-1-21,-6 1-38,-6 0-41,-6 0-39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2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84364 21697 999,'-8'-8'-54,"2"2"9,1 1 11,0 0 11,1 1 6,1-2 1,-1 0 3,0-1 3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29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60350 19779 633,'0'-15'-21,"2"4"7,0 3 6,2 3 6,0 0 3,0 0 0,-1-2 1,2 0 0,-1-1 0,1-2 1,2 0 0,0-1 0,1-1-1,2 0 0,0 0-1,1 1-1,1-2-1,0 0 0,-1-1 1,1-1-1,0-1 0,2 1 1,0-1-1,1 0 1,1 1-1,-1 1 1,1 1-1,0 1 1,-1 0-1,-1 0 1,-1 0 0,0 1 0,-2-1 0,-1 2 0,-1 1 1,0 0 1,-1 0-1,1-1 1,2-3-1,0-2 0,1 0 1,2-1-1,0 0 0,1 1-1,1-1 1,-1 0 0,1 1 1,0-1 0,-1 0 1,-1 1-1,-1-1 0,0 0 0,-1 1 0,1 1 0,1 1 0,1 1 0,0 0 0,0 0 0,-2 0 0,-1 1 0,1-2 0,0 0-1,1-1 1,1-1-1,0-1 1,-1 2-1,0 1-1,-2 1 1,0-1-1,0 0 0,-1-1 1,1-1 0,0 0 0,0 1 1,-1 1-1,1 0 0,0 1 0,0 1 0,-1-1 1,1 0-1,0 0 1,0-1-1,-1-1 1,1-2 0,0 1-1,2 1 0,0 1-1,1 1 0,0 0 0,-1 0 0,-1 0 0,0 1-1,-2-1 1,-1 2 0,0 1-1,-2 0 1,0 2-1,2-1-1,0 0 1,1 0-2,1 0 1,0 1-1,-1-1 0,1 0 1,-1 0-1,0 0 2,-2 0 0,0 1 1,-2-1 0,-1 0 0,-1 0 0,0 0 0,-1 1 0,2 0 0,0 2 0,2 1 1,-1-1-1,1 0 0,0-2 1,0 0-1,0 0 0,2 0 1,0 2-1,1 1 0,0-1 1,-1 0 0,0-2 0,-2 0 1,0-1 0,0 1 0,0-1 0,0 0-1,0 0 1,1 0 0,2 0 0,0 1 0,1-1 1,-1 0 0,1 0-1,0 0-1,0 0 1,-1-2-1,1 0 1,0-1-1,0 0-1,0 0 1,-1 2 0,1 1-1,0-1 1,1 0 0,2-1 0,0-1 0,0-1 0,-1 2 0,-1 1 1,0 1-1,-1-1 0,1 0 0,1-2 0,2 0 0,-1-1 0,1-1 0,0-1-1,-1-1 1,1-1-1,0 2 1,-1 1-1,1 1 1,0-1 0,1-2 0,1-1-1,2-3 0,-2 0 1,1 1 0,-2 1 0,-1 1 0,0 0 0,0 0 1,-1 1 0,1-1 0,0 1 1,-1 0-1,1 2 1,0 1-1,-1 0 0,1 1 0,0-1-1,-1 0 0,1 1-1,2 0 1,0 2-1,1 1 0,0-1 1,-1 0-1,-1-1 0,-1-1 1,0-1 0,0 2-1,-1 1 1,1 1 0,0 0 0,-1 0-1,1 0 1,0 0 0,0 0 0,-1 1 1,1-1 0,0 0 2,0-1-1,1 0 0,1-1 0,1-1-1,1 0-1,-1 0 1,1 2-1,-1 1 1,0 0-1,0 0 0,-2 0 0,-1 0 0,0 0 0,-1 1 0,1-1 0,0 0 1,-1 0-1,1 0 0,0 0 0,-1 1 1,1-1-1,0 0 0,0 0 1,-1 0-1,1 0 1,0-2-1,-1 0 0,1-1 1,0 0-1,-1 1 0,1 0 0,0 2 1,-2 0-1,-1 2 0,-2 1 1,-2 0-1,-1 1 1,1 1-1,2-1 1,0 0-1,0 0 1,-1 0-1,0 0 0,-2 0 0,0 1-1,0 0 1,0 2 0,-1 0-1,1 1 1,0-2-1,0 0 1,0-2 0,0 0-1,1 1 1,2-1 0,0 0 0,0 0-1,-1 2 1,0 0 0,-2 2 0,0 0 0,2 0 0,0 0 0,1 0 0,0 0 0,0 0 1,-2 0-1,0 0 0,-2 0 0,1 0 0,0 0 2,0 0-1,1 0 1,1 0 0,3 0 0,2 0-1,-1 0 0,-1 0 0,-2 0 0,-2 0 0,-1 0-1,2 0 1,0 0-1,1 0-1,0 0 1,-1 0-1,0 0 1,-2 0-1,1 1 1,0 2 0,1 2 0,2 2 0,-1-1 0,-1-1 0,-1-2 0,0-2 0,-1 0 0,-1 0 0,1 2 0,0 0 1,0 0 0,2 0 0,0-2 0,1 0 0,1-1 0,0 2-1,-1 0 1,1 2-1,-1-1-1,0-1 1,-2 0-1,0-1 0,-2 0-1,1 1 1,0 3-1,0 2 1,0 1 0,0-2 0,-1-1-1,1 0 1,0-2 0,0-1 0,0 0 0,0-1 1,0-1-1,1 2 1,2 0-1,0 1 1,0 1 0,1-2-1,0 0 1,0-2 0,-1 1 0,1 0-1,0 2 1,0 0 0,-1 1-1,1 0 1,0 0 0,0 0 0,0 0 0,3 0 1,2-1 0,2 1-1,-1 0 1,-1-2 0,-3 0-2,-1-2 1,0 1-2,0 0 1,1 2 0,1 0 0,0 1 0,-1 0 0,0 0 0,-2 0 0,0 0 0,0 0 0,-1-1 1,1 1-1,0 1 1,0 0-1,-1 1 0,1 2 0,0-1 1,0-1-1,-1 0 1,1-2 0,0 1 0,2 0 1,0 1-1,1 2 0,1-1 1,-1-1-1,1 0 1,0-2 0,-1 0 1,-1 0-1,-1 0 1,0 0-1,-1 0 1,1 0-1,1 0 0,2 0 0,-1-1 0,1-1-1,0 0 1,-1-1 0,1-1-1,0 2 1,-1 0-1,1 1 0,-1 2 0,-1 0 0,-1 1 0,0 2 0,-1-1-1,1-2 1,1-3 0,2 0 0,0-2 0,1 2 0,1 0-1,1 1 0,0 1 0,-3 0 0,-1 0 0,-2 0-1,-1 0 1,1 0 0,1 0-1,2 0 1,0 0 0,-1 0-1,1-1 1,0 1 0,-2 0-1,-1 0 1,-3 0 0,0 0 0,-2 0 0,1 0 0,1 0 0,2 0-1,-1 0 2,1 1-1,0 2 1,0 0 0,0 1 1,1 2 0,1 0 1,2 1 0,-1 0 1,1 0-1,0-2 0,-1 0 0,0-2-1,0 1-1,-2 0-3,-1 0-1,1 0 0,2 0 1,1-1 0,3 1 2,0 0 0,1 2 1,0 0-1,-1 1 1,0 0 0,-1 0-1,0-2 0,-2 0 0,0-2-1,-1-1 0,1-1-1,0 0 1,0-1-2,1 2 1,1 0 0,1 2-1,0-1 1,-3-1 0,-1-1 0,-2 0 0,-1-1 0,-1 2 1,1 0-1,0 2 1,0-1-1,-1 1 0,1 0-1,0 0 0,0 0 1,-1 1 2,1 2 2,0 0 2,-1 0 0,-1-1-3,0 0-2,-2-2-3,0-1 0,0 0 0,0-2 1,0 0 1,0-1 1,3 1 0,2 2 1,2 0 1,0 0 0,-1 0 0,-1-2 0,-1 0-1,1-1 0,2 1 0,1 2 1,3 0 0,1 1 0,1 0 1,1 0 0,1 0 0,0-1 0,-1-1 0,-1-1-2,0 0 0,-2-1-1,1 2-1,-1 0-2,1 2-2,-1-2-1,-1-1 0,-1-2-1,0-2 0,-2 0-1,1 0 1,0 2 1,-1 0 0,0 0 1,-1 0 0,0-2 1,-2 0 0,0 0 2,0 2 2,-1 2 1,1 2 3,-1 0 0,0 1 1,-2 0-1,-1 0 0,0-1-1,0-1 1,0 0 1,0-2-1,0 0 1,-1 0-1,1 0-1,0 0-1,0 0 0,0 0 0,0 0-1,-1 0 0,2-1 1,0 2-1,1-2 0,2 1 0,-1 1 0,-1 0 0,-1 1 0,0 2 0,-1-1 0,0-1 1,-1 0-1,1-2 1,0 1 0,0 0 0,0 1-1,0 2 0,0-1 1,1-1-1,1 0 0,2-2 0,-1 0 0,1 0 0,0 0 0,0 0-1,-1 0 1,1 2 0,0 0-1,0 2 1,-1-1-1,-1-1 1,0-1 0,-2 0-1,0-1 1,2 0 0,0 0 0,1 0 0,1-1 0,0 2 0,-1-2 0,1 1 0,1 0 0,0 0 0,1 0 0,1 0 0,1 0 0,0 0-1,-1 0 1,1 0-1,-1-1 1,-1 1-1,-1 0 0,0 0 1,-2 0-1,1 0 0,0 0 1,0 0 0,0 0-1,1 0 1,1 0 0,2 0 1,-1-1-1,-1 1 1,-1 0-1,0 0 0,-1 0 1,1 0-1,1 0 0,1 0 0,1 0 0,0 0 1,-1 0-1,1 0 0,0 0 0,1 1 0,2 2 0,0 0 0,1 1 0,1 0 2,1 0 0,1-1 0,0 1 2,-1 0-1,-1 0 0,-1 0 1,0 0-1,-1-1-1,1 1 1,0 0-1,-1 0-1,1 0 0,-1 0 0,1-1-2,0 2 1,1 0 1,1 1 1,1 2 0,1-1 1,1-1-1,1-1 1,1 0 0,1-1-1,1 1 0,1 2-1,1 0-1,0 1-1,2-1 0,1 1-2,1 0 0,0 0 0,0-1 0,1 1-1,-1 0 1,-1-1 0,0-1 0,-1 0 0,-1-2 1,0 0 0,-1 2 0,0 0 0,1 1 1,-2 0-1,0 0 0,-1-2-1,-1-1 0,-1 1-1,-1 0-1,-1 1 0,-1 2 0,0-1-1,1-1 0,1-1 0,1 0 0,1-1 1,1-1 0,1 1 0,1 0 2,-1 0 0,0 0 0,-1 0 2,-1-1 0,-1 2 1,-1 0 0,-1 1-1,-1 2 1,0 0-1,-1 1-1,1 1-1,-1 1 0,1 1-1,1 0 0,1-1 1,1 1 0,0-1-1,-1-1-5,-1-1-3,-1 0-6,-1-1-2,-1 1-1,-1 1-1,-1 2-1,-2-2-1,-2-3 1,-4-3 0,-3-2 0,-2-2 2,0 0 2,-2-1 3,0 2 2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52"/>
    </inkml:context>
    <inkml:brush xml:id="br0">
      <inkml:brushProperty name="width" value="0.03778" units="cm"/>
      <inkml:brushProperty name="height" value="0.03778" units="cm"/>
      <inkml:brushProperty name="color" value="#00BFF3"/>
    </inkml:brush>
  </inkml:definitions>
  <inkml:trace contextRef="#ctx0" brushRef="#br0">69674 16448 582,'-43'0'-10,"9"0"5,9 0 3,9 0 3,5 0 3,0-2-1,2 0-1,1-1-1,-1-1 0,0 0 1,-1 0 0,-1 0 0,-1 1-1,2 0 0,1 1-2,1 2-1,-2 0 1,0-2 0,-3-1 0,-2 0 1,0-1 1,1 0 0,1 0 0,1 1 1,0-1-1,0 2 1,0 0 0,1 2 0,-2 0 1,0 0 0,-1 0 0,-1 0 1,-1-1-1,0 0 1,1-2-1,-1 0-1,1 0 1,1 0 0,0 1 0,2 2 0,0 0 0,1-2 0,-1-1 0,0 0 1,0 0-1,1 0 2,-1 2 0,0 0 0,0 1 1,1-2-2,-1 0 0,0-1-2,-1-1 0,0 2-1,-1 0 0,-1 2 0,0-1-1,1 0 0,0-2 0,2 0 1,0 0-1,1 0 1,-1 1 0,0 2 0,0 0 0,1-2 0,-1-1 0,0 0 0,1-1 0,1 0 1,0 0 0,2 1 1,0-1-1,-2 2 1,0 0 0,-1 2 0,0-1-1,0 0 0,2-2-2,1 0 0,-1-1 0,0 0 0,-2 0 0,0 0 1,0 0 0,1 0 1,0 0-1,2 1 2,0-1-1,-2 0 0,0 0 0,-1 0 0,-1 0 0,1 0-1,-1 0 1,0 0-1,0 1 1,0 0-1,1 2 1,-1 0-1,0 1 0,0-2 0,1 0-1,-1-1 0,-1-1 0,0 0 1,-1 0-1,-1 0 1,0 0 0,1 0-1,0 0 2,2 0-1,0 0 0,-2 1 1,0-2 0,-1 2 0,0-1 1,-1 0-1,0 0 0,1 0 0,-1 1 0,0 0-1,1 1 0,-1 2 0,0 0 0,1-2 0,-1-1-1,0 0 1,0-1 0,1 1 0,-1-2 1,0 2 0,1-1 0,1 0 0,1 0 1,1 0 0,0 0-1,0 0 1,0 0-1,1 0-1,-1 0 1,0 1-2,0-2 1,1 2-1,-1-1 1,0 0-1,0 0 1,0 0 1,1 0-1,1 0 1,0 0 0,2 0-1,0 1 1,1 0-1,-1 2 0,0 1-1,-1 0 0,0 0 0,-1 0-1,-1 0 1,-1 0-1,2 0 0,1 0 0,1 0 0,-1-1 1,0-1-1,-2 0 1,0-1-1,0-1 1,1 2 0,0 0 0,2 2 0,0-1 1,0 0-1,1-2 1,-1 0-1,0 0 1,0 0 0,0 2-1,0 0 1,1 1-1,-1-2 0,0 0 1,0-2-1,0 1 1,0 0 0,1 2 0,-1 1 0,0-1 0,0-1 1,0 0 0,0-1 0,0-1 1,-2 2-2,0 0 1,-1 2-1,0-1-1,1 0 1,0-2-1,2 0 1,-1-1 0,0 0 0,-1 0 0,-1 0 1,-2 0-1,0 1 0,-1-2 0,-1 2-1,0-1 1,0 2-1,2 0 0,1 2 1,0-1 0,0 0-1,1-2 1,-1 0-1,1-1 1,0 0-1,2 0 2,1 0-1,-1 0 0,0 1 1,-1-2 0,-1 2 0,-2-2 0,-2 0 0,-2-2-1,-1 0 1,0 0-1,2 0 0,4 2 0,3 1 0,1 0-1,-2 0 1,0 0 0,-1 0-1,0-1 1,0 0-1,2-1 1,1-1-1,-1-1-1,0 2 1,-2 0 0,0 2 0,-1 0 0,-3 0-1,-2 0 1,-1 0 0,-1 1 0,2 0 0,3 2 0,1 1 0,1-1 0,0-1 0,1 0 0,-1-1 0,-1-1 0,0 0 1,-1 0 1,-1 0 0,0 0 1,2 0-1,3 0-1,1 0 1,0 0-2,-2 1 1,-2-1-1,-1 0 0,-1 0 0,2 0 0,3 0 1,1 0 0,0 0 1,-2 0-1,-2 0 1,-1 0 0,-1 1 0,0 0-2,2 2 0,1 1-2,0-1 1,1-1-1,-1 0 1,0-1 0,-1-1-1,0 2 1,-1 0 1,-1 2-1,0-1 1,3 0-1,1-2 0,2 0 0,0 0 0,-2 0 1,-1 2 1,-3 0 0,0 1 1,2-2-1,3 0-1,1-2 1,1 0-1,0 1 0,1-1 1,-1 0 0,-1 0-1,0 2 1,-2 0 0,0 2-1,-1-1 0,-3 0 0,-2-2 0,-1 0-1,0-1 0,2 0 0,4 0 1,3 0-1,0 1 1,0 0 0,-1 2 0,-1 1 0,-1-1 1,2-1-1,1 0 0,1-1 0,-2-1 0,0 0 1,-3 0-1,-2 0 0,1 0 0,1 0 0,2 0 1,2 0-1,0 0 0,-1 1 1,-3-1 1,-2 0 0,0 0 0,1 0-1,1 0 0,1 0 0,0 0-1,0 0 0,0 0 1,1 0 0,-1 1-1,0 1 1,0 0 0,0 2 0,1-1-1,1-1 1,0 0-1,2-1 1,-1-1-1,-1 0 0,-3 0-1,-2 0 0,0 1 0,1 0 0,1 2 0,0 0 1,1 1 0,1-2 0,-1 0-1,0-2 1,0 1 0,1 1-1,-1 0 1,0 2-1,0 0 0,1 0 0,-1 0 0,0 0 1,0 0-1,-1 0 0,-2 0 0,0 0 0,0 0 0,-1 0 0,0 0 1,1 0-1,-1 0 1,0 0-1,1 0 1,-1 0-1,0-1 1,1-1 0,-1 0 0,0-1 1,0-1-1,-1 2 1,-1 0-1,-1 2 1,0 0-1,0 0 0,2 0 0,1 0 0,1-1 1,1 0-1,1-2 0,0 0 0,1 0 0,-1 0 0,-2 2 0,0 0 0,0 1 0,1-2 0,1 0 0,1-2 0,0 1 0,0 1 0,0 0 0,0 2 0,1-1 0,-1-1 0,0 0 0,0-1 0,1-1 0,-1 0 1,0 0-1,0 0 1,1 0 0,-1 0 0,0 0 0,0 0-1,1 0 1,1-2-1,0 0 0,2-1 1,0-1-1,1 2 0,-1 1 0,0 0-1,-1 1 1,0 1 0,-1-1 0,-1 0 0,-1 0 0,2 0 0,1 0 0,0 0 0,1 0-1,-1 0 1,-2 0-1,0 0 1,-1 1-1,1 1 0,-1 0 1,0 2 0,0-1 0,1-1-1,-1 0 1,0-1 0,1-1 0,1 0 0,0 0 0,2 0 0,0 0 0,-2 0 0,0 0 0,-1 1 0,-1-2 0,0 2 0,0-1 0,1 0 1,-1 0-1,0 0 0,0 0 0,1 0 0,-1 0 0,2 0 0,1 0 0,1 1 0,0-2 0,0 2 0,0-1 0,0 0 0,0 0 0,-2 0 0,0 0 0,-1 0 0,0-1 0,0 0 0,2-1 0,1-1 0,0-1 0,0 2 0,0 1 0,0 0 0,-1 0 0,-3 0 1,-4-1-1,-1-1 0,-2-1 0,4 2 0,3 1 0,3 0 0,1 1 1,0 0 0,0 0 1,0 1 1,0-2 0,1 2 0,-1-1 0,0 0 0,0 0-1,0 0 0,0 0 0,1 0-1,-1 0-1,0-2 0,0 0-1,0-1-1,0-2 0,1 0 1,-1-1-1,0-1 1,0 0 0,0 2 0,0 2 1,1 2 0,-1 1 0,2-2 0,0 0 0,2-1 0,-1-1 0,-2 0 1,-2 0-1,-1 0 0,-2 1 1,2-1-1,1 0 0,0 0 0,2 1 0,-1 0 0,0 2 1,0 1-1,1-1 0,0 0 0,2-2 0,1 0 0,-1-1 0,0 0 0,-2 1 0,0-1 0,0-1 0,0 0-1,2-1 1,1-1 0,-1-1 0,2 2 0,-1 1-1,0 0 1,-1 2 0,0-1-1,-1 0 1,-2 0-1,1 0 0,1 0 1,0 1-1,2-1 1,0 0 0,0 0 0,0 0-1,0 0 1,0 1-1,0-1 0,0 0 1,0 0-1,0 0 1,-2-2-1,0 0 0,-1-1 0,-1 0-1,2 0 1,1 2 0,0 1 0,1 0 0,1 0 0,-1 0 0,0 0 0,-1 1 0,0-1 0,-2 0 0,0 0 0,0 0 0,0 0 0,2 1 0,1-1-1,0-1-1,0 0 2,0-1-1,0-1 1,0-1 0,0 0 0,0 0 0,0 1 1,0-1 0,1 0-1,-2 0 1,2 1-1,-1-1 1,0 2 0,0 1 0,0 1 0,-1 0 0,0 0-1,-1 0 1,-1 0-1,-1 0-1,2 1 1,0-1 0,2 0 0,-1 0 0,0 0 0,-1 0 0,-2 1 0,1-2 0,-1 0 0,0-2 1,0 0-1,1 0 1,0 1 0,2 0-1,1 2 1,-1 0-1,0-2 1,-2 0-1,0-1 1,-1-1-1,0 1 0,1-1 0,-1 0 0,0 1 0,2 0 0,1 2-1,0 1 1,1-1 0,0-2 0,0-2 0,1-1 0,-2-1 0,-1 2 0,0 3 0,-1 1-1,-1 0 1,2 0 0,1-1 0,1-1 0,-1-1 0,-1 0 1,0 0-1,-1 1 1,-1-1-1,0 0 1,0 0 1,1 1-1,-1-1 1,2 0-1,0 0 0,2 1 0,-1-1 0,0 0 0,-1 0 0,-1 1 0,-1 0 1,2 0-1,0 2 0,2 1 0,-1-1 1,0 0 0,-1-2-1,-1 0 1,-1 0 0,2 1 0,0 0 1,2 2-1,-1 1 0,0 1 1,-1 0-1,-1 2 1,-1-1-1,2 0 0,0-1 0,2-2 0,-1 1-1,-2 1 1,-2 0 0,-1 2-1,-2 0 1,0 0 0,0 0 0,1 0 1,-1 0 0,2 0 0,1 0 0,0 0 1,2 0-1,-1 1 1,0-1-1,0 0 0,-1 0 1,-2 2-1,-2 0 0,-1 2 1,-2 0-1,1 0 0,-1 0 0,0 0-1,2 0 1,1 2-1,2 0 0,2 2 0,1 0 0,-2 0 0,0-1 2,-1 1-1,0 1 1,0 0 0,2 1-1,1 2-1,-1 0 1,0 2 0,-1 0 0,-1 1 1,-1 1-1,0 0 1,0-1-1,1 1 0,-1 0 0,2 0 0,1-1-1,0 1 1,2 0-1,-1 0-1,0-1 1,0 1-1,0 0 0,0 0 1,1-1-1,-1 1 1,0 0 0,0 1 0,0 2 1,0 0 0,1 0 0,-1-1 0,0-1 0,0 0 0,0-2 0,0-1 0,1-1 0,-1 0-1,0-1 0,0 1 0,0 2 1,0 0 0,0 1 0,1 1 1,-1 2-1,0 0 0,0 0 0,0-1 0,0-1-1,1 0 0,-2-2-1,0 1 1,-2 0-1,0 0 0,0-1 0,1 1 1,0 0-1,2 0 1,0-1 0,1 1-1,-1 0 1,0 0-1,0-1 1,0 1 0,0 0 0,1 0 0,-1-1 1,0 1-1,0 0 0,0 0 0,1 0-1,0 1 1,2 1-1,1 2 0,-1-1 0,0-1 0,-2-1-1,0-1 1,-1 0 0,-2 0 0,0-1-1,-1 1 1,0 1-1,0 0 1,2 1-1,1 1 1,-1 1 0,0-1 0,-1 1 0,-1 0 0,-1-1 0,2 1 0,0 0 0,2-1 0,0 1 0,1-2 0,-1-1 0,0-1 0,0 1 0,0 0 0,0 1 0,1 1 1,-2 1-1,0-1 0,-2 1 0,0 0 0,0-1 1,1 1-1,0 0 0,2-1 0,0 1 0,-2 2 0,0 0 0,-1 1 0,0 0 0,0-1 1,2-1 0,1-1 0,0 0 0,0 0 0,0-1 0,0 1 0,1-1 0,1-1-1,0-1 0,2 0 1,-1 0-2,0 5 0,-1 4-1,-2 3-1,1 2 0,-1-3 2,0-1 0,0-3 1,1 0 1,0-1-1,2 1 0,1 0 0,-1-2 1,2 0-1,-1 0 0,0-2 0,0 0 1,0-1-1,0 1 1,0 0 0,1-1-1,0-1 1,2-1-1,0-1 1,1 1 0,-2 0-1,0 1 0,-1 1 1,-2 1-1,2 2 0,-1 0 0,0 1 0,0-1-1,0-1 1,0-2 0,0-3 0,0 0 0,0 0 0,0 0 0,0-1-1,0 1 1,1 0 0,-1 0-1,0-1 1,0 1-1,2 0 1,0 0 0,2-1-1,-1 1 1,0 0 0,-2 0 0,0-1 0,0 1 0,0 0 0,2-1 0,0 1 0,1 0 0,-2 0 0,0-1 0,-2 1 1,0 0-1,1 0 0,-1-1 0,0 1 0,0 0 0,0 0 0,0-1 0,0 1 0,0 1 0,0 0 0,0 1 0,0 1 0,1 0 0,0-1 0,2-1 0,1 0 0,-1 0-1,-1 1 1,0 3-1,-1 2 1,-1 0-1,0 1 0,0-1 1,0 1-1,0-1 0,0-1 0,0-1 0,0-1 1,0 0-1,1 2-1,-2 0 0,2 1 0,-1 0 0,0-1-1,0-1 0,0-1 0,0 0 0,0 2 0,0 0 0,0 1 0,0 0 1,-2-1-1,0-1 0,-1-1 0,-1 0 0,2 2 0,1 0 0,0 1 1,1 0-1,0 1 1,0 0-1,1-1 0,-2 1 0,-2-1 0,-2 1-1,-2 0 0,0-2 0,3 1 1,1-2-1,2-1 0,0 1 1,-2 1-2,-2 3 0,-1 1 0,-3 3-1,0 1 1,-1 3 1,-1 1 1,-1 1 0,2-2 0,1 0 0,1 0-1,0-2 1,0 0 0,0 1 0,1-1 0,-1 0 0,0 1-1,0-1 1,1 1-2,-2 0 1,0 1 0,-1 0 1,-1 2-1,-1 2 1,-2 3-1,0 2-1,-1 4 0,-1 2-1,-3 2 0,-1 2 0,-3 2 0,-1 1 0,-1 0 0,-1 0 0,0 0 0,-2-2 0,1-2-2,0-4-1,-1-2-2,1-2-1,0 0 1,-1 0 0,1 0 0,-1 3 0,1 3-2,0 3 0,-1 5-2,0 2 0,-2 0-1,-3 0-1,-1 0-1,1-5 1,6-6 2,4-9 3,5-8 2,3-4 2,2-3 1,3-1 0,1-2 1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12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80707 14172 666,'14'-14'-44,"-3"2"13,-3 4 14,-2 3 14,-2 1 6,0 0 1,0 0-1,0 0 0,-1-1 1,1-2 2,0-1 2,0-3 2,0 0 2,0 2-1,0 2-1,0 3 1,-1-1 0,0 0 1,-2-2 1,0 0 2,-2 0 1,-2 1-2,-2 0 1,-2 2-1,-1 0-1,0 2-2,1 0-1,-1 2-2,0 0 0,0 2-1,0 0 1,0 2 0,0 0-1,-1 2 1,-2 0 0,0 1 0,0 1 0,1 0 0,0 0-1,2 0 1,0 1 0,0 3-1,1 3 1,-1 3-1,0 1 0,0-1-2,0 0 0,0-2-2,1 0 0,2 1-1,3 1 1,1 1-1,0 0 0,-1-3 0,0-1 1,-1-2 0,-1-1 0,2 1-3,0 1 0,2 2-3,0 0 1,0 1 0,0 1 3,0 1 1,0-1 0,0-1 0,0-2 0,0-2 0,0-2 0,2-1 0,0-1 1,2 0-1,0-1 0,2-1 1,0 1-1,1 0 1,2-1 0,4-2-4,2-3-1,3 0-2,3-5-4,3-2-2,3-5-4,3-4-4,4-3-2,6-5 0,7-3-1,5-5-1,-3 2-6,-8 5-9,-11 7-10,-9 5-10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13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82632 12885 553,'9'-8'80,"2"2"-19,1 1-18,3 0-20,0 1-10,-1 1-2,0-1-1,-2 0-3,0 0-3,1 0-5,2 0-5,0 0-5,-1 0-6,-1 0-7,-2 0-6,-2 0-8,-2-1-1,-2-1 0,-3-3 3,0-2 0,-4-1 6,0 1 7,-3-1 8,-2 0 8,-1 0 5,0 1 3,0-1 3,1 0 2,-1 1 3,0 2 1,0 3 2,0 1 2,0 1 0,1 2-2,-1 0-1,0 2-1,0 0 1,0 2 3,0 0 3,1 2 4,-1 0 0,0 2-1,0 0 0,0 1-1,0 2-1,1 4-1,-1 2 0,0 3-1,0 2 0,0-1-1,0 1 0,0-1-1,1 1-1,1 0-1,0-1-2,2 1-1,1-1-2,0 1-3,1-1-2,2 1-2,0-1-2,2 1 2,1 0 1,0-1 1,2 0-1,2-3-3,1-1-5,3-2-2,2-2-3,0-1 0,1 0-1,1-2 0,0 0 0,-1 0 0,0 0 1,-2-1 0,-1 1 0,-2 0 1,-3 0 1,-1 0 0,-1 0 1,-2-1 0,0 1 0,-2 0 1,1 0 1,0 2 3,2 0 1,0 1 3,-2 2 0,-4 2 1,-5 1 0,-5 3 0,-2-2-1,2-3 0,2-4-1,3-4 0,-1-2 0,0 2 0,-2 0 0,0 1 1,-1 2 0,-3 0 0,-2 1 1,-1 2-1,-3-1 3,-2-1 2,-1-1 2,-2 0 4,-1-1 1,3-1 1,1 1 1,3 0 1,1 0 0,2 0 0,2 0 0,3-1 0,4 1 1,8-2 2,8-1 2,8 0 3,5-2-2,6-1-2,5 0-4,5-1-2,4-2-3,4-1-1,4 0-1,4-1-1,1-1-1,-2 0-4,-2 0-4,-2 0-2,3 0-9,8 0-13,7 0-15,9 1-13,-3-1-4,-13 2 6,-12 0 6,-14 2 6,-7 0 4,-3 0 1,-3 0-1,-2 0 2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4"/>
    </inkml:context>
    <inkml:brush xml:id="br0">
      <inkml:brushProperty name="width" value="0.06061" units="cm"/>
      <inkml:brushProperty name="height" value="0.06061" units="cm"/>
      <inkml:brushProperty name="color" value="#00BFF3"/>
    </inkml:brush>
  </inkml:definitions>
  <inkml:trace contextRef="#ctx0" brushRef="#br0">43958 23459 362,'-15'-8'2,"0"0"3,2 0 2,1 0 4,4 2 9,6 2 17,7 4 16,8 3 15,2 1 4,-1 3-13,-1 2-11,0 2-12,-1 1-7,3 1-4,2 1-2,1 2-4,2 0-3,2 5-1,-1 2-2,3 3-2,-1 1-1,-2 0 0,0 1-2,0-1 0,-2 1 0,1 1 0,-1 1-1,1 1 0,0 2-5,-1 4-9,1 4-12,0 4-9,-2 0-5,1-6 1,-2-4 1,-1-5 0,-1-5 2,-3-1 1,-1-4 1,-2-3 3,-2-2 1,0-1 2,-2-1 3,0 0 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5"/>
    </inkml:context>
    <inkml:brush xml:id="br0">
      <inkml:brushProperty name="width" value="0.03626" units="cm"/>
      <inkml:brushProperty name="height" value="0.03626" units="cm"/>
      <inkml:brushProperty name="color" value="#00BFF3"/>
    </inkml:brush>
  </inkml:definitions>
  <inkml:trace contextRef="#ctx0" brushRef="#br0">90250 36827 606,'8'-8'2,"2"-1"3,0-1 5,1-1 2,0 0 3,-1 2 1,0 2 1,-2 3 1,1 0 3,2 2 6,1 0 5,3 2 6,1 0 1,1 0-5,1 0-5,1 0-4,0 0-4,-3 0-6,-1 0-4,-2 0-5,-2 1-7,-1 4-13,0 2-10,-2 3-13,-3 2-5,-4-1-2,-6 1-1,-4 0-2,-4 0 1,-1 1 2,-3 1 2,-1 1 3,0-1 4,4-3 9,4-3 7,5-2 7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4"/>
    </inkml:context>
    <inkml:brush xml:id="br0">
      <inkml:brushProperty name="width" value="0.05708" units="cm"/>
      <inkml:brushProperty name="height" value="0.05708" units="cm"/>
      <inkml:brushProperty name="color" value="#00BFF3"/>
    </inkml:brush>
  </inkml:definitions>
  <inkml:trace contextRef="#ctx0" brushRef="#br0">43573 24097 385,'-15'-8'1,"-1"-2"1,0 0 1,1-1 1,2 3 13,8 8 21,7 8 24,6 7 22,4 6 3,1 1-15,1 3-15,2 1-16,0 3-9,1 3-5,1 3-5,1 3-4,2 0-3,3 0-3,3-2-2,3 0-3,1-1-4,-2-1-6,0-1-7,-1-1-6,0-2-7,-1 0-8,0-1-8,1-1-7,-3-3-3,-5-5 3,-5-5 3,-5-4 3,-2-3-1,0 1-5,0 1-4,0 2-4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9"/>
    </inkml:context>
    <inkml:brush xml:id="br0">
      <inkml:brushProperty name="width" value="0.03593" units="cm"/>
      <inkml:brushProperty name="height" value="0.03593" units="cm"/>
      <inkml:brushProperty name="color" value="#00BFF3"/>
    </inkml:brush>
  </inkml:definitions>
  <inkml:trace contextRef="#ctx0" brushRef="#br0">40848 18849 612,'0'-16'1,"0"1"2,0-1 2,0 0 2,0 2 3,0 1 4,0 2 2,0 3 4,-3 0 3,-2 2 3,-5 0 3,-4 2 2,-1 1-1,1 2-5,1 2-6,0 2-5,1 2-4,-1 4-3,-1 2-2,-1 3-2,-1 3-1,2 1 1,1 3 0,1 1 2,0 2 0,0 1 0,0 1 1,1 1 0,0 0 1,0 1 0,2-1 1,1 1 0,1-2 0,2 0-1,2-1-3,2-1 0,1-1-3,2-1-1,0-1-2,2-1-2,1-2 0,3-3 2,4-2 0,2-4 3,4-2-4,3-2-7,5-3-8,3 0-8,4-5-5,2-2-5,4-5-4,3-4-3,-2-1-2,-6 1 5,-6 1 2,-5 1 4,-4 0 3,-3 2 4,-1 1 3,-2 1 3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0"/>
    </inkml:context>
    <inkml:brush xml:id="br0">
      <inkml:brushProperty name="width" value="0.03862" units="cm"/>
      <inkml:brushProperty name="height" value="0.03862" units="cm"/>
      <inkml:brushProperty name="color" value="#00BFF3"/>
    </inkml:brush>
  </inkml:definitions>
  <inkml:trace contextRef="#ctx0" brushRef="#br0">42451 18196 569,'22'0'57,"-1"0"-13,-3 0-14,-1 0-14,-1 0-7,1-2-2,1-1-2,1 0-2,-1 0-3,-2 0-2,-4 2-4,-3 1-3,-3-2-7,-4-2-11,-4-4-11,-4-2-10,-3-3-1,-2-2 12,-1-1 11,-3-3 12,1 1 7,1 3 3,2 3 3,2 3 4,1 2 2,1 2 4,-1 2 1,0 2 4,0 0 2,2 0 2,1-2 2,0 0 3,1 0 1,-2 2 1,0 2 1,-1 2 1,-1 3 1,0 4-1,0 3-1,1 5 1,-1 1-2,0 1-3,0 0-2,0-1-2,1 1-2,0 0 0,2-1 1,1 1-1,0-1-1,0 1-1,0-1-2,0 1-2,1-2-2,0-1-3,2-2-3,0-2-4,3-2-1,2-1-2,3-1-2,4 0-2,1-2-3,3-1-4,2 0-3,1-2-5,2-1 0,1 0 1,1-2 0,2 0 2,-2-1 2,-3 0 2,-3 0 4,-3 0 2,-4 3 4,-4 6 3,-6 5 4,-4 7 3,-4 1 3,-2-1-2,-2-2 1,-1-3-2,-2 0-1,-2 2-2,0 0-3,-1 1-3,0-1 0,1-1 1,1-2 2,1-2 0,0-2 1,-2 1 2,0 0 1,-1 0 1,-1-1 2,-1 1 3,-1 0 2,-1 0 4,1-2 2,3-1-1,3-2 1,3-2 0,5-2 2,8-1 1,8 0 3,7-1 1,7-2-2,3-1-9,5 0-9,3-1-8,2-1-7,-2 0-5,0 0-4,-1 0-4,-1 1-2,-1 0-1,-1 2 0,-1 0 1,-1 0-3,1-2-2,-1-2-3,0-1-3,-1-2 2,-5 2 4,-3 1 7,-4 0 5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1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45072 18150 582,'-20'8'7,"5"0"12,6-1 14,6 1 13,6-1 3,4-2-7,5-2-8,6-2-8,1-1-6,1 0-5,-1 0-4,1 0-6,0-1-4,-1-2-4,1-2-2,-1-2-4,0 0-2,-2 1-1,-3 0-1,-1 2-1,-4 1 4,-4 4 8,-6 2 7,-4 4 9,-4 1 4,-2 1 0,-2 2 0,-1 0 1,-2 1-1,-2 3-3,0 2-2,-1 1-3,0 2-2,1 1-1,1 1-2,1 2 0,-1 1-4,-3 4-4,-4 5-5,-1 3-5,-1 0-2,2-4-1,4-4-2,3-3 0,4-4 0,3-3-1,4-3 0,4-3 0,4-4-5,4-8-9,4-6-9,3-7-9,3-5-1,2-2 8,0-1 8,1-3 9,0 0 6,-1 1 5,-1 1 5,-1 1 4,-1 2 2,-2 3 2,-3 3 1,0 2 1,-3 4 8,1 1 19,0 2 17,0 2 18,0 1 4,0 2-7,-1 0-7,1 2-9,-1 0-6,0 1-5,-2 2-5,0 0-6,-1 2-2,0 2-1,-1 1-2,1 3 1,0 2-4,-2 3-4,0 3-4,-2 3-6,0 2-2,-2 1-1,0 1-1,-2 1-1,0-1-1,-2-2-4,0-2-3,-1-1-3,-1-3-3,2-3-3,1-3-3,0-2-2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2"/>
    </inkml:context>
    <inkml:brush xml:id="br0">
      <inkml:brushProperty name="width" value="0.03674" units="cm"/>
      <inkml:brushProperty name="height" value="0.03674" units="cm"/>
      <inkml:brushProperty name="color" value="#00BFF3"/>
    </inkml:brush>
  </inkml:definitions>
  <inkml:trace contextRef="#ctx0" brushRef="#br0">46300 19000 598,'14'7'-13,"-1"-2"16,-2-3 18,-2 0 17,-1-1 8,2 1 1,0 3 1,1 2 0,1 1-4,2 0-7,0 0-7,1-1-7,0 1-7,-3 0-6,-1 0-7,-2 0-5,-2 0-2,0 1 1,-2 1 1,0 2 1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3"/>
    </inkml:context>
    <inkml:brush xml:id="br0">
      <inkml:brushProperty name="width" value="0.0364" units="cm"/>
      <inkml:brushProperty name="height" value="0.0364" units="cm"/>
      <inkml:brushProperty name="color" value="#00BFF3"/>
    </inkml:brush>
  </inkml:definitions>
  <inkml:trace contextRef="#ctx0" brushRef="#br0">47089 17747 604,'35'-8'76,"-6"2"-16,-7 1-15,-7 1-17,-2-1-8,0 2-1,1-1-3,1 0-2,1 0-3,0 2-4,-1 0-5,1 2-5,-4 1-2,-7 4-3,-6 2-1,-7 4-2,-5 1 1,0 1 5,-1 1 5,-1 1 5,-1 2 3,1 1 3,-1 3 2,0 2 2,1 0 1,-1-2 0,0 0-2,1 0 0,-1-1-3,2 1-1,1 1-2,1 1-3,1-1-2,4-3-4,3-3-3,2-2-3,3-4-3,2 1-4,2-2-3,2 0-4,3-4-4,5-5-5,5-4-3,5-5-6,2-2 1,-3 0 4,-1 2 5,-3 1 5,0-1 5,0 0 3,-1-2 5,1 1 4,-2-1 3,-3 2 5,-3 2 4,-2 2 3,-5 3 7,-3 2 9,-4 3 7,-3 4 8,-5 2 1,0 1-10,-3 3-7,-1 2-10,-3 1-6,-2 1-5,-1 1-5,-3 2-5,-2 0-2,-5 1-1,-3 0-1,-4 3 0,-1-1 2,1-2 2,3 0 2,2 0 4,2-3 1,1-1-1,3-2-1,1-2 0,3-3 0,3-1 1,3-2 1,3-2 0,4-2 7,6-1 11,6 0 11,6-1 11,5-3 1,7 0-9,5-3-8,7-2-9,2 0-5,0 0-4,0 2-2,1 1-2,-1-1-5,0-1-4,0 0-4,1-1-6,-1-1-2,0 2-2,0 1-1,1 1-2,-3-1 0,-2-1 1,-3 0 2,-3-1 0,-3-1-1,-1 0-3,-2 1-5,-2-1-3,-3-1 0,-3 0 3,-3-2 5,-2 1 3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3"/>
    </inkml:context>
    <inkml:brush xml:id="br0">
      <inkml:brushProperty name="width" value="0.0409" units="cm"/>
      <inkml:brushProperty name="height" value="0.0409" units="cm"/>
      <inkml:brushProperty name="color" value="#00BFF3"/>
    </inkml:brush>
  </inkml:definitions>
  <inkml:trace contextRef="#ctx0" brushRef="#br0">48278 18265 537,'-8'-14'0,"2"3"0,1 2 0,1 4 0,-1 0 1,0-2 2,-2-2 1,0-1 2,0 0 9,0 6 18,2 4 17,1 6 17,0 5 3,2 5-12,0 7-14,2 5-11,0 6-9,2 6-5,0 6-3,2 6-5,-1 6-4,-1 8-5,0 6-6,-1 6-4,-1 5-5,0 1-6,0 0-4,0 2-5,1-1-5,1-2-3,3-2-5,2-1-4,1-4-2,0-6 1,0-3 0,-1-6 1,0-8 4,0-10 8,-2-12 7,0-9 8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4"/>
    </inkml:context>
    <inkml:brush xml:id="br0">
      <inkml:brushProperty name="width" value="0.0332" units="cm"/>
      <inkml:brushProperty name="height" value="0.0332" units="cm"/>
      <inkml:brushProperty name="color" value="#00BFF3"/>
    </inkml:brush>
  </inkml:definitions>
  <inkml:trace contextRef="#ctx0" brushRef="#br0">49694 17605 662,'0'-22'6,"0"5"13,0 3 12,0 4 13,-3 7 4,-2 8-4,-5 9-5,-4 10-4,0 3-7,1 0-10,2 1-9,3-1-10,1-2-6,2-3-2,2-4 0,2-5-2,1-2-2,0 0-4,0-2-3,0 0-4,1-2-2,2 1-1,2 0 1,2 0-1,0 0 2,1-1 2,0 1 3,0 0 3,-2 0 2,-1 2 2,-2 0 1,-2 1 1,-2 1 2,-2 0 3,-2-1 1,-1 1 3,-2 0 1,0 0 3,0-1 0,1 1 3,0-1 2,4-2 5,2-3 4,4-1 5,1 0 1,1 0 1,2 1 0,0 2-1,0 2 1,-2 3 0,-2 5-1,-2 4 0,-2 1 0,-2 0-3,-2 1 0,-2-1-2,0-1-1,0-3 0,2-3-1,1-2 1,1-6-8,2-8-15,2-8-14,2-8-15,2-7-7,5-7-1,4-6-1,4-8 0,0-3 1,0-2 4,0 0 4,-2-1 4,-2 4 4,-1 9 6,-2 11 5,-2 9 5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5"/>
    </inkml:context>
    <inkml:brush xml:id="br0">
      <inkml:brushProperty name="width" value="0.03292" units="cm"/>
      <inkml:brushProperty name="height" value="0.03292" units="cm"/>
      <inkml:brushProperty name="color" value="#00BFF3"/>
    </inkml:brush>
  </inkml:definitions>
  <inkml:trace contextRef="#ctx0" brushRef="#br0">50143 17575 668,'8'-24'0,"3"1"0,2-1 0,1 1 0,1 1 1,-2 5 2,-3 3 2,-1 4 2,0 2 5,0 1 7,1-1 7,1 0 8,0 2 3,0 6-1,-2 4 0,0 6-2,-3 3-3,-3 3-8,-2 3-7,-4 3-7,-2 2-6,-2-1-6,-1 1-3,-3-1-6,0-1-5,1-1-6,0-2-6,2-2-6,0-3-4,0-3-1,1-3-2,-1-2-2,1-4 3,2-2 7,2-4 6,2-2 8,1-2 5,2 2 4,0 1 4,2 0 4,-1 3 8,-2 4 11,-2 4 11,-2 4 12,-2 3 3,-2 3-5,-2 3-5,-1 4-5,-2-1-3,2-2-3,1-1-1,1-2-3,0-1-2,0-1-4,0 1-4,0 0-3,4-4-4,6-5-2,8-6-2,6-6-2,3-3-3,1-2-4,-1 0-4,1-1-4,-2 0-2,-1 0-1,-2 2 0,-3 1-2,-3 3 6,-6 8 12,-6 6 12,-6 7 12,-2 4 5,-1 0-2,0-1-2,1 1-3,-3 0-1,-2 3-2,-3 1-1,-3 3-1,1-2-2,3-3 0,4-5-1,5-3 0,1-3 0,2-1-1,1 0 0,0-2-1,4-1-1,6-2-5,6-2-3,6-2-4,2-4-4,1-4-3,-1-5-4,1-5-4,-2-2-2,-1 0-3,-3 2-2,-1 1-2,-2 1 1,-2 1 3,-3 1 4,-1 0 3,-1 2 5,-2 1 7,0 0 6,-2 2 7,0 2 10,-2 2 16,0 4 16,-2 2 15,-1 3 2,-1 2-9,-3 2-10,-2 2-10,0 1-11,1 1-10,0 1-11,2 1-10,0 1-8,0-2-4,1-1-5,-1-1-5,1 0-2,2 0 1,2-1 0,2 1 2,1 0 2,0 0 4,0-1 3,0 1 5,1 0 5,4 0 6,2-1 8,4 1 7,0-1 4,-1 0 2,-1-2 2,0-1 2,-1 0 0,1-2-3,2-1-2,0 0-4,1-2-1,1-2-2,1-2-2,2-2-2,-2-3-5,-1-2-8,-3-3-8,-1-3-9,-1-2-3,0 2 1,0 1 1,0 1 1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5"/>
    </inkml:context>
    <inkml:brush xml:id="br0">
      <inkml:brushProperty name="width" value="0.02744" units="cm"/>
      <inkml:brushProperty name="height" value="0.02744" units="cm"/>
      <inkml:brushProperty name="color" value="#00BFF3"/>
    </inkml:brush>
  </inkml:definitions>
  <inkml:trace contextRef="#ctx0" brushRef="#br0">51431 17947 801,'6'-31'55,"-1"15"-8,-2 16-9,-1 16-9,-4 6-9,-2 0-10,-4-1-12,-2 0-9,-2-3-8,1 1-2,-1-2-3,0-1-4,1-2 0,0-1 4,2-2 2,1-2 4,2-2 6,6-2 11,4-3 10,6 0 12,3-3 0,3-1-8,3 0-8,3-1-8,0-2-7,-1 0-5,-2-1-5,-2-2-6,-2 1-2,-1 1 2,-1 0 0,-1 2 1,-1 0 3,-2 0 5,-2 0 5,-2 0 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6"/>
    </inkml:context>
    <inkml:brush xml:id="br0">
      <inkml:brushProperty name="width" value="0.04341" units="cm"/>
      <inkml:brushProperty name="height" value="0.04341" units="cm"/>
      <inkml:brushProperty name="color" value="#00BFF3"/>
    </inkml:brush>
  </inkml:definitions>
  <inkml:trace contextRef="#ctx0" brushRef="#br0">89898 37281 506,'-14'8'-27,"1"-2"15,2-1 15,2 0 15,2 0 11,1 3 4,0 4 5,2 2 4,1 2 0,0-1-5,1 1-4,2 0-5,-1 0-4,-2 4-3,-2 4-4,-1 2-3,-2 1-3,2 0-2,0 1 0,2-1-3,1-1 0,0-5-1,2-3 0,0-5-1,2-3-2,2-6-4,2-4-3,2-6-5,3-6-6,5-9-8,5-9-9,5-8-9,1-3-1,-3 5 5,-3 5 5,-3 5 5,-3 5 6,-3 3 5,-3 5 5,-2 3 6,-2 2 6,2 2 9,0 1 8,1 0 8,1 3 6,-2 4 3,-1 4 3,0 4 4,-2 2-2,0 0-5,-2-1-5,0 1-5,-1 1-5,0 1-5,0 3-4,0 2-4,-2 1-2,0 1-1,-3 1 1,-2 1 0,-2-1 0,-2-1 0,-1-3-1,-3-1 0,0-5-12,1-8-20,1-8-22,1-8-20,0-6-6,2-3 12,1-5 11,1-3 11,0-3 10,2-1 7,1-1 6,0 0 8,2 1 5,0 3 3,2 5 5,0 3 3,2 4 5,0 3 3,2 3 5,0 3 4,2 2 3,0 2 4,1 2 3,2 2 4,-1 2-1,1 2-3,0 2-4,0 2-3,0 1-1,1 3 0,2 2 0,0 2 0,-1 1-1,-1 3-2,-2 1-3,-2 3-2,-2 1-2,0 1-2,-2 1-1,0 1 0,-2 2-2,-2 4-2,-2 4-1,-2 5-2,-2-1-2,-1-4-5,-3-4-4,-2-4-4,-2 0-5,-3 1-6,-3 2-4,-2 3-6,-2-3-4,3-4-1,1-5-3,3-5-2,1-4 2,1-2 4,1-4 4,1-3 5,0-2 2,2-4-1,1-2-1,1-3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5"/>
    </inkml:context>
    <inkml:brush xml:id="br0">
      <inkml:brushProperty name="width" value="0.04683" units="cm"/>
      <inkml:brushProperty name="height" value="0.04683" units="cm"/>
      <inkml:brushProperty name="color" value="#00BFF3"/>
    </inkml:brush>
  </inkml:definitions>
  <inkml:trace contextRef="#ctx0" brushRef="#br0">51153 18400 469,'-8'8'1,"0"0"-1,0-1 1,0 1 0,1 0 2,1 0 5,0 0 3,2 0 3,0 0 4,2 1 2,0 1 1,2 2 2,0 0 1,0 1-2,0 1 0,0 2-1,0 0 0,0 5-1,0 2 1,0 3-1,0 1 0,0 0-2,0 1 0,0-1-2,0 1 0,0 1-1,0 1-1,0 1-1,0-1 1,2-2-1,0-1 0,2-3-1,-1-1 1,0-3-2,-2-1-1,0-2 0,-3-2-2,0 1-4,-3 0-3,-2-1-4,-2-1-3,-4-2-4,-2-4-4,-3-3-3,-7 1-8,-12 2-10,-13 3-11,-10 4-11,-2-1-5,10-3 0,10-3 1,10-2-1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7"/>
    </inkml:context>
    <inkml:brush xml:id="br0">
      <inkml:brushProperty name="width" value="0.05006" units="cm"/>
      <inkml:brushProperty name="height" value="0.05006" units="cm"/>
      <inkml:brushProperty name="color" value="#00BFF3"/>
    </inkml:brush>
  </inkml:definitions>
  <inkml:trace contextRef="#ctx0" brushRef="#br0">51928 21959 439,'0'-15'5,"-2"4"11,0 3 10,-1 3 10,-1 2 3,2 3-7,0 4-6,2 2-7,0 4-2,0 6 0,0 4 1,0 5 0,0 3 1,0 1 0,0 0 1,0 2 0,0 1 0,0 1 0,0 1-1,0 1 1,0 0-2,0 2-3,0 1-1,0 1-3,-1-1-1,0 0-3,-2-2-1,0 0-1,-1-1-3,2-1-3,0-1-2,2-1-2,-1-4-3,0-4-1,-2-5-2,0-4-2,-1-8-2,-2-9-5,0-8-4,-1-9-3,1-5-2,4-1 1,4-1 3,4-1 1,3 0 2,5 1 2,4 1 4,3 2 2,2 0 3,-1 2 3,-1 3 2,0 1 3,-3 2 3,1 3 4,-2 1 3,-1 2 3,0 2 3,0 2 1,-1 2 2,1 3 1,-1 0 2,-1 3 3,-1 2 2,0 2 4,-2 1 0,-3 2-3,-1 0-3,-2 1-3,-1 2-2,0 0-1,0 1-2,0 1-1,-1 1-1,-2 1 0,-2 2 0,-2 0-1,-3 0-2,-2 1-5,-3-1-4,-3 1-6,-4 0-3,-2-1-2,-3 1-1,-3-1-1,-1 0-3,0-2-1,-1-3-1,1-1-3,0-2-1,3-2 0,1-3 0,3-1-1,1-2-2,4-4-4,3-2-6,3-3-5,2-3-3,2 0-1,2-2-2,2 0-1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8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53297 22427 550,'17'-6'96,"3"2"-21,3 4-21,3 3-21,1 0-14,-1-1-6,-1 0-7,-1-2-7,-2 0-2,-3 0-2,-3 0 1,-3 0 0,-2 1-1,-2 2 1,-2 2-1,-2 2-1,-3 1 2,-4 2 4,-4 0 4,-4 1 3,-3 2 2,-1 1 1,-3 3 0,-2 2 0,0 1 0,-1 1 1,0 1-2,1 1 1,-2 1-2,-1 1-1,-3 1-2,-1 1-2,-1 0-1,3 0 1,1 1 0,3-1 0,2-1-2,2-5-5,4-3-6,3-4-5,3-5-10,6-3-14,4-4-15,6-4-13,2-4-2,3-3 14,2-5 12,2-4 13,-1-1 8,-1 3 4,-3 1 2,-1 3 3,-1 1 5,2 2 5,0 2 5,1 2 5,0 2 7,-3 0 7,-1 2 7,-2 0 6,-1 2 6,0 2 3,0 2 3,0 2 3,-1 2-2,1 3-6,0 4-8,0 2-6,-2 2-3,-1 3-2,-2 1 0,-1 3 0,-2 1-4,0 1-5,0 0-7,0 2-5,-1 0-6,-1-1-8,0-1-8,-1-1-7,-2-6-11,0-9-15,-2-10-15,0-10-14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8"/>
    </inkml:context>
    <inkml:brush xml:id="br0">
      <inkml:brushProperty name="width" value="0.03581" units="cm"/>
      <inkml:brushProperty name="height" value="0.03581" units="cm"/>
      <inkml:brushProperty name="color" value="#00BFF3"/>
    </inkml:brush>
  </inkml:definitions>
  <inkml:trace contextRef="#ctx0" brushRef="#br0">54250 23750 614,'22'0'77,"-3"2"-10,-3 0-10,-2 2-10,-3 0-8,1 1-7,0 2-6,0 0-6,-1 0-7,1-1-6,0 0-7,0-2-6,-1 0-1,1 0 1,0 0 4,0 0 3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8"/>
    </inkml:context>
    <inkml:brush xml:id="br0">
      <inkml:brushProperty name="width" value="0.02808" units="cm"/>
      <inkml:brushProperty name="height" value="0.02808" units="cm"/>
      <inkml:brushProperty name="color" value="#00BFF3"/>
    </inkml:brush>
  </inkml:definitions>
  <inkml:trace contextRef="#ctx0" brushRef="#br0">55200 22650 783,'29'0'46,"-3"0"-7,-5 0-6,-3 0-5,-2 0-6,-1 0-3,1 0-3,0 0-5,-1 1-8,-1 2-17,-1 2-15,0 2-16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9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56700 21150 589,'21'0'47,"-3"0"-5,-4 0-3,-4 0-6,-2 0 0,3 2 3,2 0 2,2 2 3,0 0-3,1 0-9,-1-1-8,1 1-10,-2 1-9,-1 2-6,-2 2-8,-2 2-7,-2 1-7,-2 3-6,-3 1-8,0 3-6,-4 0-2,-2-1-1,-4-1 1,-2 0 1,-1-3 3,3-3 8,1-3 8,2-2 6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40"/>
    </inkml:context>
    <inkml:brush xml:id="br0">
      <inkml:brushProperty name="width" value="0.0515" units="cm"/>
      <inkml:brushProperty name="height" value="0.0515" units="cm"/>
      <inkml:brushProperty name="color" value="#00BFF3"/>
    </inkml:brush>
  </inkml:definitions>
  <inkml:trace contextRef="#ctx0" brushRef="#br0">56027 21950 427,'-6'8'7,"2"2"13,4 0 12,2 1 13,2 2 3,-2 1-7,0 3-8,-2 2-7,0 1-5,0 3-3,0 1-3,0 3-4,0 0-2,-2 0 0,0 1-1,-2-1 0,0-1-4,1-3-4,-1-3-4,0-3-6,1-4-7,4-6-10,2-6-10,4-6-11,2-6-2,3-7 7,3-7 5,3-7 6,3-4 5,0-1 4,0 0 4,3-2 3,-2 2 4,-1 6 3,-3 4 4,-1 5 4,-3 4 5,-1 4 7,-2 4 8,-2 5 7,-2 3 3,-2 4-3,-3 3 0,0 5-3,-4 6-2,-2 5-3,-4 8-2,-2 7-3,-2 3-4,-1-2-3,-2 0-4,0-1-4,0-3-3,-1-2-2,0-3-2,1-3-3,0-3 0,4-3 1,3-3 0,2-2 0,5-6-1,6-8-1,6-8-2,6-8-1,1-3 1,-1 1 1,-2 1 4,-2 1 2,-3 1 2,-1 4 3,-2 3 2,-2 3 3,-2 2 7,0 6 11,-2 2 11,0 5 12,-1 2 2,0 0-5,0-1-6,0 1-6,0 0-5,0 2-2,0 0-3,0 1-3,0 0-4,0-1-2,0-1-3,0 0-3,1-2-5,1-1-9,3-1-7,2 0-9,2-3-3,0-4 3,1-4 1,2-4 3,-1-3 2,1 0 1,0-1 0,0-1 2,0-2 3,3 0 4,1-1 4,3-1 5,-1 0 2,-4 2-1,-5 3 0,-3 1 0,-6 3 5,-8 4 14,-7 4 12,-9 4 13,-3 3 2,1 1-8,1 3-8,1 2-8,0 1-6,-1-1-3,-1 1-4,0 0-5,-3-1-1,-1 1-3,-3 0-1,-1-1-1,-1 0-1,2-1-1,0-1 0,1 0 1,2-2 1,1-1 3,3 0 4,1-2 4,3-1 3,1 0 0,2-2 1,3 0 1,3-2 2,8 1 4,7 0 4,6 0 5,6-1-1,5 0-3,5-2-4,5 0-4,4-1-4,5 2-2,3 0-4,4 2-3,5 1-2,6 3-3,5 4-2,7 2-1,5 2-6,5-1-9,5 1-8,4 0-8,2 0-4,-3 1 2,-4 1 2,-2 1 1,-9-1 5,-16-5 5,-16-3 5,-16-4 7,-6-2-4,1 0-13,3 0-13,2 0-13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48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33466 26816 556,'-7'-30'6,"2"3"9,2 3 11,2 3 10,2 4 2,2 5-4,2 4-5,2 6-6,2 3-1,3 4 1,3 2 0,4 3 1,-1 4-2,1 2-2,-2 3-4,-1 3-3,-1 3-2,-1 3 0,-1 3-1,0 2 0,-2 2-2,-3-1-1,-1-1-1,-2-1-3,-1-2-1,0 0-2,0-1-3,0-1-1,-1-1-2,0-1 1,-2-1 1,0-1-1,2-5 2,7-9 1,8-8 1,6-10 2,3-6 0,1-5 0,-1-5-2,0-5-1,0-3 0,-1-1 0,-1 0-1,-1-2 0,-1 0 0,-1 0 0,-1-1 1,0 1 1,-4 0 0,-1 2 0,-4 0 0,-3 1 0,-1 2 0,-2 1 0,-1 3 0,0 1 0,-2 2 1,-2 1 0,-2 1 2,-2 1 1,-2 0 0,0 1 1,-1-1 0,-2 1 1,1 0-1,-1 1 0,0 0 0,0 2 0,0 2-1,0 1 0,1 2 0,-1 2 0,-2 3-1,-2 2 1,-3 4 0,-3 3 1,-1 2-1,2 3-1,3 3-3,1 4 0,1 0-2,1 1-2,-1 0 0,0-1-2,2 1 0,2 0 0,4-1 1,3 1-1,1 0-2,0-1-7,0 1-6,0 0-6,1-1-5,3-1-5,4-1-3,2 0-5,2-3 0,0 1 4,-1-2 4,1 0 4,-1-2 3,-2-1 6,-3-1 3,-1 0 6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48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35916 27978 608,'-12'-14'28,"8"3"8,8 2 7,8 4 8,3 1-1,-1 0-7,-1 0-8,0 0-8,-2 0-5,-1 1-4,-1-1-4,0 0-4,0 0-2,1 2-3,3 0-4,2 2-1,-1 2-5,-3 6-4,-3 4-4,-2 5-5,-4 3-1,-2-1 4,-4 1 4,-2-1 3,-2 0 3,0-3 2,1-1 1,-1-2 2,0-1 3,0-1 2,0 1 2,0 0 3,2-1-1,5-1-4,2 0-4,5-2-5,3-1-6,0-2-5,1-3-7,2 0-6,-1-3-4,1-1-2,0 0-2,0-1-2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48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35910 28550 578,'-15'0'-1,"2"0"-1,3 0 0,1 0-3,1 0 5,0 0 7,0 0 8,0 0 8,1 1 3,1 2-2,0 2-1,2 2-2,0 1 0,2-1 1,0 1 2,2 0 0,0 1 1,0 1-1,0 3-2,0 2-1,0 1-1,0-1-3,0 1-2,0 0-2,1-1-2,2-1-2,2-1 0,2 0-1,1-3-2,3-1-4,2-2-5,2-2-3,1-2-7,3-1-7,2 0-8,1-1-8,3-2-6,1-1-3,2 0-3,3-1-4,-3-1 2,-5 0 8,-7 0 8,-5 0 8,-3 0 5,0 0 2,0 0 1,0 1 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6"/>
    </inkml:context>
    <inkml:brush xml:id="br0">
      <inkml:brushProperty name="width" value="0.03996" units="cm"/>
      <inkml:brushProperty name="height" value="0.03996" units="cm"/>
      <inkml:brushProperty name="color" value="#00BFF3"/>
    </inkml:brush>
  </inkml:definitions>
  <inkml:trace contextRef="#ctx0" brushRef="#br0">89041 38761 550,'-4'-13'9,"8"8"17,8 7 18,7 6 17,6 5 4,3 5-9,3 3-10,3 5-10,3 1-6,4 1-4,4-1-4,4 0-3,2 0-9,0-3-16,0-1-14,0-3-15,-1-1-10,-1-1-4,0-1-3,-2-1-5,-4-2 1,-10-4 4,-8-4 5,-8-4 4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49"/>
    </inkml:context>
    <inkml:brush xml:id="br0">
      <inkml:brushProperty name="width" value="0.03315" units="cm"/>
      <inkml:brushProperty name="height" value="0.03315" units="cm"/>
      <inkml:brushProperty name="color" value="#00BFF3"/>
    </inkml:brush>
  </inkml:definitions>
  <inkml:trace contextRef="#ctx0" brushRef="#br0">37861 27631 663,'-13'-1'9,"8"0"16,7-2 17,6 0 17,5-1 2,3 0-11,3 0-13,4 1-11,-1-1-9,0 2-8,-1 0-7,0 2-8,-3 0-2,-1 0 2,-2 0 1,-3 0 3,-1 0-9,0 2-20,-2 0-20,0 2-20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49"/>
    </inkml:context>
    <inkml:brush xml:id="br0">
      <inkml:brushProperty name="width" value="0.0304" units="cm"/>
      <inkml:brushProperty name="height" value="0.0304" units="cm"/>
      <inkml:brushProperty name="color" value="#00BFF3"/>
    </inkml:brush>
  </inkml:definitions>
  <inkml:trace contextRef="#ctx0" brushRef="#br0">37815 28400 723,'-38'27'-1,"17"-7"21,18-8 21,18-8 23,9-5 1,1-1-18,1 0-18,1-1-18,-1-1-12,0 0-6,-1 0-8,0 0-7,-3 1-3,0 0-3,-1 2 0,0 0-2,-3 1 3,-3 0 3,-3 0 6,-2 0 4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52"/>
    </inkml:context>
    <inkml:brush xml:id="br0">
      <inkml:brushProperty name="width" value="0.04587" units="cm"/>
      <inkml:brushProperty name="height" value="0.04587" units="cm"/>
      <inkml:brushProperty name="color" value="#00BFF3"/>
    </inkml:brush>
  </inkml:definitions>
  <inkml:trace contextRef="#ctx0" brushRef="#br0">40271 25389 479,'0'-14'3,"0"1"4,0 2 5,0 2 5,0 6 4,-2 8 4,0 9 3,-1 10 5,-1 3-2,2 2-4,0 1-5,2 1-4,-1 1-3,0 2-2,-2 3-1,0 1-2,-1 2-2,0 4-1,0 3-2,0 2-2,0 4 0,0 4 0,0 3 2,1 5 1,-2-1-1,2-5-4,-1-4-4,0-6-3,0-5-2,2-6 0,0-6 1,2-5 1,0-5-1,0-1 2,0-3 0,0-1 1,-1-2 0,0-1 0,-2 0 0,0-2-1,-1-5-2,0-10-3,0-10-3,1-9-4,0-8-1,3-3 1,4-4 3,2-4 1,3-6 1,4-6 0,2-7 0,3-7 1,-1 4 1,-5 16 2,-4 16 1,-6 15 2,0 7 2,2-3 0,4-4 1,2-2 1,2-2 0,1-3 2,1-1 2,2-3 0,-1 2 2,-1 3 2,-1 5 2,0 3 3,-2 4-1,1 2-1,0 4-3,0 3-3,-1 1 2,1 0 6,0 0 4,0 0 6,-1 1 1,-1 3-1,-1 4-2,0 2-2,-3 3-3,-1 1-3,-2 3-3,-2 2-3,-2 0-2,-2 1-2,-2-1 0,-1 1-1,-3-1-2,-2 1-3,-2 0-1,-1-1-3,-2 0-1,2-1-1,1 0-1,1-2-2,-1-2 0,0-3 1,-1-3-1,-1-2 0,0-3 1,2-2 0,3-2 1,1-2 0,1-2 0,0-2-1,1-2 0,-1-1-1,0-2 1,2 2 1,1 1 2,0 0 2,2 0 2,0-1 5,2-3 4,0-1 4,2 2 7,2 8 12,2 8 11,2 8 10,1 3 3,0 1-8,0-1-7,-1 1-6,2 0-6,2-1-2,2 1-3,1 0-2,2 0-3,0 3-1,-1 2-2,1 1-2,1 1-2,1-1-4,3-1-1,1-1-4,2 0-5,1-1-6,1 1-8,1 0-7,0-3-7,-1-1-7,-1-4-6,-1-3-7,-2-1-3,-3-2 2,-3-1 0,-2 0 2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53"/>
    </inkml:context>
    <inkml:brush xml:id="br0">
      <inkml:brushProperty name="width" value="0.04377" units="cm"/>
      <inkml:brushProperty name="height" value="0.04377" units="cm"/>
      <inkml:brushProperty name="color" value="#00BFF3"/>
    </inkml:brush>
  </inkml:definitions>
  <inkml:trace contextRef="#ctx0" brushRef="#br0">42676 26313 502,'8'-16'3,"0"-1"6,0-1 6,0-1 6,-2 0 2,-1 2-1,-2 3-2,-2 1-1,-1 1-3,-2 1-5,0-1-3,-2 0-3,0 0-3,-2 1-1,0-1 1,-1 0-1,-2 1 0,0 1 1,-1 0 1,-1 2 0,-1 0 1,2 2 0,1 1 0,1 0 0,-1 1 1,0 1 1,-2-1 1,0 0 0,-1 0 2,1 2 0,-1 0 1,0 2 2,0 1-1,1 2 0,-1 2-1,0 2 0,0 1-1,1 3-2,-1 2 0,0 2 0,0 1-2,1 3 2,-1 1-1,0 3 1,1 1 0,1 3 1,0 1 1,2 3 0,0 1 1,0 2-1,1 2 0,-1 3-1,1 0 0,2 2 0,2 0 0,2 2 0,1-2-1,0-2-1,0-3 0,0-3-2,1-3 0,2-4-1,2-2-2,2-2 0,1-4-3,3-1-1,2-3-1,2-1-3,1-3-1,1-2-1,1-4-1,1-2-1,1-2-2,1 0-2,1 0-2,1 0-4,1-2 0,0 0 2,-1-3 0,1-2 1,0-2-4,2-4-9,3-2-11,1-3-10,-1-1 0,-5 3 9,-5 1 8,-5 3 8,-3 0 6,0 2 2,-2 1 1,0 0 2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55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44122 28172 520,'0'-15'9,"2"3"0,0 1 1,2 2 0,-1 1-1,-1 1 1,0-1 0,-1 0 0,-1 0 0,0 0-1,0 0 0,0 1 0,0-1 0,0 0-1,0 0-1,0 0-1,-2 1 1,-2 1 1,-4 0 1,-2 2 1,-1 0 1,1 2-2,0 0 0,2 2-2,0 1 1,-2 2-1,0 2 0,-1 2-1,0 1 1,0 3 1,2 2-1,1 2 2,0 0-1,0 1 0,0 0-1,1-1 0,0 1-1,2 0 0,2-1-1,2 1 0,1-1-1,0-1-3,0-1-3,0 0-3,2-4-3,4-5-4,4-4-3,3-6-4,2-1-1,-1-1 1,0 0 1,-2 0 1,-1 0 1,-3-2 1,-1 0 2,-2-1 0,-1 0 3,0 0 1,0 2 4,0 1 1,-1 3 10,0 6 16,-2 6 15,0 6 17,0 2 2,2-1-9,2-1-10,1-1-10,2-1-6,0 0-2,0-2-1,0-1-3,0 1-5,1 0-9,2 1-11,0 2-8,0-1-9,1-1-9,0-1-7,0 0-9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03"/>
    </inkml:context>
    <inkml:brush xml:id="br0">
      <inkml:brushProperty name="width" value="0.03936" units="cm"/>
      <inkml:brushProperty name="height" value="0.03936" units="cm"/>
      <inkml:brushProperty name="color" value="#F2395B"/>
    </inkml:brush>
  </inkml:definitions>
  <inkml:trace contextRef="#ctx0" brushRef="#br0">50847 27562 559,'-7'-49'18,"2"12"2,2 11 3,2 13 2,1 7 1,0 6 1,0 4-1,0 6 1,0 3-2,-2 3-3,0 3-3,-1 3-4,-1 5-1,2 5 1,0 6-1,2 6 0,-1 2 0,-1-4-1,0-2-1,-1-3 0,-1-2-1,2 2 0,0 1 1,2 0-1,0 2-1,2 2-6,0 3-4,2 1-4,0 1-4,0 1 0,-1 2-1,2 0 0,-2 1-2,1 0-1,0 0-2,0 0-2,0-2 0,0-2-1,0-4 0,0-2 0,-1-3-1,-1-4 1,0-2-2,-1-3 1,-1-2 0,0-1 0,0-1 2,0-1-1,0-3 1,0-3-2,0-4-2,0-4-2,0-3 0,0 1-1,0 0 1,0 0 0,-2-3 0,0-2 3,-3-6 3,-2-2 1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04"/>
    </inkml:context>
    <inkml:brush xml:id="br0">
      <inkml:brushProperty name="width" value="0.03008" units="cm"/>
      <inkml:brushProperty name="height" value="0.03008" units="cm"/>
      <inkml:brushProperty name="color" value="#F2395B"/>
    </inkml:brush>
  </inkml:definitions>
  <inkml:trace contextRef="#ctx0" brushRef="#br0">50390 27199 731,'0'-22'-2,"0"3"-2,0 3-4,0 3-3,0 0 3,0 0 6,0-1 7,0-1 7,0 4 8,0 10 7,0 10 8,0 10 7,-3 4 1,-2 2-8,-5 1-7,-4 1-7,-1-1-5,1-1-6,1-3-3,0-1-4,2-3-5,-1-1-4,0-2-5,0-2-3,1-2-4,3-1-4,1-1-2,2 0-4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04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50950 27200 680,'8'8'1,"2"0"5,0-1 3,1 1 3,0 0 3,-2 0 2,-3 0 2,-1 0 1,1-1 1,2 1 2,3 0 1,4 0 1,0 0-1,1 1-4,-1 2-4,1 0-3,-1 1-2,-1 1 0,-1 2 2,0 0 0,-2 1-7,-3 3-13,-1 2-15,-2 1-15,-1 0-7,0-3-1,0-3-2,0-2-1,-1-3 2,-1-1 5,0-1 6,-1 0 5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05"/>
    </inkml:context>
    <inkml:brush xml:id="br0">
      <inkml:brushProperty name="width" value="0.02551" units="cm"/>
      <inkml:brushProperty name="height" value="0.02551" units="cm"/>
      <inkml:brushProperty name="color" value="#F2395B"/>
    </inkml:brush>
  </inkml:definitions>
  <inkml:trace contextRef="#ctx0" brushRef="#br0">50965 31700 862,'-6'9'-10,"1"1"8,2 3 8,2 2 9,1 1 2,2-1-2,0 1-3,2 0-1,-1 0-2,1 1 1,0 1-1,0 1 1,-1 1-1,0 3-2,-2 1-1,0 3-1,-1 1-2,0 1 0,0 1-1,0 1-2,0-1 0,0-2 0,0-2-1,0-1-1,0-2 1,0-1-1,0-1 0,0-1 0,0-2 0,0-2 0,0-4-1,0-3 0,0-1-1,0 0-2,0 0-3,0 0-2,0-1-3,0 1-3,0 0-4,0 0-4,-1-3-2,0-2-1,-2-6-3,0-2-2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05"/>
    </inkml:context>
    <inkml:brush xml:id="br0">
      <inkml:brushProperty name="width" value="0.03355" units="cm"/>
      <inkml:brushProperty name="height" value="0.03355" units="cm"/>
      <inkml:brushProperty name="color" value="#F2395B"/>
    </inkml:brush>
  </inkml:definitions>
  <inkml:trace contextRef="#ctx0" brushRef="#br0">50811 33425 655,'-13'0'-17,"8"0"16,7 0 16,6 0 17,4 0 5,0 0-5,-1 0-6,1 0-5,0 0-5,1 0-3,2 0-4,0 0-5,1-1 0,1 0 1,1-2 2,1 0 2,0-1 1,-1 0 0,0 0 0,-2 0 1,2 0 0,5-2 0,5 0 1,5-1-1,2-1 0,0 2-1,1 1-3,-1 1-1,-1 0-1,0 2-1,-1 0-2,-1 2-1,-1 0-1,-1 0-2,-1 0-2,-1 0-1,-2 0-1,-1 2 1,-3 0 1,-1 2 2,-2-1 0,1 1 0,-1 0-2,1 0 0,0 0 0,-1 0 1,1 0 1,0 0 0,-1-1 1,1 2 0,-1-2 1,1 1 0,0-1 0,1 0 1,1-2-1,1 0 0,1-1 0,1 0-1,1 0 1,1 0 0,0 0 0,1 0-3,-1 0 0,1 0-3,-1-1 1,1 0 0,-1-2 1,0 0 1,0 0 0,-3 0 2,-1 2 0,-2 1 0,-2 0 1,1 0 0,-1 0-1,1 0 1,0-1-1,1-1 1,1 0 1,1-1 0,1-1 1,-1 0-1,1 0-1,-1 0 1,0 0-1,-1 0 0,-1 0 0,-1 1 0,0-2 0,1 2 1,1-1-1,2 0 0,-2 1 0,0 0-1,-1 1 0,0 2-2,-2 0 1,1-2 0,-1-1 0,1 0 1,0-1 0,1 1 0,1-1-1,1 0 1,0 0-1,-3 2-1,-1 0 0,-2 2 0,-1 0-1,1 2-1,1 0-1,1 2 0,0 0-1,-1 1 0,0 2-1,-2 0 0,-1 0-2,-1 0 0,-1-2-1,0 0-1,-2-2 0,1-1 0,0 0-1,0-2 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91786 36181 487,'8'-13'58,"1"3"-8,2 4-9,0 4-9,0 3-6,1 4-2,0 2-4,0 3-3,-2 2-7,-1 0-13,-2 0-13,-2-1-11,-2 2-7,-2 2-1,-2 1 1,-2 3-1,-3 0 1,-4 1 5,-3 0 3,-5-1 3,-2 0 4,1-3 3,-1-1 3,1-2 3,0-2 4,1-1 5,1 0 5,1-2 5,1 0 4,2 0 4,3 0 5,1-1 5,4 1 3,6-2 4,6-1 5,6 0 3,3-3-2,2-2-8,3-4-8,2-2-9,0-2-7,0 0-5,1 1-5,-1-1-6,-2 0-6,-5 0-6,-5 0-8,-4 0-5,-6 2 1,-4 5 10,-5 2 11,-5 5 9,-3 2 9,2 0 3,1 0 3,1 0 5,1 0 1,0 1-1,2 2-1,1 0-2,0 1 2,0 3 3,0 2 3,1 1 4,-1 3 1,0 1-2,0 3-2,0 1 0,0 4-3,-1 5-2,-2 4-3,0 6-3,0 3-1,1 2-3,0 2-2,2 1-3,0 1-2,1-2-6,-1-2-3,0-2-5,1-2-4,0-2-4,2-2-3,1-2-5,0-4-4,0-6-5,0-5-5,0-6-5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06"/>
    </inkml:context>
    <inkml:brush xml:id="br0">
      <inkml:brushProperty name="width" value="0.03203" units="cm"/>
      <inkml:brushProperty name="height" value="0.03203" units="cm"/>
      <inkml:brushProperty name="color" value="#F2395B"/>
    </inkml:brush>
  </inkml:definitions>
  <inkml:trace contextRef="#ctx0" brushRef="#br0">58521 32400 686,'15'22'37,"-1"-1"-5,-1-3-4,0-1-6,-1-2-2,1-2 0,1-3-2,2-1 0,-1-1-1,-1 0-2,-1 0-2,0 0-1,-2 0-2,-1-1 0,-1 1-1,0 0 0,-2 0-2,-1 0-1,0 0-1,-2-1-2,-1 1-1,-4 0-2,-2 0 0,-3 0-3,-4 0-1,-2 1-1,-3 2-2,-3 0-2,-5 2-4,-5 3-4,-7 3-6,-5 3-5,-1 1-5,4-3-3,3-1-4,5-2-4,2-3 2,3-1 4,1-2 5,3-2 5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0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50916 30060 999,'-7'-29'-4,"2"7"-11,2 5-10,2 6-10,1 4-1,0-1 5,0 0 6,0 0 5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07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50750 29250 657,'8'7'67,"0"-1"-14,0 0-14,-1-2-14,2 1-6,0 0-2,1 1-1,2 2 0,0 0-2,1 0-2,1-1 0,1 1-2,1 0-2,2 2 0,0 0-1,1 1-1,0 0-2,-1 0 0,-1-2-1,0-1-1,-2 0-1,3 0-2,0 0 0,1 0-1,0 0-1,-1-1 1,-1 1-1,0 0 0,-2 0 1,1 0-1,0 0 1,-1-1 0,1 1 0,0 0 0,-1 0 0,1 0 0,0-1-1,-1 1 0,1 0 0,0 0-1,-1 0 0,1 0 0,0-1 1,-1 1 0,0-1 1,0 0 0,-2-2 1,-1 0 0,1-1 0,0 1 0,1 2 0,1 0 0,0 0 0,-1 0 0,0-2 0,-2 0 0,0-2 0,0 1-1,-1 0-1,1 0 0,-1-1-1,-1 0-2,0-2 0,-2 0 0,0-1-1,2 2 0,0 0 2,1 2 0,0-1-1,0 0-1,-2-2-2,0 0-3,-2 0-4,1 2-6,0 2-7,0 1-7,-1 2-2,-2 0 1,-3 0 3,0 0 1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08"/>
    </inkml:context>
    <inkml:brush xml:id="br0">
      <inkml:brushProperty name="width" value="0.02865" units="cm"/>
      <inkml:brushProperty name="height" value="0.02865" units="cm"/>
      <inkml:brushProperty name="color" value="#F2395B"/>
    </inkml:brush>
  </inkml:definitions>
  <inkml:trace contextRef="#ctx0" brushRef="#br0">51266 31626 768,'-7'-8'48,"2"0"-6,2 0-9,2 0-7,1-1-6,0-1-3,0-3-3,0-2-3,1-1-3,4-1-2,2-1-2,4-1-2,1-1-2,3-1-1,1-1-2,3-1-3,1-1-1,1 1-1,1-1-3,1 1 0,0-1-1,-3 1 2,-1-1 2,-2 1 1,-1 0 2,1 1-1,1 1 0,1 1 0,1 0 1,-1 0 2,1 1 1,0-1 2,-1 1 1,1-1 1,-1 0 0,1 1 1,0-1 0,1 1 1,1-1-1,1 1 1,0 0 0,-1 0 0,-1 2 0,-1 1-1,-1 1 0,-3 3 1,-1 1 0,-2 2 0,-2 2 1,-1 0-1,0 2 1,-2 1-1,0 0 1,0 2 0,0 0 0,-1 2 1,1-1-2,0 0-4,0-2-5,0 0-3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08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53695 30199 610,'-13'-2'14,"4"0"6,6-3 4,5-2 5,2 0 2,1 0-2,2 2-1,0 1-2,1 0-3,0 2-1,0 0-3,-1 2-3,3 0-1,4 0 0,3 0 0,5 0 0,0-1-2,-1 0-3,-2-2-2,-3 0-3,0 0-2,2 0 0,0 1-2,1 2 1,1 0-1,3-2-1,1-1 1,3 0 0,0-1 0,-1 0-2,-1 0 1,-1 1-1,0-2-1,3 0-1,1-2 0,3 0-2,-1-1 0,0 1 0,-1-1-1,-1 0 1,0 0-1,-1 2-1,0 1 0,1 0 0,-1 1-1,1 1 0,-1-1 0,1 0 0,-1 0-1,1 2 1,-1 0 1,0 2 0,1-1 1,-1 0-1,1-2 1,-1 0 0,0 0 0,-1 0 0,-1 2 0,-1 0 0,0 0-1,1-2 0,1-2-1,1-1-1,0-2 0,1 2-1,-1 1-1,1 0 0,-2 1-1,-2 0-1,-1 0 1,-2 1 0,-3-1-2,-1 2-2,-3 0-3,-1 2-3,-2-1-1,-2 0 0,-2-2-2,-2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1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51028 30610 999,'-21'-36'-86,"5"9"22,5 7 22,4 9 21,3 4 12,-2 2 3,0 2 1,-1 2 2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16"/>
    </inkml:context>
    <inkml:brush xml:id="br0">
      <inkml:brushProperty name="width" value="0.03061" units="cm"/>
      <inkml:brushProperty name="height" value="0.03061" units="cm"/>
      <inkml:brushProperty name="color" value="#00BFF3"/>
    </inkml:brush>
  </inkml:definitions>
  <inkml:trace contextRef="#ctx0" brushRef="#br0">50952 31074 718,'-15'0'-4,"1"0"-7,1 0-8,0 0-7,2-1 0,3 0 8,1-2 9,2 0 9,2 0 8,2 2 9,2 2 9,2 2 8,1 1 1,2 2-5,0 0-5,2 2-6,-1-1-2,1 1-2,0 0 0,0 0-2,0-1 0,1-1-1,2 0-1,0-2-1,1 1 0,0 0-1,-1 1 0,1 2 0,0-1-2,1-1-1,1 0-1,2-2-2,0 0-1,-1 0 0,1 0-1,-1 0 1,1 0-1,0 2 0,-1 0 0,1 2-1,-1-1 0,-1-1 1,-1-1 0,0 0-1,-1-1 2,-1 2-1,1 0 0,0 2 1,-1-1 0,-1-1 0,0-1-1,-2 0 1,0-1-1,2 2 0,0 0 0,1 2-1,1-1 0,0-1 0,-1-1-1,1 0 0,0-1-1,0 2 1,-1 0 1,1 2 0,-1-1 0,0-1 1,-2-1 0,-1 0 1,0-1 0,0 2-1,0 0 1,0 2 0,0-1-1,-1-1 0,1-1-1,0 0 0,0-2 0,0 0 0,0-2-1,-1 0-1,1-1 1,0 2-1,0 0 1,0 2-1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18"/>
    </inkml:context>
    <inkml:brush xml:id="br0">
      <inkml:brushProperty name="width" value="0.03029" units="cm"/>
      <inkml:brushProperty name="height" value="0.03029" units="cm"/>
      <inkml:brushProperty name="color" value="#00BFF3"/>
    </inkml:brush>
  </inkml:definitions>
  <inkml:trace contextRef="#ctx0" brushRef="#br0">51083 31383 726,'-6'-6'-3,"4"4"4,4 4 2,4 4 3,2 2 2,1-1-1,2 1 1,0 0-1,1 0 1,0 0 0,-1 0 0,1-1 0,0 1 1,1-2-1,2-1 1,0 0-1,1-1 0,1 0 0,1-1-2,2 2 0,-2-1-1,-1 1-1,-3 1 0,-1 2-1,0 0 0,2 1 1,1 2 0,3 0 0,0 0 1,-1-1-1,-1 0 1,0-2 0,-2 0 0,1 0-1,0 0 0,-1-1 1,1 1-2,0-2 0,-1-1-1,1 0-1,0-2-1,-1 0-1,1-2 1,0 0-1,-1-1 0,1 2 0,0 0 0,-1 2-1,1-1 1,0 1-1,0 0 1,-1 0 0,1 0 0,0 0 2,-1 0 1,1 0 1,-1 0 2,-1 0 0,-1-1 0,0 2 1,-1-2 0,1 1-1,1 0-2,2 0-1,-1-1-1,1 0 0,0-2 1,-1 0-1,1-1 0,0 0-1,-1 0 0,1 0 0,-1 0-1,-3 0 1,-1 0 1,-2 0 1,-1 0 0,0 0 1,0 0 0,0 0 0,-1 0 1,1 2-1,0 0 0,0 2-1,0-1 1,0-1-2,-1 0 0,1-1-2,0-1 1,0 2-1,0 0 1,0 1-1,-1 1 1,1 0 0,0 0-1,0 0 1,0-1-1,2 0 1,0-2 0,1 0-1,-2 0-6,-4 2-16,-6 2-15,-4 2-15,-3 0-4,0-1 8,1-1 7,-1 0 8,0-1 5,0 0 3,0 0 5,0 0 3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19"/>
    </inkml:context>
    <inkml:brush xml:id="br0">
      <inkml:brushProperty name="width" value="0.02965" units="cm"/>
      <inkml:brushProperty name="height" value="0.02965" units="cm"/>
      <inkml:brushProperty name="color" value="#00BFF3"/>
    </inkml:brush>
  </inkml:definitions>
  <inkml:trace contextRef="#ctx0" brushRef="#br0">51027 32872 741,'-6'-9'-33,"2"0"19,4-1 17,3-1 18,1-1 6,3 2-3,2 1-5,2 0-4,0 1-3,1-1-2,0-2-1,0 0-2,0-2-1,3-1 0,2-3 0,2-1 0,0-1 0,1 0 0,-1 2-1,1 1 0,0 1 1,1 1 0,1 1 1,1 0 1,1 2 1,1 1-1,1 0 0,1 2 0,-1 1-2,-1 2-1,-3 3-1,-1 1-3,-2 0 0,-1 0-1,-1-2 0,0 0 0,-2-2-1,1 0 1,0-1 0,-1-2 0,1 1 0,0-1 1,-1 0-1,1 0 1,-1 0 0,-1 0 1,-1 1-1,0-1 0,-1 0 1,1 2 0,1 1-1,2 0 1,-1 1 0,-1-2 0,-1 0 0,0-1 0,-2-1 0,1 2 0,0 1 0,0 0-1,0 1 0,1 1 0,1-2 0,1 2 0,0-1 0,0 0-1,-2 0 1,-1 0-1,0 1 1,0 2-1,-1 2 0,1 2 0,-1 1 0,0 0 1,-2 0-2,-1 0 1,0-1 0,0-1-2,0 0 0,0-1-1,0-1-2,0 0 0,-1 0-1,1 0-2,-1 0-5,0 3-10,-2 2-11,0 2-11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20"/>
    </inkml:context>
    <inkml:brush xml:id="br0">
      <inkml:brushProperty name="width" value="0.0342" units="cm"/>
      <inkml:brushProperty name="height" value="0.0342" units="cm"/>
      <inkml:brushProperty name="color" value="#00BFF3"/>
    </inkml:brush>
  </inkml:definitions>
  <inkml:trace contextRef="#ctx0" brushRef="#br0">54450 32191 643,'15'0'56,"-1"0"-10,-1 0-11,0 0-9,-2 0-8,-1 0-5,0 0-3,-2 0-5,0 0-1,2 0 0,0 0 1,1 0 1,0 0 0,0 0 1,-2 0 0,-1 0 0,1-1 1,2-1-1,2 0 1,1-1-1,2-1 0,2 0 0,0 0 1,1 0-1,0 0 1,1 0-2,0 0-1,-1 1 0,1-1-1,0 0-2,-1 0 0,1 0 0,-1 1-1,1 0 0,-1 1-1,1 2 1,0 0 0,-1-2 0,1-1 0,0 0 0,-2 0 0,1 0-1,-2 2 0,-1 1-1,0-1 0,-1-1-1,1 0 1,0-1 1,0-1-1,1 0 1,1 0 0,1 0 0,0 0-1,-1 0 1,0 0-2,-2 0 1,0 1-1,-1 1 0,1 0 1,0 2 0,-1-1 0,-1-1-1,-1 0-1,0-1-1,-2-1-1,1 2 1,0 0 1,0 2 0,0 0-1,1 0-3,1 0-2,1 0-2,0 0-1,-2 0 2,-3 0 0,-1 0 2,-1 0 0,0 0 1,0 0-1,0 0 1,0 0-4,-1 0-7,1 0-7,0 0-7,-1 1-4,0 2-2,-2 2-2,0 2-2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7"/>
    </inkml:context>
    <inkml:brush xml:id="br0">
      <inkml:brushProperty name="width" value="0.0337" units="cm"/>
      <inkml:brushProperty name="height" value="0.0337" units="cm"/>
      <inkml:brushProperty name="color" value="#00BFF3"/>
    </inkml:brush>
  </inkml:definitions>
  <inkml:trace contextRef="#ctx0" brushRef="#br0">90850 38145 652,'8'-16'4,"0"2"8,-1 1 8,1 1 8,2 0 3,4-1-2,3-2-3,5 1-2,4-2-2,5 0-1,4 1-1,6-1-2,3 1-2,2-1-2,2 0-3,2 1-3,-2 0-1,-4 2 1,-5 3 2,-6 1 1,-3 2-4,-5 0-7,-4 2-8,-3 1-8,-5 0-13,-6 0-17,-6 0-16,-6 0-18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29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42522 37375 507,'-22'0'0,"3"0"0,3 0 0,3 0 0,-1 0 2,-2 0 4,-3 0 5,-3 0 3,0 0 2,5 0-1,3 0-1,4 0-1,2 0 1,1 0 5,-1 0 3,0 0 5,2 0 2,6 0 4,4 0 2,6 0 3,1 0-3,1 0-7,0 0-7,0 0-7,1 0-4,5 0 2,3 0 2,5 0 0,1-1-1,-1 0-4,-1-2-3,-1 0-5,1-1-2,3 2 0,3 0-1,3 2 1,3-1 0,4-4 1,4-2 3,4-3 0,1-2 1,-2 0-1,-2 0-2,-2 1-2,-2 0-1,0 2-1,-1 2-1,-1 3-1,-2 0 0,0 2 0,-2 0 1,0 2 2,-2 0-1,-3 2-2,-3 0-1,-3 2-2,-3 0-1,-1 0-2,-3-1-1,-1 1-2,-1-1-3,0 0-5,-1-1-5,1-2-5,-4 0-6,-8 0-10,-8 0-9,-8 0-9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29"/>
    </inkml:context>
    <inkml:brush xml:id="br0">
      <inkml:brushProperty name="width" value="0.0478" units="cm"/>
      <inkml:brushProperty name="height" value="0.0478" units="cm"/>
      <inkml:brushProperty name="color" value="#00BFF3"/>
    </inkml:brush>
  </inkml:definitions>
  <inkml:trace contextRef="#ctx0" brushRef="#br0">44331 37168 460,'-13'1'52,"3"3"6,4 4 5,4 2 4,2 3-2,2 3-10,0 4-10,2 2-11,0 2-6,2 1-5,0 1-4,1 1-4,1 1-5,0 0-5,0 2-4,0 1-6,-1 1-1,-1 3-1,0 1 0,-2 2 0,0-1 0,0-6 1,0-4 1,0-4 1,1-6 1,2-3 3,1-4 1,3-4 3,2-6 1,0-8-1,1-8 0,1-7-1,2-6-1,3-3 1,3-3-1,3-2 1,5-8-1,5-9-2,6-9-1,6-10-2,-2 2 0,-10 16 1,-9 16 0,-10 16 1,-3 4-2,7-4-7,5-5-7,7-4-5,-1-2-7,-4 5-6,-5 3-7,-4 5-5,-5 3-5,-1 5-3,-2 3-3,-2 4-2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33"/>
    </inkml:context>
    <inkml:brush xml:id="br0">
      <inkml:brushProperty name="width" value="0.05398" units="cm"/>
      <inkml:brushProperty name="height" value="0.05398" units="cm"/>
      <inkml:brushProperty name="color" value="#F2395B"/>
    </inkml:brush>
  </inkml:definitions>
  <inkml:trace contextRef="#ctx0" brushRef="#br0">42947 37200 407,'-43'0'11,"11"0"2,9 0 2,11 0 1,6-1 8,6 0 17,4-2 15,6 0 16,1-1 1,1 2-13,0 0-14,0 2-13,1-1-9,3 0-3,3-2-4,3 0-5,3-1-1,1 0-3,3 0-1,1 1-1,2-1-1,1 0 0,0 0 0,2 0 0,0 0 0,1 0-4,-1 0-1,0 0-3,0 1-1,1 1 0,-1 0-1,0 2-1,1-2 1,1 0 0,0-3 1,2-2 1,0-1-2,0-2-1,1 0-3,-1-1-3,-1 0 0,-2 2 0,-2 2 1,-1 3 1,-3 0-1,-2 0-1,-1 0 0,-2 0-1,-3 2-5,-3 4-6,-3 4-7,-3 4-7,-4 1-2,-6-1 1,-6-1 1,-6 0 2,-3-2 3,1-1 2,-1 0 2,0-2 3,1 0 2,2 0 1,2 0 2,3 0 2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33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44363 37082 444,'-21'1'23,"8"4"10,7 2 9,7 3 11,3 3 0,1 0-7,2 1-9,0 1-7,1 1-5,0 1-2,0 2-1,-1 0-1,0 2-2,-2 2-2,-2 4-1,-2 3-2,-1 3-2,2 1-1,1 2-2,0 2-2,0 0 1,0-3-1,-2-4 2,0-2 0,0-3-2,2-3-4,2-3-5,2-2-4,1-4-1,1-3 0,1-3 2,2-2 1,-1-5 0,1-6 2,0-6 0,0-6 1,1-6 0,3-8-2,3-9-1,3-7-2,4-6-2,3-7-4,4-6-5,5-5-3,2-2-4,2 5-5,2 3-4,2 5-5,-1 5 1,-6 8 3,-4 8 4,-5 7 5,-5 7-2,-5 5-7,-5 5-7,-4 5-6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34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51679 36740 459,'-8'-8'0,"2"2"0,1 0 0,0 2 0,0 1 8,-2 2 16,-1 2 16,-3 2 15,-1 3 7,0 6-5,1 4-3,-1 5-5,-1 3-5,0 1-8,-1 1-9,-1 1-7,0 0-5,1 1 0,1-1-1,0 0-1,1 0-6,1-1-9,-1-1-10,0-1-10,1-1-7,1-1-5,0-1-4,2-1-3,0-5-8,1-8-7,-1-10-9,0-8-7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35"/>
    </inkml:context>
    <inkml:brush xml:id="br0">
      <inkml:brushProperty name="width" value="0.05779" units="cm"/>
      <inkml:brushProperty name="height" value="0.05779" units="cm"/>
      <inkml:brushProperty name="color" value="#F2395B"/>
    </inkml:brush>
  </inkml:definitions>
  <inkml:trace contextRef="#ctx0" brushRef="#br0">51116 36916 380,'-12'-7'21,"8"2"19,8 2 20,8 2 19,3 2 4,-1 2-13,-1 2-14,-1 2-12,1 1-9,2 1-5,1 1-3,3 2-5,1 0-3,-1 1-5,1 1-3,-1 1-4,1 2-6,0 3-6,-1 4-7,1 1-8,-1 3-6,1 1-4,-1 1-6,1 1-5,-2-2 0,-5-6 8,-3-4 7,-4-4 6,-2-4-3,0 1-16,0 0-16,0 0-15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45"/>
    </inkml:context>
    <inkml:brush xml:id="br0">
      <inkml:brushProperty name="width" value="0.04685" units="cm"/>
      <inkml:brushProperty name="height" value="0.04685" units="cm"/>
      <inkml:brushProperty name="color" value="#F2395B"/>
    </inkml:brush>
  </inkml:definitions>
  <inkml:trace contextRef="#ctx0" brushRef="#br0">79265 42309 469,'0'-31'3,"0"1"7,0 1 7,0 1 6,-2 6 3,-2 9-1,-4 10-1,-2 10 0,-3 8-2,-3 7-2,-4 7-3,-2 7-2,-3 5-3,-3 6-1,-3 4-1,-2 6-3,-2 2-1,1 3-1,1 1-1,2 3-1,-1-1-1,3-3 1,0-2 0,1-4 1,2-4 1,5-4 1,3-6 2,5-4 1,2-6 0,4-5-2,2-7-2,4-5-2,5-6-1,10-4 0,8-6-1,9-4 1,6-6-1,6-6 0,4-5-1,6-6 0,3-6-1,1-5-3,3-5-1,2-4-3,-1-3 0,-4 0 0,-5 0 2,-2 1 0,-6 0 2,-6 6 0,-6 2 0,-5 5 2,-6 3-1,-3 3 0,-5 3-1,-3 4 1,-4 1 0,-4 4 1,-4 3 2,-4 3 2,-3 2-1,-1 2-1,-3 3 0,-2 1-3,-1 1 1,-3 2-2,-2 0 1,-1 2-1,-3 1 0,-1 4 1,-3 2 0,-1 4 0,0 1 1,1 1 1,3 1 1,2 1 1,0 1 1,0 2 2,1 0 2,-1 1 3,2 0 0,3-1 2,3-1 1,3-1 0,3 0 1,2 0-1,4-1 1,2 1-1,4 0 0,4 1 0,4 1 0,4 2 0,2-1-1,3 1 1,2-1-1,1 1 1,2 0-1,1 1-1,1 1 1,1 1-2,0 1 0,-1-1-1,-1 1-2,-1-1-2,-1 1-2,1-1-2,0 1-3,-1-1-2,-1 0-5,-1-1-5,-2-1-7,-3-1-5,0-1-7,-2-1-6,-1-1-6,-1 0-7,-1-3-2,-2-1-1,-2-2 0,-2-2 1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49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82606 43294 616,'-23'7'5,"2"-2"7,3-3 8,1 0 9,7-3 4,10-1 1,12 0 2,10-1 2,7-2-3,2-2-4,4-2-5,3-1-4,2-2-5,0 2-1,2 0-4,1 2-1,-2 1-5,-4 1-5,-3 0-6,-5 2-5,-3 0-7,-3 2-6,-3 0-8,-3 2-6,-3 1-6,-2 2-5,-4 2-4,-3 2-4,-2 0 3,-4-1 9,-2-1 11,-3 0 9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49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82076 44425 601,'-29'-1'6,"7"0"12,5-2 12,6 0 13,10-2 4,14-2-4,13-2-3,15-1-3,8-2-4,5 0-4,6 0-4,4 1-4,1 0-6,-3 2-6,-3 2-6,-2 3-8,-5 0-6,-5 2-5,-4 0-5,-5 2-7,-6 0-2,-4 2-3,-4 0-1,-6 2-3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49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83111 42352 490,'-14'-28'0,"1"5"0,2 6 0,2 7 0,1 2 4,1 0 7,-1 0 9,0 0 8,2 5 7,4 8 7,4 9 8,4 10 7,2 5-1,1 4-9,2 4-9,0 4-9,1 4-7,1 4-3,2 4-5,0 4-3,0 3-3,-1 1-1,-1 3 0,0 2-2,-1-2-6,1-1-9,1-4-10,2-3-9,-1-3-9,1-2-7,0-4-7,-1-2-8,-1-6 3,-4-8 10,-4-7 13,-4-8 11,-2-5 3,2-1-4,0-1-5,2 0-4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8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91924 37498 525,'-15'0'12,"2"1"4,3 2 3,1 0 4,2 2 3,0 2 1,2 2 3,1 2 1,0 1 0,2 1-4,0 1-4,2 1-2,0 2-4,0 1-3,0 3-2,0 1-3,-1 2-2,0 1-1,-2 1-2,0 1-1,0-1-2,0-3 0,2-3-2,0-3-2,4-7-8,6-12-15,5-12-16,7-11-16,2-8-5,-1-1 6,-1-2 5,-1-2 6,-1 0 8,-3 2 8,-1 2 8,-2 1 10,-3 4 5,-1 6 6,-2 4 5,-2 4 6,-2 8 11,-2 9 21,-2 8 19,-2 9 20,-2 5 2,-2 1-18,-2 1-16,-1 1-17,-1-1-11,2-2-7,2-1-6,2-3-6,2-1-9,0-3-12,2-1-12,1-2-12,-1-2-5,-1-1 2,0-1 4,-1 0 3,-2 0 2,-2 3 3,-2 3 3,-2 4 4,-1 0 2,-1 1 5,-1-1 3,-1 1 4,-1-2 6,2-1 6,1-3 6,1-1 8,1-2 3,2-2 1,2-3 0,3-1 2,2-3 6,6-6 10,4-4 11,5-5 11,4-3 1,1-1-10,3-2-10,1 1-8,1-2-10,-1 1-6,-1-1-9,-1 1-8,-1 0-4,-1 4-3,-1 3-2,0 3-2,-3 3-3,-3 4-2,-3 4-3,-2 4-2,-3 2 2,-2-1 6,-2 1 7,-2 0 6,0 0 9,2 2 13,2 0 14,2 1 12,0 1 2,-1 0-7,0-1-9,-1 1-7,-2 0-6,-1 1-5,0 1-4,-1 2-4,-2-1-3,-2 1-1,-2 0-3,-1-1 0,-3 0-2,-2-1 2,-2-1 0,-1 0 0,-2-1 0,-1 1-4,-1 1-4,-1 2-2,0-2-5,-1-1-3,1-3-4,-1 0-4,2-4-2,1-1 0,3-2-1,1-2 0,2-2 1,3-4 1,1-2 2,2-3 1,2-3 2,0 0 2,2-1 3,1-1 2,0-1 3,0 1 2,0-1 4,0 1 4,1 0 3,2 2 5,2 2 6,2 3 5,1 0 3,2 2 2,0 1 2,2 0 1,0 2 4,3 0 6,2 2 4,1 0 6,2 3 0,2 4-4,0 4-6,1 4-4,1 2-7,3 1-6,1 1-7,3 1-7,0 1-6,2 3-6,1 1-5,1 3-7,-2-3 0,-6-5 4,-4-7 3,-4-5 5,-4-2-8,1 0-19,0 1-20,0 2-19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50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86785 41090 434,'0'-37'0,"0"5"0,0 5 0,0 6 0,0 2 5,0 2 8,0 2 8,0 3 10,0 5 4,0 10 3,0 10 2,0 9 3,-2 7-3,0 5-6,-3 3-6,-2 4-8,-1 3-2,-2 2 1,0 2 0,-1 2 1,-1 2 0,0 2-2,1 1-2,-1 3-1,0 4-1,1 5-1,-1 7 0,0 5-1,1 1-2,0-5-3,2-5-4,1-5-3,0-6-3,2-7-4,1-6-3,0-7-4,2-6-2,1-4 1,0-3 0,2-5 0,-1-6-6,-1-8-13,0-10-13,-1-8-13,-1-5-2,2-1 12,0-1 9,2-1 11,0-1 6,0 1 3,0-1 3,0 0 2,0 2 3,2 1 1,0 2 3,2 3 1,0 1-1,2 0-2,0 2-4,1 1-2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0:51"/>
    </inkml:context>
    <inkml:brush xml:id="br0">
      <inkml:brushProperty name="width" value="0.05316" units="cm"/>
      <inkml:brushProperty name="height" value="0.05316" units="cm"/>
      <inkml:brushProperty name="color" value="#F2395B"/>
    </inkml:brush>
  </inkml:definitions>
  <inkml:trace contextRef="#ctx0" brushRef="#br0">87250 42513 413,'-1'-21'38,"-2"8"3,-2 7 2,-1 7 2,-3 3-2,0 3-7,-1 2-6,-1 2-6,-3 1-5,-4 3-2,-3 2-2,-5 2-2,-3 0-1,-3 1-2,-2-1-1,-4 1-2,0 0 0,1 1-1,3 1-2,2 1 0,1-1-2,3-3-1,2-3-3,1-3-1,2-2-1,3 0-1,1-2-1,3 0 0,3-1 2,6 1 7,6 2 7,6 0 6,4 0 3,3 1-1,4 0-2,2 0-1,1-1-1,1 1-2,0 0-2,-1 0-1,2 0-1,1 3 0,3 2 1,1 1 0,3 2-2,1 0-2,2-1-3,3 1-2,-1-1-3,0 1-4,-1-1-2,-1 1-2,-1 0-10,-1 1-15,-2 1-15,1 1-15,-3 1-4,-2-1 6,-1 1 7,-2-1 6,-4-2 5,-3-3 5,-4-4 5,-4-4 5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08"/>
    </inkml:context>
    <inkml:brush xml:id="br0">
      <inkml:brushProperty name="width" value="0.04293" units="cm"/>
      <inkml:brushProperty name="height" value="0.04293" units="cm"/>
    </inkml:brush>
  </inkml:definitions>
  <inkml:trace contextRef="#ctx0" brushRef="#br0">22994 48461 512,'-7'-13'61,"2"8"-5,2 7-6,2 6-5,1 7-4,-2 7-4,0 7-3,-1 7-4,-2 6-4,0 8-4,-2 6-2,0 7-5,-1 4-2,0-1-2,1 1-2,-1-1-1,1 2-3,2 1-2,2 3-1,2 1-3,1 4-3,0 5-5,0 4-3,0 6-5,1-4-4,2-12-5,2-11-5,2-12-4,1-10-2,1-6 3,2-7 0,0-7 3,0-6 0,-1-3-1,0-4 1,-2-4-1,-1-4 1,0-4 1,-2-4 2,0-4 1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09"/>
    </inkml:context>
    <inkml:brush xml:id="br0">
      <inkml:brushProperty name="width" value="0.03525" units="cm"/>
      <inkml:brushProperty name="height" value="0.03525" units="cm"/>
    </inkml:brush>
  </inkml:definitions>
  <inkml:trace contextRef="#ctx0" brushRef="#br0">23218 50220 624,'-2'-11'8,"-2"8"18,-3 9 18,-3 10 17,-3 4 2,-2 1-12,-2 1-13,-1 1-13,-2 0-8,-1-1-3,-1-1-2,-1-1-4,-1-1-2,1-1-4,-1-1-2,1-1-3,0-1-1,1 0 1,1-2 1,1-1 0,1-1 0,2 0 1,3-2-1,1-1 0,5 1 1,6 2 1,7 2 2,8 1 0,4 1 1,5-2 0,3-3-1,5-1 1,1-1-4,2 0-3,1 0-6,1 0-3,0 0-5,0 1-4,1 2-3,-1 0-5,-1 1-3,-2 1-2,-1 1-4,-3 2-3,-3-2 1,-5-1 2,-5-2 2,-4-2 3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09"/>
    </inkml:context>
    <inkml:brush xml:id="br0">
      <inkml:brushProperty name="width" value="0.03734" units="cm"/>
      <inkml:brushProperty name="height" value="0.03734" units="cm"/>
    </inkml:brush>
  </inkml:definitions>
  <inkml:trace contextRef="#ctx0" brushRef="#br0">25095 50331 589,'-7'-8'7,"0"2"14,2 1 14,1 1 15,2 0 4,5 2-7,6 0-6,4 2-7,3 0-5,1 0-5,2 0-4,0 0-5,1 0-4,1 0-2,1 0-2,1 0-3,0 0-2,-1 0-1,-1 0-3,-1 0-1,-1 0-5,-1 0-9,-1 0-7,0 0-9,-3 0-8,-1 2-8,-2 0-9,-2 2-8,-3 0 1,-3 1 13,-2 1 11,-4 2 13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0"/>
    </inkml:context>
    <inkml:brush xml:id="br0">
      <inkml:brushProperty name="width" value="0.03415" units="cm"/>
      <inkml:brushProperty name="height" value="0.03415" units="cm"/>
    </inkml:brush>
  </inkml:definitions>
  <inkml:trace contextRef="#ctx0" brushRef="#br0">25055 51531 644,'-21'7'5,"3"-2"11,4-3 10,4 0 10,7-4 6,8 0 0,9-3 1,10-2 1,2 0-5,0 0-10,-1 2-9,-1 1-9,0 0-8,1 2-6,1 0-6,1 2-5,0 0-4,-1 0-1,-1 0-2,-1 0-1,0 0-1,-1 0 1,1 0 0,-1 0 1,-1 0-3,-3 0-10,-3 0-8,-2 0-10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0"/>
    </inkml:context>
    <inkml:brush xml:id="br0">
      <inkml:brushProperty name="width" value="0.04302" units="cm"/>
      <inkml:brushProperty name="height" value="0.04302" units="cm"/>
    </inkml:brush>
  </inkml:definitions>
  <inkml:trace contextRef="#ctx0" brushRef="#br0">27600 50616 511,'16'0'92,"-1"0"-20,1 0-21,0 0-20,0 0-10,3 0-2,2 0-1,1 0-2,2 0 0,1 0 0,1 0-1,1 0 1,0-1-1,1 0-1,-1-2-1,1 0-1,-1-1-1,1 2-1,-1 0-2,0 2-1,0-1-1,-1 0-1,-1-2-2,-1 0-2,0 0-1,1 0 0,1 2-2,1 0 0,0 1-1,1 0 1,-1 0 0,1 0 0,-1 0 1,1 0-1,-1 0-1,1 0-1,-1 0 0,1 0 0,-1 0 2,0 0 0,1 0 0,1-2 1,1 0 1,1-1-1,0-1 1,-2 2 0,0 0 0,0 2 1,-2-1-1,2 0 0,1-2 0,1 0 0,1-1 0,1 0-1,1 0 1,0 0-2,1 0 1,1 1-1,-1-2-1,0 2-1,0-1 0,-1 0 0,-1 0 0,-1 0 0,-1 1-1,2 0 2,1 2-1,1 0 1,-1 1 0,0 0-1,-1 0 0,-1 0-1,0 0 1,-1-2-1,0 0 1,1-2-1,-1 0 0,2 1 1,1-1 0,1 0 0,0 0 0,0 0 0,0 0 0,1 0 0,-1 0 0,0 0 0,1 0-1,-1 1-1,1-1 1,0 0-1,2 0-1,1 0 1,0 0-1,0 0 1,0 0 0,1 0 0,-1 0 0,0 1 0,0-2-1,0 2-1,1-1 1,-1 0 0,0 0 0,0 0 0,0 0-1,-2 0-1,0 0-2,-1 0-2,-2 0-1,-1 1-1,-3-1-2,-2 0 0,-2 0-1,-3 2-2,-3 0 0,-2 2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2"/>
    </inkml:context>
    <inkml:brush xml:id="br0">
      <inkml:brushProperty name="width" value="0.03633" units="cm"/>
      <inkml:brushProperty name="height" value="0.03633" units="cm"/>
    </inkml:brush>
  </inkml:definitions>
  <inkml:trace contextRef="#ctx0" brushRef="#br0">29549 45883 605,'-7'-6'2,"0"4"15,2 4 13,1 4 16,0 3 2,0 3-7,0 3-8,0 4-7,-2 5-5,-2 10 0,-3 10-2,-3 10-1,-1 3-1,4-2-3,3-4-1,3-2-3,1-5-1,0-2-4,0-5-2,0-4-3,1-4 0,2-3 0,2-5 0,2-3 2,2-1-4,2 1-8,1 3-6,3 1-7,2 2-4,2-1 0,1 1 0,3-1 0,0 1 0,1-1-2,-1 1 0,1-1-2,0-1 0,1-3 3,1-3 2,1-2 2,-2-4 2,-5-1 4,-5-2 3,-4-2 3,-3-1 1,0 0-1,0 0 0,0 0-2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3"/>
    </inkml:context>
    <inkml:brush xml:id="br0">
      <inkml:brushProperty name="width" value="0.03757" units="cm"/>
      <inkml:brushProperty name="height" value="0.03757" units="cm"/>
    </inkml:brush>
  </inkml:definitions>
  <inkml:trace contextRef="#ctx0" brushRef="#br0">31563 45491 585,'-1'-18'12,"-2"12"11,-2 12 11,-2 12 10,0 5 3,0 1-8,2-1-7,1 1-7,-1 0-4,2 1-1,-1 1 0,0 1-1,0-1-1,2 0-3,0-1-1,2 0-4,0-4-1,2-1-2,0-4-3,2-3-3,2-5-2,4-6-4,3-8-5,5-6-4,1-6-4,-1-3-5,-1-5-3,0-3-5,-2-2 1,-1 0 3,-1-1 3,0 1 4,-3 0 3,-1 1 2,-2 1 2,-2 1 3,-2 2 0,-2 1 0,-2 3-1,-2 1 0,-2 3 3,-2 3 4,-2 3 6,-1 3 4,-2 2 3,0 2 0,0 2-1,0 2 0,1 2-2,1 4-2,0 2-4,2 3-3,1 3-3,0 0-7,2 1-6,1 1-5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3"/>
    </inkml:context>
    <inkml:brush xml:id="br0">
      <inkml:brushProperty name="width" value="0.02861" units="cm"/>
      <inkml:brushProperty name="height" value="0.02861" units="cm"/>
    </inkml:brush>
  </inkml:definitions>
  <inkml:trace contextRef="#ctx0" brushRef="#br0">32350 46100 769,'21'22'19,"-3"-1"11,-5-3 10,-3-1 11,-2-2-3,0-1-18,0-1-17,0 0-18,-1-3-17,1-1-16,0-2-15,0-2-16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8"/>
    </inkml:context>
    <inkml:brush xml:id="br0">
      <inkml:brushProperty name="width" value="0.02959" units="cm"/>
      <inkml:brushProperty name="height" value="0.02959" units="cm"/>
      <inkml:brushProperty name="color" value="#00BFF3"/>
    </inkml:brush>
  </inkml:definitions>
  <inkml:trace contextRef="#ctx0" brushRef="#br0">94200 37542 743,'17'-2'59,"3"-2"-9,3-4-11,3-2-9,2-1-8,3 1-4,1 1-5,3 0-4,-1 2-3,0-1-1,-1 0-2,-1 0-1,-3 1-3,-5 3-8,-5 1-6,-5 2-7,-7 1-8,-10 0-11,-10 0-11,-9 0-11,-4-1 2,5 0 14,3-2 13,4 0 13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4"/>
    </inkml:context>
    <inkml:brush xml:id="br0">
      <inkml:brushProperty name="width" value="0.04161" units="cm"/>
      <inkml:brushProperty name="height" value="0.04161" units="cm"/>
    </inkml:brush>
  </inkml:definitions>
  <inkml:trace contextRef="#ctx0" brushRef="#br0">32858 44900 528,'0'17'97,"0"1"-21,0 3-20,0 1-20,0 2-12,0-1-3,0 1-2,0-1-3,1 1-1,0-1-1,2 1-1,0-1 0,1 1-1,0-1-1,0 1 0,0-1 0,0 1-2,2 1-2,0 1-2,1 1-2,1-2-2,-2-3 0,-1-5-1,0-3 0,-1-2-2,0 0-4,-1-1-5,1 1-4,-1 0-3,-4 0-4,-2-1-1,-3 1-4,-3-1 1,0 0 2,-2-2 3,0-1 3,-1 0 0,-3-2-2,-2-1-1,-1 0-1,-1-2-3,0-1-1,2 0-4,1-1-1,2-2-1,2-1 2,4 0 2,3-1 1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4"/>
    </inkml:context>
    <inkml:brush xml:id="br0">
      <inkml:brushProperty name="width" value="0.02966" units="cm"/>
      <inkml:brushProperty name="height" value="0.02966" units="cm"/>
    </inkml:brush>
  </inkml:definitions>
  <inkml:trace contextRef="#ctx0" brushRef="#br0">33250 45178 741,'29'-22'5,"-3"5"9,-5 3 9,-3 5 10,-2 2 2,1 2-5,2 2-4,0 2-5,-1 1-2,-3 0-1,-3 0 0,-2 0-1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34175 45825 333,'49'20'167,"16"14"-1,16 15 1,16 15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5"/>
    </inkml:context>
    <inkml:brush xml:id="br0">
      <inkml:brushProperty name="width" value="0.04099" units="cm"/>
      <inkml:brushProperty name="height" value="0.04099" units="cm"/>
    </inkml:brush>
  </inkml:definitions>
  <inkml:trace contextRef="#ctx0" brushRef="#br0">30821 47428 536,'-37'0'0,"3"0"0,5 0 0,4 0 0,3 0 4,4 0 6,5 0 7,3 0 8,4 0 3,4 0 3,4 0 1,4 0 2,4 0-1,3 0-3,5 0-4,4 0-4,2-1-2,4 0-1,3-2 0,3 0-1,3-1-1,2 0-2,4 0-1,3 0-1,1 0-3,2-2-1,0 0-1,1-1-2,1 0-3,-2 0-3,0 2-3,-2 1-3,-1 0-2,-2 2 1,-2 0 1,-1 2 1,-3 0-3,0 0-9,-1 0-7,-1 0-9,-3 0-4,-2 0 1,-3 0 0,-3 0 0,-3 0 2,-3 0 3,-3 0 5,-2 0 2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6"/>
    </inkml:context>
    <inkml:brush xml:id="br0">
      <inkml:brushProperty name="width" value="0.04109" units="cm"/>
      <inkml:brushProperty name="height" value="0.04109" units="cm"/>
    </inkml:brush>
  </inkml:definitions>
  <inkml:trace contextRef="#ctx0" brushRef="#br0">32095 47960 535,'-13'-7'4,"4"4"9,6 2 8,5 4 8,1 1 3,1 1-4,0 2-4,0 0-5,1 3 1,2 4 1,2 3 2,2 5 3,-1 2 0,1 1-2,-2 1-3,0 1-1,-2 1-3,-1 0-1,-1 2-2,0 1-1,-1-1-2,0-1 0,0-3-1,0-1 0,0-3-3,0-3-3,-1-3-4,1-3-3,2-6-2,2-10-1,3-10-1,4-9 0,1-8 0,1-5 1,1-4 3,1-6 1,1-1-1,1 2-2,1 2-3,1 2-2,0 2-4,-1 3-3,-1 4-4,-1 2-4,-1 3-4,-1 5-5,-1 3-4,0 4-4,-3 4-2,-1 3 0,-2 2 0,-2 4 2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6"/>
    </inkml:context>
    <inkml:brush xml:id="br0">
      <inkml:brushProperty name="width" value="0.03734" units="cm"/>
      <inkml:brushProperty name="height" value="0.03734" units="cm"/>
    </inkml:brush>
  </inkml:definitions>
  <inkml:trace contextRef="#ctx0" brushRef="#br0">33847 48550 589,'-15'0'0,"4"2"2,3 0 2,3 2 0,1 1 9,2 1 14,0 3 14,2 2 14,0 2 3,2 1-9,0 3-7,2 2-9,-1 1-7,-1 3-6,0 1-5,-1 3-5,-1 1-5,0 2-1,0 3-2,0 1-1,0 0-7,0-2-10,0-1-10,0-3-11,0-3-1,0-5 6,0-5 5,0-4 7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7"/>
    </inkml:context>
    <inkml:brush xml:id="br0">
      <inkml:brushProperty name="width" value="0.04449" units="cm"/>
      <inkml:brushProperty name="height" value="0.04449" units="cm"/>
    </inkml:brush>
  </inkml:definitions>
  <inkml:trace contextRef="#ctx0" brushRef="#br0">34548 46266 494,'9'-7'59,"0"2"-10,1 2-10,2 2-9,0 2-7,1 4-2,1 2-1,1 3-3,1 3 1,0 2 0,-1 1 2,1 3 2,-1 1 0,-1 3-1,-1 1 0,0 3-1,-2 0-1,1 1-2,0-1-4,0 1-2,-2-1-2,-1 0-2,-2 1-2,-2-1-2,-2 0-2,-1-1-1,0-1-2,-1-1-3,-3 0-3,-2 1-5,-4 1-7,-2 1-5,-4 1-3,-3 2 4,-5 3 1,-3 1 3,-3 1-3,-1 1-10,-1-1-8,0 0-10,1-3-1,7-7 10,5-7 8,6-7 8,4-4 5,1 0 0,0-2-1,2 0-1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7"/>
    </inkml:context>
    <inkml:brush xml:id="br0">
      <inkml:brushProperty name="width" value="0.03691" units="cm"/>
      <inkml:brushProperty name="height" value="0.03691" units="cm"/>
    </inkml:brush>
  </inkml:definitions>
  <inkml:trace contextRef="#ctx0" brushRef="#br0">36512 46027 596,'-9'-10'8,"0"10"16,-1 12 16,-1 10 17,-1 5 3,0 1-11,0-1-9,1 0-10,-1 0-7,2-3-4,1-1-4,0-3-4,-1 3-3,-3 5-1,-5 6-1,-3 7-1,-2 1-4,3-2-5,1-2-6,2-2-5,3-3-3,1-3 1,2-5 1,2-3 2,2-4-9,1-3-17,0-3-19,2-2-17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7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35900 46609 565,'0'-15'4,"2"4"5,0 3 8,2 3 6,1 2 5,3 3 5,4 4 4,2 2 4,2 4 0,1 4-2,1 3-2,1 5-3,1 2-5,1 1-5,1 1-6,1 1-5,0-1-7,-1 0-5,-1 0-5,0-2-5,-3-1-8,-1 1-8,-3-1-7,-1 1-9,-2-3-3,-1-3 4,0-5 2,-2-3 4,-1-2-1,0 0-2,-2 0-3,0 0-3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8"/>
    </inkml:context>
    <inkml:brush xml:id="br0">
      <inkml:brushProperty name="width" value="0.04674" units="cm"/>
      <inkml:brushProperty name="height" value="0.04674" units="cm"/>
    </inkml:brush>
  </inkml:definitions>
  <inkml:trace contextRef="#ctx0" brushRef="#br0">38065 45324 470,'-2'-11'10,"-2"10"20,-4 10 19,-2 10 21,-2 6 2,1 4-12,-1 5-15,0 3-12,0 3-9,1 2-1,-1 2-2,0 2-2,1 0-2,3 0-2,1-2-2,2 0-3,2-3-1,2-2-3,2-3-3,2-3-3,3-3-4,4-4-7,3-2-7,5-2-7,1-4-6,1-1-6,0-3-6,-1-1-5,0-3-3,-1-2 0,-1-4 0,0-2 0,-3-2 4,-1 0 6,-2 0 7,-2 0 7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8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94249 37015 602,'-9'-8'-1,"0"-2"-5,-1 0-3,-1-1-4,0 0-2,2 0-1,2 2 0,2 1-1,4 2 9,4 6 20,5 4 19,6 6 20,1 3 6,-1 3-10,-1 3-9,0 3-9,-3 2-3,-1 1 1,-2 1 2,-2 1 1,-2 1 0,0 1-3,-2 0-4,0 2-3,-3 2-5,-4 3-9,-4 3-7,-4 2-9,-3 1-6,-3-2-4,-3-2-5,-3-1-4,-1-4-5,1-2-6,1-3-6,2-3-5,0-4 0,4-5 5,3-5 5,3-4 6,2-3 6,3 0 6,1 0 7,2 0 6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8"/>
    </inkml:context>
    <inkml:brush xml:id="br0">
      <inkml:brushProperty name="width" value="0.03789" units="cm"/>
      <inkml:brushProperty name="height" value="0.03789" units="cm"/>
    </inkml:brush>
  </inkml:definitions>
  <inkml:trace contextRef="#ctx0" brushRef="#br0">38566 46260 580,'-7'-16'6,"2"2"11,2 1 12,2 1 12,3 1 4,6 4-3,4 3-2,5 2-3,5 2-3,3 0-3,4 0-3,5 0-2,2 1-6,0 0-6,2 2-6,1 0-7,0 0-4,2-2-4,1-2-4,1-2-3,-2-2-3,-2 0-2,-3-1-2,-4-1-2,-3 0-3,-5 2-4,-5 2-6,-4 2-4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8"/>
    </inkml:context>
    <inkml:brush xml:id="br0">
      <inkml:brushProperty name="width" value="0.04937" units="cm"/>
      <inkml:brushProperty name="height" value="0.04937" units="cm"/>
    </inkml:brush>
  </inkml:definitions>
  <inkml:trace contextRef="#ctx0" brushRef="#br0">39361 47191 445,'-13'-7'8,"8"4"16,7 3 17,6 2 16,3 4 3,-3 4-8,-1 3-9,-2 5-8,-1 3-6,0 3-2,0 3-2,0 3-2,0 1-2,0 2-2,0 1-2,0 1-1,-1-1-3,1-2 0,0-1-3,0-3-1,0-1-2,0-1-3,0-1-2,0-1-4,2-4-2,4-5-3,3-6-3,5-6-3,1-8-1,1-10 3,-1-9 3,1-11 1,0-6 1,-1-4-1,1-4-3,-1-3-1,1-2-3,0 2-5,-1 2-5,1 2-6,-2 3 0,-1 6 2,-2 4 2,-3 5 2,-1 5 0,-2 5-4,-2 5-4,-2 5-3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9"/>
    </inkml:context>
    <inkml:brush xml:id="br0">
      <inkml:brushProperty name="width" value="0.04275" units="cm"/>
      <inkml:brushProperty name="height" value="0.04275" units="cm"/>
    </inkml:brush>
  </inkml:definitions>
  <inkml:trace contextRef="#ctx0" brushRef="#br0">41000 48250 514,'0'30'168,"2"-1"-39,0-3-41,2-1-39,-1-2-25,-1 2-7,0 1-8,-1 1-8,-1 0-7,0-1-8,0-1-7,0-1-8,0-2-5,0-3-6,0-3-4,0-2-5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19"/>
    </inkml:context>
    <inkml:brush xml:id="br0">
      <inkml:brushProperty name="width" value="0.03953" units="cm"/>
      <inkml:brushProperty name="height" value="0.03953" units="cm"/>
    </inkml:brush>
  </inkml:definitions>
  <inkml:trace contextRef="#ctx0" brushRef="#br0">39966 43655 556,'-7'-13'9,"2"6"16,2 6 18,2 6 17,1 4 2,0 1-12,0 3-13,0 2-12,0 3-5,0 7 2,0 5 1,0 7 3,0 2-4,0 2-8,0 1-9,0 0-7,0 2-8,0 2-9,0 2-8,0 2-9,0-3-3,0-8 1,0-7 0,0-9 1,0-4-2,0-3-3,0-1-4,0-2-4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0"/>
    </inkml:context>
    <inkml:brush xml:id="br0">
      <inkml:brushProperty name="width" value="0.04638" units="cm"/>
      <inkml:brushProperty name="height" value="0.04638" units="cm"/>
    </inkml:brush>
  </inkml:definitions>
  <inkml:trace contextRef="#ctx0" brushRef="#br0">41150 45700 474,'38'1'7,"-2"4"13,-2 2 15,-1 4 13,-5 0 3,-5 1-8,-7 0-8,-5-1-7,-2 3-4,2 4 2,1 3 1,3 5 1,0 0 0,-1 0-4,-1 0-4,0-2-3,-2 0-2,-1 4-2,0 3-1,-2 3-1,-1 2-3,-2 2-3,-3 3-5,0 1-3,-5 0-5,-2 0-7,-5-1-6,-4-2-6,-3 1-4,-3-1-1,-3 0-2,-3 0-1,1-3 1,3-6 4,4-5 6,5-6 4,2-5-3,0-1-10,2-2-10,1-2-10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0"/>
    </inkml:context>
    <inkml:brush xml:id="br0">
      <inkml:brushProperty name="width" value="0.03711" units="cm"/>
      <inkml:brushProperty name="height" value="0.03711" units="cm"/>
    </inkml:brush>
  </inkml:definitions>
  <inkml:trace contextRef="#ctx0" brushRef="#br0">42250 44195 592,'7'-21'0,"-1"3"0,0 5 0,-1 3 0,2 4 8,7 4 17,7 4 15,7 4 16,0 5 5,-7 9-8,-7 7-9,-6 9-7,-7 1-9,-2 0-9,-5-3-8,-4-2-8,-1-2-7,0-1-2,2-3-3,1-1-2,1-3 0,2-3 3,2-3 5,2-3 3,3-3 4,6-2 1,4-4 3,5-2 3,4-2 0,1 0 0,3 0-2,1 0 0,1-2-3,-1 0-5,-1-3-7,-1-2-4,-2 0-3,-3 0 2,-3 2 0,-2 1 2,-4 0-11,1 4-21,-2 0-22,0 4-21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1"/>
    </inkml:context>
    <inkml:brush xml:id="br0">
      <inkml:brushProperty name="width" value="0.04028" units="cm"/>
      <inkml:brushProperty name="height" value="0.04028" units="cm"/>
    </inkml:brush>
  </inkml:definitions>
  <inkml:trace contextRef="#ctx0" brushRef="#br0">38760 50001 546,'-15'0'0,"2"0"0,2 0 0,3 0 0,-1-1-1,-2-1-2,-2 0-2,-1-1-2,2-1 9,8 2 19,8 0 18,8 2 20,4 0 4,3 0-11,1 0-12,3 0-10,2-1-7,3 0-2,3-2-2,3 0-2,2-1-2,2 0 0,2 0-2,2 1 0,2-2-3,0 2-2,2-1-2,1 0-3,1 0-3,1 0 0,3 0-1,2 0-2,3-1-1,4-4-1,3-2-1,5-3-1,2-2-1,-1 1-3,1-1-2,-1 0-3,-1 2-1,-3 1 1,-3 2 0,-2 2 2,-3 2-1,-1 1 0,0 0 1,-2 2 0,-2 0-2,-6 2 0,-4 0-3,-6 2-1,-3 0-1,-3 2-2,-3 0-1,-3 2-1,-4 0-1,-3 2-3,-4 0-3,-4 1-2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2"/>
    </inkml:context>
    <inkml:brush xml:id="br0">
      <inkml:brushProperty name="width" value="0.03682" units="cm"/>
      <inkml:brushProperty name="height" value="0.03682" units="cm"/>
    </inkml:brush>
  </inkml:definitions>
  <inkml:trace contextRef="#ctx0" brushRef="#br0">32466 52134 597,'0'-12'7,"0"5"13,0 6 13,0 6 13,0 4 3,0 3-8,0 3-7,0 3-8,-1 3-5,-1-1-2,0 2-2,-1 2-2,-1-1-1,2 2-1,0 1-2,2 1 0,0-1-2,0-3-1,0-3-3,0-3-2,2-5-2,6-6-5,4-8-5,5-6-3,3-7-3,-1-5 0,1-7-2,-1-5 0,0-3 0,-2 2-1,-3 0 1,-1 1 0,-2 1 1,-2 2 2,-3 0 3,-1 1 1,-2 1 3,-4 3 2,-2 1 1,-3 3 3,-3 2 2,-2 5 2,-2 3 2,-1 4 1,-2 4 1,0 4-3,1 4-2,-1 4-3,1 3 0,1 3 0,0 3 1,2 3 0,2 0-5,2-1-12,4-2-12,3-3-11,1-1-5,0-2 3,0-3 5,0-1 2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3"/>
    </inkml:context>
    <inkml:brush xml:id="br0">
      <inkml:brushProperty name="width" value="0.03075" units="cm"/>
      <inkml:brushProperty name="height" value="0.03075" units="cm"/>
    </inkml:brush>
  </inkml:definitions>
  <inkml:trace contextRef="#ctx0" brushRef="#br0">33250 52700 715,'15'9'4,"-1"1"10,-1 3 8,0 2 8,-2 0 3,-1-1-6,0-1-6,-2 0-6,0-2-2,0 1 0,0 0 1,-1 0 0,1-1 1,0-1 1,0-1 0,0 0 2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3"/>
    </inkml:context>
    <inkml:brush xml:id="br0">
      <inkml:brushProperty name="width" value="0.04296" units="cm"/>
      <inkml:brushProperty name="height" value="0.04296" units="cm"/>
    </inkml:brush>
  </inkml:definitions>
  <inkml:trace contextRef="#ctx0" brushRef="#br0">33871 51455 512,'0'-13'48,"0"6"-4,0 6-5,0 6-4,0 5-5,2 5-2,0 5-3,2 5-3,-1 3-3,2 1-1,-2 1-1,1 1-3,1 1 0,0 2 0,1 3 0,2 1 0,-1 0-1,-1-2 0,0-2-1,-2-1-1,1-4 0,0-2-2,1-3-1,2-3-1,-1-2-2,-1-3-2,0-1-2,-2-2-4,-2 0-2,-6 1-4,-4 3-5,-5 2-3,-4-1-3,-1 1-1,-3-2-1,-1-1-1,-2-2-2,2-1-3,1-2-1,1-2-3,1-2-1,-1-2 3,0-3 1,1 0 2,1-4 0,5 0-4,3-3-3,4-2-3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29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95450 38450 524,'15'29'-3,"-1"-3"9,-1-5 10,0-3 10,-2-3 4,-1 1-3,0 0-1,-2-1-2,0 1-1,0 0 0,0-1-1,-1 1-1,1-2 0,0-1 0,0-2 0,0-2 0,0 0 0,1 1 0,2 3-1,0 2-1,0-1-1,1-1-2,0-2-4,0-2-2,-1-2-3,-1 1-2,0 0-3,-2 0-3,-3-3-10,-4-2-15,-6-6-16,-4-2-16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3"/>
    </inkml:context>
    <inkml:brush xml:id="br0">
      <inkml:brushProperty name="width" value="0.03038" units="cm"/>
      <inkml:brushProperty name="height" value="0.03038" units="cm"/>
    </inkml:brush>
  </inkml:definitions>
  <inkml:trace contextRef="#ctx0" brushRef="#br0">34300 51860 724,'30'-36'36,"-3"9"-8,-3 7-6,-3 9-8,-1 4 1,3 2 7,1 2 8,3 2 9,-1 1-3,-3 2-13,-3 0-12,-3 2-13,-3 1-11,-1 3-10,-2 4-8,-2 2-10,-2 2-5,-2-1 2,-3 1 0,0 0 1,-4-2 4,0-3 7,-3-3 6,-2-2 6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3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30446 54357 533,'-22'0'3,"4"0"5,5 0 5,3 0 5,4 0 4,4 0 1,4 0 3,4 0 1,4-1 1,5-1 0,5 0-1,5-1-1,5-1 0,5 0-1,5 0-2,4 0-1,5-1-1,4 0-2,4-1-1,4-1-1,3-1-2,1 0-3,3 0-2,1 0-4,3 1-3,1-1-3,3 0-5,1 0-4,0 1-4,-1 2-1,-3 2-2,-1 2-1,-2 1-2,-1 0 2,-1 0 0,0 0 2,-4 0-1,-3-2-1,-4 0-1,-4-1-3,-5-2-2,-4 2-6,-5-1-5,-6 0-6,-4 0 0,-5 2 2,-5 0 4,-4 2 3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4"/>
    </inkml:context>
    <inkml:brush xml:id="br0">
      <inkml:brushProperty name="width" value="0.04127" units="cm"/>
      <inkml:brushProperty name="height" value="0.04127" units="cm"/>
    </inkml:brush>
  </inkml:definitions>
  <inkml:trace contextRef="#ctx0" brushRef="#br0">33243 54755 533,'-7'-7'1,"0"0"5,2 2 3,1 1 4,1 1 8,3 6 11,4 2 12,2 5 12,2 4 0,0 5-7,0 5-9,0 5-9,-1 3-6,-1-1-4,0 0-4,-2 1-4,1-1-3,0 2-2,1 1-2,2 1-1,-1-2-3,-1-2-1,0-3-1,-2-3-2,1-7-1,2-10 0,2-12-2,2-10 1,1-7-1,3-5 1,1-3 1,3-4 0,3-6-1,3-7-2,5-6-3,3-7-3,-2 2 0,-7 14 3,-8 12 1,-9 13 3,-2 5 0,2-2-5,2-1-3,2-3-4,1 0-4,1-1-8,1 0-5,2 1-8,-2 1 0,-1 5 3,-2 3 4,-2 4 3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4"/>
    </inkml:context>
    <inkml:brush xml:id="br0">
      <inkml:brushProperty name="width" value="0.03655" units="cm"/>
      <inkml:brushProperty name="height" value="0.03655" units="cm"/>
    </inkml:brush>
  </inkml:definitions>
  <inkml:trace contextRef="#ctx0" brushRef="#br0">35666 55450 601,'-7'8'6,"2"2"12,2 0 12,2 1 11,1 2 6,0 1-3,0 3-3,0 2-2,0 1-4,2 1-6,0 1-5,2 1-6,-1 1-5,-1 1-4,0 1-5,-1 0-4,-1 1-8,0-1-11,0-1-13,0-1-10,0-3-4,0-3 5,0-4 6,0-4 5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5"/>
    </inkml:context>
    <inkml:brush xml:id="br0">
      <inkml:brushProperty name="width" value="0.03795" units="cm"/>
      <inkml:brushProperty name="height" value="0.03795" units="cm"/>
    </inkml:brush>
  </inkml:definitions>
  <inkml:trace contextRef="#ctx0" brushRef="#br0">37912 52766 579,'-8'-7'10,"0"2"18,0 2 19,0 2 19,1 2 2,1 2-14,0 2-15,2 2-14,-1 3-8,-2 7-1,-2 5-2,-1 7 0,-4 3-4,-2 0-2,-3 2-4,-3 1-4,-1-1-3,1 0-5,1-1-5,1-1-5,1-1-6,3-2-7,1 0-6,2-1-6,2-3-4,3-5 1,1-5 0,2-4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5"/>
    </inkml:context>
    <inkml:brush xml:id="br0">
      <inkml:brushProperty name="width" value="0.04293" units="cm"/>
      <inkml:brushProperty name="height" value="0.04293" units="cm"/>
    </inkml:brush>
  </inkml:definitions>
  <inkml:trace contextRef="#ctx0" brushRef="#br0">37384 53046 512,'-15'-8'5,"2"2"9,3 1 10,1 0 9,3 4 7,6 6 2,4 6 2,6 6 4,2 2-3,3 1-5,2-1-5,1 1-5,3 1-5,0 3-5,1 2-3,1 5-5,1 0-3,1 0-5,1 0-4,1 1-3,-1-2-6,-2-2-6,-1-1-7,-2-3-6,-4-2-12,-3-3-15,-4-3-16,-4-2-15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6"/>
    </inkml:context>
    <inkml:brush xml:id="br0">
      <inkml:brushProperty name="width" value="0.0403" units="cm"/>
      <inkml:brushProperty name="height" value="0.0403" units="cm"/>
    </inkml:brush>
  </inkml:definitions>
  <inkml:trace contextRef="#ctx0" brushRef="#br0">39828 53897 545,'-10'0'10,"12"0"18,12 0 19,11 0 19,7-1 4,-1 0-12,0-2-12,1 0-12,0-1-9,2 2-4,3 0-5,1 2-5,1 0-3,0 0-2,0 0-1,1 0-2,-1 0-2,2 2-4,1 0-4,0 2-3,1-1-1,0 0 0,0-2 1,1 0 1,-1-2-1,2 0-4,0-2-3,2 0-4,-1-2-5,-2 0-7,-2-1-5,-2-1-7,-2 0-1,-3 2 3,-3 2 3,-3 2 4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8"/>
    </inkml:context>
    <inkml:brush xml:id="br0">
      <inkml:brushProperty name="width" value="0.04107" units="cm"/>
      <inkml:brushProperty name="height" value="0.04107" units="cm"/>
    </inkml:brush>
  </inkml:definitions>
  <inkml:trace contextRef="#ctx0" brushRef="#br0">41231 51603 535,'-7'-8'1,"2"-2"0,3 0 0,1-1 2,1 3 8,0 8 14,0 8 17,0 8 14,-1 5 4,-1 2-9,0 4-9,-1 3-9,-1 0-7,2-1-3,0-3-4,2-1-4,0-3-2,2-3-1,0-3-1,2-3-1,1-3-3,1-2-4,3-4-7,2-2-4,1-5-4,2-2-3,0-5-1,1-4-3,1-3-1,-1-3-1,1-3 0,0-3 1,-2-1 0,-3 0 2,-3-1 3,-2 1 1,-3 0 3,-2 1 1,-2 1 1,-2 1 2,-2 3 1,-2 3 2,-2 4 3,-1 5 2,-3 1-1,0 2-1,-1 1-2,-1 0-1,0 3-4,2 4-2,2 4-3,3 4-3,1 1-2,2-1 2,2-1 2,2 0 0,0-1-1,0 0-7,-2-1-6,0 1-5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8"/>
    </inkml:context>
    <inkml:brush xml:id="br0">
      <inkml:brushProperty name="width" value="0.03015" units="cm"/>
      <inkml:brushProperty name="height" value="0.03015" units="cm"/>
    </inkml:brush>
  </inkml:definitions>
  <inkml:trace contextRef="#ctx0" brushRef="#br0">42200 52050 729,'8'8'-2,"0"0"-3,-1-1-4,1 1-3,-1-1 3,0 0 11,-2-2 11,0 0 11,-1 0 9,3 3 7,2 3 7,2 4 8,0 0-6,-1-1-18,-1-1-17,0 0-20,-2-2-11,-1-1-6,0-1-7,-2 0-6,1-3-5,0-3-2,1-2-4,2-3-3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8"/>
    </inkml:context>
    <inkml:brush xml:id="br0">
      <inkml:brushProperty name="width" value="0.04715" units="cm"/>
      <inkml:brushProperty name="height" value="0.04715" units="cm"/>
    </inkml:brush>
  </inkml:definitions>
  <inkml:trace contextRef="#ctx0" brushRef="#br0">42604 51094 466,'-8'-8'7,"2"2"12,1 1 14,0 0 12,2 3 5,0 4-5,2 4-5,1 4-5,0 3-4,1 5-2,2 3-3,0 5-3,2 1-2,0-1-2,1-1-2,2-1-3,-1 0-1,-1 1-1,0 1-1,-2 1-2,1 1-1,0 1 0,1 0-1,2 2-1,-1-2-1,-2-3-5,-3-5-2,0-3-4,-3-2-4,-1 0-4,0-1-5,-1 1-5,-3-1-1,-4-1-1,-4-1 2,-3 0 0,-3-2-1,1-1 0,-1 0-2,0-2-1,1-1-1,-1-1 0,0 0-1,1-2 0,1-1-2,2-4-1,4-2-2,3-3-1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7:20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67461 49140 519,'-8'-15'2,"2"3"4,1 1 5,0 2 4,1 6 11,1 10 15,-2 9 18,2 11 15,-2 5 2,0 2-13,-1 3-15,-2 1-13,2-1-15,1-2-15,2-3-17,2-3-15,1-4-12,0-1-8,0-4-6,0-3-8,-1-3-1,0-1 4,-2-2 4,0-2 4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30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86920 37497 539,'-9'-8'0,"0"0"1,-1 0-1,-1 1 1,-2 0 3,0 2 5,-1 2 6,-1 2 5,-1 1 3,2 2-2,1 0 0,1 2-1,1 1-2,0 1 1,2 3-1,1 2-1,0 3 0,2 3 0,1 5 0,0 3 0,1 4 0,0 3-2,0 3 1,1 3-2,-1 1 0,2 0 0,0 0 0,2 0 0,0-1-1,2-4 0,0-2-1,2-3 0,-1-3-3,-1-1-3,0-3-4,-2-1-3,0-1-2,0 1-1,0 1-1,0 1 0,0 0-1,0-1-1,0-1 0,0-1-1,-1 0-1,-3 1 0,-4 1 0,-2 1 0,-3 0-4,-2-1-5,-1-1-6,-3 0-5,1-2-5,1 1-3,2-1-2,3 1-3,-1-3 0,0-3 6,-1-4 4,-1-4 5,0-3 3,2-1 2,3 0 2,1-1 2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8"/>
    </inkml:context>
    <inkml:brush xml:id="br0">
      <inkml:brushProperty name="width" value="0.03307" units="cm"/>
      <inkml:brushProperty name="height" value="0.03307" units="cm"/>
    </inkml:brush>
  </inkml:definitions>
  <inkml:trace contextRef="#ctx0" brushRef="#br0">43050 51113 665,'44'-22'33,"-8"6"3,-6 5 2,-7 5 3,-3 2 0,1 2-5,1 0-3,1 2-4,0 1-6,-1 2-8,-1 2-7,0 2-7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9"/>
    </inkml:context>
    <inkml:brush xml:id="br0">
      <inkml:brushProperty name="width" value="0.04053" units="cm"/>
      <inkml:brushProperty name="height" value="0.04053" units="cm"/>
    </inkml:brush>
  </inkml:definitions>
  <inkml:trace contextRef="#ctx0" brushRef="#br0">41000 54568 542,'8'-8'-2,"0"2"-3,0 1-4,-1 0-4,1 2 6,0 0 15,0 2 14,0 0 15,0 4 5,-1 4-2,1 5-2,0 5-3,-1 4-2,0 1-3,-2 3-1,0 1-2,-1 2-2,1 1-2,2 1-2,0 1-2,1-1-3,0-2-4,0-1-3,-1-3-4,1-2-2,0-4 1,0-5 1,0-3 1,0-3-2,1-2-4,2-3-3,0 0-4,0-4-3,-1 0-2,0-3-1,-2-2-2,1-4 0,2-6 1,2-5 2,1-6 1,2-6 0,2-3 1,0-4-1,1-4-1,0-2 0,1-2-3,-1 0-2,1-1-3,-1 2-2,-1 7-6,-1 7-4,0 8-6,-2 4 1,-1 7 3,-1 3 4,0 6 5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29"/>
    </inkml:context>
    <inkml:brush xml:id="br0">
      <inkml:brushProperty name="width" value="0.03843" units="cm"/>
      <inkml:brushProperty name="height" value="0.03843" units="cm"/>
    </inkml:brush>
  </inkml:definitions>
  <inkml:trace contextRef="#ctx0" brushRef="#br0">43550 55350 572,'14'16'70,"-3"-1"-8,-2 1-8,-4 0-8,-1 0-6,0 3-7,0 1-7,0 3-5,-1 1-6,-1 1-2,0 1-4,-1 1-4,-1-1 0,0 0 3,0 0 1,0-2 3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31"/>
    </inkml:context>
    <inkml:brush xml:id="br0">
      <inkml:brushProperty name="width" value="0.03783" units="cm"/>
      <inkml:brushProperty name="height" value="0.03783" units="cm"/>
    </inkml:brush>
  </inkml:definitions>
  <inkml:trace contextRef="#ctx0" brushRef="#br0">46190 48897 581,'-5'-8'10,"8"2"12,6 1 13,7 0 12,5 1 4,3 1-4,3-1-4,3 0-3,2 0-5,2 2-5,3 0-4,1 2-4,0 1-12,-2 2-17,-2 2-18,-1 2-18,-4 1-7,-4 1 2,-3 1 1,-4 2 3,-4-1 2,-3-1-1,-3-1 1,-2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31"/>
    </inkml:context>
    <inkml:brush xml:id="br0">
      <inkml:brushProperty name="width" value="0.0341" units="cm"/>
      <inkml:brushProperty name="height" value="0.0341" units="cm"/>
    </inkml:brush>
  </inkml:definitions>
  <inkml:trace contextRef="#ctx0" brushRef="#br0">46355 50047 645,'-13'-1'5,"6"0"12,6-2 11,6 0 10,5-2 4,4 0-5,3-1-6,5-1-5,2 0-5,2 2-4,3 2-5,1 2-5,2 1-1,1 0 1,1 0 1,1 0 1,0 0 1,0 2 1,0 0 0,1 2 0,-5 0-14,-6 0-29,-7-1-31,-6 1-29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31"/>
    </inkml:context>
    <inkml:brush xml:id="br0">
      <inkml:brushProperty name="width" value="0.04054" units="cm"/>
      <inkml:brushProperty name="height" value="0.04054" units="cm"/>
    </inkml:brush>
  </inkml:definitions>
  <inkml:trace contextRef="#ctx0" brushRef="#br0">48895 49186 542,'-13'-8'44,"4"0"-5,6 1-3,5-1-4,2 1-3,3 2-3,2 2-3,2 2-2,1 1-1,3 0-1,2 0 0,2 0 0,1 0 0,1 0-2,1 0 0,1 0-2,2 0-1,5 0-2,3 0-1,4 0-3,4 0-1,2 0-2,4 0-2,2 0-1,3 0-2,2-2 0,2 0-2,2-1-2,-1-1-1,-1 0-4,-2 0-4,-2 0-3,-2 1-2,-2 2-2,-2 2-2,-2 2-1,-3 2-2,-3 2-3,-5 1-3,-4 3-1,-3 1-1,-3-1 3,-3 1 3,-2 0 3,-4-1 0,-3-1-4,-3-1-3,-2 0-4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32"/>
    </inkml:context>
    <inkml:brush xml:id="br0">
      <inkml:brushProperty name="width" value="0.04398" units="cm"/>
      <inkml:brushProperty name="height" value="0.04398" units="cm"/>
    </inkml:brush>
  </inkml:definitions>
  <inkml:trace contextRef="#ctx0" brushRef="#br0">50311 50106 500,'-13'-14'6,"8"3"13,7 2 12,6 4 13,3 4 5,-1 6-3,0 6-3,-2 5-3,0 4-4,0 1-5,0 1-6,0 1-4,-2 2-4,-1 1-3,-2 3-1,-2 1-4,0 1 0,0-2 1,2 0 1,0-1 0,0-1-2,0-3-4,-2-1-5,0-3-3,1-5-3,4-10 2,3-10 0,5-10 0,2-6 2,2-5 0,0-3 0,1-4 0,1-3 0,1-1-2,1 0-1,1-2-2,0 1-3,-1 3-4,-1 4-3,-1 2-5,-1 3-4,-3 5-6,-1 3-4,-2 5-5,-2 3-3,-1 4 0,0 4 0,-2 4-1,-1 2 4,0 0 5,-2 0 5,0 0 7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32"/>
    </inkml:context>
    <inkml:brush xml:id="br0">
      <inkml:brushProperty name="width" value="0.04684" units="cm"/>
      <inkml:brushProperty name="height" value="0.04684" units="cm"/>
    </inkml:brush>
  </inkml:definitions>
  <inkml:trace contextRef="#ctx0" brushRef="#br0">52200 50450 469,'0'14'79,"2"-1"-13,0-2-13,2-2-12,-1 0-9,-1 1-4,0 3-2,-1 2-5,-1 2 0,0 1 2,0 3 1,0 1 2,0 2-1,0 1-3,0 1-5,0 1-3,0 0-5,0 1-5,0-1-8,0 1-5,0-3-9,0-2-15,0-3-12,0-2-15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1:33"/>
    </inkml:context>
    <inkml:brush xml:id="br0">
      <inkml:brushProperty name="width" value="0.03719" units="cm"/>
      <inkml:brushProperty name="height" value="0.03719" units="cm"/>
    </inkml:brush>
  </inkml:definitions>
  <inkml:trace contextRef="#ctx0" brushRef="#br0">50141 45999 591,'10'-8'0,"6"2"-2,4 0 0,5 2-1,3 4 10,1 8 22,0 8 21,2 7 21,-2 5 4,-7 1-15,-5 0-16,-6 3-14,-6 0-11,-5 2-4,-4 2-5,-5 3-5,-5-2-4,-4 0-6,-3-3-6,-4-1-5,-2-4-3,1-4-1,1-3-1,1-4-2,1-4 1,3-3 4,1-3 3,2-2 3,3-2 3,1 0 4,2-1 4,3 1 2,5-2 6,11-6 7,11-4 8,11-5 7,6-1-3,3 2-10,1 4-13,2 3-10,1 2-9,0 2-6,0 2-5,0 2-5,-4 1-7,-7 0-5,-9-1-7,-7 1-5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2:52"/>
    </inkml:context>
    <inkml:brush xml:id="br0">
      <inkml:brushProperty name="width" value="0.0404" units="cm"/>
      <inkml:brushProperty name="height" value="0.0404" units="cm"/>
    </inkml:brush>
  </inkml:definitions>
  <inkml:trace contextRef="#ctx0" brushRef="#br0">80644 5640 544,'-7'-5'10,"2"8"20,2 6 20,2 7 20,1 4 3,0 1-15,0 1-13,0 1-14,-1 3-9,0 3-2,-2 4-2,0 4-3,-1 2-5,-2-1-7,0-2-6,-1 0-9,-1-1-5,2 1-5,1-1-4,0 0-6,1-1-4,1-2-3,-1-1-3,0-3-4,0-3 0,2-5 3,0-5 2,2-4 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30"/>
    </inkml:context>
    <inkml:brush xml:id="br0">
      <inkml:brushProperty name="width" value="0.04274" units="cm"/>
      <inkml:brushProperty name="height" value="0.04274" units="cm"/>
      <inkml:brushProperty name="color" value="#00BFF3"/>
    </inkml:brush>
  </inkml:definitions>
  <inkml:trace contextRef="#ctx0" brushRef="#br0">86350 41050 514,'1'14'1,"2"-1"1,2-2 0,1-2 3,2 0 2,-2 1 5,-1 3 5,0 2 6,-2 2 3,1 1 3,0 3 2,0 1 3,0 3-1,0 1-2,0 2-2,0 3-3,-1 1-1,-1 4-3,0 3-1,-2 2-2,0 3-2,0 0 0,0 2-2,0 0 0,0 2-3,0 2-3,0 2-4,0 2-4,0 1-3,0-1-1,0 1-2,0 0-1,0-3-3,0-4-6,0-6-5,0-4-6,1-4-4,0-2-5,2-1-4,0-3-5,1-3 2,0-5 5,0-5 8,0-4 5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2:52"/>
    </inkml:context>
    <inkml:brush xml:id="br0">
      <inkml:brushProperty name="width" value="0.03832" units="cm"/>
      <inkml:brushProperty name="height" value="0.03832" units="cm"/>
    </inkml:brush>
  </inkml:definitions>
  <inkml:trace contextRef="#ctx0" brushRef="#br0">80600 6845 574,'16'-14'23,"-1"4"3,1 5 2,-1 3 2,0 1 0,-2 0 0,-3-2-2,-1 0-1,-1-1 0,0 0-2,0 0-1,0 0-1,0 0 1,1 1 1,1-1 2,2 0 2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2:58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80650 6973 532,'0'-15'0,"0"2"4,0 3 4,0 1 4,1 2 6,2 0 8,2 2 9,2 1 8,1 0 3,1 0-4,1 0-5,2 0-3,0 0-4,3 0-3,1 0-3,3 1-3,0-1-3,-1 0-4,-1 0-2,-1 0-3,0 0-4,1 0-3,1 0-3,1 1-3,0-1-5,-3 0-3,-1 0-4,-2 0-4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2:58"/>
    </inkml:context>
    <inkml:brush xml:id="br0">
      <inkml:brushProperty name="width" value="0.05443" units="cm"/>
      <inkml:brushProperty name="height" value="0.05443" units="cm"/>
      <inkml:brushProperty name="color" value="#F2395B"/>
    </inkml:brush>
  </inkml:definitions>
  <inkml:trace contextRef="#ctx0" brushRef="#br0">81426 5462 404,'0'-22'-1,"0"3"0,0 3-2,0 2-1,0 3 0,0 1 1,0 0 1,0 2 0,1 1 1,0-1 2,2 0 1,0 0 1,1 0 2,0 0 4,0 1 3,0-1 3,-1 3 10,0 8 16,-2 6 16,0 7 16,-1 4 1,0-1-12,0 1-14,0-1-13,-1 2-8,0 0-5,-2 0-3,0 3-4,-1-1-3,0 2-2,0 1-2,0 1-1,0 2-1,0 1-1,0 2 0,1 3-1,-1 0 0,0 0 0,0 0-1,0 1 1,1 0-6,0 4-9,2 2-9,0 4-9,1 2-7,-2 2-2,0 2-5,-2 2-3,0 0 1,-2-1 2,0-1 3,-1 0 4,0-5 2,0-8 2,2-8 1,1-7 2,0-6 1,0-3 1,0-3 1,0-2 1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2:59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81797 6778 604,'7'-21'-7,"-1"5"10,-1 5 9,0 4 10,0 3 7,2 1 2,1-1 3,3 0 2,1 0 1,0 2-4,-1 0-3,1 2-4,-1 1-3,-1 2-3,0 2-3,-2 2-4,-1 1-2,-2 3-2,-3 2-2,0 2-2,-4 0-2,0 1-1,-3-1-3,-2 1-2,-2-1 0,-2-1 0,-1-1 0,-3 0 0,1-2-1,1-1-3,2-1-3,3 0-4,3-2 2,6-1 5,5 0 5,7-2 5,1 1 2,-1 0 0,-2 1 0,-2 2-1,-2 0 0,-1 3 0,0 2-1,-2 2 0,-2 0-1,-4 1-4,-4-1-4,-3 1-2,-4 0-4,0-1-3,-1 1-3,-1 0-4,0-1-1,-1-1 0,0-1-2,1-1 0,0-2-4,2-2-8,3-4-7,1-2-8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2:59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83183 5512 568,'9'-27'40,"5"8"1,4 7 2,3 8 2,1 5-2,-1 2-7,-3 2-8,-1 2-7,-2 2-4,-3 3 0,-1 3-2,-2 3 0,-2 3-1,-2 1-1,-3 2-1,0 3-2,-3 0-2,0 1-1,-2-1-3,0 0-2,-3 1-1,-2-1-3,-3 0 0,-3 1-3,-1-2-2,1-2-6,0-1-6,2-3-5,1-2-4,1-2-2,0-4-3,2-3-1,0-2-3,1-2-3,-1-3-2,0 0-3,1-5 1,0-4 7,2-5 5,1-5 6,0-1 5,0 2 5,0 4 4,0 3 5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2:59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83150 6102 492,'0'-50'1,"0"10"1,0 9 3,0 11 0,0 7 10,2 8 17,0 7 17,2 6 16,-1 5 4,1 5-11,0 4-11,0 3-11,-1 3-7,0-1-5,-2 0-6,0 1-4,-1 0-3,0 0-2,0 2-1,0 1-1,-1 1-4,0 3-5,-2 1-7,0 2-5,-1-1-8,0-4-7,0-3-8,1-5-7,-1-3-5,2-3-1,0-3 0,2-2-2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0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84300 5841 462,'7'-26'49,"-1"10"2,0 12 1,-2 11 2,0 6-3,0 5-7,0 3-6,0 5-8,-1 2-5,-2 2-2,-2 3-2,-2 1-3,-1 0-3,0 0-1,0-1-1,0-1-2,0-2-2,1-3-2,-1-4-1,0-1-3,0-3 0,2 1-3,0-1 0,2 1-2,2-3-2,4-3-3,3-4-4,5-4-4,3-8-1,1-8-1,3-11 1,1-9-1,1-7-1,-1-2-1,-1-4-3,-1-2-2,-2-2 1,-1 0 2,-2 0 4,-3 0 1,-2 2 5,-2 4 4,-4 4 4,-2 4 6,-4 4 1,0 7 0,-3 5 0,-2 7 0,-1 3-1,-2 2-1,0 2-2,-1 2-1,-1 3-3,-1 6-6,-2 4-5,1 5-6,-1 3-3,2 1-2,2 1-1,3 1-1,1-1-1,2-1-1,2-3 1,2-1-1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0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85389 6500 534,'-15'37'121,"2"-6"-26,3-4-27,1-5-27,1-2-16,-2-1-3,0 1-4,-1-1-3,0 0-3,2-1 1,2 0 0,3-2 1,2-1-6,5 1-8,6 0-9,4-1-9,3-1-5,1-4 2,1-5 1,1-2 1,1-3-3,0 0-5,-1 0-6,1 0-6,-2 0-3,-1 0-2,-2 0-2,-3 0-1,-1-1 2,-2-1 8,-2 0 8,-2-1 8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0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85659 6883 544,'-15'-6'11,"4"4"19,3 4 21,3 4 21,1 4 3,2 5-12,0 5-14,2 5-13,-1 4-9,0 3-7,-2 2-7,0 4-6,-1 5-5,-2 8-5,0 8-3,-1 7-4,0 4-9,0-1-14,2-1-13,1-1-14,0-7-6,2-14 4,0-14 2,2-13 3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0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86950 6596 575,'2'-14'10,"6"3"20,4 3 20,5 3 20,3 1 4,3 2-14,1 0-13,3 2-13,2 0-11,4 0-7,4 0-7,5 0-8,0 0-7,-2 0-9,-2 0-9,-2 0-8,-3 0-8,-6 2-8,-3 0-9,-6 2-7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32"/>
    </inkml:context>
    <inkml:brush xml:id="br0">
      <inkml:brushProperty name="width" value="0.03753" units="cm"/>
      <inkml:brushProperty name="height" value="0.03753" units="cm"/>
      <inkml:brushProperty name="color" value="#00BFF3"/>
    </inkml:brush>
  </inkml:definitions>
  <inkml:trace contextRef="#ctx0" brushRef="#br0">89361 42850 586,'7'9'73,"0"1"-16,-2 3-16,0 2-15,-2 1-9,-1 1-2,0 1-2,-2 1-1,0 1-2,0 1-2,0 1 0,0 1-2,-1 2-1,-4 1-2,-2 3 0,-3 1-2,-1 0 0,0-3 0,2-4 1,1-1 1,1-4 0,4-3 0,2-3 1,4-3 0,4-3 0,5-4-2,7-4-1,6-4-1,1-2-1,0-1-1,-1-2 0,-1 0-1,-1-1 0,-1 1 0,-1-1 1,0 0-1,-4 1-2,-1 3-5,-4 1-6,-3 2-4,-1 0-6,-2-2-5,-1-2-5,0-1-5,-2-3 0,-1 0 5,0-1 3,-1-1 6,-2-1 3,-1-1 2,0-2 3,-1 1 2,-2-2 4,-2 0 4,-2 1 4,-1-1 4,-1 2 4,2 3 4,2 3 4,2 3 4,1 1 2,0 2 1,0 1 0,1 0 2,-2 4 3,2 8 9,-1 6 7,0 7 8,-1 5 1,0 1-4,-1 2-6,-2 3-6,-1 1-3,-1 2-3,-3 2-3,-2 3-4,-1-1-3,-3 0-7,-2-2-4,-1 0-7,0-2-6,1-1-7,2-3-9,3-2-6,0-2-8,2-5-5,1-3-7,1-4-6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1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87822 5786 511,'-22'-7'28,"2"19"17,5 19 18,1 19 18,2 9 1,-1 3-15,-1 1-16,-1 3-15,0-2-14,4-5-10,3-4-11,3-6-10,1-4-14,2-4-17,0-4-15,2-3-16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1"/>
    </inkml:context>
    <inkml:brush xml:id="br0">
      <inkml:brushProperty name="width" value="0.05053" units="cm"/>
      <inkml:brushProperty name="height" value="0.05053" units="cm"/>
      <inkml:brushProperty name="color" value="#F2395B"/>
    </inkml:brush>
  </inkml:definitions>
  <inkml:trace contextRef="#ctx0" brushRef="#br0">89986 5736 435,'-15'-17'65,"1"13"-1,1 12-1,1 13-1,-1 8-8,0 3-13,-1 2-13,-1 4-13,-2 1-9,0-2-1,-1 0-3,-1-1-1,0-2-5,1-2-4,1-2-5,1-1-5,1-4-4,2-3-4,3-5-2,1-3-4,4-7-4,6-10-3,6-10-3,6-9-5,2-6 3,1-1 8,0-1 8,-1 0 8,1-1 6,0 3 7,-1 1 5,1 3 6,-2 2 1,-1 5 0,-2 3-2,-2 4-2,-1 4 6,-1 1 12,1 2 14,0 2 11,0 3 7,0 6-2,0 4-1,-1 5-1,0 3-3,-2 1-5,-2 1-6,-2 1-4,-1 0-4,0 1-4,0-1-2,0 1-4,0-2-2,2-3-1,0-3 1,2-3-2,1-3 0,3-4-4,4-4-2,2-4-2,2-5-2,1-6 0,1-5 1,1-7 0,1-5 0,-1-4-2,1-6 0,0-4-2,-2-3-3,0 2-6,0 0-5,-2 2-5,-2 2-4,-1 7-3,-2 6-2,-2 6-3,-3 7-8,-4 10-13,-4 10-13,-4 10-12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2"/>
    </inkml:context>
    <inkml:brush xml:id="br0">
      <inkml:brushProperty name="width" value="0.05474" units="cm"/>
      <inkml:brushProperty name="height" value="0.05474" units="cm"/>
      <inkml:brushProperty name="color" value="#F2395B"/>
    </inkml:brush>
  </inkml:definitions>
  <inkml:trace contextRef="#ctx0" brushRef="#br0">91698 6376 401,'13'-29'10,"-3"5"1,-4 5-1,-4 5 0,-2 2 3,2-1 4,0-1 5,2-1 5,-1-1 0,-1 2-2,0 1-3,-1 1-2,-4 2-2,-2 4-1,-5 4 1,-4 4 0,-2 4-1,-1 4-2,-1 3-3,-1 5 0,-2 2-3,0-1 0,0 1-2,-2-1 0,0 0-1,2-1 1,3-1 1,1-1 0,2 0 0,1 0 1,1-1-1,1 1 1,1-1 0,4-1-1,2-1-1,4-1-1,4-2-3,6-2-7,5-4-7,7-2-6,2-4-6,-1-2-3,-1-4-4,-1-2-4,0-2-1,1-3 0,1-2 1,1-1 1,-1 0 2,-5 3 4,-3 2 4,-4 4 5,-3 4 12,-1 6 22,0 6 20,-2 6 22,1 1 2,2-1-17,2-2-18,2-2-17,1-3-12,1-1-5,1-2-6,2-2-4,-1-2-5,1-4-1,0-2-3,-1-3-2,1-3 1,1-3 1,2-3 3,0-3 3,-1-1 2,-3 3 4,-3 1 4,-2 3 3,-3 1 5,-1 0 7,-1 2 7,0 1 6,-3 4 12,-4 8 19,-4 8 19,-4 8 18,-1 3 0,1 1-16,0-1-17,2 1-18,1 0-9,0 1-4,2 1-3,1 1-3,0-1-4,2-2-2,0-1-3,2-2-3,1-2-3,4-1 0,2-1-2,3-1-1,4-2-6,4-4-10,3-4-9,5-4-11,-1-3-2,-3-2 4,-5-2 5,-3-1 5,-3-4 4,-1-4 4,0-3 2,-2-4 3,-1-2 3,0 3 1,-2 1 2,0 3 0,-2 0 4,-1 1 5,0-1 4,-1 1 6,-1 0 2,1 3 2,2 1 1,0 3 1,1 0 0,0 0 1,0 0-2,0 1 1,1-1-1,2 0 1,1 1 0,3-1 1,2 4-1,0 6-1,1 7-3,1 8-1,-1 3-2,-4 3-2,-5 1-2,-2 3-2,-3 0-2,0-2-2,0 0 0,0 0-3,-2-1-1,-2 0-2,-4 2-2,-2 1-3,-2 0-1,1-3-1,-1-1-1,0-3 0,3-2-4,6-6-6,6-5-7,6-4-6,4-4 0,3 0 7,3-1 8,4-2 7,0 1 5,1 1 2,-1 0 2,1 2 3,-3 1-1,-1 0-2,-4 2-2,-3 0-3,-2 1-2,-1 0-4,0 0-2,-2 0-3,-1-1-1,0-2 3,-2-2 1,0-1 3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2"/>
    </inkml:context>
    <inkml:brush xml:id="br0">
      <inkml:brushProperty name="width" value="0.05103" units="cm"/>
      <inkml:brushProperty name="height" value="0.05103" units="cm"/>
      <inkml:brushProperty name="color" value="#F2395B"/>
    </inkml:brush>
  </inkml:definitions>
  <inkml:trace contextRef="#ctx0" brushRef="#br0">94758 5798 431,'0'-17'8,"0"11"25,0 12 25,0 11 24,-1 8 5,0 3-14,-2 3-14,0 3-14,-1 0-10,0-2-6,0-1-6,0-3-7,0 4-6,-2 7-3,0 8-3,-1 7-5,-2 4-7,0 0-9,-1-2-10,-1-1-9,0-3-2,2-6 5,2-6 5,3-5 6,0-6-6,0-3-16,0-5-17,0-3-15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4"/>
    </inkml:context>
    <inkml:brush xml:id="br0">
      <inkml:brushProperty name="width" value="0.03578" units="cm"/>
      <inkml:brushProperty name="height" value="0.03578" units="cm"/>
      <inkml:brushProperty name="color" value="#F2395B"/>
    </inkml:brush>
  </inkml:definitions>
  <inkml:trace contextRef="#ctx0" brushRef="#br0">95650 6846 614,'3'-20'2,"7"5"15,8 7 16,6 5 15,4 3 4,2 0-7,3 0-6,1 0-8,0 0-4,-2 0-3,-1 0-2,-3 0-2,-1 0-5,-1 2-7,-1 0-5,-1 2-8,-2-1-8,-3 1-10,-3 0-10,-3 0-10,-3 0-7,-2 1-4,-4 1-4,-2 2-5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4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95509 7350 625,'-25'7'9,"11"-3"18,12-1 18,12-2 17,8-1 4,5 0-12,5 0-12,5 0-10,3 1-11,2 0-8,2 2-10,2 0-7,0 1-12,-1 0-12,-3 0-14,-2 0-12,-3-1-3,-5 1 9,-5 0 8,-5 0 8,-3 0 3,-1 0 1,-1 0-1,0 0-1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4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98210 6045 546,'-8'-21'15,"2"3"3,1 5 3,0 3 4,2 4 3,0 4 7,2 4 4,0 4 7,-1 4-2,-3 7-6,-5 6-7,-4 5-6,-2 2-5,-1-1-2,-2-3-1,1-1-1,-1-1-4,0 2-6,2 3-7,1 1-5,1 0-6,1-1-2,1-3-5,0-1-3,3-3 0,1-3 2,2-3 2,2-3 4,3-4-9,4-6-16,4-6-17,4-6-18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5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98750 5557 567,'1'-19'10,"2"11"17,2 9 17,2 9 18,1 8 3,-1 5-9,1 5-10,0 5-10,-1 0-7,-1-3-8,0-5-6,-1-3-7,-1-2-3,1 1-1,1 1-2,2 1 1,0-1-4,0-3-3,0-3-4,-1-3-3,1-4-1,0-4 4,0-6 5,0-4 3,1-6 2,3-5-1,3-7 1,4-5-1,1-5 0,1-1-3,0-2 0,3-2-3,-1-2 0,-2-2-1,0-2-1,0-2 0,-3 1-2,-1 6-3,-2 4-2,-2 5-3,-3 4-1,-1 5 0,-2 3-1,-2 5 0,-2 4-6,0 6-12,-2 6-12,0 6-11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5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100147 6352 554,'7'-15'4,"-2"1"7,-3 1 10,0 1 8,-2 0 3,0 2-2,0 1-3,0 1-3,-2 0-1,-2 0-2,-4 0 0,-2 0-2,-2 2-2,1 2-5,-1 4-4,0 2-4,0 4-3,-3 4-3,-2 4-2,-1 3-3,-2 3 1,1-1 0,-1 1 2,1-1 2,0 1 2,2-1 3,3 1 2,1-1 3,2 0 1,2-3 0,3-1-2,1-2 0,1-1-1,2-1-1,0 1-1,2 0 0,2-2-2,6-3-4,4-2-3,5-4-3,2-3-3,1-4-3,0-4-2,-1-3-3,0-3-1,-3 1 1,-1-1 1,-2 1 0,-2 0 1,-1 4-1,-1 3 0,0 2-1,-3 4 8,-2 2 17,-4 4 17,-2 2 17,-2 3 6,0 4-4,0 2-4,0 3-4,1 0-4,0-1-4,2-2-4,0-3-5,3 0-6,2 0-9,3-1-10,4 1-9,1-2-5,1-2-3,1-4-2,1-2-2,1-2-2,2 0-2,0 0-1,1 0-1,0-2-2,1-2 1,-1-4 0,1-2-1,-2-1 2,-3 1 4,-3 0 5,-2 2 4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5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101456 6050 562,'-8'31'131,"0"-2"-28,0 0-29,1-1-29,-1-1-17,0-1-6,0-1-5,0-1-5,1-1-7,-1 1-5,0-1-7,0 1-7,0-2-4,1-2-4,-1-1-2,0-2-3,0-3-8,1-3-14,-1-3-12,0-2-13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33"/>
    </inkml:context>
    <inkml:brush xml:id="br0">
      <inkml:brushProperty name="width" value="0.02994" units="cm"/>
      <inkml:brushProperty name="height" value="0.02994" units="cm"/>
      <inkml:brushProperty name="color" value="#00BFF3"/>
    </inkml:brush>
  </inkml:definitions>
  <inkml:trace contextRef="#ctx0" brushRef="#br0">89850 44450 734,'14'0'5,"-1"2"9,-2 0 10,-2 2 9,-1 0 2,-1 3-3,1 2-4,0 2-4,1 0-4,1 1-2,3 0-4,2 0-2,-1-2-6,-1 1-6,-3-2-8,0-1-7,-3 0-8,1-2-6,0-1-8,0 0-7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6"/>
    </inkml:context>
    <inkml:brush xml:id="br0">
      <inkml:brushProperty name="width" value="0.03251" units="cm"/>
      <inkml:brushProperty name="height" value="0.03251" units="cm"/>
      <inkml:brushProperty name="color" value="#F2395B"/>
    </inkml:brush>
  </inkml:definitions>
  <inkml:trace contextRef="#ctx0" brushRef="#br0">101350 6842 676,'7'-8'0,"-1"0"0,0 0 0,-2 1 0,1-1 4,2 0 9,2 0 7,2 0 9,0 1 3,1 1 0,0 0 0,0 2-1,-1 0-2,-1 0-2,-1 0-4,0 1-2,-1-1-5,1 2-6,2 0-5,0 2-7,1 0-6,0 0-8,-1 0-8,1 0-8,-1 0-6,-1 0-3,0 0-4,-2 0-2,-1-1 0,0 0 6,-2-2 5,0 0 6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6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102292 5716 497,'-1'-12'7,"0"8"19,-2 8 17,0 8 18,-2 5 5,0 5-9,-1 3-8,-1 4-8,-1 2-7,2 1-4,1-1-5,0 0-3,1 0-5,-2-2-4,0 0-5,-1-1-4,-2-1-6,0-1-6,-1-1-6,-1-1-6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6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102500 6762 592,'15'-14'2,"-1"1"4,-1 2 4,0 3 5,-2 1 3,-1 2 4,-1 2 3,0 2 4,-1 2 2,-1 2-2,1 2-1,0 2-1,-1 2-1,-2 3-1,-3 3 0,0 3 0,-3 1-3,0 1-5,-2-1-4,0 1-5,-1-2-4,0-1-4,0-2-3,0-3-4,4-3-8,6-4-11,7-6-11,7-4-11,4-4-5,-1-2 2,1-1 0,-1-3 2,-2 0 4,-3 1 6,-4 1 6,-4 1 8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6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103797 5681 579,'15'-1'7,"-1"-2"-2,-1-2-1,0-1-2,-2-1 3,1 2 11,0 2 10,-1 2 11,1 1 3,0 2-3,-1 0-2,1 2-2,0 1-4,0 3-5,-1 4-6,1 2-4,-2 3-2,-2 3 2,-4 3 1,-2 3 2,-4 0-3,-2-2-3,-4-1-6,-2-2-4,-3-2-6,-1 1-6,-3-1-6,-1 1-5,-3-2-5,0-1-2,0-3-2,-2-1-2,1-3-2,5-2-1,3-4 0,4-2-1,3-4 1,1 0 4,0-3 3,2-2 3,0-1 3,2-2 4,0 0 2,2-1 3,0 0 3,0 0 1,0 2 3,0 1 2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7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103677 6135 531,'7'-23'-18,"-2"17"31,-3 16 28,0 17 31,-3 8 7,0-2-12,-2 0-12,0-1-13,-2 0-9,0 2-5,-1 3-3,-1 1-6,-2 0-7,0 0-12,-1-2-10,-1 0-12,1-3-3,3-3 4,2-5 5,4-3 4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7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104658 5808 568,'0'-10'28,"-2"9"7,0 9 8,-1 11 7,-1 3 1,0-1-5,0-3-5,0-1-6,1-1-5,0-1-5,2 1-7,0 0-5,1-1-4,-2 1-4,0 0-3,-1-1-3,0 0-6,3-3-11,4-1-9,2-2-11,2-4-3,2-4 4,0-6 4,1-4 4,1-4 2,1-1 2,1-3 0,2-1 2,-1-3 2,-1-3 4,-1-3 2,-1-3 4,-1-2 3,-2 0 2,-3-2 3,-1-1 2,-1 2 2,0 2 0,0 3 2,0 3 0,-1 4 0,0 3 1,-2 4 0,0 5 0,-2 4-3,0 7-8,-2 8-7,0 6-7,-1 2-3,0-3 1,0-3 3,0-2 2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7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105356 6250 632,'6'8'2,"-1"0"3,-2-1 5,-2 1 4,-2 1 2,-4 4 3,-2 2 3,-3 3 1,-2 2 3,2 1 1,1 1 1,1 1 3,0 0-2,0-1-5,0-1-3,0-1-5,2-1-2,2-1-2,4-1-2,3-1 0,2-1-4,5-3-4,4-1-3,3-2-6,4-2-4,3-2-7,3-3-6,3 0-7,2-4-6,1-2-4,0-4-4,2-2-5,-2-2 1,-6-1 7,-3-1 7,-6-1 7,-4 0 5,-1 2 4,-2 2 4,-2 3 2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7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105744 6427 627,'-16'-6'5,"2"2"10,1 4 9,1 3 10,1 2 4,0 5 0,2 4-3,1 3 0,0 4-4,0 3-3,1 3-4,-1 3-4,-1 3-4,-2 5-3,-2 3-3,-1 4-3,-3 5-11,-3 9-16,-3 7-16,-3 9-16,1-4-5,7-13 8,5-14 7,6-14 7,3-8 4,-2-3-1,0-3 0,-1-2-2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8"/>
    </inkml:context>
    <inkml:brush xml:id="br0">
      <inkml:brushProperty name="width" value="0.02808" units="cm"/>
      <inkml:brushProperty name="height" value="0.02808" units="cm"/>
      <inkml:brushProperty name="color" value="#F2395B"/>
    </inkml:brush>
  </inkml:definitions>
  <inkml:trace contextRef="#ctx0" brushRef="#br0">102350 4000 783,'64'0'22,"-15"0"2,-12 0 3,-15 0 3,-4 0-1,5 0-3,5 0-3,5 0-4,0 0-6,-5 2-9,-5 0-10,-5 2-9,-3-1-7,-1 1-2,-1 0-4,0 0-3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8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102927 3350 653,'-1'52'109,"0"-6"-25,-2-6-23,0-6-24,-2-3-15,0 2-5,-1 1-6,-1 1-6,-1-1-7,1-2-12,-1-2-11,0-1-10,2-4-7,1-2-1,2-3 0,2-2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33"/>
    </inkml:context>
    <inkml:brush xml:id="br0">
      <inkml:brushProperty name="width" value="0.02948" units="cm"/>
      <inkml:brushProperty name="height" value="0.02948" units="cm"/>
      <inkml:brushProperty name="color" value="#00BFF3"/>
    </inkml:brush>
  </inkml:definitions>
  <inkml:trace contextRef="#ctx0" brushRef="#br0">91350 42097 746,'0'-14'3,"2"2"6,0 4 7,2 3 6,0 1 5,2 2 4,0 0 4,1 2 4,1 2-4,0 6-11,0 4-13,0 5-12,-2 2-3,-3 1 2,-2 0 5,-4-1 2,-2 0-8,-1-1-23,-3-1-22,-2 0-23,0-3-3,2-3 13,3-3 15,1-2 15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8"/>
    </inkml:context>
    <inkml:brush xml:id="br0">
      <inkml:brushProperty name="width" value="0.03352" units="cm"/>
      <inkml:brushProperty name="height" value="0.03352" units="cm"/>
      <inkml:brushProperty name="color" value="#F2395B"/>
    </inkml:brush>
  </inkml:definitions>
  <inkml:trace contextRef="#ctx0" brushRef="#br0">104325 3600 656,'-1'16'76,"0"-1"-14,-2 1-13,0 0-14,-2 0-8,0 3-5,-1 1-4,-1 3-5,-1 0-3,0-1 0,0-1-1,0-1-1,1-1-3,-1 1-9,0-1-7,0 1-8,0-1-7,1-3-7,-1-1-8,0-2-6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09"/>
    </inkml:context>
    <inkml:brush xml:id="br0">
      <inkml:brushProperty name="width" value="0.02447" units="cm"/>
      <inkml:brushProperty name="height" value="0.02447" units="cm"/>
      <inkml:brushProperty name="color" value="#F2395B"/>
    </inkml:brush>
  </inkml:definitions>
  <inkml:trace contextRef="#ctx0" brushRef="#br0">104400 4096 899,'21'-14'0,"-3"5"0,-5 3 0,-3 4 0,-2 2 3,0-2 8,0 0 6,-1-1 7,1-1 0,0 2-9,0 0-8,-1 2-9,1 1-11,-2 2-14,-1 2-13,0 1-14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11"/>
    </inkml:context>
    <inkml:brush xml:id="br0">
      <inkml:brushProperty name="width" value="0.03152" units="cm"/>
      <inkml:brushProperty name="height" value="0.03152" units="cm"/>
      <inkml:brushProperty name="color" value="#F2395B"/>
    </inkml:brush>
  </inkml:definitions>
  <inkml:trace contextRef="#ctx0" brushRef="#br0">105010 3407 697,'0'-17'40,"0"14"0,0 14-1,0 13 1,-1 8-3,0 1-5,-2 0-5,0 2-4,-2-1-7,-2 0-8,-1-1-7,-3-1-9,0-3-3,3-3-1,1-5 0,2-3 0,1-2-4,1 3-7,-1 1-7,0 3-8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11"/>
    </inkml:context>
    <inkml:brush xml:id="br0">
      <inkml:brushProperty name="width" value="0.03368" units="cm"/>
      <inkml:brushProperty name="height" value="0.03368" units="cm"/>
      <inkml:brushProperty name="color" value="#F2395B"/>
    </inkml:brush>
  </inkml:definitions>
  <inkml:trace contextRef="#ctx0" brushRef="#br0">105400 4247 653,'22'-15'1,"-3"4"3,-3 3 3,-3 3 3,-2 1 3,0 2 3,-2 0 3,0 2 4,-3 2 1,-3 6 0,-2 4-1,-4 5 0,-1 2-4,-2-1-7,0-1-6,-1-1-6,0-2-7,2-1-7,2-2-7,2-2-7,3-3-3,2-3 0,3-2 0,4-3 1,1-3 1,3-2 1,2-2 1,1-2 2,1 1 5,-1 1 5,-1 2 6,0 2 7,-3 3 6,-3 2 8,-3 4 7,-2 2 8,-3 2 4,0 2 3,-2 0 2,0 1 3,-1 1 0,0-1-2,0 1-2,0 0-3,1-2-3,1-1-5,3-2-4,2-2-6,1-2-3,2 0-2,0-2-2,1 0-2,3-1-1,2 0-2,3 0-1,3 0-2,1-2-1,1-2-2,-1-4-2,1-2-2,-2-2-2,-3 1-1,-3-1-2,-3 1-1,-3-1-1,-2 0 3,-4 0 2,-2 1 2,-4 0 1,-2 0-2,-4 2-1,-2 1-2,-4 1-1,-5 2-5,-5 2-3,-5 2-3,-1 2-1,3 2 3,3 2 2,3 2 3,2 0-1,1-1-4,1 0-4,1-2-4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81928 11900 999,'-15'0'-82,"2"0"22,3 0 22,1 0 22,2 0 12,0 2 0,2 0 1,1 2 2,0 0-1,2 1 1,0 1 1,2 2-1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16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82038 11116 512,'7'-7'53,"1"2"-7,0 2-8,0 2-8,1 1-5,1 2-2,3 0-1,2 2-2,-1 0-3,-1 2-6,-2 0-4,-2 1-7,-2 1-1,-1 2-1,-1 0 1,0 1 0,-2 2 0,0 2 0,-2 1 2,0 3-1,-3-1 1,-2-1 0,-3-2-1,-3-3 1,-3 1-1,-2 0 1,-2 1-1,-1 1-1,-2 1 1,1-1-1,-1 1-1,1 0 1,-1-1-1,1-1 0,-1-1 0,1-1 1,0-1 0,4 0 0,3-2 0,3-1 0,0 0 1,0-2 3,-1-1 2,-1 0 3,3-2 3,8-2 5,8-2 5,7-2 4,5-1 0,0 0-4,-1 0-4,1 0-4,-1 0-3,1-2-1,-1 0 0,1-1-2,-1-1-1,1 0-2,-1 0-2,1 1 0,-1-1-3,1 2-3,-1 1-2,1 0-2,-1 2-3,-3 0-5,-1 2-5,-2 0-4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17"/>
    </inkml:context>
    <inkml:brush xml:id="br0">
      <inkml:brushProperty name="width" value="0.03618" units="cm"/>
      <inkml:brushProperty name="height" value="0.03618" units="cm"/>
      <inkml:brushProperty name="color" value="#F2395B"/>
    </inkml:brush>
  </inkml:definitions>
  <inkml:trace contextRef="#ctx0" brushRef="#br0">83590 11431 608,'-1'-13'18,"-2"3"2,-2 4 2,-1 4 1,-2 3 2,0 4-3,0 2 0,1 3-2,-1 2 0,0 0-2,0-1 0,0 1-2,1 1 0,1 0-1,0 1 0,2 1-2,-1 1 0,0 1-1,-1 1-1,-1 1-2,0 0 0,2-3 1,2-1-1,2-2 1,2-2-5,4-1-6,2 0-7,3-2-8,3-3-3,0-4 2,1-6 2,1-4 1,0-4 0,-1-1 0,-1-3-1,0-1 0,-3-2 0,1 1 1,-2-1 3,0 1 1,-2-1 2,-1 2 2,-1 1 2,0 1 1,-2 1 1,0 3-1,-2 1-1,0 2-1,-3 2 1,0 2 2,-3 3 2,-2 1 3,0 2-8,0 1-16,2 3-16,1 2-17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17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84483 11150 655,'14'1'31,"-4"2"5,-5 2 5,-2 2 6,-5 1-2,-2 3-8,-4 2-8,-2 2-8,-3 1-5,-3 4-3,-3 4-3,-3 2-2,-1 0-2,1 0-3,1-1-2,1-1-1,1 0-6,0-1-7,2 1-7,1-1-7,2-2-2,2-3 3,4-4 3,3-4 4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18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84250 11378 678,'8'-21'-8,"0"3"10,-1 4 10,1 5 12,0 2 4,2 2 1,0 2 1,1 2 0,0 2-1,0 2-3,-2 2-4,-1 2-3,0 2-3,0 3 0,0 3-2,0 3 0,0 2-3,-1-1-5,1 1-5,0-1-4,0 1-9,0 1-13,-1 1-13,1 1-13,-1-1-6,0-3 3,-2-3 2,0-2 3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18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85747 11328 606,'-8'-5'35,"2"8"7,1 6 5,0 7 6,1 4-2,1 1-8,-1 1-9,0 1-9,0-1-6,2-3-3,0-3-3,2-3-3,2-3-4,6-4-8,4-4-7,5-4-6,1-4-5,-1-4-2,-3-3-1,-1-5-2,-2-2 2,-1-1 3,0-1 4,-2-1 3,-1 0 4,-2 1 2,-3 2 3,0 0 2,-4 2 3,0 4 1,-3 4 2,-2 5 1,-1 1-1,-2 2-5,0 0-5,-1 2-5,-1 1-3,1 4-2,-1 2-1,0 3-3,2 2-2,3 0-6,2-1-4,4 1-5,1-1 0,-2-3 8,-1-1 6,0-2 7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33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90407 42800 576,'6'16'77,"-2"-1"-15,-4 1-17,-2 0-15,-4 1-8,-4 7 0,-4 4 0,-3 4 0,-3 3-1,1-1-2,-1-1-1,1-2-1,0-1-3,2-3-2,3-3-2,1-3-2,4-5-6,4-6-9,6-8-9,4-6-10,5-7-6,6-6-2,4-5-4,5-7-2,1-1 2,-2 3 5,-1 4 6,-2 2 5,-3 3 6,-1 2 6,-3 4 5,-1 3 6,-3 3 5,-4 4 6,-4 4 5,-4 4 7,-3 4 4,-2 3 2,-2 5 3,-1 4 2,-3 1-1,0 0-6,-1 1-6,-1-1-6,-1 1-5,0-1-5,1 1-5,-1-1-6,1-1-3,3-3-3,1-3-3,2-2-3,4-5-7,6-7-14,6-4-11,6-7-14,2-5 0,1-2 10,0-3 11,-1-3 12,1 0 6,0 1 4,-1 3 4,1 1 3,-2 2 5,-1 3 6,-2 1 7,-2 2 6,-2 4 10,-2 4 13,-3 6 14,0 4 13,-4 3 1,0-1-11,-3 1-13,-2 0-12,-2 2-8,-4 5-2,-2 5-4,-3 5-3,-2 1-3,-1-3-5,-1-3-3,-1-3-5,-3 0-4,-3 3-4,-4 3-4,-4 3-5,0-1-2,3-4 1,5-3-1,4-4 1,3-4-3,4-3-3,5-3-5,3-2-4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18"/>
    </inkml:context>
    <inkml:brush xml:id="br0">
      <inkml:brushProperty name="width" value="0.02821" units="cm"/>
      <inkml:brushProperty name="height" value="0.02821" units="cm"/>
      <inkml:brushProperty name="color" value="#F2395B"/>
    </inkml:brush>
  </inkml:definitions>
  <inkml:trace contextRef="#ctx0" brushRef="#br0">86300 11750 779,'28'8'29,"-6"-1"-1,-5 1 1,-6 0 1,-4 0-2,1-1-3,0 1-4,0 0-4,-1-1-6,1-1-9,0 0-8,0-2-10,-1 0-10,1 0-13,0 0-11,0 0-14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18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87390 10650 554,'-8'45'151,"2"-2"-35,1-4-35,0-2-36,1 2-21,1 6-7,-1 7-7,0 8-9,-1 5-6,-2 5-6,-2 5-7,-1 4-7,-1 0-2,0-7-1,2-7 0,1-7-1,0-6-4,1-8-11,-1-6-11,0-7-10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0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91294 11531 558,'14'-14'63,"-1"5"-12,-2 3-12,-2 4-13,0 3-5,1 2-2,3 2 1,2 2-2,-1 1 0,-1 1-3,-2 1-2,-2 2-2,-3-1-2,-1 1-3,-2 0-2,-2-1-2,-2 3-2,-2 2 1,-2 3 1,-1 3 0,-4 1-2,-4-2-5,-4 0-4,-3 0-4,-2-3-3,-1 0-2,1 0 0,-1-2-3,2-2 3,3-1 4,3-2 4,3-2 5,5-3 3,8-3 3,8-2 4,7-3 3,6-3-3,-1 0-7,2-2-7,2 0-8,-1-1-6,0 0-1,1 1-4,-1-1-2,0-1 0,-3 0 1,-1-1 2,-2-1 3,-2-1 1,-1 0 4,-1 1 4,-1-1 2,-1 1 4,-2 0 1,-2 2 3,-2 1 1,-1 0 4,0 0 4,-1 1 4,1-1 5,-1 3 10,-2 8 19,-2 6 17,-2 7 18,0 3 2,0-3-14,2-1-16,1-2-14,0-2-9,0 1-3,0 0-3,0-1-4,1 0-3,3 0-3,4-2-4,2-1-3,2-2-5,1-4-4,2-4-5,0-4-5,0-3-2,-1-3 2,-1-3 1,0-3 1,-3-1 1,-1 1-3,-2 0-3,-2 3-1,-2-1-2,-2 0-1,-2 1-1,-2-1 0,-2 1 0,0 3 3,-1 1 2,-2 2 2,1 2 1,-1 2-1,0 3-1,0 1-1,1 2 0,0 1-3,2 3-1,1 2-2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0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93480 11600 602,'-16'1'87,"2"4"-15,1 2-15,1 3-16,0 3-10,1 2-3,-1 1-4,0 3-3,-1 1-5,-1 1-5,-3 0-4,-1 3-5,-2-2-4,1 0-5,-1-1-6,1-1-4,0-1-6,2-3-8,2-1-6,3-2-8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0"/>
    </inkml:context>
    <inkml:brush xml:id="br0">
      <inkml:brushProperty name="width" value="0.03339" units="cm"/>
      <inkml:brushProperty name="height" value="0.03339" units="cm"/>
      <inkml:brushProperty name="color" value="#F2395B"/>
    </inkml:brush>
  </inkml:definitions>
  <inkml:trace contextRef="#ctx0" brushRef="#br0">93200 11777 658,'8'-6'36,"2"2"1,0 4-1,1 3 0,1 2-2,1 3-2,2 3-3,0 4-2,0 0-4,-1 3-3,-1 0-5,0 1-4,-2 0-6,-1 1-6,-1-1-7,0 1-7,-2-2-9,-1-1-9,0-2-10,-2-3-10,1-1-3,0-2 4,1-2 5,2-2 3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0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94412 11897 562,'-8'-13'67,"2"6"-10,1 6-10,1 6-11,0 4-6,0 2-5,0 1-5,0 3-5,0 2-2,0 1 1,0 3 0,1 1 0,-1 0 1,2-3 1,0-3 0,2-3 2,1-3-4,4-4-8,2-4-6,3-4-9,2-4-4,-1-2 0,1-3-2,0-3-1,-2-2-1,1-2-2,-2 0-1,-1 0-1,-1-1 0,-2 0 3,-3 2 2,0 1 3,-4 2 2,0 1 1,-3 2 1,-2 3 1,-1 1 0,-1 2-1,-2 2 0,1 2-2,-2 2-1,2 4-4,1 2-3,1 3-3,1 2-4,0 0-2,2-1-2,1 1-3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1"/>
    </inkml:context>
    <inkml:brush xml:id="br0">
      <inkml:brushProperty name="width" value="0.02409" units="cm"/>
      <inkml:brushProperty name="height" value="0.02409" units="cm"/>
      <inkml:brushProperty name="color" value="#F2395B"/>
    </inkml:brush>
  </inkml:definitions>
  <inkml:trace contextRef="#ctx0" brushRef="#br0">94900 12300 913,'8'7'8,"1"-1"6,2 0 5,0-2 6,0 0-6,-1 0-17,-1 0-19,0 0-17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1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95423 10922 535,'0'-19'48,"0"7"-1,0 8 1,0 8 0,0 6-4,0 5-5,0 5-7,0 5-5,0 5-5,0 5-1,0 4-2,0 6-2,-2 4-1,-2 4-2,-4 3-2,-2 5-1,-3 4-13,-3 7-20,-3 5-21,-3 6-21,1-4-9,5-13 2,5-14 4,5-14 3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2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99622 11581 550,'29'-14'26,"-5"5"8,-5 3 10,-5 4 7,-3 3 1,0 2-8,-2 2-8,-1 2-7,0 1-7,-2 3-4,-1 2-5,0 1-4,-2 3-3,-2 1 0,-2 3-2,-2 1 0,-3 1-2,-4-1-6,-4-1-4,-3-1-4,-2-1-5,1-3-1,1-1-3,1-2-2,0-3 1,2 1 1,1-2 4,1 0 2,3-3 4,6-1 5,6-2 7,6-2 5,4-2 1,3 0-4,3-2-3,3 0-5,0-1-3,-1 1-2,-3-2-3,-1 2-3,-1-2-4,1 0-9,2-2-6,0 0-9,-1 0 1,-1 1 8,-3 0 7,-1 2 7,-3-1 9,-2 0 8,-4-1 7,-2-1 9,-2 1 13,0 4 17,0 4 19,0 4 18,0 2 1,0 1-14,0 1-15,0 2-14,0-1-10,0 1-5,0-1-3,0 1-5,1-2-5,3-2-6,4-4-4,2-2-6,2-4-4,0-2-2,-1-4-2,1-2-3,-1-2 0,-1 1 2,0-1 0,-2 1 2,-1-1 1,-2 0 0,-3 0 0,0 1 2,-4-1-1,0 2 2,-3 1 0,-2 1 0,-1 1 1,-2 2 0,0 2 1,-1 2 1,0 1-2,0 2-7,2 1-4,1 0-6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2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101363 12050 591,'-22'0'36,"5"2"3,3 0 3,4 2 1,2 1 0,-2 3-5,0 3-4,-1 4-4,-1 1-3,-2 1-5,0 1-3,-1 1-4,0-1-4,-1 1-4,0-2-4,1-1-5,-1-1-7,2-1-11,1-1-12,1-1-10,1-2-9,1-2-5,0-4-6,2-2-6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34"/>
    </inkml:context>
    <inkml:brush xml:id="br0">
      <inkml:brushProperty name="width" value="0.02997" units="cm"/>
      <inkml:brushProperty name="height" value="0.02997" units="cm"/>
      <inkml:brushProperty name="color" value="#00BFF3"/>
    </inkml:brush>
  </inkml:definitions>
  <inkml:trace contextRef="#ctx0" brushRef="#br0">91150 44146 734,'8'-8'0,"0"2"0,-1 1 0,1 1 0,1 0 5,2 0 12,1 0 10,3 1 12,1-1 3,-1 2-5,1 0-5,0 2-5,0 0-5,3 0-9,1 0-9,3 0-7,-1 0-9,-3 0-11,-3 0-10,-3 0-11,-3 1-4,-2 2 3,-4 2 1,-2 1 3,-2 2 5,0-1 5,0 1 7,0 0 7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2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101050 12150 663,'14'22'110,"-1"-1"-25,-2-3-26,-2-1-27,-1-1-15,1-1-5,2 1-5,0 0-6,0-1-1,1-1 2,0-1 3,0-1 1,-1-1-11,-1-2-29,-1-2-27,0-2-28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3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102209 12297 555,'-15'-7'6,"1"2"10,1 2 10,1 2 11,0 3 6,2 4-1,1 4-1,1 3 0,1 2-2,2 0-5,2-2-5,2-1-3,1 0-5,2 0-4,0-1-3,2 1-4,1-4-8,5-6-10,4-8-12,4-6-10,-1-3-5,-1-1 3,-4 0 2,-3 1 3,-2-1 3,-2 2 5,-3 1 3,0 1 4,-4 1 1,0 2 2,-3 2-1,-2 3 1,-1 0-1,-2 2 0,0 0 0,-1 2-1,0 0-3,1 2-4,0 0-4,2 2-6,1 0 0,0 0 1,2-1 3,1 1 2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3"/>
    </inkml:context>
    <inkml:brush xml:id="br0">
      <inkml:brushProperty name="width" value="0.026" units="cm"/>
      <inkml:brushProperty name="height" value="0.026" units="cm"/>
      <inkml:brushProperty name="color" value="#F2395B"/>
    </inkml:brush>
  </inkml:definitions>
  <inkml:trace contextRef="#ctx0" brushRef="#br0">102550 12550 846,'7'7'-1,"-1"-1"1,0 0 0,-2-2-1,0 0 7,0 0 12,0 0 12,0 0 13,0 0-5,3 1-18,2 1-20,2 2-18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3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103003 11355 567,'0'-13'65,"0"6"-7,0 6-10,0 6-7,-1 5-6,0 3-4,-2 5-2,0 4-4,-2 3-3,0 6-1,-1 5-1,-1 5-2,-2 4-5,0 5-6,-2 5-8,1 6-6,-4 6-11,-2 8-11,-3 10-14,-3 8-12,1-4-6,3-17 0,5-19 1,3-16 1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43"/>
    </inkml:context>
    <inkml:brush xml:id="br0">
      <inkml:brushProperty name="width" value="0.04652" units="cm"/>
      <inkml:brushProperty name="height" value="0.04652" units="cm"/>
      <inkml:brushProperty name="color" value="#00BFF3"/>
    </inkml:brush>
  </inkml:definitions>
  <inkml:trace contextRef="#ctx0" brushRef="#br0">71337 18231 472,'7'-37'80,"1"4"-13,0 4-14,0 3-13,-2 3-10,-1 1-7,-2 1-8,-2 1-7,-3 2-5,-3 3-3,-5 3-3,-4 3-2,-1 2-1,1 2 3,1 2 4,0 2 2,1 3 2,-3 6 0,-2 4 1,-1 5 1,-2 3 0,-1 1 0,-1 1 0,-1 1-1,1 1 1,3 1 0,3 1-1,3 1 0,1 0 0,2 2 0,1 1 0,1 1 1,0-1-1,2-2 0,0-1 1,2-3-1,1-2 1,2-1-3,2-2 0,2-3-1,2-2-2,2-2-2,1-4-2,3-3-2,2-2-2,0-4-2,1-2-1,1-3-3,2-5-2,1-4-1,3-5-3,1-5-1,2-2-1,-1 0 1,1-1 1,-1 1 1,-1 0 1,-3 1 1,-3 1 0,-3 1 1,-2 2 3,0 3 2,-2 3 4,-1 3 4,-1 2 4,-2 0 5,-2 2 5,-2 1 5,-1 4 6,0 8 9,0 7 9,0 9 9,0 2-2,0-1-8,0-3-11,0-1-9,0-1-6,2 0-2,0-1-3,2 1-2,0 0-4,2 3-5,0 2-7,1 1-6,1 1-6,2-1-7,0-1-6,1-1-8,0-2 0,-2-1 6,-2-2 5,-2-3 5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44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72887 17585 529,'2'-14'77,"2"4"-11,4 4-12,2 4-11,1 2-10,1 0-4,0 0-6,0 0-6,-1 0-4,1 0-3,0 0-3,0 0-4,-1 0-11,1-2-21,0 0-19,0-2-20,-2-1-6,-1-3 11,-2-4 9,-2-2 11,-2-1 8,-2 1 8,-2 1 7,-2 1 9,-2-1 4,0 0 1,-1-1 2,-1-1 2,-1 1 3,0 2 4,0 4 5,0 3 4,0 1 4,1 2 2,-1 0 3,0 2 2,-1 2 3,-4 4 2,-2 4 3,-3 3 2,-1 4-1,3 1-3,1 3-4,3 1-3,0 2-2,0 1-1,0 1 1,1 1-1,0-1 0,2-1-2,2-3-1,2-1-1,4-2-2,4-1-3,5-1-2,6-1-4,1-2-3,1-2-7,0-4-6,-1-3-6,0-1-3,-1 0 1,0 0 1,-2 0 0,-1 0 0,-1 0-2,0 0-2,-2 0-2,-1 0 2,-2 3 4,-2 2 5,-2 2 5,-1 0 3,2-1 0,0 0 1,2-2 1,-1 0-1,-3 1 1,0 2-1,-3 0-1,-3 2 1,-2 1-1,-3 3-1,-3 2-1,-3 1 1,-2 1-1,-1 0 1,-3 3 0,0-2 0,-1-2 2,1-1 0,-1-2 1,0-2 1,-1-1 1,-1-1 1,0 0 1,-1-3 1,3-1 3,1-2 4,3-2 1,2-2 4,2-1 0,4 0 3,3-1 1,6-2 4,10-1 5,9 0 4,11-1 5,4-1 0,-2 2-8,0 0-7,-1 2-8,0 0-4,1 2-3,1 0-3,1 2-2,1 0-7,2 0-12,2-1-13,3 1-12,-2 0-8,0 0-1,-3 0-3,-2 0-1,-3 0 1,-7 0 5,-5 0 5,-6 0 5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44"/>
    </inkml:context>
    <inkml:brush xml:id="br0">
      <inkml:brushProperty name="width" value="0.04639" units="cm"/>
      <inkml:brushProperty name="height" value="0.04639" units="cm"/>
      <inkml:brushProperty name="color" value="#00BFF3"/>
    </inkml:brush>
  </inkml:definitions>
  <inkml:trace contextRef="#ctx0" brushRef="#br0">78009 18061 474,'-8'-15'7,"2"4"15,1 3 14,0 3 14,2 3 5,1 5-4,0 6-6,2 4-4,-1 3-3,-1 1-4,0 1-2,-1 1-2,-1 1-4,2-1-5,0 1-5,2 0-5,-1 1-4,-2 6-4,-2 5-3,-1 5-5,-2 1-6,0 0-10,0-2-9,1 0-10,0-3-4,2-5 0,2-5 1,2-5 0,1-6-1,2-8-3,0-8-3,2-8-4,-1-4 5,-1 1 11,0-1 10,-1 1 12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44"/>
    </inkml:context>
    <inkml:brush xml:id="br0">
      <inkml:brushProperty name="width" value="0.0362" units="cm"/>
      <inkml:brushProperty name="height" value="0.0362" units="cm"/>
      <inkml:brushProperty name="color" value="#00BFF3"/>
    </inkml:brush>
  </inkml:definitions>
  <inkml:trace contextRef="#ctx0" brushRef="#br0">78000 18722 607,'7'-42'-21,"-2"9"15,-3 11 17,0 9 16,-1 6 8,1 1 3,3 0 1,2 2 2,1 0-1,2 0-3,0 0-6,1 0-3,3 0-3,1 1-4,5-1-2,2 0-3,0 0-6,-1 2-9,-3 0-9,-1 2-9,-2 0-8,-1 0-9,-1 0-6,0 0-9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45"/>
    </inkml:context>
    <inkml:brush xml:id="br0">
      <inkml:brushProperty name="width" value="0.053" units="cm"/>
      <inkml:brushProperty name="height" value="0.053" units="cm"/>
      <inkml:brushProperty name="color" value="#00BFF3"/>
    </inkml:brush>
  </inkml:definitions>
  <inkml:trace contextRef="#ctx0" brushRef="#br0">78759 17530 415,'7'-43'2,"-1"8"7,-1 7 5,0 9 6,-2 6 9,0 6 12,-2 6 13,0 6 13,-2 5 0,0 3-10,-2 5-11,0 4-10,-2 2-7,0 2-4,-1 3-3,-1 1-4,-1 4-3,0 5-2,0 4-3,1 6-3,-2 7-4,0 11-4,-1 11-5,-1 10-6,0 3-7,2-6-10,2-6-11,3-5-9,0-9-6,2-9 0,0-10 1,2-10-1,0-7 2,0-7 4,0-5 3,0-6 4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45"/>
    </inkml:context>
    <inkml:brush xml:id="br0">
      <inkml:brushProperty name="width" value="0.03738" units="cm"/>
      <inkml:brushProperty name="height" value="0.03738" units="cm"/>
      <inkml:brushProperty name="color" value="#00BFF3"/>
    </inkml:brush>
  </inkml:definitions>
  <inkml:trace contextRef="#ctx0" brushRef="#br0">79150 18597 588,'8'-8'4,"1"0"7,2 0 7,0 1 7,0 0 5,1 2 2,0 2 1,0 2 1,-2 2-2,1 4-7,-2 2-6,-1 3-6,-1 4-3,-2 2 1,-2 3 1,-2 3 2,-3 1-4,-2-1-7,-3-2-8,-3 1-7,-2-3-4,0-1 2,0-2 1,1-3 0,0-1 2,1-2 0,0-2 0,2-2 0,3-2 2,4-1 1,6 0 2,4-2 1,3 0 4,1 0 1,1 0 4,1 0 3,0 1 2,-1 0 1,-1 2 2,0 0 1,-3 2 2,-1 2 3,-2 2 2,-2 2 3,-3 2-1,-4 5-2,-4 3-4,-4 5-3,-2 0-3,-1-2-4,-1-1-2,-1-2-5,-1-4-5,1-1-12,-1-4-9,1-3-11,0-2-9,2 0-9,3-2-7,1 0-9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34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91228 44794 594,'-19'6'42,"11"-3"1,9-2 2,10-3 1,4-3-3,1 0-7,-1-2-8,1 0-6,-1 0-9,-1 2-8,-1 2-10,0 2-8,-3 3-4,-1 4 1,-2 4 0,-2 4 1,-2 1 0,-2 1 2,-2 0-1,-2-1 2,-2 0-1,0-1 1,-1-1 1,-1 0-1,-3-2 2,-4 1 5,-4 0 2,-3 0 5,-1-2 3,3-1 4,3-2 3,3-2 3,1-2 2,2 0-1,1-2-1,1 0-1,1-3 2,2-2 4,2-4 3,2-2 5,2-3-1,4-1-3,2-3-5,3-1-5,3-2-5,0-1-11,1-1-9,1-1-10,1 0-9,-1 3-11,1 1-10,0 3-10,-2 1-2,-3 2 7,-3 3 6,-2 1 7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48"/>
    </inkml:context>
    <inkml:brush xml:id="br0">
      <inkml:brushProperty name="width" value="0.04502" units="cm"/>
      <inkml:brushProperty name="height" value="0.04502" units="cm"/>
      <inkml:brushProperty name="color" value="#00BFF3"/>
    </inkml:brush>
  </inkml:definitions>
  <inkml:trace contextRef="#ctx0" brushRef="#br0">48874 1674 488,'-6'7'5,"4"-2"11,4-2 10,4-2 10,5-2 3,9-2-4,7-2-4,9-2-4,3-1-4,2-2-4,1 0-4,0-1-4,-1 0-1,-6 1-1,-4 0 0,-5 2 0,-3 1-6,-3 0-10,-1 2-12,-2 1-11,-3 0-5,-1 2 1,-2 0 1,-2 2 0,-5-2 1,-6-2-2,-8-4 0,-6-2-1,-5-2 3,-1-1 8,-2-1 9,-3-1 7,0-1 3,1 0 1,1 1-1,1-1-1,1 0 5,1 1 7,1-1 8,1 0 8,2 2 2,3 3-2,3 3-3,2 2-4,3 5 4,1 6 9,0 6 9,2 6 9,0 3 1,2 2-7,0 3-7,2 1-7,0 3-5,0 3-2,0 3-3,0 2-2,0 5-2,0 4-1,0 6-2,0 4-2,1 3-1,2-1-3,2 1-2,2 0-2,0-3-1,-1-5 0,0-4 1,-2-6 0,1-4-2,0-5-7,1-5-7,2-5-5,-5-6-8,-8-5-10,-10-6-8,-7-6-9,-6-5 1,1-2 9,-1-3 10,1-3 11,-1-1 9,1 2 13,0 3 11,-1 1 11,3 2 5,5 2-4,5 2-3,5 2-2,4 1 2,4 0 12,4 0 10,4 0 10,5-3 2,7-6-9,7-5-9,7-7-8,6-5-7,4-5-4,5-4-3,6-6-5,0 0-5,-4 2-4,-4 3-6,-4 4-4,-4 2-4,-3 5-2,-5 3-1,-4 5-3,-3 2-1,-4 4-3,-5 3-1,-3 3-3,-4 0 4,-2 0 10,-4-2 9,-2 0 9,-1-1 6,2-2 3,2 0 2,2-1 2,2-2 1,5-1-1,4-3-1,4-1-2,1-1-2,-1 2-4,-1 2-3,-1 3-4,-1 0-3,-2 0-1,-3 1-1,-1-1-2,-2 0-1,0 1-1,-2-1-1,0 0-1,-3 0 0,-2 1 0,-4-1 0,-2 0 0,-3 0 3,0 1 4,-1-1 5,-1 0 4,-2 1 3,0 1 1,-1 0-1,-1 2 2,0 1 0,2 0 3,3 2 2,1 1 2,1 1 4,2 6 5,1 2 4,0 5 6,2 3 0,1 1-3,0 3-4,2 2-4,2 2-2,3 3-2,5 2 0,4 5-2,3 2 0,1 6-2,3 4 0,1 6-1,2 3-2,-1 5-2,1 4-3,-1 4-2,1 0-6,-1-2-7,1-1-7,-1-2-9,1-3-4,1-5-4,1-3-4,1-4-2,-1-3-2,-1-4 2,-3-2 0,-1-3 2,-3-5 1,-5-5 3,-3-7 3,-4-5 2,-2-4 2,0 0 2,0-2 1,0 0 1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48"/>
    </inkml:context>
    <inkml:brush xml:id="br0">
      <inkml:brushProperty name="width" value="0.03636" units="cm"/>
      <inkml:brushProperty name="height" value="0.03636" units="cm"/>
      <inkml:brushProperty name="color" value="#00BFF3"/>
    </inkml:brush>
  </inkml:definitions>
  <inkml:trace contextRef="#ctx0" brushRef="#br0">51408 2638 605,'0'-15'4,"0"2"9,0 3 8,0 1 9,-1 5 5,0 8 4,-2 8 2,0 7 3,-2 6-3,-2 3-6,-2 3-7,-1 3-8,-3 2-5,-2 4-3,-1 2-3,-3 4-3,-1-1-5,1-2-2,-1-4-5,1-2-3,-1-4-4,1-3-5,-1-5-5,1-3-5,0-6-2,3-3 0,1-6 1,2-4-1,2-6 0,1-2 0,1-5-1,0-4 1,2 0-1,1 1 1,0 2 1,2 2 1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48"/>
    </inkml:context>
    <inkml:brush xml:id="br0">
      <inkml:brushProperty name="width" value="0.03068" units="cm"/>
      <inkml:brushProperty name="height" value="0.03068" units="cm"/>
      <inkml:brushProperty name="color" value="#00BFF3"/>
    </inkml:brush>
  </inkml:definitions>
  <inkml:trace contextRef="#ctx0" brushRef="#br0">50900 919 716,'18'-28'5,"3"5"11,4 7 9,5 5 10,0 7 4,-2 8-1,-1 8-2,-3 7-2,0 6-6,-1 1-9,1 2-11,-1 3-8,-1-2-5,-3-2 0,-3-3 1,-2-3 1,-3-3-10,-1-3-21,-1-3-21,0-2-22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49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53245 1344 513,'-13'-8'3,"4"0"7,6 0 5,5 1 6,2 0 4,3 2 0,2 2 1,2 2 1,3 0-1,5-2-1,5-2 0,5-2-2,2 0-4,0 1-10,0 0-8,1 2-10,-3 0-3,-2 2 3,-3 0 0,-3 2 3,-5 2-7,-8 6-17,-8 4-15,-8 5-17,-5 2-1,-2-3 14,-1-1 15,-3-2 13,0-2 8,-1-1 3,1-1 3,-1 0 3,1-2 2,-1-1 0,1 0 0,-1-2 1,1 1 5,3 0 7,1 1 8,3 2 9,1 0 4,2-1 3,2 1 2,2 0 3,2 0 1,0 2-3,2 0-1,1 1-2,0 2-3,0 1-2,0 3-3,0 2-3,1 2-2,1 2-1,3 4-2,2 3 0,0 4-2,0 3-3,-2 4-2,0 4-1,-2 2-7,-1 0-6,0 0-9,-2 0-8,0-3-7,0-4-7,0-6-6,0-4-7,0-5-1,0-5 5,0-5 5,0-4 4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49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53326 2449 598,'30'-49'27,"-3"10"1,-3 11 1,-3 11 1,-2 6 0,1 1 0,-1 0-2,1 2 0,-1 2-1,1 2-3,-1 4-3,1 3-2,-2 1-2,-5 3-4,-3 2-3,-4 2-2,-3 2-3,0 5 1,-2 3-1,0 5 1,-4 2-2,-4 2 0,-5 3-2,-5 1-1,-4 1-2,-1 1-1,-3-1 0,-1 0-2,-1-2-2,1-2-5,1-3-3,2-3-5,-1-4-6,3-5-8,0-5-7,1-4-8,1-4-2,2-2 4,3-2 4,1-2 3,2-2 4,3 0 5,1-1 5,2-2 5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49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53100 2909 605,'9'-15'0,"3"4"6,4 3 5,2 3 7,2 2 7,1 3 8,1 4 9,1 2 7,1 4 1,1 4-6,1 3-5,1 5-6,0 3-8,0 5-10,1 3-11,-1 4-9,0 1-7,-1-2-3,-1-2-3,-1-1-4,-3-5-3,-3-4-4,-5-5-4,-3-4-4,-2-4-3,0-1-4,0-1-4,0 0-4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0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54655 544 509,'1'-16'2,"2"1"7,2-1 5,2 0 5,1 3 3,-1 3-1,1 4 0,0 4-1,0 5 0,2 6 0,0 5-1,1 7 0,-1 4-4,-2 5-7,-4 3-6,-2 4-8,-4 3-7,-2 0-7,-4 2-6,-2 1-8,-3-2-2,-1-4-1,-3-4 0,-1-4 1,-3-3 3,0-3 7,-1-3 8,0-2 7,-1-4 5,4-3 4,3-3 2,3-2 4,4-4 5,6-4 9,6-4 9,6-4 8,5-3 2,5-2-4,5-1-4,5-3-5,2 0-4,-1 1-6,-2 1-5,0 1-6,-2 2-4,-3 4-1,-3 5-1,-3 3-1,-1 2 0,-2 2 5,-1 0 3,-1 1 3,-2 2 4,-2 2 4,-4 2 2,-2 2 3,-4 1 2,0 1 0,-3 1-1,-2 2-1,-2 1 1,-4 5-2,-2 3 1,-3 4-1,-2 5-2,-3 3-3,-1 4-2,-3 4-3,-2 4-1,-4 6-2,-4 4-1,-4 5 0,-2 1-1,2-3 1,0-3 1,1-2 0,3-5 0,4-3-1,4-4-2,3-4-1,4-4-9,3-3-18,3-5-17,3-3-19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1"/>
    </inkml:context>
    <inkml:brush xml:id="br0">
      <inkml:brushProperty name="width" value="0.0477" units="cm"/>
      <inkml:brushProperty name="height" value="0.0477" units="cm"/>
      <inkml:brushProperty name="color" value="#00BFF3"/>
    </inkml:brush>
  </inkml:definitions>
  <inkml:trace contextRef="#ctx0" brushRef="#br0">55000 2913 461,'8'-9'0,"0"0"0,0-2 0,-1 0 0,1 1 7,2 3 13,0 2 15,2 4 14,-1 3 4,1 6-5,0 4-5,0 5-5,-1 3-6,-1 3-7,-1 1-6,0 3-7,-1 0-4,-1-1-4,1-1-4,0-1-2,0-3-5,0-3-5,0-5-5,-1-3-5,2-6-5,2-8-8,2-8-7,1-7-8,1-4 0,0-1 6,-2 1 6,-1-1 6,-1 2 6,-2 3 7,-2 3 5,-2 3 7,-2 5 14,-1 8 22,0 8 22,-2 7 22,2 4 0,4-1-20,4 0-20,4-2-22,2-3-13,3-3-9,2-4-6,1-4-8,2-4-4,-1-4 2,1-4 1,-1-3 1,0-3 2,-1 2 2,-1 1 4,-1 1 1,-5 3 11,-10 6 17,-10 6 17,-10 6 18,-4 4 5,1 1-7,1 3-6,1 2-6,-1 0-6,-2 1-5,-1-1-4,-2 1-4,-4 0-3,-1 3 0,-4 1 0,-3 3 0,0-2 0,3-1 0,3-4-1,3-3 1,3-2-1,1-1 1,3-1-1,1 0 0,6-3 0,8-1-1,10-2-1,8-2-2,7-2-2,5-2-4,4-2-4,6-2-5,3-1-1,-1 2 0,0 0 2,0 2 0,2-1-5,2 0-8,4-2-11,2 0-9,3 0-4,2 0 1,2 2 2,2 0 1,-5 2-1,-10 0-1,-12 2-2,-9 0-2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63098 1198 999,'-8'-8'-2,"2"2"-7,1 1-6,1 1-5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2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44798 2541 594,'-10'-9'1,"0"0"3,-3-2 2,-1 0 2,-2 1 3,0 1 4,1 2 2,-1 2 4,1 3 0,0 4 0,2 4-3,1 4 0,0 3-2,1 3 0,-1 3-1,0 3-1,0 4 0,1 5 0,-1 4 0,0 6 0,1 3 0,2 0 0,3 1 0,1 2 0,1-2-2,2 0-1,0-4-3,2 0-2,1-4 0,4-2-1,2-3 0,3-3 1,4-4-1,4-2-1,3-3-2,5-2-1,3-4 0,2-3-2,4-3 0,3-2 0,1-5-2,2-6-2,1-6-4,0-6-1,0-4-2,-2-3-1,-1-2 1,-3-4-1,-2-3 0,-2-1 2,-1-2 0,-3-2 2,-3-1 0,-7 2 1,-5 0-1,-6 2 1,-5 0 0,-4 1 0,-4 1 0,-4 2-1,-4 0 2,-5 1 5,-5 1 3,-5 2 4,-3 1 2,-1 5-1,-1 3-1,0 4-1,-1 3-1,1 3-3,1 1-2,2 2-2,0 4-3,3 4-5,2 5-3,1 6-5,4 1-5,5 3-5,5 0-5,4 1-5,4-1 0,0-1 5,2-2 6,1-3 6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34"/>
    </inkml:context>
    <inkml:brush xml:id="br0">
      <inkml:brushProperty name="width" value="0.02942" units="cm"/>
      <inkml:brushProperty name="height" value="0.02942" units="cm"/>
      <inkml:brushProperty name="color" value="#00BFF3"/>
    </inkml:brush>
  </inkml:definitions>
  <inkml:trace contextRef="#ctx0" brushRef="#br0">92800 43044 747,'15'-8'5,"-1"2"10,-1 1 9,0 1 9,0-1 5,2 0-2,4-1-2,4-1-3,-2 0-6,-2 0-14,-3 2-12,-2 1-13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3"/>
    </inkml:context>
    <inkml:brush xml:id="br0">
      <inkml:brushProperty name="width" value="0.0308" units="cm"/>
      <inkml:brushProperty name="height" value="0.0308" units="cm"/>
      <inkml:brushProperty name="color" value="#00BFF3"/>
    </inkml:brush>
  </inkml:definitions>
  <inkml:trace contextRef="#ctx0" brushRef="#br0">45450 3250 714,'14'0'-3,"-3"2"7,-3 0 5,-2 2 6,-2 2 6,2 5 6,0 5 5,1 6 6,0 3 1,0 4-6,-2 4-5,0 5-5,-2 1-8,-1 2-10,0 0-11,-2 2-9,1-1-6,0-2-1,2-2-1,0-2-1,1-4-5,0-6-9,0-5-9,0-6-8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63812 750 999,'-27'1'-26,"7"2"-4,9 1-3,7 3-4,4 0 2,2-1 8,0-1 8,2 0 7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4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62895 1840 539,'-7'-15'19,"0"1"6,2 1 7,1 1 6,2 0 3,5 0-1,6 1 0,4-1 0,4 1-4,3 2-4,3 2-6,3 3-5,2 0-3,3 2-3,1 0-1,2 2-3,0 1-3,-3 2-4,-3 2-4,-3 2-2,-4 1-4,-3 1-1,-5 1-2,-3 2-1,-3 0-1,-4 1 1,-3 1-1,-2 1 2,-5 2-1,-6 3 1,-5 3 0,-6 3 0,-5 1 0,-1-2 2,-3 0 0,-1-1 1,0-2 1,0-3 2,1-3 1,1-2 2,3-4 2,5-1 1,5-2 2,5-2 2,8-3 3,12-4 1,12-4 4,11-4 2,6-1-1,1 3-3,-1 1-3,0 2-3,-1 2-4,0 0-3,-1 2-3,-1 0-4,-2 1-1,-3 0 0,-3 0 2,-3 0 0,-2 0-5,1 0-14,-1 0-12,1 0-13,-1-1-4,-3-4 5,-1-2 4,-2-3 5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4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62696 1002 513,'-9'-8'1,"-2"-2"1,-2 0 1,-1-1 2,-2-1 1,-2 1 1,0-1 3,-1 0 1,0 1 2,-1 1 2,1 0 3,-1 2 3,-1 1 1,-1 0 0,-3 2-1,-1 1 0,-2 1 0,-1 6-1,-1 2 0,0 5-1,-2 4-1,-1 4 0,-1 3-1,-1 4-1,1 4 0,0 1-2,1 2 0,1 3-1,2 0-1,1 2-1,3 1-1,2 0-2,2 3 0,6 4-1,5 4 0,5 4-1,2 2-1,2 0-2,0-1-2,2 1-2,2-2 0,6-4 1,4-4 2,5-4 0,4-4 1,5-6-4,3-4-2,5-5-3,3-5-3,6-6 0,4-6-2,6-6-1,2-6-2,2-4-1,0-5-1,1-5-2,0-5-1,-2-5 0,-3-5 1,-1-4 0,-1-5 0,-2-4 0,0-4 1,-2-4 1,-3 0 1,-8 1 2,-6 2 2,-7 2 2,-6 1 1,-6 1-1,-6-1 1,-6 0 0,-7 1 0,-8 4 0,-7 2 2,-9 4 0,-3 3 2,0 5 5,0 5 5,-1 6 4,2 4 1,2 6-1,1 6-3,3 6-1,2 6-4,5 4-8,3 5-7,5 5-7,2 0-3,4-3 2,3-4 2,2-4 3,2-3-1,0 1-4,0 0-3,0 0-3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4"/>
    </inkml:context>
    <inkml:brush xml:id="br0">
      <inkml:brushProperty name="width" value="0.0376" units="cm"/>
      <inkml:brushProperty name="height" value="0.0376" units="cm"/>
      <inkml:brushProperty name="color" value="#00BFF3"/>
    </inkml:brush>
  </inkml:definitions>
  <inkml:trace contextRef="#ctx0" brushRef="#br0">67037 755 585,'-6'-14'7,"6"2"13,4 4 15,6 3 14,1 2 2,1 2-6,0 2-9,0 2-6,1 1-6,5 2-3,3 0-3,5 1-4,0 2-1,-2 2 1,-1 1 0,-3 3 0,-2 1-4,-3-1-12,-3 1-10,-2-1-11,-4 1-9,-3 0-8,-2-1-7,-3 1-8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5"/>
    </inkml:context>
    <inkml:brush xml:id="br0">
      <inkml:brushProperty name="width" value="0.03692" units="cm"/>
      <inkml:brushProperty name="height" value="0.03692" units="cm"/>
      <inkml:brushProperty name="color" value="#00BFF3"/>
    </inkml:brush>
  </inkml:definitions>
  <inkml:trace contextRef="#ctx0" brushRef="#br0">66380 1842 595,'-15'0'4,"2"0"6,3 0 7,1 0 7,3 2 7,2 2 8,4 4 7,2 2 8,1 3-2,0 3-10,-2 3-11,0 3-11,-2 3-7,0 3-3,-2 3-2,0 3-5,0-1-2,0-4-6,2-3-4,0-5-5,4-7-6,4-12-7,5-12-8,6-11-7,3-8-2,2-1 5,4-2 6,3-3 5,1 2 6,-1 2 5,-1 3 6,-1 3 6,-3 3 3,-3 5 0,-5 3 0,-3 4 0,-6 7 6,-6 8 13,-8 9 12,-6 10 13,-4 2 2,-1 0-9,-1-1-8,-1-1-8,-1 0-7,1-1-7,-1 1-4,1-1-7,0-2-4,4-3-2,3-4-3,3-4-3,4-6-2,7-4-4,8-7-2,6-6-4,3-2 2,-1 1 6,-1 1 5,0 0 7,-3 4 5,-1 6 6,-2 6 6,-2 6 6,-3 4 4,-1 0 5,-2 1 3,-2 1 5,-1 3 3,-2 3 1,0 5 1,-2 3 3,1 0-4,1-3-6,0-5-8,2-3-6,1-3-5,1-1-5,3-1-3,2 0-4,1-3-5,2-3-9,0-2-7,1-4-8,2-2-4,0-4 0,1-2 1,1-3 0,0-3 2,-1-2 4,0-1 3,-2-3 3,-1-1 3,-1 1 1,0-1 1,-2 1 1,-3 1 9,-4 2 13,-6 4 16,-4 3 14,-4 4 6,-5 6-6,-4 6-4,-3 6-6,-3 3-6,-1 3-5,-1 1-8,0 3-6,-3 1-3,-3 1 0,-3 1-1,-2 1 0,0-2 1,4-1 1,3-4 2,5-3 3,2-2 0,3-1 3,1-1 1,3 0 2,2-3 2,2-3-1,4-3 2,3-2 0,7-1 2,12 2 0,11 2 1,13 2 2,7 1-2,4 1-4,4 2-5,4 0-4,2 0-5,-1 1-6,1 0-5,0 0-5,-2-1-3,-1 1 1,-2 0 1,-2 0 0,-2-2-1,-2-1-4,-2-2-4,-1-2-5,-6-1-2,-8 0-1,-7 0-2,-8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6"/>
    </inkml:context>
    <inkml:brush xml:id="br0">
      <inkml:brushProperty name="width" value="0.03689" units="cm"/>
      <inkml:brushProperty name="height" value="0.03689" units="cm"/>
      <inkml:brushProperty name="color" value="#00BFF3"/>
    </inkml:brush>
  </inkml:definitions>
  <inkml:trace contextRef="#ctx0" brushRef="#br0">68706 1608 596,'1'-24'3,"3"-1"6,4-1 6,2-1 6,2 2 4,-1 5 2,1 5 3,0 5 3,-1 4-3,-1 4-6,0 4-6,-2 4-7,-2 4-6,-4 5-5,-4 5-6,-4 5-5,-4 3-5,-3 3-3,-5 1-5,-4 2-3,0 1-1,1-3 1,3-2 0,1-1 2,3-4 0,1-3 0,2-5 0,2-3 1,3-3 4,2 1 6,4 0 6,3 0 8,1-1 2,1 1 0,1 0-2,2 0 0,0 1 5,0 3 12,-1 3 12,1 3 12,-1 3 4,0 3-2,-2 3-2,0 2-3,-2 1-3,-1-5-2,0-4-4,-1-3-4,-2-3-1,-1-1-2,0-1-2,-1-1-1,1-6-3,4-12-6,3-12-4,5-11-5,4-10-3,1-6-2,5-8-2,2-6-2,1-4-8,-1 1-11,-2-1-13,1 0-11,-3 3-4,-1 3 6,-2 4 7,-3 4 6,0 5 6,0 6 7,-1 5 6,1 7 7,-2 3 4,-2 3 2,-4 1 1,-2 2 2,-2 2 5,2 1 4,0 0 7,2 2 5,0 0 5,3 1 5,2-1 4,2 0 5,0 3-4,-1 6-9,0 6-12,-2 6-9,-2 3-8,-2 1-3,-4 1-3,-2 1-4,-2-1-1,2-3 1,0-3 1,2-2 0,-1-2 1,0-1 0,-2 1-1,0 0-1,1-1 0,4-2-1,4-3 0,4 0-2,1-2 2,-1 2 3,-1 0 4,0 2 3,-3 0 2,-2 3 1,-4 2 0,-2 2 0,-4 1 3,-2 3 3,-3 2 3,-3 1 5,-2 2 2,0 0 2,1-1 2,-1 1 2,1-2 1,3 1-3,1-2-1,2-1-1,4-2-4,6-3-4,6-3-5,6-2-5,1-2-3,-1 2-1,-2 0-2,-2 2-2,-2 1 0,-1 3 1,-1 3 1,0 3 1,-2 2 2,-2 1 1,-2 1 1,-2 1 2,-1 0 2,0-3 3,0-1 1,1-2 3,-1-3 1,2-1-1,0-3 0,2 0-2,0-3 0,2 1-1,0 0-1,2 0 0,-1 0-1,1-1-1,0 1-1,0 0 0,-1 0-1,0 2 0,-2 0 0,0 1 0,-2 0 1,0-1 2,-2 0 2,0-2 2,-2-1 1,-4 0-1,-2-2 1,-3 0-1,-2-4 0,1-6-3,-1-6-1,0-6-3,3-5-3,3-5-4,4-4-5,4-6-4,4-3-4,4-2-1,4-2-3,3-2-2,3 1-2,0 4 1,-1 4-1,1 4 0,0 3 0,1 5 0,1 3 1,1 5 1,-1 2 1,-2 2 3,-4 3 4,-3 1 2,-2 1 3,0 2 3,-2 1 2,0 0 3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7"/>
    </inkml:context>
    <inkml:brush xml:id="br0">
      <inkml:brushProperty name="width" value="0.05029" units="cm"/>
      <inkml:brushProperty name="height" value="0.05029" units="cm"/>
      <inkml:brushProperty name="color" value="#00BFF3"/>
    </inkml:brush>
  </inkml:definitions>
  <inkml:trace contextRef="#ctx0" brushRef="#br0">70946 491 437,'7'-15'1,"-1"4"1,0 3 2,-2 2 1,2 2 1,4 1 0,3-1 0,5 0 1,1 0 4,-1 0 5,-1 0 7,0 0 7,-2 2 0,1 4-6,0 4-6,-1 4-5,-1 2-8,-4 3-7,-5 2-9,-2 1-7,-5 2-5,0 1-2,-3 1-2,-2 2-1,-3-2 0,-3-2 1,-5-1 2,-4-2 1,-1-2 4,1-1 3,1-1 5,1 0 4,1-3 3,-1-1 2,0-2 2,1-2 3,-1-1 3,1 0 7,-1-1 5,1 2 7,1-1 2,2 1-2,4 1-2,3 2-2,2 1 1,0 1 6,2 3 4,1 2 6,0 1 1,2 1 0,0 1-2,2 1-1,0 2-2,0 1-2,0 3-2,0 1-2,0 6-3,2 7-2,0 8-3,2 7-2,-2 7-3,-1 2-2,-2 3-4,-1 3-2,-3 0-3,0-3-6,-2-3-5,0-3-4,-1-1-3,0 3 2,1 2 1,-1 1 1,0 0-4,0-4-7,0-5-9,0-3-7,1-6-2,-1-6 5,0-7 4,0-7 5,0-6-3,-2-5-9,0-5-10,-1-4-9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7"/>
    </inkml:context>
    <inkml:brush xml:id="br0">
      <inkml:brushProperty name="width" value="0.03547" units="cm"/>
      <inkml:brushProperty name="height" value="0.03547" units="cm"/>
      <inkml:brushProperty name="color" value="#00BFF3"/>
    </inkml:brush>
  </inkml:definitions>
  <inkml:trace contextRef="#ctx0" brushRef="#br0">70250 2397 620,'8'-15'0,"0"2"0,-1 3 0,1 1 0,2 0 0,6-2 0,4-2 0,5-1 0,3-1 6,2 1 12,3 1 13,1 0 11,3 1 5,2 1-3,4-1-4,2 0-4,2 1-4,-2 1-4,-1 1-5,0 0-5,-3 2-6,-6 1-9,-4 0-10,-5 2-8,-4 0-7,-5 0-5,-3 0-5,-4 0-5,-5 0-6,-2-2-5,-6 0-6,-2-1-5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8"/>
    </inkml:context>
    <inkml:brush xml:id="br0">
      <inkml:brushProperty name="width" value="0.04391" units="cm"/>
      <inkml:brushProperty name="height" value="0.04391" units="cm"/>
      <inkml:brushProperty name="color" value="#00BFF3"/>
    </inkml:brush>
  </inkml:definitions>
  <inkml:trace contextRef="#ctx0" brushRef="#br0">71691 1741 501,'-28'-35'-4,"7"8"4,7 7 3,7 8 2,0 11 9,-6 14 15,-5 13 15,-7 14 16,0 2 0,5-9-12,5-11-13,5-9-13,0-2-7,-2 7-4,-3 7-4,-3 7-4,-1 2-6,3-2-8,1-1-8,2-3-9,4-4-5,5-5-1,4-6-1,6-6-1,2-4 3,1-1 8,1 0 7,2-2 7,-1 2 7,-1 2 4,-1 4 5,0 2 5,-3 3 4,-1 3 3,-2 3 3,-2 3 3,-2 2 1,-2-1 0,-2 1 0,-1-1 0,-2-1-2,2-1-2,1-3-2,0-1-3,3-2-5,2-3-11,4-1-11,2-2-10,3-5-4,3-8 0,4-8 1,2-7 1,1-6 0,1-3 0,-1-3 1,1-2 0,0-3 2,-1 1 4,1 0 3,-1 0 5,0 1 5,-1 5 5,0 4 6,-2 3 6,-1 4 7,1 3 6,0 3 6,-1 3 7,0 4 4,0 6 1,-2 5 1,-1 7 1,-2 5-3,-4 5-9,-4 5-9,-4 5-8,-4 2-6,-4 0-3,-4 0-3,-3 1-3,-3-2-2,1-2-3,-1-2-3,1-1-2,0-4-4,0-1-4,2-4-3,1-3-4,2-5-5,1-7-7,2-6-6,2-7-7,3-7-2,4-4 2,4-5 1,4-4 1,2-4 4,0 1 7,0 0 6,0 0 5,-1 1 6,1 5 4,0 3 4,0 5 4,0 2 5,0 4 7,-1 3 7,1 3 6,-1 5 11,-2 7 15,-2 9 14,-2 8 16,-4 3-1,-4 2-14,-5 1-14,-5 1-15,-4 0-8,0 0-3,-1 1-3,0-1-2,-3-1-6,-1-2-8,-3-1-9,-1-3-8,0-1-8,1-3-9,3-1-7,2-2-9,2-3-4,4-3-1,5-3-1,3-2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5:56:35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92399 42716 531,'-15'-7'23,"3"2"1,1 2 0,2 2 2,1 3 0,0 4 0,1 4 0,-1 3-1,0 3 0,0 1-3,0 2-2,0 0-3,1 0-2,1 1-1,0-1-2,2 1-2,1-2 0,0-1-2,1-2-1,2-3-1,1-1-2,4-2-5,2-2-4,4-2-4,1-2-2,3 2 0,1-2 1,3 1 0,0 0 0,-3 0-3,-1 0-1,-2 0-2,-2 1-1,-3 3-1,-1 4-1,-2 2 0,-3 2 1,-2-1 3,-3 1 3,-4 0 3,-2-1 3,-1 1 2,-3 0 2,-2-1 3,0 0 0,1-1 0,1-1 0,1 0-1,0-2 0,2-1 1,1 0 0,0-2 1,2 0 0,1 0 0,0 0 0,2-1 0,1 1-3,0 0-3,1 0-3,2 0-4,-1-1-2,-2 1 2,-2 0 0,-1 0 1,-4 0 2,0 0 1,-3-1 1,-1 1 3,-2-1 1,0 0 3,1-2 4,-1 0 3,1-2 2,1 1 3,0 0 4,2 0 1,1 0 4,1 0 0,0 0 3,2 0 1,3-1 3,6-2 4,6-2 4,6-2 3,3-1-2,3 0-7,1 0-8,3 0-7,1 1-8,3 0-4,1 2-7,3 0-6,1 1-4,4 0-4,3 0-3,2 0-5,1 0-3,-2 0-5,-2 0-5,-1 0-5,-5 0 0,-6 0 2,-5 0 4,-6 0 2,-4 1 2,1 0 2,0 2 0,0 0 1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58"/>
    </inkml:context>
    <inkml:brush xml:id="br0">
      <inkml:brushProperty name="width" value="0.04679" units="cm"/>
      <inkml:brushProperty name="height" value="0.04679" units="cm"/>
      <inkml:brushProperty name="color" value="#00BFF3"/>
    </inkml:brush>
  </inkml:definitions>
  <inkml:trace contextRef="#ctx0" brushRef="#br0">72250 4150 470,'59'29'8,"-6"-3"17,-8-5 17,-6-3 16,-3-3 8,2 3-4,2 0-2,2 1-3,0 0-7,-3 1-10,-4-1-10,-2 1-9,-3-2-11,-3 1-9,-3-2-11,-3-1-9,-3-2-16,-3-1-22,-3-2-23,-2-2-23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0"/>
    </inkml:context>
    <inkml:brush xml:id="br0">
      <inkml:brushProperty name="width" value="0.03932" units="cm"/>
      <inkml:brushProperty name="height" value="0.03932" units="cm"/>
      <inkml:brushProperty name="color" value="#00BFF3"/>
    </inkml:brush>
  </inkml:definitions>
  <inkml:trace contextRef="#ctx0" brushRef="#br0">80566 17856 559,'-7'-15'2,"2"2"3,2 2 5,2 3 3,3 0 4,4 0 6,3 0 5,5 0 6,3 2 1,3 2-3,3 4-3,3 3-4,-1 2-2,-3 5-3,-4 4-2,-5 3-2,-3 2-2,-2-1-1,-4 0-1,-2-2 0,-3 1-1,-1 5-2,0 3-2,-1 5-2,-2 0-2,-2-2-3,-2-1-2,-1-3-4,-2-2-7,2-5-14,1-3-12,1-4-14,0-5-2,0-6 6,0-6 9,0-6 6,1-3 5,-1-1 1,0-1 1,0-1 0,1 0 4,0 1 5,2 0 5,1 2 5,0 2 5,0 3 5,0 3 4,0 2 4,1 5 12,0 4 18,2 5 19,0 6 17,1 1 3,0 1-15,0 0-14,0-1-15,0 0-10,0-1-5,0 0-5,0-2-5,1 4-5,0 7-4,2 9-4,0 7-4,0 4-4,0 0-4,-2 0-5,0 0-5,-1-2-6,0-2-8,0-3-10,0-4-8,0-3 0,2-7 7,0-5 9,2-6 6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0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81781 18103 539,'7'-11'38,"-4"10"2,-3 10 2,-2 10 3,-2 5-1,0 3-5,0 1-5,0 2-6,0 3-2,1 1-3,-1 2-2,0 2-1,0-1-3,2-3-3,0-5-3,2-4-2,2-5-3,6-7-3,4-6-3,5-8-2,3-7-6,1-9-7,1-9-6,1-9-7,1-4-1,-1-2 2,1-1 4,-1 0 2,-2 0 4,-3 0 2,-4 1 3,-4 2 3,-4 2 1,-3 4 3,-2 3 2,-3 5 2,-4 3 1,-2 3 3,-4 3 2,-2 2 2,-1 4 1,-1 3 0,0 2 1,1 4-1,-1 3 0,0 4 0,1 4-2,-1 3-1,1 3-4,3 1-6,1 2-9,2 0-6,2-1-6,2-1-3,3-3-5,1-1-4,2-2-1,1-2 3,3-3 3,2-1 3,1-1 3,0 0 4,0 0 5,0 0 4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1"/>
    </inkml:context>
    <inkml:brush xml:id="br0">
      <inkml:brushProperty name="width" value="0.03842" units="cm"/>
      <inkml:brushProperty name="height" value="0.03842" units="cm"/>
      <inkml:brushProperty name="color" value="#00BFF3"/>
    </inkml:brush>
  </inkml:definitions>
  <inkml:trace contextRef="#ctx0" brushRef="#br0">82932 18550 572,'13'10'33,"-5"3"6,-4 5 5,-6 4 5,-3 1-1,-3 1-8,-4-1-8,-2 1-9,-1-1-4,-1 0-2,0 1-1,1-1-2,-1 0-1,2-1-1,1-1-2,1 0-1,3-3-2,6-1-5,6-3-2,6-1-5,5-3-3,5-4-3,5-4-4,5-4-2,2-2-4,1 2-2,-1 0-2,0 2-3,-1 0-1,-1 0-2,-3 0-2,-1 0 0,-4 0-1,-3 0 1,-5 0 1,-3 0 1,-3 0 1,0 2 4,-2 0 3,0 2 2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1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83509 18661 551,'-15'-8'1,"4"2"2,3 1 2,3 0 3,0 1-1,0 0-1,-1 0-1,-1 1-3,-1 1 9,2 5 19,1 6 19,0 4 19,2 4 2,0 3-14,2 3-13,1 3-13,0 4-10,0 4-4,0 6-4,0 4-6,-1 5-5,-1 2-10,0 3-7,-1 4-9,-1 0-8,2 1-8,0-1-9,2 1-8,0-6-2,0-12 4,0-12 4,0-11 5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1"/>
    </inkml:context>
    <inkml:brush xml:id="br0">
      <inkml:brushProperty name="width" value="0.04977" units="cm"/>
      <inkml:brushProperty name="height" value="0.04977" units="cm"/>
      <inkml:brushProperty name="color" value="#00BFF3"/>
    </inkml:brush>
  </inkml:definitions>
  <inkml:trace contextRef="#ctx0" brushRef="#br0">85778 18909 442,'-21'0'1,"5"-2"5,5 0 4,5-2 4,5-1 4,7-3 5,7-4 6,8-2 5,3 0-1,2 1-4,3 2-6,1 3-5,2 1-4,-1 2 0,0 2 0,1 2-2,-2 1 0,-2 2 1,-2 0 0,-1 2 0,-1 0 2,-1 3 0,1 2 2,-1 2 2,1 1 0,-1-1-1,1 1 0,-1 0-1,1-1-1,-1 1-2,1 0-3,-1 0-1,1 0-3,-1 1 0,0 1-1,1 1-2,-1 1-2,1-1-6,-1 1-4,1 0-6,-1-1-5,1-1-5,-1-1-6,1-1-5,0-2-3,3-2 0,1-4 0,2-2 0,0-4 0,-3 0 0,-3-3 0,-3-2-1,-2-1 1,-1-2 2,-1 0 3,0-1 2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2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90345 18250 474,'-16'1'53,"2"4"3,1 2 3,1 3 5,0 4-4,-2 2-10,0 3-10,-1 3-10,-2 2-6,-3 2-3,-3 3-4,-3 1-2,0 1-2,1 1-3,3-1-2,2 0-3,0 1-8,1-1-17,-1 0-16,1 0-16,3-5-11,10-11-5,8-10-6,10-12-5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2"/>
    </inkml:context>
    <inkml:brush xml:id="br0">
      <inkml:brushProperty name="width" value="0.04659" units="cm"/>
      <inkml:brushProperty name="height" value="0.04659" units="cm"/>
      <inkml:brushProperty name="color" value="#00BFF3"/>
    </inkml:brush>
  </inkml:definitions>
  <inkml:trace contextRef="#ctx0" brushRef="#br0">90850 18445 472,'13'31'150,"-3"-1"-35,-4-1-35,-4-1-34,-2 0-20,0 1-4,0 0-4,0 2-4,0-1-2,0-3-1,0-3 1,0-3 0,4-8-4,8-14-6,7-14-7,9-13-7,3-8-3,-2-1-2,0 0-2,-1-2-2,-2 1 1,-3 2 2,-3 1 3,-2 3 3,-4 3 1,-3 5 1,-3 5 1,-2 5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3"/>
    </inkml:context>
    <inkml:brush xml:id="br0">
      <inkml:brushProperty name="width" value="0.05723" units="cm"/>
      <inkml:brushProperty name="height" value="0.05723" units="cm"/>
      <inkml:brushProperty name="color" value="#00BFF3"/>
    </inkml:brush>
  </inkml:definitions>
  <inkml:trace contextRef="#ctx0" brushRef="#br0">91931 18590 384,'8'-8'2,"0"-2"5,0 0 4,0-1 5,-1-1 3,-1 1 0,0-1 1,-2 0 0,0 1 1,0 1 0,0 0 1,0 2 1,-3 1-1,-4 2-3,-5 2-3,-6 2-2,-2 4-2,-1 4-1,-1 5 0,-1 5-1,-1 4 0,1 1-1,-1 3-1,1 1 0,0 1-2,0 1-1,2-1 0,1 1-2,2-3 0,3-2 1,3-3 0,2-3 2,4-2-1,4-4-3,4-3-1,4-2-3,2-6-4,3-5-9,2-5-7,1-7-8,1-2-3,-1-1 3,0 1 3,-2-1 2,-2 2 3,-1 3 4,-2 3 4,-2 2 4,-3 5 6,-1 3 11,-2 4 11,-2 3 11,-1 4 5,0 2 1,0 2 2,0 1 0,1 1-2,2-1-7,2 0-7,2-2-7,4-2-4,5-2-3,7-4-3,5-3-2,1-1-6,-3-2-9,-5 0-8,-3-1-8,-1-3-6,3-2 0,3-3-1,3-3-2,0-3 2,-5 0 4,-3-1 2,-4-1 5,-4-2 2,-1-3 5,-2-3 3,-2-2 4,-1-1 3,0 3 2,-1 3 3,2 3 2,-2 2 4,-1 3 6,0 1 6,-2 3 6,1 2 10,0 6 13,2 4 14,0 6 15,-1 4 0,-2 5-11,-3 5-10,-4 5-12,0 1-9,1-3-6,0-3-6,2-3-6,-1 2-5,-2 5-5,-2 6-5,-1 6-5,-2 2-4,2-3-4,1-4-5,0-2-5,4-7-10,3-11-20,4-10-17,3-11-19,3-7 0,0-2 18,0-1 18,0-2 19,0-2 10,-1 3 4,1 0 4,0 1 4,0 2 5,0 2 7,0 4 7,-1 3 7,1 1 6,0 0 4,0 1 6,0-1 4,0 1 2,1 2-4,2 2-2,0 2-3,0 1-5,1 0-5,0 0-6,0 0-6,-1 0-2,1 0-1,0 0 1,0 0-1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03"/>
    </inkml:context>
    <inkml:brush xml:id="br0">
      <inkml:brushProperty name="width" value="0.05106" units="cm"/>
      <inkml:brushProperty name="height" value="0.05106" units="cm"/>
      <inkml:brushProperty name="color" value="#00BFF3"/>
    </inkml:brush>
  </inkml:definitions>
  <inkml:trace contextRef="#ctx0" brushRef="#br0">94273 17808 430,'-1'-16'4,"0"2"8,-2 1 8,0 1 8,-1 4 9,0 6 11,0 7 9,0 8 11,0 4-1,1 3-11,-1 3-12,0 3-12,0 2-7,0 2-3,0 2-3,0 3-4,-1 2-4,-2 6-6,-1 4-8,-3 6-6,0 2-2,1 1 2,0 1 3,2 1 1,1-4-8,1-10-20,0-10-20,2-9-19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1AF0C-6482-44D0-8633-60D3496565B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70.xml"/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1.emf"/><Relationship Id="rId5" Type="http://schemas.openxmlformats.org/officeDocument/2006/relationships/customXml" Target="../ink/ink471.xml"/><Relationship Id="rId4" Type="http://schemas.openxmlformats.org/officeDocument/2006/relationships/image" Target="../media/image470.emf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29.xml"/><Relationship Id="rId21" Type="http://schemas.openxmlformats.org/officeDocument/2006/relationships/customXml" Target="../ink/ink481.xml"/><Relationship Id="rId42" Type="http://schemas.openxmlformats.org/officeDocument/2006/relationships/image" Target="../media/image489.png"/><Relationship Id="rId63" Type="http://schemas.openxmlformats.org/officeDocument/2006/relationships/customXml" Target="../ink/ink502.xml"/><Relationship Id="rId84" Type="http://schemas.openxmlformats.org/officeDocument/2006/relationships/image" Target="../media/image510.png"/><Relationship Id="rId138" Type="http://schemas.openxmlformats.org/officeDocument/2006/relationships/image" Target="../media/image537.png"/><Relationship Id="rId159" Type="http://schemas.openxmlformats.org/officeDocument/2006/relationships/customXml" Target="../ink/ink550.xml"/><Relationship Id="rId170" Type="http://schemas.openxmlformats.org/officeDocument/2006/relationships/image" Target="../media/image553.png"/><Relationship Id="rId107" Type="http://schemas.openxmlformats.org/officeDocument/2006/relationships/customXml" Target="../ink/ink524.xml"/><Relationship Id="rId11" Type="http://schemas.openxmlformats.org/officeDocument/2006/relationships/customXml" Target="../ink/ink476.xml"/><Relationship Id="rId32" Type="http://schemas.openxmlformats.org/officeDocument/2006/relationships/image" Target="../media/image484.png"/><Relationship Id="rId53" Type="http://schemas.openxmlformats.org/officeDocument/2006/relationships/customXml" Target="../ink/ink497.xml"/><Relationship Id="rId74" Type="http://schemas.openxmlformats.org/officeDocument/2006/relationships/image" Target="../media/image505.png"/><Relationship Id="rId128" Type="http://schemas.openxmlformats.org/officeDocument/2006/relationships/image" Target="../media/image532.png"/><Relationship Id="rId149" Type="http://schemas.openxmlformats.org/officeDocument/2006/relationships/customXml" Target="../ink/ink545.xml"/><Relationship Id="rId5" Type="http://schemas.openxmlformats.org/officeDocument/2006/relationships/customXml" Target="../ink/ink473.xml"/><Relationship Id="rId95" Type="http://schemas.openxmlformats.org/officeDocument/2006/relationships/customXml" Target="../ink/ink518.xml"/><Relationship Id="rId160" Type="http://schemas.openxmlformats.org/officeDocument/2006/relationships/image" Target="../media/image548.png"/><Relationship Id="rId22" Type="http://schemas.openxmlformats.org/officeDocument/2006/relationships/image" Target="../media/image479.png"/><Relationship Id="rId43" Type="http://schemas.openxmlformats.org/officeDocument/2006/relationships/customXml" Target="../ink/ink492.xml"/><Relationship Id="rId64" Type="http://schemas.openxmlformats.org/officeDocument/2006/relationships/image" Target="../media/image500.png"/><Relationship Id="rId118" Type="http://schemas.openxmlformats.org/officeDocument/2006/relationships/image" Target="../media/image527.png"/><Relationship Id="rId139" Type="http://schemas.openxmlformats.org/officeDocument/2006/relationships/customXml" Target="../ink/ink540.xml"/><Relationship Id="rId85" Type="http://schemas.openxmlformats.org/officeDocument/2006/relationships/customXml" Target="../ink/ink513.xml"/><Relationship Id="rId150" Type="http://schemas.openxmlformats.org/officeDocument/2006/relationships/image" Target="../media/image543.png"/><Relationship Id="rId171" Type="http://schemas.openxmlformats.org/officeDocument/2006/relationships/customXml" Target="../ink/ink556.xml"/><Relationship Id="rId12" Type="http://schemas.openxmlformats.org/officeDocument/2006/relationships/image" Target="../media/image474.png"/><Relationship Id="rId33" Type="http://schemas.openxmlformats.org/officeDocument/2006/relationships/customXml" Target="../ink/ink487.xml"/><Relationship Id="rId108" Type="http://schemas.openxmlformats.org/officeDocument/2006/relationships/image" Target="../media/image522.png"/><Relationship Id="rId129" Type="http://schemas.openxmlformats.org/officeDocument/2006/relationships/customXml" Target="../ink/ink535.xml"/><Relationship Id="rId54" Type="http://schemas.openxmlformats.org/officeDocument/2006/relationships/image" Target="../media/image495.png"/><Relationship Id="rId75" Type="http://schemas.openxmlformats.org/officeDocument/2006/relationships/customXml" Target="../ink/ink508.xml"/><Relationship Id="rId96" Type="http://schemas.openxmlformats.org/officeDocument/2006/relationships/image" Target="../media/image516.png"/><Relationship Id="rId140" Type="http://schemas.openxmlformats.org/officeDocument/2006/relationships/image" Target="../media/image538.png"/><Relationship Id="rId161" Type="http://schemas.openxmlformats.org/officeDocument/2006/relationships/customXml" Target="../ink/ink551.xml"/><Relationship Id="rId6" Type="http://schemas.openxmlformats.org/officeDocument/2006/relationships/image" Target="../media/image471.png"/><Relationship Id="rId23" Type="http://schemas.openxmlformats.org/officeDocument/2006/relationships/customXml" Target="../ink/ink482.xml"/><Relationship Id="rId28" Type="http://schemas.openxmlformats.org/officeDocument/2006/relationships/image" Target="../media/image482.png"/><Relationship Id="rId49" Type="http://schemas.openxmlformats.org/officeDocument/2006/relationships/customXml" Target="../ink/ink495.xml"/><Relationship Id="rId114" Type="http://schemas.openxmlformats.org/officeDocument/2006/relationships/image" Target="../media/image525.png"/><Relationship Id="rId119" Type="http://schemas.openxmlformats.org/officeDocument/2006/relationships/customXml" Target="../ink/ink530.xml"/><Relationship Id="rId44" Type="http://schemas.openxmlformats.org/officeDocument/2006/relationships/image" Target="../media/image490.png"/><Relationship Id="rId60" Type="http://schemas.openxmlformats.org/officeDocument/2006/relationships/image" Target="../media/image498.png"/><Relationship Id="rId65" Type="http://schemas.openxmlformats.org/officeDocument/2006/relationships/customXml" Target="../ink/ink503.xml"/><Relationship Id="rId81" Type="http://schemas.openxmlformats.org/officeDocument/2006/relationships/customXml" Target="../ink/ink511.xml"/><Relationship Id="rId86" Type="http://schemas.openxmlformats.org/officeDocument/2006/relationships/image" Target="../media/image511.png"/><Relationship Id="rId130" Type="http://schemas.openxmlformats.org/officeDocument/2006/relationships/image" Target="../media/image533.png"/><Relationship Id="rId135" Type="http://schemas.openxmlformats.org/officeDocument/2006/relationships/customXml" Target="../ink/ink538.xml"/><Relationship Id="rId151" Type="http://schemas.openxmlformats.org/officeDocument/2006/relationships/customXml" Target="../ink/ink546.xml"/><Relationship Id="rId156" Type="http://schemas.openxmlformats.org/officeDocument/2006/relationships/image" Target="../media/image546.png"/><Relationship Id="rId177" Type="http://schemas.openxmlformats.org/officeDocument/2006/relationships/customXml" Target="../ink/ink559.xml"/><Relationship Id="rId172" Type="http://schemas.openxmlformats.org/officeDocument/2006/relationships/image" Target="../media/image554.png"/><Relationship Id="rId13" Type="http://schemas.openxmlformats.org/officeDocument/2006/relationships/customXml" Target="../ink/ink477.xml"/><Relationship Id="rId18" Type="http://schemas.openxmlformats.org/officeDocument/2006/relationships/image" Target="../media/image477.png"/><Relationship Id="rId39" Type="http://schemas.openxmlformats.org/officeDocument/2006/relationships/customXml" Target="../ink/ink490.xml"/><Relationship Id="rId109" Type="http://schemas.openxmlformats.org/officeDocument/2006/relationships/customXml" Target="../ink/ink525.xml"/><Relationship Id="rId34" Type="http://schemas.openxmlformats.org/officeDocument/2006/relationships/image" Target="../media/image485.png"/><Relationship Id="rId50" Type="http://schemas.openxmlformats.org/officeDocument/2006/relationships/image" Target="../media/image493.png"/><Relationship Id="rId55" Type="http://schemas.openxmlformats.org/officeDocument/2006/relationships/customXml" Target="../ink/ink498.xml"/><Relationship Id="rId76" Type="http://schemas.openxmlformats.org/officeDocument/2006/relationships/image" Target="../media/image506.png"/><Relationship Id="rId97" Type="http://schemas.openxmlformats.org/officeDocument/2006/relationships/customXml" Target="../ink/ink519.xml"/><Relationship Id="rId104" Type="http://schemas.openxmlformats.org/officeDocument/2006/relationships/image" Target="../media/image520.png"/><Relationship Id="rId120" Type="http://schemas.openxmlformats.org/officeDocument/2006/relationships/image" Target="../media/image528.png"/><Relationship Id="rId125" Type="http://schemas.openxmlformats.org/officeDocument/2006/relationships/customXml" Target="../ink/ink533.xml"/><Relationship Id="rId141" Type="http://schemas.openxmlformats.org/officeDocument/2006/relationships/customXml" Target="../ink/ink541.xml"/><Relationship Id="rId146" Type="http://schemas.openxmlformats.org/officeDocument/2006/relationships/image" Target="../media/image541.png"/><Relationship Id="rId167" Type="http://schemas.openxmlformats.org/officeDocument/2006/relationships/customXml" Target="../ink/ink554.xml"/><Relationship Id="rId7" Type="http://schemas.openxmlformats.org/officeDocument/2006/relationships/customXml" Target="../ink/ink474.xml"/><Relationship Id="rId71" Type="http://schemas.openxmlformats.org/officeDocument/2006/relationships/customXml" Target="../ink/ink506.xml"/><Relationship Id="rId92" Type="http://schemas.openxmlformats.org/officeDocument/2006/relationships/image" Target="../media/image514.png"/><Relationship Id="rId162" Type="http://schemas.openxmlformats.org/officeDocument/2006/relationships/image" Target="../media/image549.png"/><Relationship Id="rId2" Type="http://schemas.openxmlformats.org/officeDocument/2006/relationships/image" Target="../media/image469.png"/><Relationship Id="rId29" Type="http://schemas.openxmlformats.org/officeDocument/2006/relationships/customXml" Target="../ink/ink485.xml"/><Relationship Id="rId24" Type="http://schemas.openxmlformats.org/officeDocument/2006/relationships/image" Target="../media/image480.png"/><Relationship Id="rId40" Type="http://schemas.openxmlformats.org/officeDocument/2006/relationships/image" Target="../media/image488.png"/><Relationship Id="rId45" Type="http://schemas.openxmlformats.org/officeDocument/2006/relationships/customXml" Target="../ink/ink493.xml"/><Relationship Id="rId66" Type="http://schemas.openxmlformats.org/officeDocument/2006/relationships/image" Target="../media/image501.png"/><Relationship Id="rId87" Type="http://schemas.openxmlformats.org/officeDocument/2006/relationships/customXml" Target="../ink/ink514.xml"/><Relationship Id="rId110" Type="http://schemas.openxmlformats.org/officeDocument/2006/relationships/image" Target="../media/image523.png"/><Relationship Id="rId115" Type="http://schemas.openxmlformats.org/officeDocument/2006/relationships/customXml" Target="../ink/ink528.xml"/><Relationship Id="rId131" Type="http://schemas.openxmlformats.org/officeDocument/2006/relationships/customXml" Target="../ink/ink536.xml"/><Relationship Id="rId136" Type="http://schemas.openxmlformats.org/officeDocument/2006/relationships/image" Target="../media/image536.png"/><Relationship Id="rId157" Type="http://schemas.openxmlformats.org/officeDocument/2006/relationships/customXml" Target="../ink/ink549.xml"/><Relationship Id="rId178" Type="http://schemas.openxmlformats.org/officeDocument/2006/relationships/image" Target="../media/image557.png"/><Relationship Id="rId61" Type="http://schemas.openxmlformats.org/officeDocument/2006/relationships/customXml" Target="../ink/ink501.xml"/><Relationship Id="rId82" Type="http://schemas.openxmlformats.org/officeDocument/2006/relationships/image" Target="../media/image509.png"/><Relationship Id="rId152" Type="http://schemas.openxmlformats.org/officeDocument/2006/relationships/image" Target="../media/image544.png"/><Relationship Id="rId173" Type="http://schemas.openxmlformats.org/officeDocument/2006/relationships/customXml" Target="../ink/ink557.xml"/><Relationship Id="rId19" Type="http://schemas.openxmlformats.org/officeDocument/2006/relationships/customXml" Target="../ink/ink480.xml"/><Relationship Id="rId14" Type="http://schemas.openxmlformats.org/officeDocument/2006/relationships/image" Target="../media/image475.png"/><Relationship Id="rId30" Type="http://schemas.openxmlformats.org/officeDocument/2006/relationships/image" Target="../media/image483.png"/><Relationship Id="rId35" Type="http://schemas.openxmlformats.org/officeDocument/2006/relationships/customXml" Target="../ink/ink488.xml"/><Relationship Id="rId56" Type="http://schemas.openxmlformats.org/officeDocument/2006/relationships/image" Target="../media/image496.png"/><Relationship Id="rId77" Type="http://schemas.openxmlformats.org/officeDocument/2006/relationships/customXml" Target="../ink/ink509.xml"/><Relationship Id="rId100" Type="http://schemas.openxmlformats.org/officeDocument/2006/relationships/image" Target="../media/image518.png"/><Relationship Id="rId105" Type="http://schemas.openxmlformats.org/officeDocument/2006/relationships/customXml" Target="../ink/ink523.xml"/><Relationship Id="rId126" Type="http://schemas.openxmlformats.org/officeDocument/2006/relationships/image" Target="../media/image531.png"/><Relationship Id="rId147" Type="http://schemas.openxmlformats.org/officeDocument/2006/relationships/customXml" Target="../ink/ink544.xml"/><Relationship Id="rId168" Type="http://schemas.openxmlformats.org/officeDocument/2006/relationships/image" Target="../media/image552.png"/><Relationship Id="rId8" Type="http://schemas.openxmlformats.org/officeDocument/2006/relationships/image" Target="../media/image472.png"/><Relationship Id="rId51" Type="http://schemas.openxmlformats.org/officeDocument/2006/relationships/customXml" Target="../ink/ink496.xml"/><Relationship Id="rId72" Type="http://schemas.openxmlformats.org/officeDocument/2006/relationships/image" Target="../media/image504.png"/><Relationship Id="rId93" Type="http://schemas.openxmlformats.org/officeDocument/2006/relationships/customXml" Target="../ink/ink517.xml"/><Relationship Id="rId98" Type="http://schemas.openxmlformats.org/officeDocument/2006/relationships/image" Target="../media/image517.png"/><Relationship Id="rId121" Type="http://schemas.openxmlformats.org/officeDocument/2006/relationships/customXml" Target="../ink/ink531.xml"/><Relationship Id="rId142" Type="http://schemas.openxmlformats.org/officeDocument/2006/relationships/image" Target="../media/image539.png"/><Relationship Id="rId163" Type="http://schemas.openxmlformats.org/officeDocument/2006/relationships/customXml" Target="../ink/ink552.xml"/><Relationship Id="rId3" Type="http://schemas.openxmlformats.org/officeDocument/2006/relationships/customXml" Target="../ink/ink472.xml"/><Relationship Id="rId25" Type="http://schemas.openxmlformats.org/officeDocument/2006/relationships/customXml" Target="../ink/ink483.xml"/><Relationship Id="rId46" Type="http://schemas.openxmlformats.org/officeDocument/2006/relationships/image" Target="../media/image491.png"/><Relationship Id="rId67" Type="http://schemas.openxmlformats.org/officeDocument/2006/relationships/customXml" Target="../ink/ink504.xml"/><Relationship Id="rId116" Type="http://schemas.openxmlformats.org/officeDocument/2006/relationships/image" Target="../media/image526.png"/><Relationship Id="rId137" Type="http://schemas.openxmlformats.org/officeDocument/2006/relationships/customXml" Target="../ink/ink539.xml"/><Relationship Id="rId158" Type="http://schemas.openxmlformats.org/officeDocument/2006/relationships/image" Target="../media/image547.png"/><Relationship Id="rId20" Type="http://schemas.openxmlformats.org/officeDocument/2006/relationships/image" Target="../media/image478.png"/><Relationship Id="rId41" Type="http://schemas.openxmlformats.org/officeDocument/2006/relationships/customXml" Target="../ink/ink491.xml"/><Relationship Id="rId62" Type="http://schemas.openxmlformats.org/officeDocument/2006/relationships/image" Target="../media/image499.png"/><Relationship Id="rId83" Type="http://schemas.openxmlformats.org/officeDocument/2006/relationships/customXml" Target="../ink/ink512.xml"/><Relationship Id="rId88" Type="http://schemas.openxmlformats.org/officeDocument/2006/relationships/image" Target="../media/image512.png"/><Relationship Id="rId111" Type="http://schemas.openxmlformats.org/officeDocument/2006/relationships/customXml" Target="../ink/ink526.xml"/><Relationship Id="rId132" Type="http://schemas.openxmlformats.org/officeDocument/2006/relationships/image" Target="../media/image534.png"/><Relationship Id="rId153" Type="http://schemas.openxmlformats.org/officeDocument/2006/relationships/customXml" Target="../ink/ink547.xml"/><Relationship Id="rId174" Type="http://schemas.openxmlformats.org/officeDocument/2006/relationships/image" Target="../media/image555.png"/><Relationship Id="rId15" Type="http://schemas.openxmlformats.org/officeDocument/2006/relationships/customXml" Target="../ink/ink478.xml"/><Relationship Id="rId36" Type="http://schemas.openxmlformats.org/officeDocument/2006/relationships/image" Target="../media/image486.png"/><Relationship Id="rId57" Type="http://schemas.openxmlformats.org/officeDocument/2006/relationships/customXml" Target="../ink/ink499.xml"/><Relationship Id="rId106" Type="http://schemas.openxmlformats.org/officeDocument/2006/relationships/image" Target="../media/image521.png"/><Relationship Id="rId127" Type="http://schemas.openxmlformats.org/officeDocument/2006/relationships/customXml" Target="../ink/ink534.xml"/><Relationship Id="rId10" Type="http://schemas.openxmlformats.org/officeDocument/2006/relationships/image" Target="../media/image473.png"/><Relationship Id="rId31" Type="http://schemas.openxmlformats.org/officeDocument/2006/relationships/customXml" Target="../ink/ink486.xml"/><Relationship Id="rId52" Type="http://schemas.openxmlformats.org/officeDocument/2006/relationships/image" Target="../media/image494.png"/><Relationship Id="rId73" Type="http://schemas.openxmlformats.org/officeDocument/2006/relationships/customXml" Target="../ink/ink507.xml"/><Relationship Id="rId78" Type="http://schemas.openxmlformats.org/officeDocument/2006/relationships/image" Target="../media/image507.png"/><Relationship Id="rId94" Type="http://schemas.openxmlformats.org/officeDocument/2006/relationships/image" Target="../media/image515.png"/><Relationship Id="rId99" Type="http://schemas.openxmlformats.org/officeDocument/2006/relationships/customXml" Target="../ink/ink520.xml"/><Relationship Id="rId101" Type="http://schemas.openxmlformats.org/officeDocument/2006/relationships/customXml" Target="../ink/ink521.xml"/><Relationship Id="rId122" Type="http://schemas.openxmlformats.org/officeDocument/2006/relationships/image" Target="../media/image529.png"/><Relationship Id="rId143" Type="http://schemas.openxmlformats.org/officeDocument/2006/relationships/customXml" Target="../ink/ink542.xml"/><Relationship Id="rId148" Type="http://schemas.openxmlformats.org/officeDocument/2006/relationships/image" Target="../media/image542.png"/><Relationship Id="rId164" Type="http://schemas.openxmlformats.org/officeDocument/2006/relationships/image" Target="../media/image550.png"/><Relationship Id="rId169" Type="http://schemas.openxmlformats.org/officeDocument/2006/relationships/customXml" Target="../ink/ink555.xml"/><Relationship Id="rId4" Type="http://schemas.openxmlformats.org/officeDocument/2006/relationships/image" Target="../media/image470.png"/><Relationship Id="rId9" Type="http://schemas.openxmlformats.org/officeDocument/2006/relationships/customXml" Target="../ink/ink475.xml"/><Relationship Id="rId26" Type="http://schemas.openxmlformats.org/officeDocument/2006/relationships/image" Target="../media/image481.png"/><Relationship Id="rId47" Type="http://schemas.openxmlformats.org/officeDocument/2006/relationships/customXml" Target="../ink/ink494.xml"/><Relationship Id="rId68" Type="http://schemas.openxmlformats.org/officeDocument/2006/relationships/image" Target="../media/image502.png"/><Relationship Id="rId89" Type="http://schemas.openxmlformats.org/officeDocument/2006/relationships/customXml" Target="../ink/ink515.xml"/><Relationship Id="rId112" Type="http://schemas.openxmlformats.org/officeDocument/2006/relationships/image" Target="../media/image524.png"/><Relationship Id="rId133" Type="http://schemas.openxmlformats.org/officeDocument/2006/relationships/customXml" Target="../ink/ink537.xml"/><Relationship Id="rId154" Type="http://schemas.openxmlformats.org/officeDocument/2006/relationships/image" Target="../media/image545.png"/><Relationship Id="rId175" Type="http://schemas.openxmlformats.org/officeDocument/2006/relationships/customXml" Target="../ink/ink558.xml"/><Relationship Id="rId16" Type="http://schemas.openxmlformats.org/officeDocument/2006/relationships/image" Target="../media/image476.png"/><Relationship Id="rId37" Type="http://schemas.openxmlformats.org/officeDocument/2006/relationships/customXml" Target="../ink/ink489.xml"/><Relationship Id="rId58" Type="http://schemas.openxmlformats.org/officeDocument/2006/relationships/image" Target="../media/image497.png"/><Relationship Id="rId79" Type="http://schemas.openxmlformats.org/officeDocument/2006/relationships/customXml" Target="../ink/ink510.xml"/><Relationship Id="rId102" Type="http://schemas.openxmlformats.org/officeDocument/2006/relationships/image" Target="../media/image519.png"/><Relationship Id="rId123" Type="http://schemas.openxmlformats.org/officeDocument/2006/relationships/customXml" Target="../ink/ink532.xml"/><Relationship Id="rId144" Type="http://schemas.openxmlformats.org/officeDocument/2006/relationships/image" Target="../media/image540.png"/><Relationship Id="rId90" Type="http://schemas.openxmlformats.org/officeDocument/2006/relationships/image" Target="../media/image513.png"/><Relationship Id="rId165" Type="http://schemas.openxmlformats.org/officeDocument/2006/relationships/customXml" Target="../ink/ink553.xml"/><Relationship Id="rId27" Type="http://schemas.openxmlformats.org/officeDocument/2006/relationships/customXml" Target="../ink/ink484.xml"/><Relationship Id="rId48" Type="http://schemas.openxmlformats.org/officeDocument/2006/relationships/image" Target="../media/image492.png"/><Relationship Id="rId69" Type="http://schemas.openxmlformats.org/officeDocument/2006/relationships/customXml" Target="../ink/ink505.xml"/><Relationship Id="rId113" Type="http://schemas.openxmlformats.org/officeDocument/2006/relationships/customXml" Target="../ink/ink527.xml"/><Relationship Id="rId134" Type="http://schemas.openxmlformats.org/officeDocument/2006/relationships/image" Target="../media/image535.png"/><Relationship Id="rId80" Type="http://schemas.openxmlformats.org/officeDocument/2006/relationships/image" Target="../media/image508.png"/><Relationship Id="rId155" Type="http://schemas.openxmlformats.org/officeDocument/2006/relationships/customXml" Target="../ink/ink548.xml"/><Relationship Id="rId176" Type="http://schemas.openxmlformats.org/officeDocument/2006/relationships/image" Target="../media/image556.png"/><Relationship Id="rId17" Type="http://schemas.openxmlformats.org/officeDocument/2006/relationships/customXml" Target="../ink/ink479.xml"/><Relationship Id="rId38" Type="http://schemas.openxmlformats.org/officeDocument/2006/relationships/image" Target="../media/image487.png"/><Relationship Id="rId59" Type="http://schemas.openxmlformats.org/officeDocument/2006/relationships/customXml" Target="../ink/ink500.xml"/><Relationship Id="rId103" Type="http://schemas.openxmlformats.org/officeDocument/2006/relationships/customXml" Target="../ink/ink522.xml"/><Relationship Id="rId124" Type="http://schemas.openxmlformats.org/officeDocument/2006/relationships/image" Target="../media/image530.png"/><Relationship Id="rId70" Type="http://schemas.openxmlformats.org/officeDocument/2006/relationships/image" Target="../media/image503.png"/><Relationship Id="rId91" Type="http://schemas.openxmlformats.org/officeDocument/2006/relationships/customXml" Target="../ink/ink516.xml"/><Relationship Id="rId145" Type="http://schemas.openxmlformats.org/officeDocument/2006/relationships/customXml" Target="../ink/ink543.xml"/><Relationship Id="rId166" Type="http://schemas.openxmlformats.org/officeDocument/2006/relationships/image" Target="../media/image55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0.png"/><Relationship Id="rId21" Type="http://schemas.openxmlformats.org/officeDocument/2006/relationships/customXml" Target="../ink/ink569.xml"/><Relationship Id="rId42" Type="http://schemas.openxmlformats.org/officeDocument/2006/relationships/image" Target="../media/image578.png"/><Relationship Id="rId47" Type="http://schemas.openxmlformats.org/officeDocument/2006/relationships/customXml" Target="../ink/ink582.xml"/><Relationship Id="rId63" Type="http://schemas.openxmlformats.org/officeDocument/2006/relationships/customXml" Target="../ink/ink590.xml"/><Relationship Id="rId68" Type="http://schemas.openxmlformats.org/officeDocument/2006/relationships/image" Target="../media/image591.png"/><Relationship Id="rId2" Type="http://schemas.openxmlformats.org/officeDocument/2006/relationships/image" Target="../media/image558.png"/><Relationship Id="rId16" Type="http://schemas.openxmlformats.org/officeDocument/2006/relationships/image" Target="../media/image565.png"/><Relationship Id="rId29" Type="http://schemas.openxmlformats.org/officeDocument/2006/relationships/customXml" Target="../ink/ink573.xml"/><Relationship Id="rId11" Type="http://schemas.openxmlformats.org/officeDocument/2006/relationships/customXml" Target="../ink/ink564.xml"/><Relationship Id="rId24" Type="http://schemas.openxmlformats.org/officeDocument/2006/relationships/image" Target="../media/image569.png"/><Relationship Id="rId32" Type="http://schemas.openxmlformats.org/officeDocument/2006/relationships/image" Target="../media/image573.png"/><Relationship Id="rId37" Type="http://schemas.openxmlformats.org/officeDocument/2006/relationships/customXml" Target="../ink/ink577.xml"/><Relationship Id="rId40" Type="http://schemas.openxmlformats.org/officeDocument/2006/relationships/image" Target="../media/image577.png"/><Relationship Id="rId45" Type="http://schemas.openxmlformats.org/officeDocument/2006/relationships/customXml" Target="../ink/ink581.xml"/><Relationship Id="rId53" Type="http://schemas.openxmlformats.org/officeDocument/2006/relationships/customXml" Target="../ink/ink585.xml"/><Relationship Id="rId58" Type="http://schemas.openxmlformats.org/officeDocument/2006/relationships/image" Target="../media/image586.png"/><Relationship Id="rId66" Type="http://schemas.openxmlformats.org/officeDocument/2006/relationships/image" Target="../media/image590.png"/><Relationship Id="rId74" Type="http://schemas.openxmlformats.org/officeDocument/2006/relationships/image" Target="../media/image594.png"/><Relationship Id="rId5" Type="http://schemas.openxmlformats.org/officeDocument/2006/relationships/customXml" Target="../ink/ink561.xml"/><Relationship Id="rId61" Type="http://schemas.openxmlformats.org/officeDocument/2006/relationships/customXml" Target="../ink/ink589.xml"/><Relationship Id="rId19" Type="http://schemas.openxmlformats.org/officeDocument/2006/relationships/customXml" Target="../ink/ink568.xml"/><Relationship Id="rId14" Type="http://schemas.openxmlformats.org/officeDocument/2006/relationships/image" Target="../media/image564.png"/><Relationship Id="rId22" Type="http://schemas.openxmlformats.org/officeDocument/2006/relationships/image" Target="../media/image568.png"/><Relationship Id="rId27" Type="http://schemas.openxmlformats.org/officeDocument/2006/relationships/customXml" Target="../ink/ink572.xml"/><Relationship Id="rId30" Type="http://schemas.openxmlformats.org/officeDocument/2006/relationships/image" Target="../media/image572.png"/><Relationship Id="rId35" Type="http://schemas.openxmlformats.org/officeDocument/2006/relationships/customXml" Target="../ink/ink576.xml"/><Relationship Id="rId43" Type="http://schemas.openxmlformats.org/officeDocument/2006/relationships/customXml" Target="../ink/ink580.xml"/><Relationship Id="rId48" Type="http://schemas.openxmlformats.org/officeDocument/2006/relationships/image" Target="../media/image581.png"/><Relationship Id="rId56" Type="http://schemas.openxmlformats.org/officeDocument/2006/relationships/image" Target="../media/image585.png"/><Relationship Id="rId64" Type="http://schemas.openxmlformats.org/officeDocument/2006/relationships/image" Target="../media/image589.png"/><Relationship Id="rId69" Type="http://schemas.openxmlformats.org/officeDocument/2006/relationships/customXml" Target="../ink/ink593.xml"/><Relationship Id="rId8" Type="http://schemas.openxmlformats.org/officeDocument/2006/relationships/image" Target="../media/image561.png"/><Relationship Id="rId51" Type="http://schemas.openxmlformats.org/officeDocument/2006/relationships/customXml" Target="../ink/ink584.xml"/><Relationship Id="rId72" Type="http://schemas.openxmlformats.org/officeDocument/2006/relationships/image" Target="../media/image593.png"/><Relationship Id="rId3" Type="http://schemas.openxmlformats.org/officeDocument/2006/relationships/customXml" Target="../ink/ink560.xml"/><Relationship Id="rId12" Type="http://schemas.openxmlformats.org/officeDocument/2006/relationships/image" Target="../media/image563.png"/><Relationship Id="rId17" Type="http://schemas.openxmlformats.org/officeDocument/2006/relationships/customXml" Target="../ink/ink567.xml"/><Relationship Id="rId25" Type="http://schemas.openxmlformats.org/officeDocument/2006/relationships/customXml" Target="../ink/ink571.xml"/><Relationship Id="rId33" Type="http://schemas.openxmlformats.org/officeDocument/2006/relationships/customXml" Target="../ink/ink575.xml"/><Relationship Id="rId38" Type="http://schemas.openxmlformats.org/officeDocument/2006/relationships/image" Target="../media/image576.png"/><Relationship Id="rId46" Type="http://schemas.openxmlformats.org/officeDocument/2006/relationships/image" Target="../media/image580.png"/><Relationship Id="rId59" Type="http://schemas.openxmlformats.org/officeDocument/2006/relationships/customXml" Target="../ink/ink588.xml"/><Relationship Id="rId67" Type="http://schemas.openxmlformats.org/officeDocument/2006/relationships/customXml" Target="../ink/ink592.xml"/><Relationship Id="rId20" Type="http://schemas.openxmlformats.org/officeDocument/2006/relationships/image" Target="../media/image567.png"/><Relationship Id="rId41" Type="http://schemas.openxmlformats.org/officeDocument/2006/relationships/customXml" Target="../ink/ink579.xml"/><Relationship Id="rId54" Type="http://schemas.openxmlformats.org/officeDocument/2006/relationships/image" Target="../media/image584.png"/><Relationship Id="rId62" Type="http://schemas.openxmlformats.org/officeDocument/2006/relationships/image" Target="../media/image588.png"/><Relationship Id="rId70" Type="http://schemas.openxmlformats.org/officeDocument/2006/relationships/image" Target="../media/image5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0.png"/><Relationship Id="rId15" Type="http://schemas.openxmlformats.org/officeDocument/2006/relationships/customXml" Target="../ink/ink566.xml"/><Relationship Id="rId23" Type="http://schemas.openxmlformats.org/officeDocument/2006/relationships/customXml" Target="../ink/ink570.xml"/><Relationship Id="rId28" Type="http://schemas.openxmlformats.org/officeDocument/2006/relationships/image" Target="../media/image571.png"/><Relationship Id="rId36" Type="http://schemas.openxmlformats.org/officeDocument/2006/relationships/image" Target="../media/image575.png"/><Relationship Id="rId49" Type="http://schemas.openxmlformats.org/officeDocument/2006/relationships/customXml" Target="../ink/ink583.xml"/><Relationship Id="rId57" Type="http://schemas.openxmlformats.org/officeDocument/2006/relationships/customXml" Target="../ink/ink587.xml"/><Relationship Id="rId10" Type="http://schemas.openxmlformats.org/officeDocument/2006/relationships/image" Target="../media/image562.png"/><Relationship Id="rId31" Type="http://schemas.openxmlformats.org/officeDocument/2006/relationships/customXml" Target="../ink/ink574.xml"/><Relationship Id="rId44" Type="http://schemas.openxmlformats.org/officeDocument/2006/relationships/image" Target="../media/image579.png"/><Relationship Id="rId52" Type="http://schemas.openxmlformats.org/officeDocument/2006/relationships/image" Target="../media/image583.png"/><Relationship Id="rId60" Type="http://schemas.openxmlformats.org/officeDocument/2006/relationships/image" Target="../media/image587.png"/><Relationship Id="rId65" Type="http://schemas.openxmlformats.org/officeDocument/2006/relationships/customXml" Target="../ink/ink591.xml"/><Relationship Id="rId73" Type="http://schemas.openxmlformats.org/officeDocument/2006/relationships/customXml" Target="../ink/ink595.xml"/><Relationship Id="rId4" Type="http://schemas.openxmlformats.org/officeDocument/2006/relationships/image" Target="../media/image559.png"/><Relationship Id="rId9" Type="http://schemas.openxmlformats.org/officeDocument/2006/relationships/customXml" Target="../ink/ink563.xml"/><Relationship Id="rId13" Type="http://schemas.openxmlformats.org/officeDocument/2006/relationships/customXml" Target="../ink/ink565.xml"/><Relationship Id="rId18" Type="http://schemas.openxmlformats.org/officeDocument/2006/relationships/image" Target="../media/image566.png"/><Relationship Id="rId39" Type="http://schemas.openxmlformats.org/officeDocument/2006/relationships/customXml" Target="../ink/ink578.xml"/><Relationship Id="rId34" Type="http://schemas.openxmlformats.org/officeDocument/2006/relationships/image" Target="../media/image574.png"/><Relationship Id="rId50" Type="http://schemas.openxmlformats.org/officeDocument/2006/relationships/image" Target="../media/image582.png"/><Relationship Id="rId55" Type="http://schemas.openxmlformats.org/officeDocument/2006/relationships/customXml" Target="../ink/ink586.xml"/><Relationship Id="rId7" Type="http://schemas.openxmlformats.org/officeDocument/2006/relationships/customXml" Target="../ink/ink562.xml"/><Relationship Id="rId71" Type="http://schemas.openxmlformats.org/officeDocument/2006/relationships/customXml" Target="../ink/ink594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53.xml"/><Relationship Id="rId21" Type="http://schemas.openxmlformats.org/officeDocument/2006/relationships/customXml" Target="../ink/ink605.xml"/><Relationship Id="rId42" Type="http://schemas.openxmlformats.org/officeDocument/2006/relationships/image" Target="../media/image614.png"/><Relationship Id="rId63" Type="http://schemas.openxmlformats.org/officeDocument/2006/relationships/customXml" Target="../ink/ink626.xml"/><Relationship Id="rId84" Type="http://schemas.openxmlformats.org/officeDocument/2006/relationships/image" Target="../media/image635.png"/><Relationship Id="rId138" Type="http://schemas.openxmlformats.org/officeDocument/2006/relationships/image" Target="../media/image662.png"/><Relationship Id="rId159" Type="http://schemas.openxmlformats.org/officeDocument/2006/relationships/customXml" Target="../ink/ink674.xml"/><Relationship Id="rId170" Type="http://schemas.openxmlformats.org/officeDocument/2006/relationships/image" Target="../media/image678.png"/><Relationship Id="rId107" Type="http://schemas.openxmlformats.org/officeDocument/2006/relationships/customXml" Target="../ink/ink648.xml"/><Relationship Id="rId11" Type="http://schemas.openxmlformats.org/officeDocument/2006/relationships/customXml" Target="../ink/ink600.xml"/><Relationship Id="rId32" Type="http://schemas.openxmlformats.org/officeDocument/2006/relationships/image" Target="../media/image609.png"/><Relationship Id="rId53" Type="http://schemas.openxmlformats.org/officeDocument/2006/relationships/customXml" Target="../ink/ink621.xml"/><Relationship Id="rId74" Type="http://schemas.openxmlformats.org/officeDocument/2006/relationships/image" Target="../media/image630.png"/><Relationship Id="rId128" Type="http://schemas.openxmlformats.org/officeDocument/2006/relationships/image" Target="../media/image657.png"/><Relationship Id="rId149" Type="http://schemas.openxmlformats.org/officeDocument/2006/relationships/customXml" Target="../ink/ink669.xml"/><Relationship Id="rId5" Type="http://schemas.openxmlformats.org/officeDocument/2006/relationships/customXml" Target="../ink/ink597.xml"/><Relationship Id="rId95" Type="http://schemas.openxmlformats.org/officeDocument/2006/relationships/customXml" Target="../ink/ink642.xml"/><Relationship Id="rId160" Type="http://schemas.openxmlformats.org/officeDocument/2006/relationships/image" Target="../media/image673.png"/><Relationship Id="rId181" Type="http://schemas.openxmlformats.org/officeDocument/2006/relationships/customXml" Target="../ink/ink685.xml"/><Relationship Id="rId22" Type="http://schemas.openxmlformats.org/officeDocument/2006/relationships/image" Target="../media/image604.png"/><Relationship Id="rId43" Type="http://schemas.openxmlformats.org/officeDocument/2006/relationships/customXml" Target="../ink/ink616.xml"/><Relationship Id="rId64" Type="http://schemas.openxmlformats.org/officeDocument/2006/relationships/image" Target="../media/image625.png"/><Relationship Id="rId118" Type="http://schemas.openxmlformats.org/officeDocument/2006/relationships/image" Target="../media/image652.png"/><Relationship Id="rId139" Type="http://schemas.openxmlformats.org/officeDocument/2006/relationships/customXml" Target="../ink/ink664.xml"/><Relationship Id="rId85" Type="http://schemas.openxmlformats.org/officeDocument/2006/relationships/customXml" Target="../ink/ink637.xml"/><Relationship Id="rId150" Type="http://schemas.openxmlformats.org/officeDocument/2006/relationships/image" Target="../media/image668.png"/><Relationship Id="rId171" Type="http://schemas.openxmlformats.org/officeDocument/2006/relationships/customXml" Target="../ink/ink680.xml"/><Relationship Id="rId12" Type="http://schemas.openxmlformats.org/officeDocument/2006/relationships/image" Target="../media/image599.png"/><Relationship Id="rId33" Type="http://schemas.openxmlformats.org/officeDocument/2006/relationships/customXml" Target="../ink/ink611.xml"/><Relationship Id="rId108" Type="http://schemas.openxmlformats.org/officeDocument/2006/relationships/image" Target="../media/image647.png"/><Relationship Id="rId129" Type="http://schemas.openxmlformats.org/officeDocument/2006/relationships/customXml" Target="../ink/ink659.xml"/><Relationship Id="rId54" Type="http://schemas.openxmlformats.org/officeDocument/2006/relationships/image" Target="../media/image620.png"/><Relationship Id="rId75" Type="http://schemas.openxmlformats.org/officeDocument/2006/relationships/customXml" Target="../ink/ink632.xml"/><Relationship Id="rId96" Type="http://schemas.openxmlformats.org/officeDocument/2006/relationships/image" Target="../media/image641.png"/><Relationship Id="rId140" Type="http://schemas.openxmlformats.org/officeDocument/2006/relationships/image" Target="../media/image663.png"/><Relationship Id="rId161" Type="http://schemas.openxmlformats.org/officeDocument/2006/relationships/customXml" Target="../ink/ink675.xml"/><Relationship Id="rId182" Type="http://schemas.openxmlformats.org/officeDocument/2006/relationships/image" Target="../media/image684.png"/><Relationship Id="rId6" Type="http://schemas.openxmlformats.org/officeDocument/2006/relationships/image" Target="../media/image596.png"/><Relationship Id="rId23" Type="http://schemas.openxmlformats.org/officeDocument/2006/relationships/customXml" Target="../ink/ink606.xml"/><Relationship Id="rId119" Type="http://schemas.openxmlformats.org/officeDocument/2006/relationships/customXml" Target="../ink/ink654.xml"/><Relationship Id="rId44" Type="http://schemas.openxmlformats.org/officeDocument/2006/relationships/image" Target="../media/image615.png"/><Relationship Id="rId60" Type="http://schemas.openxmlformats.org/officeDocument/2006/relationships/image" Target="../media/image623.png"/><Relationship Id="rId65" Type="http://schemas.openxmlformats.org/officeDocument/2006/relationships/customXml" Target="../ink/ink627.xml"/><Relationship Id="rId81" Type="http://schemas.openxmlformats.org/officeDocument/2006/relationships/customXml" Target="../ink/ink635.xml"/><Relationship Id="rId86" Type="http://schemas.openxmlformats.org/officeDocument/2006/relationships/image" Target="../media/image636.png"/><Relationship Id="rId130" Type="http://schemas.openxmlformats.org/officeDocument/2006/relationships/image" Target="../media/image658.png"/><Relationship Id="rId135" Type="http://schemas.openxmlformats.org/officeDocument/2006/relationships/customXml" Target="../ink/ink662.xml"/><Relationship Id="rId151" Type="http://schemas.openxmlformats.org/officeDocument/2006/relationships/customXml" Target="../ink/ink670.xml"/><Relationship Id="rId156" Type="http://schemas.openxmlformats.org/officeDocument/2006/relationships/image" Target="../media/image671.png"/><Relationship Id="rId177" Type="http://schemas.openxmlformats.org/officeDocument/2006/relationships/customXml" Target="../ink/ink683.xml"/><Relationship Id="rId172" Type="http://schemas.openxmlformats.org/officeDocument/2006/relationships/image" Target="../media/image679.png"/><Relationship Id="rId13" Type="http://schemas.openxmlformats.org/officeDocument/2006/relationships/customXml" Target="../ink/ink601.xml"/><Relationship Id="rId18" Type="http://schemas.openxmlformats.org/officeDocument/2006/relationships/image" Target="../media/image602.png"/><Relationship Id="rId39" Type="http://schemas.openxmlformats.org/officeDocument/2006/relationships/customXml" Target="../ink/ink614.xml"/><Relationship Id="rId109" Type="http://schemas.openxmlformats.org/officeDocument/2006/relationships/customXml" Target="../ink/ink649.xml"/><Relationship Id="rId34" Type="http://schemas.openxmlformats.org/officeDocument/2006/relationships/image" Target="../media/image610.png"/><Relationship Id="rId50" Type="http://schemas.openxmlformats.org/officeDocument/2006/relationships/image" Target="../media/image618.png"/><Relationship Id="rId55" Type="http://schemas.openxmlformats.org/officeDocument/2006/relationships/customXml" Target="../ink/ink622.xml"/><Relationship Id="rId76" Type="http://schemas.openxmlformats.org/officeDocument/2006/relationships/image" Target="../media/image631.png"/><Relationship Id="rId97" Type="http://schemas.openxmlformats.org/officeDocument/2006/relationships/customXml" Target="../ink/ink643.xml"/><Relationship Id="rId104" Type="http://schemas.openxmlformats.org/officeDocument/2006/relationships/image" Target="../media/image645.png"/><Relationship Id="rId120" Type="http://schemas.openxmlformats.org/officeDocument/2006/relationships/image" Target="../media/image653.png"/><Relationship Id="rId125" Type="http://schemas.openxmlformats.org/officeDocument/2006/relationships/customXml" Target="../ink/ink657.xml"/><Relationship Id="rId141" Type="http://schemas.openxmlformats.org/officeDocument/2006/relationships/customXml" Target="../ink/ink665.xml"/><Relationship Id="rId146" Type="http://schemas.openxmlformats.org/officeDocument/2006/relationships/image" Target="../media/image666.png"/><Relationship Id="rId167" Type="http://schemas.openxmlformats.org/officeDocument/2006/relationships/customXml" Target="../ink/ink678.xml"/><Relationship Id="rId7" Type="http://schemas.openxmlformats.org/officeDocument/2006/relationships/customXml" Target="../ink/ink598.xml"/><Relationship Id="rId71" Type="http://schemas.openxmlformats.org/officeDocument/2006/relationships/customXml" Target="../ink/ink630.xml"/><Relationship Id="rId92" Type="http://schemas.openxmlformats.org/officeDocument/2006/relationships/image" Target="../media/image639.png"/><Relationship Id="rId162" Type="http://schemas.openxmlformats.org/officeDocument/2006/relationships/image" Target="../media/image674.png"/><Relationship Id="rId183" Type="http://schemas.openxmlformats.org/officeDocument/2006/relationships/customXml" Target="../ink/ink686.xml"/><Relationship Id="rId2" Type="http://schemas.openxmlformats.org/officeDocument/2006/relationships/image" Target="../media/image558.png"/><Relationship Id="rId29" Type="http://schemas.openxmlformats.org/officeDocument/2006/relationships/customXml" Target="../ink/ink609.xml"/><Relationship Id="rId24" Type="http://schemas.openxmlformats.org/officeDocument/2006/relationships/image" Target="../media/image605.png"/><Relationship Id="rId40" Type="http://schemas.openxmlformats.org/officeDocument/2006/relationships/image" Target="../media/image613.png"/><Relationship Id="rId45" Type="http://schemas.openxmlformats.org/officeDocument/2006/relationships/customXml" Target="../ink/ink617.xml"/><Relationship Id="rId66" Type="http://schemas.openxmlformats.org/officeDocument/2006/relationships/image" Target="../media/image626.png"/><Relationship Id="rId87" Type="http://schemas.openxmlformats.org/officeDocument/2006/relationships/customXml" Target="../ink/ink638.xml"/><Relationship Id="rId110" Type="http://schemas.openxmlformats.org/officeDocument/2006/relationships/image" Target="../media/image648.png"/><Relationship Id="rId115" Type="http://schemas.openxmlformats.org/officeDocument/2006/relationships/customXml" Target="../ink/ink652.xml"/><Relationship Id="rId131" Type="http://schemas.openxmlformats.org/officeDocument/2006/relationships/customXml" Target="../ink/ink660.xml"/><Relationship Id="rId136" Type="http://schemas.openxmlformats.org/officeDocument/2006/relationships/image" Target="../media/image661.png"/><Relationship Id="rId157" Type="http://schemas.openxmlformats.org/officeDocument/2006/relationships/customXml" Target="../ink/ink673.xml"/><Relationship Id="rId178" Type="http://schemas.openxmlformats.org/officeDocument/2006/relationships/image" Target="../media/image682.png"/><Relationship Id="rId61" Type="http://schemas.openxmlformats.org/officeDocument/2006/relationships/customXml" Target="../ink/ink625.xml"/><Relationship Id="rId82" Type="http://schemas.openxmlformats.org/officeDocument/2006/relationships/image" Target="../media/image634.png"/><Relationship Id="rId152" Type="http://schemas.openxmlformats.org/officeDocument/2006/relationships/image" Target="../media/image669.png"/><Relationship Id="rId173" Type="http://schemas.openxmlformats.org/officeDocument/2006/relationships/customXml" Target="../ink/ink681.xml"/><Relationship Id="rId19" Type="http://schemas.openxmlformats.org/officeDocument/2006/relationships/customXml" Target="../ink/ink604.xml"/><Relationship Id="rId14" Type="http://schemas.openxmlformats.org/officeDocument/2006/relationships/image" Target="../media/image600.png"/><Relationship Id="rId30" Type="http://schemas.openxmlformats.org/officeDocument/2006/relationships/image" Target="../media/image608.png"/><Relationship Id="rId35" Type="http://schemas.openxmlformats.org/officeDocument/2006/relationships/customXml" Target="../ink/ink612.xml"/><Relationship Id="rId56" Type="http://schemas.openxmlformats.org/officeDocument/2006/relationships/image" Target="../media/image621.png"/><Relationship Id="rId77" Type="http://schemas.openxmlformats.org/officeDocument/2006/relationships/customXml" Target="../ink/ink633.xml"/><Relationship Id="rId100" Type="http://schemas.openxmlformats.org/officeDocument/2006/relationships/image" Target="../media/image643.png"/><Relationship Id="rId105" Type="http://schemas.openxmlformats.org/officeDocument/2006/relationships/customXml" Target="../ink/ink647.xml"/><Relationship Id="rId126" Type="http://schemas.openxmlformats.org/officeDocument/2006/relationships/image" Target="../media/image656.png"/><Relationship Id="rId147" Type="http://schemas.openxmlformats.org/officeDocument/2006/relationships/customXml" Target="../ink/ink668.xml"/><Relationship Id="rId168" Type="http://schemas.openxmlformats.org/officeDocument/2006/relationships/image" Target="../media/image677.png"/><Relationship Id="rId8" Type="http://schemas.openxmlformats.org/officeDocument/2006/relationships/image" Target="../media/image597.png"/><Relationship Id="rId51" Type="http://schemas.openxmlformats.org/officeDocument/2006/relationships/customXml" Target="../ink/ink620.xml"/><Relationship Id="rId72" Type="http://schemas.openxmlformats.org/officeDocument/2006/relationships/image" Target="../media/image629.png"/><Relationship Id="rId93" Type="http://schemas.openxmlformats.org/officeDocument/2006/relationships/customXml" Target="../ink/ink641.xml"/><Relationship Id="rId98" Type="http://schemas.openxmlformats.org/officeDocument/2006/relationships/image" Target="../media/image642.png"/><Relationship Id="rId121" Type="http://schemas.openxmlformats.org/officeDocument/2006/relationships/customXml" Target="../ink/ink655.xml"/><Relationship Id="rId142" Type="http://schemas.openxmlformats.org/officeDocument/2006/relationships/image" Target="../media/image664.png"/><Relationship Id="rId163" Type="http://schemas.openxmlformats.org/officeDocument/2006/relationships/customXml" Target="../ink/ink676.xml"/><Relationship Id="rId184" Type="http://schemas.openxmlformats.org/officeDocument/2006/relationships/image" Target="../media/image685.png"/><Relationship Id="rId3" Type="http://schemas.openxmlformats.org/officeDocument/2006/relationships/customXml" Target="../ink/ink596.xml"/><Relationship Id="rId25" Type="http://schemas.openxmlformats.org/officeDocument/2006/relationships/customXml" Target="../ink/ink607.xml"/><Relationship Id="rId46" Type="http://schemas.openxmlformats.org/officeDocument/2006/relationships/image" Target="../media/image616.png"/><Relationship Id="rId67" Type="http://schemas.openxmlformats.org/officeDocument/2006/relationships/customXml" Target="../ink/ink628.xml"/><Relationship Id="rId116" Type="http://schemas.openxmlformats.org/officeDocument/2006/relationships/image" Target="../media/image651.png"/><Relationship Id="rId137" Type="http://schemas.openxmlformats.org/officeDocument/2006/relationships/customXml" Target="../ink/ink663.xml"/><Relationship Id="rId158" Type="http://schemas.openxmlformats.org/officeDocument/2006/relationships/image" Target="../media/image672.png"/><Relationship Id="rId20" Type="http://schemas.openxmlformats.org/officeDocument/2006/relationships/image" Target="../media/image603.png"/><Relationship Id="rId41" Type="http://schemas.openxmlformats.org/officeDocument/2006/relationships/customXml" Target="../ink/ink615.xml"/><Relationship Id="rId62" Type="http://schemas.openxmlformats.org/officeDocument/2006/relationships/image" Target="../media/image624.png"/><Relationship Id="rId83" Type="http://schemas.openxmlformats.org/officeDocument/2006/relationships/customXml" Target="../ink/ink636.xml"/><Relationship Id="rId88" Type="http://schemas.openxmlformats.org/officeDocument/2006/relationships/image" Target="../media/image637.png"/><Relationship Id="rId111" Type="http://schemas.openxmlformats.org/officeDocument/2006/relationships/customXml" Target="../ink/ink650.xml"/><Relationship Id="rId132" Type="http://schemas.openxmlformats.org/officeDocument/2006/relationships/image" Target="../media/image659.png"/><Relationship Id="rId153" Type="http://schemas.openxmlformats.org/officeDocument/2006/relationships/customXml" Target="../ink/ink671.xml"/><Relationship Id="rId174" Type="http://schemas.openxmlformats.org/officeDocument/2006/relationships/image" Target="../media/image680.png"/><Relationship Id="rId179" Type="http://schemas.openxmlformats.org/officeDocument/2006/relationships/customXml" Target="../ink/ink684.xml"/><Relationship Id="rId15" Type="http://schemas.openxmlformats.org/officeDocument/2006/relationships/customXml" Target="../ink/ink602.xml"/><Relationship Id="rId36" Type="http://schemas.openxmlformats.org/officeDocument/2006/relationships/image" Target="../media/image611.png"/><Relationship Id="rId57" Type="http://schemas.openxmlformats.org/officeDocument/2006/relationships/customXml" Target="../ink/ink623.xml"/><Relationship Id="rId106" Type="http://schemas.openxmlformats.org/officeDocument/2006/relationships/image" Target="../media/image646.png"/><Relationship Id="rId127" Type="http://schemas.openxmlformats.org/officeDocument/2006/relationships/customXml" Target="../ink/ink658.xml"/><Relationship Id="rId10" Type="http://schemas.openxmlformats.org/officeDocument/2006/relationships/image" Target="../media/image598.png"/><Relationship Id="rId31" Type="http://schemas.openxmlformats.org/officeDocument/2006/relationships/customXml" Target="../ink/ink610.xml"/><Relationship Id="rId52" Type="http://schemas.openxmlformats.org/officeDocument/2006/relationships/image" Target="../media/image619.png"/><Relationship Id="rId73" Type="http://schemas.openxmlformats.org/officeDocument/2006/relationships/customXml" Target="../ink/ink631.xml"/><Relationship Id="rId78" Type="http://schemas.openxmlformats.org/officeDocument/2006/relationships/image" Target="../media/image632.png"/><Relationship Id="rId94" Type="http://schemas.openxmlformats.org/officeDocument/2006/relationships/image" Target="../media/image640.png"/><Relationship Id="rId99" Type="http://schemas.openxmlformats.org/officeDocument/2006/relationships/customXml" Target="../ink/ink644.xml"/><Relationship Id="rId101" Type="http://schemas.openxmlformats.org/officeDocument/2006/relationships/customXml" Target="../ink/ink645.xml"/><Relationship Id="rId122" Type="http://schemas.openxmlformats.org/officeDocument/2006/relationships/image" Target="../media/image654.png"/><Relationship Id="rId143" Type="http://schemas.openxmlformats.org/officeDocument/2006/relationships/customXml" Target="../ink/ink666.xml"/><Relationship Id="rId148" Type="http://schemas.openxmlformats.org/officeDocument/2006/relationships/image" Target="../media/image667.png"/><Relationship Id="rId164" Type="http://schemas.openxmlformats.org/officeDocument/2006/relationships/image" Target="../media/image675.png"/><Relationship Id="rId169" Type="http://schemas.openxmlformats.org/officeDocument/2006/relationships/customXml" Target="../ink/ink679.xml"/><Relationship Id="rId4" Type="http://schemas.openxmlformats.org/officeDocument/2006/relationships/image" Target="../media/image595.png"/><Relationship Id="rId9" Type="http://schemas.openxmlformats.org/officeDocument/2006/relationships/customXml" Target="../ink/ink599.xml"/><Relationship Id="rId180" Type="http://schemas.openxmlformats.org/officeDocument/2006/relationships/image" Target="../media/image683.png"/><Relationship Id="rId26" Type="http://schemas.openxmlformats.org/officeDocument/2006/relationships/image" Target="../media/image606.png"/><Relationship Id="rId47" Type="http://schemas.openxmlformats.org/officeDocument/2006/relationships/customXml" Target="../ink/ink618.xml"/><Relationship Id="rId68" Type="http://schemas.openxmlformats.org/officeDocument/2006/relationships/image" Target="../media/image627.png"/><Relationship Id="rId89" Type="http://schemas.openxmlformats.org/officeDocument/2006/relationships/customXml" Target="../ink/ink639.xml"/><Relationship Id="rId112" Type="http://schemas.openxmlformats.org/officeDocument/2006/relationships/image" Target="../media/image649.png"/><Relationship Id="rId133" Type="http://schemas.openxmlformats.org/officeDocument/2006/relationships/customXml" Target="../ink/ink661.xml"/><Relationship Id="rId154" Type="http://schemas.openxmlformats.org/officeDocument/2006/relationships/image" Target="../media/image670.png"/><Relationship Id="rId175" Type="http://schemas.openxmlformats.org/officeDocument/2006/relationships/customXml" Target="../ink/ink682.xml"/><Relationship Id="rId16" Type="http://schemas.openxmlformats.org/officeDocument/2006/relationships/image" Target="../media/image601.png"/><Relationship Id="rId37" Type="http://schemas.openxmlformats.org/officeDocument/2006/relationships/customXml" Target="../ink/ink613.xml"/><Relationship Id="rId58" Type="http://schemas.openxmlformats.org/officeDocument/2006/relationships/image" Target="../media/image622.png"/><Relationship Id="rId79" Type="http://schemas.openxmlformats.org/officeDocument/2006/relationships/customXml" Target="../ink/ink634.xml"/><Relationship Id="rId102" Type="http://schemas.openxmlformats.org/officeDocument/2006/relationships/image" Target="../media/image644.png"/><Relationship Id="rId123" Type="http://schemas.openxmlformats.org/officeDocument/2006/relationships/customXml" Target="../ink/ink656.xml"/><Relationship Id="rId144" Type="http://schemas.openxmlformats.org/officeDocument/2006/relationships/image" Target="../media/image665.png"/><Relationship Id="rId90" Type="http://schemas.openxmlformats.org/officeDocument/2006/relationships/image" Target="../media/image638.png"/><Relationship Id="rId165" Type="http://schemas.openxmlformats.org/officeDocument/2006/relationships/customXml" Target="../ink/ink677.xml"/><Relationship Id="rId27" Type="http://schemas.openxmlformats.org/officeDocument/2006/relationships/customXml" Target="../ink/ink608.xml"/><Relationship Id="rId48" Type="http://schemas.openxmlformats.org/officeDocument/2006/relationships/image" Target="../media/image617.png"/><Relationship Id="rId69" Type="http://schemas.openxmlformats.org/officeDocument/2006/relationships/customXml" Target="../ink/ink629.xml"/><Relationship Id="rId113" Type="http://schemas.openxmlformats.org/officeDocument/2006/relationships/customXml" Target="../ink/ink651.xml"/><Relationship Id="rId134" Type="http://schemas.openxmlformats.org/officeDocument/2006/relationships/image" Target="../media/image660.png"/><Relationship Id="rId80" Type="http://schemas.openxmlformats.org/officeDocument/2006/relationships/image" Target="../media/image633.png"/><Relationship Id="rId155" Type="http://schemas.openxmlformats.org/officeDocument/2006/relationships/customXml" Target="../ink/ink672.xml"/><Relationship Id="rId176" Type="http://schemas.openxmlformats.org/officeDocument/2006/relationships/image" Target="../media/image681.png"/><Relationship Id="rId17" Type="http://schemas.openxmlformats.org/officeDocument/2006/relationships/customXml" Target="../ink/ink603.xml"/><Relationship Id="rId38" Type="http://schemas.openxmlformats.org/officeDocument/2006/relationships/image" Target="../media/image612.png"/><Relationship Id="rId59" Type="http://schemas.openxmlformats.org/officeDocument/2006/relationships/customXml" Target="../ink/ink624.xml"/><Relationship Id="rId103" Type="http://schemas.openxmlformats.org/officeDocument/2006/relationships/customXml" Target="../ink/ink646.xml"/><Relationship Id="rId124" Type="http://schemas.openxmlformats.org/officeDocument/2006/relationships/image" Target="../media/image655.png"/><Relationship Id="rId70" Type="http://schemas.openxmlformats.org/officeDocument/2006/relationships/image" Target="../media/image628.png"/><Relationship Id="rId91" Type="http://schemas.openxmlformats.org/officeDocument/2006/relationships/customXml" Target="../ink/ink640.xml"/><Relationship Id="rId145" Type="http://schemas.openxmlformats.org/officeDocument/2006/relationships/customXml" Target="../ink/ink667.xml"/><Relationship Id="rId166" Type="http://schemas.openxmlformats.org/officeDocument/2006/relationships/image" Target="../media/image676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607.png"/><Relationship Id="rId49" Type="http://schemas.openxmlformats.org/officeDocument/2006/relationships/customXml" Target="../ink/ink619.xml"/><Relationship Id="rId114" Type="http://schemas.openxmlformats.org/officeDocument/2006/relationships/image" Target="../media/image65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92.xml"/><Relationship Id="rId18" Type="http://schemas.openxmlformats.org/officeDocument/2006/relationships/image" Target="../media/image694.png"/><Relationship Id="rId26" Type="http://schemas.openxmlformats.org/officeDocument/2006/relationships/image" Target="../media/image698.png"/><Relationship Id="rId39" Type="http://schemas.openxmlformats.org/officeDocument/2006/relationships/customXml" Target="../ink/ink705.xml"/><Relationship Id="rId21" Type="http://schemas.openxmlformats.org/officeDocument/2006/relationships/customXml" Target="../ink/ink696.xml"/><Relationship Id="rId34" Type="http://schemas.openxmlformats.org/officeDocument/2006/relationships/image" Target="../media/image702.png"/><Relationship Id="rId42" Type="http://schemas.openxmlformats.org/officeDocument/2006/relationships/image" Target="../media/image706.png"/><Relationship Id="rId7" Type="http://schemas.openxmlformats.org/officeDocument/2006/relationships/customXml" Target="../ink/ink689.xml"/><Relationship Id="rId2" Type="http://schemas.openxmlformats.org/officeDocument/2006/relationships/image" Target="../media/image686.png"/><Relationship Id="rId16" Type="http://schemas.openxmlformats.org/officeDocument/2006/relationships/image" Target="../media/image693.png"/><Relationship Id="rId29" Type="http://schemas.openxmlformats.org/officeDocument/2006/relationships/customXml" Target="../ink/ink7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8.png"/><Relationship Id="rId11" Type="http://schemas.openxmlformats.org/officeDocument/2006/relationships/customXml" Target="../ink/ink691.xml"/><Relationship Id="rId24" Type="http://schemas.openxmlformats.org/officeDocument/2006/relationships/image" Target="../media/image697.png"/><Relationship Id="rId32" Type="http://schemas.openxmlformats.org/officeDocument/2006/relationships/image" Target="../media/image701.png"/><Relationship Id="rId37" Type="http://schemas.openxmlformats.org/officeDocument/2006/relationships/customXml" Target="../ink/ink704.xml"/><Relationship Id="rId40" Type="http://schemas.openxmlformats.org/officeDocument/2006/relationships/image" Target="../media/image705.png"/><Relationship Id="rId45" Type="http://schemas.openxmlformats.org/officeDocument/2006/relationships/customXml" Target="../ink/ink708.xml"/><Relationship Id="rId5" Type="http://schemas.openxmlformats.org/officeDocument/2006/relationships/customXml" Target="../ink/ink688.xml"/><Relationship Id="rId15" Type="http://schemas.openxmlformats.org/officeDocument/2006/relationships/customXml" Target="../ink/ink693.xml"/><Relationship Id="rId23" Type="http://schemas.openxmlformats.org/officeDocument/2006/relationships/customXml" Target="../ink/ink697.xml"/><Relationship Id="rId28" Type="http://schemas.openxmlformats.org/officeDocument/2006/relationships/image" Target="../media/image699.png"/><Relationship Id="rId36" Type="http://schemas.openxmlformats.org/officeDocument/2006/relationships/image" Target="../media/image703.png"/><Relationship Id="rId10" Type="http://schemas.openxmlformats.org/officeDocument/2006/relationships/image" Target="../media/image690.png"/><Relationship Id="rId19" Type="http://schemas.openxmlformats.org/officeDocument/2006/relationships/customXml" Target="../ink/ink695.xml"/><Relationship Id="rId31" Type="http://schemas.openxmlformats.org/officeDocument/2006/relationships/customXml" Target="../ink/ink701.xml"/><Relationship Id="rId44" Type="http://schemas.openxmlformats.org/officeDocument/2006/relationships/image" Target="../media/image707.png"/><Relationship Id="rId4" Type="http://schemas.openxmlformats.org/officeDocument/2006/relationships/image" Target="../media/image687.png"/><Relationship Id="rId9" Type="http://schemas.openxmlformats.org/officeDocument/2006/relationships/customXml" Target="../ink/ink690.xml"/><Relationship Id="rId14" Type="http://schemas.openxmlformats.org/officeDocument/2006/relationships/image" Target="../media/image692.png"/><Relationship Id="rId22" Type="http://schemas.openxmlformats.org/officeDocument/2006/relationships/image" Target="../media/image696.png"/><Relationship Id="rId27" Type="http://schemas.openxmlformats.org/officeDocument/2006/relationships/customXml" Target="../ink/ink699.xml"/><Relationship Id="rId30" Type="http://schemas.openxmlformats.org/officeDocument/2006/relationships/image" Target="../media/image700.png"/><Relationship Id="rId35" Type="http://schemas.openxmlformats.org/officeDocument/2006/relationships/customXml" Target="../ink/ink703.xml"/><Relationship Id="rId43" Type="http://schemas.openxmlformats.org/officeDocument/2006/relationships/customXml" Target="../ink/ink707.xml"/><Relationship Id="rId8" Type="http://schemas.openxmlformats.org/officeDocument/2006/relationships/image" Target="../media/image689.png"/><Relationship Id="rId3" Type="http://schemas.openxmlformats.org/officeDocument/2006/relationships/customXml" Target="../ink/ink687.xml"/><Relationship Id="rId12" Type="http://schemas.openxmlformats.org/officeDocument/2006/relationships/image" Target="../media/image691.png"/><Relationship Id="rId17" Type="http://schemas.openxmlformats.org/officeDocument/2006/relationships/customXml" Target="../ink/ink694.xml"/><Relationship Id="rId25" Type="http://schemas.openxmlformats.org/officeDocument/2006/relationships/customXml" Target="../ink/ink698.xml"/><Relationship Id="rId33" Type="http://schemas.openxmlformats.org/officeDocument/2006/relationships/customXml" Target="../ink/ink702.xml"/><Relationship Id="rId38" Type="http://schemas.openxmlformats.org/officeDocument/2006/relationships/image" Target="../media/image704.png"/><Relationship Id="rId46" Type="http://schemas.openxmlformats.org/officeDocument/2006/relationships/image" Target="../media/image708.png"/><Relationship Id="rId20" Type="http://schemas.openxmlformats.org/officeDocument/2006/relationships/image" Target="../media/image695.png"/><Relationship Id="rId41" Type="http://schemas.openxmlformats.org/officeDocument/2006/relationships/customXml" Target="../ink/ink70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66.xml"/><Relationship Id="rId21" Type="http://schemas.openxmlformats.org/officeDocument/2006/relationships/customXml" Target="../ink/ink718.xml"/><Relationship Id="rId42" Type="http://schemas.openxmlformats.org/officeDocument/2006/relationships/image" Target="../media/image729.png"/><Relationship Id="rId63" Type="http://schemas.openxmlformats.org/officeDocument/2006/relationships/customXml" Target="../ink/ink739.xml"/><Relationship Id="rId84" Type="http://schemas.openxmlformats.org/officeDocument/2006/relationships/image" Target="../media/image750.png"/><Relationship Id="rId138" Type="http://schemas.openxmlformats.org/officeDocument/2006/relationships/image" Target="../media/image777.png"/><Relationship Id="rId159" Type="http://schemas.openxmlformats.org/officeDocument/2006/relationships/customXml" Target="../ink/ink787.xml"/><Relationship Id="rId170" Type="http://schemas.openxmlformats.org/officeDocument/2006/relationships/image" Target="../media/image793.png"/><Relationship Id="rId107" Type="http://schemas.openxmlformats.org/officeDocument/2006/relationships/customXml" Target="../ink/ink761.xml"/><Relationship Id="rId11" Type="http://schemas.openxmlformats.org/officeDocument/2006/relationships/customXml" Target="../ink/ink713.xml"/><Relationship Id="rId32" Type="http://schemas.openxmlformats.org/officeDocument/2006/relationships/image" Target="../media/image724.png"/><Relationship Id="rId53" Type="http://schemas.openxmlformats.org/officeDocument/2006/relationships/customXml" Target="../ink/ink734.xml"/><Relationship Id="rId74" Type="http://schemas.openxmlformats.org/officeDocument/2006/relationships/image" Target="../media/image745.png"/><Relationship Id="rId128" Type="http://schemas.openxmlformats.org/officeDocument/2006/relationships/image" Target="../media/image772.png"/><Relationship Id="rId149" Type="http://schemas.openxmlformats.org/officeDocument/2006/relationships/customXml" Target="../ink/ink782.xml"/><Relationship Id="rId5" Type="http://schemas.openxmlformats.org/officeDocument/2006/relationships/customXml" Target="../ink/ink710.xml"/><Relationship Id="rId95" Type="http://schemas.openxmlformats.org/officeDocument/2006/relationships/customXml" Target="../ink/ink755.xml"/><Relationship Id="rId160" Type="http://schemas.openxmlformats.org/officeDocument/2006/relationships/image" Target="../media/image788.png"/><Relationship Id="rId22" Type="http://schemas.openxmlformats.org/officeDocument/2006/relationships/image" Target="../media/image719.png"/><Relationship Id="rId43" Type="http://schemas.openxmlformats.org/officeDocument/2006/relationships/customXml" Target="../ink/ink729.xml"/><Relationship Id="rId64" Type="http://schemas.openxmlformats.org/officeDocument/2006/relationships/image" Target="../media/image740.png"/><Relationship Id="rId118" Type="http://schemas.openxmlformats.org/officeDocument/2006/relationships/image" Target="../media/image767.png"/><Relationship Id="rId139" Type="http://schemas.openxmlformats.org/officeDocument/2006/relationships/customXml" Target="../ink/ink777.xml"/><Relationship Id="rId85" Type="http://schemas.openxmlformats.org/officeDocument/2006/relationships/customXml" Target="../ink/ink750.xml"/><Relationship Id="rId150" Type="http://schemas.openxmlformats.org/officeDocument/2006/relationships/image" Target="../media/image783.png"/><Relationship Id="rId171" Type="http://schemas.openxmlformats.org/officeDocument/2006/relationships/customXml" Target="../ink/ink793.xml"/><Relationship Id="rId12" Type="http://schemas.openxmlformats.org/officeDocument/2006/relationships/image" Target="../media/image714.png"/><Relationship Id="rId33" Type="http://schemas.openxmlformats.org/officeDocument/2006/relationships/customXml" Target="../ink/ink724.xml"/><Relationship Id="rId108" Type="http://schemas.openxmlformats.org/officeDocument/2006/relationships/image" Target="../media/image762.png"/><Relationship Id="rId129" Type="http://schemas.openxmlformats.org/officeDocument/2006/relationships/customXml" Target="../ink/ink772.xml"/><Relationship Id="rId54" Type="http://schemas.openxmlformats.org/officeDocument/2006/relationships/image" Target="../media/image735.png"/><Relationship Id="rId75" Type="http://schemas.openxmlformats.org/officeDocument/2006/relationships/customXml" Target="../ink/ink745.xml"/><Relationship Id="rId96" Type="http://schemas.openxmlformats.org/officeDocument/2006/relationships/image" Target="../media/image756.png"/><Relationship Id="rId140" Type="http://schemas.openxmlformats.org/officeDocument/2006/relationships/image" Target="../media/image778.png"/><Relationship Id="rId161" Type="http://schemas.openxmlformats.org/officeDocument/2006/relationships/customXml" Target="../ink/ink788.xml"/><Relationship Id="rId6" Type="http://schemas.openxmlformats.org/officeDocument/2006/relationships/image" Target="../media/image711.png"/><Relationship Id="rId23" Type="http://schemas.openxmlformats.org/officeDocument/2006/relationships/customXml" Target="../ink/ink719.xml"/><Relationship Id="rId28" Type="http://schemas.openxmlformats.org/officeDocument/2006/relationships/image" Target="../media/image722.png"/><Relationship Id="rId49" Type="http://schemas.openxmlformats.org/officeDocument/2006/relationships/customXml" Target="../ink/ink732.xml"/><Relationship Id="rId114" Type="http://schemas.openxmlformats.org/officeDocument/2006/relationships/image" Target="../media/image765.png"/><Relationship Id="rId119" Type="http://schemas.openxmlformats.org/officeDocument/2006/relationships/customXml" Target="../ink/ink767.xml"/><Relationship Id="rId44" Type="http://schemas.openxmlformats.org/officeDocument/2006/relationships/image" Target="../media/image730.png"/><Relationship Id="rId60" Type="http://schemas.openxmlformats.org/officeDocument/2006/relationships/image" Target="../media/image738.png"/><Relationship Id="rId65" Type="http://schemas.openxmlformats.org/officeDocument/2006/relationships/customXml" Target="../ink/ink740.xml"/><Relationship Id="rId81" Type="http://schemas.openxmlformats.org/officeDocument/2006/relationships/customXml" Target="../ink/ink748.xml"/><Relationship Id="rId86" Type="http://schemas.openxmlformats.org/officeDocument/2006/relationships/image" Target="../media/image751.png"/><Relationship Id="rId130" Type="http://schemas.openxmlformats.org/officeDocument/2006/relationships/image" Target="../media/image773.png"/><Relationship Id="rId135" Type="http://schemas.openxmlformats.org/officeDocument/2006/relationships/customXml" Target="../ink/ink775.xml"/><Relationship Id="rId151" Type="http://schemas.openxmlformats.org/officeDocument/2006/relationships/customXml" Target="../ink/ink783.xml"/><Relationship Id="rId156" Type="http://schemas.openxmlformats.org/officeDocument/2006/relationships/image" Target="../media/image786.png"/><Relationship Id="rId177" Type="http://schemas.openxmlformats.org/officeDocument/2006/relationships/customXml" Target="../ink/ink796.xml"/><Relationship Id="rId172" Type="http://schemas.openxmlformats.org/officeDocument/2006/relationships/image" Target="../media/image794.png"/><Relationship Id="rId13" Type="http://schemas.openxmlformats.org/officeDocument/2006/relationships/customXml" Target="../ink/ink714.xml"/><Relationship Id="rId18" Type="http://schemas.openxmlformats.org/officeDocument/2006/relationships/image" Target="../media/image717.png"/><Relationship Id="rId39" Type="http://schemas.openxmlformats.org/officeDocument/2006/relationships/customXml" Target="../ink/ink727.xml"/><Relationship Id="rId109" Type="http://schemas.openxmlformats.org/officeDocument/2006/relationships/customXml" Target="../ink/ink762.xml"/><Relationship Id="rId34" Type="http://schemas.openxmlformats.org/officeDocument/2006/relationships/image" Target="../media/image725.png"/><Relationship Id="rId50" Type="http://schemas.openxmlformats.org/officeDocument/2006/relationships/image" Target="../media/image733.png"/><Relationship Id="rId55" Type="http://schemas.openxmlformats.org/officeDocument/2006/relationships/customXml" Target="../ink/ink735.xml"/><Relationship Id="rId76" Type="http://schemas.openxmlformats.org/officeDocument/2006/relationships/image" Target="../media/image746.png"/><Relationship Id="rId97" Type="http://schemas.openxmlformats.org/officeDocument/2006/relationships/customXml" Target="../ink/ink756.xml"/><Relationship Id="rId104" Type="http://schemas.openxmlformats.org/officeDocument/2006/relationships/image" Target="../media/image760.png"/><Relationship Id="rId120" Type="http://schemas.openxmlformats.org/officeDocument/2006/relationships/image" Target="../media/image768.png"/><Relationship Id="rId125" Type="http://schemas.openxmlformats.org/officeDocument/2006/relationships/customXml" Target="../ink/ink770.xml"/><Relationship Id="rId141" Type="http://schemas.openxmlformats.org/officeDocument/2006/relationships/customXml" Target="../ink/ink778.xml"/><Relationship Id="rId146" Type="http://schemas.openxmlformats.org/officeDocument/2006/relationships/image" Target="../media/image781.png"/><Relationship Id="rId167" Type="http://schemas.openxmlformats.org/officeDocument/2006/relationships/customXml" Target="../ink/ink791.xml"/><Relationship Id="rId7" Type="http://schemas.openxmlformats.org/officeDocument/2006/relationships/customXml" Target="../ink/ink711.xml"/><Relationship Id="rId71" Type="http://schemas.openxmlformats.org/officeDocument/2006/relationships/customXml" Target="../ink/ink743.xml"/><Relationship Id="rId92" Type="http://schemas.openxmlformats.org/officeDocument/2006/relationships/image" Target="../media/image754.png"/><Relationship Id="rId162" Type="http://schemas.openxmlformats.org/officeDocument/2006/relationships/image" Target="../media/image789.png"/><Relationship Id="rId2" Type="http://schemas.openxmlformats.org/officeDocument/2006/relationships/image" Target="../media/image709.png"/><Relationship Id="rId29" Type="http://schemas.openxmlformats.org/officeDocument/2006/relationships/customXml" Target="../ink/ink722.xml"/><Relationship Id="rId24" Type="http://schemas.openxmlformats.org/officeDocument/2006/relationships/image" Target="../media/image720.png"/><Relationship Id="rId40" Type="http://schemas.openxmlformats.org/officeDocument/2006/relationships/image" Target="../media/image728.png"/><Relationship Id="rId45" Type="http://schemas.openxmlformats.org/officeDocument/2006/relationships/customXml" Target="../ink/ink730.xml"/><Relationship Id="rId66" Type="http://schemas.openxmlformats.org/officeDocument/2006/relationships/image" Target="../media/image741.png"/><Relationship Id="rId87" Type="http://schemas.openxmlformats.org/officeDocument/2006/relationships/customXml" Target="../ink/ink751.xml"/><Relationship Id="rId110" Type="http://schemas.openxmlformats.org/officeDocument/2006/relationships/image" Target="../media/image763.png"/><Relationship Id="rId115" Type="http://schemas.openxmlformats.org/officeDocument/2006/relationships/customXml" Target="../ink/ink765.xml"/><Relationship Id="rId131" Type="http://schemas.openxmlformats.org/officeDocument/2006/relationships/customXml" Target="../ink/ink773.xml"/><Relationship Id="rId136" Type="http://schemas.openxmlformats.org/officeDocument/2006/relationships/image" Target="../media/image776.png"/><Relationship Id="rId157" Type="http://schemas.openxmlformats.org/officeDocument/2006/relationships/customXml" Target="../ink/ink786.xml"/><Relationship Id="rId178" Type="http://schemas.openxmlformats.org/officeDocument/2006/relationships/image" Target="../media/image797.png"/><Relationship Id="rId61" Type="http://schemas.openxmlformats.org/officeDocument/2006/relationships/customXml" Target="../ink/ink738.xml"/><Relationship Id="rId82" Type="http://schemas.openxmlformats.org/officeDocument/2006/relationships/image" Target="../media/image749.png"/><Relationship Id="rId152" Type="http://schemas.openxmlformats.org/officeDocument/2006/relationships/image" Target="../media/image784.png"/><Relationship Id="rId173" Type="http://schemas.openxmlformats.org/officeDocument/2006/relationships/customXml" Target="../ink/ink794.xml"/><Relationship Id="rId19" Type="http://schemas.openxmlformats.org/officeDocument/2006/relationships/customXml" Target="../ink/ink717.xml"/><Relationship Id="rId14" Type="http://schemas.openxmlformats.org/officeDocument/2006/relationships/image" Target="../media/image715.png"/><Relationship Id="rId30" Type="http://schemas.openxmlformats.org/officeDocument/2006/relationships/image" Target="../media/image723.png"/><Relationship Id="rId35" Type="http://schemas.openxmlformats.org/officeDocument/2006/relationships/customXml" Target="../ink/ink725.xml"/><Relationship Id="rId56" Type="http://schemas.openxmlformats.org/officeDocument/2006/relationships/image" Target="../media/image736.png"/><Relationship Id="rId77" Type="http://schemas.openxmlformats.org/officeDocument/2006/relationships/customXml" Target="../ink/ink746.xml"/><Relationship Id="rId100" Type="http://schemas.openxmlformats.org/officeDocument/2006/relationships/image" Target="../media/image758.png"/><Relationship Id="rId105" Type="http://schemas.openxmlformats.org/officeDocument/2006/relationships/customXml" Target="../ink/ink760.xml"/><Relationship Id="rId126" Type="http://schemas.openxmlformats.org/officeDocument/2006/relationships/image" Target="../media/image771.png"/><Relationship Id="rId147" Type="http://schemas.openxmlformats.org/officeDocument/2006/relationships/customXml" Target="../ink/ink781.xml"/><Relationship Id="rId168" Type="http://schemas.openxmlformats.org/officeDocument/2006/relationships/image" Target="../media/image792.png"/><Relationship Id="rId8" Type="http://schemas.openxmlformats.org/officeDocument/2006/relationships/image" Target="../media/image712.png"/><Relationship Id="rId51" Type="http://schemas.openxmlformats.org/officeDocument/2006/relationships/customXml" Target="../ink/ink733.xml"/><Relationship Id="rId72" Type="http://schemas.openxmlformats.org/officeDocument/2006/relationships/image" Target="../media/image744.png"/><Relationship Id="rId93" Type="http://schemas.openxmlformats.org/officeDocument/2006/relationships/customXml" Target="../ink/ink754.xml"/><Relationship Id="rId98" Type="http://schemas.openxmlformats.org/officeDocument/2006/relationships/image" Target="../media/image757.png"/><Relationship Id="rId121" Type="http://schemas.openxmlformats.org/officeDocument/2006/relationships/customXml" Target="../ink/ink768.xml"/><Relationship Id="rId142" Type="http://schemas.openxmlformats.org/officeDocument/2006/relationships/image" Target="../media/image779.png"/><Relationship Id="rId163" Type="http://schemas.openxmlformats.org/officeDocument/2006/relationships/customXml" Target="../ink/ink789.xml"/><Relationship Id="rId3" Type="http://schemas.openxmlformats.org/officeDocument/2006/relationships/customXml" Target="../ink/ink709.xml"/><Relationship Id="rId25" Type="http://schemas.openxmlformats.org/officeDocument/2006/relationships/customXml" Target="../ink/ink720.xml"/><Relationship Id="rId46" Type="http://schemas.openxmlformats.org/officeDocument/2006/relationships/image" Target="../media/image731.png"/><Relationship Id="rId67" Type="http://schemas.openxmlformats.org/officeDocument/2006/relationships/customXml" Target="../ink/ink741.xml"/><Relationship Id="rId116" Type="http://schemas.openxmlformats.org/officeDocument/2006/relationships/image" Target="../media/image766.png"/><Relationship Id="rId137" Type="http://schemas.openxmlformats.org/officeDocument/2006/relationships/customXml" Target="../ink/ink776.xml"/><Relationship Id="rId158" Type="http://schemas.openxmlformats.org/officeDocument/2006/relationships/image" Target="../media/image787.png"/><Relationship Id="rId20" Type="http://schemas.openxmlformats.org/officeDocument/2006/relationships/image" Target="../media/image718.png"/><Relationship Id="rId41" Type="http://schemas.openxmlformats.org/officeDocument/2006/relationships/customXml" Target="../ink/ink728.xml"/><Relationship Id="rId62" Type="http://schemas.openxmlformats.org/officeDocument/2006/relationships/image" Target="../media/image739.png"/><Relationship Id="rId83" Type="http://schemas.openxmlformats.org/officeDocument/2006/relationships/customXml" Target="../ink/ink749.xml"/><Relationship Id="rId88" Type="http://schemas.openxmlformats.org/officeDocument/2006/relationships/image" Target="../media/image752.png"/><Relationship Id="rId111" Type="http://schemas.openxmlformats.org/officeDocument/2006/relationships/customXml" Target="../ink/ink763.xml"/><Relationship Id="rId132" Type="http://schemas.openxmlformats.org/officeDocument/2006/relationships/image" Target="../media/image774.png"/><Relationship Id="rId153" Type="http://schemas.openxmlformats.org/officeDocument/2006/relationships/customXml" Target="../ink/ink784.xml"/><Relationship Id="rId174" Type="http://schemas.openxmlformats.org/officeDocument/2006/relationships/image" Target="../media/image795.png"/><Relationship Id="rId15" Type="http://schemas.openxmlformats.org/officeDocument/2006/relationships/customXml" Target="../ink/ink715.xml"/><Relationship Id="rId36" Type="http://schemas.openxmlformats.org/officeDocument/2006/relationships/image" Target="../media/image726.png"/><Relationship Id="rId57" Type="http://schemas.openxmlformats.org/officeDocument/2006/relationships/customXml" Target="../ink/ink736.xml"/><Relationship Id="rId106" Type="http://schemas.openxmlformats.org/officeDocument/2006/relationships/image" Target="../media/image761.png"/><Relationship Id="rId127" Type="http://schemas.openxmlformats.org/officeDocument/2006/relationships/customXml" Target="../ink/ink771.xml"/><Relationship Id="rId10" Type="http://schemas.openxmlformats.org/officeDocument/2006/relationships/image" Target="../media/image713.png"/><Relationship Id="rId31" Type="http://schemas.openxmlformats.org/officeDocument/2006/relationships/customXml" Target="../ink/ink723.xml"/><Relationship Id="rId52" Type="http://schemas.openxmlformats.org/officeDocument/2006/relationships/image" Target="../media/image734.png"/><Relationship Id="rId73" Type="http://schemas.openxmlformats.org/officeDocument/2006/relationships/customXml" Target="../ink/ink744.xml"/><Relationship Id="rId78" Type="http://schemas.openxmlformats.org/officeDocument/2006/relationships/image" Target="../media/image747.png"/><Relationship Id="rId94" Type="http://schemas.openxmlformats.org/officeDocument/2006/relationships/image" Target="../media/image755.png"/><Relationship Id="rId99" Type="http://schemas.openxmlformats.org/officeDocument/2006/relationships/customXml" Target="../ink/ink757.xml"/><Relationship Id="rId101" Type="http://schemas.openxmlformats.org/officeDocument/2006/relationships/customXml" Target="../ink/ink758.xml"/><Relationship Id="rId122" Type="http://schemas.openxmlformats.org/officeDocument/2006/relationships/image" Target="../media/image769.png"/><Relationship Id="rId143" Type="http://schemas.openxmlformats.org/officeDocument/2006/relationships/customXml" Target="../ink/ink779.xml"/><Relationship Id="rId148" Type="http://schemas.openxmlformats.org/officeDocument/2006/relationships/image" Target="../media/image782.png"/><Relationship Id="rId164" Type="http://schemas.openxmlformats.org/officeDocument/2006/relationships/image" Target="../media/image790.png"/><Relationship Id="rId169" Type="http://schemas.openxmlformats.org/officeDocument/2006/relationships/customXml" Target="../ink/ink792.xml"/><Relationship Id="rId4" Type="http://schemas.openxmlformats.org/officeDocument/2006/relationships/image" Target="../media/image710.png"/><Relationship Id="rId9" Type="http://schemas.openxmlformats.org/officeDocument/2006/relationships/customXml" Target="../ink/ink712.xml"/><Relationship Id="rId26" Type="http://schemas.openxmlformats.org/officeDocument/2006/relationships/image" Target="../media/image721.png"/><Relationship Id="rId47" Type="http://schemas.openxmlformats.org/officeDocument/2006/relationships/customXml" Target="../ink/ink731.xml"/><Relationship Id="rId68" Type="http://schemas.openxmlformats.org/officeDocument/2006/relationships/image" Target="../media/image742.png"/><Relationship Id="rId89" Type="http://schemas.openxmlformats.org/officeDocument/2006/relationships/customXml" Target="../ink/ink752.xml"/><Relationship Id="rId112" Type="http://schemas.openxmlformats.org/officeDocument/2006/relationships/image" Target="../media/image764.png"/><Relationship Id="rId133" Type="http://schemas.openxmlformats.org/officeDocument/2006/relationships/customXml" Target="../ink/ink774.xml"/><Relationship Id="rId154" Type="http://schemas.openxmlformats.org/officeDocument/2006/relationships/image" Target="../media/image785.png"/><Relationship Id="rId175" Type="http://schemas.openxmlformats.org/officeDocument/2006/relationships/customXml" Target="../ink/ink795.xml"/><Relationship Id="rId16" Type="http://schemas.openxmlformats.org/officeDocument/2006/relationships/image" Target="../media/image716.png"/><Relationship Id="rId37" Type="http://schemas.openxmlformats.org/officeDocument/2006/relationships/customXml" Target="../ink/ink726.xml"/><Relationship Id="rId58" Type="http://schemas.openxmlformats.org/officeDocument/2006/relationships/image" Target="../media/image737.png"/><Relationship Id="rId79" Type="http://schemas.openxmlformats.org/officeDocument/2006/relationships/customXml" Target="../ink/ink747.xml"/><Relationship Id="rId102" Type="http://schemas.openxmlformats.org/officeDocument/2006/relationships/image" Target="../media/image759.png"/><Relationship Id="rId123" Type="http://schemas.openxmlformats.org/officeDocument/2006/relationships/customXml" Target="../ink/ink769.xml"/><Relationship Id="rId144" Type="http://schemas.openxmlformats.org/officeDocument/2006/relationships/image" Target="../media/image780.png"/><Relationship Id="rId90" Type="http://schemas.openxmlformats.org/officeDocument/2006/relationships/image" Target="../media/image753.png"/><Relationship Id="rId165" Type="http://schemas.openxmlformats.org/officeDocument/2006/relationships/customXml" Target="../ink/ink790.xml"/><Relationship Id="rId27" Type="http://schemas.openxmlformats.org/officeDocument/2006/relationships/customXml" Target="../ink/ink721.xml"/><Relationship Id="rId48" Type="http://schemas.openxmlformats.org/officeDocument/2006/relationships/image" Target="../media/image732.png"/><Relationship Id="rId69" Type="http://schemas.openxmlformats.org/officeDocument/2006/relationships/customXml" Target="../ink/ink742.xml"/><Relationship Id="rId113" Type="http://schemas.openxmlformats.org/officeDocument/2006/relationships/customXml" Target="../ink/ink764.xml"/><Relationship Id="rId134" Type="http://schemas.openxmlformats.org/officeDocument/2006/relationships/image" Target="../media/image775.png"/><Relationship Id="rId80" Type="http://schemas.openxmlformats.org/officeDocument/2006/relationships/image" Target="../media/image748.png"/><Relationship Id="rId155" Type="http://schemas.openxmlformats.org/officeDocument/2006/relationships/customXml" Target="../ink/ink785.xml"/><Relationship Id="rId176" Type="http://schemas.openxmlformats.org/officeDocument/2006/relationships/image" Target="../media/image796.png"/><Relationship Id="rId17" Type="http://schemas.openxmlformats.org/officeDocument/2006/relationships/customXml" Target="../ink/ink716.xml"/><Relationship Id="rId38" Type="http://schemas.openxmlformats.org/officeDocument/2006/relationships/image" Target="../media/image727.png"/><Relationship Id="rId59" Type="http://schemas.openxmlformats.org/officeDocument/2006/relationships/customXml" Target="../ink/ink737.xml"/><Relationship Id="rId103" Type="http://schemas.openxmlformats.org/officeDocument/2006/relationships/customXml" Target="../ink/ink759.xml"/><Relationship Id="rId124" Type="http://schemas.openxmlformats.org/officeDocument/2006/relationships/image" Target="../media/image770.png"/><Relationship Id="rId70" Type="http://schemas.openxmlformats.org/officeDocument/2006/relationships/image" Target="../media/image743.png"/><Relationship Id="rId91" Type="http://schemas.openxmlformats.org/officeDocument/2006/relationships/customXml" Target="../ink/ink753.xml"/><Relationship Id="rId145" Type="http://schemas.openxmlformats.org/officeDocument/2006/relationships/customXml" Target="../ink/ink780.xml"/><Relationship Id="rId166" Type="http://schemas.openxmlformats.org/officeDocument/2006/relationships/image" Target="../media/image79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54.xml"/><Relationship Id="rId21" Type="http://schemas.openxmlformats.org/officeDocument/2006/relationships/customXml" Target="../ink/ink806.xml"/><Relationship Id="rId42" Type="http://schemas.openxmlformats.org/officeDocument/2006/relationships/image" Target="../media/image818.png"/><Relationship Id="rId63" Type="http://schemas.openxmlformats.org/officeDocument/2006/relationships/customXml" Target="../ink/ink827.xml"/><Relationship Id="rId84" Type="http://schemas.openxmlformats.org/officeDocument/2006/relationships/image" Target="../media/image839.png"/><Relationship Id="rId138" Type="http://schemas.openxmlformats.org/officeDocument/2006/relationships/image" Target="../media/image866.png"/><Relationship Id="rId159" Type="http://schemas.openxmlformats.org/officeDocument/2006/relationships/customXml" Target="../ink/ink875.xml"/><Relationship Id="rId170" Type="http://schemas.openxmlformats.org/officeDocument/2006/relationships/image" Target="../media/image882.png"/><Relationship Id="rId191" Type="http://schemas.openxmlformats.org/officeDocument/2006/relationships/customXml" Target="../ink/ink891.xml"/><Relationship Id="rId205" Type="http://schemas.openxmlformats.org/officeDocument/2006/relationships/customXml" Target="../ink/ink898.xml"/><Relationship Id="rId226" Type="http://schemas.openxmlformats.org/officeDocument/2006/relationships/image" Target="../media/image910.png"/><Relationship Id="rId107" Type="http://schemas.openxmlformats.org/officeDocument/2006/relationships/customXml" Target="../ink/ink849.xml"/><Relationship Id="rId11" Type="http://schemas.openxmlformats.org/officeDocument/2006/relationships/customXml" Target="../ink/ink801.xml"/><Relationship Id="rId32" Type="http://schemas.openxmlformats.org/officeDocument/2006/relationships/image" Target="../media/image813.png"/><Relationship Id="rId53" Type="http://schemas.openxmlformats.org/officeDocument/2006/relationships/customXml" Target="../ink/ink822.xml"/><Relationship Id="rId74" Type="http://schemas.openxmlformats.org/officeDocument/2006/relationships/image" Target="../media/image834.png"/><Relationship Id="rId128" Type="http://schemas.openxmlformats.org/officeDocument/2006/relationships/image" Target="../media/image861.png"/><Relationship Id="rId149" Type="http://schemas.openxmlformats.org/officeDocument/2006/relationships/customXml" Target="../ink/ink870.xml"/><Relationship Id="rId5" Type="http://schemas.openxmlformats.org/officeDocument/2006/relationships/customXml" Target="../ink/ink798.xml"/><Relationship Id="rId95" Type="http://schemas.openxmlformats.org/officeDocument/2006/relationships/customXml" Target="../ink/ink843.xml"/><Relationship Id="rId160" Type="http://schemas.openxmlformats.org/officeDocument/2006/relationships/image" Target="../media/image877.png"/><Relationship Id="rId181" Type="http://schemas.openxmlformats.org/officeDocument/2006/relationships/customXml" Target="../ink/ink886.xml"/><Relationship Id="rId216" Type="http://schemas.openxmlformats.org/officeDocument/2006/relationships/image" Target="../media/image905.png"/><Relationship Id="rId22" Type="http://schemas.openxmlformats.org/officeDocument/2006/relationships/image" Target="../media/image808.png"/><Relationship Id="rId43" Type="http://schemas.openxmlformats.org/officeDocument/2006/relationships/customXml" Target="../ink/ink817.xml"/><Relationship Id="rId64" Type="http://schemas.openxmlformats.org/officeDocument/2006/relationships/image" Target="../media/image829.png"/><Relationship Id="rId118" Type="http://schemas.openxmlformats.org/officeDocument/2006/relationships/image" Target="../media/image856.png"/><Relationship Id="rId139" Type="http://schemas.openxmlformats.org/officeDocument/2006/relationships/customXml" Target="../ink/ink865.xml"/><Relationship Id="rId85" Type="http://schemas.openxmlformats.org/officeDocument/2006/relationships/customXml" Target="../ink/ink838.xml"/><Relationship Id="rId150" Type="http://schemas.openxmlformats.org/officeDocument/2006/relationships/image" Target="../media/image872.png"/><Relationship Id="rId171" Type="http://schemas.openxmlformats.org/officeDocument/2006/relationships/customXml" Target="../ink/ink881.xml"/><Relationship Id="rId192" Type="http://schemas.openxmlformats.org/officeDocument/2006/relationships/image" Target="../media/image893.png"/><Relationship Id="rId206" Type="http://schemas.openxmlformats.org/officeDocument/2006/relationships/image" Target="../media/image900.png"/><Relationship Id="rId12" Type="http://schemas.openxmlformats.org/officeDocument/2006/relationships/image" Target="../media/image803.png"/><Relationship Id="rId33" Type="http://schemas.openxmlformats.org/officeDocument/2006/relationships/customXml" Target="../ink/ink812.xml"/><Relationship Id="rId108" Type="http://schemas.openxmlformats.org/officeDocument/2006/relationships/image" Target="../media/image851.png"/><Relationship Id="rId129" Type="http://schemas.openxmlformats.org/officeDocument/2006/relationships/customXml" Target="../ink/ink860.xml"/><Relationship Id="rId54" Type="http://schemas.openxmlformats.org/officeDocument/2006/relationships/image" Target="../media/image824.png"/><Relationship Id="rId75" Type="http://schemas.openxmlformats.org/officeDocument/2006/relationships/customXml" Target="../ink/ink833.xml"/><Relationship Id="rId96" Type="http://schemas.openxmlformats.org/officeDocument/2006/relationships/image" Target="../media/image845.png"/><Relationship Id="rId140" Type="http://schemas.openxmlformats.org/officeDocument/2006/relationships/image" Target="../media/image867.png"/><Relationship Id="rId161" Type="http://schemas.openxmlformats.org/officeDocument/2006/relationships/customXml" Target="../ink/ink876.xml"/><Relationship Id="rId182" Type="http://schemas.openxmlformats.org/officeDocument/2006/relationships/image" Target="../media/image888.png"/><Relationship Id="rId217" Type="http://schemas.openxmlformats.org/officeDocument/2006/relationships/customXml" Target="../ink/ink904.xml"/><Relationship Id="rId6" Type="http://schemas.openxmlformats.org/officeDocument/2006/relationships/image" Target="../media/image800.png"/><Relationship Id="rId23" Type="http://schemas.openxmlformats.org/officeDocument/2006/relationships/customXml" Target="../ink/ink807.xml"/><Relationship Id="rId119" Type="http://schemas.openxmlformats.org/officeDocument/2006/relationships/customXml" Target="../ink/ink855.xml"/><Relationship Id="rId44" Type="http://schemas.openxmlformats.org/officeDocument/2006/relationships/image" Target="../media/image819.png"/><Relationship Id="rId65" Type="http://schemas.openxmlformats.org/officeDocument/2006/relationships/customXml" Target="../ink/ink828.xml"/><Relationship Id="rId86" Type="http://schemas.openxmlformats.org/officeDocument/2006/relationships/image" Target="../media/image840.png"/><Relationship Id="rId130" Type="http://schemas.openxmlformats.org/officeDocument/2006/relationships/image" Target="../media/image862.png"/><Relationship Id="rId151" Type="http://schemas.openxmlformats.org/officeDocument/2006/relationships/customXml" Target="../ink/ink871.xml"/><Relationship Id="rId172" Type="http://schemas.openxmlformats.org/officeDocument/2006/relationships/image" Target="../media/image883.png"/><Relationship Id="rId193" Type="http://schemas.openxmlformats.org/officeDocument/2006/relationships/customXml" Target="../ink/ink892.xml"/><Relationship Id="rId207" Type="http://schemas.openxmlformats.org/officeDocument/2006/relationships/customXml" Target="../ink/ink899.xml"/><Relationship Id="rId13" Type="http://schemas.openxmlformats.org/officeDocument/2006/relationships/customXml" Target="../ink/ink802.xml"/><Relationship Id="rId109" Type="http://schemas.openxmlformats.org/officeDocument/2006/relationships/customXml" Target="../ink/ink850.xml"/><Relationship Id="rId34" Type="http://schemas.openxmlformats.org/officeDocument/2006/relationships/image" Target="../media/image814.png"/><Relationship Id="rId55" Type="http://schemas.openxmlformats.org/officeDocument/2006/relationships/customXml" Target="../ink/ink823.xml"/><Relationship Id="rId76" Type="http://schemas.openxmlformats.org/officeDocument/2006/relationships/image" Target="../media/image835.png"/><Relationship Id="rId97" Type="http://schemas.openxmlformats.org/officeDocument/2006/relationships/customXml" Target="../ink/ink844.xml"/><Relationship Id="rId120" Type="http://schemas.openxmlformats.org/officeDocument/2006/relationships/image" Target="../media/image857.png"/><Relationship Id="rId141" Type="http://schemas.openxmlformats.org/officeDocument/2006/relationships/customXml" Target="../ink/ink866.xml"/><Relationship Id="rId7" Type="http://schemas.openxmlformats.org/officeDocument/2006/relationships/customXml" Target="../ink/ink799.xml"/><Relationship Id="rId162" Type="http://schemas.openxmlformats.org/officeDocument/2006/relationships/image" Target="../media/image878.png"/><Relationship Id="rId183" Type="http://schemas.openxmlformats.org/officeDocument/2006/relationships/customXml" Target="../ink/ink887.xml"/><Relationship Id="rId218" Type="http://schemas.openxmlformats.org/officeDocument/2006/relationships/image" Target="../media/image906.png"/><Relationship Id="rId24" Type="http://schemas.openxmlformats.org/officeDocument/2006/relationships/image" Target="../media/image809.png"/><Relationship Id="rId45" Type="http://schemas.openxmlformats.org/officeDocument/2006/relationships/customXml" Target="../ink/ink818.xml"/><Relationship Id="rId66" Type="http://schemas.openxmlformats.org/officeDocument/2006/relationships/image" Target="../media/image830.png"/><Relationship Id="rId87" Type="http://schemas.openxmlformats.org/officeDocument/2006/relationships/customXml" Target="../ink/ink839.xml"/><Relationship Id="rId110" Type="http://schemas.openxmlformats.org/officeDocument/2006/relationships/image" Target="../media/image852.png"/><Relationship Id="rId131" Type="http://schemas.openxmlformats.org/officeDocument/2006/relationships/customXml" Target="../ink/ink861.xml"/><Relationship Id="rId152" Type="http://schemas.openxmlformats.org/officeDocument/2006/relationships/image" Target="../media/image873.png"/><Relationship Id="rId173" Type="http://schemas.openxmlformats.org/officeDocument/2006/relationships/customXml" Target="../ink/ink882.xml"/><Relationship Id="rId194" Type="http://schemas.openxmlformats.org/officeDocument/2006/relationships/image" Target="../media/image894.png"/><Relationship Id="rId208" Type="http://schemas.openxmlformats.org/officeDocument/2006/relationships/image" Target="../media/image901.png"/><Relationship Id="rId14" Type="http://schemas.openxmlformats.org/officeDocument/2006/relationships/image" Target="../media/image804.png"/><Relationship Id="rId35" Type="http://schemas.openxmlformats.org/officeDocument/2006/relationships/customXml" Target="../ink/ink813.xml"/><Relationship Id="rId56" Type="http://schemas.openxmlformats.org/officeDocument/2006/relationships/image" Target="../media/image825.png"/><Relationship Id="rId77" Type="http://schemas.openxmlformats.org/officeDocument/2006/relationships/customXml" Target="../ink/ink834.xml"/><Relationship Id="rId100" Type="http://schemas.openxmlformats.org/officeDocument/2006/relationships/image" Target="../media/image847.png"/><Relationship Id="rId8" Type="http://schemas.openxmlformats.org/officeDocument/2006/relationships/image" Target="../media/image801.png"/><Relationship Id="rId98" Type="http://schemas.openxmlformats.org/officeDocument/2006/relationships/image" Target="../media/image846.png"/><Relationship Id="rId121" Type="http://schemas.openxmlformats.org/officeDocument/2006/relationships/customXml" Target="../ink/ink856.xml"/><Relationship Id="rId142" Type="http://schemas.openxmlformats.org/officeDocument/2006/relationships/image" Target="../media/image868.png"/><Relationship Id="rId163" Type="http://schemas.openxmlformats.org/officeDocument/2006/relationships/customXml" Target="../ink/ink877.xml"/><Relationship Id="rId184" Type="http://schemas.openxmlformats.org/officeDocument/2006/relationships/image" Target="../media/image889.png"/><Relationship Id="rId219" Type="http://schemas.openxmlformats.org/officeDocument/2006/relationships/customXml" Target="../ink/ink905.xml"/><Relationship Id="rId3" Type="http://schemas.openxmlformats.org/officeDocument/2006/relationships/customXml" Target="../ink/ink797.xml"/><Relationship Id="rId214" Type="http://schemas.openxmlformats.org/officeDocument/2006/relationships/image" Target="../media/image904.png"/><Relationship Id="rId25" Type="http://schemas.openxmlformats.org/officeDocument/2006/relationships/customXml" Target="../ink/ink808.xml"/><Relationship Id="rId46" Type="http://schemas.openxmlformats.org/officeDocument/2006/relationships/image" Target="../media/image820.png"/><Relationship Id="rId67" Type="http://schemas.openxmlformats.org/officeDocument/2006/relationships/customXml" Target="../ink/ink829.xml"/><Relationship Id="rId116" Type="http://schemas.openxmlformats.org/officeDocument/2006/relationships/image" Target="../media/image855.png"/><Relationship Id="rId137" Type="http://schemas.openxmlformats.org/officeDocument/2006/relationships/customXml" Target="../ink/ink864.xml"/><Relationship Id="rId158" Type="http://schemas.openxmlformats.org/officeDocument/2006/relationships/image" Target="../media/image876.png"/><Relationship Id="rId20" Type="http://schemas.openxmlformats.org/officeDocument/2006/relationships/image" Target="../media/image807.png"/><Relationship Id="rId41" Type="http://schemas.openxmlformats.org/officeDocument/2006/relationships/customXml" Target="../ink/ink816.xml"/><Relationship Id="rId62" Type="http://schemas.openxmlformats.org/officeDocument/2006/relationships/image" Target="../media/image828.png"/><Relationship Id="rId83" Type="http://schemas.openxmlformats.org/officeDocument/2006/relationships/customXml" Target="../ink/ink837.xml"/><Relationship Id="rId88" Type="http://schemas.openxmlformats.org/officeDocument/2006/relationships/image" Target="../media/image841.png"/><Relationship Id="rId111" Type="http://schemas.openxmlformats.org/officeDocument/2006/relationships/customXml" Target="../ink/ink851.xml"/><Relationship Id="rId132" Type="http://schemas.openxmlformats.org/officeDocument/2006/relationships/image" Target="../media/image863.png"/><Relationship Id="rId153" Type="http://schemas.openxmlformats.org/officeDocument/2006/relationships/customXml" Target="../ink/ink872.xml"/><Relationship Id="rId174" Type="http://schemas.openxmlformats.org/officeDocument/2006/relationships/image" Target="../media/image884.png"/><Relationship Id="rId179" Type="http://schemas.openxmlformats.org/officeDocument/2006/relationships/customXml" Target="../ink/ink885.xml"/><Relationship Id="rId195" Type="http://schemas.openxmlformats.org/officeDocument/2006/relationships/customXml" Target="../ink/ink893.xml"/><Relationship Id="rId209" Type="http://schemas.openxmlformats.org/officeDocument/2006/relationships/customXml" Target="../ink/ink900.xml"/><Relationship Id="rId190" Type="http://schemas.openxmlformats.org/officeDocument/2006/relationships/image" Target="../media/image892.png"/><Relationship Id="rId204" Type="http://schemas.openxmlformats.org/officeDocument/2006/relationships/image" Target="../media/image899.png"/><Relationship Id="rId220" Type="http://schemas.openxmlformats.org/officeDocument/2006/relationships/image" Target="../media/image907.png"/><Relationship Id="rId225" Type="http://schemas.openxmlformats.org/officeDocument/2006/relationships/customXml" Target="../ink/ink908.xml"/><Relationship Id="rId15" Type="http://schemas.openxmlformats.org/officeDocument/2006/relationships/customXml" Target="../ink/ink803.xml"/><Relationship Id="rId36" Type="http://schemas.openxmlformats.org/officeDocument/2006/relationships/image" Target="../media/image815.png"/><Relationship Id="rId57" Type="http://schemas.openxmlformats.org/officeDocument/2006/relationships/customXml" Target="../ink/ink824.xml"/><Relationship Id="rId106" Type="http://schemas.openxmlformats.org/officeDocument/2006/relationships/image" Target="../media/image850.png"/><Relationship Id="rId127" Type="http://schemas.openxmlformats.org/officeDocument/2006/relationships/customXml" Target="../ink/ink859.xml"/><Relationship Id="rId10" Type="http://schemas.openxmlformats.org/officeDocument/2006/relationships/image" Target="../media/image802.png"/><Relationship Id="rId31" Type="http://schemas.openxmlformats.org/officeDocument/2006/relationships/customXml" Target="../ink/ink811.xml"/><Relationship Id="rId52" Type="http://schemas.openxmlformats.org/officeDocument/2006/relationships/image" Target="../media/image823.png"/><Relationship Id="rId73" Type="http://schemas.openxmlformats.org/officeDocument/2006/relationships/customXml" Target="../ink/ink832.xml"/><Relationship Id="rId78" Type="http://schemas.openxmlformats.org/officeDocument/2006/relationships/image" Target="../media/image836.png"/><Relationship Id="rId94" Type="http://schemas.openxmlformats.org/officeDocument/2006/relationships/image" Target="../media/image844.png"/><Relationship Id="rId99" Type="http://schemas.openxmlformats.org/officeDocument/2006/relationships/customXml" Target="../ink/ink845.xml"/><Relationship Id="rId101" Type="http://schemas.openxmlformats.org/officeDocument/2006/relationships/customXml" Target="../ink/ink846.xml"/><Relationship Id="rId122" Type="http://schemas.openxmlformats.org/officeDocument/2006/relationships/image" Target="../media/image858.png"/><Relationship Id="rId143" Type="http://schemas.openxmlformats.org/officeDocument/2006/relationships/customXml" Target="../ink/ink867.xml"/><Relationship Id="rId148" Type="http://schemas.openxmlformats.org/officeDocument/2006/relationships/image" Target="../media/image871.png"/><Relationship Id="rId164" Type="http://schemas.openxmlformats.org/officeDocument/2006/relationships/image" Target="../media/image879.png"/><Relationship Id="rId169" Type="http://schemas.openxmlformats.org/officeDocument/2006/relationships/customXml" Target="../ink/ink880.xml"/><Relationship Id="rId185" Type="http://schemas.openxmlformats.org/officeDocument/2006/relationships/customXml" Target="../ink/ink888.xml"/><Relationship Id="rId4" Type="http://schemas.openxmlformats.org/officeDocument/2006/relationships/image" Target="../media/image799.png"/><Relationship Id="rId9" Type="http://schemas.openxmlformats.org/officeDocument/2006/relationships/customXml" Target="../ink/ink800.xml"/><Relationship Id="rId180" Type="http://schemas.openxmlformats.org/officeDocument/2006/relationships/image" Target="../media/image887.png"/><Relationship Id="rId210" Type="http://schemas.openxmlformats.org/officeDocument/2006/relationships/image" Target="../media/image902.png"/><Relationship Id="rId215" Type="http://schemas.openxmlformats.org/officeDocument/2006/relationships/customXml" Target="../ink/ink903.xml"/><Relationship Id="rId26" Type="http://schemas.openxmlformats.org/officeDocument/2006/relationships/image" Target="../media/image810.png"/><Relationship Id="rId47" Type="http://schemas.openxmlformats.org/officeDocument/2006/relationships/customXml" Target="../ink/ink819.xml"/><Relationship Id="rId68" Type="http://schemas.openxmlformats.org/officeDocument/2006/relationships/image" Target="../media/image831.png"/><Relationship Id="rId89" Type="http://schemas.openxmlformats.org/officeDocument/2006/relationships/customXml" Target="../ink/ink840.xml"/><Relationship Id="rId112" Type="http://schemas.openxmlformats.org/officeDocument/2006/relationships/image" Target="../media/image853.png"/><Relationship Id="rId133" Type="http://schemas.openxmlformats.org/officeDocument/2006/relationships/customXml" Target="../ink/ink862.xml"/><Relationship Id="rId154" Type="http://schemas.openxmlformats.org/officeDocument/2006/relationships/image" Target="../media/image874.png"/><Relationship Id="rId175" Type="http://schemas.openxmlformats.org/officeDocument/2006/relationships/customXml" Target="../ink/ink883.xml"/><Relationship Id="rId196" Type="http://schemas.openxmlformats.org/officeDocument/2006/relationships/image" Target="../media/image895.png"/><Relationship Id="rId200" Type="http://schemas.openxmlformats.org/officeDocument/2006/relationships/image" Target="../media/image897.png"/><Relationship Id="rId16" Type="http://schemas.openxmlformats.org/officeDocument/2006/relationships/image" Target="../media/image805.png"/><Relationship Id="rId221" Type="http://schemas.openxmlformats.org/officeDocument/2006/relationships/customXml" Target="../ink/ink906.xml"/><Relationship Id="rId37" Type="http://schemas.openxmlformats.org/officeDocument/2006/relationships/customXml" Target="../ink/ink814.xml"/><Relationship Id="rId58" Type="http://schemas.openxmlformats.org/officeDocument/2006/relationships/image" Target="../media/image826.png"/><Relationship Id="rId79" Type="http://schemas.openxmlformats.org/officeDocument/2006/relationships/customXml" Target="../ink/ink835.xml"/><Relationship Id="rId102" Type="http://schemas.openxmlformats.org/officeDocument/2006/relationships/image" Target="../media/image848.png"/><Relationship Id="rId123" Type="http://schemas.openxmlformats.org/officeDocument/2006/relationships/customXml" Target="../ink/ink857.xml"/><Relationship Id="rId144" Type="http://schemas.openxmlformats.org/officeDocument/2006/relationships/image" Target="../media/image869.png"/><Relationship Id="rId90" Type="http://schemas.openxmlformats.org/officeDocument/2006/relationships/image" Target="../media/image842.png"/><Relationship Id="rId165" Type="http://schemas.openxmlformats.org/officeDocument/2006/relationships/customXml" Target="../ink/ink878.xml"/><Relationship Id="rId186" Type="http://schemas.openxmlformats.org/officeDocument/2006/relationships/image" Target="../media/image890.png"/><Relationship Id="rId211" Type="http://schemas.openxmlformats.org/officeDocument/2006/relationships/customXml" Target="../ink/ink901.xml"/><Relationship Id="rId27" Type="http://schemas.openxmlformats.org/officeDocument/2006/relationships/customXml" Target="../ink/ink809.xml"/><Relationship Id="rId48" Type="http://schemas.openxmlformats.org/officeDocument/2006/relationships/image" Target="../media/image821.png"/><Relationship Id="rId69" Type="http://schemas.openxmlformats.org/officeDocument/2006/relationships/customXml" Target="../ink/ink830.xml"/><Relationship Id="rId113" Type="http://schemas.openxmlformats.org/officeDocument/2006/relationships/customXml" Target="../ink/ink852.xml"/><Relationship Id="rId134" Type="http://schemas.openxmlformats.org/officeDocument/2006/relationships/image" Target="../media/image864.png"/><Relationship Id="rId80" Type="http://schemas.openxmlformats.org/officeDocument/2006/relationships/image" Target="../media/image837.png"/><Relationship Id="rId155" Type="http://schemas.openxmlformats.org/officeDocument/2006/relationships/customXml" Target="../ink/ink873.xml"/><Relationship Id="rId176" Type="http://schemas.openxmlformats.org/officeDocument/2006/relationships/image" Target="../media/image885.png"/><Relationship Id="rId197" Type="http://schemas.openxmlformats.org/officeDocument/2006/relationships/customXml" Target="../ink/ink894.xml"/><Relationship Id="rId201" Type="http://schemas.openxmlformats.org/officeDocument/2006/relationships/customXml" Target="../ink/ink896.xml"/><Relationship Id="rId222" Type="http://schemas.openxmlformats.org/officeDocument/2006/relationships/image" Target="../media/image908.png"/><Relationship Id="rId17" Type="http://schemas.openxmlformats.org/officeDocument/2006/relationships/customXml" Target="../ink/ink804.xml"/><Relationship Id="rId38" Type="http://schemas.openxmlformats.org/officeDocument/2006/relationships/image" Target="../media/image816.png"/><Relationship Id="rId59" Type="http://schemas.openxmlformats.org/officeDocument/2006/relationships/customXml" Target="../ink/ink825.xml"/><Relationship Id="rId103" Type="http://schemas.openxmlformats.org/officeDocument/2006/relationships/customXml" Target="../ink/ink847.xml"/><Relationship Id="rId124" Type="http://schemas.openxmlformats.org/officeDocument/2006/relationships/image" Target="../media/image859.png"/><Relationship Id="rId70" Type="http://schemas.openxmlformats.org/officeDocument/2006/relationships/image" Target="../media/image832.png"/><Relationship Id="rId91" Type="http://schemas.openxmlformats.org/officeDocument/2006/relationships/customXml" Target="../ink/ink841.xml"/><Relationship Id="rId145" Type="http://schemas.openxmlformats.org/officeDocument/2006/relationships/customXml" Target="../ink/ink868.xml"/><Relationship Id="rId166" Type="http://schemas.openxmlformats.org/officeDocument/2006/relationships/image" Target="../media/image880.png"/><Relationship Id="rId187" Type="http://schemas.openxmlformats.org/officeDocument/2006/relationships/customXml" Target="../ink/ink889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903.png"/><Relationship Id="rId28" Type="http://schemas.openxmlformats.org/officeDocument/2006/relationships/image" Target="../media/image811.png"/><Relationship Id="rId49" Type="http://schemas.openxmlformats.org/officeDocument/2006/relationships/customXml" Target="../ink/ink820.xml"/><Relationship Id="rId114" Type="http://schemas.openxmlformats.org/officeDocument/2006/relationships/image" Target="../media/image854.png"/><Relationship Id="rId60" Type="http://schemas.openxmlformats.org/officeDocument/2006/relationships/image" Target="../media/image827.png"/><Relationship Id="rId81" Type="http://schemas.openxmlformats.org/officeDocument/2006/relationships/customXml" Target="../ink/ink836.xml"/><Relationship Id="rId135" Type="http://schemas.openxmlformats.org/officeDocument/2006/relationships/customXml" Target="../ink/ink863.xml"/><Relationship Id="rId156" Type="http://schemas.openxmlformats.org/officeDocument/2006/relationships/image" Target="../media/image875.png"/><Relationship Id="rId177" Type="http://schemas.openxmlformats.org/officeDocument/2006/relationships/customXml" Target="../ink/ink884.xml"/><Relationship Id="rId198" Type="http://schemas.openxmlformats.org/officeDocument/2006/relationships/image" Target="../media/image896.png"/><Relationship Id="rId202" Type="http://schemas.openxmlformats.org/officeDocument/2006/relationships/image" Target="../media/image898.png"/><Relationship Id="rId223" Type="http://schemas.openxmlformats.org/officeDocument/2006/relationships/customXml" Target="../ink/ink907.xml"/><Relationship Id="rId18" Type="http://schemas.openxmlformats.org/officeDocument/2006/relationships/image" Target="../media/image806.png"/><Relationship Id="rId39" Type="http://schemas.openxmlformats.org/officeDocument/2006/relationships/customXml" Target="../ink/ink815.xml"/><Relationship Id="rId50" Type="http://schemas.openxmlformats.org/officeDocument/2006/relationships/image" Target="../media/image822.png"/><Relationship Id="rId104" Type="http://schemas.openxmlformats.org/officeDocument/2006/relationships/image" Target="../media/image849.png"/><Relationship Id="rId125" Type="http://schemas.openxmlformats.org/officeDocument/2006/relationships/customXml" Target="../ink/ink858.xml"/><Relationship Id="rId146" Type="http://schemas.openxmlformats.org/officeDocument/2006/relationships/image" Target="../media/image870.png"/><Relationship Id="rId167" Type="http://schemas.openxmlformats.org/officeDocument/2006/relationships/customXml" Target="../ink/ink879.xml"/><Relationship Id="rId188" Type="http://schemas.openxmlformats.org/officeDocument/2006/relationships/image" Target="../media/image891.png"/><Relationship Id="rId71" Type="http://schemas.openxmlformats.org/officeDocument/2006/relationships/customXml" Target="../ink/ink831.xml"/><Relationship Id="rId92" Type="http://schemas.openxmlformats.org/officeDocument/2006/relationships/image" Target="../media/image843.png"/><Relationship Id="rId213" Type="http://schemas.openxmlformats.org/officeDocument/2006/relationships/customXml" Target="../ink/ink902.xml"/><Relationship Id="rId2" Type="http://schemas.openxmlformats.org/officeDocument/2006/relationships/image" Target="../media/image798.png"/><Relationship Id="rId29" Type="http://schemas.openxmlformats.org/officeDocument/2006/relationships/customXml" Target="../ink/ink810.xml"/><Relationship Id="rId40" Type="http://schemas.openxmlformats.org/officeDocument/2006/relationships/image" Target="../media/image817.png"/><Relationship Id="rId115" Type="http://schemas.openxmlformats.org/officeDocument/2006/relationships/customXml" Target="../ink/ink853.xml"/><Relationship Id="rId136" Type="http://schemas.openxmlformats.org/officeDocument/2006/relationships/image" Target="../media/image865.png"/><Relationship Id="rId157" Type="http://schemas.openxmlformats.org/officeDocument/2006/relationships/customXml" Target="../ink/ink874.xml"/><Relationship Id="rId178" Type="http://schemas.openxmlformats.org/officeDocument/2006/relationships/image" Target="../media/image886.png"/><Relationship Id="rId61" Type="http://schemas.openxmlformats.org/officeDocument/2006/relationships/customXml" Target="../ink/ink826.xml"/><Relationship Id="rId82" Type="http://schemas.openxmlformats.org/officeDocument/2006/relationships/image" Target="../media/image838.png"/><Relationship Id="rId199" Type="http://schemas.openxmlformats.org/officeDocument/2006/relationships/customXml" Target="../ink/ink895.xml"/><Relationship Id="rId203" Type="http://schemas.openxmlformats.org/officeDocument/2006/relationships/customXml" Target="../ink/ink897.xml"/><Relationship Id="rId19" Type="http://schemas.openxmlformats.org/officeDocument/2006/relationships/customXml" Target="../ink/ink805.xml"/><Relationship Id="rId224" Type="http://schemas.openxmlformats.org/officeDocument/2006/relationships/image" Target="../media/image909.png"/><Relationship Id="rId30" Type="http://schemas.openxmlformats.org/officeDocument/2006/relationships/image" Target="../media/image812.png"/><Relationship Id="rId105" Type="http://schemas.openxmlformats.org/officeDocument/2006/relationships/customXml" Target="../ink/ink848.xml"/><Relationship Id="rId126" Type="http://schemas.openxmlformats.org/officeDocument/2006/relationships/image" Target="../media/image860.png"/><Relationship Id="rId147" Type="http://schemas.openxmlformats.org/officeDocument/2006/relationships/customXml" Target="../ink/ink869.xml"/><Relationship Id="rId168" Type="http://schemas.openxmlformats.org/officeDocument/2006/relationships/image" Target="../media/image881.png"/><Relationship Id="rId51" Type="http://schemas.openxmlformats.org/officeDocument/2006/relationships/customXml" Target="../ink/ink821.xml"/><Relationship Id="rId72" Type="http://schemas.openxmlformats.org/officeDocument/2006/relationships/image" Target="../media/image833.png"/><Relationship Id="rId93" Type="http://schemas.openxmlformats.org/officeDocument/2006/relationships/customXml" Target="../ink/ink842.xml"/><Relationship Id="rId189" Type="http://schemas.openxmlformats.org/officeDocument/2006/relationships/customXml" Target="../ink/ink8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.xml"/><Relationship Id="rId21" Type="http://schemas.openxmlformats.org/officeDocument/2006/relationships/image" Target="../media/image11.png"/><Relationship Id="rId42" Type="http://schemas.openxmlformats.org/officeDocument/2006/relationships/customXml" Target="../ink/ink21.xml"/><Relationship Id="rId47" Type="http://schemas.openxmlformats.org/officeDocument/2006/relationships/image" Target="../media/image24.png"/><Relationship Id="rId63" Type="http://schemas.openxmlformats.org/officeDocument/2006/relationships/image" Target="../media/image32.png"/><Relationship Id="rId68" Type="http://schemas.openxmlformats.org/officeDocument/2006/relationships/customXml" Target="../ink/ink34.xml"/><Relationship Id="rId16" Type="http://schemas.openxmlformats.org/officeDocument/2006/relationships/customXml" Target="../ink/ink8.xml"/><Relationship Id="rId11" Type="http://schemas.openxmlformats.org/officeDocument/2006/relationships/image" Target="../media/image6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19.png"/><Relationship Id="rId40" Type="http://schemas.openxmlformats.org/officeDocument/2006/relationships/customXml" Target="../ink/ink20.xml"/><Relationship Id="rId45" Type="http://schemas.openxmlformats.org/officeDocument/2006/relationships/image" Target="../media/image23.png"/><Relationship Id="rId53" Type="http://schemas.openxmlformats.org/officeDocument/2006/relationships/image" Target="../media/image27.png"/><Relationship Id="rId58" Type="http://schemas.openxmlformats.org/officeDocument/2006/relationships/customXml" Target="../ink/ink29.xml"/><Relationship Id="rId66" Type="http://schemas.openxmlformats.org/officeDocument/2006/relationships/customXml" Target="../ink/ink33.xml"/><Relationship Id="rId74" Type="http://schemas.openxmlformats.org/officeDocument/2006/relationships/customXml" Target="../ink/ink37.xml"/><Relationship Id="rId79" Type="http://schemas.openxmlformats.org/officeDocument/2006/relationships/image" Target="../media/image4.emf"/><Relationship Id="rId5" Type="http://schemas.openxmlformats.org/officeDocument/2006/relationships/image" Target="../media/image3100.png"/><Relationship Id="rId61" Type="http://schemas.openxmlformats.org/officeDocument/2006/relationships/image" Target="../media/image31.png"/><Relationship Id="rId19" Type="http://schemas.openxmlformats.org/officeDocument/2006/relationships/image" Target="../media/image10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4.png"/><Relationship Id="rId30" Type="http://schemas.openxmlformats.org/officeDocument/2006/relationships/customXml" Target="../ink/ink15.xml"/><Relationship Id="rId35" Type="http://schemas.openxmlformats.org/officeDocument/2006/relationships/image" Target="../media/image18.png"/><Relationship Id="rId43" Type="http://schemas.openxmlformats.org/officeDocument/2006/relationships/image" Target="../media/image22.png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64" Type="http://schemas.openxmlformats.org/officeDocument/2006/relationships/customXml" Target="../ink/ink32.xml"/><Relationship Id="rId69" Type="http://schemas.openxmlformats.org/officeDocument/2006/relationships/image" Target="../media/image35.png"/><Relationship Id="rId77" Type="http://schemas.openxmlformats.org/officeDocument/2006/relationships/image" Target="../media/image39.png"/><Relationship Id="rId8" Type="http://schemas.openxmlformats.org/officeDocument/2006/relationships/customXml" Target="../ink/ink4.xml"/><Relationship Id="rId51" Type="http://schemas.openxmlformats.org/officeDocument/2006/relationships/image" Target="../media/image26.png"/><Relationship Id="rId72" Type="http://schemas.openxmlformats.org/officeDocument/2006/relationships/customXml" Target="../ink/ink36.xml"/><Relationship Id="rId3" Type="http://schemas.openxmlformats.org/officeDocument/2006/relationships/image" Target="../media/image3.png"/><Relationship Id="rId12" Type="http://schemas.openxmlformats.org/officeDocument/2006/relationships/customXml" Target="../ink/ink6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30.png"/><Relationship Id="rId67" Type="http://schemas.openxmlformats.org/officeDocument/2006/relationships/image" Target="../media/image34.png"/><Relationship Id="rId20" Type="http://schemas.openxmlformats.org/officeDocument/2006/relationships/customXml" Target="../ink/ink10.xml"/><Relationship Id="rId41" Type="http://schemas.openxmlformats.org/officeDocument/2006/relationships/image" Target="../media/image21.png"/><Relationship Id="rId54" Type="http://schemas.openxmlformats.org/officeDocument/2006/relationships/customXml" Target="../ink/ink27.xml"/><Relationship Id="rId62" Type="http://schemas.openxmlformats.org/officeDocument/2006/relationships/customXml" Target="../ink/ink31.xml"/><Relationship Id="rId70" Type="http://schemas.openxmlformats.org/officeDocument/2006/relationships/customXml" Target="../ink/ink35.xml"/><Relationship Id="rId75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25.png"/><Relationship Id="rId57" Type="http://schemas.openxmlformats.org/officeDocument/2006/relationships/image" Target="../media/image29.png"/><Relationship Id="rId10" Type="http://schemas.openxmlformats.org/officeDocument/2006/relationships/customXml" Target="../ink/ink5.xml"/><Relationship Id="rId31" Type="http://schemas.openxmlformats.org/officeDocument/2006/relationships/image" Target="../media/image16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65" Type="http://schemas.openxmlformats.org/officeDocument/2006/relationships/image" Target="../media/image33.png"/><Relationship Id="rId73" Type="http://schemas.openxmlformats.org/officeDocument/2006/relationships/image" Target="../media/image37.png"/><Relationship Id="rId78" Type="http://schemas.openxmlformats.org/officeDocument/2006/relationships/customXml" Target="../ink/ink39.xml"/><Relationship Id="rId4" Type="http://schemas.openxmlformats.org/officeDocument/2006/relationships/customXml" Target="../ink/ink2.xml"/><Relationship Id="rId9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customXml" Target="../ink/ink9.xml"/><Relationship Id="rId39" Type="http://schemas.openxmlformats.org/officeDocument/2006/relationships/image" Target="../media/image20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28.png"/><Relationship Id="rId76" Type="http://schemas.openxmlformats.org/officeDocument/2006/relationships/customXml" Target="../ink/ink38.xml"/><Relationship Id="rId7" Type="http://schemas.openxmlformats.org/officeDocument/2006/relationships/image" Target="../media/image4.png"/><Relationship Id="rId71" Type="http://schemas.openxmlformats.org/officeDocument/2006/relationships/image" Target="../media/image36.png"/><Relationship Id="rId2" Type="http://schemas.openxmlformats.org/officeDocument/2006/relationships/image" Target="../media/image2.png"/><Relationship Id="rId2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66.xml"/><Relationship Id="rId671" Type="http://schemas.openxmlformats.org/officeDocument/2006/relationships/customXml" Target="../ink/ink1244.xml"/><Relationship Id="rId769" Type="http://schemas.openxmlformats.org/officeDocument/2006/relationships/customXml" Target="../ink/ink1293.xml"/><Relationship Id="rId21" Type="http://schemas.openxmlformats.org/officeDocument/2006/relationships/customXml" Target="../ink/ink918.xml"/><Relationship Id="rId324" Type="http://schemas.openxmlformats.org/officeDocument/2006/relationships/image" Target="../media/image1072.png"/><Relationship Id="rId531" Type="http://schemas.openxmlformats.org/officeDocument/2006/relationships/customXml" Target="../ink/ink1174.xml"/><Relationship Id="rId629" Type="http://schemas.openxmlformats.org/officeDocument/2006/relationships/customXml" Target="../ink/ink1223.xml"/><Relationship Id="rId170" Type="http://schemas.openxmlformats.org/officeDocument/2006/relationships/image" Target="../media/image995.png"/><Relationship Id="rId836" Type="http://schemas.openxmlformats.org/officeDocument/2006/relationships/image" Target="../media/image1327.png"/><Relationship Id="rId268" Type="http://schemas.openxmlformats.org/officeDocument/2006/relationships/image" Target="../media/image1044.png"/><Relationship Id="rId475" Type="http://schemas.openxmlformats.org/officeDocument/2006/relationships/customXml" Target="../ink/ink1146.xml"/><Relationship Id="rId682" Type="http://schemas.openxmlformats.org/officeDocument/2006/relationships/image" Target="../media/image1250.png"/><Relationship Id="rId32" Type="http://schemas.openxmlformats.org/officeDocument/2006/relationships/image" Target="../media/image926.png"/><Relationship Id="rId128" Type="http://schemas.openxmlformats.org/officeDocument/2006/relationships/image" Target="../media/image974.png"/><Relationship Id="rId335" Type="http://schemas.openxmlformats.org/officeDocument/2006/relationships/customXml" Target="../ink/ink1075.xml"/><Relationship Id="rId542" Type="http://schemas.openxmlformats.org/officeDocument/2006/relationships/image" Target="../media/image1180.png"/><Relationship Id="rId181" Type="http://schemas.openxmlformats.org/officeDocument/2006/relationships/customXml" Target="../ink/ink998.xml"/><Relationship Id="rId402" Type="http://schemas.openxmlformats.org/officeDocument/2006/relationships/image" Target="../media/image1110.png"/><Relationship Id="rId847" Type="http://schemas.openxmlformats.org/officeDocument/2006/relationships/customXml" Target="../ink/ink1332.xml"/><Relationship Id="rId279" Type="http://schemas.openxmlformats.org/officeDocument/2006/relationships/customXml" Target="../ink/ink1047.xml"/><Relationship Id="rId486" Type="http://schemas.openxmlformats.org/officeDocument/2006/relationships/image" Target="../media/image1152.png"/><Relationship Id="rId693" Type="http://schemas.openxmlformats.org/officeDocument/2006/relationships/customXml" Target="../ink/ink1255.xml"/><Relationship Id="rId707" Type="http://schemas.openxmlformats.org/officeDocument/2006/relationships/customXml" Target="../ink/ink1262.xml"/><Relationship Id="rId43" Type="http://schemas.openxmlformats.org/officeDocument/2006/relationships/customXml" Target="../ink/ink929.xml"/><Relationship Id="rId139" Type="http://schemas.openxmlformats.org/officeDocument/2006/relationships/customXml" Target="../ink/ink977.xml"/><Relationship Id="rId346" Type="http://schemas.openxmlformats.org/officeDocument/2006/relationships/image" Target="../media/image1083.png"/><Relationship Id="rId553" Type="http://schemas.openxmlformats.org/officeDocument/2006/relationships/customXml" Target="../ink/ink1185.xml"/><Relationship Id="rId760" Type="http://schemas.openxmlformats.org/officeDocument/2006/relationships/image" Target="../media/image1289.png"/><Relationship Id="rId192" Type="http://schemas.openxmlformats.org/officeDocument/2006/relationships/image" Target="../media/image1006.png"/><Relationship Id="rId206" Type="http://schemas.openxmlformats.org/officeDocument/2006/relationships/image" Target="../media/image1013.png"/><Relationship Id="rId413" Type="http://schemas.openxmlformats.org/officeDocument/2006/relationships/customXml" Target="../ink/ink1115.xml"/><Relationship Id="rId497" Type="http://schemas.openxmlformats.org/officeDocument/2006/relationships/customXml" Target="../ink/ink1157.xml"/><Relationship Id="rId620" Type="http://schemas.openxmlformats.org/officeDocument/2006/relationships/image" Target="../media/image1219.png"/><Relationship Id="rId718" Type="http://schemas.openxmlformats.org/officeDocument/2006/relationships/image" Target="../media/image1268.png"/><Relationship Id="rId357" Type="http://schemas.openxmlformats.org/officeDocument/2006/relationships/image" Target="../media/image1088.png"/><Relationship Id="rId54" Type="http://schemas.openxmlformats.org/officeDocument/2006/relationships/image" Target="../media/image937.png"/><Relationship Id="rId217" Type="http://schemas.openxmlformats.org/officeDocument/2006/relationships/customXml" Target="../ink/ink1016.xml"/><Relationship Id="rId564" Type="http://schemas.openxmlformats.org/officeDocument/2006/relationships/image" Target="../media/image1191.png"/><Relationship Id="rId771" Type="http://schemas.openxmlformats.org/officeDocument/2006/relationships/customXml" Target="../ink/ink1294.xml"/><Relationship Id="rId424" Type="http://schemas.openxmlformats.org/officeDocument/2006/relationships/image" Target="../media/image1121.png"/><Relationship Id="rId631" Type="http://schemas.openxmlformats.org/officeDocument/2006/relationships/customXml" Target="../ink/ink1224.xml"/><Relationship Id="rId729" Type="http://schemas.openxmlformats.org/officeDocument/2006/relationships/customXml" Target="../ink/ink1273.xml"/><Relationship Id="rId270" Type="http://schemas.openxmlformats.org/officeDocument/2006/relationships/image" Target="../media/image1045.png"/><Relationship Id="rId65" Type="http://schemas.openxmlformats.org/officeDocument/2006/relationships/customXml" Target="../ink/ink940.xml"/><Relationship Id="rId130" Type="http://schemas.openxmlformats.org/officeDocument/2006/relationships/image" Target="../media/image975.png"/><Relationship Id="rId368" Type="http://schemas.openxmlformats.org/officeDocument/2006/relationships/customXml" Target="../ink/ink1092.xml"/><Relationship Id="rId575" Type="http://schemas.openxmlformats.org/officeDocument/2006/relationships/customXml" Target="../ink/ink1196.xml"/><Relationship Id="rId782" Type="http://schemas.openxmlformats.org/officeDocument/2006/relationships/image" Target="../media/image1300.png"/><Relationship Id="rId228" Type="http://schemas.openxmlformats.org/officeDocument/2006/relationships/image" Target="../media/image1024.png"/><Relationship Id="rId435" Type="http://schemas.openxmlformats.org/officeDocument/2006/relationships/customXml" Target="../ink/ink1126.xml"/><Relationship Id="rId642" Type="http://schemas.openxmlformats.org/officeDocument/2006/relationships/image" Target="../media/image1230.png"/><Relationship Id="rId281" Type="http://schemas.openxmlformats.org/officeDocument/2006/relationships/customXml" Target="../ink/ink1048.xml"/><Relationship Id="rId502" Type="http://schemas.openxmlformats.org/officeDocument/2006/relationships/image" Target="../media/image1160.png"/><Relationship Id="rId76" Type="http://schemas.openxmlformats.org/officeDocument/2006/relationships/image" Target="../media/image948.png"/><Relationship Id="rId141" Type="http://schemas.openxmlformats.org/officeDocument/2006/relationships/customXml" Target="../ink/ink978.xml"/><Relationship Id="rId379" Type="http://schemas.openxmlformats.org/officeDocument/2006/relationships/image" Target="../media/image1099.png"/><Relationship Id="rId586" Type="http://schemas.openxmlformats.org/officeDocument/2006/relationships/image" Target="../media/image1202.png"/><Relationship Id="rId793" Type="http://schemas.openxmlformats.org/officeDocument/2006/relationships/customXml" Target="../ink/ink1305.xml"/><Relationship Id="rId807" Type="http://schemas.openxmlformats.org/officeDocument/2006/relationships/customXml" Target="../ink/ink1312.xml"/><Relationship Id="rId7" Type="http://schemas.openxmlformats.org/officeDocument/2006/relationships/customXml" Target="../ink/ink911.xml"/><Relationship Id="rId239" Type="http://schemas.openxmlformats.org/officeDocument/2006/relationships/customXml" Target="../ink/ink1027.xml"/><Relationship Id="rId446" Type="http://schemas.openxmlformats.org/officeDocument/2006/relationships/image" Target="../media/image1132.png"/><Relationship Id="rId653" Type="http://schemas.openxmlformats.org/officeDocument/2006/relationships/customXml" Target="../ink/ink1235.xml"/><Relationship Id="rId292" Type="http://schemas.openxmlformats.org/officeDocument/2006/relationships/image" Target="../media/image1056.png"/><Relationship Id="rId306" Type="http://schemas.openxmlformats.org/officeDocument/2006/relationships/image" Target="../media/image1063.png"/><Relationship Id="rId87" Type="http://schemas.openxmlformats.org/officeDocument/2006/relationships/customXml" Target="../ink/ink951.xml"/><Relationship Id="rId513" Type="http://schemas.openxmlformats.org/officeDocument/2006/relationships/customXml" Target="../ink/ink1165.xml"/><Relationship Id="rId597" Type="http://schemas.openxmlformats.org/officeDocument/2006/relationships/customXml" Target="../ink/ink1207.xml"/><Relationship Id="rId720" Type="http://schemas.openxmlformats.org/officeDocument/2006/relationships/image" Target="../media/image1269.png"/><Relationship Id="rId818" Type="http://schemas.openxmlformats.org/officeDocument/2006/relationships/image" Target="../media/image1318.png"/><Relationship Id="rId152" Type="http://schemas.openxmlformats.org/officeDocument/2006/relationships/image" Target="../media/image986.png"/><Relationship Id="rId457" Type="http://schemas.openxmlformats.org/officeDocument/2006/relationships/customXml" Target="../ink/ink1137.xml"/><Relationship Id="rId664" Type="http://schemas.openxmlformats.org/officeDocument/2006/relationships/image" Target="../media/image1241.png"/><Relationship Id="rId14" Type="http://schemas.openxmlformats.org/officeDocument/2006/relationships/image" Target="../media/image917.png"/><Relationship Id="rId317" Type="http://schemas.openxmlformats.org/officeDocument/2006/relationships/customXml" Target="../ink/ink1066.xml"/><Relationship Id="rId524" Type="http://schemas.openxmlformats.org/officeDocument/2006/relationships/image" Target="../media/image1171.png"/><Relationship Id="rId731" Type="http://schemas.openxmlformats.org/officeDocument/2006/relationships/customXml" Target="../ink/ink1274.xml"/><Relationship Id="rId98" Type="http://schemas.openxmlformats.org/officeDocument/2006/relationships/image" Target="../media/image959.png"/><Relationship Id="rId163" Type="http://schemas.openxmlformats.org/officeDocument/2006/relationships/customXml" Target="../ink/ink989.xml"/><Relationship Id="rId370" Type="http://schemas.openxmlformats.org/officeDocument/2006/relationships/customXml" Target="../ink/ink1093.xml"/><Relationship Id="rId829" Type="http://schemas.openxmlformats.org/officeDocument/2006/relationships/customXml" Target="../ink/ink1323.xml"/><Relationship Id="rId230" Type="http://schemas.openxmlformats.org/officeDocument/2006/relationships/image" Target="../media/image1025.png"/><Relationship Id="rId468" Type="http://schemas.openxmlformats.org/officeDocument/2006/relationships/image" Target="../media/image1143.png"/><Relationship Id="rId675" Type="http://schemas.openxmlformats.org/officeDocument/2006/relationships/customXml" Target="../ink/ink1246.xml"/><Relationship Id="rId25" Type="http://schemas.openxmlformats.org/officeDocument/2006/relationships/customXml" Target="../ink/ink920.xml"/><Relationship Id="rId328" Type="http://schemas.openxmlformats.org/officeDocument/2006/relationships/image" Target="../media/image1074.png"/><Relationship Id="rId535" Type="http://schemas.openxmlformats.org/officeDocument/2006/relationships/customXml" Target="../ink/ink1176.xml"/><Relationship Id="rId742" Type="http://schemas.openxmlformats.org/officeDocument/2006/relationships/image" Target="../media/image1280.png"/><Relationship Id="rId174" Type="http://schemas.openxmlformats.org/officeDocument/2006/relationships/image" Target="../media/image997.png"/><Relationship Id="rId381" Type="http://schemas.openxmlformats.org/officeDocument/2006/relationships/image" Target="../media/image1100.png"/><Relationship Id="rId602" Type="http://schemas.openxmlformats.org/officeDocument/2006/relationships/image" Target="../media/image1210.png"/><Relationship Id="rId241" Type="http://schemas.openxmlformats.org/officeDocument/2006/relationships/customXml" Target="../ink/ink1028.xml"/><Relationship Id="rId479" Type="http://schemas.openxmlformats.org/officeDocument/2006/relationships/customXml" Target="../ink/ink1148.xml"/><Relationship Id="rId686" Type="http://schemas.openxmlformats.org/officeDocument/2006/relationships/image" Target="../media/image1252.png"/><Relationship Id="rId36" Type="http://schemas.openxmlformats.org/officeDocument/2006/relationships/image" Target="../media/image928.png"/><Relationship Id="rId339" Type="http://schemas.openxmlformats.org/officeDocument/2006/relationships/customXml" Target="../ink/ink1077.xml"/><Relationship Id="rId546" Type="http://schemas.openxmlformats.org/officeDocument/2006/relationships/image" Target="../media/image1182.png"/><Relationship Id="rId753" Type="http://schemas.openxmlformats.org/officeDocument/2006/relationships/customXml" Target="../ink/ink1285.xml"/><Relationship Id="rId101" Type="http://schemas.openxmlformats.org/officeDocument/2006/relationships/customXml" Target="../ink/ink958.xml"/><Relationship Id="rId185" Type="http://schemas.openxmlformats.org/officeDocument/2006/relationships/customXml" Target="../ink/ink1000.xml"/><Relationship Id="rId406" Type="http://schemas.openxmlformats.org/officeDocument/2006/relationships/image" Target="../media/image1112.png"/><Relationship Id="rId392" Type="http://schemas.openxmlformats.org/officeDocument/2006/relationships/image" Target="../media/image1105.png"/><Relationship Id="rId613" Type="http://schemas.openxmlformats.org/officeDocument/2006/relationships/customXml" Target="../ink/ink1215.xml"/><Relationship Id="rId697" Type="http://schemas.openxmlformats.org/officeDocument/2006/relationships/customXml" Target="../ink/ink1257.xml"/><Relationship Id="rId820" Type="http://schemas.openxmlformats.org/officeDocument/2006/relationships/image" Target="../media/image1319.png"/><Relationship Id="rId252" Type="http://schemas.openxmlformats.org/officeDocument/2006/relationships/image" Target="../media/image1036.png"/><Relationship Id="rId47" Type="http://schemas.openxmlformats.org/officeDocument/2006/relationships/customXml" Target="../ink/ink931.xml"/><Relationship Id="rId112" Type="http://schemas.openxmlformats.org/officeDocument/2006/relationships/image" Target="../media/image966.png"/><Relationship Id="rId557" Type="http://schemas.openxmlformats.org/officeDocument/2006/relationships/customXml" Target="../ink/ink1187.xml"/><Relationship Id="rId764" Type="http://schemas.openxmlformats.org/officeDocument/2006/relationships/image" Target="../media/image1291.png"/><Relationship Id="rId196" Type="http://schemas.openxmlformats.org/officeDocument/2006/relationships/image" Target="../media/image1008.png"/><Relationship Id="rId417" Type="http://schemas.openxmlformats.org/officeDocument/2006/relationships/customXml" Target="../ink/ink1117.xml"/><Relationship Id="rId624" Type="http://schemas.openxmlformats.org/officeDocument/2006/relationships/image" Target="../media/image1221.png"/><Relationship Id="rId831" Type="http://schemas.openxmlformats.org/officeDocument/2006/relationships/customXml" Target="../ink/ink1324.xml"/><Relationship Id="rId263" Type="http://schemas.openxmlformats.org/officeDocument/2006/relationships/customXml" Target="../ink/ink1039.xml"/><Relationship Id="rId470" Type="http://schemas.openxmlformats.org/officeDocument/2006/relationships/image" Target="../media/image1144.png"/><Relationship Id="rId58" Type="http://schemas.openxmlformats.org/officeDocument/2006/relationships/image" Target="../media/image939.png"/><Relationship Id="rId123" Type="http://schemas.openxmlformats.org/officeDocument/2006/relationships/customXml" Target="../ink/ink969.xml"/><Relationship Id="rId330" Type="http://schemas.openxmlformats.org/officeDocument/2006/relationships/image" Target="../media/image1075.png"/><Relationship Id="rId568" Type="http://schemas.openxmlformats.org/officeDocument/2006/relationships/image" Target="../media/image1193.png"/><Relationship Id="rId775" Type="http://schemas.openxmlformats.org/officeDocument/2006/relationships/customXml" Target="../ink/ink1296.xml"/><Relationship Id="rId428" Type="http://schemas.openxmlformats.org/officeDocument/2006/relationships/image" Target="../media/image1123.png"/><Relationship Id="rId635" Type="http://schemas.openxmlformats.org/officeDocument/2006/relationships/customXml" Target="../ink/ink1226.xml"/><Relationship Id="rId842" Type="http://schemas.openxmlformats.org/officeDocument/2006/relationships/image" Target="../media/image1330.png"/><Relationship Id="rId274" Type="http://schemas.openxmlformats.org/officeDocument/2006/relationships/image" Target="../media/image1047.png"/><Relationship Id="rId481" Type="http://schemas.openxmlformats.org/officeDocument/2006/relationships/customXml" Target="../ink/ink1149.xml"/><Relationship Id="rId702" Type="http://schemas.openxmlformats.org/officeDocument/2006/relationships/image" Target="../media/image1260.png"/><Relationship Id="rId69" Type="http://schemas.openxmlformats.org/officeDocument/2006/relationships/customXml" Target="../ink/ink942.xml"/><Relationship Id="rId134" Type="http://schemas.openxmlformats.org/officeDocument/2006/relationships/image" Target="../media/image977.png"/><Relationship Id="rId579" Type="http://schemas.openxmlformats.org/officeDocument/2006/relationships/customXml" Target="../ink/ink1198.xml"/><Relationship Id="rId786" Type="http://schemas.openxmlformats.org/officeDocument/2006/relationships/image" Target="../media/image1302.png"/><Relationship Id="rId341" Type="http://schemas.openxmlformats.org/officeDocument/2006/relationships/customXml" Target="../ink/ink1078.xml"/><Relationship Id="rId439" Type="http://schemas.openxmlformats.org/officeDocument/2006/relationships/customXml" Target="../ink/ink1128.xml"/><Relationship Id="rId646" Type="http://schemas.openxmlformats.org/officeDocument/2006/relationships/image" Target="../media/image1232.png"/><Relationship Id="rId201" Type="http://schemas.openxmlformats.org/officeDocument/2006/relationships/customXml" Target="../ink/ink1008.xml"/><Relationship Id="rId285" Type="http://schemas.openxmlformats.org/officeDocument/2006/relationships/customXml" Target="../ink/ink1050.xml"/><Relationship Id="rId506" Type="http://schemas.openxmlformats.org/officeDocument/2006/relationships/image" Target="../media/image1162.png"/><Relationship Id="rId853" Type="http://schemas.openxmlformats.org/officeDocument/2006/relationships/customXml" Target="../ink/ink1335.xml"/><Relationship Id="rId492" Type="http://schemas.openxmlformats.org/officeDocument/2006/relationships/image" Target="../media/image1155.png"/><Relationship Id="rId713" Type="http://schemas.openxmlformats.org/officeDocument/2006/relationships/customXml" Target="../ink/ink1265.xml"/><Relationship Id="rId797" Type="http://schemas.openxmlformats.org/officeDocument/2006/relationships/customXml" Target="../ink/ink1307.xml"/><Relationship Id="rId145" Type="http://schemas.openxmlformats.org/officeDocument/2006/relationships/customXml" Target="../ink/ink980.xml"/><Relationship Id="rId352" Type="http://schemas.openxmlformats.org/officeDocument/2006/relationships/image" Target="../media/image1086.png"/><Relationship Id="rId212" Type="http://schemas.openxmlformats.org/officeDocument/2006/relationships/image" Target="../media/image1016.png"/><Relationship Id="rId657" Type="http://schemas.openxmlformats.org/officeDocument/2006/relationships/customXml" Target="../ink/ink1237.xml"/><Relationship Id="rId296" Type="http://schemas.openxmlformats.org/officeDocument/2006/relationships/image" Target="../media/image1058.png"/><Relationship Id="rId517" Type="http://schemas.openxmlformats.org/officeDocument/2006/relationships/customXml" Target="../ink/ink1167.xml"/><Relationship Id="rId724" Type="http://schemas.openxmlformats.org/officeDocument/2006/relationships/image" Target="../media/image1271.png"/><Relationship Id="rId60" Type="http://schemas.openxmlformats.org/officeDocument/2006/relationships/image" Target="../media/image940.png"/><Relationship Id="rId156" Type="http://schemas.openxmlformats.org/officeDocument/2006/relationships/image" Target="../media/image988.png"/><Relationship Id="rId363" Type="http://schemas.openxmlformats.org/officeDocument/2006/relationships/image" Target="../media/image1091.png"/><Relationship Id="rId570" Type="http://schemas.openxmlformats.org/officeDocument/2006/relationships/image" Target="../media/image1194.png"/><Relationship Id="rId223" Type="http://schemas.openxmlformats.org/officeDocument/2006/relationships/customXml" Target="../ink/ink1019.xml"/><Relationship Id="rId430" Type="http://schemas.openxmlformats.org/officeDocument/2006/relationships/image" Target="../media/image1124.png"/><Relationship Id="rId668" Type="http://schemas.openxmlformats.org/officeDocument/2006/relationships/image" Target="../media/image1243.png"/><Relationship Id="rId18" Type="http://schemas.openxmlformats.org/officeDocument/2006/relationships/image" Target="../media/image919.png"/><Relationship Id="rId528" Type="http://schemas.openxmlformats.org/officeDocument/2006/relationships/image" Target="../media/image1173.png"/><Relationship Id="rId735" Type="http://schemas.openxmlformats.org/officeDocument/2006/relationships/customXml" Target="../ink/ink1276.xml"/><Relationship Id="rId167" Type="http://schemas.openxmlformats.org/officeDocument/2006/relationships/customXml" Target="../ink/ink991.xml"/><Relationship Id="rId374" Type="http://schemas.openxmlformats.org/officeDocument/2006/relationships/customXml" Target="../ink/ink1095.xml"/><Relationship Id="rId581" Type="http://schemas.openxmlformats.org/officeDocument/2006/relationships/customXml" Target="../ink/ink1199.xml"/><Relationship Id="rId71" Type="http://schemas.openxmlformats.org/officeDocument/2006/relationships/customXml" Target="../ink/ink943.xml"/><Relationship Id="rId234" Type="http://schemas.openxmlformats.org/officeDocument/2006/relationships/image" Target="../media/image1027.png"/><Relationship Id="rId679" Type="http://schemas.openxmlformats.org/officeDocument/2006/relationships/customXml" Target="../ink/ink1248.xml"/><Relationship Id="rId802" Type="http://schemas.openxmlformats.org/officeDocument/2006/relationships/image" Target="../media/image1310.png"/><Relationship Id="rId2" Type="http://schemas.openxmlformats.org/officeDocument/2006/relationships/image" Target="../media/image911.png"/><Relationship Id="rId29" Type="http://schemas.openxmlformats.org/officeDocument/2006/relationships/customXml" Target="../ink/ink922.xml"/><Relationship Id="rId441" Type="http://schemas.openxmlformats.org/officeDocument/2006/relationships/customXml" Target="../ink/ink1129.xml"/><Relationship Id="rId539" Type="http://schemas.openxmlformats.org/officeDocument/2006/relationships/customXml" Target="../ink/ink1178.xml"/><Relationship Id="rId746" Type="http://schemas.openxmlformats.org/officeDocument/2006/relationships/image" Target="../media/image1282.png"/><Relationship Id="rId178" Type="http://schemas.openxmlformats.org/officeDocument/2006/relationships/image" Target="../media/image999.png"/><Relationship Id="rId301" Type="http://schemas.openxmlformats.org/officeDocument/2006/relationships/customXml" Target="../ink/ink1058.xml"/><Relationship Id="rId82" Type="http://schemas.openxmlformats.org/officeDocument/2006/relationships/image" Target="../media/image951.png"/><Relationship Id="rId385" Type="http://schemas.openxmlformats.org/officeDocument/2006/relationships/image" Target="../media/image1102.png"/><Relationship Id="rId592" Type="http://schemas.openxmlformats.org/officeDocument/2006/relationships/image" Target="../media/image1205.png"/><Relationship Id="rId606" Type="http://schemas.openxmlformats.org/officeDocument/2006/relationships/image" Target="../media/image1212.png"/><Relationship Id="rId813" Type="http://schemas.openxmlformats.org/officeDocument/2006/relationships/customXml" Target="../ink/ink1315.xml"/><Relationship Id="rId245" Type="http://schemas.openxmlformats.org/officeDocument/2006/relationships/customXml" Target="../ink/ink1030.xml"/><Relationship Id="rId452" Type="http://schemas.openxmlformats.org/officeDocument/2006/relationships/image" Target="../media/image1135.png"/><Relationship Id="rId105" Type="http://schemas.openxmlformats.org/officeDocument/2006/relationships/customXml" Target="../ink/ink960.xml"/><Relationship Id="rId312" Type="http://schemas.openxmlformats.org/officeDocument/2006/relationships/image" Target="../media/image1066.png"/><Relationship Id="rId757" Type="http://schemas.openxmlformats.org/officeDocument/2006/relationships/customXml" Target="../ink/ink1287.xml"/><Relationship Id="rId93" Type="http://schemas.openxmlformats.org/officeDocument/2006/relationships/customXml" Target="../ink/ink954.xml"/><Relationship Id="rId189" Type="http://schemas.openxmlformats.org/officeDocument/2006/relationships/customXml" Target="../ink/ink1002.xml"/><Relationship Id="rId396" Type="http://schemas.openxmlformats.org/officeDocument/2006/relationships/image" Target="../media/image1107.png"/><Relationship Id="rId617" Type="http://schemas.openxmlformats.org/officeDocument/2006/relationships/customXml" Target="../ink/ink1217.xml"/><Relationship Id="rId824" Type="http://schemas.openxmlformats.org/officeDocument/2006/relationships/image" Target="../media/image1321.png"/><Relationship Id="rId256" Type="http://schemas.openxmlformats.org/officeDocument/2006/relationships/image" Target="../media/image1038.png"/><Relationship Id="rId463" Type="http://schemas.openxmlformats.org/officeDocument/2006/relationships/customXml" Target="../ink/ink1140.xml"/><Relationship Id="rId670" Type="http://schemas.openxmlformats.org/officeDocument/2006/relationships/image" Target="../media/image1244.png"/><Relationship Id="rId116" Type="http://schemas.openxmlformats.org/officeDocument/2006/relationships/image" Target="../media/image968.png"/><Relationship Id="rId323" Type="http://schemas.openxmlformats.org/officeDocument/2006/relationships/customXml" Target="../ink/ink1069.xml"/><Relationship Id="rId530" Type="http://schemas.openxmlformats.org/officeDocument/2006/relationships/image" Target="../media/image1174.png"/><Relationship Id="rId768" Type="http://schemas.openxmlformats.org/officeDocument/2006/relationships/image" Target="../media/image1293.png"/><Relationship Id="rId20" Type="http://schemas.openxmlformats.org/officeDocument/2006/relationships/image" Target="../media/image920.png"/><Relationship Id="rId628" Type="http://schemas.openxmlformats.org/officeDocument/2006/relationships/image" Target="../media/image1223.png"/><Relationship Id="rId835" Type="http://schemas.openxmlformats.org/officeDocument/2006/relationships/customXml" Target="../ink/ink1326.xml"/><Relationship Id="rId267" Type="http://schemas.openxmlformats.org/officeDocument/2006/relationships/customXml" Target="../ink/ink1041.xml"/><Relationship Id="rId474" Type="http://schemas.openxmlformats.org/officeDocument/2006/relationships/image" Target="../media/image1146.png"/><Relationship Id="rId127" Type="http://schemas.openxmlformats.org/officeDocument/2006/relationships/customXml" Target="../ink/ink971.xml"/><Relationship Id="rId681" Type="http://schemas.openxmlformats.org/officeDocument/2006/relationships/customXml" Target="../ink/ink1249.xml"/><Relationship Id="rId779" Type="http://schemas.openxmlformats.org/officeDocument/2006/relationships/customXml" Target="../ink/ink1298.xml"/><Relationship Id="rId31" Type="http://schemas.openxmlformats.org/officeDocument/2006/relationships/customXml" Target="../ink/ink923.xml"/><Relationship Id="rId334" Type="http://schemas.openxmlformats.org/officeDocument/2006/relationships/image" Target="../media/image1077.png"/><Relationship Id="rId541" Type="http://schemas.openxmlformats.org/officeDocument/2006/relationships/customXml" Target="../ink/ink1179.xml"/><Relationship Id="rId639" Type="http://schemas.openxmlformats.org/officeDocument/2006/relationships/customXml" Target="../ink/ink1228.xml"/><Relationship Id="rId180" Type="http://schemas.openxmlformats.org/officeDocument/2006/relationships/image" Target="../media/image1000.png"/><Relationship Id="rId278" Type="http://schemas.openxmlformats.org/officeDocument/2006/relationships/image" Target="../media/image1049.png"/><Relationship Id="rId401" Type="http://schemas.openxmlformats.org/officeDocument/2006/relationships/customXml" Target="../ink/ink1109.xml"/><Relationship Id="rId846" Type="http://schemas.openxmlformats.org/officeDocument/2006/relationships/image" Target="../media/image1332.png"/><Relationship Id="rId485" Type="http://schemas.openxmlformats.org/officeDocument/2006/relationships/customXml" Target="../ink/ink1151.xml"/><Relationship Id="rId692" Type="http://schemas.openxmlformats.org/officeDocument/2006/relationships/image" Target="../media/image1255.png"/><Relationship Id="rId706" Type="http://schemas.openxmlformats.org/officeDocument/2006/relationships/image" Target="../media/image1262.png"/><Relationship Id="rId42" Type="http://schemas.openxmlformats.org/officeDocument/2006/relationships/image" Target="../media/image931.png"/><Relationship Id="rId138" Type="http://schemas.openxmlformats.org/officeDocument/2006/relationships/image" Target="../media/image979.png"/><Relationship Id="rId345" Type="http://schemas.openxmlformats.org/officeDocument/2006/relationships/customXml" Target="../ink/ink1080.xml"/><Relationship Id="rId552" Type="http://schemas.openxmlformats.org/officeDocument/2006/relationships/image" Target="../media/image1185.png"/><Relationship Id="rId191" Type="http://schemas.openxmlformats.org/officeDocument/2006/relationships/customXml" Target="../ink/ink1003.xml"/><Relationship Id="rId205" Type="http://schemas.openxmlformats.org/officeDocument/2006/relationships/customXml" Target="../ink/ink1010.xml"/><Relationship Id="rId412" Type="http://schemas.openxmlformats.org/officeDocument/2006/relationships/image" Target="../media/image1115.png"/><Relationship Id="rId289" Type="http://schemas.openxmlformats.org/officeDocument/2006/relationships/customXml" Target="../ink/ink1052.xml"/><Relationship Id="rId496" Type="http://schemas.openxmlformats.org/officeDocument/2006/relationships/image" Target="../media/image1157.png"/><Relationship Id="rId717" Type="http://schemas.openxmlformats.org/officeDocument/2006/relationships/customXml" Target="../ink/ink1267.xml"/><Relationship Id="rId53" Type="http://schemas.openxmlformats.org/officeDocument/2006/relationships/customXml" Target="../ink/ink934.xml"/><Relationship Id="rId149" Type="http://schemas.openxmlformats.org/officeDocument/2006/relationships/customXml" Target="../ink/ink982.xml"/><Relationship Id="rId356" Type="http://schemas.openxmlformats.org/officeDocument/2006/relationships/customXml" Target="../ink/ink1086.xml"/><Relationship Id="rId563" Type="http://schemas.openxmlformats.org/officeDocument/2006/relationships/customXml" Target="../ink/ink1190.xml"/><Relationship Id="rId770" Type="http://schemas.openxmlformats.org/officeDocument/2006/relationships/image" Target="../media/image1294.png"/><Relationship Id="rId216" Type="http://schemas.openxmlformats.org/officeDocument/2006/relationships/image" Target="../media/image1018.png"/><Relationship Id="rId423" Type="http://schemas.openxmlformats.org/officeDocument/2006/relationships/customXml" Target="../ink/ink1120.xml"/><Relationship Id="rId630" Type="http://schemas.openxmlformats.org/officeDocument/2006/relationships/image" Target="../media/image1224.png"/><Relationship Id="rId728" Type="http://schemas.openxmlformats.org/officeDocument/2006/relationships/image" Target="../media/image1273.png"/><Relationship Id="rId64" Type="http://schemas.openxmlformats.org/officeDocument/2006/relationships/image" Target="../media/image942.png"/><Relationship Id="rId367" Type="http://schemas.openxmlformats.org/officeDocument/2006/relationships/image" Target="../media/image1093.png"/><Relationship Id="rId574" Type="http://schemas.openxmlformats.org/officeDocument/2006/relationships/image" Target="../media/image1196.png"/><Relationship Id="rId227" Type="http://schemas.openxmlformats.org/officeDocument/2006/relationships/customXml" Target="../ink/ink1021.xml"/><Relationship Id="rId781" Type="http://schemas.openxmlformats.org/officeDocument/2006/relationships/customXml" Target="../ink/ink1299.xml"/><Relationship Id="rId434" Type="http://schemas.openxmlformats.org/officeDocument/2006/relationships/image" Target="../media/image1126.png"/><Relationship Id="rId641" Type="http://schemas.openxmlformats.org/officeDocument/2006/relationships/customXml" Target="../ink/ink1229.xml"/><Relationship Id="rId739" Type="http://schemas.openxmlformats.org/officeDocument/2006/relationships/customXml" Target="../ink/ink1278.xml"/><Relationship Id="rId280" Type="http://schemas.openxmlformats.org/officeDocument/2006/relationships/image" Target="../media/image1050.png"/><Relationship Id="rId501" Type="http://schemas.openxmlformats.org/officeDocument/2006/relationships/customXml" Target="../ink/ink1159.xml"/><Relationship Id="rId75" Type="http://schemas.openxmlformats.org/officeDocument/2006/relationships/customXml" Target="../ink/ink945.xml"/><Relationship Id="rId140" Type="http://schemas.openxmlformats.org/officeDocument/2006/relationships/image" Target="../media/image980.png"/><Relationship Id="rId378" Type="http://schemas.openxmlformats.org/officeDocument/2006/relationships/customXml" Target="../ink/ink1097.xml"/><Relationship Id="rId585" Type="http://schemas.openxmlformats.org/officeDocument/2006/relationships/customXml" Target="../ink/ink1201.xml"/><Relationship Id="rId792" Type="http://schemas.openxmlformats.org/officeDocument/2006/relationships/image" Target="../media/image1305.png"/><Relationship Id="rId806" Type="http://schemas.openxmlformats.org/officeDocument/2006/relationships/image" Target="../media/image1312.png"/><Relationship Id="rId6" Type="http://schemas.openxmlformats.org/officeDocument/2006/relationships/image" Target="../media/image913.png"/><Relationship Id="rId238" Type="http://schemas.openxmlformats.org/officeDocument/2006/relationships/image" Target="../media/image1029.png"/><Relationship Id="rId445" Type="http://schemas.openxmlformats.org/officeDocument/2006/relationships/customXml" Target="../ink/ink1131.xml"/><Relationship Id="rId652" Type="http://schemas.openxmlformats.org/officeDocument/2006/relationships/image" Target="../media/image1235.png"/><Relationship Id="rId291" Type="http://schemas.openxmlformats.org/officeDocument/2006/relationships/customXml" Target="../ink/ink1053.xml"/><Relationship Id="rId305" Type="http://schemas.openxmlformats.org/officeDocument/2006/relationships/customXml" Target="../ink/ink1060.xml"/><Relationship Id="rId512" Type="http://schemas.openxmlformats.org/officeDocument/2006/relationships/image" Target="../media/image1165.png"/><Relationship Id="rId86" Type="http://schemas.openxmlformats.org/officeDocument/2006/relationships/image" Target="../media/image953.png"/><Relationship Id="rId151" Type="http://schemas.openxmlformats.org/officeDocument/2006/relationships/customXml" Target="../ink/ink983.xml"/><Relationship Id="rId389" Type="http://schemas.openxmlformats.org/officeDocument/2006/relationships/image" Target="../media/image1104.png"/><Relationship Id="rId596" Type="http://schemas.openxmlformats.org/officeDocument/2006/relationships/image" Target="../media/image1207.png"/><Relationship Id="rId817" Type="http://schemas.openxmlformats.org/officeDocument/2006/relationships/customXml" Target="../ink/ink1317.xml"/><Relationship Id="rId249" Type="http://schemas.openxmlformats.org/officeDocument/2006/relationships/customXml" Target="../ink/ink1032.xml"/><Relationship Id="rId456" Type="http://schemas.openxmlformats.org/officeDocument/2006/relationships/image" Target="../media/image1137.png"/><Relationship Id="rId663" Type="http://schemas.openxmlformats.org/officeDocument/2006/relationships/customXml" Target="../ink/ink1240.xml"/><Relationship Id="rId13" Type="http://schemas.openxmlformats.org/officeDocument/2006/relationships/customXml" Target="../ink/ink914.xml"/><Relationship Id="rId109" Type="http://schemas.openxmlformats.org/officeDocument/2006/relationships/customXml" Target="../ink/ink962.xml"/><Relationship Id="rId316" Type="http://schemas.openxmlformats.org/officeDocument/2006/relationships/image" Target="../media/image1068.png"/><Relationship Id="rId523" Type="http://schemas.openxmlformats.org/officeDocument/2006/relationships/customXml" Target="../ink/ink1170.xml"/><Relationship Id="rId97" Type="http://schemas.openxmlformats.org/officeDocument/2006/relationships/customXml" Target="../ink/ink956.xml"/><Relationship Id="rId730" Type="http://schemas.openxmlformats.org/officeDocument/2006/relationships/image" Target="../media/image1274.png"/><Relationship Id="rId828" Type="http://schemas.openxmlformats.org/officeDocument/2006/relationships/image" Target="../media/image1323.png"/><Relationship Id="rId162" Type="http://schemas.openxmlformats.org/officeDocument/2006/relationships/image" Target="../media/image991.png"/><Relationship Id="rId467" Type="http://schemas.openxmlformats.org/officeDocument/2006/relationships/customXml" Target="../ink/ink1142.xml"/><Relationship Id="rId674" Type="http://schemas.openxmlformats.org/officeDocument/2006/relationships/image" Target="../media/image1246.png"/><Relationship Id="rId24" Type="http://schemas.openxmlformats.org/officeDocument/2006/relationships/image" Target="../media/image922.png"/><Relationship Id="rId327" Type="http://schemas.openxmlformats.org/officeDocument/2006/relationships/customXml" Target="../ink/ink1071.xml"/><Relationship Id="rId534" Type="http://schemas.openxmlformats.org/officeDocument/2006/relationships/image" Target="../media/image1176.png"/><Relationship Id="rId741" Type="http://schemas.openxmlformats.org/officeDocument/2006/relationships/customXml" Target="../ink/ink1279.xml"/><Relationship Id="rId839" Type="http://schemas.openxmlformats.org/officeDocument/2006/relationships/customXml" Target="../ink/ink1328.xml"/><Relationship Id="rId173" Type="http://schemas.openxmlformats.org/officeDocument/2006/relationships/customXml" Target="../ink/ink994.xml"/><Relationship Id="rId380" Type="http://schemas.openxmlformats.org/officeDocument/2006/relationships/customXml" Target="../ink/ink1098.xml"/><Relationship Id="rId601" Type="http://schemas.openxmlformats.org/officeDocument/2006/relationships/customXml" Target="../ink/ink1209.xml"/><Relationship Id="rId240" Type="http://schemas.openxmlformats.org/officeDocument/2006/relationships/image" Target="../media/image1030.png"/><Relationship Id="rId478" Type="http://schemas.openxmlformats.org/officeDocument/2006/relationships/image" Target="../media/image1148.png"/><Relationship Id="rId685" Type="http://schemas.openxmlformats.org/officeDocument/2006/relationships/customXml" Target="../ink/ink1251.xml"/><Relationship Id="rId850" Type="http://schemas.openxmlformats.org/officeDocument/2006/relationships/image" Target="../media/image1334.png"/><Relationship Id="rId35" Type="http://schemas.openxmlformats.org/officeDocument/2006/relationships/customXml" Target="../ink/ink925.xml"/><Relationship Id="rId77" Type="http://schemas.openxmlformats.org/officeDocument/2006/relationships/customXml" Target="../ink/ink946.xml"/><Relationship Id="rId100" Type="http://schemas.openxmlformats.org/officeDocument/2006/relationships/image" Target="../media/image960.png"/><Relationship Id="rId282" Type="http://schemas.openxmlformats.org/officeDocument/2006/relationships/image" Target="../media/image1051.png"/><Relationship Id="rId338" Type="http://schemas.openxmlformats.org/officeDocument/2006/relationships/image" Target="../media/image1079.png"/><Relationship Id="rId503" Type="http://schemas.openxmlformats.org/officeDocument/2006/relationships/customXml" Target="../ink/ink1160.xml"/><Relationship Id="rId545" Type="http://schemas.openxmlformats.org/officeDocument/2006/relationships/customXml" Target="../ink/ink1181.xml"/><Relationship Id="rId587" Type="http://schemas.openxmlformats.org/officeDocument/2006/relationships/customXml" Target="../ink/ink1202.xml"/><Relationship Id="rId710" Type="http://schemas.openxmlformats.org/officeDocument/2006/relationships/image" Target="../media/image1264.png"/><Relationship Id="rId752" Type="http://schemas.openxmlformats.org/officeDocument/2006/relationships/image" Target="../media/image1285.png"/><Relationship Id="rId808" Type="http://schemas.openxmlformats.org/officeDocument/2006/relationships/image" Target="../media/image1313.png"/><Relationship Id="rId8" Type="http://schemas.openxmlformats.org/officeDocument/2006/relationships/image" Target="../media/image914.png"/><Relationship Id="rId142" Type="http://schemas.openxmlformats.org/officeDocument/2006/relationships/image" Target="../media/image981.png"/><Relationship Id="rId184" Type="http://schemas.openxmlformats.org/officeDocument/2006/relationships/image" Target="../media/image1002.png"/><Relationship Id="rId391" Type="http://schemas.openxmlformats.org/officeDocument/2006/relationships/customXml" Target="../ink/ink1104.xml"/><Relationship Id="rId405" Type="http://schemas.openxmlformats.org/officeDocument/2006/relationships/customXml" Target="../ink/ink1111.xml"/><Relationship Id="rId447" Type="http://schemas.openxmlformats.org/officeDocument/2006/relationships/customXml" Target="../ink/ink1132.xml"/><Relationship Id="rId612" Type="http://schemas.openxmlformats.org/officeDocument/2006/relationships/image" Target="../media/image1215.png"/><Relationship Id="rId794" Type="http://schemas.openxmlformats.org/officeDocument/2006/relationships/image" Target="../media/image1306.png"/><Relationship Id="rId251" Type="http://schemas.openxmlformats.org/officeDocument/2006/relationships/customXml" Target="../ink/ink1033.xml"/><Relationship Id="rId489" Type="http://schemas.openxmlformats.org/officeDocument/2006/relationships/customXml" Target="../ink/ink1153.xml"/><Relationship Id="rId654" Type="http://schemas.openxmlformats.org/officeDocument/2006/relationships/image" Target="../media/image1236.png"/><Relationship Id="rId696" Type="http://schemas.openxmlformats.org/officeDocument/2006/relationships/image" Target="../media/image1257.png"/><Relationship Id="rId46" Type="http://schemas.openxmlformats.org/officeDocument/2006/relationships/image" Target="../media/image933.png"/><Relationship Id="rId293" Type="http://schemas.openxmlformats.org/officeDocument/2006/relationships/customXml" Target="../ink/ink1054.xml"/><Relationship Id="rId307" Type="http://schemas.openxmlformats.org/officeDocument/2006/relationships/customXml" Target="../ink/ink1061.xml"/><Relationship Id="rId349" Type="http://schemas.openxmlformats.org/officeDocument/2006/relationships/customXml" Target="../ink/ink1082.xml"/><Relationship Id="rId514" Type="http://schemas.openxmlformats.org/officeDocument/2006/relationships/image" Target="../media/image1166.png"/><Relationship Id="rId556" Type="http://schemas.openxmlformats.org/officeDocument/2006/relationships/image" Target="../media/image1187.png"/><Relationship Id="rId721" Type="http://schemas.openxmlformats.org/officeDocument/2006/relationships/customXml" Target="../ink/ink1269.xml"/><Relationship Id="rId763" Type="http://schemas.openxmlformats.org/officeDocument/2006/relationships/customXml" Target="../ink/ink1290.xml"/><Relationship Id="rId88" Type="http://schemas.openxmlformats.org/officeDocument/2006/relationships/image" Target="../media/image954.png"/><Relationship Id="rId111" Type="http://schemas.openxmlformats.org/officeDocument/2006/relationships/customXml" Target="../ink/ink963.xml"/><Relationship Id="rId153" Type="http://schemas.openxmlformats.org/officeDocument/2006/relationships/customXml" Target="../ink/ink984.xml"/><Relationship Id="rId195" Type="http://schemas.openxmlformats.org/officeDocument/2006/relationships/customXml" Target="../ink/ink1005.xml"/><Relationship Id="rId209" Type="http://schemas.openxmlformats.org/officeDocument/2006/relationships/customXml" Target="../ink/ink1012.xml"/><Relationship Id="rId360" Type="http://schemas.openxmlformats.org/officeDocument/2006/relationships/customXml" Target="../ink/ink1088.xml"/><Relationship Id="rId416" Type="http://schemas.openxmlformats.org/officeDocument/2006/relationships/image" Target="../media/image1117.png"/><Relationship Id="rId598" Type="http://schemas.openxmlformats.org/officeDocument/2006/relationships/image" Target="../media/image1208.png"/><Relationship Id="rId819" Type="http://schemas.openxmlformats.org/officeDocument/2006/relationships/customXml" Target="../ink/ink1318.xml"/><Relationship Id="rId220" Type="http://schemas.openxmlformats.org/officeDocument/2006/relationships/image" Target="../media/image1020.png"/><Relationship Id="rId458" Type="http://schemas.openxmlformats.org/officeDocument/2006/relationships/image" Target="../media/image1138.png"/><Relationship Id="rId623" Type="http://schemas.openxmlformats.org/officeDocument/2006/relationships/customXml" Target="../ink/ink1220.xml"/><Relationship Id="rId665" Type="http://schemas.openxmlformats.org/officeDocument/2006/relationships/customXml" Target="../ink/ink1241.xml"/><Relationship Id="rId830" Type="http://schemas.openxmlformats.org/officeDocument/2006/relationships/image" Target="../media/image1324.png"/><Relationship Id="rId15" Type="http://schemas.openxmlformats.org/officeDocument/2006/relationships/customXml" Target="../ink/ink915.xml"/><Relationship Id="rId57" Type="http://schemas.openxmlformats.org/officeDocument/2006/relationships/customXml" Target="../ink/ink936.xml"/><Relationship Id="rId262" Type="http://schemas.openxmlformats.org/officeDocument/2006/relationships/image" Target="../media/image1041.png"/><Relationship Id="rId318" Type="http://schemas.openxmlformats.org/officeDocument/2006/relationships/image" Target="../media/image1069.png"/><Relationship Id="rId525" Type="http://schemas.openxmlformats.org/officeDocument/2006/relationships/customXml" Target="../ink/ink1171.xml"/><Relationship Id="rId567" Type="http://schemas.openxmlformats.org/officeDocument/2006/relationships/customXml" Target="../ink/ink1192.xml"/><Relationship Id="rId732" Type="http://schemas.openxmlformats.org/officeDocument/2006/relationships/image" Target="../media/image1275.png"/><Relationship Id="rId99" Type="http://schemas.openxmlformats.org/officeDocument/2006/relationships/customXml" Target="../ink/ink957.xml"/><Relationship Id="rId122" Type="http://schemas.openxmlformats.org/officeDocument/2006/relationships/image" Target="../media/image971.png"/><Relationship Id="rId164" Type="http://schemas.openxmlformats.org/officeDocument/2006/relationships/image" Target="../media/image992.png"/><Relationship Id="rId371" Type="http://schemas.openxmlformats.org/officeDocument/2006/relationships/image" Target="../media/image1095.png"/><Relationship Id="rId774" Type="http://schemas.openxmlformats.org/officeDocument/2006/relationships/image" Target="../media/image1296.png"/><Relationship Id="rId427" Type="http://schemas.openxmlformats.org/officeDocument/2006/relationships/customXml" Target="../ink/ink1122.xml"/><Relationship Id="rId469" Type="http://schemas.openxmlformats.org/officeDocument/2006/relationships/customXml" Target="../ink/ink1143.xml"/><Relationship Id="rId634" Type="http://schemas.openxmlformats.org/officeDocument/2006/relationships/image" Target="../media/image1226.png"/><Relationship Id="rId676" Type="http://schemas.openxmlformats.org/officeDocument/2006/relationships/image" Target="../media/image1247.png"/><Relationship Id="rId841" Type="http://schemas.openxmlformats.org/officeDocument/2006/relationships/customXml" Target="../ink/ink1329.xml"/><Relationship Id="rId26" Type="http://schemas.openxmlformats.org/officeDocument/2006/relationships/image" Target="../media/image923.png"/><Relationship Id="rId231" Type="http://schemas.openxmlformats.org/officeDocument/2006/relationships/customXml" Target="../ink/ink1023.xml"/><Relationship Id="rId273" Type="http://schemas.openxmlformats.org/officeDocument/2006/relationships/customXml" Target="../ink/ink1044.xml"/><Relationship Id="rId329" Type="http://schemas.openxmlformats.org/officeDocument/2006/relationships/customXml" Target="../ink/ink1072.xml"/><Relationship Id="rId480" Type="http://schemas.openxmlformats.org/officeDocument/2006/relationships/image" Target="../media/image1149.png"/><Relationship Id="rId536" Type="http://schemas.openxmlformats.org/officeDocument/2006/relationships/image" Target="../media/image1177.png"/><Relationship Id="rId701" Type="http://schemas.openxmlformats.org/officeDocument/2006/relationships/customXml" Target="../ink/ink1259.xml"/><Relationship Id="rId68" Type="http://schemas.openxmlformats.org/officeDocument/2006/relationships/image" Target="../media/image944.png"/><Relationship Id="rId133" Type="http://schemas.openxmlformats.org/officeDocument/2006/relationships/customXml" Target="../ink/ink974.xml"/><Relationship Id="rId175" Type="http://schemas.openxmlformats.org/officeDocument/2006/relationships/customXml" Target="../ink/ink995.xml"/><Relationship Id="rId340" Type="http://schemas.openxmlformats.org/officeDocument/2006/relationships/image" Target="../media/image1080.png"/><Relationship Id="rId578" Type="http://schemas.openxmlformats.org/officeDocument/2006/relationships/image" Target="../media/image1198.png"/><Relationship Id="rId743" Type="http://schemas.openxmlformats.org/officeDocument/2006/relationships/customXml" Target="../ink/ink1280.xml"/><Relationship Id="rId785" Type="http://schemas.openxmlformats.org/officeDocument/2006/relationships/customXml" Target="../ink/ink1301.xml"/><Relationship Id="rId200" Type="http://schemas.openxmlformats.org/officeDocument/2006/relationships/image" Target="../media/image1010.png"/><Relationship Id="rId382" Type="http://schemas.openxmlformats.org/officeDocument/2006/relationships/customXml" Target="../ink/ink1099.xml"/><Relationship Id="rId438" Type="http://schemas.openxmlformats.org/officeDocument/2006/relationships/image" Target="../media/image1128.png"/><Relationship Id="rId603" Type="http://schemas.openxmlformats.org/officeDocument/2006/relationships/customXml" Target="../ink/ink1210.xml"/><Relationship Id="rId645" Type="http://schemas.openxmlformats.org/officeDocument/2006/relationships/customXml" Target="../ink/ink1231.xml"/><Relationship Id="rId687" Type="http://schemas.openxmlformats.org/officeDocument/2006/relationships/customXml" Target="../ink/ink1252.xml"/><Relationship Id="rId810" Type="http://schemas.openxmlformats.org/officeDocument/2006/relationships/image" Target="../media/image1314.png"/><Relationship Id="rId852" Type="http://schemas.openxmlformats.org/officeDocument/2006/relationships/image" Target="../media/image1335.png"/><Relationship Id="rId242" Type="http://schemas.openxmlformats.org/officeDocument/2006/relationships/image" Target="../media/image1031.png"/><Relationship Id="rId284" Type="http://schemas.openxmlformats.org/officeDocument/2006/relationships/image" Target="../media/image1052.png"/><Relationship Id="rId491" Type="http://schemas.openxmlformats.org/officeDocument/2006/relationships/customXml" Target="../ink/ink1154.xml"/><Relationship Id="rId505" Type="http://schemas.openxmlformats.org/officeDocument/2006/relationships/customXml" Target="../ink/ink1161.xml"/><Relationship Id="rId712" Type="http://schemas.openxmlformats.org/officeDocument/2006/relationships/image" Target="../media/image1265.png"/><Relationship Id="rId37" Type="http://schemas.openxmlformats.org/officeDocument/2006/relationships/customXml" Target="../ink/ink926.xml"/><Relationship Id="rId79" Type="http://schemas.openxmlformats.org/officeDocument/2006/relationships/customXml" Target="../ink/ink947.xml"/><Relationship Id="rId102" Type="http://schemas.openxmlformats.org/officeDocument/2006/relationships/image" Target="../media/image961.png"/><Relationship Id="rId144" Type="http://schemas.openxmlformats.org/officeDocument/2006/relationships/image" Target="../media/image982.png"/><Relationship Id="rId547" Type="http://schemas.openxmlformats.org/officeDocument/2006/relationships/customXml" Target="../ink/ink1182.xml"/><Relationship Id="rId589" Type="http://schemas.openxmlformats.org/officeDocument/2006/relationships/customXml" Target="../ink/ink1203.xml"/><Relationship Id="rId754" Type="http://schemas.openxmlformats.org/officeDocument/2006/relationships/image" Target="../media/image1286.png"/><Relationship Id="rId796" Type="http://schemas.openxmlformats.org/officeDocument/2006/relationships/image" Target="../media/image1307.png"/><Relationship Id="rId90" Type="http://schemas.openxmlformats.org/officeDocument/2006/relationships/image" Target="../media/image955.png"/><Relationship Id="rId186" Type="http://schemas.openxmlformats.org/officeDocument/2006/relationships/image" Target="../media/image1003.png"/><Relationship Id="rId351" Type="http://schemas.openxmlformats.org/officeDocument/2006/relationships/customXml" Target="../ink/ink1083.xml"/><Relationship Id="rId393" Type="http://schemas.openxmlformats.org/officeDocument/2006/relationships/customXml" Target="../ink/ink1105.xml"/><Relationship Id="rId407" Type="http://schemas.openxmlformats.org/officeDocument/2006/relationships/customXml" Target="../ink/ink1112.xml"/><Relationship Id="rId449" Type="http://schemas.openxmlformats.org/officeDocument/2006/relationships/customXml" Target="../ink/ink1133.xml"/><Relationship Id="rId614" Type="http://schemas.openxmlformats.org/officeDocument/2006/relationships/image" Target="../media/image1216.png"/><Relationship Id="rId656" Type="http://schemas.openxmlformats.org/officeDocument/2006/relationships/image" Target="../media/image1237.png"/><Relationship Id="rId821" Type="http://schemas.openxmlformats.org/officeDocument/2006/relationships/customXml" Target="../ink/ink1319.xml"/><Relationship Id="rId211" Type="http://schemas.openxmlformats.org/officeDocument/2006/relationships/customXml" Target="../ink/ink1013.xml"/><Relationship Id="rId253" Type="http://schemas.openxmlformats.org/officeDocument/2006/relationships/customXml" Target="../ink/ink1034.xml"/><Relationship Id="rId295" Type="http://schemas.openxmlformats.org/officeDocument/2006/relationships/customXml" Target="../ink/ink1055.xml"/><Relationship Id="rId309" Type="http://schemas.openxmlformats.org/officeDocument/2006/relationships/customXml" Target="../ink/ink1062.xml"/><Relationship Id="rId460" Type="http://schemas.openxmlformats.org/officeDocument/2006/relationships/image" Target="../media/image1139.png"/><Relationship Id="rId516" Type="http://schemas.openxmlformats.org/officeDocument/2006/relationships/image" Target="../media/image1167.png"/><Relationship Id="rId698" Type="http://schemas.openxmlformats.org/officeDocument/2006/relationships/image" Target="../media/image1258.png"/><Relationship Id="rId48" Type="http://schemas.openxmlformats.org/officeDocument/2006/relationships/image" Target="../media/image934.png"/><Relationship Id="rId113" Type="http://schemas.openxmlformats.org/officeDocument/2006/relationships/customXml" Target="../ink/ink964.xml"/><Relationship Id="rId320" Type="http://schemas.openxmlformats.org/officeDocument/2006/relationships/image" Target="../media/image1070.png"/><Relationship Id="rId558" Type="http://schemas.openxmlformats.org/officeDocument/2006/relationships/image" Target="../media/image1188.png"/><Relationship Id="rId723" Type="http://schemas.openxmlformats.org/officeDocument/2006/relationships/customXml" Target="../ink/ink1270.xml"/><Relationship Id="rId765" Type="http://schemas.openxmlformats.org/officeDocument/2006/relationships/customXml" Target="../ink/ink1291.xml"/><Relationship Id="rId155" Type="http://schemas.openxmlformats.org/officeDocument/2006/relationships/customXml" Target="../ink/ink985.xml"/><Relationship Id="rId197" Type="http://schemas.openxmlformats.org/officeDocument/2006/relationships/customXml" Target="../ink/ink1006.xml"/><Relationship Id="rId362" Type="http://schemas.openxmlformats.org/officeDocument/2006/relationships/customXml" Target="../ink/ink1089.xml"/><Relationship Id="rId418" Type="http://schemas.openxmlformats.org/officeDocument/2006/relationships/image" Target="../media/image1118.png"/><Relationship Id="rId625" Type="http://schemas.openxmlformats.org/officeDocument/2006/relationships/customXml" Target="../ink/ink1221.xml"/><Relationship Id="rId832" Type="http://schemas.openxmlformats.org/officeDocument/2006/relationships/image" Target="../media/image1325.png"/><Relationship Id="rId222" Type="http://schemas.openxmlformats.org/officeDocument/2006/relationships/image" Target="../media/image1021.png"/><Relationship Id="rId264" Type="http://schemas.openxmlformats.org/officeDocument/2006/relationships/image" Target="../media/image1042.png"/><Relationship Id="rId471" Type="http://schemas.openxmlformats.org/officeDocument/2006/relationships/customXml" Target="../ink/ink1144.xml"/><Relationship Id="rId667" Type="http://schemas.openxmlformats.org/officeDocument/2006/relationships/customXml" Target="../ink/ink1242.xml"/><Relationship Id="rId17" Type="http://schemas.openxmlformats.org/officeDocument/2006/relationships/customXml" Target="../ink/ink916.xml"/><Relationship Id="rId59" Type="http://schemas.openxmlformats.org/officeDocument/2006/relationships/customXml" Target="../ink/ink937.xml"/><Relationship Id="rId124" Type="http://schemas.openxmlformats.org/officeDocument/2006/relationships/image" Target="../media/image972.png"/><Relationship Id="rId527" Type="http://schemas.openxmlformats.org/officeDocument/2006/relationships/customXml" Target="../ink/ink1172.xml"/><Relationship Id="rId569" Type="http://schemas.openxmlformats.org/officeDocument/2006/relationships/customXml" Target="../ink/ink1193.xml"/><Relationship Id="rId734" Type="http://schemas.openxmlformats.org/officeDocument/2006/relationships/image" Target="../media/image1276.png"/><Relationship Id="rId776" Type="http://schemas.openxmlformats.org/officeDocument/2006/relationships/image" Target="../media/image1297.png"/><Relationship Id="rId70" Type="http://schemas.openxmlformats.org/officeDocument/2006/relationships/image" Target="../media/image945.png"/><Relationship Id="rId166" Type="http://schemas.openxmlformats.org/officeDocument/2006/relationships/image" Target="../media/image993.png"/><Relationship Id="rId331" Type="http://schemas.openxmlformats.org/officeDocument/2006/relationships/customXml" Target="../ink/ink1073.xml"/><Relationship Id="rId373" Type="http://schemas.openxmlformats.org/officeDocument/2006/relationships/image" Target="../media/image1096.png"/><Relationship Id="rId429" Type="http://schemas.openxmlformats.org/officeDocument/2006/relationships/customXml" Target="../ink/ink1123.xml"/><Relationship Id="rId580" Type="http://schemas.openxmlformats.org/officeDocument/2006/relationships/image" Target="../media/image1199.png"/><Relationship Id="rId636" Type="http://schemas.openxmlformats.org/officeDocument/2006/relationships/image" Target="../media/image1227.png"/><Relationship Id="rId801" Type="http://schemas.openxmlformats.org/officeDocument/2006/relationships/customXml" Target="../ink/ink1309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1024.xml"/><Relationship Id="rId440" Type="http://schemas.openxmlformats.org/officeDocument/2006/relationships/image" Target="../media/image1129.png"/><Relationship Id="rId678" Type="http://schemas.openxmlformats.org/officeDocument/2006/relationships/image" Target="../media/image1248.png"/><Relationship Id="rId843" Type="http://schemas.openxmlformats.org/officeDocument/2006/relationships/customXml" Target="../ink/ink1330.xml"/><Relationship Id="rId28" Type="http://schemas.openxmlformats.org/officeDocument/2006/relationships/image" Target="../media/image924.png"/><Relationship Id="rId275" Type="http://schemas.openxmlformats.org/officeDocument/2006/relationships/customXml" Target="../ink/ink1045.xml"/><Relationship Id="rId300" Type="http://schemas.openxmlformats.org/officeDocument/2006/relationships/image" Target="../media/image1060.png"/><Relationship Id="rId482" Type="http://schemas.openxmlformats.org/officeDocument/2006/relationships/image" Target="../media/image1150.png"/><Relationship Id="rId538" Type="http://schemas.openxmlformats.org/officeDocument/2006/relationships/image" Target="../media/image1178.png"/><Relationship Id="rId703" Type="http://schemas.openxmlformats.org/officeDocument/2006/relationships/customXml" Target="../ink/ink1260.xml"/><Relationship Id="rId745" Type="http://schemas.openxmlformats.org/officeDocument/2006/relationships/customXml" Target="../ink/ink1281.xml"/><Relationship Id="rId81" Type="http://schemas.openxmlformats.org/officeDocument/2006/relationships/customXml" Target="../ink/ink948.xml"/><Relationship Id="rId135" Type="http://schemas.openxmlformats.org/officeDocument/2006/relationships/customXml" Target="../ink/ink975.xml"/><Relationship Id="rId177" Type="http://schemas.openxmlformats.org/officeDocument/2006/relationships/customXml" Target="../ink/ink996.xml"/><Relationship Id="rId342" Type="http://schemas.openxmlformats.org/officeDocument/2006/relationships/image" Target="../media/image1081.png"/><Relationship Id="rId384" Type="http://schemas.openxmlformats.org/officeDocument/2006/relationships/customXml" Target="../ink/ink1100.xml"/><Relationship Id="rId591" Type="http://schemas.openxmlformats.org/officeDocument/2006/relationships/customXml" Target="../ink/ink1204.xml"/><Relationship Id="rId605" Type="http://schemas.openxmlformats.org/officeDocument/2006/relationships/customXml" Target="../ink/ink1211.xml"/><Relationship Id="rId787" Type="http://schemas.openxmlformats.org/officeDocument/2006/relationships/customXml" Target="../ink/ink1302.xml"/><Relationship Id="rId812" Type="http://schemas.openxmlformats.org/officeDocument/2006/relationships/image" Target="../media/image1315.png"/><Relationship Id="rId202" Type="http://schemas.openxmlformats.org/officeDocument/2006/relationships/image" Target="../media/image1011.png"/><Relationship Id="rId244" Type="http://schemas.openxmlformats.org/officeDocument/2006/relationships/image" Target="../media/image1032.png"/><Relationship Id="rId647" Type="http://schemas.openxmlformats.org/officeDocument/2006/relationships/customXml" Target="../ink/ink1232.xml"/><Relationship Id="rId689" Type="http://schemas.openxmlformats.org/officeDocument/2006/relationships/customXml" Target="../ink/ink1253.xml"/><Relationship Id="rId854" Type="http://schemas.openxmlformats.org/officeDocument/2006/relationships/image" Target="../media/image1336.png"/><Relationship Id="rId39" Type="http://schemas.openxmlformats.org/officeDocument/2006/relationships/customXml" Target="../ink/ink927.xml"/><Relationship Id="rId286" Type="http://schemas.openxmlformats.org/officeDocument/2006/relationships/image" Target="../media/image1053.png"/><Relationship Id="rId451" Type="http://schemas.openxmlformats.org/officeDocument/2006/relationships/customXml" Target="../ink/ink1134.xml"/><Relationship Id="rId493" Type="http://schemas.openxmlformats.org/officeDocument/2006/relationships/customXml" Target="../ink/ink1155.xml"/><Relationship Id="rId507" Type="http://schemas.openxmlformats.org/officeDocument/2006/relationships/customXml" Target="../ink/ink1162.xml"/><Relationship Id="rId549" Type="http://schemas.openxmlformats.org/officeDocument/2006/relationships/customXml" Target="../ink/ink1183.xml"/><Relationship Id="rId714" Type="http://schemas.openxmlformats.org/officeDocument/2006/relationships/image" Target="../media/image1266.png"/><Relationship Id="rId756" Type="http://schemas.openxmlformats.org/officeDocument/2006/relationships/image" Target="../media/image1287.png"/><Relationship Id="rId50" Type="http://schemas.openxmlformats.org/officeDocument/2006/relationships/image" Target="../media/image935.png"/><Relationship Id="rId104" Type="http://schemas.openxmlformats.org/officeDocument/2006/relationships/image" Target="../media/image962.png"/><Relationship Id="rId146" Type="http://schemas.openxmlformats.org/officeDocument/2006/relationships/image" Target="../media/image983.png"/><Relationship Id="rId188" Type="http://schemas.openxmlformats.org/officeDocument/2006/relationships/image" Target="../media/image1004.png"/><Relationship Id="rId311" Type="http://schemas.openxmlformats.org/officeDocument/2006/relationships/customXml" Target="../ink/ink1063.xml"/><Relationship Id="rId353" Type="http://schemas.openxmlformats.org/officeDocument/2006/relationships/customXml" Target="../ink/ink1084.xml"/><Relationship Id="rId395" Type="http://schemas.openxmlformats.org/officeDocument/2006/relationships/customXml" Target="../ink/ink1106.xml"/><Relationship Id="rId409" Type="http://schemas.openxmlformats.org/officeDocument/2006/relationships/customXml" Target="../ink/ink1113.xml"/><Relationship Id="rId560" Type="http://schemas.openxmlformats.org/officeDocument/2006/relationships/image" Target="../media/image1189.png"/><Relationship Id="rId798" Type="http://schemas.openxmlformats.org/officeDocument/2006/relationships/image" Target="../media/image1308.png"/><Relationship Id="rId92" Type="http://schemas.openxmlformats.org/officeDocument/2006/relationships/image" Target="../media/image956.png"/><Relationship Id="rId213" Type="http://schemas.openxmlformats.org/officeDocument/2006/relationships/customXml" Target="../ink/ink1014.xml"/><Relationship Id="rId420" Type="http://schemas.openxmlformats.org/officeDocument/2006/relationships/image" Target="../media/image1119.png"/><Relationship Id="rId616" Type="http://schemas.openxmlformats.org/officeDocument/2006/relationships/image" Target="../media/image1217.png"/><Relationship Id="rId658" Type="http://schemas.openxmlformats.org/officeDocument/2006/relationships/image" Target="../media/image1238.png"/><Relationship Id="rId823" Type="http://schemas.openxmlformats.org/officeDocument/2006/relationships/customXml" Target="../ink/ink1320.xml"/><Relationship Id="rId255" Type="http://schemas.openxmlformats.org/officeDocument/2006/relationships/customXml" Target="../ink/ink1035.xml"/><Relationship Id="rId297" Type="http://schemas.openxmlformats.org/officeDocument/2006/relationships/customXml" Target="../ink/ink1056.xml"/><Relationship Id="rId462" Type="http://schemas.openxmlformats.org/officeDocument/2006/relationships/image" Target="../media/image1140.png"/><Relationship Id="rId518" Type="http://schemas.openxmlformats.org/officeDocument/2006/relationships/image" Target="../media/image1168.png"/><Relationship Id="rId725" Type="http://schemas.openxmlformats.org/officeDocument/2006/relationships/customXml" Target="../ink/ink1271.xml"/><Relationship Id="rId115" Type="http://schemas.openxmlformats.org/officeDocument/2006/relationships/customXml" Target="../ink/ink965.xml"/><Relationship Id="rId157" Type="http://schemas.openxmlformats.org/officeDocument/2006/relationships/customXml" Target="../ink/ink986.xml"/><Relationship Id="rId322" Type="http://schemas.openxmlformats.org/officeDocument/2006/relationships/image" Target="../media/image1071.png"/><Relationship Id="rId364" Type="http://schemas.openxmlformats.org/officeDocument/2006/relationships/customXml" Target="../ink/ink1090.xml"/><Relationship Id="rId767" Type="http://schemas.openxmlformats.org/officeDocument/2006/relationships/customXml" Target="../ink/ink1292.xml"/><Relationship Id="rId61" Type="http://schemas.openxmlformats.org/officeDocument/2006/relationships/customXml" Target="../ink/ink938.xml"/><Relationship Id="rId199" Type="http://schemas.openxmlformats.org/officeDocument/2006/relationships/customXml" Target="../ink/ink1007.xml"/><Relationship Id="rId571" Type="http://schemas.openxmlformats.org/officeDocument/2006/relationships/customXml" Target="../ink/ink1194.xml"/><Relationship Id="rId627" Type="http://schemas.openxmlformats.org/officeDocument/2006/relationships/customXml" Target="../ink/ink1222.xml"/><Relationship Id="rId669" Type="http://schemas.openxmlformats.org/officeDocument/2006/relationships/customXml" Target="../ink/ink1243.xml"/><Relationship Id="rId834" Type="http://schemas.openxmlformats.org/officeDocument/2006/relationships/image" Target="../media/image1326.png"/><Relationship Id="rId19" Type="http://schemas.openxmlformats.org/officeDocument/2006/relationships/customXml" Target="../ink/ink917.xml"/><Relationship Id="rId224" Type="http://schemas.openxmlformats.org/officeDocument/2006/relationships/image" Target="../media/image1022.png"/><Relationship Id="rId266" Type="http://schemas.openxmlformats.org/officeDocument/2006/relationships/image" Target="../media/image1043.png"/><Relationship Id="rId431" Type="http://schemas.openxmlformats.org/officeDocument/2006/relationships/customXml" Target="../ink/ink1124.xml"/><Relationship Id="rId473" Type="http://schemas.openxmlformats.org/officeDocument/2006/relationships/customXml" Target="../ink/ink1145.xml"/><Relationship Id="rId529" Type="http://schemas.openxmlformats.org/officeDocument/2006/relationships/customXml" Target="../ink/ink1173.xml"/><Relationship Id="rId680" Type="http://schemas.openxmlformats.org/officeDocument/2006/relationships/image" Target="../media/image1249.png"/><Relationship Id="rId736" Type="http://schemas.openxmlformats.org/officeDocument/2006/relationships/image" Target="../media/image1277.png"/><Relationship Id="rId30" Type="http://schemas.openxmlformats.org/officeDocument/2006/relationships/image" Target="../media/image925.png"/><Relationship Id="rId126" Type="http://schemas.openxmlformats.org/officeDocument/2006/relationships/image" Target="../media/image973.png"/><Relationship Id="rId168" Type="http://schemas.openxmlformats.org/officeDocument/2006/relationships/image" Target="../media/image994.png"/><Relationship Id="rId333" Type="http://schemas.openxmlformats.org/officeDocument/2006/relationships/customXml" Target="../ink/ink1074.xml"/><Relationship Id="rId540" Type="http://schemas.openxmlformats.org/officeDocument/2006/relationships/image" Target="../media/image1179.png"/><Relationship Id="rId778" Type="http://schemas.openxmlformats.org/officeDocument/2006/relationships/image" Target="../media/image1298.png"/><Relationship Id="rId72" Type="http://schemas.openxmlformats.org/officeDocument/2006/relationships/image" Target="../media/image946.png"/><Relationship Id="rId375" Type="http://schemas.openxmlformats.org/officeDocument/2006/relationships/image" Target="../media/image1097.png"/><Relationship Id="rId582" Type="http://schemas.openxmlformats.org/officeDocument/2006/relationships/image" Target="../media/image1200.png"/><Relationship Id="rId638" Type="http://schemas.openxmlformats.org/officeDocument/2006/relationships/image" Target="../media/image1228.png"/><Relationship Id="rId803" Type="http://schemas.openxmlformats.org/officeDocument/2006/relationships/customXml" Target="../ink/ink1310.xml"/><Relationship Id="rId845" Type="http://schemas.openxmlformats.org/officeDocument/2006/relationships/customXml" Target="../ink/ink1331.xml"/><Relationship Id="rId3" Type="http://schemas.openxmlformats.org/officeDocument/2006/relationships/customXml" Target="../ink/ink909.xml"/><Relationship Id="rId235" Type="http://schemas.openxmlformats.org/officeDocument/2006/relationships/customXml" Target="../ink/ink1025.xml"/><Relationship Id="rId277" Type="http://schemas.openxmlformats.org/officeDocument/2006/relationships/customXml" Target="../ink/ink1046.xml"/><Relationship Id="rId400" Type="http://schemas.openxmlformats.org/officeDocument/2006/relationships/image" Target="../media/image1109.png"/><Relationship Id="rId442" Type="http://schemas.openxmlformats.org/officeDocument/2006/relationships/image" Target="../media/image1130.png"/><Relationship Id="rId484" Type="http://schemas.openxmlformats.org/officeDocument/2006/relationships/image" Target="../media/image1151.png"/><Relationship Id="rId705" Type="http://schemas.openxmlformats.org/officeDocument/2006/relationships/customXml" Target="../ink/ink1261.xml"/><Relationship Id="rId137" Type="http://schemas.openxmlformats.org/officeDocument/2006/relationships/customXml" Target="../ink/ink976.xml"/><Relationship Id="rId302" Type="http://schemas.openxmlformats.org/officeDocument/2006/relationships/image" Target="../media/image1061.png"/><Relationship Id="rId344" Type="http://schemas.openxmlformats.org/officeDocument/2006/relationships/image" Target="../media/image1082.png"/><Relationship Id="rId691" Type="http://schemas.openxmlformats.org/officeDocument/2006/relationships/customXml" Target="../ink/ink1254.xml"/><Relationship Id="rId747" Type="http://schemas.openxmlformats.org/officeDocument/2006/relationships/customXml" Target="../ink/ink1282.xml"/><Relationship Id="rId789" Type="http://schemas.openxmlformats.org/officeDocument/2006/relationships/customXml" Target="../ink/ink1303.xml"/><Relationship Id="rId41" Type="http://schemas.openxmlformats.org/officeDocument/2006/relationships/customXml" Target="../ink/ink928.xml"/><Relationship Id="rId83" Type="http://schemas.openxmlformats.org/officeDocument/2006/relationships/customXml" Target="../ink/ink949.xml"/><Relationship Id="rId179" Type="http://schemas.openxmlformats.org/officeDocument/2006/relationships/customXml" Target="../ink/ink997.xml"/><Relationship Id="rId386" Type="http://schemas.openxmlformats.org/officeDocument/2006/relationships/customXml" Target="../ink/ink1101.xml"/><Relationship Id="rId551" Type="http://schemas.openxmlformats.org/officeDocument/2006/relationships/customXml" Target="../ink/ink1184.xml"/><Relationship Id="rId593" Type="http://schemas.openxmlformats.org/officeDocument/2006/relationships/customXml" Target="../ink/ink1205.xml"/><Relationship Id="rId607" Type="http://schemas.openxmlformats.org/officeDocument/2006/relationships/customXml" Target="../ink/ink1212.xml"/><Relationship Id="rId649" Type="http://schemas.openxmlformats.org/officeDocument/2006/relationships/customXml" Target="../ink/ink1233.xml"/><Relationship Id="rId814" Type="http://schemas.openxmlformats.org/officeDocument/2006/relationships/image" Target="../media/image1316.png"/><Relationship Id="rId190" Type="http://schemas.openxmlformats.org/officeDocument/2006/relationships/image" Target="../media/image1005.png"/><Relationship Id="rId204" Type="http://schemas.openxmlformats.org/officeDocument/2006/relationships/image" Target="../media/image1012.png"/><Relationship Id="rId246" Type="http://schemas.openxmlformats.org/officeDocument/2006/relationships/image" Target="../media/image1033.png"/><Relationship Id="rId288" Type="http://schemas.openxmlformats.org/officeDocument/2006/relationships/image" Target="../media/image1054.png"/><Relationship Id="rId411" Type="http://schemas.openxmlformats.org/officeDocument/2006/relationships/customXml" Target="../ink/ink1114.xml"/><Relationship Id="rId453" Type="http://schemas.openxmlformats.org/officeDocument/2006/relationships/customXml" Target="../ink/ink1135.xml"/><Relationship Id="rId509" Type="http://schemas.openxmlformats.org/officeDocument/2006/relationships/customXml" Target="../ink/ink1163.xml"/><Relationship Id="rId660" Type="http://schemas.openxmlformats.org/officeDocument/2006/relationships/image" Target="../media/image1239.png"/><Relationship Id="rId106" Type="http://schemas.openxmlformats.org/officeDocument/2006/relationships/image" Target="../media/image963.png"/><Relationship Id="rId313" Type="http://schemas.openxmlformats.org/officeDocument/2006/relationships/customXml" Target="../ink/ink1064.xml"/><Relationship Id="rId495" Type="http://schemas.openxmlformats.org/officeDocument/2006/relationships/customXml" Target="../ink/ink1156.xml"/><Relationship Id="rId716" Type="http://schemas.openxmlformats.org/officeDocument/2006/relationships/image" Target="../media/image1267.png"/><Relationship Id="rId758" Type="http://schemas.openxmlformats.org/officeDocument/2006/relationships/image" Target="../media/image1288.png"/><Relationship Id="rId10" Type="http://schemas.openxmlformats.org/officeDocument/2006/relationships/image" Target="../media/image915.png"/><Relationship Id="rId52" Type="http://schemas.openxmlformats.org/officeDocument/2006/relationships/image" Target="../media/image936.png"/><Relationship Id="rId94" Type="http://schemas.openxmlformats.org/officeDocument/2006/relationships/image" Target="../media/image957.png"/><Relationship Id="rId148" Type="http://schemas.openxmlformats.org/officeDocument/2006/relationships/image" Target="../media/image984.png"/><Relationship Id="rId355" Type="http://schemas.openxmlformats.org/officeDocument/2006/relationships/image" Target="../media/image1087.png"/><Relationship Id="rId397" Type="http://schemas.openxmlformats.org/officeDocument/2006/relationships/customXml" Target="../ink/ink1107.xml"/><Relationship Id="rId520" Type="http://schemas.openxmlformats.org/officeDocument/2006/relationships/image" Target="../media/image1169.png"/><Relationship Id="rId562" Type="http://schemas.openxmlformats.org/officeDocument/2006/relationships/image" Target="../media/image1190.png"/><Relationship Id="rId618" Type="http://schemas.openxmlformats.org/officeDocument/2006/relationships/image" Target="../media/image1218.png"/><Relationship Id="rId825" Type="http://schemas.openxmlformats.org/officeDocument/2006/relationships/customXml" Target="../ink/ink1321.xml"/><Relationship Id="rId215" Type="http://schemas.openxmlformats.org/officeDocument/2006/relationships/customXml" Target="../ink/ink1015.xml"/><Relationship Id="rId257" Type="http://schemas.openxmlformats.org/officeDocument/2006/relationships/customXml" Target="../ink/ink1036.xml"/><Relationship Id="rId422" Type="http://schemas.openxmlformats.org/officeDocument/2006/relationships/image" Target="../media/image1120.png"/><Relationship Id="rId464" Type="http://schemas.openxmlformats.org/officeDocument/2006/relationships/image" Target="../media/image1141.png"/><Relationship Id="rId299" Type="http://schemas.openxmlformats.org/officeDocument/2006/relationships/customXml" Target="../ink/ink1057.xml"/><Relationship Id="rId727" Type="http://schemas.openxmlformats.org/officeDocument/2006/relationships/customXml" Target="../ink/ink1272.xml"/><Relationship Id="rId63" Type="http://schemas.openxmlformats.org/officeDocument/2006/relationships/customXml" Target="../ink/ink939.xml"/><Relationship Id="rId159" Type="http://schemas.openxmlformats.org/officeDocument/2006/relationships/customXml" Target="../ink/ink987.xml"/><Relationship Id="rId366" Type="http://schemas.openxmlformats.org/officeDocument/2006/relationships/customXml" Target="../ink/ink1091.xml"/><Relationship Id="rId573" Type="http://schemas.openxmlformats.org/officeDocument/2006/relationships/customXml" Target="../ink/ink1195.xml"/><Relationship Id="rId780" Type="http://schemas.openxmlformats.org/officeDocument/2006/relationships/image" Target="../media/image1299.png"/><Relationship Id="rId226" Type="http://schemas.openxmlformats.org/officeDocument/2006/relationships/image" Target="../media/image1023.png"/><Relationship Id="rId433" Type="http://schemas.openxmlformats.org/officeDocument/2006/relationships/customXml" Target="../ink/ink1125.xml"/><Relationship Id="rId640" Type="http://schemas.openxmlformats.org/officeDocument/2006/relationships/image" Target="../media/image1229.png"/><Relationship Id="rId738" Type="http://schemas.openxmlformats.org/officeDocument/2006/relationships/image" Target="../media/image1278.png"/><Relationship Id="rId74" Type="http://schemas.openxmlformats.org/officeDocument/2006/relationships/image" Target="../media/image947.png"/><Relationship Id="rId377" Type="http://schemas.openxmlformats.org/officeDocument/2006/relationships/image" Target="../media/image1098.png"/><Relationship Id="rId500" Type="http://schemas.openxmlformats.org/officeDocument/2006/relationships/image" Target="../media/image1159.png"/><Relationship Id="rId584" Type="http://schemas.openxmlformats.org/officeDocument/2006/relationships/image" Target="../media/image1201.png"/><Relationship Id="rId805" Type="http://schemas.openxmlformats.org/officeDocument/2006/relationships/customXml" Target="../ink/ink1311.xml"/><Relationship Id="rId5" Type="http://schemas.openxmlformats.org/officeDocument/2006/relationships/customXml" Target="../ink/ink910.xml"/><Relationship Id="rId237" Type="http://schemas.openxmlformats.org/officeDocument/2006/relationships/customXml" Target="../ink/ink1026.xml"/><Relationship Id="rId791" Type="http://schemas.openxmlformats.org/officeDocument/2006/relationships/customXml" Target="../ink/ink1304.xml"/><Relationship Id="rId444" Type="http://schemas.openxmlformats.org/officeDocument/2006/relationships/image" Target="../media/image1131.png"/><Relationship Id="rId651" Type="http://schemas.openxmlformats.org/officeDocument/2006/relationships/customXml" Target="../ink/ink1234.xml"/><Relationship Id="rId749" Type="http://schemas.openxmlformats.org/officeDocument/2006/relationships/customXml" Target="../ink/ink1283.xml"/><Relationship Id="rId290" Type="http://schemas.openxmlformats.org/officeDocument/2006/relationships/image" Target="../media/image1055.png"/><Relationship Id="rId304" Type="http://schemas.openxmlformats.org/officeDocument/2006/relationships/image" Target="../media/image1062.png"/><Relationship Id="rId388" Type="http://schemas.openxmlformats.org/officeDocument/2006/relationships/customXml" Target="../ink/ink1102.xml"/><Relationship Id="rId511" Type="http://schemas.openxmlformats.org/officeDocument/2006/relationships/customXml" Target="../ink/ink1164.xml"/><Relationship Id="rId609" Type="http://schemas.openxmlformats.org/officeDocument/2006/relationships/customXml" Target="../ink/ink1213.xml"/><Relationship Id="rId85" Type="http://schemas.openxmlformats.org/officeDocument/2006/relationships/customXml" Target="../ink/ink950.xml"/><Relationship Id="rId150" Type="http://schemas.openxmlformats.org/officeDocument/2006/relationships/image" Target="../media/image985.png"/><Relationship Id="rId595" Type="http://schemas.openxmlformats.org/officeDocument/2006/relationships/customXml" Target="../ink/ink1206.xml"/><Relationship Id="rId816" Type="http://schemas.openxmlformats.org/officeDocument/2006/relationships/image" Target="../media/image1317.png"/><Relationship Id="rId248" Type="http://schemas.openxmlformats.org/officeDocument/2006/relationships/image" Target="../media/image1034.png"/><Relationship Id="rId455" Type="http://schemas.openxmlformats.org/officeDocument/2006/relationships/customXml" Target="../ink/ink1136.xml"/><Relationship Id="rId662" Type="http://schemas.openxmlformats.org/officeDocument/2006/relationships/image" Target="../media/image1240.png"/><Relationship Id="rId12" Type="http://schemas.openxmlformats.org/officeDocument/2006/relationships/image" Target="../media/image916.png"/><Relationship Id="rId108" Type="http://schemas.openxmlformats.org/officeDocument/2006/relationships/image" Target="../media/image964.png"/><Relationship Id="rId315" Type="http://schemas.openxmlformats.org/officeDocument/2006/relationships/customXml" Target="../ink/ink1065.xml"/><Relationship Id="rId522" Type="http://schemas.openxmlformats.org/officeDocument/2006/relationships/image" Target="../media/image1170.png"/><Relationship Id="rId96" Type="http://schemas.openxmlformats.org/officeDocument/2006/relationships/image" Target="../media/image958.png"/><Relationship Id="rId161" Type="http://schemas.openxmlformats.org/officeDocument/2006/relationships/customXml" Target="../ink/ink988.xml"/><Relationship Id="rId399" Type="http://schemas.openxmlformats.org/officeDocument/2006/relationships/customXml" Target="../ink/ink1108.xml"/><Relationship Id="rId827" Type="http://schemas.openxmlformats.org/officeDocument/2006/relationships/customXml" Target="../ink/ink1322.xml"/><Relationship Id="rId259" Type="http://schemas.openxmlformats.org/officeDocument/2006/relationships/customXml" Target="../ink/ink1037.xml"/><Relationship Id="rId466" Type="http://schemas.openxmlformats.org/officeDocument/2006/relationships/image" Target="../media/image1142.png"/><Relationship Id="rId673" Type="http://schemas.openxmlformats.org/officeDocument/2006/relationships/customXml" Target="../ink/ink1245.xml"/><Relationship Id="rId23" Type="http://schemas.openxmlformats.org/officeDocument/2006/relationships/customXml" Target="../ink/ink919.xml"/><Relationship Id="rId119" Type="http://schemas.openxmlformats.org/officeDocument/2006/relationships/customXml" Target="../ink/ink967.xml"/><Relationship Id="rId326" Type="http://schemas.openxmlformats.org/officeDocument/2006/relationships/image" Target="../media/image1073.png"/><Relationship Id="rId533" Type="http://schemas.openxmlformats.org/officeDocument/2006/relationships/customXml" Target="../ink/ink1175.xml"/><Relationship Id="rId740" Type="http://schemas.openxmlformats.org/officeDocument/2006/relationships/image" Target="../media/image1279.png"/><Relationship Id="rId838" Type="http://schemas.openxmlformats.org/officeDocument/2006/relationships/image" Target="../media/image1328.png"/><Relationship Id="rId172" Type="http://schemas.openxmlformats.org/officeDocument/2006/relationships/image" Target="../media/image996.png"/><Relationship Id="rId477" Type="http://schemas.openxmlformats.org/officeDocument/2006/relationships/customXml" Target="../ink/ink1147.xml"/><Relationship Id="rId600" Type="http://schemas.openxmlformats.org/officeDocument/2006/relationships/image" Target="../media/image1209.png"/><Relationship Id="rId684" Type="http://schemas.openxmlformats.org/officeDocument/2006/relationships/image" Target="../media/image1251.png"/><Relationship Id="rId337" Type="http://schemas.openxmlformats.org/officeDocument/2006/relationships/customXml" Target="../ink/ink1076.xml"/><Relationship Id="rId34" Type="http://schemas.openxmlformats.org/officeDocument/2006/relationships/image" Target="../media/image927.png"/><Relationship Id="rId544" Type="http://schemas.openxmlformats.org/officeDocument/2006/relationships/image" Target="../media/image1181.png"/><Relationship Id="rId751" Type="http://schemas.openxmlformats.org/officeDocument/2006/relationships/customXml" Target="../ink/ink1284.xml"/><Relationship Id="rId849" Type="http://schemas.openxmlformats.org/officeDocument/2006/relationships/customXml" Target="../ink/ink1333.xml"/><Relationship Id="rId183" Type="http://schemas.openxmlformats.org/officeDocument/2006/relationships/customXml" Target="../ink/ink999.xml"/><Relationship Id="rId390" Type="http://schemas.openxmlformats.org/officeDocument/2006/relationships/customXml" Target="../ink/ink1103.xml"/><Relationship Id="rId404" Type="http://schemas.openxmlformats.org/officeDocument/2006/relationships/image" Target="../media/image1111.png"/><Relationship Id="rId611" Type="http://schemas.openxmlformats.org/officeDocument/2006/relationships/customXml" Target="../ink/ink1214.xml"/><Relationship Id="rId250" Type="http://schemas.openxmlformats.org/officeDocument/2006/relationships/image" Target="../media/image1035.png"/><Relationship Id="rId488" Type="http://schemas.openxmlformats.org/officeDocument/2006/relationships/image" Target="../media/image1153.png"/><Relationship Id="rId695" Type="http://schemas.openxmlformats.org/officeDocument/2006/relationships/customXml" Target="../ink/ink1256.xml"/><Relationship Id="rId709" Type="http://schemas.openxmlformats.org/officeDocument/2006/relationships/customXml" Target="../ink/ink1263.xml"/><Relationship Id="rId45" Type="http://schemas.openxmlformats.org/officeDocument/2006/relationships/customXml" Target="../ink/ink930.xml"/><Relationship Id="rId110" Type="http://schemas.openxmlformats.org/officeDocument/2006/relationships/image" Target="../media/image965.png"/><Relationship Id="rId348" Type="http://schemas.openxmlformats.org/officeDocument/2006/relationships/image" Target="../media/image1084.png"/><Relationship Id="rId555" Type="http://schemas.openxmlformats.org/officeDocument/2006/relationships/customXml" Target="../ink/ink1186.xml"/><Relationship Id="rId762" Type="http://schemas.openxmlformats.org/officeDocument/2006/relationships/image" Target="../media/image1290.png"/><Relationship Id="rId194" Type="http://schemas.openxmlformats.org/officeDocument/2006/relationships/image" Target="../media/image1007.png"/><Relationship Id="rId208" Type="http://schemas.openxmlformats.org/officeDocument/2006/relationships/image" Target="../media/image1014.png"/><Relationship Id="rId415" Type="http://schemas.openxmlformats.org/officeDocument/2006/relationships/customXml" Target="../ink/ink1116.xml"/><Relationship Id="rId622" Type="http://schemas.openxmlformats.org/officeDocument/2006/relationships/image" Target="../media/image1220.png"/><Relationship Id="rId261" Type="http://schemas.openxmlformats.org/officeDocument/2006/relationships/customXml" Target="../ink/ink1038.xml"/><Relationship Id="rId499" Type="http://schemas.openxmlformats.org/officeDocument/2006/relationships/customXml" Target="../ink/ink1158.xml"/><Relationship Id="rId56" Type="http://schemas.openxmlformats.org/officeDocument/2006/relationships/image" Target="../media/image938.png"/><Relationship Id="rId359" Type="http://schemas.openxmlformats.org/officeDocument/2006/relationships/image" Target="../media/image1089.png"/><Relationship Id="rId566" Type="http://schemas.openxmlformats.org/officeDocument/2006/relationships/image" Target="../media/image1192.png"/><Relationship Id="rId773" Type="http://schemas.openxmlformats.org/officeDocument/2006/relationships/customXml" Target="../ink/ink1295.xml"/><Relationship Id="rId121" Type="http://schemas.openxmlformats.org/officeDocument/2006/relationships/customXml" Target="../ink/ink968.xml"/><Relationship Id="rId219" Type="http://schemas.openxmlformats.org/officeDocument/2006/relationships/customXml" Target="../ink/ink1017.xml"/><Relationship Id="rId426" Type="http://schemas.openxmlformats.org/officeDocument/2006/relationships/image" Target="../media/image1122.png"/><Relationship Id="rId633" Type="http://schemas.openxmlformats.org/officeDocument/2006/relationships/customXml" Target="../ink/ink1225.xml"/><Relationship Id="rId840" Type="http://schemas.openxmlformats.org/officeDocument/2006/relationships/image" Target="../media/image1329.png"/><Relationship Id="rId67" Type="http://schemas.openxmlformats.org/officeDocument/2006/relationships/customXml" Target="../ink/ink941.xml"/><Relationship Id="rId272" Type="http://schemas.openxmlformats.org/officeDocument/2006/relationships/image" Target="../media/image1046.png"/><Relationship Id="rId577" Type="http://schemas.openxmlformats.org/officeDocument/2006/relationships/customXml" Target="../ink/ink1197.xml"/><Relationship Id="rId700" Type="http://schemas.openxmlformats.org/officeDocument/2006/relationships/image" Target="../media/image1259.png"/><Relationship Id="rId132" Type="http://schemas.openxmlformats.org/officeDocument/2006/relationships/image" Target="../media/image976.png"/><Relationship Id="rId784" Type="http://schemas.openxmlformats.org/officeDocument/2006/relationships/image" Target="../media/image1301.png"/><Relationship Id="rId437" Type="http://schemas.openxmlformats.org/officeDocument/2006/relationships/customXml" Target="../ink/ink1127.xml"/><Relationship Id="rId644" Type="http://schemas.openxmlformats.org/officeDocument/2006/relationships/image" Target="../media/image1231.png"/><Relationship Id="rId851" Type="http://schemas.openxmlformats.org/officeDocument/2006/relationships/customXml" Target="../ink/ink1334.xml"/><Relationship Id="rId283" Type="http://schemas.openxmlformats.org/officeDocument/2006/relationships/customXml" Target="../ink/ink1049.xml"/><Relationship Id="rId490" Type="http://schemas.openxmlformats.org/officeDocument/2006/relationships/image" Target="../media/image1154.png"/><Relationship Id="rId504" Type="http://schemas.openxmlformats.org/officeDocument/2006/relationships/image" Target="../media/image1161.png"/><Relationship Id="rId711" Type="http://schemas.openxmlformats.org/officeDocument/2006/relationships/customXml" Target="../ink/ink1264.xml"/><Relationship Id="rId78" Type="http://schemas.openxmlformats.org/officeDocument/2006/relationships/image" Target="../media/image949.png"/><Relationship Id="rId143" Type="http://schemas.openxmlformats.org/officeDocument/2006/relationships/customXml" Target="../ink/ink979.xml"/><Relationship Id="rId350" Type="http://schemas.openxmlformats.org/officeDocument/2006/relationships/image" Target="../media/image1085.png"/><Relationship Id="rId588" Type="http://schemas.openxmlformats.org/officeDocument/2006/relationships/image" Target="../media/image1203.png"/><Relationship Id="rId795" Type="http://schemas.openxmlformats.org/officeDocument/2006/relationships/customXml" Target="../ink/ink1306.xml"/><Relationship Id="rId809" Type="http://schemas.openxmlformats.org/officeDocument/2006/relationships/customXml" Target="../ink/ink1313.xml"/><Relationship Id="rId9" Type="http://schemas.openxmlformats.org/officeDocument/2006/relationships/customXml" Target="../ink/ink912.xml"/><Relationship Id="rId210" Type="http://schemas.openxmlformats.org/officeDocument/2006/relationships/image" Target="../media/image1015.png"/><Relationship Id="rId448" Type="http://schemas.openxmlformats.org/officeDocument/2006/relationships/image" Target="../media/image1133.png"/><Relationship Id="rId655" Type="http://schemas.openxmlformats.org/officeDocument/2006/relationships/customXml" Target="../ink/ink1236.xml"/><Relationship Id="rId294" Type="http://schemas.openxmlformats.org/officeDocument/2006/relationships/image" Target="../media/image1057.png"/><Relationship Id="rId308" Type="http://schemas.openxmlformats.org/officeDocument/2006/relationships/image" Target="../media/image1064.png"/><Relationship Id="rId515" Type="http://schemas.openxmlformats.org/officeDocument/2006/relationships/customXml" Target="../ink/ink1166.xml"/><Relationship Id="rId722" Type="http://schemas.openxmlformats.org/officeDocument/2006/relationships/image" Target="../media/image1270.png"/><Relationship Id="rId89" Type="http://schemas.openxmlformats.org/officeDocument/2006/relationships/customXml" Target="../ink/ink952.xml"/><Relationship Id="rId154" Type="http://schemas.openxmlformats.org/officeDocument/2006/relationships/image" Target="../media/image987.png"/><Relationship Id="rId361" Type="http://schemas.openxmlformats.org/officeDocument/2006/relationships/image" Target="../media/image1090.png"/><Relationship Id="rId599" Type="http://schemas.openxmlformats.org/officeDocument/2006/relationships/customXml" Target="../ink/ink1208.xml"/><Relationship Id="rId459" Type="http://schemas.openxmlformats.org/officeDocument/2006/relationships/customXml" Target="../ink/ink1138.xml"/><Relationship Id="rId666" Type="http://schemas.openxmlformats.org/officeDocument/2006/relationships/image" Target="../media/image1242.png"/><Relationship Id="rId16" Type="http://schemas.openxmlformats.org/officeDocument/2006/relationships/image" Target="../media/image918.png"/><Relationship Id="rId221" Type="http://schemas.openxmlformats.org/officeDocument/2006/relationships/customXml" Target="../ink/ink1018.xml"/><Relationship Id="rId319" Type="http://schemas.openxmlformats.org/officeDocument/2006/relationships/customXml" Target="../ink/ink1067.xml"/><Relationship Id="rId526" Type="http://schemas.openxmlformats.org/officeDocument/2006/relationships/image" Target="../media/image1172.png"/><Relationship Id="rId733" Type="http://schemas.openxmlformats.org/officeDocument/2006/relationships/customXml" Target="../ink/ink1275.xml"/><Relationship Id="rId165" Type="http://schemas.openxmlformats.org/officeDocument/2006/relationships/customXml" Target="../ink/ink990.xml"/><Relationship Id="rId372" Type="http://schemas.openxmlformats.org/officeDocument/2006/relationships/customXml" Target="../ink/ink1094.xml"/><Relationship Id="rId677" Type="http://schemas.openxmlformats.org/officeDocument/2006/relationships/customXml" Target="../ink/ink1247.xml"/><Relationship Id="rId800" Type="http://schemas.openxmlformats.org/officeDocument/2006/relationships/image" Target="../media/image1309.png"/><Relationship Id="rId232" Type="http://schemas.openxmlformats.org/officeDocument/2006/relationships/image" Target="../media/image1026.png"/><Relationship Id="rId27" Type="http://schemas.openxmlformats.org/officeDocument/2006/relationships/customXml" Target="../ink/ink921.xml"/><Relationship Id="rId537" Type="http://schemas.openxmlformats.org/officeDocument/2006/relationships/customXml" Target="../ink/ink1177.xml"/><Relationship Id="rId744" Type="http://schemas.openxmlformats.org/officeDocument/2006/relationships/image" Target="../media/image1281.png"/><Relationship Id="rId80" Type="http://schemas.openxmlformats.org/officeDocument/2006/relationships/image" Target="../media/image950.png"/><Relationship Id="rId176" Type="http://schemas.openxmlformats.org/officeDocument/2006/relationships/image" Target="../media/image998.png"/><Relationship Id="rId383" Type="http://schemas.openxmlformats.org/officeDocument/2006/relationships/image" Target="../media/image1101.png"/><Relationship Id="rId590" Type="http://schemas.openxmlformats.org/officeDocument/2006/relationships/image" Target="../media/image1204.png"/><Relationship Id="rId604" Type="http://schemas.openxmlformats.org/officeDocument/2006/relationships/image" Target="../media/image1211.png"/><Relationship Id="rId811" Type="http://schemas.openxmlformats.org/officeDocument/2006/relationships/customXml" Target="../ink/ink1314.xml"/><Relationship Id="rId243" Type="http://schemas.openxmlformats.org/officeDocument/2006/relationships/customXml" Target="../ink/ink1029.xml"/><Relationship Id="rId450" Type="http://schemas.openxmlformats.org/officeDocument/2006/relationships/image" Target="../media/image1134.png"/><Relationship Id="rId688" Type="http://schemas.openxmlformats.org/officeDocument/2006/relationships/image" Target="../media/image1253.png"/><Relationship Id="rId38" Type="http://schemas.openxmlformats.org/officeDocument/2006/relationships/image" Target="../media/image929.png"/><Relationship Id="rId103" Type="http://schemas.openxmlformats.org/officeDocument/2006/relationships/customXml" Target="../ink/ink959.xml"/><Relationship Id="rId310" Type="http://schemas.openxmlformats.org/officeDocument/2006/relationships/image" Target="../media/image1065.png"/><Relationship Id="rId548" Type="http://schemas.openxmlformats.org/officeDocument/2006/relationships/image" Target="../media/image1183.png"/><Relationship Id="rId755" Type="http://schemas.openxmlformats.org/officeDocument/2006/relationships/customXml" Target="../ink/ink1286.xml"/><Relationship Id="rId91" Type="http://schemas.openxmlformats.org/officeDocument/2006/relationships/customXml" Target="../ink/ink953.xml"/><Relationship Id="rId187" Type="http://schemas.openxmlformats.org/officeDocument/2006/relationships/customXml" Target="../ink/ink1001.xml"/><Relationship Id="rId394" Type="http://schemas.openxmlformats.org/officeDocument/2006/relationships/image" Target="../media/image1106.png"/><Relationship Id="rId408" Type="http://schemas.openxmlformats.org/officeDocument/2006/relationships/image" Target="../media/image1113.png"/><Relationship Id="rId615" Type="http://schemas.openxmlformats.org/officeDocument/2006/relationships/customXml" Target="../ink/ink1216.xml"/><Relationship Id="rId822" Type="http://schemas.openxmlformats.org/officeDocument/2006/relationships/image" Target="../media/image1320.png"/><Relationship Id="rId254" Type="http://schemas.openxmlformats.org/officeDocument/2006/relationships/image" Target="../media/image1037.png"/><Relationship Id="rId699" Type="http://schemas.openxmlformats.org/officeDocument/2006/relationships/customXml" Target="../ink/ink1258.xml"/><Relationship Id="rId49" Type="http://schemas.openxmlformats.org/officeDocument/2006/relationships/customXml" Target="../ink/ink932.xml"/><Relationship Id="rId114" Type="http://schemas.openxmlformats.org/officeDocument/2006/relationships/image" Target="../media/image967.png"/><Relationship Id="rId461" Type="http://schemas.openxmlformats.org/officeDocument/2006/relationships/customXml" Target="../ink/ink1139.xml"/><Relationship Id="rId559" Type="http://schemas.openxmlformats.org/officeDocument/2006/relationships/customXml" Target="../ink/ink1188.xml"/><Relationship Id="rId766" Type="http://schemas.openxmlformats.org/officeDocument/2006/relationships/image" Target="../media/image1292.png"/><Relationship Id="rId198" Type="http://schemas.openxmlformats.org/officeDocument/2006/relationships/image" Target="../media/image1009.png"/><Relationship Id="rId321" Type="http://schemas.openxmlformats.org/officeDocument/2006/relationships/customXml" Target="../ink/ink1068.xml"/><Relationship Id="rId419" Type="http://schemas.openxmlformats.org/officeDocument/2006/relationships/customXml" Target="../ink/ink1118.xml"/><Relationship Id="rId626" Type="http://schemas.openxmlformats.org/officeDocument/2006/relationships/image" Target="../media/image1222.png"/><Relationship Id="rId833" Type="http://schemas.openxmlformats.org/officeDocument/2006/relationships/customXml" Target="../ink/ink1325.xml"/><Relationship Id="rId265" Type="http://schemas.openxmlformats.org/officeDocument/2006/relationships/customXml" Target="../ink/ink1040.xml"/><Relationship Id="rId472" Type="http://schemas.openxmlformats.org/officeDocument/2006/relationships/image" Target="../media/image1145.png"/><Relationship Id="rId125" Type="http://schemas.openxmlformats.org/officeDocument/2006/relationships/customXml" Target="../ink/ink970.xml"/><Relationship Id="rId332" Type="http://schemas.openxmlformats.org/officeDocument/2006/relationships/image" Target="../media/image1076.png"/><Relationship Id="rId777" Type="http://schemas.openxmlformats.org/officeDocument/2006/relationships/customXml" Target="../ink/ink1297.xml"/><Relationship Id="rId637" Type="http://schemas.openxmlformats.org/officeDocument/2006/relationships/customXml" Target="../ink/ink1227.xml"/><Relationship Id="rId844" Type="http://schemas.openxmlformats.org/officeDocument/2006/relationships/image" Target="../media/image1331.png"/><Relationship Id="rId276" Type="http://schemas.openxmlformats.org/officeDocument/2006/relationships/image" Target="../media/image1048.png"/><Relationship Id="rId483" Type="http://schemas.openxmlformats.org/officeDocument/2006/relationships/customXml" Target="../ink/ink1150.xml"/><Relationship Id="rId690" Type="http://schemas.openxmlformats.org/officeDocument/2006/relationships/image" Target="../media/image1254.png"/><Relationship Id="rId704" Type="http://schemas.openxmlformats.org/officeDocument/2006/relationships/image" Target="../media/image1261.png"/><Relationship Id="rId40" Type="http://schemas.openxmlformats.org/officeDocument/2006/relationships/image" Target="../media/image930.png"/><Relationship Id="rId136" Type="http://schemas.openxmlformats.org/officeDocument/2006/relationships/image" Target="../media/image978.png"/><Relationship Id="rId343" Type="http://schemas.openxmlformats.org/officeDocument/2006/relationships/customXml" Target="../ink/ink1079.xml"/><Relationship Id="rId550" Type="http://schemas.openxmlformats.org/officeDocument/2006/relationships/image" Target="../media/image1184.png"/><Relationship Id="rId788" Type="http://schemas.openxmlformats.org/officeDocument/2006/relationships/image" Target="../media/image1303.png"/><Relationship Id="rId203" Type="http://schemas.openxmlformats.org/officeDocument/2006/relationships/customXml" Target="../ink/ink1009.xml"/><Relationship Id="rId648" Type="http://schemas.openxmlformats.org/officeDocument/2006/relationships/image" Target="../media/image1233.png"/><Relationship Id="rId287" Type="http://schemas.openxmlformats.org/officeDocument/2006/relationships/customXml" Target="../ink/ink1051.xml"/><Relationship Id="rId410" Type="http://schemas.openxmlformats.org/officeDocument/2006/relationships/image" Target="../media/image1114.png"/><Relationship Id="rId494" Type="http://schemas.openxmlformats.org/officeDocument/2006/relationships/image" Target="../media/image1156.png"/><Relationship Id="rId508" Type="http://schemas.openxmlformats.org/officeDocument/2006/relationships/image" Target="../media/image1163.png"/><Relationship Id="rId715" Type="http://schemas.openxmlformats.org/officeDocument/2006/relationships/customXml" Target="../ink/ink1266.xml"/><Relationship Id="rId147" Type="http://schemas.openxmlformats.org/officeDocument/2006/relationships/customXml" Target="../ink/ink981.xml"/><Relationship Id="rId354" Type="http://schemas.openxmlformats.org/officeDocument/2006/relationships/customXml" Target="../ink/ink1085.xml"/><Relationship Id="rId799" Type="http://schemas.openxmlformats.org/officeDocument/2006/relationships/customXml" Target="../ink/ink1308.xml"/><Relationship Id="rId51" Type="http://schemas.openxmlformats.org/officeDocument/2006/relationships/customXml" Target="../ink/ink933.xml"/><Relationship Id="rId561" Type="http://schemas.openxmlformats.org/officeDocument/2006/relationships/customXml" Target="../ink/ink1189.xml"/><Relationship Id="rId659" Type="http://schemas.openxmlformats.org/officeDocument/2006/relationships/customXml" Target="../ink/ink1238.xml"/><Relationship Id="rId214" Type="http://schemas.openxmlformats.org/officeDocument/2006/relationships/image" Target="../media/image1017.png"/><Relationship Id="rId298" Type="http://schemas.openxmlformats.org/officeDocument/2006/relationships/image" Target="../media/image1059.png"/><Relationship Id="rId421" Type="http://schemas.openxmlformats.org/officeDocument/2006/relationships/customXml" Target="../ink/ink1119.xml"/><Relationship Id="rId519" Type="http://schemas.openxmlformats.org/officeDocument/2006/relationships/customXml" Target="../ink/ink1168.xml"/><Relationship Id="rId158" Type="http://schemas.openxmlformats.org/officeDocument/2006/relationships/image" Target="../media/image989.png"/><Relationship Id="rId726" Type="http://schemas.openxmlformats.org/officeDocument/2006/relationships/image" Target="../media/image1272.png"/><Relationship Id="rId62" Type="http://schemas.openxmlformats.org/officeDocument/2006/relationships/image" Target="../media/image941.png"/><Relationship Id="rId365" Type="http://schemas.openxmlformats.org/officeDocument/2006/relationships/image" Target="../media/image1092.png"/><Relationship Id="rId572" Type="http://schemas.openxmlformats.org/officeDocument/2006/relationships/image" Target="../media/image1195.png"/><Relationship Id="rId225" Type="http://schemas.openxmlformats.org/officeDocument/2006/relationships/customXml" Target="../ink/ink1020.xml"/><Relationship Id="rId432" Type="http://schemas.openxmlformats.org/officeDocument/2006/relationships/image" Target="../media/image1125.png"/><Relationship Id="rId737" Type="http://schemas.openxmlformats.org/officeDocument/2006/relationships/customXml" Target="../ink/ink1277.xml"/><Relationship Id="rId73" Type="http://schemas.openxmlformats.org/officeDocument/2006/relationships/customXml" Target="../ink/ink944.xml"/><Relationship Id="rId169" Type="http://schemas.openxmlformats.org/officeDocument/2006/relationships/customXml" Target="../ink/ink992.xml"/><Relationship Id="rId376" Type="http://schemas.openxmlformats.org/officeDocument/2006/relationships/customXml" Target="../ink/ink1096.xml"/><Relationship Id="rId583" Type="http://schemas.openxmlformats.org/officeDocument/2006/relationships/customXml" Target="../ink/ink1200.xml"/><Relationship Id="rId790" Type="http://schemas.openxmlformats.org/officeDocument/2006/relationships/image" Target="../media/image1304.png"/><Relationship Id="rId804" Type="http://schemas.openxmlformats.org/officeDocument/2006/relationships/image" Target="../media/image1311.png"/><Relationship Id="rId4" Type="http://schemas.openxmlformats.org/officeDocument/2006/relationships/image" Target="../media/image912.png"/><Relationship Id="rId236" Type="http://schemas.openxmlformats.org/officeDocument/2006/relationships/image" Target="../media/image1028.png"/><Relationship Id="rId443" Type="http://schemas.openxmlformats.org/officeDocument/2006/relationships/customXml" Target="../ink/ink1130.xml"/><Relationship Id="rId650" Type="http://schemas.openxmlformats.org/officeDocument/2006/relationships/image" Target="../media/image1234.png"/><Relationship Id="rId303" Type="http://schemas.openxmlformats.org/officeDocument/2006/relationships/customXml" Target="../ink/ink1059.xml"/><Relationship Id="rId748" Type="http://schemas.openxmlformats.org/officeDocument/2006/relationships/image" Target="../media/image1283.png"/><Relationship Id="rId84" Type="http://schemas.openxmlformats.org/officeDocument/2006/relationships/image" Target="../media/image952.png"/><Relationship Id="rId387" Type="http://schemas.openxmlformats.org/officeDocument/2006/relationships/image" Target="../media/image1103.png"/><Relationship Id="rId510" Type="http://schemas.openxmlformats.org/officeDocument/2006/relationships/image" Target="../media/image1164.png"/><Relationship Id="rId594" Type="http://schemas.openxmlformats.org/officeDocument/2006/relationships/image" Target="../media/image1206.png"/><Relationship Id="rId608" Type="http://schemas.openxmlformats.org/officeDocument/2006/relationships/image" Target="../media/image1213.png"/><Relationship Id="rId815" Type="http://schemas.openxmlformats.org/officeDocument/2006/relationships/customXml" Target="../ink/ink1316.xml"/><Relationship Id="rId247" Type="http://schemas.openxmlformats.org/officeDocument/2006/relationships/customXml" Target="../ink/ink1031.xml"/><Relationship Id="rId107" Type="http://schemas.openxmlformats.org/officeDocument/2006/relationships/customXml" Target="../ink/ink961.xml"/><Relationship Id="rId454" Type="http://schemas.openxmlformats.org/officeDocument/2006/relationships/image" Target="../media/image1136.png"/><Relationship Id="rId661" Type="http://schemas.openxmlformats.org/officeDocument/2006/relationships/customXml" Target="../ink/ink1239.xml"/><Relationship Id="rId759" Type="http://schemas.openxmlformats.org/officeDocument/2006/relationships/customXml" Target="../ink/ink1288.xml"/><Relationship Id="rId11" Type="http://schemas.openxmlformats.org/officeDocument/2006/relationships/customXml" Target="../ink/ink913.xml"/><Relationship Id="rId314" Type="http://schemas.openxmlformats.org/officeDocument/2006/relationships/image" Target="../media/image1067.png"/><Relationship Id="rId398" Type="http://schemas.openxmlformats.org/officeDocument/2006/relationships/image" Target="../media/image1108.png"/><Relationship Id="rId521" Type="http://schemas.openxmlformats.org/officeDocument/2006/relationships/customXml" Target="../ink/ink1169.xml"/><Relationship Id="rId619" Type="http://schemas.openxmlformats.org/officeDocument/2006/relationships/customXml" Target="../ink/ink1218.xml"/><Relationship Id="rId95" Type="http://schemas.openxmlformats.org/officeDocument/2006/relationships/customXml" Target="../ink/ink955.xml"/><Relationship Id="rId160" Type="http://schemas.openxmlformats.org/officeDocument/2006/relationships/image" Target="../media/image990.png"/><Relationship Id="rId826" Type="http://schemas.openxmlformats.org/officeDocument/2006/relationships/image" Target="../media/image1322.png"/><Relationship Id="rId258" Type="http://schemas.openxmlformats.org/officeDocument/2006/relationships/image" Target="../media/image1039.png"/><Relationship Id="rId465" Type="http://schemas.openxmlformats.org/officeDocument/2006/relationships/customXml" Target="../ink/ink1141.xml"/><Relationship Id="rId672" Type="http://schemas.openxmlformats.org/officeDocument/2006/relationships/image" Target="../media/image1245.png"/><Relationship Id="rId22" Type="http://schemas.openxmlformats.org/officeDocument/2006/relationships/image" Target="../media/image921.png"/><Relationship Id="rId118" Type="http://schemas.openxmlformats.org/officeDocument/2006/relationships/image" Target="../media/image969.png"/><Relationship Id="rId325" Type="http://schemas.openxmlformats.org/officeDocument/2006/relationships/customXml" Target="../ink/ink1070.xml"/><Relationship Id="rId532" Type="http://schemas.openxmlformats.org/officeDocument/2006/relationships/image" Target="../media/image1175.png"/><Relationship Id="rId171" Type="http://schemas.openxmlformats.org/officeDocument/2006/relationships/customXml" Target="../ink/ink993.xml"/><Relationship Id="rId837" Type="http://schemas.openxmlformats.org/officeDocument/2006/relationships/customXml" Target="../ink/ink1327.xml"/><Relationship Id="rId269" Type="http://schemas.openxmlformats.org/officeDocument/2006/relationships/customXml" Target="../ink/ink1042.xml"/><Relationship Id="rId476" Type="http://schemas.openxmlformats.org/officeDocument/2006/relationships/image" Target="../media/image1147.png"/><Relationship Id="rId683" Type="http://schemas.openxmlformats.org/officeDocument/2006/relationships/customXml" Target="../ink/ink1250.xml"/><Relationship Id="rId33" Type="http://schemas.openxmlformats.org/officeDocument/2006/relationships/customXml" Target="../ink/ink924.xml"/><Relationship Id="rId129" Type="http://schemas.openxmlformats.org/officeDocument/2006/relationships/customXml" Target="../ink/ink972.xml"/><Relationship Id="rId336" Type="http://schemas.openxmlformats.org/officeDocument/2006/relationships/image" Target="../media/image1078.png"/><Relationship Id="rId543" Type="http://schemas.openxmlformats.org/officeDocument/2006/relationships/customXml" Target="../ink/ink1180.xml"/><Relationship Id="rId182" Type="http://schemas.openxmlformats.org/officeDocument/2006/relationships/image" Target="../media/image1001.png"/><Relationship Id="rId403" Type="http://schemas.openxmlformats.org/officeDocument/2006/relationships/customXml" Target="../ink/ink1110.xml"/><Relationship Id="rId750" Type="http://schemas.openxmlformats.org/officeDocument/2006/relationships/image" Target="../media/image1284.png"/><Relationship Id="rId848" Type="http://schemas.openxmlformats.org/officeDocument/2006/relationships/image" Target="../media/image1333.png"/><Relationship Id="rId487" Type="http://schemas.openxmlformats.org/officeDocument/2006/relationships/customXml" Target="../ink/ink1152.xml"/><Relationship Id="rId610" Type="http://schemas.openxmlformats.org/officeDocument/2006/relationships/image" Target="../media/image1214.png"/><Relationship Id="rId694" Type="http://schemas.openxmlformats.org/officeDocument/2006/relationships/image" Target="../media/image1256.png"/><Relationship Id="rId708" Type="http://schemas.openxmlformats.org/officeDocument/2006/relationships/image" Target="../media/image1263.png"/><Relationship Id="rId347" Type="http://schemas.openxmlformats.org/officeDocument/2006/relationships/customXml" Target="../ink/ink1081.xml"/><Relationship Id="rId44" Type="http://schemas.openxmlformats.org/officeDocument/2006/relationships/image" Target="../media/image932.png"/><Relationship Id="rId554" Type="http://schemas.openxmlformats.org/officeDocument/2006/relationships/image" Target="../media/image1186.png"/><Relationship Id="rId761" Type="http://schemas.openxmlformats.org/officeDocument/2006/relationships/customXml" Target="../ink/ink1289.xml"/><Relationship Id="rId193" Type="http://schemas.openxmlformats.org/officeDocument/2006/relationships/customXml" Target="../ink/ink1004.xml"/><Relationship Id="rId207" Type="http://schemas.openxmlformats.org/officeDocument/2006/relationships/customXml" Target="../ink/ink1011.xml"/><Relationship Id="rId414" Type="http://schemas.openxmlformats.org/officeDocument/2006/relationships/image" Target="../media/image1116.png"/><Relationship Id="rId498" Type="http://schemas.openxmlformats.org/officeDocument/2006/relationships/image" Target="../media/image1158.png"/><Relationship Id="rId621" Type="http://schemas.openxmlformats.org/officeDocument/2006/relationships/customXml" Target="../ink/ink1219.xml"/><Relationship Id="rId260" Type="http://schemas.openxmlformats.org/officeDocument/2006/relationships/image" Target="../media/image1040.png"/><Relationship Id="rId719" Type="http://schemas.openxmlformats.org/officeDocument/2006/relationships/customXml" Target="../ink/ink1268.xml"/><Relationship Id="rId55" Type="http://schemas.openxmlformats.org/officeDocument/2006/relationships/customXml" Target="../ink/ink935.xml"/><Relationship Id="rId120" Type="http://schemas.openxmlformats.org/officeDocument/2006/relationships/image" Target="../media/image970.png"/><Relationship Id="rId358" Type="http://schemas.openxmlformats.org/officeDocument/2006/relationships/customXml" Target="../ink/ink1087.xml"/><Relationship Id="rId565" Type="http://schemas.openxmlformats.org/officeDocument/2006/relationships/customXml" Target="../ink/ink1191.xml"/><Relationship Id="rId772" Type="http://schemas.openxmlformats.org/officeDocument/2006/relationships/image" Target="../media/image1295.png"/><Relationship Id="rId218" Type="http://schemas.openxmlformats.org/officeDocument/2006/relationships/image" Target="../media/image1019.png"/><Relationship Id="rId425" Type="http://schemas.openxmlformats.org/officeDocument/2006/relationships/customXml" Target="../ink/ink1121.xml"/><Relationship Id="rId632" Type="http://schemas.openxmlformats.org/officeDocument/2006/relationships/image" Target="../media/image1225.png"/><Relationship Id="rId271" Type="http://schemas.openxmlformats.org/officeDocument/2006/relationships/customXml" Target="../ink/ink1043.xml"/><Relationship Id="rId66" Type="http://schemas.openxmlformats.org/officeDocument/2006/relationships/image" Target="../media/image943.png"/><Relationship Id="rId131" Type="http://schemas.openxmlformats.org/officeDocument/2006/relationships/customXml" Target="../ink/ink973.xml"/><Relationship Id="rId369" Type="http://schemas.openxmlformats.org/officeDocument/2006/relationships/image" Target="../media/image1094.png"/><Relationship Id="rId576" Type="http://schemas.openxmlformats.org/officeDocument/2006/relationships/image" Target="../media/image1197.png"/><Relationship Id="rId783" Type="http://schemas.openxmlformats.org/officeDocument/2006/relationships/customXml" Target="../ink/ink1300.xml"/><Relationship Id="rId229" Type="http://schemas.openxmlformats.org/officeDocument/2006/relationships/customXml" Target="../ink/ink1022.xml"/><Relationship Id="rId436" Type="http://schemas.openxmlformats.org/officeDocument/2006/relationships/image" Target="../media/image1127.png"/><Relationship Id="rId643" Type="http://schemas.openxmlformats.org/officeDocument/2006/relationships/customXml" Target="../ink/ink12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36.xml"/><Relationship Id="rId2" Type="http://schemas.openxmlformats.org/officeDocument/2006/relationships/image" Target="../media/image13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8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94.png"/><Relationship Id="rId21" Type="http://schemas.openxmlformats.org/officeDocument/2006/relationships/customXml" Target="../ink/ink1346.xml"/><Relationship Id="rId63" Type="http://schemas.openxmlformats.org/officeDocument/2006/relationships/customXml" Target="../ink/ink1367.xml"/><Relationship Id="rId159" Type="http://schemas.openxmlformats.org/officeDocument/2006/relationships/image" Target="../media/image1415.png"/><Relationship Id="rId170" Type="http://schemas.openxmlformats.org/officeDocument/2006/relationships/image" Target="../media/image1420.png"/><Relationship Id="rId226" Type="http://schemas.openxmlformats.org/officeDocument/2006/relationships/image" Target="../media/image1448.png"/><Relationship Id="rId107" Type="http://schemas.openxmlformats.org/officeDocument/2006/relationships/image" Target="../media/image1389.png"/><Relationship Id="rId11" Type="http://schemas.openxmlformats.org/officeDocument/2006/relationships/customXml" Target="../ink/ink1341.xml"/><Relationship Id="rId32" Type="http://schemas.openxmlformats.org/officeDocument/2006/relationships/image" Target="../media/image1352.png"/><Relationship Id="rId53" Type="http://schemas.openxmlformats.org/officeDocument/2006/relationships/customXml" Target="../ink/ink1362.xml"/><Relationship Id="rId74" Type="http://schemas.openxmlformats.org/officeDocument/2006/relationships/image" Target="../media/image1373.png"/><Relationship Id="rId128" Type="http://schemas.openxmlformats.org/officeDocument/2006/relationships/customXml" Target="../ink/ink1400.xml"/><Relationship Id="rId149" Type="http://schemas.openxmlformats.org/officeDocument/2006/relationships/image" Target="../media/image1410.png"/><Relationship Id="rId5" Type="http://schemas.openxmlformats.org/officeDocument/2006/relationships/customXml" Target="../ink/ink1338.xml"/><Relationship Id="rId95" Type="http://schemas.openxmlformats.org/officeDocument/2006/relationships/image" Target="../media/image1383.png"/><Relationship Id="rId160" Type="http://schemas.openxmlformats.org/officeDocument/2006/relationships/customXml" Target="../ink/ink1416.xml"/><Relationship Id="rId181" Type="http://schemas.openxmlformats.org/officeDocument/2006/relationships/customXml" Target="../ink/ink1427.xml"/><Relationship Id="rId216" Type="http://schemas.openxmlformats.org/officeDocument/2006/relationships/image" Target="../media/image1443.png"/><Relationship Id="rId237" Type="http://schemas.openxmlformats.org/officeDocument/2006/relationships/customXml" Target="../ink/ink1455.xml"/><Relationship Id="rId258" Type="http://schemas.openxmlformats.org/officeDocument/2006/relationships/image" Target="../media/image1464.png"/><Relationship Id="rId22" Type="http://schemas.openxmlformats.org/officeDocument/2006/relationships/image" Target="../media/image1347.png"/><Relationship Id="rId43" Type="http://schemas.openxmlformats.org/officeDocument/2006/relationships/customXml" Target="../ink/ink1357.xml"/><Relationship Id="rId64" Type="http://schemas.openxmlformats.org/officeDocument/2006/relationships/image" Target="../media/image1368.png"/><Relationship Id="rId118" Type="http://schemas.openxmlformats.org/officeDocument/2006/relationships/customXml" Target="../ink/ink1395.xml"/><Relationship Id="rId139" Type="http://schemas.openxmlformats.org/officeDocument/2006/relationships/image" Target="../media/image1405.png"/><Relationship Id="rId85" Type="http://schemas.openxmlformats.org/officeDocument/2006/relationships/customXml" Target="../ink/ink1378.xml"/><Relationship Id="rId150" Type="http://schemas.openxmlformats.org/officeDocument/2006/relationships/customXml" Target="../ink/ink1411.xml"/><Relationship Id="rId171" Type="http://schemas.openxmlformats.org/officeDocument/2006/relationships/customXml" Target="../ink/ink1422.xml"/><Relationship Id="rId192" Type="http://schemas.openxmlformats.org/officeDocument/2006/relationships/image" Target="../media/image1431.png"/><Relationship Id="rId206" Type="http://schemas.openxmlformats.org/officeDocument/2006/relationships/image" Target="../media/image1438.png"/><Relationship Id="rId227" Type="http://schemas.openxmlformats.org/officeDocument/2006/relationships/customXml" Target="../ink/ink1450.xml"/><Relationship Id="rId248" Type="http://schemas.openxmlformats.org/officeDocument/2006/relationships/image" Target="../media/image1459.png"/><Relationship Id="rId12" Type="http://schemas.openxmlformats.org/officeDocument/2006/relationships/image" Target="../media/image1342.png"/><Relationship Id="rId33" Type="http://schemas.openxmlformats.org/officeDocument/2006/relationships/customXml" Target="../ink/ink1352.xml"/><Relationship Id="rId108" Type="http://schemas.openxmlformats.org/officeDocument/2006/relationships/customXml" Target="../ink/ink1390.xml"/><Relationship Id="rId129" Type="http://schemas.openxmlformats.org/officeDocument/2006/relationships/image" Target="../media/image1400.png"/><Relationship Id="rId54" Type="http://schemas.openxmlformats.org/officeDocument/2006/relationships/image" Target="../media/image1363.png"/><Relationship Id="rId75" Type="http://schemas.openxmlformats.org/officeDocument/2006/relationships/customXml" Target="../ink/ink1373.xml"/><Relationship Id="rId96" Type="http://schemas.openxmlformats.org/officeDocument/2006/relationships/customXml" Target="../ink/ink1384.xml"/><Relationship Id="rId140" Type="http://schemas.openxmlformats.org/officeDocument/2006/relationships/customXml" Target="../ink/ink1406.xml"/><Relationship Id="rId161" Type="http://schemas.openxmlformats.org/officeDocument/2006/relationships/image" Target="../media/image1416.png"/><Relationship Id="rId182" Type="http://schemas.openxmlformats.org/officeDocument/2006/relationships/image" Target="../media/image1426.png"/><Relationship Id="rId217" Type="http://schemas.openxmlformats.org/officeDocument/2006/relationships/customXml" Target="../ink/ink1445.xml"/><Relationship Id="rId6" Type="http://schemas.openxmlformats.org/officeDocument/2006/relationships/image" Target="../media/image1339.png"/><Relationship Id="rId238" Type="http://schemas.openxmlformats.org/officeDocument/2006/relationships/image" Target="../media/image1454.png"/><Relationship Id="rId259" Type="http://schemas.openxmlformats.org/officeDocument/2006/relationships/customXml" Target="../ink/ink1466.xml"/><Relationship Id="rId23" Type="http://schemas.openxmlformats.org/officeDocument/2006/relationships/customXml" Target="../ink/ink1347.xml"/><Relationship Id="rId119" Type="http://schemas.openxmlformats.org/officeDocument/2006/relationships/image" Target="../media/image1395.png"/><Relationship Id="rId44" Type="http://schemas.openxmlformats.org/officeDocument/2006/relationships/image" Target="../media/image1358.png"/><Relationship Id="rId65" Type="http://schemas.openxmlformats.org/officeDocument/2006/relationships/customXml" Target="../ink/ink1368.xml"/><Relationship Id="rId86" Type="http://schemas.openxmlformats.org/officeDocument/2006/relationships/image" Target="../media/image1379.png"/><Relationship Id="rId130" Type="http://schemas.openxmlformats.org/officeDocument/2006/relationships/customXml" Target="../ink/ink1401.xml"/><Relationship Id="rId151" Type="http://schemas.openxmlformats.org/officeDocument/2006/relationships/image" Target="../media/image1411.png"/><Relationship Id="rId172" Type="http://schemas.openxmlformats.org/officeDocument/2006/relationships/image" Target="../media/image1421.png"/><Relationship Id="rId193" Type="http://schemas.openxmlformats.org/officeDocument/2006/relationships/customXml" Target="../ink/ink1433.xml"/><Relationship Id="rId207" Type="http://schemas.openxmlformats.org/officeDocument/2006/relationships/customXml" Target="../ink/ink1440.xml"/><Relationship Id="rId228" Type="http://schemas.openxmlformats.org/officeDocument/2006/relationships/image" Target="../media/image1449.png"/><Relationship Id="rId249" Type="http://schemas.openxmlformats.org/officeDocument/2006/relationships/customXml" Target="../ink/ink1461.xml"/><Relationship Id="rId13" Type="http://schemas.openxmlformats.org/officeDocument/2006/relationships/customXml" Target="../ink/ink1342.xml"/><Relationship Id="rId109" Type="http://schemas.openxmlformats.org/officeDocument/2006/relationships/image" Target="../media/image1390.png"/><Relationship Id="rId260" Type="http://schemas.openxmlformats.org/officeDocument/2006/relationships/image" Target="../media/image1465.png"/><Relationship Id="rId34" Type="http://schemas.openxmlformats.org/officeDocument/2006/relationships/image" Target="../media/image1353.png"/><Relationship Id="rId55" Type="http://schemas.openxmlformats.org/officeDocument/2006/relationships/customXml" Target="../ink/ink1363.xml"/><Relationship Id="rId76" Type="http://schemas.openxmlformats.org/officeDocument/2006/relationships/image" Target="../media/image1374.png"/><Relationship Id="rId97" Type="http://schemas.openxmlformats.org/officeDocument/2006/relationships/image" Target="../media/image1384.png"/><Relationship Id="rId120" Type="http://schemas.openxmlformats.org/officeDocument/2006/relationships/customXml" Target="../ink/ink1396.xml"/><Relationship Id="rId141" Type="http://schemas.openxmlformats.org/officeDocument/2006/relationships/image" Target="../media/image1406.png"/><Relationship Id="rId7" Type="http://schemas.openxmlformats.org/officeDocument/2006/relationships/customXml" Target="../ink/ink1339.xml"/><Relationship Id="rId162" Type="http://schemas.openxmlformats.org/officeDocument/2006/relationships/customXml" Target="../ink/ink1417.xml"/><Relationship Id="rId183" Type="http://schemas.openxmlformats.org/officeDocument/2006/relationships/customXml" Target="../ink/ink1428.xml"/><Relationship Id="rId218" Type="http://schemas.openxmlformats.org/officeDocument/2006/relationships/image" Target="../media/image1444.png"/><Relationship Id="rId239" Type="http://schemas.openxmlformats.org/officeDocument/2006/relationships/customXml" Target="../ink/ink1456.xml"/><Relationship Id="rId250" Type="http://schemas.openxmlformats.org/officeDocument/2006/relationships/image" Target="../media/image1460.png"/><Relationship Id="rId24" Type="http://schemas.openxmlformats.org/officeDocument/2006/relationships/image" Target="../media/image1348.png"/><Relationship Id="rId45" Type="http://schemas.openxmlformats.org/officeDocument/2006/relationships/customXml" Target="../ink/ink1358.xml"/><Relationship Id="rId66" Type="http://schemas.openxmlformats.org/officeDocument/2006/relationships/image" Target="../media/image1369.png"/><Relationship Id="rId87" Type="http://schemas.openxmlformats.org/officeDocument/2006/relationships/customXml" Target="../ink/ink1379.xml"/><Relationship Id="rId110" Type="http://schemas.openxmlformats.org/officeDocument/2006/relationships/customXml" Target="../ink/ink1391.xml"/><Relationship Id="rId131" Type="http://schemas.openxmlformats.org/officeDocument/2006/relationships/image" Target="../media/image1401.png"/><Relationship Id="rId152" Type="http://schemas.openxmlformats.org/officeDocument/2006/relationships/customXml" Target="../ink/ink1412.xml"/><Relationship Id="rId173" Type="http://schemas.openxmlformats.org/officeDocument/2006/relationships/customXml" Target="../ink/ink1423.xml"/><Relationship Id="rId194" Type="http://schemas.openxmlformats.org/officeDocument/2006/relationships/image" Target="../media/image1432.png"/><Relationship Id="rId208" Type="http://schemas.openxmlformats.org/officeDocument/2006/relationships/image" Target="../media/image1439.png"/><Relationship Id="rId229" Type="http://schemas.openxmlformats.org/officeDocument/2006/relationships/customXml" Target="../ink/ink1451.xml"/><Relationship Id="rId240" Type="http://schemas.openxmlformats.org/officeDocument/2006/relationships/image" Target="../media/image1455.png"/><Relationship Id="rId261" Type="http://schemas.openxmlformats.org/officeDocument/2006/relationships/customXml" Target="../ink/ink1467.xml"/><Relationship Id="rId14" Type="http://schemas.openxmlformats.org/officeDocument/2006/relationships/image" Target="../media/image1343.png"/><Relationship Id="rId35" Type="http://schemas.openxmlformats.org/officeDocument/2006/relationships/customXml" Target="../ink/ink1353.xml"/><Relationship Id="rId56" Type="http://schemas.openxmlformats.org/officeDocument/2006/relationships/image" Target="../media/image1364.png"/><Relationship Id="rId77" Type="http://schemas.openxmlformats.org/officeDocument/2006/relationships/customXml" Target="../ink/ink1374.xml"/><Relationship Id="rId100" Type="http://schemas.openxmlformats.org/officeDocument/2006/relationships/customXml" Target="../ink/ink1386.xml"/><Relationship Id="rId8" Type="http://schemas.openxmlformats.org/officeDocument/2006/relationships/image" Target="../media/image1340.png"/><Relationship Id="rId98" Type="http://schemas.openxmlformats.org/officeDocument/2006/relationships/customXml" Target="../ink/ink1385.xml"/><Relationship Id="rId121" Type="http://schemas.openxmlformats.org/officeDocument/2006/relationships/image" Target="../media/image1396.png"/><Relationship Id="rId142" Type="http://schemas.openxmlformats.org/officeDocument/2006/relationships/customXml" Target="../ink/ink1407.xml"/><Relationship Id="rId163" Type="http://schemas.openxmlformats.org/officeDocument/2006/relationships/image" Target="../media/image1417.png"/><Relationship Id="rId184" Type="http://schemas.openxmlformats.org/officeDocument/2006/relationships/image" Target="../media/image1427.png"/><Relationship Id="rId219" Type="http://schemas.openxmlformats.org/officeDocument/2006/relationships/customXml" Target="../ink/ink1446.xml"/><Relationship Id="rId230" Type="http://schemas.openxmlformats.org/officeDocument/2006/relationships/image" Target="../media/image1450.png"/><Relationship Id="rId251" Type="http://schemas.openxmlformats.org/officeDocument/2006/relationships/customXml" Target="../ink/ink1462.xml"/><Relationship Id="rId25" Type="http://schemas.openxmlformats.org/officeDocument/2006/relationships/customXml" Target="../ink/ink1348.xml"/><Relationship Id="rId46" Type="http://schemas.openxmlformats.org/officeDocument/2006/relationships/image" Target="../media/image1359.png"/><Relationship Id="rId67" Type="http://schemas.openxmlformats.org/officeDocument/2006/relationships/customXml" Target="../ink/ink1369.xml"/><Relationship Id="rId88" Type="http://schemas.openxmlformats.org/officeDocument/2006/relationships/image" Target="../media/image1380.png"/><Relationship Id="rId111" Type="http://schemas.openxmlformats.org/officeDocument/2006/relationships/image" Target="../media/image1391.png"/><Relationship Id="rId132" Type="http://schemas.openxmlformats.org/officeDocument/2006/relationships/customXml" Target="../ink/ink1402.xml"/><Relationship Id="rId153" Type="http://schemas.openxmlformats.org/officeDocument/2006/relationships/image" Target="../media/image1412.png"/><Relationship Id="rId174" Type="http://schemas.openxmlformats.org/officeDocument/2006/relationships/image" Target="../media/image1422.png"/><Relationship Id="rId195" Type="http://schemas.openxmlformats.org/officeDocument/2006/relationships/customXml" Target="../ink/ink1434.xml"/><Relationship Id="rId209" Type="http://schemas.openxmlformats.org/officeDocument/2006/relationships/customXml" Target="../ink/ink1441.xml"/><Relationship Id="rId220" Type="http://schemas.openxmlformats.org/officeDocument/2006/relationships/image" Target="../media/image1445.png"/><Relationship Id="rId241" Type="http://schemas.openxmlformats.org/officeDocument/2006/relationships/customXml" Target="../ink/ink1457.xml"/><Relationship Id="rId15" Type="http://schemas.openxmlformats.org/officeDocument/2006/relationships/customXml" Target="../ink/ink1343.xml"/><Relationship Id="rId36" Type="http://schemas.openxmlformats.org/officeDocument/2006/relationships/image" Target="../media/image1354.png"/><Relationship Id="rId57" Type="http://schemas.openxmlformats.org/officeDocument/2006/relationships/customXml" Target="../ink/ink1364.xml"/><Relationship Id="rId262" Type="http://schemas.openxmlformats.org/officeDocument/2006/relationships/image" Target="../media/image1466.png"/><Relationship Id="rId78" Type="http://schemas.openxmlformats.org/officeDocument/2006/relationships/image" Target="../media/image1375.png"/><Relationship Id="rId99" Type="http://schemas.openxmlformats.org/officeDocument/2006/relationships/image" Target="../media/image1385.png"/><Relationship Id="rId101" Type="http://schemas.openxmlformats.org/officeDocument/2006/relationships/image" Target="../media/image1386.png"/><Relationship Id="rId122" Type="http://schemas.openxmlformats.org/officeDocument/2006/relationships/customXml" Target="../ink/ink1397.xml"/><Relationship Id="rId143" Type="http://schemas.openxmlformats.org/officeDocument/2006/relationships/image" Target="../media/image1407.png"/><Relationship Id="rId164" Type="http://schemas.openxmlformats.org/officeDocument/2006/relationships/customXml" Target="../ink/ink1418.xml"/><Relationship Id="rId185" Type="http://schemas.openxmlformats.org/officeDocument/2006/relationships/customXml" Target="../ink/ink1429.xml"/><Relationship Id="rId9" Type="http://schemas.openxmlformats.org/officeDocument/2006/relationships/customXml" Target="../ink/ink1340.xml"/><Relationship Id="rId210" Type="http://schemas.openxmlformats.org/officeDocument/2006/relationships/image" Target="../media/image1440.png"/><Relationship Id="rId26" Type="http://schemas.openxmlformats.org/officeDocument/2006/relationships/image" Target="../media/image1349.png"/><Relationship Id="rId231" Type="http://schemas.openxmlformats.org/officeDocument/2006/relationships/customXml" Target="../ink/ink1452.xml"/><Relationship Id="rId252" Type="http://schemas.openxmlformats.org/officeDocument/2006/relationships/image" Target="../media/image1461.png"/><Relationship Id="rId47" Type="http://schemas.openxmlformats.org/officeDocument/2006/relationships/customXml" Target="../ink/ink1359.xml"/><Relationship Id="rId68" Type="http://schemas.openxmlformats.org/officeDocument/2006/relationships/image" Target="../media/image1370.png"/><Relationship Id="rId89" Type="http://schemas.openxmlformats.org/officeDocument/2006/relationships/customXml" Target="../ink/ink1380.xml"/><Relationship Id="rId112" Type="http://schemas.openxmlformats.org/officeDocument/2006/relationships/customXml" Target="../ink/ink1392.xml"/><Relationship Id="rId133" Type="http://schemas.openxmlformats.org/officeDocument/2006/relationships/image" Target="../media/image1402.png"/><Relationship Id="rId154" Type="http://schemas.openxmlformats.org/officeDocument/2006/relationships/customXml" Target="../ink/ink1413.xml"/><Relationship Id="rId175" Type="http://schemas.openxmlformats.org/officeDocument/2006/relationships/customXml" Target="../ink/ink1424.xml"/><Relationship Id="rId196" Type="http://schemas.openxmlformats.org/officeDocument/2006/relationships/image" Target="../media/image1433.png"/><Relationship Id="rId200" Type="http://schemas.openxmlformats.org/officeDocument/2006/relationships/image" Target="../media/image1435.png"/><Relationship Id="rId16" Type="http://schemas.openxmlformats.org/officeDocument/2006/relationships/image" Target="../media/image1344.png"/><Relationship Id="rId221" Type="http://schemas.openxmlformats.org/officeDocument/2006/relationships/customXml" Target="../ink/ink1447.xml"/><Relationship Id="rId242" Type="http://schemas.openxmlformats.org/officeDocument/2006/relationships/image" Target="../media/image1456.png"/><Relationship Id="rId263" Type="http://schemas.openxmlformats.org/officeDocument/2006/relationships/customXml" Target="../ink/ink1468.xml"/><Relationship Id="rId37" Type="http://schemas.openxmlformats.org/officeDocument/2006/relationships/customXml" Target="../ink/ink1354.xml"/><Relationship Id="rId58" Type="http://schemas.openxmlformats.org/officeDocument/2006/relationships/image" Target="../media/image1365.png"/><Relationship Id="rId79" Type="http://schemas.openxmlformats.org/officeDocument/2006/relationships/customXml" Target="../ink/ink1375.xml"/><Relationship Id="rId102" Type="http://schemas.openxmlformats.org/officeDocument/2006/relationships/customXml" Target="../ink/ink1387.xml"/><Relationship Id="rId123" Type="http://schemas.openxmlformats.org/officeDocument/2006/relationships/image" Target="../media/image1397.png"/><Relationship Id="rId144" Type="http://schemas.openxmlformats.org/officeDocument/2006/relationships/customXml" Target="../ink/ink1408.xml"/><Relationship Id="rId90" Type="http://schemas.openxmlformats.org/officeDocument/2006/relationships/customXml" Target="../ink/ink1381.xml"/><Relationship Id="rId165" Type="http://schemas.openxmlformats.org/officeDocument/2006/relationships/customXml" Target="../ink/ink1419.xml"/><Relationship Id="rId186" Type="http://schemas.openxmlformats.org/officeDocument/2006/relationships/image" Target="../media/image1428.png"/><Relationship Id="rId211" Type="http://schemas.openxmlformats.org/officeDocument/2006/relationships/customXml" Target="../ink/ink1442.xml"/><Relationship Id="rId232" Type="http://schemas.openxmlformats.org/officeDocument/2006/relationships/image" Target="../media/image1451.png"/><Relationship Id="rId253" Type="http://schemas.openxmlformats.org/officeDocument/2006/relationships/customXml" Target="../ink/ink1463.xml"/><Relationship Id="rId27" Type="http://schemas.openxmlformats.org/officeDocument/2006/relationships/customXml" Target="../ink/ink1349.xml"/><Relationship Id="rId48" Type="http://schemas.openxmlformats.org/officeDocument/2006/relationships/image" Target="../media/image1360.png"/><Relationship Id="rId69" Type="http://schemas.openxmlformats.org/officeDocument/2006/relationships/customXml" Target="../ink/ink1370.xml"/><Relationship Id="rId113" Type="http://schemas.openxmlformats.org/officeDocument/2006/relationships/image" Target="../media/image1392.png"/><Relationship Id="rId134" Type="http://schemas.openxmlformats.org/officeDocument/2006/relationships/customXml" Target="../ink/ink1403.xml"/><Relationship Id="rId80" Type="http://schemas.openxmlformats.org/officeDocument/2006/relationships/image" Target="../media/image1376.png"/><Relationship Id="rId155" Type="http://schemas.openxmlformats.org/officeDocument/2006/relationships/image" Target="../media/image1413.png"/><Relationship Id="rId176" Type="http://schemas.openxmlformats.org/officeDocument/2006/relationships/image" Target="../media/image1423.png"/><Relationship Id="rId197" Type="http://schemas.openxmlformats.org/officeDocument/2006/relationships/customXml" Target="../ink/ink1435.xml"/><Relationship Id="rId201" Type="http://schemas.openxmlformats.org/officeDocument/2006/relationships/customXml" Target="../ink/ink1437.xml"/><Relationship Id="rId222" Type="http://schemas.openxmlformats.org/officeDocument/2006/relationships/image" Target="../media/image1446.png"/><Relationship Id="rId243" Type="http://schemas.openxmlformats.org/officeDocument/2006/relationships/customXml" Target="../ink/ink1458.xml"/><Relationship Id="rId264" Type="http://schemas.openxmlformats.org/officeDocument/2006/relationships/image" Target="../media/image1467.png"/><Relationship Id="rId17" Type="http://schemas.openxmlformats.org/officeDocument/2006/relationships/customXml" Target="../ink/ink1344.xml"/><Relationship Id="rId38" Type="http://schemas.openxmlformats.org/officeDocument/2006/relationships/image" Target="../media/image1355.png"/><Relationship Id="rId59" Type="http://schemas.openxmlformats.org/officeDocument/2006/relationships/customXml" Target="../ink/ink1365.xml"/><Relationship Id="rId103" Type="http://schemas.openxmlformats.org/officeDocument/2006/relationships/image" Target="../media/image1387.png"/><Relationship Id="rId124" Type="http://schemas.openxmlformats.org/officeDocument/2006/relationships/customXml" Target="../ink/ink1398.xml"/><Relationship Id="rId70" Type="http://schemas.openxmlformats.org/officeDocument/2006/relationships/image" Target="../media/image1371.png"/><Relationship Id="rId91" Type="http://schemas.openxmlformats.org/officeDocument/2006/relationships/image" Target="../media/image1381.png"/><Relationship Id="rId145" Type="http://schemas.openxmlformats.org/officeDocument/2006/relationships/image" Target="../media/image1408.png"/><Relationship Id="rId166" Type="http://schemas.openxmlformats.org/officeDocument/2006/relationships/image" Target="../media/image1418.png"/><Relationship Id="rId187" Type="http://schemas.openxmlformats.org/officeDocument/2006/relationships/customXml" Target="../ink/ink1430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441.png"/><Relationship Id="rId233" Type="http://schemas.openxmlformats.org/officeDocument/2006/relationships/customXml" Target="../ink/ink1453.xml"/><Relationship Id="rId254" Type="http://schemas.openxmlformats.org/officeDocument/2006/relationships/image" Target="../media/image1462.png"/><Relationship Id="rId28" Type="http://schemas.openxmlformats.org/officeDocument/2006/relationships/image" Target="../media/image1350.png"/><Relationship Id="rId49" Type="http://schemas.openxmlformats.org/officeDocument/2006/relationships/customXml" Target="../ink/ink1360.xml"/><Relationship Id="rId114" Type="http://schemas.openxmlformats.org/officeDocument/2006/relationships/customXml" Target="../ink/ink1393.xml"/><Relationship Id="rId60" Type="http://schemas.openxmlformats.org/officeDocument/2006/relationships/image" Target="../media/image1366.png"/><Relationship Id="rId81" Type="http://schemas.openxmlformats.org/officeDocument/2006/relationships/customXml" Target="../ink/ink1376.xml"/><Relationship Id="rId135" Type="http://schemas.openxmlformats.org/officeDocument/2006/relationships/image" Target="../media/image1403.png"/><Relationship Id="rId156" Type="http://schemas.openxmlformats.org/officeDocument/2006/relationships/customXml" Target="../ink/ink1414.xml"/><Relationship Id="rId177" Type="http://schemas.openxmlformats.org/officeDocument/2006/relationships/customXml" Target="../ink/ink1425.xml"/><Relationship Id="rId198" Type="http://schemas.openxmlformats.org/officeDocument/2006/relationships/image" Target="../media/image1434.png"/><Relationship Id="rId202" Type="http://schemas.openxmlformats.org/officeDocument/2006/relationships/image" Target="../media/image1436.png"/><Relationship Id="rId223" Type="http://schemas.openxmlformats.org/officeDocument/2006/relationships/customXml" Target="../ink/ink1448.xml"/><Relationship Id="rId244" Type="http://schemas.openxmlformats.org/officeDocument/2006/relationships/image" Target="../media/image1457.png"/><Relationship Id="rId18" Type="http://schemas.openxmlformats.org/officeDocument/2006/relationships/image" Target="../media/image1345.png"/><Relationship Id="rId39" Type="http://schemas.openxmlformats.org/officeDocument/2006/relationships/customXml" Target="../ink/ink1355.xml"/><Relationship Id="rId265" Type="http://schemas.openxmlformats.org/officeDocument/2006/relationships/customXml" Target="../ink/ink1469.xml"/><Relationship Id="rId50" Type="http://schemas.openxmlformats.org/officeDocument/2006/relationships/image" Target="../media/image1361.png"/><Relationship Id="rId104" Type="http://schemas.openxmlformats.org/officeDocument/2006/relationships/customXml" Target="../ink/ink1388.xml"/><Relationship Id="rId125" Type="http://schemas.openxmlformats.org/officeDocument/2006/relationships/image" Target="../media/image1398.png"/><Relationship Id="rId146" Type="http://schemas.openxmlformats.org/officeDocument/2006/relationships/customXml" Target="../ink/ink1409.xml"/><Relationship Id="rId167" Type="http://schemas.openxmlformats.org/officeDocument/2006/relationships/customXml" Target="../ink/ink1420.xml"/><Relationship Id="rId188" Type="http://schemas.openxmlformats.org/officeDocument/2006/relationships/image" Target="../media/image1429.png"/><Relationship Id="rId71" Type="http://schemas.openxmlformats.org/officeDocument/2006/relationships/customXml" Target="../ink/ink1371.xml"/><Relationship Id="rId92" Type="http://schemas.openxmlformats.org/officeDocument/2006/relationships/customXml" Target="../ink/ink1382.xml"/><Relationship Id="rId213" Type="http://schemas.openxmlformats.org/officeDocument/2006/relationships/customXml" Target="../ink/ink1443.xml"/><Relationship Id="rId234" Type="http://schemas.openxmlformats.org/officeDocument/2006/relationships/image" Target="../media/image1452.png"/><Relationship Id="rId2" Type="http://schemas.openxmlformats.org/officeDocument/2006/relationships/image" Target="../media/image1337.png"/><Relationship Id="rId29" Type="http://schemas.openxmlformats.org/officeDocument/2006/relationships/customXml" Target="../ink/ink1350.xml"/><Relationship Id="rId255" Type="http://schemas.openxmlformats.org/officeDocument/2006/relationships/customXml" Target="../ink/ink1464.xml"/><Relationship Id="rId40" Type="http://schemas.openxmlformats.org/officeDocument/2006/relationships/image" Target="../media/image1356.png"/><Relationship Id="rId115" Type="http://schemas.openxmlformats.org/officeDocument/2006/relationships/image" Target="../media/image1393.png"/><Relationship Id="rId136" Type="http://schemas.openxmlformats.org/officeDocument/2006/relationships/customXml" Target="../ink/ink1404.xml"/><Relationship Id="rId157" Type="http://schemas.openxmlformats.org/officeDocument/2006/relationships/image" Target="../media/image1414.png"/><Relationship Id="rId178" Type="http://schemas.openxmlformats.org/officeDocument/2006/relationships/image" Target="../media/image1424.png"/><Relationship Id="rId61" Type="http://schemas.openxmlformats.org/officeDocument/2006/relationships/customXml" Target="../ink/ink1366.xml"/><Relationship Id="rId82" Type="http://schemas.openxmlformats.org/officeDocument/2006/relationships/image" Target="../media/image1377.png"/><Relationship Id="rId199" Type="http://schemas.openxmlformats.org/officeDocument/2006/relationships/customXml" Target="../ink/ink1436.xml"/><Relationship Id="rId203" Type="http://schemas.openxmlformats.org/officeDocument/2006/relationships/customXml" Target="../ink/ink1438.xml"/><Relationship Id="rId19" Type="http://schemas.openxmlformats.org/officeDocument/2006/relationships/customXml" Target="../ink/ink1345.xml"/><Relationship Id="rId224" Type="http://schemas.openxmlformats.org/officeDocument/2006/relationships/image" Target="../media/image1447.png"/><Relationship Id="rId245" Type="http://schemas.openxmlformats.org/officeDocument/2006/relationships/customXml" Target="../ink/ink1459.xml"/><Relationship Id="rId266" Type="http://schemas.openxmlformats.org/officeDocument/2006/relationships/image" Target="../media/image1468.png"/><Relationship Id="rId30" Type="http://schemas.openxmlformats.org/officeDocument/2006/relationships/image" Target="../media/image1351.png"/><Relationship Id="rId105" Type="http://schemas.openxmlformats.org/officeDocument/2006/relationships/image" Target="../media/image1388.png"/><Relationship Id="rId126" Type="http://schemas.openxmlformats.org/officeDocument/2006/relationships/customXml" Target="../ink/ink1399.xml"/><Relationship Id="rId147" Type="http://schemas.openxmlformats.org/officeDocument/2006/relationships/image" Target="../media/image1409.png"/><Relationship Id="rId168" Type="http://schemas.openxmlformats.org/officeDocument/2006/relationships/image" Target="../media/image1419.png"/><Relationship Id="rId51" Type="http://schemas.openxmlformats.org/officeDocument/2006/relationships/customXml" Target="../ink/ink1361.xml"/><Relationship Id="rId72" Type="http://schemas.openxmlformats.org/officeDocument/2006/relationships/image" Target="../media/image1372.png"/><Relationship Id="rId93" Type="http://schemas.openxmlformats.org/officeDocument/2006/relationships/image" Target="../media/image1382.png"/><Relationship Id="rId189" Type="http://schemas.openxmlformats.org/officeDocument/2006/relationships/customXml" Target="../ink/ink1431.xml"/><Relationship Id="rId3" Type="http://schemas.openxmlformats.org/officeDocument/2006/relationships/customXml" Target="../ink/ink1337.xml"/><Relationship Id="rId214" Type="http://schemas.openxmlformats.org/officeDocument/2006/relationships/image" Target="../media/image1442.png"/><Relationship Id="rId235" Type="http://schemas.openxmlformats.org/officeDocument/2006/relationships/customXml" Target="../ink/ink1454.xml"/><Relationship Id="rId256" Type="http://schemas.openxmlformats.org/officeDocument/2006/relationships/image" Target="../media/image1463.png"/><Relationship Id="rId116" Type="http://schemas.openxmlformats.org/officeDocument/2006/relationships/customXml" Target="../ink/ink1394.xml"/><Relationship Id="rId137" Type="http://schemas.openxmlformats.org/officeDocument/2006/relationships/image" Target="../media/image1404.png"/><Relationship Id="rId158" Type="http://schemas.openxmlformats.org/officeDocument/2006/relationships/customXml" Target="../ink/ink1415.xml"/><Relationship Id="rId20" Type="http://schemas.openxmlformats.org/officeDocument/2006/relationships/image" Target="../media/image1346.png"/><Relationship Id="rId41" Type="http://schemas.openxmlformats.org/officeDocument/2006/relationships/customXml" Target="../ink/ink1356.xml"/><Relationship Id="rId62" Type="http://schemas.openxmlformats.org/officeDocument/2006/relationships/image" Target="../media/image1367.png"/><Relationship Id="rId83" Type="http://schemas.openxmlformats.org/officeDocument/2006/relationships/customXml" Target="../ink/ink1377.xml"/><Relationship Id="rId179" Type="http://schemas.openxmlformats.org/officeDocument/2006/relationships/customXml" Target="../ink/ink1426.xml"/><Relationship Id="rId190" Type="http://schemas.openxmlformats.org/officeDocument/2006/relationships/image" Target="../media/image1430.png"/><Relationship Id="rId204" Type="http://schemas.openxmlformats.org/officeDocument/2006/relationships/image" Target="../media/image1437.png"/><Relationship Id="rId225" Type="http://schemas.openxmlformats.org/officeDocument/2006/relationships/customXml" Target="../ink/ink1449.xml"/><Relationship Id="rId246" Type="http://schemas.openxmlformats.org/officeDocument/2006/relationships/image" Target="../media/image1458.png"/><Relationship Id="rId106" Type="http://schemas.openxmlformats.org/officeDocument/2006/relationships/customXml" Target="../ink/ink1389.xml"/><Relationship Id="rId127" Type="http://schemas.openxmlformats.org/officeDocument/2006/relationships/image" Target="../media/image1399.png"/><Relationship Id="rId10" Type="http://schemas.openxmlformats.org/officeDocument/2006/relationships/image" Target="../media/image1341.png"/><Relationship Id="rId31" Type="http://schemas.openxmlformats.org/officeDocument/2006/relationships/customXml" Target="../ink/ink1351.xml"/><Relationship Id="rId52" Type="http://schemas.openxmlformats.org/officeDocument/2006/relationships/image" Target="../media/image1362.png"/><Relationship Id="rId73" Type="http://schemas.openxmlformats.org/officeDocument/2006/relationships/customXml" Target="../ink/ink1372.xml"/><Relationship Id="rId94" Type="http://schemas.openxmlformats.org/officeDocument/2006/relationships/customXml" Target="../ink/ink1383.xml"/><Relationship Id="rId148" Type="http://schemas.openxmlformats.org/officeDocument/2006/relationships/customXml" Target="../ink/ink1410.xml"/><Relationship Id="rId169" Type="http://schemas.openxmlformats.org/officeDocument/2006/relationships/customXml" Target="../ink/ink1421.xml"/><Relationship Id="rId4" Type="http://schemas.openxmlformats.org/officeDocument/2006/relationships/image" Target="../media/image1081.png"/><Relationship Id="rId180" Type="http://schemas.openxmlformats.org/officeDocument/2006/relationships/image" Target="../media/image1425.png"/><Relationship Id="rId215" Type="http://schemas.openxmlformats.org/officeDocument/2006/relationships/customXml" Target="../ink/ink1444.xml"/><Relationship Id="rId236" Type="http://schemas.openxmlformats.org/officeDocument/2006/relationships/image" Target="../media/image1453.png"/><Relationship Id="rId257" Type="http://schemas.openxmlformats.org/officeDocument/2006/relationships/customXml" Target="../ink/ink1465.xml"/><Relationship Id="rId42" Type="http://schemas.openxmlformats.org/officeDocument/2006/relationships/image" Target="../media/image1357.png"/><Relationship Id="rId84" Type="http://schemas.openxmlformats.org/officeDocument/2006/relationships/image" Target="../media/image1378.png"/><Relationship Id="rId138" Type="http://schemas.openxmlformats.org/officeDocument/2006/relationships/customXml" Target="../ink/ink1405.xml"/><Relationship Id="rId191" Type="http://schemas.openxmlformats.org/officeDocument/2006/relationships/customXml" Target="../ink/ink1432.xml"/><Relationship Id="rId205" Type="http://schemas.openxmlformats.org/officeDocument/2006/relationships/customXml" Target="../ink/ink1439.xml"/><Relationship Id="rId247" Type="http://schemas.openxmlformats.org/officeDocument/2006/relationships/customXml" Target="../ink/ink1460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27.xml"/><Relationship Id="rId21" Type="http://schemas.openxmlformats.org/officeDocument/2006/relationships/customXml" Target="../ink/ink1479.xml"/><Relationship Id="rId42" Type="http://schemas.openxmlformats.org/officeDocument/2006/relationships/image" Target="../media/image1489.png"/><Relationship Id="rId63" Type="http://schemas.openxmlformats.org/officeDocument/2006/relationships/customXml" Target="../ink/ink1500.xml"/><Relationship Id="rId84" Type="http://schemas.openxmlformats.org/officeDocument/2006/relationships/image" Target="../media/image1510.png"/><Relationship Id="rId138" Type="http://schemas.openxmlformats.org/officeDocument/2006/relationships/image" Target="../media/image1537.png"/><Relationship Id="rId159" Type="http://schemas.openxmlformats.org/officeDocument/2006/relationships/customXml" Target="../ink/ink1548.xml"/><Relationship Id="rId170" Type="http://schemas.openxmlformats.org/officeDocument/2006/relationships/image" Target="../media/image1553.png"/><Relationship Id="rId191" Type="http://schemas.openxmlformats.org/officeDocument/2006/relationships/customXml" Target="../ink/ink1564.xml"/><Relationship Id="rId107" Type="http://schemas.openxmlformats.org/officeDocument/2006/relationships/customXml" Target="../ink/ink1522.xml"/><Relationship Id="rId11" Type="http://schemas.openxmlformats.org/officeDocument/2006/relationships/customXml" Target="../ink/ink1474.xml"/><Relationship Id="rId32" Type="http://schemas.openxmlformats.org/officeDocument/2006/relationships/image" Target="../media/image1484.png"/><Relationship Id="rId53" Type="http://schemas.openxmlformats.org/officeDocument/2006/relationships/customXml" Target="../ink/ink1495.xml"/><Relationship Id="rId74" Type="http://schemas.openxmlformats.org/officeDocument/2006/relationships/image" Target="../media/image1505.png"/><Relationship Id="rId128" Type="http://schemas.openxmlformats.org/officeDocument/2006/relationships/image" Target="../media/image1532.png"/><Relationship Id="rId149" Type="http://schemas.openxmlformats.org/officeDocument/2006/relationships/customXml" Target="../ink/ink1543.xml"/><Relationship Id="rId5" Type="http://schemas.openxmlformats.org/officeDocument/2006/relationships/customXml" Target="../ink/ink1471.xml"/><Relationship Id="rId95" Type="http://schemas.openxmlformats.org/officeDocument/2006/relationships/customXml" Target="../ink/ink1516.xml"/><Relationship Id="rId160" Type="http://schemas.openxmlformats.org/officeDocument/2006/relationships/image" Target="../media/image1548.png"/><Relationship Id="rId181" Type="http://schemas.openxmlformats.org/officeDocument/2006/relationships/customXml" Target="../ink/ink1559.xml"/><Relationship Id="rId22" Type="http://schemas.openxmlformats.org/officeDocument/2006/relationships/image" Target="../media/image1479.png"/><Relationship Id="rId43" Type="http://schemas.openxmlformats.org/officeDocument/2006/relationships/customXml" Target="../ink/ink1490.xml"/><Relationship Id="rId64" Type="http://schemas.openxmlformats.org/officeDocument/2006/relationships/image" Target="../media/image1500.png"/><Relationship Id="rId118" Type="http://schemas.openxmlformats.org/officeDocument/2006/relationships/image" Target="../media/image1527.png"/><Relationship Id="rId139" Type="http://schemas.openxmlformats.org/officeDocument/2006/relationships/customXml" Target="../ink/ink1538.xml"/><Relationship Id="rId85" Type="http://schemas.openxmlformats.org/officeDocument/2006/relationships/customXml" Target="../ink/ink1511.xml"/><Relationship Id="rId150" Type="http://schemas.openxmlformats.org/officeDocument/2006/relationships/image" Target="../media/image1543.png"/><Relationship Id="rId171" Type="http://schemas.openxmlformats.org/officeDocument/2006/relationships/customXml" Target="../ink/ink1554.xml"/><Relationship Id="rId192" Type="http://schemas.openxmlformats.org/officeDocument/2006/relationships/image" Target="../media/image1564.png"/><Relationship Id="rId12" Type="http://schemas.openxmlformats.org/officeDocument/2006/relationships/image" Target="../media/image1474.png"/><Relationship Id="rId33" Type="http://schemas.openxmlformats.org/officeDocument/2006/relationships/customXml" Target="../ink/ink1485.xml"/><Relationship Id="rId108" Type="http://schemas.openxmlformats.org/officeDocument/2006/relationships/image" Target="../media/image1522.png"/><Relationship Id="rId129" Type="http://schemas.openxmlformats.org/officeDocument/2006/relationships/customXml" Target="../ink/ink1533.xml"/><Relationship Id="rId54" Type="http://schemas.openxmlformats.org/officeDocument/2006/relationships/image" Target="../media/image1495.png"/><Relationship Id="rId75" Type="http://schemas.openxmlformats.org/officeDocument/2006/relationships/customXml" Target="../ink/ink1506.xml"/><Relationship Id="rId96" Type="http://schemas.openxmlformats.org/officeDocument/2006/relationships/image" Target="../media/image1516.png"/><Relationship Id="rId140" Type="http://schemas.openxmlformats.org/officeDocument/2006/relationships/image" Target="../media/image1538.png"/><Relationship Id="rId161" Type="http://schemas.openxmlformats.org/officeDocument/2006/relationships/customXml" Target="../ink/ink1549.xml"/><Relationship Id="rId182" Type="http://schemas.openxmlformats.org/officeDocument/2006/relationships/image" Target="../media/image1559.png"/><Relationship Id="rId6" Type="http://schemas.openxmlformats.org/officeDocument/2006/relationships/image" Target="../media/image1471.png"/><Relationship Id="rId23" Type="http://schemas.openxmlformats.org/officeDocument/2006/relationships/customXml" Target="../ink/ink1480.xml"/><Relationship Id="rId119" Type="http://schemas.openxmlformats.org/officeDocument/2006/relationships/customXml" Target="../ink/ink1528.xml"/><Relationship Id="rId44" Type="http://schemas.openxmlformats.org/officeDocument/2006/relationships/image" Target="../media/image1490.png"/><Relationship Id="rId65" Type="http://schemas.openxmlformats.org/officeDocument/2006/relationships/customXml" Target="../ink/ink1501.xml"/><Relationship Id="rId86" Type="http://schemas.openxmlformats.org/officeDocument/2006/relationships/image" Target="../media/image1511.png"/><Relationship Id="rId130" Type="http://schemas.openxmlformats.org/officeDocument/2006/relationships/image" Target="../media/image1533.png"/><Relationship Id="rId151" Type="http://schemas.openxmlformats.org/officeDocument/2006/relationships/customXml" Target="../ink/ink1544.xml"/><Relationship Id="rId172" Type="http://schemas.openxmlformats.org/officeDocument/2006/relationships/image" Target="../media/image1554.png"/><Relationship Id="rId193" Type="http://schemas.openxmlformats.org/officeDocument/2006/relationships/customXml" Target="../ink/ink1565.xml"/><Relationship Id="rId13" Type="http://schemas.openxmlformats.org/officeDocument/2006/relationships/customXml" Target="../ink/ink1475.xml"/><Relationship Id="rId109" Type="http://schemas.openxmlformats.org/officeDocument/2006/relationships/customXml" Target="../ink/ink1523.xml"/><Relationship Id="rId34" Type="http://schemas.openxmlformats.org/officeDocument/2006/relationships/image" Target="../media/image1485.png"/><Relationship Id="rId55" Type="http://schemas.openxmlformats.org/officeDocument/2006/relationships/customXml" Target="../ink/ink1496.xml"/><Relationship Id="rId76" Type="http://schemas.openxmlformats.org/officeDocument/2006/relationships/image" Target="../media/image1506.png"/><Relationship Id="rId97" Type="http://schemas.openxmlformats.org/officeDocument/2006/relationships/customXml" Target="../ink/ink1517.xml"/><Relationship Id="rId120" Type="http://schemas.openxmlformats.org/officeDocument/2006/relationships/image" Target="../media/image1528.png"/><Relationship Id="rId141" Type="http://schemas.openxmlformats.org/officeDocument/2006/relationships/customXml" Target="../ink/ink1539.xml"/><Relationship Id="rId7" Type="http://schemas.openxmlformats.org/officeDocument/2006/relationships/customXml" Target="../ink/ink1472.xml"/><Relationship Id="rId162" Type="http://schemas.openxmlformats.org/officeDocument/2006/relationships/image" Target="../media/image1549.png"/><Relationship Id="rId183" Type="http://schemas.openxmlformats.org/officeDocument/2006/relationships/customXml" Target="../ink/ink1560.xml"/><Relationship Id="rId2" Type="http://schemas.openxmlformats.org/officeDocument/2006/relationships/image" Target="../media/image1469.png"/><Relationship Id="rId29" Type="http://schemas.openxmlformats.org/officeDocument/2006/relationships/customXml" Target="../ink/ink1483.xml"/><Relationship Id="rId24" Type="http://schemas.openxmlformats.org/officeDocument/2006/relationships/image" Target="../media/image1480.png"/><Relationship Id="rId40" Type="http://schemas.openxmlformats.org/officeDocument/2006/relationships/image" Target="../media/image1488.png"/><Relationship Id="rId45" Type="http://schemas.openxmlformats.org/officeDocument/2006/relationships/customXml" Target="../ink/ink1491.xml"/><Relationship Id="rId66" Type="http://schemas.openxmlformats.org/officeDocument/2006/relationships/image" Target="../media/image1501.png"/><Relationship Id="rId87" Type="http://schemas.openxmlformats.org/officeDocument/2006/relationships/customXml" Target="../ink/ink1512.xml"/><Relationship Id="rId110" Type="http://schemas.openxmlformats.org/officeDocument/2006/relationships/image" Target="../media/image1523.png"/><Relationship Id="rId115" Type="http://schemas.openxmlformats.org/officeDocument/2006/relationships/customXml" Target="../ink/ink1526.xml"/><Relationship Id="rId131" Type="http://schemas.openxmlformats.org/officeDocument/2006/relationships/customXml" Target="../ink/ink1534.xml"/><Relationship Id="rId136" Type="http://schemas.openxmlformats.org/officeDocument/2006/relationships/image" Target="../media/image1536.png"/><Relationship Id="rId157" Type="http://schemas.openxmlformats.org/officeDocument/2006/relationships/customXml" Target="../ink/ink1547.xml"/><Relationship Id="rId178" Type="http://schemas.openxmlformats.org/officeDocument/2006/relationships/image" Target="../media/image1557.png"/><Relationship Id="rId61" Type="http://schemas.openxmlformats.org/officeDocument/2006/relationships/customXml" Target="../ink/ink1499.xml"/><Relationship Id="rId82" Type="http://schemas.openxmlformats.org/officeDocument/2006/relationships/image" Target="../media/image1509.png"/><Relationship Id="rId152" Type="http://schemas.openxmlformats.org/officeDocument/2006/relationships/image" Target="../media/image1544.png"/><Relationship Id="rId173" Type="http://schemas.openxmlformats.org/officeDocument/2006/relationships/customXml" Target="../ink/ink1555.xml"/><Relationship Id="rId194" Type="http://schemas.openxmlformats.org/officeDocument/2006/relationships/image" Target="../media/image1565.png"/><Relationship Id="rId199" Type="http://schemas.openxmlformats.org/officeDocument/2006/relationships/customXml" Target="../ink/ink1568.xml"/><Relationship Id="rId203" Type="http://schemas.openxmlformats.org/officeDocument/2006/relationships/customXml" Target="../ink/ink1570.xml"/><Relationship Id="rId19" Type="http://schemas.openxmlformats.org/officeDocument/2006/relationships/customXml" Target="../ink/ink1478.xml"/><Relationship Id="rId14" Type="http://schemas.openxmlformats.org/officeDocument/2006/relationships/image" Target="../media/image1475.png"/><Relationship Id="rId30" Type="http://schemas.openxmlformats.org/officeDocument/2006/relationships/image" Target="../media/image1483.png"/><Relationship Id="rId35" Type="http://schemas.openxmlformats.org/officeDocument/2006/relationships/customXml" Target="../ink/ink1486.xml"/><Relationship Id="rId56" Type="http://schemas.openxmlformats.org/officeDocument/2006/relationships/image" Target="../media/image1496.png"/><Relationship Id="rId77" Type="http://schemas.openxmlformats.org/officeDocument/2006/relationships/customXml" Target="../ink/ink1507.xml"/><Relationship Id="rId100" Type="http://schemas.openxmlformats.org/officeDocument/2006/relationships/image" Target="../media/image1518.png"/><Relationship Id="rId105" Type="http://schemas.openxmlformats.org/officeDocument/2006/relationships/customXml" Target="../ink/ink1521.xml"/><Relationship Id="rId126" Type="http://schemas.openxmlformats.org/officeDocument/2006/relationships/image" Target="../media/image1531.png"/><Relationship Id="rId147" Type="http://schemas.openxmlformats.org/officeDocument/2006/relationships/customXml" Target="../ink/ink1542.xml"/><Relationship Id="rId168" Type="http://schemas.openxmlformats.org/officeDocument/2006/relationships/image" Target="../media/image1552.png"/><Relationship Id="rId8" Type="http://schemas.openxmlformats.org/officeDocument/2006/relationships/image" Target="../media/image1472.png"/><Relationship Id="rId51" Type="http://schemas.openxmlformats.org/officeDocument/2006/relationships/customXml" Target="../ink/ink1494.xml"/><Relationship Id="rId72" Type="http://schemas.openxmlformats.org/officeDocument/2006/relationships/image" Target="../media/image1504.png"/><Relationship Id="rId93" Type="http://schemas.openxmlformats.org/officeDocument/2006/relationships/customXml" Target="../ink/ink1515.xml"/><Relationship Id="rId98" Type="http://schemas.openxmlformats.org/officeDocument/2006/relationships/image" Target="../media/image1517.png"/><Relationship Id="rId121" Type="http://schemas.openxmlformats.org/officeDocument/2006/relationships/customXml" Target="../ink/ink1529.xml"/><Relationship Id="rId142" Type="http://schemas.openxmlformats.org/officeDocument/2006/relationships/image" Target="../media/image1539.png"/><Relationship Id="rId163" Type="http://schemas.openxmlformats.org/officeDocument/2006/relationships/customXml" Target="../ink/ink1550.xml"/><Relationship Id="rId184" Type="http://schemas.openxmlformats.org/officeDocument/2006/relationships/image" Target="../media/image1560.png"/><Relationship Id="rId189" Type="http://schemas.openxmlformats.org/officeDocument/2006/relationships/customXml" Target="../ink/ink1563.xml"/><Relationship Id="rId3" Type="http://schemas.openxmlformats.org/officeDocument/2006/relationships/customXml" Target="../ink/ink1470.xml"/><Relationship Id="rId25" Type="http://schemas.openxmlformats.org/officeDocument/2006/relationships/customXml" Target="../ink/ink1481.xml"/><Relationship Id="rId46" Type="http://schemas.openxmlformats.org/officeDocument/2006/relationships/image" Target="../media/image1491.png"/><Relationship Id="rId67" Type="http://schemas.openxmlformats.org/officeDocument/2006/relationships/customXml" Target="../ink/ink1502.xml"/><Relationship Id="rId116" Type="http://schemas.openxmlformats.org/officeDocument/2006/relationships/image" Target="../media/image1526.png"/><Relationship Id="rId137" Type="http://schemas.openxmlformats.org/officeDocument/2006/relationships/customXml" Target="../ink/ink1537.xml"/><Relationship Id="rId158" Type="http://schemas.openxmlformats.org/officeDocument/2006/relationships/image" Target="../media/image1547.png"/><Relationship Id="rId20" Type="http://schemas.openxmlformats.org/officeDocument/2006/relationships/image" Target="../media/image1478.png"/><Relationship Id="rId41" Type="http://schemas.openxmlformats.org/officeDocument/2006/relationships/customXml" Target="../ink/ink1489.xml"/><Relationship Id="rId62" Type="http://schemas.openxmlformats.org/officeDocument/2006/relationships/image" Target="../media/image1499.png"/><Relationship Id="rId83" Type="http://schemas.openxmlformats.org/officeDocument/2006/relationships/customXml" Target="../ink/ink1510.xml"/><Relationship Id="rId88" Type="http://schemas.openxmlformats.org/officeDocument/2006/relationships/image" Target="../media/image1512.png"/><Relationship Id="rId111" Type="http://schemas.openxmlformats.org/officeDocument/2006/relationships/customXml" Target="../ink/ink1524.xml"/><Relationship Id="rId132" Type="http://schemas.openxmlformats.org/officeDocument/2006/relationships/image" Target="../media/image1534.png"/><Relationship Id="rId153" Type="http://schemas.openxmlformats.org/officeDocument/2006/relationships/customXml" Target="../ink/ink1545.xml"/><Relationship Id="rId174" Type="http://schemas.openxmlformats.org/officeDocument/2006/relationships/image" Target="../media/image1555.png"/><Relationship Id="rId179" Type="http://schemas.openxmlformats.org/officeDocument/2006/relationships/customXml" Target="../ink/ink1558.xml"/><Relationship Id="rId195" Type="http://schemas.openxmlformats.org/officeDocument/2006/relationships/customXml" Target="../ink/ink1566.xml"/><Relationship Id="rId190" Type="http://schemas.openxmlformats.org/officeDocument/2006/relationships/image" Target="../media/image1563.png"/><Relationship Id="rId204" Type="http://schemas.openxmlformats.org/officeDocument/2006/relationships/image" Target="../media/image1570.png"/><Relationship Id="rId15" Type="http://schemas.openxmlformats.org/officeDocument/2006/relationships/customXml" Target="../ink/ink1476.xml"/><Relationship Id="rId36" Type="http://schemas.openxmlformats.org/officeDocument/2006/relationships/image" Target="../media/image1486.png"/><Relationship Id="rId57" Type="http://schemas.openxmlformats.org/officeDocument/2006/relationships/customXml" Target="../ink/ink1497.xml"/><Relationship Id="rId106" Type="http://schemas.openxmlformats.org/officeDocument/2006/relationships/image" Target="../media/image1521.png"/><Relationship Id="rId127" Type="http://schemas.openxmlformats.org/officeDocument/2006/relationships/customXml" Target="../ink/ink1532.xml"/><Relationship Id="rId10" Type="http://schemas.openxmlformats.org/officeDocument/2006/relationships/image" Target="../media/image1473.png"/><Relationship Id="rId31" Type="http://schemas.openxmlformats.org/officeDocument/2006/relationships/customXml" Target="../ink/ink1484.xml"/><Relationship Id="rId52" Type="http://schemas.openxmlformats.org/officeDocument/2006/relationships/image" Target="../media/image1494.png"/><Relationship Id="rId73" Type="http://schemas.openxmlformats.org/officeDocument/2006/relationships/customXml" Target="../ink/ink1505.xml"/><Relationship Id="rId78" Type="http://schemas.openxmlformats.org/officeDocument/2006/relationships/image" Target="../media/image1507.png"/><Relationship Id="rId94" Type="http://schemas.openxmlformats.org/officeDocument/2006/relationships/image" Target="../media/image1515.png"/><Relationship Id="rId99" Type="http://schemas.openxmlformats.org/officeDocument/2006/relationships/customXml" Target="../ink/ink1518.xml"/><Relationship Id="rId101" Type="http://schemas.openxmlformats.org/officeDocument/2006/relationships/customXml" Target="../ink/ink1519.xml"/><Relationship Id="rId122" Type="http://schemas.openxmlformats.org/officeDocument/2006/relationships/image" Target="../media/image1529.png"/><Relationship Id="rId143" Type="http://schemas.openxmlformats.org/officeDocument/2006/relationships/customXml" Target="../ink/ink1540.xml"/><Relationship Id="rId148" Type="http://schemas.openxmlformats.org/officeDocument/2006/relationships/image" Target="../media/image1542.png"/><Relationship Id="rId164" Type="http://schemas.openxmlformats.org/officeDocument/2006/relationships/image" Target="../media/image1550.png"/><Relationship Id="rId169" Type="http://schemas.openxmlformats.org/officeDocument/2006/relationships/customXml" Target="../ink/ink1553.xml"/><Relationship Id="rId185" Type="http://schemas.openxmlformats.org/officeDocument/2006/relationships/customXml" Target="../ink/ink1561.xml"/><Relationship Id="rId4" Type="http://schemas.openxmlformats.org/officeDocument/2006/relationships/image" Target="../media/image1470.png"/><Relationship Id="rId9" Type="http://schemas.openxmlformats.org/officeDocument/2006/relationships/customXml" Target="../ink/ink1473.xml"/><Relationship Id="rId180" Type="http://schemas.openxmlformats.org/officeDocument/2006/relationships/image" Target="../media/image1558.png"/><Relationship Id="rId26" Type="http://schemas.openxmlformats.org/officeDocument/2006/relationships/image" Target="../media/image1481.png"/><Relationship Id="rId47" Type="http://schemas.openxmlformats.org/officeDocument/2006/relationships/customXml" Target="../ink/ink1492.xml"/><Relationship Id="rId68" Type="http://schemas.openxmlformats.org/officeDocument/2006/relationships/image" Target="../media/image1502.png"/><Relationship Id="rId89" Type="http://schemas.openxmlformats.org/officeDocument/2006/relationships/customXml" Target="../ink/ink1513.xml"/><Relationship Id="rId112" Type="http://schemas.openxmlformats.org/officeDocument/2006/relationships/image" Target="../media/image1524.png"/><Relationship Id="rId133" Type="http://schemas.openxmlformats.org/officeDocument/2006/relationships/customXml" Target="../ink/ink1535.xml"/><Relationship Id="rId154" Type="http://schemas.openxmlformats.org/officeDocument/2006/relationships/image" Target="../media/image1545.png"/><Relationship Id="rId175" Type="http://schemas.openxmlformats.org/officeDocument/2006/relationships/customXml" Target="../ink/ink1556.xml"/><Relationship Id="rId196" Type="http://schemas.openxmlformats.org/officeDocument/2006/relationships/image" Target="../media/image1566.png"/><Relationship Id="rId200" Type="http://schemas.openxmlformats.org/officeDocument/2006/relationships/image" Target="../media/image1568.png"/><Relationship Id="rId16" Type="http://schemas.openxmlformats.org/officeDocument/2006/relationships/image" Target="../media/image1476.png"/><Relationship Id="rId37" Type="http://schemas.openxmlformats.org/officeDocument/2006/relationships/customXml" Target="../ink/ink1487.xml"/><Relationship Id="rId58" Type="http://schemas.openxmlformats.org/officeDocument/2006/relationships/image" Target="../media/image1497.png"/><Relationship Id="rId79" Type="http://schemas.openxmlformats.org/officeDocument/2006/relationships/customXml" Target="../ink/ink1508.xml"/><Relationship Id="rId102" Type="http://schemas.openxmlformats.org/officeDocument/2006/relationships/image" Target="../media/image1519.png"/><Relationship Id="rId123" Type="http://schemas.openxmlformats.org/officeDocument/2006/relationships/customXml" Target="../ink/ink1530.xml"/><Relationship Id="rId144" Type="http://schemas.openxmlformats.org/officeDocument/2006/relationships/image" Target="../media/image1540.png"/><Relationship Id="rId90" Type="http://schemas.openxmlformats.org/officeDocument/2006/relationships/image" Target="../media/image1513.png"/><Relationship Id="rId165" Type="http://schemas.openxmlformats.org/officeDocument/2006/relationships/customXml" Target="../ink/ink1551.xml"/><Relationship Id="rId186" Type="http://schemas.openxmlformats.org/officeDocument/2006/relationships/image" Target="../media/image1561.png"/><Relationship Id="rId27" Type="http://schemas.openxmlformats.org/officeDocument/2006/relationships/customXml" Target="../ink/ink1482.xml"/><Relationship Id="rId48" Type="http://schemas.openxmlformats.org/officeDocument/2006/relationships/image" Target="../media/image1492.png"/><Relationship Id="rId69" Type="http://schemas.openxmlformats.org/officeDocument/2006/relationships/customXml" Target="../ink/ink1503.xml"/><Relationship Id="rId113" Type="http://schemas.openxmlformats.org/officeDocument/2006/relationships/customXml" Target="../ink/ink1525.xml"/><Relationship Id="rId134" Type="http://schemas.openxmlformats.org/officeDocument/2006/relationships/image" Target="../media/image1535.png"/><Relationship Id="rId80" Type="http://schemas.openxmlformats.org/officeDocument/2006/relationships/image" Target="../media/image1508.png"/><Relationship Id="rId155" Type="http://schemas.openxmlformats.org/officeDocument/2006/relationships/customXml" Target="../ink/ink1546.xml"/><Relationship Id="rId176" Type="http://schemas.openxmlformats.org/officeDocument/2006/relationships/image" Target="../media/image1556.png"/><Relationship Id="rId197" Type="http://schemas.openxmlformats.org/officeDocument/2006/relationships/customXml" Target="../ink/ink1567.xml"/><Relationship Id="rId201" Type="http://schemas.openxmlformats.org/officeDocument/2006/relationships/customXml" Target="../ink/ink1569.xml"/><Relationship Id="rId17" Type="http://schemas.openxmlformats.org/officeDocument/2006/relationships/customXml" Target="../ink/ink1477.xml"/><Relationship Id="rId38" Type="http://schemas.openxmlformats.org/officeDocument/2006/relationships/image" Target="../media/image1487.png"/><Relationship Id="rId59" Type="http://schemas.openxmlformats.org/officeDocument/2006/relationships/customXml" Target="../ink/ink1498.xml"/><Relationship Id="rId103" Type="http://schemas.openxmlformats.org/officeDocument/2006/relationships/customXml" Target="../ink/ink1520.xml"/><Relationship Id="rId124" Type="http://schemas.openxmlformats.org/officeDocument/2006/relationships/image" Target="../media/image1530.png"/><Relationship Id="rId70" Type="http://schemas.openxmlformats.org/officeDocument/2006/relationships/image" Target="../media/image1503.png"/><Relationship Id="rId91" Type="http://schemas.openxmlformats.org/officeDocument/2006/relationships/customXml" Target="../ink/ink1514.xml"/><Relationship Id="rId145" Type="http://schemas.openxmlformats.org/officeDocument/2006/relationships/customXml" Target="../ink/ink1541.xml"/><Relationship Id="rId166" Type="http://schemas.openxmlformats.org/officeDocument/2006/relationships/image" Target="../media/image1551.png"/><Relationship Id="rId187" Type="http://schemas.openxmlformats.org/officeDocument/2006/relationships/customXml" Target="../ink/ink1562.xml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482.png"/><Relationship Id="rId49" Type="http://schemas.openxmlformats.org/officeDocument/2006/relationships/customXml" Target="../ink/ink1493.xml"/><Relationship Id="rId114" Type="http://schemas.openxmlformats.org/officeDocument/2006/relationships/image" Target="../media/image1525.png"/><Relationship Id="rId60" Type="http://schemas.openxmlformats.org/officeDocument/2006/relationships/image" Target="../media/image1498.png"/><Relationship Id="rId81" Type="http://schemas.openxmlformats.org/officeDocument/2006/relationships/customXml" Target="../ink/ink1509.xml"/><Relationship Id="rId135" Type="http://schemas.openxmlformats.org/officeDocument/2006/relationships/customXml" Target="../ink/ink1536.xml"/><Relationship Id="rId156" Type="http://schemas.openxmlformats.org/officeDocument/2006/relationships/image" Target="../media/image1546.png"/><Relationship Id="rId177" Type="http://schemas.openxmlformats.org/officeDocument/2006/relationships/customXml" Target="../ink/ink1557.xml"/><Relationship Id="rId198" Type="http://schemas.openxmlformats.org/officeDocument/2006/relationships/image" Target="../media/image1567.png"/><Relationship Id="rId202" Type="http://schemas.openxmlformats.org/officeDocument/2006/relationships/image" Target="../media/image1569.png"/><Relationship Id="rId18" Type="http://schemas.openxmlformats.org/officeDocument/2006/relationships/image" Target="../media/image1477.png"/><Relationship Id="rId39" Type="http://schemas.openxmlformats.org/officeDocument/2006/relationships/customXml" Target="../ink/ink1488.xml"/><Relationship Id="rId50" Type="http://schemas.openxmlformats.org/officeDocument/2006/relationships/image" Target="../media/image1493.png"/><Relationship Id="rId104" Type="http://schemas.openxmlformats.org/officeDocument/2006/relationships/image" Target="../media/image1520.png"/><Relationship Id="rId125" Type="http://schemas.openxmlformats.org/officeDocument/2006/relationships/customXml" Target="../ink/ink1531.xml"/><Relationship Id="rId146" Type="http://schemas.openxmlformats.org/officeDocument/2006/relationships/image" Target="../media/image1541.png"/><Relationship Id="rId167" Type="http://schemas.openxmlformats.org/officeDocument/2006/relationships/customXml" Target="../ink/ink1552.xml"/><Relationship Id="rId188" Type="http://schemas.openxmlformats.org/officeDocument/2006/relationships/image" Target="../media/image1562.png"/><Relationship Id="rId71" Type="http://schemas.openxmlformats.org/officeDocument/2006/relationships/customXml" Target="../ink/ink1504.xml"/><Relationship Id="rId92" Type="http://schemas.openxmlformats.org/officeDocument/2006/relationships/image" Target="../media/image15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3.png"/><Relationship Id="rId13" Type="http://schemas.openxmlformats.org/officeDocument/2006/relationships/customXml" Target="../ink/ink1576.xml"/><Relationship Id="rId18" Type="http://schemas.openxmlformats.org/officeDocument/2006/relationships/image" Target="../media/image1578.png"/><Relationship Id="rId3" Type="http://schemas.openxmlformats.org/officeDocument/2006/relationships/customXml" Target="../ink/ink1571.xml"/><Relationship Id="rId7" Type="http://schemas.openxmlformats.org/officeDocument/2006/relationships/customXml" Target="../ink/ink1573.xml"/><Relationship Id="rId12" Type="http://schemas.openxmlformats.org/officeDocument/2006/relationships/image" Target="../media/image1575.png"/><Relationship Id="rId17" Type="http://schemas.openxmlformats.org/officeDocument/2006/relationships/customXml" Target="../ink/ink1578.xml"/><Relationship Id="rId2" Type="http://schemas.openxmlformats.org/officeDocument/2006/relationships/image" Target="../media/image1469.png"/><Relationship Id="rId16" Type="http://schemas.openxmlformats.org/officeDocument/2006/relationships/image" Target="../media/image15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2.png"/><Relationship Id="rId11" Type="http://schemas.openxmlformats.org/officeDocument/2006/relationships/customXml" Target="../ink/ink1575.xml"/><Relationship Id="rId5" Type="http://schemas.openxmlformats.org/officeDocument/2006/relationships/customXml" Target="../ink/ink1572.xml"/><Relationship Id="rId15" Type="http://schemas.openxmlformats.org/officeDocument/2006/relationships/customXml" Target="../ink/ink1577.xml"/><Relationship Id="rId10" Type="http://schemas.openxmlformats.org/officeDocument/2006/relationships/image" Target="../media/image1574.png"/><Relationship Id="rId4" Type="http://schemas.openxmlformats.org/officeDocument/2006/relationships/image" Target="../media/image1571.png"/><Relationship Id="rId9" Type="http://schemas.openxmlformats.org/officeDocument/2006/relationships/customXml" Target="../ink/ink1574.xml"/><Relationship Id="rId14" Type="http://schemas.openxmlformats.org/officeDocument/2006/relationships/image" Target="../media/image157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2.png"/><Relationship Id="rId13" Type="http://schemas.openxmlformats.org/officeDocument/2006/relationships/customXml" Target="../ink/ink1584.xml"/><Relationship Id="rId3" Type="http://schemas.openxmlformats.org/officeDocument/2006/relationships/customXml" Target="../ink/ink1579.xml"/><Relationship Id="rId7" Type="http://schemas.openxmlformats.org/officeDocument/2006/relationships/customXml" Target="../ink/ink1581.xml"/><Relationship Id="rId12" Type="http://schemas.openxmlformats.org/officeDocument/2006/relationships/image" Target="../media/image1584.png"/><Relationship Id="rId2" Type="http://schemas.openxmlformats.org/officeDocument/2006/relationships/image" Target="../media/image15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1.png"/><Relationship Id="rId11" Type="http://schemas.openxmlformats.org/officeDocument/2006/relationships/customXml" Target="../ink/ink1583.xml"/><Relationship Id="rId5" Type="http://schemas.openxmlformats.org/officeDocument/2006/relationships/customXml" Target="../ink/ink1580.xml"/><Relationship Id="rId10" Type="http://schemas.openxmlformats.org/officeDocument/2006/relationships/image" Target="../media/image1583.png"/><Relationship Id="rId4" Type="http://schemas.openxmlformats.org/officeDocument/2006/relationships/image" Target="../media/image15800.png"/><Relationship Id="rId9" Type="http://schemas.openxmlformats.org/officeDocument/2006/relationships/customXml" Target="../ink/ink1582.xml"/><Relationship Id="rId14" Type="http://schemas.openxmlformats.org/officeDocument/2006/relationships/image" Target="../media/image15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42.xml"/><Relationship Id="rId21" Type="http://schemas.openxmlformats.org/officeDocument/2006/relationships/customXml" Target="../ink/ink1594.xml"/><Relationship Id="rId42" Type="http://schemas.openxmlformats.org/officeDocument/2006/relationships/image" Target="../media/image1607.png"/><Relationship Id="rId63" Type="http://schemas.openxmlformats.org/officeDocument/2006/relationships/customXml" Target="../ink/ink1615.xml"/><Relationship Id="rId84" Type="http://schemas.openxmlformats.org/officeDocument/2006/relationships/image" Target="../media/image1628.png"/><Relationship Id="rId138" Type="http://schemas.openxmlformats.org/officeDocument/2006/relationships/image" Target="../media/image1655.png"/><Relationship Id="rId107" Type="http://schemas.openxmlformats.org/officeDocument/2006/relationships/customXml" Target="../ink/ink1637.xml"/><Relationship Id="rId11" Type="http://schemas.openxmlformats.org/officeDocument/2006/relationships/customXml" Target="../ink/ink1589.xml"/><Relationship Id="rId32" Type="http://schemas.openxmlformats.org/officeDocument/2006/relationships/image" Target="../media/image1602.png"/><Relationship Id="rId53" Type="http://schemas.openxmlformats.org/officeDocument/2006/relationships/customXml" Target="../ink/ink1610.xml"/><Relationship Id="rId74" Type="http://schemas.openxmlformats.org/officeDocument/2006/relationships/image" Target="../media/image1623.png"/><Relationship Id="rId128" Type="http://schemas.openxmlformats.org/officeDocument/2006/relationships/image" Target="../media/image1650.png"/><Relationship Id="rId5" Type="http://schemas.openxmlformats.org/officeDocument/2006/relationships/customXml" Target="../ink/ink1586.xml"/><Relationship Id="rId90" Type="http://schemas.openxmlformats.org/officeDocument/2006/relationships/image" Target="../media/image1631.png"/><Relationship Id="rId95" Type="http://schemas.openxmlformats.org/officeDocument/2006/relationships/customXml" Target="../ink/ink1631.xml"/><Relationship Id="rId22" Type="http://schemas.openxmlformats.org/officeDocument/2006/relationships/image" Target="../media/image1597.png"/><Relationship Id="rId27" Type="http://schemas.openxmlformats.org/officeDocument/2006/relationships/customXml" Target="../ink/ink1597.xml"/><Relationship Id="rId43" Type="http://schemas.openxmlformats.org/officeDocument/2006/relationships/customXml" Target="../ink/ink1605.xml"/><Relationship Id="rId48" Type="http://schemas.openxmlformats.org/officeDocument/2006/relationships/image" Target="../media/image1610.png"/><Relationship Id="rId64" Type="http://schemas.openxmlformats.org/officeDocument/2006/relationships/image" Target="../media/image1618.png"/><Relationship Id="rId69" Type="http://schemas.openxmlformats.org/officeDocument/2006/relationships/customXml" Target="../ink/ink1618.xml"/><Relationship Id="rId113" Type="http://schemas.openxmlformats.org/officeDocument/2006/relationships/customXml" Target="../ink/ink1640.xml"/><Relationship Id="rId118" Type="http://schemas.openxmlformats.org/officeDocument/2006/relationships/image" Target="../media/image1645.png"/><Relationship Id="rId134" Type="http://schemas.openxmlformats.org/officeDocument/2006/relationships/image" Target="../media/image1653.png"/><Relationship Id="rId139" Type="http://schemas.openxmlformats.org/officeDocument/2006/relationships/customXml" Target="../ink/ink1653.xml"/><Relationship Id="rId80" Type="http://schemas.openxmlformats.org/officeDocument/2006/relationships/image" Target="../media/image1626.png"/><Relationship Id="rId85" Type="http://schemas.openxmlformats.org/officeDocument/2006/relationships/customXml" Target="../ink/ink1626.xml"/><Relationship Id="rId12" Type="http://schemas.openxmlformats.org/officeDocument/2006/relationships/image" Target="../media/image1592.png"/><Relationship Id="rId17" Type="http://schemas.openxmlformats.org/officeDocument/2006/relationships/customXml" Target="../ink/ink1592.xml"/><Relationship Id="rId33" Type="http://schemas.openxmlformats.org/officeDocument/2006/relationships/customXml" Target="../ink/ink1600.xml"/><Relationship Id="rId38" Type="http://schemas.openxmlformats.org/officeDocument/2006/relationships/image" Target="../media/image1605.png"/><Relationship Id="rId59" Type="http://schemas.openxmlformats.org/officeDocument/2006/relationships/customXml" Target="../ink/ink1613.xml"/><Relationship Id="rId103" Type="http://schemas.openxmlformats.org/officeDocument/2006/relationships/customXml" Target="../ink/ink1635.xml"/><Relationship Id="rId108" Type="http://schemas.openxmlformats.org/officeDocument/2006/relationships/image" Target="../media/image1640.png"/><Relationship Id="rId124" Type="http://schemas.openxmlformats.org/officeDocument/2006/relationships/image" Target="../media/image1648.png"/><Relationship Id="rId129" Type="http://schemas.openxmlformats.org/officeDocument/2006/relationships/customXml" Target="../ink/ink1648.xml"/><Relationship Id="rId54" Type="http://schemas.openxmlformats.org/officeDocument/2006/relationships/image" Target="../media/image1613.png"/><Relationship Id="rId70" Type="http://schemas.openxmlformats.org/officeDocument/2006/relationships/image" Target="../media/image1621.png"/><Relationship Id="rId75" Type="http://schemas.openxmlformats.org/officeDocument/2006/relationships/customXml" Target="../ink/ink1621.xml"/><Relationship Id="rId91" Type="http://schemas.openxmlformats.org/officeDocument/2006/relationships/customXml" Target="../ink/ink1629.xml"/><Relationship Id="rId96" Type="http://schemas.openxmlformats.org/officeDocument/2006/relationships/image" Target="../media/image1634.png"/><Relationship Id="rId140" Type="http://schemas.openxmlformats.org/officeDocument/2006/relationships/image" Target="../media/image1656.png"/><Relationship Id="rId145" Type="http://schemas.openxmlformats.org/officeDocument/2006/relationships/customXml" Target="../ink/ink16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9.png"/><Relationship Id="rId23" Type="http://schemas.openxmlformats.org/officeDocument/2006/relationships/customXml" Target="../ink/ink1595.xml"/><Relationship Id="rId28" Type="http://schemas.openxmlformats.org/officeDocument/2006/relationships/image" Target="../media/image1600.png"/><Relationship Id="rId49" Type="http://schemas.openxmlformats.org/officeDocument/2006/relationships/customXml" Target="../ink/ink1608.xml"/><Relationship Id="rId114" Type="http://schemas.openxmlformats.org/officeDocument/2006/relationships/image" Target="../media/image1643.png"/><Relationship Id="rId119" Type="http://schemas.openxmlformats.org/officeDocument/2006/relationships/customXml" Target="../ink/ink1643.xml"/><Relationship Id="rId44" Type="http://schemas.openxmlformats.org/officeDocument/2006/relationships/image" Target="../media/image1608.png"/><Relationship Id="rId60" Type="http://schemas.openxmlformats.org/officeDocument/2006/relationships/image" Target="../media/image1616.png"/><Relationship Id="rId65" Type="http://schemas.openxmlformats.org/officeDocument/2006/relationships/customXml" Target="../ink/ink1616.xml"/><Relationship Id="rId81" Type="http://schemas.openxmlformats.org/officeDocument/2006/relationships/customXml" Target="../ink/ink1624.xml"/><Relationship Id="rId86" Type="http://schemas.openxmlformats.org/officeDocument/2006/relationships/image" Target="../media/image1629.png"/><Relationship Id="rId130" Type="http://schemas.openxmlformats.org/officeDocument/2006/relationships/image" Target="../media/image1651.png"/><Relationship Id="rId135" Type="http://schemas.openxmlformats.org/officeDocument/2006/relationships/customXml" Target="../ink/ink1651.xml"/><Relationship Id="rId13" Type="http://schemas.openxmlformats.org/officeDocument/2006/relationships/customXml" Target="../ink/ink1590.xml"/><Relationship Id="rId18" Type="http://schemas.openxmlformats.org/officeDocument/2006/relationships/image" Target="../media/image1595.png"/><Relationship Id="rId39" Type="http://schemas.openxmlformats.org/officeDocument/2006/relationships/customXml" Target="../ink/ink1603.xml"/><Relationship Id="rId109" Type="http://schemas.openxmlformats.org/officeDocument/2006/relationships/customXml" Target="../ink/ink1638.xml"/><Relationship Id="rId34" Type="http://schemas.openxmlformats.org/officeDocument/2006/relationships/image" Target="../media/image1603.png"/><Relationship Id="rId50" Type="http://schemas.openxmlformats.org/officeDocument/2006/relationships/image" Target="../media/image1611.png"/><Relationship Id="rId55" Type="http://schemas.openxmlformats.org/officeDocument/2006/relationships/customXml" Target="../ink/ink1611.xml"/><Relationship Id="rId76" Type="http://schemas.openxmlformats.org/officeDocument/2006/relationships/image" Target="../media/image1624.png"/><Relationship Id="rId97" Type="http://schemas.openxmlformats.org/officeDocument/2006/relationships/customXml" Target="../ink/ink1632.xml"/><Relationship Id="rId104" Type="http://schemas.openxmlformats.org/officeDocument/2006/relationships/image" Target="../media/image1638.png"/><Relationship Id="rId120" Type="http://schemas.openxmlformats.org/officeDocument/2006/relationships/image" Target="../media/image1646.png"/><Relationship Id="rId125" Type="http://schemas.openxmlformats.org/officeDocument/2006/relationships/customXml" Target="../ink/ink1646.xml"/><Relationship Id="rId141" Type="http://schemas.openxmlformats.org/officeDocument/2006/relationships/customXml" Target="../ink/ink1654.xml"/><Relationship Id="rId146" Type="http://schemas.openxmlformats.org/officeDocument/2006/relationships/image" Target="../media/image1659.png"/><Relationship Id="rId7" Type="http://schemas.openxmlformats.org/officeDocument/2006/relationships/customXml" Target="../ink/ink1587.xml"/><Relationship Id="rId71" Type="http://schemas.openxmlformats.org/officeDocument/2006/relationships/customXml" Target="../ink/ink1619.xml"/><Relationship Id="rId92" Type="http://schemas.openxmlformats.org/officeDocument/2006/relationships/image" Target="../media/image1632.png"/><Relationship Id="rId2" Type="http://schemas.openxmlformats.org/officeDocument/2006/relationships/image" Target="../media/image1586.png"/><Relationship Id="rId29" Type="http://schemas.openxmlformats.org/officeDocument/2006/relationships/customXml" Target="../ink/ink1598.xml"/><Relationship Id="rId24" Type="http://schemas.openxmlformats.org/officeDocument/2006/relationships/image" Target="../media/image1598.png"/><Relationship Id="rId40" Type="http://schemas.openxmlformats.org/officeDocument/2006/relationships/image" Target="../media/image1606.png"/><Relationship Id="rId45" Type="http://schemas.openxmlformats.org/officeDocument/2006/relationships/customXml" Target="../ink/ink1606.xml"/><Relationship Id="rId66" Type="http://schemas.openxmlformats.org/officeDocument/2006/relationships/image" Target="../media/image1619.png"/><Relationship Id="rId87" Type="http://schemas.openxmlformats.org/officeDocument/2006/relationships/customXml" Target="../ink/ink1627.xml"/><Relationship Id="rId110" Type="http://schemas.openxmlformats.org/officeDocument/2006/relationships/image" Target="../media/image1641.png"/><Relationship Id="rId115" Type="http://schemas.openxmlformats.org/officeDocument/2006/relationships/customXml" Target="../ink/ink1641.xml"/><Relationship Id="rId131" Type="http://schemas.openxmlformats.org/officeDocument/2006/relationships/customXml" Target="../ink/ink1649.xml"/><Relationship Id="rId136" Type="http://schemas.openxmlformats.org/officeDocument/2006/relationships/image" Target="../media/image1654.png"/><Relationship Id="rId61" Type="http://schemas.openxmlformats.org/officeDocument/2006/relationships/customXml" Target="../ink/ink1614.xml"/><Relationship Id="rId82" Type="http://schemas.openxmlformats.org/officeDocument/2006/relationships/image" Target="../media/image1627.png"/><Relationship Id="rId19" Type="http://schemas.openxmlformats.org/officeDocument/2006/relationships/customXml" Target="../ink/ink1593.xml"/><Relationship Id="rId14" Type="http://schemas.openxmlformats.org/officeDocument/2006/relationships/image" Target="../media/image1593.png"/><Relationship Id="rId30" Type="http://schemas.openxmlformats.org/officeDocument/2006/relationships/image" Target="../media/image1601.png"/><Relationship Id="rId35" Type="http://schemas.openxmlformats.org/officeDocument/2006/relationships/customXml" Target="../ink/ink1601.xml"/><Relationship Id="rId56" Type="http://schemas.openxmlformats.org/officeDocument/2006/relationships/image" Target="../media/image1614.png"/><Relationship Id="rId77" Type="http://schemas.openxmlformats.org/officeDocument/2006/relationships/customXml" Target="../ink/ink1622.xml"/><Relationship Id="rId100" Type="http://schemas.openxmlformats.org/officeDocument/2006/relationships/image" Target="../media/image1636.png"/><Relationship Id="rId105" Type="http://schemas.openxmlformats.org/officeDocument/2006/relationships/customXml" Target="../ink/ink1636.xml"/><Relationship Id="rId126" Type="http://schemas.openxmlformats.org/officeDocument/2006/relationships/image" Target="../media/image1649.png"/><Relationship Id="rId8" Type="http://schemas.openxmlformats.org/officeDocument/2006/relationships/image" Target="../media/image1590.png"/><Relationship Id="rId51" Type="http://schemas.openxmlformats.org/officeDocument/2006/relationships/customXml" Target="../ink/ink1609.xml"/><Relationship Id="rId72" Type="http://schemas.openxmlformats.org/officeDocument/2006/relationships/image" Target="../media/image1622.png"/><Relationship Id="rId93" Type="http://schemas.openxmlformats.org/officeDocument/2006/relationships/customXml" Target="../ink/ink1630.xml"/><Relationship Id="rId98" Type="http://schemas.openxmlformats.org/officeDocument/2006/relationships/image" Target="../media/image1635.png"/><Relationship Id="rId121" Type="http://schemas.openxmlformats.org/officeDocument/2006/relationships/customXml" Target="../ink/ink1644.xml"/><Relationship Id="rId142" Type="http://schemas.openxmlformats.org/officeDocument/2006/relationships/image" Target="../media/image1657.png"/><Relationship Id="rId3" Type="http://schemas.openxmlformats.org/officeDocument/2006/relationships/customXml" Target="../ink/ink1585.xml"/><Relationship Id="rId25" Type="http://schemas.openxmlformats.org/officeDocument/2006/relationships/customXml" Target="../ink/ink1596.xml"/><Relationship Id="rId46" Type="http://schemas.openxmlformats.org/officeDocument/2006/relationships/image" Target="../media/image1609.png"/><Relationship Id="rId67" Type="http://schemas.openxmlformats.org/officeDocument/2006/relationships/customXml" Target="../ink/ink1617.xml"/><Relationship Id="rId116" Type="http://schemas.openxmlformats.org/officeDocument/2006/relationships/image" Target="../media/image1644.png"/><Relationship Id="rId137" Type="http://schemas.openxmlformats.org/officeDocument/2006/relationships/customXml" Target="../ink/ink1652.xml"/><Relationship Id="rId20" Type="http://schemas.openxmlformats.org/officeDocument/2006/relationships/image" Target="../media/image1596.png"/><Relationship Id="rId41" Type="http://schemas.openxmlformats.org/officeDocument/2006/relationships/customXml" Target="../ink/ink1604.xml"/><Relationship Id="rId62" Type="http://schemas.openxmlformats.org/officeDocument/2006/relationships/image" Target="../media/image1617.png"/><Relationship Id="rId83" Type="http://schemas.openxmlformats.org/officeDocument/2006/relationships/customXml" Target="../ink/ink1625.xml"/><Relationship Id="rId88" Type="http://schemas.openxmlformats.org/officeDocument/2006/relationships/image" Target="../media/image1630.png"/><Relationship Id="rId111" Type="http://schemas.openxmlformats.org/officeDocument/2006/relationships/customXml" Target="../ink/ink1639.xml"/><Relationship Id="rId132" Type="http://schemas.openxmlformats.org/officeDocument/2006/relationships/image" Target="../media/image1652.png"/><Relationship Id="rId15" Type="http://schemas.openxmlformats.org/officeDocument/2006/relationships/customXml" Target="../ink/ink1591.xml"/><Relationship Id="rId36" Type="http://schemas.openxmlformats.org/officeDocument/2006/relationships/image" Target="../media/image1604.png"/><Relationship Id="rId57" Type="http://schemas.openxmlformats.org/officeDocument/2006/relationships/customXml" Target="../ink/ink1612.xml"/><Relationship Id="rId106" Type="http://schemas.openxmlformats.org/officeDocument/2006/relationships/image" Target="../media/image1639.png"/><Relationship Id="rId127" Type="http://schemas.openxmlformats.org/officeDocument/2006/relationships/customXml" Target="../ink/ink1647.xml"/><Relationship Id="rId10" Type="http://schemas.openxmlformats.org/officeDocument/2006/relationships/image" Target="../media/image1591.png"/><Relationship Id="rId31" Type="http://schemas.openxmlformats.org/officeDocument/2006/relationships/customXml" Target="../ink/ink1599.xml"/><Relationship Id="rId52" Type="http://schemas.openxmlformats.org/officeDocument/2006/relationships/image" Target="../media/image1612.png"/><Relationship Id="rId73" Type="http://schemas.openxmlformats.org/officeDocument/2006/relationships/customXml" Target="../ink/ink1620.xml"/><Relationship Id="rId78" Type="http://schemas.openxmlformats.org/officeDocument/2006/relationships/image" Target="../media/image1625.png"/><Relationship Id="rId94" Type="http://schemas.openxmlformats.org/officeDocument/2006/relationships/image" Target="../media/image1633.png"/><Relationship Id="rId99" Type="http://schemas.openxmlformats.org/officeDocument/2006/relationships/customXml" Target="../ink/ink1633.xml"/><Relationship Id="rId101" Type="http://schemas.openxmlformats.org/officeDocument/2006/relationships/customXml" Target="../ink/ink1634.xml"/><Relationship Id="rId122" Type="http://schemas.openxmlformats.org/officeDocument/2006/relationships/image" Target="../media/image1647.png"/><Relationship Id="rId143" Type="http://schemas.openxmlformats.org/officeDocument/2006/relationships/customXml" Target="../ink/ink1655.xml"/><Relationship Id="rId4" Type="http://schemas.openxmlformats.org/officeDocument/2006/relationships/image" Target="../media/image1588.png"/><Relationship Id="rId9" Type="http://schemas.openxmlformats.org/officeDocument/2006/relationships/customXml" Target="../ink/ink1588.xml"/><Relationship Id="rId26" Type="http://schemas.openxmlformats.org/officeDocument/2006/relationships/image" Target="../media/image1599.png"/><Relationship Id="rId47" Type="http://schemas.openxmlformats.org/officeDocument/2006/relationships/customXml" Target="../ink/ink1607.xml"/><Relationship Id="rId68" Type="http://schemas.openxmlformats.org/officeDocument/2006/relationships/image" Target="../media/image1620.png"/><Relationship Id="rId89" Type="http://schemas.openxmlformats.org/officeDocument/2006/relationships/customXml" Target="../ink/ink1628.xml"/><Relationship Id="rId112" Type="http://schemas.openxmlformats.org/officeDocument/2006/relationships/image" Target="../media/image1642.png"/><Relationship Id="rId133" Type="http://schemas.openxmlformats.org/officeDocument/2006/relationships/customXml" Target="../ink/ink1650.xml"/><Relationship Id="rId16" Type="http://schemas.openxmlformats.org/officeDocument/2006/relationships/image" Target="../media/image1594.png"/><Relationship Id="rId37" Type="http://schemas.openxmlformats.org/officeDocument/2006/relationships/customXml" Target="../ink/ink1602.xml"/><Relationship Id="rId58" Type="http://schemas.openxmlformats.org/officeDocument/2006/relationships/image" Target="../media/image1615.png"/><Relationship Id="rId79" Type="http://schemas.openxmlformats.org/officeDocument/2006/relationships/customXml" Target="../ink/ink1623.xml"/><Relationship Id="rId102" Type="http://schemas.openxmlformats.org/officeDocument/2006/relationships/image" Target="../media/image1637.png"/><Relationship Id="rId123" Type="http://schemas.openxmlformats.org/officeDocument/2006/relationships/customXml" Target="../ink/ink1645.xml"/><Relationship Id="rId144" Type="http://schemas.openxmlformats.org/officeDocument/2006/relationships/image" Target="../media/image16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6.png"/><Relationship Id="rId21" Type="http://schemas.openxmlformats.org/officeDocument/2006/relationships/image" Target="../media/image48.png"/><Relationship Id="rId42" Type="http://schemas.openxmlformats.org/officeDocument/2006/relationships/customXml" Target="../ink/ink59.xml"/><Relationship Id="rId63" Type="http://schemas.openxmlformats.org/officeDocument/2006/relationships/image" Target="../media/image69.png"/><Relationship Id="rId84" Type="http://schemas.openxmlformats.org/officeDocument/2006/relationships/customXml" Target="../ink/ink80.xml"/><Relationship Id="rId138" Type="http://schemas.openxmlformats.org/officeDocument/2006/relationships/customXml" Target="../ink/ink107.xml"/><Relationship Id="rId159" Type="http://schemas.openxmlformats.org/officeDocument/2006/relationships/image" Target="../media/image117.png"/><Relationship Id="rId170" Type="http://schemas.openxmlformats.org/officeDocument/2006/relationships/customXml" Target="../ink/ink123.xml"/><Relationship Id="rId191" Type="http://schemas.openxmlformats.org/officeDocument/2006/relationships/image" Target="../media/image133.png"/><Relationship Id="rId205" Type="http://schemas.openxmlformats.org/officeDocument/2006/relationships/image" Target="../media/image140.png"/><Relationship Id="rId226" Type="http://schemas.openxmlformats.org/officeDocument/2006/relationships/customXml" Target="../ink/ink151.xml"/><Relationship Id="rId107" Type="http://schemas.openxmlformats.org/officeDocument/2006/relationships/image" Target="../media/image91.png"/><Relationship Id="rId11" Type="http://schemas.openxmlformats.org/officeDocument/2006/relationships/image" Target="../media/image43.png"/><Relationship Id="rId32" Type="http://schemas.openxmlformats.org/officeDocument/2006/relationships/customXml" Target="../ink/ink54.xml"/><Relationship Id="rId53" Type="http://schemas.openxmlformats.org/officeDocument/2006/relationships/image" Target="../media/image64.png"/><Relationship Id="rId74" Type="http://schemas.openxmlformats.org/officeDocument/2006/relationships/customXml" Target="../ink/ink75.xml"/><Relationship Id="rId128" Type="http://schemas.openxmlformats.org/officeDocument/2006/relationships/customXml" Target="../ink/ink102.xml"/><Relationship Id="rId149" Type="http://schemas.openxmlformats.org/officeDocument/2006/relationships/image" Target="../media/image112.png"/><Relationship Id="rId5" Type="http://schemas.openxmlformats.org/officeDocument/2006/relationships/image" Target="../media/image40.png"/><Relationship Id="rId95" Type="http://schemas.openxmlformats.org/officeDocument/2006/relationships/image" Target="../media/image85.png"/><Relationship Id="rId160" Type="http://schemas.openxmlformats.org/officeDocument/2006/relationships/customXml" Target="../ink/ink118.xml"/><Relationship Id="rId181" Type="http://schemas.openxmlformats.org/officeDocument/2006/relationships/image" Target="../media/image128.png"/><Relationship Id="rId216" Type="http://schemas.openxmlformats.org/officeDocument/2006/relationships/customXml" Target="../ink/ink146.xml"/><Relationship Id="rId237" Type="http://schemas.openxmlformats.org/officeDocument/2006/relationships/image" Target="../media/image156.png"/><Relationship Id="rId22" Type="http://schemas.openxmlformats.org/officeDocument/2006/relationships/customXml" Target="../ink/ink49.xml"/><Relationship Id="rId43" Type="http://schemas.openxmlformats.org/officeDocument/2006/relationships/image" Target="../media/image59.png"/><Relationship Id="rId64" Type="http://schemas.openxmlformats.org/officeDocument/2006/relationships/customXml" Target="../ink/ink70.xml"/><Relationship Id="rId118" Type="http://schemas.openxmlformats.org/officeDocument/2006/relationships/customXml" Target="../ink/ink97.xml"/><Relationship Id="rId139" Type="http://schemas.openxmlformats.org/officeDocument/2006/relationships/image" Target="../media/image107.png"/><Relationship Id="rId85" Type="http://schemas.openxmlformats.org/officeDocument/2006/relationships/image" Target="../media/image80.png"/><Relationship Id="rId150" Type="http://schemas.openxmlformats.org/officeDocument/2006/relationships/customXml" Target="../ink/ink113.xml"/><Relationship Id="rId171" Type="http://schemas.openxmlformats.org/officeDocument/2006/relationships/image" Target="../media/image123.png"/><Relationship Id="rId192" Type="http://schemas.openxmlformats.org/officeDocument/2006/relationships/customXml" Target="../ink/ink134.xml"/><Relationship Id="rId206" Type="http://schemas.openxmlformats.org/officeDocument/2006/relationships/customXml" Target="../ink/ink141.xml"/><Relationship Id="rId227" Type="http://schemas.openxmlformats.org/officeDocument/2006/relationships/image" Target="../media/image151.png"/><Relationship Id="rId12" Type="http://schemas.openxmlformats.org/officeDocument/2006/relationships/customXml" Target="../ink/ink44.xml"/><Relationship Id="rId33" Type="http://schemas.openxmlformats.org/officeDocument/2006/relationships/image" Target="../media/image54.png"/><Relationship Id="rId108" Type="http://schemas.openxmlformats.org/officeDocument/2006/relationships/customXml" Target="../ink/ink92.xml"/><Relationship Id="rId129" Type="http://schemas.openxmlformats.org/officeDocument/2006/relationships/image" Target="../media/image102.png"/><Relationship Id="rId54" Type="http://schemas.openxmlformats.org/officeDocument/2006/relationships/customXml" Target="../ink/ink65.xml"/><Relationship Id="rId75" Type="http://schemas.openxmlformats.org/officeDocument/2006/relationships/image" Target="../media/image75.png"/><Relationship Id="rId96" Type="http://schemas.openxmlformats.org/officeDocument/2006/relationships/customXml" Target="../ink/ink86.xml"/><Relationship Id="rId140" Type="http://schemas.openxmlformats.org/officeDocument/2006/relationships/customXml" Target="../ink/ink108.xml"/><Relationship Id="rId161" Type="http://schemas.openxmlformats.org/officeDocument/2006/relationships/image" Target="../media/image118.png"/><Relationship Id="rId182" Type="http://schemas.openxmlformats.org/officeDocument/2006/relationships/customXml" Target="../ink/ink129.xml"/><Relationship Id="rId217" Type="http://schemas.openxmlformats.org/officeDocument/2006/relationships/image" Target="../media/image146.png"/><Relationship Id="rId6" Type="http://schemas.openxmlformats.org/officeDocument/2006/relationships/customXml" Target="../ink/ink41.xml"/><Relationship Id="rId238" Type="http://schemas.openxmlformats.org/officeDocument/2006/relationships/customXml" Target="../ink/ink157.xml"/><Relationship Id="rId23" Type="http://schemas.openxmlformats.org/officeDocument/2006/relationships/image" Target="../media/image49.png"/><Relationship Id="rId119" Type="http://schemas.openxmlformats.org/officeDocument/2006/relationships/image" Target="../media/image97.png"/><Relationship Id="rId44" Type="http://schemas.openxmlformats.org/officeDocument/2006/relationships/customXml" Target="../ink/ink60.xml"/><Relationship Id="rId65" Type="http://schemas.openxmlformats.org/officeDocument/2006/relationships/image" Target="../media/image70.png"/><Relationship Id="rId86" Type="http://schemas.openxmlformats.org/officeDocument/2006/relationships/customXml" Target="../ink/ink81.xml"/><Relationship Id="rId130" Type="http://schemas.openxmlformats.org/officeDocument/2006/relationships/customXml" Target="../ink/ink103.xml"/><Relationship Id="rId151" Type="http://schemas.openxmlformats.org/officeDocument/2006/relationships/image" Target="../media/image113.png"/><Relationship Id="rId172" Type="http://schemas.openxmlformats.org/officeDocument/2006/relationships/customXml" Target="../ink/ink124.xml"/><Relationship Id="rId193" Type="http://schemas.openxmlformats.org/officeDocument/2006/relationships/image" Target="../media/image134.png"/><Relationship Id="rId207" Type="http://schemas.openxmlformats.org/officeDocument/2006/relationships/image" Target="../media/image141.png"/><Relationship Id="rId228" Type="http://schemas.openxmlformats.org/officeDocument/2006/relationships/customXml" Target="../ink/ink152.xml"/><Relationship Id="rId13" Type="http://schemas.openxmlformats.org/officeDocument/2006/relationships/image" Target="../media/image44.png"/><Relationship Id="rId109" Type="http://schemas.openxmlformats.org/officeDocument/2006/relationships/image" Target="../media/image92.png"/><Relationship Id="rId34" Type="http://schemas.openxmlformats.org/officeDocument/2006/relationships/customXml" Target="../ink/ink55.xml"/><Relationship Id="rId55" Type="http://schemas.openxmlformats.org/officeDocument/2006/relationships/image" Target="../media/image65.png"/><Relationship Id="rId76" Type="http://schemas.openxmlformats.org/officeDocument/2006/relationships/customXml" Target="../ink/ink76.xml"/><Relationship Id="rId97" Type="http://schemas.openxmlformats.org/officeDocument/2006/relationships/image" Target="../media/image86.png"/><Relationship Id="rId120" Type="http://schemas.openxmlformats.org/officeDocument/2006/relationships/customXml" Target="../ink/ink98.xml"/><Relationship Id="rId141" Type="http://schemas.openxmlformats.org/officeDocument/2006/relationships/image" Target="../media/image108.png"/><Relationship Id="rId7" Type="http://schemas.openxmlformats.org/officeDocument/2006/relationships/image" Target="../media/image41.png"/><Relationship Id="rId162" Type="http://schemas.openxmlformats.org/officeDocument/2006/relationships/customXml" Target="../ink/ink119.xml"/><Relationship Id="rId183" Type="http://schemas.openxmlformats.org/officeDocument/2006/relationships/image" Target="../media/image129.png"/><Relationship Id="rId218" Type="http://schemas.openxmlformats.org/officeDocument/2006/relationships/customXml" Target="../ink/ink147.xml"/><Relationship Id="rId239" Type="http://schemas.openxmlformats.org/officeDocument/2006/relationships/image" Target="../media/image157.png"/><Relationship Id="rId24" Type="http://schemas.openxmlformats.org/officeDocument/2006/relationships/customXml" Target="../ink/ink50.xml"/><Relationship Id="rId45" Type="http://schemas.openxmlformats.org/officeDocument/2006/relationships/image" Target="../media/image60.png"/><Relationship Id="rId66" Type="http://schemas.openxmlformats.org/officeDocument/2006/relationships/customXml" Target="../ink/ink71.xml"/><Relationship Id="rId87" Type="http://schemas.openxmlformats.org/officeDocument/2006/relationships/image" Target="../media/image81.png"/><Relationship Id="rId110" Type="http://schemas.openxmlformats.org/officeDocument/2006/relationships/customXml" Target="../ink/ink93.xml"/><Relationship Id="rId131" Type="http://schemas.openxmlformats.org/officeDocument/2006/relationships/image" Target="../media/image103.png"/><Relationship Id="rId152" Type="http://schemas.openxmlformats.org/officeDocument/2006/relationships/customXml" Target="../ink/ink114.xml"/><Relationship Id="rId173" Type="http://schemas.openxmlformats.org/officeDocument/2006/relationships/image" Target="../media/image124.png"/><Relationship Id="rId194" Type="http://schemas.openxmlformats.org/officeDocument/2006/relationships/customXml" Target="../ink/ink135.xml"/><Relationship Id="rId208" Type="http://schemas.openxmlformats.org/officeDocument/2006/relationships/customXml" Target="../ink/ink142.xml"/><Relationship Id="rId229" Type="http://schemas.openxmlformats.org/officeDocument/2006/relationships/image" Target="../media/image152.png"/><Relationship Id="rId240" Type="http://schemas.openxmlformats.org/officeDocument/2006/relationships/customXml" Target="../ink/ink158.xml"/><Relationship Id="rId14" Type="http://schemas.openxmlformats.org/officeDocument/2006/relationships/customXml" Target="../ink/ink45.xml"/><Relationship Id="rId35" Type="http://schemas.openxmlformats.org/officeDocument/2006/relationships/image" Target="../media/image55.png"/><Relationship Id="rId56" Type="http://schemas.openxmlformats.org/officeDocument/2006/relationships/customXml" Target="../ink/ink66.xml"/><Relationship Id="rId77" Type="http://schemas.openxmlformats.org/officeDocument/2006/relationships/image" Target="../media/image76.png"/><Relationship Id="rId100" Type="http://schemas.openxmlformats.org/officeDocument/2006/relationships/customXml" Target="../ink/ink88.xml"/><Relationship Id="rId8" Type="http://schemas.openxmlformats.org/officeDocument/2006/relationships/customXml" Target="../ink/ink42.xml"/><Relationship Id="rId98" Type="http://schemas.openxmlformats.org/officeDocument/2006/relationships/customXml" Target="../ink/ink87.xml"/><Relationship Id="rId121" Type="http://schemas.openxmlformats.org/officeDocument/2006/relationships/image" Target="../media/image98.png"/><Relationship Id="rId142" Type="http://schemas.openxmlformats.org/officeDocument/2006/relationships/customXml" Target="../ink/ink109.xml"/><Relationship Id="rId163" Type="http://schemas.openxmlformats.org/officeDocument/2006/relationships/image" Target="../media/image119.png"/><Relationship Id="rId184" Type="http://schemas.openxmlformats.org/officeDocument/2006/relationships/customXml" Target="../ink/ink130.xml"/><Relationship Id="rId219" Type="http://schemas.openxmlformats.org/officeDocument/2006/relationships/image" Target="../media/image147.png"/><Relationship Id="rId230" Type="http://schemas.openxmlformats.org/officeDocument/2006/relationships/customXml" Target="../ink/ink153.xml"/><Relationship Id="rId25" Type="http://schemas.openxmlformats.org/officeDocument/2006/relationships/image" Target="../media/image50.png"/><Relationship Id="rId46" Type="http://schemas.openxmlformats.org/officeDocument/2006/relationships/customXml" Target="../ink/ink61.xml"/><Relationship Id="rId67" Type="http://schemas.openxmlformats.org/officeDocument/2006/relationships/image" Target="../media/image71.png"/><Relationship Id="rId88" Type="http://schemas.openxmlformats.org/officeDocument/2006/relationships/customXml" Target="../ink/ink82.xml"/><Relationship Id="rId111" Type="http://schemas.openxmlformats.org/officeDocument/2006/relationships/image" Target="../media/image93.png"/><Relationship Id="rId132" Type="http://schemas.openxmlformats.org/officeDocument/2006/relationships/customXml" Target="../ink/ink104.xml"/><Relationship Id="rId153" Type="http://schemas.openxmlformats.org/officeDocument/2006/relationships/image" Target="../media/image114.png"/><Relationship Id="rId174" Type="http://schemas.openxmlformats.org/officeDocument/2006/relationships/customXml" Target="../ink/ink125.xml"/><Relationship Id="rId195" Type="http://schemas.openxmlformats.org/officeDocument/2006/relationships/image" Target="../media/image135.png"/><Relationship Id="rId209" Type="http://schemas.openxmlformats.org/officeDocument/2006/relationships/image" Target="../media/image142.png"/><Relationship Id="rId220" Type="http://schemas.openxmlformats.org/officeDocument/2006/relationships/customXml" Target="../ink/ink148.xml"/><Relationship Id="rId241" Type="http://schemas.openxmlformats.org/officeDocument/2006/relationships/image" Target="../media/image158.png"/><Relationship Id="rId15" Type="http://schemas.openxmlformats.org/officeDocument/2006/relationships/image" Target="../media/image45.png"/><Relationship Id="rId36" Type="http://schemas.openxmlformats.org/officeDocument/2006/relationships/customXml" Target="../ink/ink56.xml"/><Relationship Id="rId57" Type="http://schemas.openxmlformats.org/officeDocument/2006/relationships/image" Target="../media/image66.png"/><Relationship Id="rId106" Type="http://schemas.openxmlformats.org/officeDocument/2006/relationships/customXml" Target="../ink/ink91.xml"/><Relationship Id="rId127" Type="http://schemas.openxmlformats.org/officeDocument/2006/relationships/image" Target="../media/image101.png"/><Relationship Id="rId10" Type="http://schemas.openxmlformats.org/officeDocument/2006/relationships/customXml" Target="../ink/ink43.xml"/><Relationship Id="rId31" Type="http://schemas.openxmlformats.org/officeDocument/2006/relationships/image" Target="../media/image53.png"/><Relationship Id="rId52" Type="http://schemas.openxmlformats.org/officeDocument/2006/relationships/customXml" Target="../ink/ink64.xml"/><Relationship Id="rId73" Type="http://schemas.openxmlformats.org/officeDocument/2006/relationships/image" Target="../media/image74.png"/><Relationship Id="rId78" Type="http://schemas.openxmlformats.org/officeDocument/2006/relationships/customXml" Target="../ink/ink77.xml"/><Relationship Id="rId94" Type="http://schemas.openxmlformats.org/officeDocument/2006/relationships/customXml" Target="../ink/ink85.xml"/><Relationship Id="rId99" Type="http://schemas.openxmlformats.org/officeDocument/2006/relationships/image" Target="../media/image87.png"/><Relationship Id="rId101" Type="http://schemas.openxmlformats.org/officeDocument/2006/relationships/image" Target="../media/image88.png"/><Relationship Id="rId122" Type="http://schemas.openxmlformats.org/officeDocument/2006/relationships/customXml" Target="../ink/ink99.xml"/><Relationship Id="rId143" Type="http://schemas.openxmlformats.org/officeDocument/2006/relationships/image" Target="../media/image109.png"/><Relationship Id="rId148" Type="http://schemas.openxmlformats.org/officeDocument/2006/relationships/customXml" Target="../ink/ink112.xml"/><Relationship Id="rId164" Type="http://schemas.openxmlformats.org/officeDocument/2006/relationships/customXml" Target="../ink/ink120.xml"/><Relationship Id="rId169" Type="http://schemas.openxmlformats.org/officeDocument/2006/relationships/image" Target="../media/image122.png"/><Relationship Id="rId185" Type="http://schemas.openxmlformats.org/officeDocument/2006/relationships/image" Target="../media/image130.png"/><Relationship Id="rId4" Type="http://schemas.openxmlformats.org/officeDocument/2006/relationships/customXml" Target="../ink/ink40.xml"/><Relationship Id="rId9" Type="http://schemas.openxmlformats.org/officeDocument/2006/relationships/image" Target="../media/image42.png"/><Relationship Id="rId180" Type="http://schemas.openxmlformats.org/officeDocument/2006/relationships/customXml" Target="../ink/ink128.xml"/><Relationship Id="rId210" Type="http://schemas.openxmlformats.org/officeDocument/2006/relationships/customXml" Target="../ink/ink143.xml"/><Relationship Id="rId215" Type="http://schemas.openxmlformats.org/officeDocument/2006/relationships/image" Target="../media/image145.png"/><Relationship Id="rId236" Type="http://schemas.openxmlformats.org/officeDocument/2006/relationships/customXml" Target="../ink/ink156.xml"/><Relationship Id="rId26" Type="http://schemas.openxmlformats.org/officeDocument/2006/relationships/customXml" Target="../ink/ink51.xml"/><Relationship Id="rId231" Type="http://schemas.openxmlformats.org/officeDocument/2006/relationships/image" Target="../media/image153.png"/><Relationship Id="rId47" Type="http://schemas.openxmlformats.org/officeDocument/2006/relationships/image" Target="../media/image61.png"/><Relationship Id="rId68" Type="http://schemas.openxmlformats.org/officeDocument/2006/relationships/customXml" Target="../ink/ink72.xml"/><Relationship Id="rId89" Type="http://schemas.openxmlformats.org/officeDocument/2006/relationships/image" Target="../media/image82.png"/><Relationship Id="rId112" Type="http://schemas.openxmlformats.org/officeDocument/2006/relationships/customXml" Target="../ink/ink94.xml"/><Relationship Id="rId133" Type="http://schemas.openxmlformats.org/officeDocument/2006/relationships/image" Target="../media/image104.png"/><Relationship Id="rId154" Type="http://schemas.openxmlformats.org/officeDocument/2006/relationships/customXml" Target="../ink/ink115.xml"/><Relationship Id="rId175" Type="http://schemas.openxmlformats.org/officeDocument/2006/relationships/image" Target="../media/image125.png"/><Relationship Id="rId196" Type="http://schemas.openxmlformats.org/officeDocument/2006/relationships/customXml" Target="../ink/ink136.xml"/><Relationship Id="rId200" Type="http://schemas.openxmlformats.org/officeDocument/2006/relationships/customXml" Target="../ink/ink138.xml"/><Relationship Id="rId16" Type="http://schemas.openxmlformats.org/officeDocument/2006/relationships/customXml" Target="../ink/ink46.xml"/><Relationship Id="rId221" Type="http://schemas.openxmlformats.org/officeDocument/2006/relationships/image" Target="../media/image148.png"/><Relationship Id="rId37" Type="http://schemas.openxmlformats.org/officeDocument/2006/relationships/image" Target="../media/image56.png"/><Relationship Id="rId58" Type="http://schemas.openxmlformats.org/officeDocument/2006/relationships/customXml" Target="../ink/ink67.xml"/><Relationship Id="rId79" Type="http://schemas.openxmlformats.org/officeDocument/2006/relationships/image" Target="../media/image77.png"/><Relationship Id="rId102" Type="http://schemas.openxmlformats.org/officeDocument/2006/relationships/customXml" Target="../ink/ink89.xml"/><Relationship Id="rId123" Type="http://schemas.openxmlformats.org/officeDocument/2006/relationships/image" Target="../media/image99.png"/><Relationship Id="rId144" Type="http://schemas.openxmlformats.org/officeDocument/2006/relationships/customXml" Target="../ink/ink110.xml"/><Relationship Id="rId90" Type="http://schemas.openxmlformats.org/officeDocument/2006/relationships/customXml" Target="../ink/ink83.xml"/><Relationship Id="rId165" Type="http://schemas.openxmlformats.org/officeDocument/2006/relationships/image" Target="../media/image120.png"/><Relationship Id="rId186" Type="http://schemas.openxmlformats.org/officeDocument/2006/relationships/customXml" Target="../ink/ink131.xml"/><Relationship Id="rId211" Type="http://schemas.openxmlformats.org/officeDocument/2006/relationships/image" Target="../media/image143.png"/><Relationship Id="rId232" Type="http://schemas.openxmlformats.org/officeDocument/2006/relationships/customXml" Target="../ink/ink154.xml"/><Relationship Id="rId27" Type="http://schemas.openxmlformats.org/officeDocument/2006/relationships/image" Target="../media/image51.png"/><Relationship Id="rId48" Type="http://schemas.openxmlformats.org/officeDocument/2006/relationships/customXml" Target="../ink/ink62.xml"/><Relationship Id="rId69" Type="http://schemas.openxmlformats.org/officeDocument/2006/relationships/image" Target="../media/image72.png"/><Relationship Id="rId113" Type="http://schemas.openxmlformats.org/officeDocument/2006/relationships/image" Target="../media/image94.png"/><Relationship Id="rId134" Type="http://schemas.openxmlformats.org/officeDocument/2006/relationships/customXml" Target="../ink/ink105.xml"/><Relationship Id="rId80" Type="http://schemas.openxmlformats.org/officeDocument/2006/relationships/customXml" Target="../ink/ink78.xml"/><Relationship Id="rId155" Type="http://schemas.openxmlformats.org/officeDocument/2006/relationships/image" Target="../media/image115.png"/><Relationship Id="rId176" Type="http://schemas.openxmlformats.org/officeDocument/2006/relationships/customXml" Target="../ink/ink126.xml"/><Relationship Id="rId197" Type="http://schemas.openxmlformats.org/officeDocument/2006/relationships/image" Target="../media/image136.png"/><Relationship Id="rId201" Type="http://schemas.openxmlformats.org/officeDocument/2006/relationships/image" Target="../media/image138.png"/><Relationship Id="rId222" Type="http://schemas.openxmlformats.org/officeDocument/2006/relationships/customXml" Target="../ink/ink149.xml"/><Relationship Id="rId17" Type="http://schemas.openxmlformats.org/officeDocument/2006/relationships/image" Target="../media/image46.png"/><Relationship Id="rId38" Type="http://schemas.openxmlformats.org/officeDocument/2006/relationships/customXml" Target="../ink/ink57.xml"/><Relationship Id="rId59" Type="http://schemas.openxmlformats.org/officeDocument/2006/relationships/image" Target="../media/image67.png"/><Relationship Id="rId103" Type="http://schemas.openxmlformats.org/officeDocument/2006/relationships/image" Target="../media/image89.png"/><Relationship Id="rId124" Type="http://schemas.openxmlformats.org/officeDocument/2006/relationships/customXml" Target="../ink/ink100.xml"/><Relationship Id="rId70" Type="http://schemas.openxmlformats.org/officeDocument/2006/relationships/customXml" Target="../ink/ink73.xml"/><Relationship Id="rId91" Type="http://schemas.openxmlformats.org/officeDocument/2006/relationships/image" Target="../media/image83.png"/><Relationship Id="rId145" Type="http://schemas.openxmlformats.org/officeDocument/2006/relationships/image" Target="../media/image110.png"/><Relationship Id="rId166" Type="http://schemas.openxmlformats.org/officeDocument/2006/relationships/customXml" Target="../ink/ink121.xml"/><Relationship Id="rId187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44.xml"/><Relationship Id="rId233" Type="http://schemas.openxmlformats.org/officeDocument/2006/relationships/image" Target="../media/image154.png"/><Relationship Id="rId28" Type="http://schemas.openxmlformats.org/officeDocument/2006/relationships/customXml" Target="../ink/ink52.xml"/><Relationship Id="rId49" Type="http://schemas.openxmlformats.org/officeDocument/2006/relationships/image" Target="../media/image62.png"/><Relationship Id="rId114" Type="http://schemas.openxmlformats.org/officeDocument/2006/relationships/customXml" Target="../ink/ink95.xml"/><Relationship Id="rId60" Type="http://schemas.openxmlformats.org/officeDocument/2006/relationships/customXml" Target="../ink/ink68.xml"/><Relationship Id="rId81" Type="http://schemas.openxmlformats.org/officeDocument/2006/relationships/image" Target="../media/image78.png"/><Relationship Id="rId135" Type="http://schemas.openxmlformats.org/officeDocument/2006/relationships/image" Target="../media/image105.png"/><Relationship Id="rId156" Type="http://schemas.openxmlformats.org/officeDocument/2006/relationships/customXml" Target="../ink/ink116.xml"/><Relationship Id="rId177" Type="http://schemas.openxmlformats.org/officeDocument/2006/relationships/image" Target="../media/image126.png"/><Relationship Id="rId198" Type="http://schemas.openxmlformats.org/officeDocument/2006/relationships/customXml" Target="../ink/ink137.xml"/><Relationship Id="rId202" Type="http://schemas.openxmlformats.org/officeDocument/2006/relationships/customXml" Target="../ink/ink139.xml"/><Relationship Id="rId223" Type="http://schemas.openxmlformats.org/officeDocument/2006/relationships/image" Target="../media/image149.png"/><Relationship Id="rId18" Type="http://schemas.openxmlformats.org/officeDocument/2006/relationships/customXml" Target="../ink/ink47.xml"/><Relationship Id="rId39" Type="http://schemas.openxmlformats.org/officeDocument/2006/relationships/image" Target="../media/image57.png"/><Relationship Id="rId50" Type="http://schemas.openxmlformats.org/officeDocument/2006/relationships/customXml" Target="../ink/ink63.xml"/><Relationship Id="rId104" Type="http://schemas.openxmlformats.org/officeDocument/2006/relationships/customXml" Target="../ink/ink90.xml"/><Relationship Id="rId125" Type="http://schemas.openxmlformats.org/officeDocument/2006/relationships/image" Target="../media/image100.png"/><Relationship Id="rId146" Type="http://schemas.openxmlformats.org/officeDocument/2006/relationships/customXml" Target="../ink/ink111.xml"/><Relationship Id="rId167" Type="http://schemas.openxmlformats.org/officeDocument/2006/relationships/image" Target="../media/image121.png"/><Relationship Id="rId188" Type="http://schemas.openxmlformats.org/officeDocument/2006/relationships/customXml" Target="../ink/ink132.xml"/><Relationship Id="rId71" Type="http://schemas.openxmlformats.org/officeDocument/2006/relationships/image" Target="../media/image73.png"/><Relationship Id="rId92" Type="http://schemas.openxmlformats.org/officeDocument/2006/relationships/customXml" Target="../ink/ink84.xml"/><Relationship Id="rId213" Type="http://schemas.openxmlformats.org/officeDocument/2006/relationships/image" Target="../media/image144.png"/><Relationship Id="rId234" Type="http://schemas.openxmlformats.org/officeDocument/2006/relationships/customXml" Target="../ink/ink155.xml"/><Relationship Id="rId2" Type="http://schemas.openxmlformats.org/officeDocument/2006/relationships/image" Target="../media/image2.png"/><Relationship Id="rId29" Type="http://schemas.openxmlformats.org/officeDocument/2006/relationships/image" Target="../media/image52.png"/><Relationship Id="rId40" Type="http://schemas.openxmlformats.org/officeDocument/2006/relationships/customXml" Target="../ink/ink58.xml"/><Relationship Id="rId115" Type="http://schemas.openxmlformats.org/officeDocument/2006/relationships/image" Target="../media/image95.png"/><Relationship Id="rId136" Type="http://schemas.openxmlformats.org/officeDocument/2006/relationships/customXml" Target="../ink/ink106.xml"/><Relationship Id="rId157" Type="http://schemas.openxmlformats.org/officeDocument/2006/relationships/image" Target="../media/image116.png"/><Relationship Id="rId178" Type="http://schemas.openxmlformats.org/officeDocument/2006/relationships/customXml" Target="../ink/ink127.xml"/><Relationship Id="rId61" Type="http://schemas.openxmlformats.org/officeDocument/2006/relationships/image" Target="../media/image68.png"/><Relationship Id="rId82" Type="http://schemas.openxmlformats.org/officeDocument/2006/relationships/customXml" Target="../ink/ink79.xml"/><Relationship Id="rId199" Type="http://schemas.openxmlformats.org/officeDocument/2006/relationships/image" Target="../media/image137.png"/><Relationship Id="rId203" Type="http://schemas.openxmlformats.org/officeDocument/2006/relationships/image" Target="../media/image139.png"/><Relationship Id="rId19" Type="http://schemas.openxmlformats.org/officeDocument/2006/relationships/image" Target="../media/image47.png"/><Relationship Id="rId224" Type="http://schemas.openxmlformats.org/officeDocument/2006/relationships/customXml" Target="../ink/ink150.xml"/><Relationship Id="rId30" Type="http://schemas.openxmlformats.org/officeDocument/2006/relationships/customXml" Target="../ink/ink53.xml"/><Relationship Id="rId105" Type="http://schemas.openxmlformats.org/officeDocument/2006/relationships/image" Target="../media/image90.png"/><Relationship Id="rId126" Type="http://schemas.openxmlformats.org/officeDocument/2006/relationships/customXml" Target="../ink/ink101.xml"/><Relationship Id="rId147" Type="http://schemas.openxmlformats.org/officeDocument/2006/relationships/image" Target="../media/image111.png"/><Relationship Id="rId168" Type="http://schemas.openxmlformats.org/officeDocument/2006/relationships/customXml" Target="../ink/ink122.xml"/><Relationship Id="rId51" Type="http://schemas.openxmlformats.org/officeDocument/2006/relationships/image" Target="../media/image63.png"/><Relationship Id="rId72" Type="http://schemas.openxmlformats.org/officeDocument/2006/relationships/customXml" Target="../ink/ink74.xml"/><Relationship Id="rId93" Type="http://schemas.openxmlformats.org/officeDocument/2006/relationships/image" Target="../media/image84.png"/><Relationship Id="rId189" Type="http://schemas.openxmlformats.org/officeDocument/2006/relationships/image" Target="../media/image132.png"/><Relationship Id="rId3" Type="http://schemas.openxmlformats.org/officeDocument/2006/relationships/image" Target="../media/image3.png"/><Relationship Id="rId214" Type="http://schemas.openxmlformats.org/officeDocument/2006/relationships/customXml" Target="../ink/ink145.xml"/><Relationship Id="rId235" Type="http://schemas.openxmlformats.org/officeDocument/2006/relationships/image" Target="../media/image155.png"/><Relationship Id="rId116" Type="http://schemas.openxmlformats.org/officeDocument/2006/relationships/customXml" Target="../ink/ink96.xml"/><Relationship Id="rId137" Type="http://schemas.openxmlformats.org/officeDocument/2006/relationships/image" Target="../media/image106.png"/><Relationship Id="rId158" Type="http://schemas.openxmlformats.org/officeDocument/2006/relationships/customXml" Target="../ink/ink117.xml"/><Relationship Id="rId20" Type="http://schemas.openxmlformats.org/officeDocument/2006/relationships/customXml" Target="../ink/ink48.xml"/><Relationship Id="rId41" Type="http://schemas.openxmlformats.org/officeDocument/2006/relationships/image" Target="../media/image58.png"/><Relationship Id="rId62" Type="http://schemas.openxmlformats.org/officeDocument/2006/relationships/customXml" Target="../ink/ink69.xml"/><Relationship Id="rId83" Type="http://schemas.openxmlformats.org/officeDocument/2006/relationships/image" Target="../media/image79.png"/><Relationship Id="rId179" Type="http://schemas.openxmlformats.org/officeDocument/2006/relationships/image" Target="../media/image127.png"/><Relationship Id="rId190" Type="http://schemas.openxmlformats.org/officeDocument/2006/relationships/customXml" Target="../ink/ink133.xml"/><Relationship Id="rId204" Type="http://schemas.openxmlformats.org/officeDocument/2006/relationships/customXml" Target="../ink/ink140.xml"/><Relationship Id="rId225" Type="http://schemas.openxmlformats.org/officeDocument/2006/relationships/image" Target="../media/image15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0.png"/><Relationship Id="rId2" Type="http://schemas.openxmlformats.org/officeDocument/2006/relationships/image" Target="../media/image158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0.png"/><Relationship Id="rId2" Type="http://schemas.openxmlformats.org/officeDocument/2006/relationships/image" Target="../media/image158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2.png"/><Relationship Id="rId2" Type="http://schemas.openxmlformats.org/officeDocument/2006/relationships/image" Target="../media/image166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2.png"/><Relationship Id="rId2" Type="http://schemas.openxmlformats.org/officeDocument/2006/relationships/image" Target="../media/image166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5.png"/><Relationship Id="rId2" Type="http://schemas.openxmlformats.org/officeDocument/2006/relationships/image" Target="../media/image166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5.png"/><Relationship Id="rId2" Type="http://schemas.openxmlformats.org/officeDocument/2006/relationships/image" Target="../media/image166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1.png"/><Relationship Id="rId21" Type="http://schemas.openxmlformats.org/officeDocument/2006/relationships/customXml" Target="../ink/ink168.xml"/><Relationship Id="rId42" Type="http://schemas.openxmlformats.org/officeDocument/2006/relationships/image" Target="../media/image179.png"/><Relationship Id="rId47" Type="http://schemas.openxmlformats.org/officeDocument/2006/relationships/customXml" Target="../ink/ink181.xml"/><Relationship Id="rId63" Type="http://schemas.openxmlformats.org/officeDocument/2006/relationships/customXml" Target="../ink/ink189.xml"/><Relationship Id="rId68" Type="http://schemas.openxmlformats.org/officeDocument/2006/relationships/image" Target="../media/image192.png"/><Relationship Id="rId84" Type="http://schemas.openxmlformats.org/officeDocument/2006/relationships/image" Target="../media/image160.emf"/><Relationship Id="rId16" Type="http://schemas.openxmlformats.org/officeDocument/2006/relationships/image" Target="../media/image166.png"/><Relationship Id="rId11" Type="http://schemas.openxmlformats.org/officeDocument/2006/relationships/customXml" Target="../ink/ink163.xml"/><Relationship Id="rId32" Type="http://schemas.openxmlformats.org/officeDocument/2006/relationships/image" Target="../media/image174.png"/><Relationship Id="rId37" Type="http://schemas.openxmlformats.org/officeDocument/2006/relationships/customXml" Target="../ink/ink176.xml"/><Relationship Id="rId53" Type="http://schemas.openxmlformats.org/officeDocument/2006/relationships/customXml" Target="../ink/ink184.xml"/><Relationship Id="rId58" Type="http://schemas.openxmlformats.org/officeDocument/2006/relationships/image" Target="../media/image187.png"/><Relationship Id="rId74" Type="http://schemas.openxmlformats.org/officeDocument/2006/relationships/image" Target="../media/image195.png"/><Relationship Id="rId79" Type="http://schemas.openxmlformats.org/officeDocument/2006/relationships/customXml" Target="../ink/ink197.xml"/><Relationship Id="rId5" Type="http://schemas.openxmlformats.org/officeDocument/2006/relationships/customXml" Target="../ink/ink160.xml"/><Relationship Id="rId61" Type="http://schemas.openxmlformats.org/officeDocument/2006/relationships/customXml" Target="../ink/ink188.xml"/><Relationship Id="rId82" Type="http://schemas.openxmlformats.org/officeDocument/2006/relationships/image" Target="../media/image199.png"/><Relationship Id="rId19" Type="http://schemas.openxmlformats.org/officeDocument/2006/relationships/customXml" Target="../ink/ink167.xml"/><Relationship Id="rId14" Type="http://schemas.openxmlformats.org/officeDocument/2006/relationships/image" Target="../media/image165.png"/><Relationship Id="rId22" Type="http://schemas.openxmlformats.org/officeDocument/2006/relationships/image" Target="../media/image169.png"/><Relationship Id="rId27" Type="http://schemas.openxmlformats.org/officeDocument/2006/relationships/customXml" Target="../ink/ink171.xml"/><Relationship Id="rId30" Type="http://schemas.openxmlformats.org/officeDocument/2006/relationships/image" Target="../media/image173.png"/><Relationship Id="rId35" Type="http://schemas.openxmlformats.org/officeDocument/2006/relationships/customXml" Target="../ink/ink175.xml"/><Relationship Id="rId43" Type="http://schemas.openxmlformats.org/officeDocument/2006/relationships/customXml" Target="../ink/ink179.xml"/><Relationship Id="rId48" Type="http://schemas.openxmlformats.org/officeDocument/2006/relationships/image" Target="../media/image182.png"/><Relationship Id="rId56" Type="http://schemas.openxmlformats.org/officeDocument/2006/relationships/image" Target="../media/image186.png"/><Relationship Id="rId64" Type="http://schemas.openxmlformats.org/officeDocument/2006/relationships/image" Target="../media/image190.png"/><Relationship Id="rId69" Type="http://schemas.openxmlformats.org/officeDocument/2006/relationships/customXml" Target="../ink/ink192.xml"/><Relationship Id="rId77" Type="http://schemas.openxmlformats.org/officeDocument/2006/relationships/customXml" Target="../ink/ink196.xml"/><Relationship Id="rId8" Type="http://schemas.openxmlformats.org/officeDocument/2006/relationships/image" Target="../media/image162.png"/><Relationship Id="rId51" Type="http://schemas.openxmlformats.org/officeDocument/2006/relationships/customXml" Target="../ink/ink183.xml"/><Relationship Id="rId72" Type="http://schemas.openxmlformats.org/officeDocument/2006/relationships/image" Target="../media/image194.png"/><Relationship Id="rId80" Type="http://schemas.openxmlformats.org/officeDocument/2006/relationships/image" Target="../media/image198.png"/><Relationship Id="rId3" Type="http://schemas.openxmlformats.org/officeDocument/2006/relationships/customXml" Target="../ink/ink159.xml"/><Relationship Id="rId12" Type="http://schemas.openxmlformats.org/officeDocument/2006/relationships/image" Target="../media/image164.png"/><Relationship Id="rId17" Type="http://schemas.openxmlformats.org/officeDocument/2006/relationships/customXml" Target="../ink/ink166.xml"/><Relationship Id="rId25" Type="http://schemas.openxmlformats.org/officeDocument/2006/relationships/customXml" Target="../ink/ink170.xml"/><Relationship Id="rId33" Type="http://schemas.openxmlformats.org/officeDocument/2006/relationships/customXml" Target="../ink/ink174.xml"/><Relationship Id="rId38" Type="http://schemas.openxmlformats.org/officeDocument/2006/relationships/image" Target="../media/image177.png"/><Relationship Id="rId46" Type="http://schemas.openxmlformats.org/officeDocument/2006/relationships/image" Target="../media/image181.png"/><Relationship Id="rId59" Type="http://schemas.openxmlformats.org/officeDocument/2006/relationships/customXml" Target="../ink/ink187.xml"/><Relationship Id="rId67" Type="http://schemas.openxmlformats.org/officeDocument/2006/relationships/customXml" Target="../ink/ink191.xml"/><Relationship Id="rId20" Type="http://schemas.openxmlformats.org/officeDocument/2006/relationships/image" Target="../media/image168.png"/><Relationship Id="rId41" Type="http://schemas.openxmlformats.org/officeDocument/2006/relationships/customXml" Target="../ink/ink178.xml"/><Relationship Id="rId54" Type="http://schemas.openxmlformats.org/officeDocument/2006/relationships/image" Target="../media/image185.png"/><Relationship Id="rId62" Type="http://schemas.openxmlformats.org/officeDocument/2006/relationships/image" Target="../media/image189.png"/><Relationship Id="rId70" Type="http://schemas.openxmlformats.org/officeDocument/2006/relationships/image" Target="../media/image193.png"/><Relationship Id="rId75" Type="http://schemas.openxmlformats.org/officeDocument/2006/relationships/customXml" Target="../ink/ink195.xml"/><Relationship Id="rId83" Type="http://schemas.openxmlformats.org/officeDocument/2006/relationships/customXml" Target="../ink/ink1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5" Type="http://schemas.openxmlformats.org/officeDocument/2006/relationships/customXml" Target="../ink/ink165.xml"/><Relationship Id="rId23" Type="http://schemas.openxmlformats.org/officeDocument/2006/relationships/customXml" Target="../ink/ink169.xml"/><Relationship Id="rId28" Type="http://schemas.openxmlformats.org/officeDocument/2006/relationships/image" Target="../media/image172.png"/><Relationship Id="rId36" Type="http://schemas.openxmlformats.org/officeDocument/2006/relationships/image" Target="../media/image176.png"/><Relationship Id="rId49" Type="http://schemas.openxmlformats.org/officeDocument/2006/relationships/customXml" Target="../ink/ink182.xml"/><Relationship Id="rId57" Type="http://schemas.openxmlformats.org/officeDocument/2006/relationships/customXml" Target="../ink/ink186.xml"/><Relationship Id="rId10" Type="http://schemas.openxmlformats.org/officeDocument/2006/relationships/image" Target="../media/image163.png"/><Relationship Id="rId31" Type="http://schemas.openxmlformats.org/officeDocument/2006/relationships/customXml" Target="../ink/ink173.xml"/><Relationship Id="rId44" Type="http://schemas.openxmlformats.org/officeDocument/2006/relationships/image" Target="../media/image180.png"/><Relationship Id="rId52" Type="http://schemas.openxmlformats.org/officeDocument/2006/relationships/image" Target="../media/image184.png"/><Relationship Id="rId60" Type="http://schemas.openxmlformats.org/officeDocument/2006/relationships/image" Target="../media/image188.png"/><Relationship Id="rId65" Type="http://schemas.openxmlformats.org/officeDocument/2006/relationships/customXml" Target="../ink/ink190.xml"/><Relationship Id="rId73" Type="http://schemas.openxmlformats.org/officeDocument/2006/relationships/customXml" Target="../ink/ink194.xml"/><Relationship Id="rId78" Type="http://schemas.openxmlformats.org/officeDocument/2006/relationships/image" Target="../media/image197.png"/><Relationship Id="rId81" Type="http://schemas.openxmlformats.org/officeDocument/2006/relationships/customXml" Target="../ink/ink198.xml"/><Relationship Id="rId4" Type="http://schemas.openxmlformats.org/officeDocument/2006/relationships/image" Target="../media/image160.png"/><Relationship Id="rId9" Type="http://schemas.openxmlformats.org/officeDocument/2006/relationships/customXml" Target="../ink/ink162.xml"/><Relationship Id="rId13" Type="http://schemas.openxmlformats.org/officeDocument/2006/relationships/customXml" Target="../ink/ink164.xml"/><Relationship Id="rId18" Type="http://schemas.openxmlformats.org/officeDocument/2006/relationships/image" Target="../media/image167.png"/><Relationship Id="rId39" Type="http://schemas.openxmlformats.org/officeDocument/2006/relationships/customXml" Target="../ink/ink177.xml"/><Relationship Id="rId34" Type="http://schemas.openxmlformats.org/officeDocument/2006/relationships/image" Target="../media/image175.png"/><Relationship Id="rId50" Type="http://schemas.openxmlformats.org/officeDocument/2006/relationships/image" Target="../media/image183.png"/><Relationship Id="rId55" Type="http://schemas.openxmlformats.org/officeDocument/2006/relationships/customXml" Target="../ink/ink185.xml"/><Relationship Id="rId76" Type="http://schemas.openxmlformats.org/officeDocument/2006/relationships/image" Target="../media/image196.png"/><Relationship Id="rId7" Type="http://schemas.openxmlformats.org/officeDocument/2006/relationships/customXml" Target="../ink/ink161.xml"/><Relationship Id="rId71" Type="http://schemas.openxmlformats.org/officeDocument/2006/relationships/customXml" Target="../ink/ink193.xml"/><Relationship Id="rId2" Type="http://schemas.openxmlformats.org/officeDocument/2006/relationships/image" Target="../media/image159.png"/><Relationship Id="rId29" Type="http://schemas.openxmlformats.org/officeDocument/2006/relationships/customXml" Target="../ink/ink172.xml"/><Relationship Id="rId24" Type="http://schemas.openxmlformats.org/officeDocument/2006/relationships/image" Target="../media/image170.png"/><Relationship Id="rId40" Type="http://schemas.openxmlformats.org/officeDocument/2006/relationships/image" Target="../media/image178.png"/><Relationship Id="rId45" Type="http://schemas.openxmlformats.org/officeDocument/2006/relationships/customXml" Target="../ink/ink180.xml"/><Relationship Id="rId66" Type="http://schemas.openxmlformats.org/officeDocument/2006/relationships/image" Target="../media/image19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8.png"/><Relationship Id="rId2" Type="http://schemas.openxmlformats.org/officeDocument/2006/relationships/image" Target="../media/image166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8.png"/><Relationship Id="rId2" Type="http://schemas.openxmlformats.org/officeDocument/2006/relationships/image" Target="../media/image166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0.png"/><Relationship Id="rId2" Type="http://schemas.openxmlformats.org/officeDocument/2006/relationships/image" Target="../media/image16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0.png"/><Relationship Id="rId2" Type="http://schemas.openxmlformats.org/officeDocument/2006/relationships/image" Target="../media/image16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3.png"/><Relationship Id="rId2" Type="http://schemas.openxmlformats.org/officeDocument/2006/relationships/image" Target="../media/image167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3.png"/><Relationship Id="rId2" Type="http://schemas.openxmlformats.org/officeDocument/2006/relationships/image" Target="../media/image167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5.png"/><Relationship Id="rId2" Type="http://schemas.openxmlformats.org/officeDocument/2006/relationships/image" Target="../media/image16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5.png"/><Relationship Id="rId2" Type="http://schemas.openxmlformats.org/officeDocument/2006/relationships/image" Target="../media/image16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8.png"/><Relationship Id="rId2" Type="http://schemas.openxmlformats.org/officeDocument/2006/relationships/image" Target="../media/image167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8.png"/><Relationship Id="rId2" Type="http://schemas.openxmlformats.org/officeDocument/2006/relationships/image" Target="../media/image167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7.xml"/><Relationship Id="rId21" Type="http://schemas.openxmlformats.org/officeDocument/2006/relationships/customXml" Target="../ink/ink209.xml"/><Relationship Id="rId42" Type="http://schemas.openxmlformats.org/officeDocument/2006/relationships/image" Target="../media/image219.png"/><Relationship Id="rId63" Type="http://schemas.openxmlformats.org/officeDocument/2006/relationships/customXml" Target="../ink/ink230.xml"/><Relationship Id="rId84" Type="http://schemas.openxmlformats.org/officeDocument/2006/relationships/image" Target="../media/image240.png"/><Relationship Id="rId138" Type="http://schemas.openxmlformats.org/officeDocument/2006/relationships/image" Target="../media/image267.png"/><Relationship Id="rId107" Type="http://schemas.openxmlformats.org/officeDocument/2006/relationships/customXml" Target="../ink/ink252.xml"/><Relationship Id="rId11" Type="http://schemas.openxmlformats.org/officeDocument/2006/relationships/customXml" Target="../ink/ink204.xml"/><Relationship Id="rId32" Type="http://schemas.openxmlformats.org/officeDocument/2006/relationships/image" Target="../media/image214.png"/><Relationship Id="rId53" Type="http://schemas.openxmlformats.org/officeDocument/2006/relationships/customXml" Target="../ink/ink225.xml"/><Relationship Id="rId74" Type="http://schemas.openxmlformats.org/officeDocument/2006/relationships/image" Target="../media/image235.png"/><Relationship Id="rId128" Type="http://schemas.openxmlformats.org/officeDocument/2006/relationships/image" Target="../media/image262.png"/><Relationship Id="rId149" Type="http://schemas.openxmlformats.org/officeDocument/2006/relationships/customXml" Target="../ink/ink273.xml"/><Relationship Id="rId5" Type="http://schemas.openxmlformats.org/officeDocument/2006/relationships/customXml" Target="../ink/ink201.xml"/><Relationship Id="rId95" Type="http://schemas.openxmlformats.org/officeDocument/2006/relationships/customXml" Target="../ink/ink246.xml"/><Relationship Id="rId22" Type="http://schemas.openxmlformats.org/officeDocument/2006/relationships/image" Target="../media/image209.png"/><Relationship Id="rId43" Type="http://schemas.openxmlformats.org/officeDocument/2006/relationships/customXml" Target="../ink/ink220.xml"/><Relationship Id="rId64" Type="http://schemas.openxmlformats.org/officeDocument/2006/relationships/image" Target="../media/image230.png"/><Relationship Id="rId118" Type="http://schemas.openxmlformats.org/officeDocument/2006/relationships/image" Target="../media/image257.png"/><Relationship Id="rId139" Type="http://schemas.openxmlformats.org/officeDocument/2006/relationships/customXml" Target="../ink/ink268.xml"/><Relationship Id="rId80" Type="http://schemas.openxmlformats.org/officeDocument/2006/relationships/image" Target="../media/image238.png"/><Relationship Id="rId85" Type="http://schemas.openxmlformats.org/officeDocument/2006/relationships/customXml" Target="../ink/ink241.xml"/><Relationship Id="rId150" Type="http://schemas.openxmlformats.org/officeDocument/2006/relationships/image" Target="../media/image273.png"/><Relationship Id="rId155" Type="http://schemas.openxmlformats.org/officeDocument/2006/relationships/customXml" Target="../ink/ink276.xml"/><Relationship Id="rId12" Type="http://schemas.openxmlformats.org/officeDocument/2006/relationships/image" Target="../media/image204.png"/><Relationship Id="rId17" Type="http://schemas.openxmlformats.org/officeDocument/2006/relationships/customXml" Target="../ink/ink207.xml"/><Relationship Id="rId33" Type="http://schemas.openxmlformats.org/officeDocument/2006/relationships/customXml" Target="../ink/ink215.xml"/><Relationship Id="rId38" Type="http://schemas.openxmlformats.org/officeDocument/2006/relationships/image" Target="../media/image217.png"/><Relationship Id="rId59" Type="http://schemas.openxmlformats.org/officeDocument/2006/relationships/customXml" Target="../ink/ink228.xml"/><Relationship Id="rId103" Type="http://schemas.openxmlformats.org/officeDocument/2006/relationships/customXml" Target="../ink/ink250.xml"/><Relationship Id="rId108" Type="http://schemas.openxmlformats.org/officeDocument/2006/relationships/image" Target="../media/image252.png"/><Relationship Id="rId124" Type="http://schemas.openxmlformats.org/officeDocument/2006/relationships/image" Target="../media/image260.png"/><Relationship Id="rId129" Type="http://schemas.openxmlformats.org/officeDocument/2006/relationships/customXml" Target="../ink/ink263.xml"/><Relationship Id="rId54" Type="http://schemas.openxmlformats.org/officeDocument/2006/relationships/image" Target="../media/image225.png"/><Relationship Id="rId70" Type="http://schemas.openxmlformats.org/officeDocument/2006/relationships/image" Target="../media/image233.png"/><Relationship Id="rId75" Type="http://schemas.openxmlformats.org/officeDocument/2006/relationships/customXml" Target="../ink/ink236.xml"/><Relationship Id="rId91" Type="http://schemas.openxmlformats.org/officeDocument/2006/relationships/customXml" Target="../ink/ink244.xml"/><Relationship Id="rId96" Type="http://schemas.openxmlformats.org/officeDocument/2006/relationships/image" Target="../media/image246.png"/><Relationship Id="rId140" Type="http://schemas.openxmlformats.org/officeDocument/2006/relationships/image" Target="../media/image268.png"/><Relationship Id="rId145" Type="http://schemas.openxmlformats.org/officeDocument/2006/relationships/customXml" Target="../ink/ink2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23" Type="http://schemas.openxmlformats.org/officeDocument/2006/relationships/customXml" Target="../ink/ink210.xml"/><Relationship Id="rId28" Type="http://schemas.openxmlformats.org/officeDocument/2006/relationships/image" Target="../media/image212.png"/><Relationship Id="rId49" Type="http://schemas.openxmlformats.org/officeDocument/2006/relationships/customXml" Target="../ink/ink223.xml"/><Relationship Id="rId114" Type="http://schemas.openxmlformats.org/officeDocument/2006/relationships/image" Target="../media/image255.png"/><Relationship Id="rId119" Type="http://schemas.openxmlformats.org/officeDocument/2006/relationships/customXml" Target="../ink/ink258.xml"/><Relationship Id="rId44" Type="http://schemas.openxmlformats.org/officeDocument/2006/relationships/image" Target="../media/image220.png"/><Relationship Id="rId60" Type="http://schemas.openxmlformats.org/officeDocument/2006/relationships/image" Target="../media/image228.png"/><Relationship Id="rId65" Type="http://schemas.openxmlformats.org/officeDocument/2006/relationships/customXml" Target="../ink/ink231.xml"/><Relationship Id="rId81" Type="http://schemas.openxmlformats.org/officeDocument/2006/relationships/customXml" Target="../ink/ink239.xml"/><Relationship Id="rId86" Type="http://schemas.openxmlformats.org/officeDocument/2006/relationships/image" Target="../media/image241.png"/><Relationship Id="rId130" Type="http://schemas.openxmlformats.org/officeDocument/2006/relationships/image" Target="../media/image263.png"/><Relationship Id="rId135" Type="http://schemas.openxmlformats.org/officeDocument/2006/relationships/customXml" Target="../ink/ink266.xml"/><Relationship Id="rId151" Type="http://schemas.openxmlformats.org/officeDocument/2006/relationships/customXml" Target="../ink/ink274.xml"/><Relationship Id="rId156" Type="http://schemas.openxmlformats.org/officeDocument/2006/relationships/image" Target="../media/image276.png"/><Relationship Id="rId13" Type="http://schemas.openxmlformats.org/officeDocument/2006/relationships/customXml" Target="../ink/ink205.xml"/><Relationship Id="rId18" Type="http://schemas.openxmlformats.org/officeDocument/2006/relationships/image" Target="../media/image207.png"/><Relationship Id="rId39" Type="http://schemas.openxmlformats.org/officeDocument/2006/relationships/customXml" Target="../ink/ink218.xml"/><Relationship Id="rId109" Type="http://schemas.openxmlformats.org/officeDocument/2006/relationships/customXml" Target="../ink/ink253.xml"/><Relationship Id="rId34" Type="http://schemas.openxmlformats.org/officeDocument/2006/relationships/image" Target="../media/image215.png"/><Relationship Id="rId50" Type="http://schemas.openxmlformats.org/officeDocument/2006/relationships/image" Target="../media/image223.png"/><Relationship Id="rId55" Type="http://schemas.openxmlformats.org/officeDocument/2006/relationships/customXml" Target="../ink/ink226.xml"/><Relationship Id="rId76" Type="http://schemas.openxmlformats.org/officeDocument/2006/relationships/image" Target="../media/image236.png"/><Relationship Id="rId97" Type="http://schemas.openxmlformats.org/officeDocument/2006/relationships/customXml" Target="../ink/ink247.xml"/><Relationship Id="rId104" Type="http://schemas.openxmlformats.org/officeDocument/2006/relationships/image" Target="../media/image250.png"/><Relationship Id="rId120" Type="http://schemas.openxmlformats.org/officeDocument/2006/relationships/image" Target="../media/image258.png"/><Relationship Id="rId125" Type="http://schemas.openxmlformats.org/officeDocument/2006/relationships/customXml" Target="../ink/ink261.xml"/><Relationship Id="rId141" Type="http://schemas.openxmlformats.org/officeDocument/2006/relationships/customXml" Target="../ink/ink269.xml"/><Relationship Id="rId146" Type="http://schemas.openxmlformats.org/officeDocument/2006/relationships/image" Target="../media/image271.png"/><Relationship Id="rId7" Type="http://schemas.openxmlformats.org/officeDocument/2006/relationships/customXml" Target="../ink/ink202.xml"/><Relationship Id="rId71" Type="http://schemas.openxmlformats.org/officeDocument/2006/relationships/customXml" Target="../ink/ink234.xml"/><Relationship Id="rId92" Type="http://schemas.openxmlformats.org/officeDocument/2006/relationships/image" Target="../media/image244.png"/><Relationship Id="rId2" Type="http://schemas.openxmlformats.org/officeDocument/2006/relationships/image" Target="../media/image200.png"/><Relationship Id="rId29" Type="http://schemas.openxmlformats.org/officeDocument/2006/relationships/customXml" Target="../ink/ink213.xml"/><Relationship Id="rId24" Type="http://schemas.openxmlformats.org/officeDocument/2006/relationships/image" Target="../media/image210.png"/><Relationship Id="rId40" Type="http://schemas.openxmlformats.org/officeDocument/2006/relationships/image" Target="../media/image218.png"/><Relationship Id="rId45" Type="http://schemas.openxmlformats.org/officeDocument/2006/relationships/customXml" Target="../ink/ink221.xml"/><Relationship Id="rId66" Type="http://schemas.openxmlformats.org/officeDocument/2006/relationships/image" Target="../media/image231.png"/><Relationship Id="rId87" Type="http://schemas.openxmlformats.org/officeDocument/2006/relationships/customXml" Target="../ink/ink242.xml"/><Relationship Id="rId110" Type="http://schemas.openxmlformats.org/officeDocument/2006/relationships/image" Target="../media/image253.png"/><Relationship Id="rId115" Type="http://schemas.openxmlformats.org/officeDocument/2006/relationships/customXml" Target="../ink/ink256.xml"/><Relationship Id="rId131" Type="http://schemas.openxmlformats.org/officeDocument/2006/relationships/customXml" Target="../ink/ink264.xml"/><Relationship Id="rId136" Type="http://schemas.openxmlformats.org/officeDocument/2006/relationships/image" Target="../media/image266.png"/><Relationship Id="rId157" Type="http://schemas.openxmlformats.org/officeDocument/2006/relationships/customXml" Target="../ink/ink277.xml"/><Relationship Id="rId61" Type="http://schemas.openxmlformats.org/officeDocument/2006/relationships/customXml" Target="../ink/ink229.xml"/><Relationship Id="rId82" Type="http://schemas.openxmlformats.org/officeDocument/2006/relationships/image" Target="../media/image239.png"/><Relationship Id="rId152" Type="http://schemas.openxmlformats.org/officeDocument/2006/relationships/image" Target="../media/image274.png"/><Relationship Id="rId19" Type="http://schemas.openxmlformats.org/officeDocument/2006/relationships/customXml" Target="../ink/ink208.xml"/><Relationship Id="rId14" Type="http://schemas.openxmlformats.org/officeDocument/2006/relationships/image" Target="../media/image205.png"/><Relationship Id="rId30" Type="http://schemas.openxmlformats.org/officeDocument/2006/relationships/image" Target="../media/image213.png"/><Relationship Id="rId35" Type="http://schemas.openxmlformats.org/officeDocument/2006/relationships/customXml" Target="../ink/ink216.xml"/><Relationship Id="rId56" Type="http://schemas.openxmlformats.org/officeDocument/2006/relationships/image" Target="../media/image226.png"/><Relationship Id="rId77" Type="http://schemas.openxmlformats.org/officeDocument/2006/relationships/customXml" Target="../ink/ink237.xml"/><Relationship Id="rId100" Type="http://schemas.openxmlformats.org/officeDocument/2006/relationships/image" Target="../media/image248.png"/><Relationship Id="rId105" Type="http://schemas.openxmlformats.org/officeDocument/2006/relationships/customXml" Target="../ink/ink251.xml"/><Relationship Id="rId126" Type="http://schemas.openxmlformats.org/officeDocument/2006/relationships/image" Target="../media/image261.png"/><Relationship Id="rId147" Type="http://schemas.openxmlformats.org/officeDocument/2006/relationships/customXml" Target="../ink/ink272.xml"/><Relationship Id="rId8" Type="http://schemas.openxmlformats.org/officeDocument/2006/relationships/image" Target="../media/image102.png"/><Relationship Id="rId51" Type="http://schemas.openxmlformats.org/officeDocument/2006/relationships/customXml" Target="../ink/ink224.xml"/><Relationship Id="rId72" Type="http://schemas.openxmlformats.org/officeDocument/2006/relationships/image" Target="../media/image234.png"/><Relationship Id="rId93" Type="http://schemas.openxmlformats.org/officeDocument/2006/relationships/customXml" Target="../ink/ink245.xml"/><Relationship Id="rId98" Type="http://schemas.openxmlformats.org/officeDocument/2006/relationships/image" Target="../media/image247.png"/><Relationship Id="rId121" Type="http://schemas.openxmlformats.org/officeDocument/2006/relationships/customXml" Target="../ink/ink259.xml"/><Relationship Id="rId142" Type="http://schemas.openxmlformats.org/officeDocument/2006/relationships/image" Target="../media/image269.png"/><Relationship Id="rId3" Type="http://schemas.openxmlformats.org/officeDocument/2006/relationships/customXml" Target="../ink/ink200.xml"/><Relationship Id="rId25" Type="http://schemas.openxmlformats.org/officeDocument/2006/relationships/customXml" Target="../ink/ink211.xml"/><Relationship Id="rId46" Type="http://schemas.openxmlformats.org/officeDocument/2006/relationships/image" Target="../media/image221.png"/><Relationship Id="rId67" Type="http://schemas.openxmlformats.org/officeDocument/2006/relationships/customXml" Target="../ink/ink232.xml"/><Relationship Id="rId116" Type="http://schemas.openxmlformats.org/officeDocument/2006/relationships/image" Target="../media/image256.png"/><Relationship Id="rId137" Type="http://schemas.openxmlformats.org/officeDocument/2006/relationships/customXml" Target="../ink/ink267.xml"/><Relationship Id="rId158" Type="http://schemas.openxmlformats.org/officeDocument/2006/relationships/image" Target="../media/image201.emf"/><Relationship Id="rId20" Type="http://schemas.openxmlformats.org/officeDocument/2006/relationships/image" Target="../media/image208.png"/><Relationship Id="rId41" Type="http://schemas.openxmlformats.org/officeDocument/2006/relationships/customXml" Target="../ink/ink219.xml"/><Relationship Id="rId62" Type="http://schemas.openxmlformats.org/officeDocument/2006/relationships/image" Target="../media/image229.png"/><Relationship Id="rId83" Type="http://schemas.openxmlformats.org/officeDocument/2006/relationships/customXml" Target="../ink/ink240.xml"/><Relationship Id="rId88" Type="http://schemas.openxmlformats.org/officeDocument/2006/relationships/image" Target="../media/image242.png"/><Relationship Id="rId111" Type="http://schemas.openxmlformats.org/officeDocument/2006/relationships/customXml" Target="../ink/ink254.xml"/><Relationship Id="rId132" Type="http://schemas.openxmlformats.org/officeDocument/2006/relationships/image" Target="../media/image264.png"/><Relationship Id="rId153" Type="http://schemas.openxmlformats.org/officeDocument/2006/relationships/customXml" Target="../ink/ink275.xml"/><Relationship Id="rId15" Type="http://schemas.openxmlformats.org/officeDocument/2006/relationships/customXml" Target="../ink/ink206.xml"/><Relationship Id="rId36" Type="http://schemas.openxmlformats.org/officeDocument/2006/relationships/image" Target="../media/image216.png"/><Relationship Id="rId57" Type="http://schemas.openxmlformats.org/officeDocument/2006/relationships/customXml" Target="../ink/ink227.xml"/><Relationship Id="rId106" Type="http://schemas.openxmlformats.org/officeDocument/2006/relationships/image" Target="../media/image251.png"/><Relationship Id="rId127" Type="http://schemas.openxmlformats.org/officeDocument/2006/relationships/customXml" Target="../ink/ink262.xml"/><Relationship Id="rId10" Type="http://schemas.openxmlformats.org/officeDocument/2006/relationships/image" Target="../media/image203.png"/><Relationship Id="rId31" Type="http://schemas.openxmlformats.org/officeDocument/2006/relationships/customXml" Target="../ink/ink214.xml"/><Relationship Id="rId52" Type="http://schemas.openxmlformats.org/officeDocument/2006/relationships/image" Target="../media/image224.png"/><Relationship Id="rId73" Type="http://schemas.openxmlformats.org/officeDocument/2006/relationships/customXml" Target="../ink/ink235.xml"/><Relationship Id="rId78" Type="http://schemas.openxmlformats.org/officeDocument/2006/relationships/image" Target="../media/image237.png"/><Relationship Id="rId94" Type="http://schemas.openxmlformats.org/officeDocument/2006/relationships/image" Target="../media/image245.png"/><Relationship Id="rId99" Type="http://schemas.openxmlformats.org/officeDocument/2006/relationships/customXml" Target="../ink/ink248.xml"/><Relationship Id="rId101" Type="http://schemas.openxmlformats.org/officeDocument/2006/relationships/customXml" Target="../ink/ink249.xml"/><Relationship Id="rId122" Type="http://schemas.openxmlformats.org/officeDocument/2006/relationships/image" Target="../media/image259.png"/><Relationship Id="rId143" Type="http://schemas.openxmlformats.org/officeDocument/2006/relationships/customXml" Target="../ink/ink270.xml"/><Relationship Id="rId148" Type="http://schemas.openxmlformats.org/officeDocument/2006/relationships/image" Target="../media/image272.png"/><Relationship Id="rId4" Type="http://schemas.openxmlformats.org/officeDocument/2006/relationships/image" Target="../media/image201.png"/><Relationship Id="rId9" Type="http://schemas.openxmlformats.org/officeDocument/2006/relationships/customXml" Target="../ink/ink203.xml"/><Relationship Id="rId26" Type="http://schemas.openxmlformats.org/officeDocument/2006/relationships/image" Target="../media/image211.png"/><Relationship Id="rId47" Type="http://schemas.openxmlformats.org/officeDocument/2006/relationships/customXml" Target="../ink/ink222.xml"/><Relationship Id="rId68" Type="http://schemas.openxmlformats.org/officeDocument/2006/relationships/image" Target="../media/image232.png"/><Relationship Id="rId89" Type="http://schemas.openxmlformats.org/officeDocument/2006/relationships/customXml" Target="../ink/ink243.xml"/><Relationship Id="rId112" Type="http://schemas.openxmlformats.org/officeDocument/2006/relationships/image" Target="../media/image254.png"/><Relationship Id="rId133" Type="http://schemas.openxmlformats.org/officeDocument/2006/relationships/customXml" Target="../ink/ink265.xml"/><Relationship Id="rId154" Type="http://schemas.openxmlformats.org/officeDocument/2006/relationships/image" Target="../media/image275.png"/><Relationship Id="rId16" Type="http://schemas.openxmlformats.org/officeDocument/2006/relationships/image" Target="../media/image206.png"/><Relationship Id="rId37" Type="http://schemas.openxmlformats.org/officeDocument/2006/relationships/customXml" Target="../ink/ink217.xml"/><Relationship Id="rId58" Type="http://schemas.openxmlformats.org/officeDocument/2006/relationships/image" Target="../media/image227.png"/><Relationship Id="rId79" Type="http://schemas.openxmlformats.org/officeDocument/2006/relationships/customXml" Target="../ink/ink238.xml"/><Relationship Id="rId102" Type="http://schemas.openxmlformats.org/officeDocument/2006/relationships/image" Target="../media/image249.png"/><Relationship Id="rId123" Type="http://schemas.openxmlformats.org/officeDocument/2006/relationships/customXml" Target="../ink/ink260.xml"/><Relationship Id="rId144" Type="http://schemas.openxmlformats.org/officeDocument/2006/relationships/image" Target="../media/image270.png"/><Relationship Id="rId90" Type="http://schemas.openxmlformats.org/officeDocument/2006/relationships/image" Target="../media/image243.png"/><Relationship Id="rId27" Type="http://schemas.openxmlformats.org/officeDocument/2006/relationships/customXml" Target="../ink/ink212.xml"/><Relationship Id="rId48" Type="http://schemas.openxmlformats.org/officeDocument/2006/relationships/image" Target="../media/image222.png"/><Relationship Id="rId69" Type="http://schemas.openxmlformats.org/officeDocument/2006/relationships/customXml" Target="../ink/ink233.xml"/><Relationship Id="rId113" Type="http://schemas.openxmlformats.org/officeDocument/2006/relationships/customXml" Target="../ink/ink255.xml"/><Relationship Id="rId134" Type="http://schemas.openxmlformats.org/officeDocument/2006/relationships/image" Target="../media/image26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1.png"/><Relationship Id="rId2" Type="http://schemas.openxmlformats.org/officeDocument/2006/relationships/image" Target="../media/image168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1.png"/><Relationship Id="rId2" Type="http://schemas.openxmlformats.org/officeDocument/2006/relationships/image" Target="../media/image168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83.xml"/><Relationship Id="rId18" Type="http://schemas.openxmlformats.org/officeDocument/2006/relationships/image" Target="../media/image285.png"/><Relationship Id="rId26" Type="http://schemas.openxmlformats.org/officeDocument/2006/relationships/image" Target="../media/image289.png"/><Relationship Id="rId39" Type="http://schemas.openxmlformats.org/officeDocument/2006/relationships/customXml" Target="../ink/ink296.xml"/><Relationship Id="rId21" Type="http://schemas.openxmlformats.org/officeDocument/2006/relationships/customXml" Target="../ink/ink287.xml"/><Relationship Id="rId34" Type="http://schemas.openxmlformats.org/officeDocument/2006/relationships/image" Target="../media/image293.png"/><Relationship Id="rId42" Type="http://schemas.openxmlformats.org/officeDocument/2006/relationships/image" Target="../media/image297.png"/><Relationship Id="rId47" Type="http://schemas.openxmlformats.org/officeDocument/2006/relationships/customXml" Target="../ink/ink300.xml"/><Relationship Id="rId50" Type="http://schemas.openxmlformats.org/officeDocument/2006/relationships/image" Target="../media/image301.png"/><Relationship Id="rId55" Type="http://schemas.openxmlformats.org/officeDocument/2006/relationships/customXml" Target="../ink/ink304.xml"/><Relationship Id="rId7" Type="http://schemas.openxmlformats.org/officeDocument/2006/relationships/customXml" Target="../ink/ink280.xml"/><Relationship Id="rId2" Type="http://schemas.openxmlformats.org/officeDocument/2006/relationships/image" Target="../media/image277.png"/><Relationship Id="rId16" Type="http://schemas.openxmlformats.org/officeDocument/2006/relationships/image" Target="../media/image284.png"/><Relationship Id="rId29" Type="http://schemas.openxmlformats.org/officeDocument/2006/relationships/customXml" Target="../ink/ink291.xml"/><Relationship Id="rId11" Type="http://schemas.openxmlformats.org/officeDocument/2006/relationships/customXml" Target="../ink/ink282.xml"/><Relationship Id="rId24" Type="http://schemas.openxmlformats.org/officeDocument/2006/relationships/image" Target="../media/image288.png"/><Relationship Id="rId32" Type="http://schemas.openxmlformats.org/officeDocument/2006/relationships/image" Target="../media/image292.png"/><Relationship Id="rId37" Type="http://schemas.openxmlformats.org/officeDocument/2006/relationships/customXml" Target="../ink/ink295.xml"/><Relationship Id="rId40" Type="http://schemas.openxmlformats.org/officeDocument/2006/relationships/image" Target="../media/image296.png"/><Relationship Id="rId45" Type="http://schemas.openxmlformats.org/officeDocument/2006/relationships/customXml" Target="../ink/ink299.xml"/><Relationship Id="rId53" Type="http://schemas.openxmlformats.org/officeDocument/2006/relationships/customXml" Target="../ink/ink303.xml"/><Relationship Id="rId58" Type="http://schemas.openxmlformats.org/officeDocument/2006/relationships/image" Target="../media/image305.png"/><Relationship Id="rId5" Type="http://schemas.openxmlformats.org/officeDocument/2006/relationships/customXml" Target="../ink/ink279.xml"/><Relationship Id="rId19" Type="http://schemas.openxmlformats.org/officeDocument/2006/relationships/customXml" Target="../ink/ink286.xml"/><Relationship Id="rId4" Type="http://schemas.openxmlformats.org/officeDocument/2006/relationships/image" Target="../media/image278.png"/><Relationship Id="rId9" Type="http://schemas.openxmlformats.org/officeDocument/2006/relationships/customXml" Target="../ink/ink281.xml"/><Relationship Id="rId14" Type="http://schemas.openxmlformats.org/officeDocument/2006/relationships/image" Target="../media/image283.png"/><Relationship Id="rId22" Type="http://schemas.openxmlformats.org/officeDocument/2006/relationships/image" Target="../media/image287.png"/><Relationship Id="rId27" Type="http://schemas.openxmlformats.org/officeDocument/2006/relationships/customXml" Target="../ink/ink290.xml"/><Relationship Id="rId30" Type="http://schemas.openxmlformats.org/officeDocument/2006/relationships/image" Target="../media/image291.png"/><Relationship Id="rId35" Type="http://schemas.openxmlformats.org/officeDocument/2006/relationships/customXml" Target="../ink/ink294.xml"/><Relationship Id="rId43" Type="http://schemas.openxmlformats.org/officeDocument/2006/relationships/customXml" Target="../ink/ink298.xml"/><Relationship Id="rId48" Type="http://schemas.openxmlformats.org/officeDocument/2006/relationships/image" Target="../media/image300.png"/><Relationship Id="rId56" Type="http://schemas.openxmlformats.org/officeDocument/2006/relationships/image" Target="../media/image304.png"/><Relationship Id="rId8" Type="http://schemas.openxmlformats.org/officeDocument/2006/relationships/image" Target="../media/image280.png"/><Relationship Id="rId51" Type="http://schemas.openxmlformats.org/officeDocument/2006/relationships/customXml" Target="../ink/ink302.xml"/><Relationship Id="rId3" Type="http://schemas.openxmlformats.org/officeDocument/2006/relationships/customXml" Target="../ink/ink278.xml"/><Relationship Id="rId12" Type="http://schemas.openxmlformats.org/officeDocument/2006/relationships/image" Target="../media/image282.png"/><Relationship Id="rId17" Type="http://schemas.openxmlformats.org/officeDocument/2006/relationships/customXml" Target="../ink/ink285.xml"/><Relationship Id="rId25" Type="http://schemas.openxmlformats.org/officeDocument/2006/relationships/customXml" Target="../ink/ink289.xml"/><Relationship Id="rId33" Type="http://schemas.openxmlformats.org/officeDocument/2006/relationships/customXml" Target="../ink/ink293.xml"/><Relationship Id="rId38" Type="http://schemas.openxmlformats.org/officeDocument/2006/relationships/image" Target="../media/image295.png"/><Relationship Id="rId46" Type="http://schemas.openxmlformats.org/officeDocument/2006/relationships/image" Target="../media/image299.png"/><Relationship Id="rId59" Type="http://schemas.openxmlformats.org/officeDocument/2006/relationships/customXml" Target="../ink/ink306.xml"/><Relationship Id="rId20" Type="http://schemas.openxmlformats.org/officeDocument/2006/relationships/image" Target="../media/image286.png"/><Relationship Id="rId41" Type="http://schemas.openxmlformats.org/officeDocument/2006/relationships/customXml" Target="../ink/ink297.xml"/><Relationship Id="rId54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15" Type="http://schemas.openxmlformats.org/officeDocument/2006/relationships/customXml" Target="../ink/ink284.xml"/><Relationship Id="rId23" Type="http://schemas.openxmlformats.org/officeDocument/2006/relationships/customXml" Target="../ink/ink288.xml"/><Relationship Id="rId28" Type="http://schemas.openxmlformats.org/officeDocument/2006/relationships/image" Target="../media/image290.png"/><Relationship Id="rId36" Type="http://schemas.openxmlformats.org/officeDocument/2006/relationships/image" Target="../media/image294.png"/><Relationship Id="rId49" Type="http://schemas.openxmlformats.org/officeDocument/2006/relationships/customXml" Target="../ink/ink301.xml"/><Relationship Id="rId57" Type="http://schemas.openxmlformats.org/officeDocument/2006/relationships/customXml" Target="../ink/ink305.xml"/><Relationship Id="rId10" Type="http://schemas.openxmlformats.org/officeDocument/2006/relationships/image" Target="../media/image281.png"/><Relationship Id="rId31" Type="http://schemas.openxmlformats.org/officeDocument/2006/relationships/customXml" Target="../ink/ink292.xml"/><Relationship Id="rId44" Type="http://schemas.openxmlformats.org/officeDocument/2006/relationships/image" Target="../media/image298.png"/><Relationship Id="rId52" Type="http://schemas.openxmlformats.org/officeDocument/2006/relationships/image" Target="../media/image302.png"/><Relationship Id="rId60" Type="http://schemas.openxmlformats.org/officeDocument/2006/relationships/image" Target="../media/image27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emf"/><Relationship Id="rId3" Type="http://schemas.openxmlformats.org/officeDocument/2006/relationships/customXml" Target="../ink/ink307.xml"/><Relationship Id="rId7" Type="http://schemas.openxmlformats.org/officeDocument/2006/relationships/customXml" Target="../ink/ink309.xml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5" Type="http://schemas.openxmlformats.org/officeDocument/2006/relationships/customXml" Target="../ink/ink308.xml"/><Relationship Id="rId4" Type="http://schemas.openxmlformats.org/officeDocument/2006/relationships/image" Target="../media/image30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0.xml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0.emf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68.xml"/><Relationship Id="rId299" Type="http://schemas.openxmlformats.org/officeDocument/2006/relationships/customXml" Target="../ink/ink459.xml"/><Relationship Id="rId21" Type="http://schemas.openxmlformats.org/officeDocument/2006/relationships/customXml" Target="../ink/ink320.xml"/><Relationship Id="rId63" Type="http://schemas.openxmlformats.org/officeDocument/2006/relationships/customXml" Target="../ink/ink341.xml"/><Relationship Id="rId159" Type="http://schemas.openxmlformats.org/officeDocument/2006/relationships/customXml" Target="../ink/ink389.xml"/><Relationship Id="rId170" Type="http://schemas.openxmlformats.org/officeDocument/2006/relationships/image" Target="../media/image393.png"/><Relationship Id="rId226" Type="http://schemas.openxmlformats.org/officeDocument/2006/relationships/image" Target="../media/image421.png"/><Relationship Id="rId268" Type="http://schemas.openxmlformats.org/officeDocument/2006/relationships/image" Target="../media/image442.png"/><Relationship Id="rId32" Type="http://schemas.openxmlformats.org/officeDocument/2006/relationships/image" Target="../media/image324.png"/><Relationship Id="rId74" Type="http://schemas.openxmlformats.org/officeDocument/2006/relationships/image" Target="../media/image345.png"/><Relationship Id="rId128" Type="http://schemas.openxmlformats.org/officeDocument/2006/relationships/image" Target="../media/image372.png"/><Relationship Id="rId5" Type="http://schemas.openxmlformats.org/officeDocument/2006/relationships/customXml" Target="../ink/ink312.xml"/><Relationship Id="rId181" Type="http://schemas.openxmlformats.org/officeDocument/2006/relationships/customXml" Target="../ink/ink400.xml"/><Relationship Id="rId237" Type="http://schemas.openxmlformats.org/officeDocument/2006/relationships/customXml" Target="../ink/ink428.xml"/><Relationship Id="rId279" Type="http://schemas.openxmlformats.org/officeDocument/2006/relationships/customXml" Target="../ink/ink449.xml"/><Relationship Id="rId43" Type="http://schemas.openxmlformats.org/officeDocument/2006/relationships/customXml" Target="../ink/ink331.xml"/><Relationship Id="rId139" Type="http://schemas.openxmlformats.org/officeDocument/2006/relationships/customXml" Target="../ink/ink379.xml"/><Relationship Id="rId290" Type="http://schemas.openxmlformats.org/officeDocument/2006/relationships/image" Target="../media/image453.png"/><Relationship Id="rId304" Type="http://schemas.openxmlformats.org/officeDocument/2006/relationships/image" Target="../media/image460.png"/><Relationship Id="rId85" Type="http://schemas.openxmlformats.org/officeDocument/2006/relationships/customXml" Target="../ink/ink352.xml"/><Relationship Id="rId150" Type="http://schemas.openxmlformats.org/officeDocument/2006/relationships/image" Target="../media/image383.png"/><Relationship Id="rId192" Type="http://schemas.openxmlformats.org/officeDocument/2006/relationships/image" Target="../media/image404.png"/><Relationship Id="rId206" Type="http://schemas.openxmlformats.org/officeDocument/2006/relationships/image" Target="../media/image411.png"/><Relationship Id="rId248" Type="http://schemas.openxmlformats.org/officeDocument/2006/relationships/image" Target="../media/image432.png"/><Relationship Id="rId12" Type="http://schemas.openxmlformats.org/officeDocument/2006/relationships/image" Target="../media/image314.png"/><Relationship Id="rId108" Type="http://schemas.openxmlformats.org/officeDocument/2006/relationships/image" Target="../media/image362.png"/><Relationship Id="rId315" Type="http://schemas.openxmlformats.org/officeDocument/2006/relationships/customXml" Target="../ink/ink467.xml"/><Relationship Id="rId54" Type="http://schemas.openxmlformats.org/officeDocument/2006/relationships/image" Target="../media/image335.png"/><Relationship Id="rId96" Type="http://schemas.openxmlformats.org/officeDocument/2006/relationships/image" Target="../media/image356.png"/><Relationship Id="rId161" Type="http://schemas.openxmlformats.org/officeDocument/2006/relationships/customXml" Target="../ink/ink390.xml"/><Relationship Id="rId217" Type="http://schemas.openxmlformats.org/officeDocument/2006/relationships/customXml" Target="../ink/ink418.xml"/><Relationship Id="rId259" Type="http://schemas.openxmlformats.org/officeDocument/2006/relationships/customXml" Target="../ink/ink439.xml"/><Relationship Id="rId23" Type="http://schemas.openxmlformats.org/officeDocument/2006/relationships/customXml" Target="../ink/ink321.xml"/><Relationship Id="rId119" Type="http://schemas.openxmlformats.org/officeDocument/2006/relationships/customXml" Target="../ink/ink369.xml"/><Relationship Id="rId270" Type="http://schemas.openxmlformats.org/officeDocument/2006/relationships/image" Target="../media/image443.png"/><Relationship Id="rId65" Type="http://schemas.openxmlformats.org/officeDocument/2006/relationships/customXml" Target="../ink/ink342.xml"/><Relationship Id="rId130" Type="http://schemas.openxmlformats.org/officeDocument/2006/relationships/image" Target="../media/image373.png"/><Relationship Id="rId172" Type="http://schemas.openxmlformats.org/officeDocument/2006/relationships/image" Target="../media/image394.png"/><Relationship Id="rId228" Type="http://schemas.openxmlformats.org/officeDocument/2006/relationships/image" Target="../media/image422.png"/><Relationship Id="rId13" Type="http://schemas.openxmlformats.org/officeDocument/2006/relationships/customXml" Target="../ink/ink316.xml"/><Relationship Id="rId109" Type="http://schemas.openxmlformats.org/officeDocument/2006/relationships/customXml" Target="../ink/ink364.xml"/><Relationship Id="rId260" Type="http://schemas.openxmlformats.org/officeDocument/2006/relationships/image" Target="../media/image438.png"/><Relationship Id="rId281" Type="http://schemas.openxmlformats.org/officeDocument/2006/relationships/customXml" Target="../ink/ink450.xml"/><Relationship Id="rId316" Type="http://schemas.openxmlformats.org/officeDocument/2006/relationships/image" Target="../media/image466.png"/><Relationship Id="rId34" Type="http://schemas.openxmlformats.org/officeDocument/2006/relationships/image" Target="../media/image325.png"/><Relationship Id="rId55" Type="http://schemas.openxmlformats.org/officeDocument/2006/relationships/customXml" Target="../ink/ink337.xml"/><Relationship Id="rId76" Type="http://schemas.openxmlformats.org/officeDocument/2006/relationships/image" Target="../media/image346.png"/><Relationship Id="rId97" Type="http://schemas.openxmlformats.org/officeDocument/2006/relationships/customXml" Target="../ink/ink358.xml"/><Relationship Id="rId120" Type="http://schemas.openxmlformats.org/officeDocument/2006/relationships/image" Target="../media/image368.png"/><Relationship Id="rId141" Type="http://schemas.openxmlformats.org/officeDocument/2006/relationships/customXml" Target="../ink/ink380.xml"/><Relationship Id="rId7" Type="http://schemas.openxmlformats.org/officeDocument/2006/relationships/customXml" Target="../ink/ink313.xml"/><Relationship Id="rId162" Type="http://schemas.openxmlformats.org/officeDocument/2006/relationships/image" Target="../media/image389.png"/><Relationship Id="rId183" Type="http://schemas.openxmlformats.org/officeDocument/2006/relationships/customXml" Target="../ink/ink401.xml"/><Relationship Id="rId218" Type="http://schemas.openxmlformats.org/officeDocument/2006/relationships/image" Target="../media/image417.png"/><Relationship Id="rId239" Type="http://schemas.openxmlformats.org/officeDocument/2006/relationships/customXml" Target="../ink/ink429.xml"/><Relationship Id="rId250" Type="http://schemas.openxmlformats.org/officeDocument/2006/relationships/image" Target="../media/image433.png"/><Relationship Id="rId271" Type="http://schemas.openxmlformats.org/officeDocument/2006/relationships/customXml" Target="../ink/ink445.xml"/><Relationship Id="rId292" Type="http://schemas.openxmlformats.org/officeDocument/2006/relationships/image" Target="../media/image454.png"/><Relationship Id="rId306" Type="http://schemas.openxmlformats.org/officeDocument/2006/relationships/image" Target="../media/image461.png"/><Relationship Id="rId24" Type="http://schemas.openxmlformats.org/officeDocument/2006/relationships/image" Target="../media/image320.png"/><Relationship Id="rId45" Type="http://schemas.openxmlformats.org/officeDocument/2006/relationships/customXml" Target="../ink/ink332.xml"/><Relationship Id="rId66" Type="http://schemas.openxmlformats.org/officeDocument/2006/relationships/image" Target="../media/image341.png"/><Relationship Id="rId87" Type="http://schemas.openxmlformats.org/officeDocument/2006/relationships/customXml" Target="../ink/ink353.xml"/><Relationship Id="rId110" Type="http://schemas.openxmlformats.org/officeDocument/2006/relationships/image" Target="../media/image363.png"/><Relationship Id="rId131" Type="http://schemas.openxmlformats.org/officeDocument/2006/relationships/customXml" Target="../ink/ink375.xml"/><Relationship Id="rId152" Type="http://schemas.openxmlformats.org/officeDocument/2006/relationships/image" Target="../media/image384.png"/><Relationship Id="rId173" Type="http://schemas.openxmlformats.org/officeDocument/2006/relationships/customXml" Target="../ink/ink396.xml"/><Relationship Id="rId194" Type="http://schemas.openxmlformats.org/officeDocument/2006/relationships/image" Target="../media/image405.png"/><Relationship Id="rId208" Type="http://schemas.openxmlformats.org/officeDocument/2006/relationships/image" Target="../media/image412.png"/><Relationship Id="rId229" Type="http://schemas.openxmlformats.org/officeDocument/2006/relationships/customXml" Target="../ink/ink424.xml"/><Relationship Id="rId240" Type="http://schemas.openxmlformats.org/officeDocument/2006/relationships/image" Target="../media/image428.png"/><Relationship Id="rId261" Type="http://schemas.openxmlformats.org/officeDocument/2006/relationships/customXml" Target="../ink/ink440.xml"/><Relationship Id="rId14" Type="http://schemas.openxmlformats.org/officeDocument/2006/relationships/image" Target="../media/image315.png"/><Relationship Id="rId35" Type="http://schemas.openxmlformats.org/officeDocument/2006/relationships/customXml" Target="../ink/ink327.xml"/><Relationship Id="rId56" Type="http://schemas.openxmlformats.org/officeDocument/2006/relationships/image" Target="../media/image336.png"/><Relationship Id="rId77" Type="http://schemas.openxmlformats.org/officeDocument/2006/relationships/customXml" Target="../ink/ink348.xml"/><Relationship Id="rId100" Type="http://schemas.openxmlformats.org/officeDocument/2006/relationships/image" Target="../media/image358.png"/><Relationship Id="rId282" Type="http://schemas.openxmlformats.org/officeDocument/2006/relationships/image" Target="../media/image449.png"/><Relationship Id="rId317" Type="http://schemas.openxmlformats.org/officeDocument/2006/relationships/customXml" Target="../ink/ink468.xml"/><Relationship Id="rId8" Type="http://schemas.openxmlformats.org/officeDocument/2006/relationships/image" Target="../media/image312.png"/><Relationship Id="rId98" Type="http://schemas.openxmlformats.org/officeDocument/2006/relationships/image" Target="../media/image357.png"/><Relationship Id="rId121" Type="http://schemas.openxmlformats.org/officeDocument/2006/relationships/customXml" Target="../ink/ink370.xml"/><Relationship Id="rId142" Type="http://schemas.openxmlformats.org/officeDocument/2006/relationships/image" Target="../media/image379.png"/><Relationship Id="rId163" Type="http://schemas.openxmlformats.org/officeDocument/2006/relationships/customXml" Target="../ink/ink391.xml"/><Relationship Id="rId184" Type="http://schemas.openxmlformats.org/officeDocument/2006/relationships/image" Target="../media/image400.png"/><Relationship Id="rId219" Type="http://schemas.openxmlformats.org/officeDocument/2006/relationships/customXml" Target="../ink/ink419.xml"/><Relationship Id="rId230" Type="http://schemas.openxmlformats.org/officeDocument/2006/relationships/image" Target="../media/image423.png"/><Relationship Id="rId251" Type="http://schemas.openxmlformats.org/officeDocument/2006/relationships/customXml" Target="../ink/ink435.xml"/><Relationship Id="rId25" Type="http://schemas.openxmlformats.org/officeDocument/2006/relationships/customXml" Target="../ink/ink322.xml"/><Relationship Id="rId46" Type="http://schemas.openxmlformats.org/officeDocument/2006/relationships/image" Target="../media/image331.png"/><Relationship Id="rId67" Type="http://schemas.openxmlformats.org/officeDocument/2006/relationships/customXml" Target="../ink/ink343.xml"/><Relationship Id="rId272" Type="http://schemas.openxmlformats.org/officeDocument/2006/relationships/image" Target="../media/image444.png"/><Relationship Id="rId293" Type="http://schemas.openxmlformats.org/officeDocument/2006/relationships/customXml" Target="../ink/ink456.xml"/><Relationship Id="rId307" Type="http://schemas.openxmlformats.org/officeDocument/2006/relationships/customXml" Target="../ink/ink463.xml"/><Relationship Id="rId88" Type="http://schemas.openxmlformats.org/officeDocument/2006/relationships/image" Target="../media/image352.png"/><Relationship Id="rId111" Type="http://schemas.openxmlformats.org/officeDocument/2006/relationships/customXml" Target="../ink/ink365.xml"/><Relationship Id="rId132" Type="http://schemas.openxmlformats.org/officeDocument/2006/relationships/image" Target="../media/image374.png"/><Relationship Id="rId153" Type="http://schemas.openxmlformats.org/officeDocument/2006/relationships/customXml" Target="../ink/ink386.xml"/><Relationship Id="rId174" Type="http://schemas.openxmlformats.org/officeDocument/2006/relationships/image" Target="../media/image395.png"/><Relationship Id="rId195" Type="http://schemas.openxmlformats.org/officeDocument/2006/relationships/customXml" Target="../ink/ink407.xml"/><Relationship Id="rId209" Type="http://schemas.openxmlformats.org/officeDocument/2006/relationships/customXml" Target="../ink/ink414.xml"/><Relationship Id="rId220" Type="http://schemas.openxmlformats.org/officeDocument/2006/relationships/image" Target="../media/image418.png"/><Relationship Id="rId241" Type="http://schemas.openxmlformats.org/officeDocument/2006/relationships/customXml" Target="../ink/ink430.xml"/><Relationship Id="rId15" Type="http://schemas.openxmlformats.org/officeDocument/2006/relationships/customXml" Target="../ink/ink317.xml"/><Relationship Id="rId36" Type="http://schemas.openxmlformats.org/officeDocument/2006/relationships/image" Target="../media/image326.png"/><Relationship Id="rId57" Type="http://schemas.openxmlformats.org/officeDocument/2006/relationships/customXml" Target="../ink/ink338.xml"/><Relationship Id="rId262" Type="http://schemas.openxmlformats.org/officeDocument/2006/relationships/image" Target="../media/image439.png"/><Relationship Id="rId283" Type="http://schemas.openxmlformats.org/officeDocument/2006/relationships/customXml" Target="../ink/ink451.xml"/><Relationship Id="rId318" Type="http://schemas.openxmlformats.org/officeDocument/2006/relationships/image" Target="../media/image467.png"/><Relationship Id="rId78" Type="http://schemas.openxmlformats.org/officeDocument/2006/relationships/image" Target="../media/image347.png"/><Relationship Id="rId99" Type="http://schemas.openxmlformats.org/officeDocument/2006/relationships/customXml" Target="../ink/ink359.xml"/><Relationship Id="rId101" Type="http://schemas.openxmlformats.org/officeDocument/2006/relationships/customXml" Target="../ink/ink360.xml"/><Relationship Id="rId122" Type="http://schemas.openxmlformats.org/officeDocument/2006/relationships/image" Target="../media/image369.png"/><Relationship Id="rId143" Type="http://schemas.openxmlformats.org/officeDocument/2006/relationships/customXml" Target="../ink/ink381.xml"/><Relationship Id="rId164" Type="http://schemas.openxmlformats.org/officeDocument/2006/relationships/image" Target="../media/image390.png"/><Relationship Id="rId185" Type="http://schemas.openxmlformats.org/officeDocument/2006/relationships/customXml" Target="../ink/ink402.xml"/><Relationship Id="rId9" Type="http://schemas.openxmlformats.org/officeDocument/2006/relationships/customXml" Target="../ink/ink314.xml"/><Relationship Id="rId210" Type="http://schemas.openxmlformats.org/officeDocument/2006/relationships/image" Target="../media/image413.png"/><Relationship Id="rId26" Type="http://schemas.openxmlformats.org/officeDocument/2006/relationships/image" Target="../media/image321.png"/><Relationship Id="rId231" Type="http://schemas.openxmlformats.org/officeDocument/2006/relationships/customXml" Target="../ink/ink425.xml"/><Relationship Id="rId252" Type="http://schemas.openxmlformats.org/officeDocument/2006/relationships/image" Target="../media/image434.png"/><Relationship Id="rId273" Type="http://schemas.openxmlformats.org/officeDocument/2006/relationships/customXml" Target="../ink/ink446.xml"/><Relationship Id="rId294" Type="http://schemas.openxmlformats.org/officeDocument/2006/relationships/image" Target="../media/image455.png"/><Relationship Id="rId308" Type="http://schemas.openxmlformats.org/officeDocument/2006/relationships/image" Target="../media/image462.png"/><Relationship Id="rId47" Type="http://schemas.openxmlformats.org/officeDocument/2006/relationships/customXml" Target="../ink/ink333.xml"/><Relationship Id="rId68" Type="http://schemas.openxmlformats.org/officeDocument/2006/relationships/image" Target="../media/image342.png"/><Relationship Id="rId89" Type="http://schemas.openxmlformats.org/officeDocument/2006/relationships/customXml" Target="../ink/ink354.xml"/><Relationship Id="rId112" Type="http://schemas.openxmlformats.org/officeDocument/2006/relationships/image" Target="../media/image364.png"/><Relationship Id="rId133" Type="http://schemas.openxmlformats.org/officeDocument/2006/relationships/customXml" Target="../ink/ink376.xml"/><Relationship Id="rId154" Type="http://schemas.openxmlformats.org/officeDocument/2006/relationships/image" Target="../media/image385.png"/><Relationship Id="rId175" Type="http://schemas.openxmlformats.org/officeDocument/2006/relationships/customXml" Target="../ink/ink397.xml"/><Relationship Id="rId196" Type="http://schemas.openxmlformats.org/officeDocument/2006/relationships/image" Target="../media/image406.png"/><Relationship Id="rId200" Type="http://schemas.openxmlformats.org/officeDocument/2006/relationships/image" Target="../media/image408.png"/><Relationship Id="rId16" Type="http://schemas.openxmlformats.org/officeDocument/2006/relationships/image" Target="../media/image316.png"/><Relationship Id="rId221" Type="http://schemas.openxmlformats.org/officeDocument/2006/relationships/customXml" Target="../ink/ink420.xml"/><Relationship Id="rId242" Type="http://schemas.openxmlformats.org/officeDocument/2006/relationships/image" Target="../media/image429.png"/><Relationship Id="rId263" Type="http://schemas.openxmlformats.org/officeDocument/2006/relationships/customXml" Target="../ink/ink441.xml"/><Relationship Id="rId284" Type="http://schemas.openxmlformats.org/officeDocument/2006/relationships/image" Target="../media/image450.png"/><Relationship Id="rId319" Type="http://schemas.openxmlformats.org/officeDocument/2006/relationships/customXml" Target="../ink/ink469.xml"/><Relationship Id="rId37" Type="http://schemas.openxmlformats.org/officeDocument/2006/relationships/customXml" Target="../ink/ink328.xml"/><Relationship Id="rId58" Type="http://schemas.openxmlformats.org/officeDocument/2006/relationships/image" Target="../media/image337.png"/><Relationship Id="rId79" Type="http://schemas.openxmlformats.org/officeDocument/2006/relationships/customXml" Target="../ink/ink349.xml"/><Relationship Id="rId102" Type="http://schemas.openxmlformats.org/officeDocument/2006/relationships/image" Target="../media/image359.png"/><Relationship Id="rId123" Type="http://schemas.openxmlformats.org/officeDocument/2006/relationships/customXml" Target="../ink/ink371.xml"/><Relationship Id="rId144" Type="http://schemas.openxmlformats.org/officeDocument/2006/relationships/image" Target="../media/image380.png"/><Relationship Id="rId90" Type="http://schemas.openxmlformats.org/officeDocument/2006/relationships/image" Target="../media/image353.png"/><Relationship Id="rId165" Type="http://schemas.openxmlformats.org/officeDocument/2006/relationships/customXml" Target="../ink/ink392.xml"/><Relationship Id="rId186" Type="http://schemas.openxmlformats.org/officeDocument/2006/relationships/image" Target="../media/image401.png"/><Relationship Id="rId211" Type="http://schemas.openxmlformats.org/officeDocument/2006/relationships/customXml" Target="../ink/ink415.xml"/><Relationship Id="rId232" Type="http://schemas.openxmlformats.org/officeDocument/2006/relationships/image" Target="../media/image424.png"/><Relationship Id="rId253" Type="http://schemas.openxmlformats.org/officeDocument/2006/relationships/customXml" Target="../ink/ink436.xml"/><Relationship Id="rId274" Type="http://schemas.openxmlformats.org/officeDocument/2006/relationships/image" Target="../media/image445.png"/><Relationship Id="rId295" Type="http://schemas.openxmlformats.org/officeDocument/2006/relationships/customXml" Target="../ink/ink457.xml"/><Relationship Id="rId309" Type="http://schemas.openxmlformats.org/officeDocument/2006/relationships/customXml" Target="../ink/ink464.xml"/><Relationship Id="rId27" Type="http://schemas.openxmlformats.org/officeDocument/2006/relationships/customXml" Target="../ink/ink323.xml"/><Relationship Id="rId48" Type="http://schemas.openxmlformats.org/officeDocument/2006/relationships/image" Target="../media/image332.png"/><Relationship Id="rId69" Type="http://schemas.openxmlformats.org/officeDocument/2006/relationships/customXml" Target="../ink/ink344.xml"/><Relationship Id="rId113" Type="http://schemas.openxmlformats.org/officeDocument/2006/relationships/customXml" Target="../ink/ink366.xml"/><Relationship Id="rId134" Type="http://schemas.openxmlformats.org/officeDocument/2006/relationships/image" Target="../media/image375.png"/><Relationship Id="rId320" Type="http://schemas.openxmlformats.org/officeDocument/2006/relationships/image" Target="../media/image468.png"/><Relationship Id="rId80" Type="http://schemas.openxmlformats.org/officeDocument/2006/relationships/image" Target="../media/image348.png"/><Relationship Id="rId155" Type="http://schemas.openxmlformats.org/officeDocument/2006/relationships/customXml" Target="../ink/ink387.xml"/><Relationship Id="rId176" Type="http://schemas.openxmlformats.org/officeDocument/2006/relationships/image" Target="../media/image396.png"/><Relationship Id="rId197" Type="http://schemas.openxmlformats.org/officeDocument/2006/relationships/customXml" Target="../ink/ink408.xml"/><Relationship Id="rId201" Type="http://schemas.openxmlformats.org/officeDocument/2006/relationships/customXml" Target="../ink/ink410.xml"/><Relationship Id="rId222" Type="http://schemas.openxmlformats.org/officeDocument/2006/relationships/image" Target="../media/image419.png"/><Relationship Id="rId243" Type="http://schemas.openxmlformats.org/officeDocument/2006/relationships/customXml" Target="../ink/ink431.xml"/><Relationship Id="rId264" Type="http://schemas.openxmlformats.org/officeDocument/2006/relationships/image" Target="../media/image440.png"/><Relationship Id="rId285" Type="http://schemas.openxmlformats.org/officeDocument/2006/relationships/customXml" Target="../ink/ink452.xml"/><Relationship Id="rId17" Type="http://schemas.openxmlformats.org/officeDocument/2006/relationships/customXml" Target="../ink/ink318.xml"/><Relationship Id="rId38" Type="http://schemas.openxmlformats.org/officeDocument/2006/relationships/image" Target="../media/image327.png"/><Relationship Id="rId59" Type="http://schemas.openxmlformats.org/officeDocument/2006/relationships/customXml" Target="../ink/ink339.xml"/><Relationship Id="rId103" Type="http://schemas.openxmlformats.org/officeDocument/2006/relationships/customXml" Target="../ink/ink361.xml"/><Relationship Id="rId124" Type="http://schemas.openxmlformats.org/officeDocument/2006/relationships/image" Target="../media/image370.png"/><Relationship Id="rId310" Type="http://schemas.openxmlformats.org/officeDocument/2006/relationships/image" Target="../media/image463.png"/><Relationship Id="rId70" Type="http://schemas.openxmlformats.org/officeDocument/2006/relationships/image" Target="../media/image343.png"/><Relationship Id="rId91" Type="http://schemas.openxmlformats.org/officeDocument/2006/relationships/customXml" Target="../ink/ink355.xml"/><Relationship Id="rId145" Type="http://schemas.openxmlformats.org/officeDocument/2006/relationships/customXml" Target="../ink/ink382.xml"/><Relationship Id="rId166" Type="http://schemas.openxmlformats.org/officeDocument/2006/relationships/image" Target="../media/image391.png"/><Relationship Id="rId187" Type="http://schemas.openxmlformats.org/officeDocument/2006/relationships/customXml" Target="../ink/ink403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414.png"/><Relationship Id="rId233" Type="http://schemas.openxmlformats.org/officeDocument/2006/relationships/customXml" Target="../ink/ink426.xml"/><Relationship Id="rId254" Type="http://schemas.openxmlformats.org/officeDocument/2006/relationships/image" Target="../media/image435.png"/><Relationship Id="rId28" Type="http://schemas.openxmlformats.org/officeDocument/2006/relationships/image" Target="../media/image322.png"/><Relationship Id="rId49" Type="http://schemas.openxmlformats.org/officeDocument/2006/relationships/customXml" Target="../ink/ink334.xml"/><Relationship Id="rId114" Type="http://schemas.openxmlformats.org/officeDocument/2006/relationships/image" Target="../media/image365.png"/><Relationship Id="rId275" Type="http://schemas.openxmlformats.org/officeDocument/2006/relationships/customXml" Target="../ink/ink447.xml"/><Relationship Id="rId296" Type="http://schemas.openxmlformats.org/officeDocument/2006/relationships/image" Target="../media/image456.png"/><Relationship Id="rId300" Type="http://schemas.openxmlformats.org/officeDocument/2006/relationships/image" Target="../media/image458.png"/><Relationship Id="rId60" Type="http://schemas.openxmlformats.org/officeDocument/2006/relationships/image" Target="../media/image338.png"/><Relationship Id="rId81" Type="http://schemas.openxmlformats.org/officeDocument/2006/relationships/customXml" Target="../ink/ink350.xml"/><Relationship Id="rId135" Type="http://schemas.openxmlformats.org/officeDocument/2006/relationships/customXml" Target="../ink/ink377.xml"/><Relationship Id="rId156" Type="http://schemas.openxmlformats.org/officeDocument/2006/relationships/image" Target="../media/image386.png"/><Relationship Id="rId177" Type="http://schemas.openxmlformats.org/officeDocument/2006/relationships/customXml" Target="../ink/ink398.xml"/><Relationship Id="rId198" Type="http://schemas.openxmlformats.org/officeDocument/2006/relationships/image" Target="../media/image407.png"/><Relationship Id="rId202" Type="http://schemas.openxmlformats.org/officeDocument/2006/relationships/image" Target="../media/image409.png"/><Relationship Id="rId223" Type="http://schemas.openxmlformats.org/officeDocument/2006/relationships/customXml" Target="../ink/ink421.xml"/><Relationship Id="rId244" Type="http://schemas.openxmlformats.org/officeDocument/2006/relationships/image" Target="../media/image430.png"/><Relationship Id="rId18" Type="http://schemas.openxmlformats.org/officeDocument/2006/relationships/image" Target="../media/image317.png"/><Relationship Id="rId39" Type="http://schemas.openxmlformats.org/officeDocument/2006/relationships/customXml" Target="../ink/ink329.xml"/><Relationship Id="rId265" Type="http://schemas.openxmlformats.org/officeDocument/2006/relationships/customXml" Target="../ink/ink442.xml"/><Relationship Id="rId286" Type="http://schemas.openxmlformats.org/officeDocument/2006/relationships/image" Target="../media/image451.png"/><Relationship Id="rId50" Type="http://schemas.openxmlformats.org/officeDocument/2006/relationships/image" Target="../media/image333.png"/><Relationship Id="rId104" Type="http://schemas.openxmlformats.org/officeDocument/2006/relationships/image" Target="../media/image360.png"/><Relationship Id="rId125" Type="http://schemas.openxmlformats.org/officeDocument/2006/relationships/customXml" Target="../ink/ink372.xml"/><Relationship Id="rId146" Type="http://schemas.openxmlformats.org/officeDocument/2006/relationships/image" Target="../media/image381.png"/><Relationship Id="rId167" Type="http://schemas.openxmlformats.org/officeDocument/2006/relationships/customXml" Target="../ink/ink393.xml"/><Relationship Id="rId188" Type="http://schemas.openxmlformats.org/officeDocument/2006/relationships/image" Target="../media/image402.png"/><Relationship Id="rId311" Type="http://schemas.openxmlformats.org/officeDocument/2006/relationships/customXml" Target="../ink/ink465.xml"/><Relationship Id="rId71" Type="http://schemas.openxmlformats.org/officeDocument/2006/relationships/customXml" Target="../ink/ink345.xml"/><Relationship Id="rId92" Type="http://schemas.openxmlformats.org/officeDocument/2006/relationships/image" Target="../media/image354.png"/><Relationship Id="rId213" Type="http://schemas.openxmlformats.org/officeDocument/2006/relationships/customXml" Target="../ink/ink416.xml"/><Relationship Id="rId234" Type="http://schemas.openxmlformats.org/officeDocument/2006/relationships/image" Target="../media/image425.png"/><Relationship Id="rId2" Type="http://schemas.openxmlformats.org/officeDocument/2006/relationships/image" Target="../media/image309.png"/><Relationship Id="rId29" Type="http://schemas.openxmlformats.org/officeDocument/2006/relationships/customXml" Target="../ink/ink324.xml"/><Relationship Id="rId255" Type="http://schemas.openxmlformats.org/officeDocument/2006/relationships/customXml" Target="../ink/ink437.xml"/><Relationship Id="rId276" Type="http://schemas.openxmlformats.org/officeDocument/2006/relationships/image" Target="../media/image446.png"/><Relationship Id="rId297" Type="http://schemas.openxmlformats.org/officeDocument/2006/relationships/customXml" Target="../ink/ink458.xml"/><Relationship Id="rId40" Type="http://schemas.openxmlformats.org/officeDocument/2006/relationships/image" Target="../media/image328.png"/><Relationship Id="rId115" Type="http://schemas.openxmlformats.org/officeDocument/2006/relationships/customXml" Target="../ink/ink367.xml"/><Relationship Id="rId136" Type="http://schemas.openxmlformats.org/officeDocument/2006/relationships/image" Target="../media/image376.png"/><Relationship Id="rId157" Type="http://schemas.openxmlformats.org/officeDocument/2006/relationships/customXml" Target="../ink/ink388.xml"/><Relationship Id="rId178" Type="http://schemas.openxmlformats.org/officeDocument/2006/relationships/image" Target="../media/image397.png"/><Relationship Id="rId301" Type="http://schemas.openxmlformats.org/officeDocument/2006/relationships/customXml" Target="../ink/ink460.xml"/><Relationship Id="rId61" Type="http://schemas.openxmlformats.org/officeDocument/2006/relationships/customXml" Target="../ink/ink340.xml"/><Relationship Id="rId82" Type="http://schemas.openxmlformats.org/officeDocument/2006/relationships/image" Target="../media/image349.png"/><Relationship Id="rId199" Type="http://schemas.openxmlformats.org/officeDocument/2006/relationships/customXml" Target="../ink/ink409.xml"/><Relationship Id="rId203" Type="http://schemas.openxmlformats.org/officeDocument/2006/relationships/customXml" Target="../ink/ink411.xml"/><Relationship Id="rId19" Type="http://schemas.openxmlformats.org/officeDocument/2006/relationships/customXml" Target="../ink/ink319.xml"/><Relationship Id="rId224" Type="http://schemas.openxmlformats.org/officeDocument/2006/relationships/image" Target="../media/image420.png"/><Relationship Id="rId245" Type="http://schemas.openxmlformats.org/officeDocument/2006/relationships/customXml" Target="../ink/ink432.xml"/><Relationship Id="rId266" Type="http://schemas.openxmlformats.org/officeDocument/2006/relationships/image" Target="../media/image441.png"/><Relationship Id="rId287" Type="http://schemas.openxmlformats.org/officeDocument/2006/relationships/customXml" Target="../ink/ink453.xml"/><Relationship Id="rId30" Type="http://schemas.openxmlformats.org/officeDocument/2006/relationships/image" Target="../media/image323.png"/><Relationship Id="rId105" Type="http://schemas.openxmlformats.org/officeDocument/2006/relationships/customXml" Target="../ink/ink362.xml"/><Relationship Id="rId126" Type="http://schemas.openxmlformats.org/officeDocument/2006/relationships/image" Target="../media/image371.png"/><Relationship Id="rId147" Type="http://schemas.openxmlformats.org/officeDocument/2006/relationships/customXml" Target="../ink/ink383.xml"/><Relationship Id="rId168" Type="http://schemas.openxmlformats.org/officeDocument/2006/relationships/image" Target="../media/image392.png"/><Relationship Id="rId312" Type="http://schemas.openxmlformats.org/officeDocument/2006/relationships/image" Target="../media/image464.png"/><Relationship Id="rId51" Type="http://schemas.openxmlformats.org/officeDocument/2006/relationships/customXml" Target="../ink/ink335.xml"/><Relationship Id="rId72" Type="http://schemas.openxmlformats.org/officeDocument/2006/relationships/image" Target="../media/image344.png"/><Relationship Id="rId93" Type="http://schemas.openxmlformats.org/officeDocument/2006/relationships/customXml" Target="../ink/ink356.xml"/><Relationship Id="rId189" Type="http://schemas.openxmlformats.org/officeDocument/2006/relationships/customXml" Target="../ink/ink404.xml"/><Relationship Id="rId3" Type="http://schemas.openxmlformats.org/officeDocument/2006/relationships/customXml" Target="../ink/ink311.xml"/><Relationship Id="rId214" Type="http://schemas.openxmlformats.org/officeDocument/2006/relationships/image" Target="../media/image415.png"/><Relationship Id="rId235" Type="http://schemas.openxmlformats.org/officeDocument/2006/relationships/customXml" Target="../ink/ink427.xml"/><Relationship Id="rId256" Type="http://schemas.openxmlformats.org/officeDocument/2006/relationships/image" Target="../media/image436.png"/><Relationship Id="rId277" Type="http://schemas.openxmlformats.org/officeDocument/2006/relationships/customXml" Target="../ink/ink448.xml"/><Relationship Id="rId298" Type="http://schemas.openxmlformats.org/officeDocument/2006/relationships/image" Target="../media/image457.png"/><Relationship Id="rId116" Type="http://schemas.openxmlformats.org/officeDocument/2006/relationships/image" Target="../media/image366.png"/><Relationship Id="rId137" Type="http://schemas.openxmlformats.org/officeDocument/2006/relationships/customXml" Target="../ink/ink378.xml"/><Relationship Id="rId158" Type="http://schemas.openxmlformats.org/officeDocument/2006/relationships/image" Target="../media/image387.png"/><Relationship Id="rId302" Type="http://schemas.openxmlformats.org/officeDocument/2006/relationships/image" Target="../media/image459.png"/><Relationship Id="rId20" Type="http://schemas.openxmlformats.org/officeDocument/2006/relationships/image" Target="../media/image318.png"/><Relationship Id="rId41" Type="http://schemas.openxmlformats.org/officeDocument/2006/relationships/customXml" Target="../ink/ink330.xml"/><Relationship Id="rId62" Type="http://schemas.openxmlformats.org/officeDocument/2006/relationships/image" Target="../media/image339.png"/><Relationship Id="rId83" Type="http://schemas.openxmlformats.org/officeDocument/2006/relationships/customXml" Target="../ink/ink351.xml"/><Relationship Id="rId179" Type="http://schemas.openxmlformats.org/officeDocument/2006/relationships/customXml" Target="../ink/ink399.xml"/><Relationship Id="rId190" Type="http://schemas.openxmlformats.org/officeDocument/2006/relationships/image" Target="../media/image403.png"/><Relationship Id="rId204" Type="http://schemas.openxmlformats.org/officeDocument/2006/relationships/image" Target="../media/image410.png"/><Relationship Id="rId225" Type="http://schemas.openxmlformats.org/officeDocument/2006/relationships/customXml" Target="../ink/ink422.xml"/><Relationship Id="rId246" Type="http://schemas.openxmlformats.org/officeDocument/2006/relationships/image" Target="../media/image431.png"/><Relationship Id="rId267" Type="http://schemas.openxmlformats.org/officeDocument/2006/relationships/customXml" Target="../ink/ink443.xml"/><Relationship Id="rId288" Type="http://schemas.openxmlformats.org/officeDocument/2006/relationships/image" Target="../media/image452.png"/><Relationship Id="rId106" Type="http://schemas.openxmlformats.org/officeDocument/2006/relationships/image" Target="../media/image361.png"/><Relationship Id="rId127" Type="http://schemas.openxmlformats.org/officeDocument/2006/relationships/customXml" Target="../ink/ink373.xml"/><Relationship Id="rId313" Type="http://schemas.openxmlformats.org/officeDocument/2006/relationships/customXml" Target="../ink/ink466.xml"/><Relationship Id="rId10" Type="http://schemas.openxmlformats.org/officeDocument/2006/relationships/image" Target="../media/image313.png"/><Relationship Id="rId31" Type="http://schemas.openxmlformats.org/officeDocument/2006/relationships/customXml" Target="../ink/ink325.xml"/><Relationship Id="rId52" Type="http://schemas.openxmlformats.org/officeDocument/2006/relationships/image" Target="../media/image334.png"/><Relationship Id="rId73" Type="http://schemas.openxmlformats.org/officeDocument/2006/relationships/customXml" Target="../ink/ink346.xml"/><Relationship Id="rId94" Type="http://schemas.openxmlformats.org/officeDocument/2006/relationships/image" Target="../media/image355.png"/><Relationship Id="rId148" Type="http://schemas.openxmlformats.org/officeDocument/2006/relationships/image" Target="../media/image382.png"/><Relationship Id="rId169" Type="http://schemas.openxmlformats.org/officeDocument/2006/relationships/customXml" Target="../ink/ink394.xml"/><Relationship Id="rId4" Type="http://schemas.openxmlformats.org/officeDocument/2006/relationships/image" Target="../media/image310.png"/><Relationship Id="rId180" Type="http://schemas.openxmlformats.org/officeDocument/2006/relationships/image" Target="../media/image398.png"/><Relationship Id="rId215" Type="http://schemas.openxmlformats.org/officeDocument/2006/relationships/customXml" Target="../ink/ink417.xml"/><Relationship Id="rId236" Type="http://schemas.openxmlformats.org/officeDocument/2006/relationships/image" Target="../media/image426.png"/><Relationship Id="rId257" Type="http://schemas.openxmlformats.org/officeDocument/2006/relationships/customXml" Target="../ink/ink438.xml"/><Relationship Id="rId278" Type="http://schemas.openxmlformats.org/officeDocument/2006/relationships/image" Target="../media/image447.png"/><Relationship Id="rId303" Type="http://schemas.openxmlformats.org/officeDocument/2006/relationships/customXml" Target="../ink/ink461.xml"/><Relationship Id="rId42" Type="http://schemas.openxmlformats.org/officeDocument/2006/relationships/image" Target="../media/image329.png"/><Relationship Id="rId84" Type="http://schemas.openxmlformats.org/officeDocument/2006/relationships/image" Target="../media/image350.png"/><Relationship Id="rId138" Type="http://schemas.openxmlformats.org/officeDocument/2006/relationships/image" Target="../media/image377.png"/><Relationship Id="rId191" Type="http://schemas.openxmlformats.org/officeDocument/2006/relationships/customXml" Target="../ink/ink405.xml"/><Relationship Id="rId205" Type="http://schemas.openxmlformats.org/officeDocument/2006/relationships/customXml" Target="../ink/ink412.xml"/><Relationship Id="rId247" Type="http://schemas.openxmlformats.org/officeDocument/2006/relationships/customXml" Target="../ink/ink433.xml"/><Relationship Id="rId107" Type="http://schemas.openxmlformats.org/officeDocument/2006/relationships/customXml" Target="../ink/ink363.xml"/><Relationship Id="rId289" Type="http://schemas.openxmlformats.org/officeDocument/2006/relationships/customXml" Target="../ink/ink454.xml"/><Relationship Id="rId11" Type="http://schemas.openxmlformats.org/officeDocument/2006/relationships/customXml" Target="../ink/ink315.xml"/><Relationship Id="rId53" Type="http://schemas.openxmlformats.org/officeDocument/2006/relationships/customXml" Target="../ink/ink336.xml"/><Relationship Id="rId149" Type="http://schemas.openxmlformats.org/officeDocument/2006/relationships/customXml" Target="../ink/ink384.xml"/><Relationship Id="rId314" Type="http://schemas.openxmlformats.org/officeDocument/2006/relationships/image" Target="../media/image465.png"/><Relationship Id="rId95" Type="http://schemas.openxmlformats.org/officeDocument/2006/relationships/customXml" Target="../ink/ink357.xml"/><Relationship Id="rId160" Type="http://schemas.openxmlformats.org/officeDocument/2006/relationships/image" Target="../media/image388.png"/><Relationship Id="rId216" Type="http://schemas.openxmlformats.org/officeDocument/2006/relationships/image" Target="../media/image416.png"/><Relationship Id="rId258" Type="http://schemas.openxmlformats.org/officeDocument/2006/relationships/image" Target="../media/image437.png"/><Relationship Id="rId22" Type="http://schemas.openxmlformats.org/officeDocument/2006/relationships/image" Target="../media/image319.png"/><Relationship Id="rId64" Type="http://schemas.openxmlformats.org/officeDocument/2006/relationships/image" Target="../media/image340.png"/><Relationship Id="rId118" Type="http://schemas.openxmlformats.org/officeDocument/2006/relationships/image" Target="../media/image367.png"/><Relationship Id="rId171" Type="http://schemas.openxmlformats.org/officeDocument/2006/relationships/customXml" Target="../ink/ink395.xml"/><Relationship Id="rId227" Type="http://schemas.openxmlformats.org/officeDocument/2006/relationships/customXml" Target="../ink/ink423.xml"/><Relationship Id="rId269" Type="http://schemas.openxmlformats.org/officeDocument/2006/relationships/customXml" Target="../ink/ink444.xml"/><Relationship Id="rId33" Type="http://schemas.openxmlformats.org/officeDocument/2006/relationships/customXml" Target="../ink/ink326.xml"/><Relationship Id="rId129" Type="http://schemas.openxmlformats.org/officeDocument/2006/relationships/customXml" Target="../ink/ink374.xml"/><Relationship Id="rId280" Type="http://schemas.openxmlformats.org/officeDocument/2006/relationships/image" Target="../media/image448.png"/><Relationship Id="rId75" Type="http://schemas.openxmlformats.org/officeDocument/2006/relationships/customXml" Target="../ink/ink347.xml"/><Relationship Id="rId140" Type="http://schemas.openxmlformats.org/officeDocument/2006/relationships/image" Target="../media/image378.png"/><Relationship Id="rId182" Type="http://schemas.openxmlformats.org/officeDocument/2006/relationships/image" Target="../media/image399.png"/><Relationship Id="rId6" Type="http://schemas.openxmlformats.org/officeDocument/2006/relationships/image" Target="../media/image311.png"/><Relationship Id="rId238" Type="http://schemas.openxmlformats.org/officeDocument/2006/relationships/image" Target="../media/image427.png"/><Relationship Id="rId291" Type="http://schemas.openxmlformats.org/officeDocument/2006/relationships/customXml" Target="../ink/ink455.xml"/><Relationship Id="rId305" Type="http://schemas.openxmlformats.org/officeDocument/2006/relationships/customXml" Target="../ink/ink462.xml"/><Relationship Id="rId44" Type="http://schemas.openxmlformats.org/officeDocument/2006/relationships/image" Target="../media/image330.png"/><Relationship Id="rId86" Type="http://schemas.openxmlformats.org/officeDocument/2006/relationships/image" Target="../media/image351.png"/><Relationship Id="rId151" Type="http://schemas.openxmlformats.org/officeDocument/2006/relationships/customXml" Target="../ink/ink385.xml"/><Relationship Id="rId193" Type="http://schemas.openxmlformats.org/officeDocument/2006/relationships/customXml" Target="../ink/ink406.xml"/><Relationship Id="rId207" Type="http://schemas.openxmlformats.org/officeDocument/2006/relationships/customXml" Target="../ink/ink413.xml"/><Relationship Id="rId249" Type="http://schemas.openxmlformats.org/officeDocument/2006/relationships/customXml" Target="../ink/ink4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表格 40"/>
          <p:cNvGraphicFramePr/>
          <p:nvPr/>
        </p:nvGraphicFramePr>
        <p:xfrm>
          <a:off x="585470" y="370205"/>
          <a:ext cx="5327650" cy="6404610"/>
        </p:xfrm>
        <a:graphic>
          <a:graphicData uri="http://schemas.openxmlformats.org/drawingml/2006/table">
            <a:tbl>
              <a:tblPr/>
              <a:tblGrid>
                <a:gridCol w="1065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5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得分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得分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班级名次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年级名次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毛跃然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100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刘昊宸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胡先源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孙德榛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孙义哲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刘紫涵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刘钧天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耿宁颢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顾彦聪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王俊哲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张烨童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董帅言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高义轩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贺梓桓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赵博晨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臧俊皓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张祎哲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郑丁睿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付桂娴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王浩宇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228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许灿文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228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李方钰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258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唐浩翔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258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成成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graphicFrame>
        <p:nvGraphicFramePr>
          <p:cNvPr id="42" name="表格 41"/>
          <p:cNvGraphicFramePr/>
          <p:nvPr/>
        </p:nvGraphicFramePr>
        <p:xfrm>
          <a:off x="6435725" y="29210"/>
          <a:ext cx="5048250" cy="6829425"/>
        </p:xfrm>
        <a:graphic>
          <a:graphicData uri="http://schemas.openxmlformats.org/drawingml/2006/table">
            <a:tbl>
              <a:tblPr/>
              <a:tblGrid>
                <a:gridCol w="1465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1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3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9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577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得分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得分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班级名次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年级名次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王昊宇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乔宏梁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李林璐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刘承浩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刘禹尧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李炳辰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段博骞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李冠儒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尹佳琪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杨小菡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44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翟梓炀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56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李宇轩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56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邹稼浩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56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汪子淳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徐可凡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陈卓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谭盼盼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129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姜雨辰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王之翼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朱欣宜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刘文宣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228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刘林航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258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于梓睿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258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李梓臻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王一诺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魏子宜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夏睿天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661680" y="577440"/>
              <a:ext cx="8233920" cy="62805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2320" y="568080"/>
                <a:ext cx="8252640" cy="6299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3" y="633403"/>
            <a:ext cx="11623647" cy="402432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766840" y="3417120"/>
              <a:ext cx="5946480" cy="18792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7480" y="3407760"/>
                <a:ext cx="5965200" cy="18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406520" y="1281240"/>
              <a:ext cx="10477800" cy="518292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7160" y="1271880"/>
                <a:ext cx="10496520" cy="5201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3" y="633403"/>
            <a:ext cx="11623647" cy="40243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249134" y="5040397"/>
              <a:ext cx="62266" cy="22894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2249134" y="5040397"/>
                <a:ext cx="62266" cy="228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319866" y="5047975"/>
              <a:ext cx="118534" cy="2266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2319866" y="5047975"/>
                <a:ext cx="118534" cy="226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460977" y="5070182"/>
              <a:ext cx="112889" cy="17765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460977" y="5070182"/>
                <a:ext cx="112889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590800" y="5134159"/>
              <a:ext cx="146755" cy="1145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590800" y="5134159"/>
                <a:ext cx="146755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2754488" y="5029117"/>
              <a:ext cx="252060" cy="42739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2754488" y="5029117"/>
                <a:ext cx="252060" cy="427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074458" y="5089921"/>
              <a:ext cx="188030" cy="4229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074458" y="5089921"/>
                <a:ext cx="18803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3155244" y="5021539"/>
              <a:ext cx="42333" cy="25731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3155244" y="5021539"/>
                <a:ext cx="42333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3337983" y="4971309"/>
              <a:ext cx="189794" cy="23581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3337983" y="4971309"/>
                <a:ext cx="189794" cy="235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3480505" y="4998803"/>
              <a:ext cx="41628" cy="460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3480505" y="4998803"/>
                <a:ext cx="41628" cy="46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3578577" y="5002681"/>
              <a:ext cx="77082" cy="16901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3578577" y="5002681"/>
                <a:ext cx="77082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3680177" y="5077232"/>
              <a:ext cx="110067" cy="15086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3680177" y="5077232"/>
                <a:ext cx="110067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3912834" y="5064542"/>
              <a:ext cx="337432" cy="2255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3912834" y="5064542"/>
                <a:ext cx="33743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928533" y="5120940"/>
              <a:ext cx="341489" cy="3947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928533" y="5120940"/>
                <a:ext cx="3414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3956755" y="4793832"/>
              <a:ext cx="169333" cy="17553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3956755" y="4793832"/>
                <a:ext cx="169333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171244" y="4816391"/>
              <a:ext cx="76200" cy="9799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171244" y="4816391"/>
                <a:ext cx="76200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334933" y="4979945"/>
              <a:ext cx="56444" cy="15932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334933" y="4979945"/>
                <a:ext cx="56444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4380088" y="4907333"/>
              <a:ext cx="158045" cy="21924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4380088" y="4907333"/>
                <a:ext cx="158045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4536016" y="4982236"/>
              <a:ext cx="92428" cy="13095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4536016" y="4982236"/>
                <a:ext cx="92428" cy="130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662311" y="4910153"/>
              <a:ext cx="268111" cy="22541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662311" y="4910153"/>
                <a:ext cx="268111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913488" y="4926367"/>
              <a:ext cx="22578" cy="8741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913488" y="4926367"/>
                <a:ext cx="225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4978400" y="4957386"/>
              <a:ext cx="152400" cy="42580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4978400" y="4957386"/>
                <a:ext cx="152400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153377" y="5008144"/>
              <a:ext cx="155223" cy="4511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153377" y="5008144"/>
                <a:ext cx="15522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5243688" y="4888122"/>
              <a:ext cx="16934" cy="30613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5243688" y="4888122"/>
                <a:ext cx="16934" cy="306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5517444" y="4914559"/>
              <a:ext cx="215194" cy="22330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5517444" y="4914559"/>
                <a:ext cx="215194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5734755" y="5055554"/>
              <a:ext cx="112889" cy="13306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5734755" y="5055554"/>
                <a:ext cx="112889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322688" y="5646852"/>
              <a:ext cx="341489" cy="33415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322688" y="5646852"/>
                <a:ext cx="341489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726266" y="5684921"/>
              <a:ext cx="285750" cy="43426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726266" y="5684921"/>
                <a:ext cx="285750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3121377" y="5775158"/>
              <a:ext cx="143934" cy="1127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3121377" y="5775158"/>
                <a:ext cx="1439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3183466" y="5679281"/>
              <a:ext cx="39511" cy="28481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3183466" y="5679281"/>
                <a:ext cx="39511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3473273" y="5589044"/>
              <a:ext cx="198438" cy="23898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3473273" y="5589044"/>
                <a:ext cx="198438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3635022" y="5642094"/>
              <a:ext cx="39511" cy="4564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3635022" y="5642094"/>
                <a:ext cx="39511" cy="45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3750733" y="5591159"/>
              <a:ext cx="87489" cy="18770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3750733" y="5591159"/>
                <a:ext cx="87489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3821288" y="5679281"/>
              <a:ext cx="141112" cy="13535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3821288" y="5679281"/>
                <a:ext cx="14111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4158191" y="5628522"/>
              <a:ext cx="298097" cy="4511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4158191" y="5628522"/>
                <a:ext cx="29809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4181475" y="5690560"/>
              <a:ext cx="249413" cy="36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4181475" y="5690560"/>
                <a:ext cx="24941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4258733" y="5472547"/>
              <a:ext cx="14111" cy="2344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4258733" y="5472547"/>
                <a:ext cx="14111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4208991" y="5510087"/>
              <a:ext cx="86431" cy="112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4208991" y="5510087"/>
                <a:ext cx="8643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4354688" y="5442409"/>
              <a:ext cx="70556" cy="8177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4354688" y="5442409"/>
                <a:ext cx="7055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4323644" y="5487527"/>
              <a:ext cx="28222" cy="9023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4323644" y="5487527"/>
                <a:ext cx="2822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4306711" y="5510087"/>
              <a:ext cx="33866" cy="1691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4306711" y="5510087"/>
                <a:ext cx="338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4622800" y="5481888"/>
              <a:ext cx="262466" cy="28480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4622800" y="5481888"/>
                <a:ext cx="262466" cy="284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4907491" y="5487527"/>
              <a:ext cx="158397" cy="25238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4907491" y="5487527"/>
                <a:ext cx="158397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5055305" y="5540401"/>
              <a:ext cx="30339" cy="4864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5055305" y="5540401"/>
                <a:ext cx="30339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5147733" y="5549565"/>
              <a:ext cx="158044" cy="41452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5147733" y="5549565"/>
                <a:ext cx="158044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5300133" y="5634162"/>
              <a:ext cx="158044" cy="3947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5300133" y="5634162"/>
                <a:ext cx="1580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5401733" y="5540930"/>
              <a:ext cx="33867" cy="23986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5401733" y="5540930"/>
                <a:ext cx="33867" cy="239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5562247" y="5510087"/>
              <a:ext cx="198790" cy="19316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5562247" y="5510087"/>
                <a:ext cx="198790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5779911" y="5583404"/>
              <a:ext cx="200378" cy="16707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5779911" y="5583404"/>
                <a:ext cx="200378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2982206" y="6327858"/>
              <a:ext cx="99660" cy="27229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2982206" y="6327858"/>
                <a:ext cx="99660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3064933" y="6347597"/>
              <a:ext cx="163689" cy="22770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3064933" y="6347597"/>
                <a:ext cx="163689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3213629" y="6378616"/>
              <a:ext cx="339548" cy="20867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3213629" y="6378616"/>
                <a:ext cx="33954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3556000" y="6382494"/>
              <a:ext cx="33866" cy="22735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3556000" y="6382494"/>
                <a:ext cx="33866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3626026" y="6382670"/>
              <a:ext cx="239007" cy="44713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3626026" y="6382670"/>
                <a:ext cx="239007" cy="447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649588" y="6445589"/>
              <a:ext cx="60678" cy="20743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649588" y="6445589"/>
                <a:ext cx="60678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687688" y="6418095"/>
              <a:ext cx="178682" cy="23546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687688" y="6418095"/>
                <a:ext cx="178682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857022" y="6304065"/>
              <a:ext cx="476955" cy="72594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857022" y="6304065"/>
                <a:ext cx="476955" cy="725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5714118" y="3725089"/>
              <a:ext cx="723371" cy="42298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5714118" y="3725089"/>
                <a:ext cx="723371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257822" y="3327483"/>
              <a:ext cx="495300" cy="59781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257822" y="3327483"/>
                <a:ext cx="495300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8906933" y="3404678"/>
              <a:ext cx="177800" cy="23863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8906933" y="3404678"/>
                <a:ext cx="177800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2525006" y="4540041"/>
              <a:ext cx="1809927" cy="9023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2525006" y="4540041"/>
                <a:ext cx="1809927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5503333" y="2064167"/>
              <a:ext cx="726722" cy="26789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5503333" y="2064167"/>
                <a:ext cx="726722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0143066" y="1889333"/>
              <a:ext cx="440266" cy="32710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0143066" y="1889333"/>
                <a:ext cx="440266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9727494" y="2052888"/>
              <a:ext cx="678038" cy="66549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9727494" y="2052888"/>
                <a:ext cx="678038" cy="665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0392833" y="3547435"/>
              <a:ext cx="681567" cy="62037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0392833" y="3547435"/>
                <a:ext cx="681567" cy="620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10461272" y="3575634"/>
              <a:ext cx="656343" cy="70145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10461272" y="3575634"/>
                <a:ext cx="656343" cy="701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10758311" y="2988038"/>
              <a:ext cx="265289" cy="38244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10758311" y="2988038"/>
                <a:ext cx="265289" cy="382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0805406" y="2961249"/>
              <a:ext cx="169511" cy="34367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0805406" y="2961249"/>
                <a:ext cx="169511" cy="343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11080044" y="3254166"/>
              <a:ext cx="75494" cy="7895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11080044" y="3254166"/>
                <a:ext cx="7549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11040532" y="3139607"/>
              <a:ext cx="364068" cy="47268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11040532" y="3139607"/>
                <a:ext cx="364068" cy="472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11266311" y="3290824"/>
              <a:ext cx="158044" cy="25079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11266311" y="3290824"/>
                <a:ext cx="158044" cy="250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11350977" y="3051133"/>
              <a:ext cx="56444" cy="4793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11350977" y="3051133"/>
                <a:ext cx="5644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1339688" y="3158289"/>
              <a:ext cx="279930" cy="65069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1339688" y="3158289"/>
                <a:ext cx="279930" cy="650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1435644" y="3251346"/>
              <a:ext cx="342194" cy="24533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1435644" y="3251346"/>
                <a:ext cx="34219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1650132" y="3372601"/>
              <a:ext cx="73378" cy="5921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1650132" y="3372601"/>
                <a:ext cx="7337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0304638" y="3598194"/>
              <a:ext cx="38806" cy="1691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0304638" y="3598194"/>
                <a:ext cx="388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0367080" y="3448739"/>
              <a:ext cx="186620" cy="252381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0367080" y="3448739"/>
                <a:ext cx="186620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0404827" y="3371368"/>
              <a:ext cx="129823" cy="27317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0404827" y="3371368"/>
                <a:ext cx="129823" cy="273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0600267" y="3342816"/>
              <a:ext cx="93133" cy="28992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0600267" y="3342816"/>
                <a:ext cx="93133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0718800" y="3456494"/>
              <a:ext cx="214488" cy="13817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0718800" y="3456494"/>
                <a:ext cx="21448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1349213" y="3786422"/>
              <a:ext cx="296510" cy="6556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1349213" y="3786422"/>
                <a:ext cx="296510" cy="65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1460868" y="3732139"/>
              <a:ext cx="45332" cy="15897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1460868" y="3732139"/>
                <a:ext cx="45332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11400543" y="3711342"/>
              <a:ext cx="365301" cy="3979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11400543" y="3711342"/>
                <a:ext cx="365301" cy="397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1689644" y="3737074"/>
              <a:ext cx="280106" cy="37733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1689644" y="3737074"/>
                <a:ext cx="280106" cy="377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1763022" y="3964781"/>
              <a:ext cx="251178" cy="18611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1763022" y="3964781"/>
                <a:ext cx="25117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11817702" y="3656001"/>
              <a:ext cx="94898" cy="13676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11817702" y="3656001"/>
                <a:ext cx="94898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12033955" y="4148074"/>
              <a:ext cx="105018" cy="5995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12033955" y="4148074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10031588" y="3444685"/>
              <a:ext cx="205493" cy="38632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10031588" y="3444685"/>
                <a:ext cx="205493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0015361" y="3500731"/>
              <a:ext cx="263172" cy="35971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0015361" y="3500731"/>
                <a:ext cx="263172" cy="35971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68" y="914396"/>
            <a:ext cx="10629697" cy="24574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墨迹 7"/>
              <p14:cNvContentPartPr/>
              <p14:nvPr/>
            </p14:nvContentPartPr>
            <p14:xfrm>
              <a:off x="2991555" y="1229476"/>
              <a:ext cx="45156" cy="5075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4"/>
            </p:blipFill>
            <p:spPr>
              <a:xfrm>
                <a:off x="2991555" y="1229476"/>
                <a:ext cx="4515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5" name="墨迹 34"/>
              <p14:cNvContentPartPr/>
              <p14:nvPr/>
            </p14:nvContentPartPr>
            <p14:xfrm>
              <a:off x="8118122" y="3713105"/>
              <a:ext cx="52211" cy="9023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"/>
            </p:blipFill>
            <p:spPr>
              <a:xfrm>
                <a:off x="8118122" y="3713105"/>
                <a:ext cx="522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墨迹 35"/>
              <p14:cNvContentPartPr/>
              <p14:nvPr/>
            </p14:nvContentPartPr>
            <p14:xfrm>
              <a:off x="7969955" y="3667810"/>
              <a:ext cx="303389" cy="39002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8"/>
            </p:blipFill>
            <p:spPr>
              <a:xfrm>
                <a:off x="7969955" y="3667810"/>
                <a:ext cx="303389" cy="390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墨迹 36"/>
              <p14:cNvContentPartPr/>
              <p14:nvPr/>
            </p14:nvContentPartPr>
            <p14:xfrm>
              <a:off x="8043333" y="4043738"/>
              <a:ext cx="250472" cy="10327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10"/>
            </p:blipFill>
            <p:spPr>
              <a:xfrm>
                <a:off x="8043333" y="4043738"/>
                <a:ext cx="250472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墨迹 37"/>
              <p14:cNvContentPartPr/>
              <p14:nvPr/>
            </p14:nvContentPartPr>
            <p14:xfrm>
              <a:off x="8124648" y="4000029"/>
              <a:ext cx="110596" cy="5269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12"/>
            </p:blipFill>
            <p:spPr>
              <a:xfrm>
                <a:off x="8124648" y="4000029"/>
                <a:ext cx="110596" cy="52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9" name="墨迹 38"/>
              <p14:cNvContentPartPr/>
              <p14:nvPr/>
            </p14:nvContentPartPr>
            <p14:xfrm>
              <a:off x="8332611" y="3769679"/>
              <a:ext cx="94544" cy="33609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14"/>
            </p:blipFill>
            <p:spPr>
              <a:xfrm>
                <a:off x="8332611" y="3769679"/>
                <a:ext cx="94544" cy="336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0" name="墨迹 39"/>
              <p14:cNvContentPartPr/>
              <p14:nvPr/>
            </p14:nvContentPartPr>
            <p14:xfrm>
              <a:off x="8410222" y="3771618"/>
              <a:ext cx="135466" cy="19880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16"/>
            </p:blipFill>
            <p:spPr>
              <a:xfrm>
                <a:off x="8410222" y="3771618"/>
                <a:ext cx="135466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1" name="墨迹 40"/>
              <p14:cNvContentPartPr/>
              <p14:nvPr/>
            </p14:nvContentPartPr>
            <p14:xfrm>
              <a:off x="8412515" y="4015539"/>
              <a:ext cx="152929" cy="14663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18"/>
            </p:blipFill>
            <p:spPr>
              <a:xfrm>
                <a:off x="8412515" y="4015539"/>
                <a:ext cx="15292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2" name="墨迹 41"/>
              <p14:cNvContentPartPr/>
              <p14:nvPr/>
            </p14:nvContentPartPr>
            <p14:xfrm>
              <a:off x="8635294" y="3742713"/>
              <a:ext cx="237772" cy="18681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20"/>
            </p:blipFill>
            <p:spPr>
              <a:xfrm>
                <a:off x="8635294" y="3742713"/>
                <a:ext cx="237772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3" name="墨迹 42"/>
              <p14:cNvContentPartPr/>
              <p14:nvPr/>
            </p14:nvContentPartPr>
            <p14:xfrm>
              <a:off x="8765822" y="3846345"/>
              <a:ext cx="39511" cy="54142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22"/>
            </p:blipFill>
            <p:spPr>
              <a:xfrm>
                <a:off x="8765822" y="3846345"/>
                <a:ext cx="39511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4" name="墨迹 43"/>
              <p14:cNvContentPartPr/>
              <p14:nvPr/>
            </p14:nvContentPartPr>
            <p14:xfrm>
              <a:off x="8671983" y="3953501"/>
              <a:ext cx="356306" cy="14258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24"/>
            </p:blipFill>
            <p:spPr>
              <a:xfrm>
                <a:off x="8671983" y="3953501"/>
                <a:ext cx="356306" cy="14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5" name="墨迹 44"/>
              <p14:cNvContentPartPr/>
              <p14:nvPr/>
            </p14:nvContentPartPr>
            <p14:xfrm>
              <a:off x="9121422" y="3759985"/>
              <a:ext cx="152400" cy="44448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26"/>
            </p:blipFill>
            <p:spPr>
              <a:xfrm>
                <a:off x="9121422" y="3759985"/>
                <a:ext cx="152400" cy="444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6" name="墨迹 45"/>
              <p14:cNvContentPartPr/>
              <p14:nvPr/>
            </p14:nvContentPartPr>
            <p14:xfrm>
              <a:off x="9302044" y="3964781"/>
              <a:ext cx="135466" cy="11984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28"/>
            </p:blipFill>
            <p:spPr>
              <a:xfrm>
                <a:off x="9302044" y="3964781"/>
                <a:ext cx="135466" cy="119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7" name="墨迹 46"/>
              <p14:cNvContentPartPr/>
              <p14:nvPr/>
            </p14:nvContentPartPr>
            <p14:xfrm>
              <a:off x="9527822" y="3779372"/>
              <a:ext cx="173037" cy="32041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30"/>
            </p:blipFill>
            <p:spPr>
              <a:xfrm>
                <a:off x="9527822" y="3779372"/>
                <a:ext cx="173037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8" name="墨迹 47"/>
              <p14:cNvContentPartPr/>
              <p14:nvPr/>
            </p14:nvContentPartPr>
            <p14:xfrm>
              <a:off x="9731022" y="3925302"/>
              <a:ext cx="138288" cy="14593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32"/>
            </p:blipFill>
            <p:spPr>
              <a:xfrm>
                <a:off x="9731022" y="3925302"/>
                <a:ext cx="138288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9" name="墨迹 48"/>
              <p14:cNvContentPartPr/>
              <p14:nvPr/>
            </p14:nvContentPartPr>
            <p14:xfrm>
              <a:off x="9922933" y="3679089"/>
              <a:ext cx="256822" cy="50564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34"/>
            </p:blipFill>
            <p:spPr>
              <a:xfrm>
                <a:off x="9922933" y="3679089"/>
                <a:ext cx="256822" cy="50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0" name="墨迹 49"/>
              <p14:cNvContentPartPr/>
              <p14:nvPr/>
            </p14:nvContentPartPr>
            <p14:xfrm>
              <a:off x="9975144" y="3881594"/>
              <a:ext cx="207433" cy="20162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36"/>
            </p:blipFill>
            <p:spPr>
              <a:xfrm>
                <a:off x="9975144" y="3881594"/>
                <a:ext cx="207433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1" name="墨迹 50"/>
              <p14:cNvContentPartPr/>
              <p14:nvPr/>
            </p14:nvContentPartPr>
            <p14:xfrm>
              <a:off x="10086622" y="3696009"/>
              <a:ext cx="81844" cy="11367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38"/>
            </p:blipFill>
            <p:spPr>
              <a:xfrm>
                <a:off x="10086622" y="3696009"/>
                <a:ext cx="81844" cy="113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2" name="墨迹 51"/>
              <p14:cNvContentPartPr/>
              <p14:nvPr/>
            </p14:nvContentPartPr>
            <p14:xfrm>
              <a:off x="10228438" y="3772322"/>
              <a:ext cx="285750" cy="29397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40"/>
            </p:blipFill>
            <p:spPr>
              <a:xfrm>
                <a:off x="10228438" y="3772322"/>
                <a:ext cx="285750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3" name="墨迹 52"/>
              <p14:cNvContentPartPr/>
              <p14:nvPr/>
            </p14:nvContentPartPr>
            <p14:xfrm>
              <a:off x="10662355" y="3686668"/>
              <a:ext cx="75495" cy="33098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42"/>
            </p:blipFill>
            <p:spPr>
              <a:xfrm>
                <a:off x="10662355" y="3686668"/>
                <a:ext cx="75495" cy="330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4" name="墨迹 53"/>
              <p14:cNvContentPartPr/>
              <p14:nvPr/>
            </p14:nvContentPartPr>
            <p14:xfrm>
              <a:off x="10747022" y="3611412"/>
              <a:ext cx="172156" cy="22929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44"/>
            </p:blipFill>
            <p:spPr>
              <a:xfrm>
                <a:off x="10747022" y="3611412"/>
                <a:ext cx="172156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墨迹 54"/>
              <p14:cNvContentPartPr/>
              <p14:nvPr/>
            </p14:nvContentPartPr>
            <p14:xfrm>
              <a:off x="10792177" y="3891463"/>
              <a:ext cx="101600" cy="12971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46"/>
            </p:blipFill>
            <p:spPr>
              <a:xfrm>
                <a:off x="10792177" y="3891463"/>
                <a:ext cx="10160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墨迹 55"/>
              <p14:cNvContentPartPr/>
              <p14:nvPr/>
            </p14:nvContentPartPr>
            <p14:xfrm>
              <a:off x="10955867" y="3590968"/>
              <a:ext cx="201083" cy="61632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48"/>
            </p:blipFill>
            <p:spPr>
              <a:xfrm>
                <a:off x="10955867" y="3590968"/>
                <a:ext cx="201083" cy="616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墨迹 56"/>
              <p14:cNvContentPartPr/>
              <p14:nvPr/>
            </p14:nvContentPartPr>
            <p14:xfrm>
              <a:off x="10914592" y="3758047"/>
              <a:ext cx="480130" cy="27441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50"/>
            </p:blipFill>
            <p:spPr>
              <a:xfrm>
                <a:off x="10914592" y="3758047"/>
                <a:ext cx="480130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8" name="墨迹 57"/>
              <p14:cNvContentPartPr/>
              <p14:nvPr/>
            </p14:nvContentPartPr>
            <p14:xfrm>
              <a:off x="11542888" y="3930942"/>
              <a:ext cx="64912" cy="8741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52"/>
            </p:blipFill>
            <p:spPr>
              <a:xfrm>
                <a:off x="11542888" y="3930942"/>
                <a:ext cx="6491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9" name="墨迹 58"/>
              <p14:cNvContentPartPr/>
              <p14:nvPr/>
            </p14:nvContentPartPr>
            <p14:xfrm>
              <a:off x="11512902" y="4049378"/>
              <a:ext cx="72319" cy="7895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54"/>
            </p:blipFill>
            <p:spPr>
              <a:xfrm>
                <a:off x="11512902" y="4049378"/>
                <a:ext cx="7231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0" name="墨迹 59"/>
              <p14:cNvContentPartPr/>
              <p14:nvPr/>
            </p14:nvContentPartPr>
            <p14:xfrm>
              <a:off x="7687733" y="658446"/>
              <a:ext cx="45156" cy="14452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56"/>
            </p:blipFill>
            <p:spPr>
              <a:xfrm>
                <a:off x="7687733" y="658446"/>
                <a:ext cx="45156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1" name="墨迹 60"/>
              <p14:cNvContentPartPr/>
              <p14:nvPr/>
            </p14:nvContentPartPr>
            <p14:xfrm>
              <a:off x="7744177" y="470218"/>
              <a:ext cx="389467" cy="22629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58"/>
            </p:blipFill>
            <p:spPr>
              <a:xfrm>
                <a:off x="7744177" y="470218"/>
                <a:ext cx="389467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2" name="墨迹 61"/>
              <p14:cNvContentPartPr/>
              <p14:nvPr/>
            </p14:nvContentPartPr>
            <p14:xfrm>
              <a:off x="7761111" y="710615"/>
              <a:ext cx="179211" cy="17201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60"/>
            </p:blipFill>
            <p:spPr>
              <a:xfrm>
                <a:off x="7761111" y="710615"/>
                <a:ext cx="17921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3" name="墨迹 62"/>
              <p14:cNvContentPartPr/>
              <p14:nvPr/>
            </p14:nvContentPartPr>
            <p14:xfrm>
              <a:off x="7975600" y="659856"/>
              <a:ext cx="251177" cy="25731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62"/>
            </p:blipFill>
            <p:spPr>
              <a:xfrm>
                <a:off x="7975600" y="659856"/>
                <a:ext cx="251177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8246533" y="621788"/>
              <a:ext cx="307622" cy="4934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64"/>
            </p:blipFill>
            <p:spPr>
              <a:xfrm>
                <a:off x="8246533" y="621788"/>
                <a:ext cx="307622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8169627" y="765250"/>
              <a:ext cx="212373" cy="15192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66"/>
            </p:blipFill>
            <p:spPr>
              <a:xfrm>
                <a:off x="8169627" y="765250"/>
                <a:ext cx="212373" cy="151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8333316" y="483436"/>
              <a:ext cx="246239" cy="61068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68"/>
            </p:blipFill>
            <p:spPr>
              <a:xfrm>
                <a:off x="8333316" y="483436"/>
                <a:ext cx="246239" cy="610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7" name="墨迹 66"/>
              <p14:cNvContentPartPr/>
              <p14:nvPr/>
            </p14:nvContentPartPr>
            <p14:xfrm>
              <a:off x="8490655" y="434264"/>
              <a:ext cx="77612" cy="9587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70"/>
            </p:blipFill>
            <p:spPr>
              <a:xfrm>
                <a:off x="8490655" y="434264"/>
                <a:ext cx="7761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8" name="墨迹 67"/>
              <p14:cNvContentPartPr/>
              <p14:nvPr/>
            </p14:nvContentPartPr>
            <p14:xfrm>
              <a:off x="8769350" y="786752"/>
              <a:ext cx="58561" cy="5075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72"/>
            </p:blipFill>
            <p:spPr>
              <a:xfrm>
                <a:off x="8769350" y="786752"/>
                <a:ext cx="5856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9" name="墨迹 68"/>
              <p14:cNvContentPartPr/>
              <p14:nvPr/>
            </p14:nvContentPartPr>
            <p14:xfrm>
              <a:off x="8758413" y="862889"/>
              <a:ext cx="69497" cy="6203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74"/>
            </p:blipFill>
            <p:spPr>
              <a:xfrm>
                <a:off x="8758413" y="862889"/>
                <a:ext cx="69497" cy="6203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68" y="914396"/>
            <a:ext cx="10629697" cy="24574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490280" y="1909073"/>
              <a:ext cx="106187" cy="14099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490280" y="1909073"/>
                <a:ext cx="10618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321123" y="2109286"/>
              <a:ext cx="295804" cy="826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321123" y="2109286"/>
                <a:ext cx="295804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371923" y="2086727"/>
              <a:ext cx="153988" cy="30877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371923" y="2086727"/>
                <a:ext cx="153988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503333" y="2064167"/>
              <a:ext cx="654756" cy="32146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503333" y="2064167"/>
                <a:ext cx="65475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388827" y="2295399"/>
              <a:ext cx="332670" cy="5879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388827" y="2295399"/>
                <a:ext cx="332670" cy="587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166577" y="2286058"/>
              <a:ext cx="291219" cy="61280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166577" y="2286058"/>
                <a:ext cx="291219" cy="612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2020711" y="1442027"/>
              <a:ext cx="110772" cy="21607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2020711" y="1442027"/>
                <a:ext cx="110772" cy="216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2094088" y="1440617"/>
              <a:ext cx="183445" cy="18928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2094088" y="1440617"/>
                <a:ext cx="183445" cy="189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2348088" y="1483268"/>
              <a:ext cx="186267" cy="56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2348088" y="1483268"/>
                <a:ext cx="18626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2585155" y="1344564"/>
              <a:ext cx="50800" cy="5833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2585155" y="1344564"/>
                <a:ext cx="50800" cy="58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2564870" y="1335223"/>
              <a:ext cx="125237" cy="43567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2564870" y="1335223"/>
                <a:ext cx="125237" cy="435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2491140" y="1567865"/>
              <a:ext cx="249237" cy="9023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2491140" y="1567865"/>
                <a:ext cx="249237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3265134" y="1299974"/>
              <a:ext cx="113771" cy="47656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3265134" y="1299974"/>
                <a:ext cx="113771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3191933" y="1596064"/>
              <a:ext cx="222955" cy="7895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3191933" y="1596064"/>
                <a:ext cx="22295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3496380" y="1500187"/>
              <a:ext cx="138642" cy="2255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3496380" y="1500187"/>
                <a:ext cx="13864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3716866" y="1348089"/>
              <a:ext cx="118534" cy="55252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3716866" y="1348089"/>
                <a:ext cx="118534" cy="552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3651955" y="1581964"/>
              <a:ext cx="307622" cy="7613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3651955" y="1581964"/>
                <a:ext cx="307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2827866" y="2400793"/>
              <a:ext cx="90311" cy="60804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2827866" y="2400793"/>
                <a:ext cx="90311" cy="608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4521200" y="2492792"/>
              <a:ext cx="122766" cy="451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4521200" y="2492792"/>
                <a:ext cx="1227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4464755" y="2605588"/>
              <a:ext cx="22578" cy="20867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4464755" y="2605588"/>
                <a:ext cx="2257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4487333" y="2598539"/>
              <a:ext cx="167393" cy="17025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4487333" y="2598539"/>
                <a:ext cx="167393" cy="170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4631972" y="2499137"/>
              <a:ext cx="175683" cy="23405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4631972" y="2499137"/>
                <a:ext cx="175683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4664251" y="2535091"/>
              <a:ext cx="116593" cy="24744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4664251" y="2535091"/>
                <a:ext cx="116593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4746977" y="2707105"/>
              <a:ext cx="107245" cy="9940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4746977" y="2707105"/>
                <a:ext cx="107245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4944533" y="2558884"/>
              <a:ext cx="45155" cy="16284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4944533" y="2558884"/>
                <a:ext cx="45155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4957233" y="2447674"/>
              <a:ext cx="210255" cy="37769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4957233" y="2447674"/>
                <a:ext cx="210255" cy="377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5057422" y="2640837"/>
              <a:ext cx="139700" cy="18276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5057422" y="2640837"/>
                <a:ext cx="139700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5006622" y="2687365"/>
              <a:ext cx="186266" cy="761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5006622" y="2687365"/>
                <a:ext cx="186266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5221111" y="2484333"/>
              <a:ext cx="138289" cy="7613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5221111" y="2484333"/>
                <a:ext cx="13828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5147733" y="2390218"/>
              <a:ext cx="204611" cy="39584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5147733" y="2390218"/>
                <a:ext cx="204611" cy="395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5311422" y="2616868"/>
              <a:ext cx="99483" cy="9023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5311422" y="2616868"/>
                <a:ext cx="99483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5277555" y="2690185"/>
              <a:ext cx="101600" cy="3383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5277555" y="2690185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5311422" y="2652822"/>
              <a:ext cx="208844" cy="13112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5311422" y="2652822"/>
                <a:ext cx="208844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6926262" y="2948030"/>
              <a:ext cx="285044" cy="26665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6926262" y="2948030"/>
                <a:ext cx="285044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7049911" y="3009892"/>
              <a:ext cx="118533" cy="64188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7049911" y="3009892"/>
                <a:ext cx="118533" cy="641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7725127" y="3936582"/>
              <a:ext cx="261762" cy="17201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7725127" y="3936582"/>
                <a:ext cx="26176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7958666" y="3930942"/>
              <a:ext cx="231422" cy="49630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7958666" y="3930942"/>
                <a:ext cx="231422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7718777" y="4113883"/>
              <a:ext cx="435504" cy="43743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7718777" y="4113883"/>
                <a:ext cx="435504" cy="437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7778044" y="4038098"/>
              <a:ext cx="203200" cy="23123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7778044" y="4038098"/>
                <a:ext cx="2032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7778044" y="4325728"/>
              <a:ext cx="146756" cy="9305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7778044" y="4325728"/>
                <a:ext cx="14675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8037688" y="4152833"/>
              <a:ext cx="22578" cy="18135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8037688" y="4152833"/>
                <a:ext cx="22578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8224661" y="3961961"/>
              <a:ext cx="558094" cy="33274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8224661" y="3961961"/>
                <a:ext cx="558094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8477955" y="3727909"/>
              <a:ext cx="31045" cy="24251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8477955" y="3727909"/>
                <a:ext cx="31045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8427155" y="3541795"/>
              <a:ext cx="333022" cy="13341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8427155" y="3541795"/>
                <a:ext cx="333022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8798277" y="3468478"/>
              <a:ext cx="219604" cy="19245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8798277" y="3468478"/>
                <a:ext cx="219604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9010826" y="3543734"/>
              <a:ext cx="141640" cy="17007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9010826" y="3543734"/>
                <a:ext cx="141640" cy="170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8860190" y="4167814"/>
              <a:ext cx="412221" cy="19316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8860190" y="4167814"/>
                <a:ext cx="412221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9294636" y="4196013"/>
              <a:ext cx="103364" cy="12566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9294636" y="4196013"/>
                <a:ext cx="103364" cy="125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9375422" y="4184733"/>
              <a:ext cx="127000" cy="15967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9375422" y="4184733"/>
                <a:ext cx="127000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9489722" y="4222097"/>
              <a:ext cx="142522" cy="18258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9489722" y="4222097"/>
                <a:ext cx="142522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10227733" y="1770897"/>
              <a:ext cx="312209" cy="22841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10227733" y="1770897"/>
                <a:ext cx="31220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10100733" y="1593949"/>
              <a:ext cx="87489" cy="26154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10100733" y="1593949"/>
                <a:ext cx="87489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10176933" y="2160044"/>
              <a:ext cx="21167" cy="27917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10176933" y="2160044"/>
                <a:ext cx="21167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9818158" y="1848092"/>
              <a:ext cx="214842" cy="216075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9818158" y="1848092"/>
                <a:ext cx="214842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10662355" y="3970420"/>
              <a:ext cx="177800" cy="16919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10662355" y="3970420"/>
                <a:ext cx="1778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10696222" y="3764568"/>
              <a:ext cx="39512" cy="13253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10696222" y="3764568"/>
                <a:ext cx="39512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10775244" y="3767388"/>
              <a:ext cx="16933" cy="12689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10775244" y="3767388"/>
                <a:ext cx="16933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10713155" y="3527167"/>
              <a:ext cx="135467" cy="14998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10713155" y="3527167"/>
                <a:ext cx="135467" cy="149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10888132" y="4004259"/>
              <a:ext cx="225778" cy="3947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10888132" y="4004259"/>
                <a:ext cx="2257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11176000" y="3936582"/>
              <a:ext cx="90311" cy="12777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11176000" y="3936582"/>
                <a:ext cx="90311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11317111" y="3915432"/>
              <a:ext cx="158044" cy="13676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11317111" y="3915432"/>
                <a:ext cx="158044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11472332" y="3861149"/>
              <a:ext cx="25400" cy="34614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11472332" y="3861149"/>
                <a:ext cx="25400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10399006" y="4094496"/>
              <a:ext cx="206905" cy="2255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10399006" y="4094496"/>
                <a:ext cx="2069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10301111" y="4005669"/>
              <a:ext cx="127882" cy="16020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10301111" y="4005669"/>
                <a:ext cx="127882" cy="16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10165644" y="3964781"/>
              <a:ext cx="16933" cy="21431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10165644" y="3964781"/>
                <a:ext cx="1693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10160000" y="4071937"/>
              <a:ext cx="135466" cy="5639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10160000" y="4071937"/>
                <a:ext cx="13546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10281355" y="3976765"/>
              <a:ext cx="19756" cy="30666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10281355" y="3976765"/>
                <a:ext cx="19756" cy="306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10630781" y="4778851"/>
              <a:ext cx="121886" cy="16232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10630781" y="4778851"/>
                <a:ext cx="121886" cy="162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10701867" y="4743073"/>
              <a:ext cx="161395" cy="22418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10701867" y="4743073"/>
                <a:ext cx="161395" cy="224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10826044" y="4805111"/>
              <a:ext cx="128411" cy="14381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10826044" y="4805111"/>
                <a:ext cx="128411" cy="1438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10988322" y="4755763"/>
              <a:ext cx="379589" cy="21625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10988322" y="4755763"/>
                <a:ext cx="379589" cy="216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11303000" y="4867149"/>
              <a:ext cx="198261" cy="54142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11303000" y="4867149"/>
                <a:ext cx="198261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" name="墨迹 8"/>
              <p14:cNvContentPartPr/>
              <p14:nvPr/>
            </p14:nvContentPartPr>
            <p14:xfrm>
              <a:off x="7213600" y="496302"/>
              <a:ext cx="33866" cy="89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8"/>
            </p:blipFill>
            <p:spPr>
              <a:xfrm>
                <a:off x="7213600" y="496302"/>
                <a:ext cx="33866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" name="墨迹 9"/>
              <p14:cNvContentPartPr/>
              <p14:nvPr/>
            </p14:nvContentPartPr>
            <p14:xfrm>
              <a:off x="460022" y="850905"/>
              <a:ext cx="424215" cy="56539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0"/>
            </p:blipFill>
            <p:spPr>
              <a:xfrm>
                <a:off x="460022" y="850905"/>
                <a:ext cx="424215" cy="565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832026" y="401835"/>
              <a:ext cx="93662" cy="26013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832026" y="401835"/>
                <a:ext cx="93662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881944" y="439904"/>
              <a:ext cx="117122" cy="5075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881944" y="439904"/>
                <a:ext cx="1171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999066" y="310189"/>
              <a:ext cx="191911" cy="27071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999066" y="310189"/>
                <a:ext cx="191911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035755" y="340326"/>
              <a:ext cx="104422" cy="21801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035755" y="340326"/>
                <a:ext cx="104422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172280" y="143638"/>
              <a:ext cx="297039" cy="69951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172280" y="143638"/>
                <a:ext cx="297039" cy="699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495777" y="171661"/>
              <a:ext cx="237067" cy="30948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495777" y="171661"/>
                <a:ext cx="237067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591733" y="393023"/>
              <a:ext cx="180622" cy="976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591733" y="393023"/>
                <a:ext cx="180622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1898826" y="248856"/>
              <a:ext cx="65440" cy="289745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1898826" y="248856"/>
                <a:ext cx="65440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986844" y="224005"/>
              <a:ext cx="177800" cy="30754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986844" y="224005"/>
                <a:ext cx="177800" cy="307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2096029" y="290449"/>
              <a:ext cx="173037" cy="248152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2096029" y="290449"/>
                <a:ext cx="173037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2109611" y="462463"/>
              <a:ext cx="69144" cy="7331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2109611" y="462463"/>
                <a:ext cx="6914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2460977" y="318648"/>
              <a:ext cx="14111" cy="846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2460977" y="318648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2460977" y="283928"/>
              <a:ext cx="101600" cy="20814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2460977" y="283928"/>
                <a:ext cx="101600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2637895" y="360947"/>
              <a:ext cx="54505" cy="6203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2637895" y="360947"/>
                <a:ext cx="5450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2771422" y="140995"/>
              <a:ext cx="71966" cy="27934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2771422" y="140995"/>
                <a:ext cx="71966" cy="279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2822222" y="93056"/>
              <a:ext cx="195615" cy="84033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2822222" y="93056"/>
                <a:ext cx="195615" cy="840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2968977" y="513222"/>
              <a:ext cx="139700" cy="8318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2968977" y="513222"/>
                <a:ext cx="139700" cy="8318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23" y="423852"/>
            <a:ext cx="10233929" cy="54340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015588" y="223829"/>
              <a:ext cx="38100" cy="22347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015588" y="223829"/>
                <a:ext cx="38100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121422" y="118435"/>
              <a:ext cx="141111" cy="38562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121422" y="118435"/>
                <a:ext cx="141111" cy="38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064977" y="213607"/>
              <a:ext cx="174978" cy="18399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064977" y="213607"/>
                <a:ext cx="174978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352844" y="236871"/>
              <a:ext cx="11288" cy="7049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352844" y="236871"/>
                <a:ext cx="1128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251244" y="117730"/>
              <a:ext cx="191911" cy="37645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251244" y="117730"/>
                <a:ext cx="191911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561688" y="152274"/>
              <a:ext cx="59796" cy="12407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561688" y="152274"/>
                <a:ext cx="5979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491133" y="304549"/>
              <a:ext cx="135467" cy="17483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491133" y="304549"/>
                <a:ext cx="1354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601905" y="227002"/>
              <a:ext cx="271992" cy="14311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601905" y="227002"/>
                <a:ext cx="271992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9680222" y="228059"/>
              <a:ext cx="33866" cy="18699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9680222" y="228059"/>
                <a:ext cx="33866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9767711" y="144519"/>
              <a:ext cx="19756" cy="61967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9767711" y="144519"/>
                <a:ext cx="19756" cy="619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9862255" y="115615"/>
              <a:ext cx="393700" cy="38438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9862255" y="115615"/>
                <a:ext cx="393700" cy="384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0184694" y="184351"/>
              <a:ext cx="243417" cy="22735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0184694" y="184351"/>
                <a:ext cx="243417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0684932" y="135355"/>
              <a:ext cx="158045" cy="1973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0684932" y="135355"/>
                <a:ext cx="15804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10566400" y="174833"/>
              <a:ext cx="129822" cy="45682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10566400" y="174833"/>
                <a:ext cx="129822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10687579" y="208672"/>
              <a:ext cx="177976" cy="31794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10687579" y="208672"/>
                <a:ext cx="177976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10842977" y="411705"/>
              <a:ext cx="101600" cy="5357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10842977" y="411705"/>
                <a:ext cx="1016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10977032" y="174833"/>
              <a:ext cx="118005" cy="18047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10977032" y="174833"/>
                <a:ext cx="11800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11012311" y="227530"/>
              <a:ext cx="138289" cy="23916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11012311" y="227530"/>
                <a:ext cx="138289" cy="239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11068755" y="140995"/>
              <a:ext cx="16933" cy="10521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11068755" y="140995"/>
                <a:ext cx="16933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10936817" y="105393"/>
              <a:ext cx="456494" cy="46845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10936817" y="105393"/>
                <a:ext cx="456494" cy="468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1130844" y="188933"/>
              <a:ext cx="169333" cy="29890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1130844" y="188933"/>
                <a:ext cx="16933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1226800" y="456824"/>
              <a:ext cx="135467" cy="9587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1226800" y="456824"/>
                <a:ext cx="135467" cy="9587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6" y="895343"/>
            <a:ext cx="11180539" cy="3176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6" y="895343"/>
            <a:ext cx="11180539" cy="3176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860800" y="3953501"/>
              <a:ext cx="139700" cy="47656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860800" y="3953501"/>
                <a:ext cx="139700" cy="476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872088" y="4021179"/>
              <a:ext cx="217312" cy="1804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872088" y="4021179"/>
                <a:ext cx="21731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183238" y="3976060"/>
              <a:ext cx="157339" cy="15791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183238" y="3976060"/>
                <a:ext cx="15733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349044" y="3861502"/>
              <a:ext cx="251178" cy="33451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349044" y="3861502"/>
                <a:ext cx="251178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572000" y="3996505"/>
              <a:ext cx="36688" cy="56045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572000" y="3996505"/>
                <a:ext cx="36688" cy="560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634088" y="3889877"/>
              <a:ext cx="143228" cy="2271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634088" y="3889877"/>
                <a:ext cx="143228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713111" y="3992980"/>
              <a:ext cx="107244" cy="12407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713111" y="3992980"/>
                <a:ext cx="107244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619625" y="4156534"/>
              <a:ext cx="51152" cy="5639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619625" y="4156534"/>
                <a:ext cx="5115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701822" y="4141553"/>
              <a:ext cx="169333" cy="10292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701822" y="4141553"/>
                <a:ext cx="169333" cy="102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720695" y="4117055"/>
              <a:ext cx="88371" cy="451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720695" y="4117055"/>
                <a:ext cx="8837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880327" y="3843525"/>
              <a:ext cx="199673" cy="42016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880327" y="3843525"/>
                <a:ext cx="199673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848577" y="4173454"/>
              <a:ext cx="313267" cy="14945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848577" y="4173454"/>
                <a:ext cx="313267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081866" y="3006014"/>
              <a:ext cx="156105" cy="19545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081866" y="3006014"/>
                <a:ext cx="156105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3270955" y="3062412"/>
              <a:ext cx="200378" cy="225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3270955" y="3062412"/>
                <a:ext cx="2003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467100" y="2996145"/>
              <a:ext cx="117122" cy="16214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467100" y="2996145"/>
                <a:ext cx="117122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640666" y="3034213"/>
              <a:ext cx="169334" cy="282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640666" y="3034213"/>
                <a:ext cx="16933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856088" y="3101891"/>
              <a:ext cx="127000" cy="451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856088" y="3101891"/>
                <a:ext cx="1270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149144" y="2972176"/>
              <a:ext cx="113594" cy="3383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149144" y="2972176"/>
                <a:ext cx="11359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119511" y="2949616"/>
              <a:ext cx="141111" cy="22559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119511" y="2949616"/>
                <a:ext cx="1411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301544" y="3084972"/>
              <a:ext cx="193322" cy="56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301544" y="3084972"/>
                <a:ext cx="19332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565422" y="2932697"/>
              <a:ext cx="150459" cy="2537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565422" y="2932697"/>
                <a:ext cx="15045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576711" y="2977815"/>
              <a:ext cx="45156" cy="29045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576711" y="2977815"/>
                <a:ext cx="45156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5593644" y="3017294"/>
              <a:ext cx="299156" cy="17201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5593644" y="3017294"/>
                <a:ext cx="29915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333066" y="3465658"/>
              <a:ext cx="194734" cy="16285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333066" y="3465658"/>
                <a:ext cx="194734" cy="162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259688" y="2528570"/>
              <a:ext cx="158044" cy="30684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259688" y="2528570"/>
                <a:ext cx="158044" cy="306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6227762" y="2577389"/>
              <a:ext cx="221015" cy="23687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6227762" y="2577389"/>
                <a:ext cx="22101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8760177" y="2633787"/>
              <a:ext cx="22578" cy="15368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8760177" y="2633787"/>
                <a:ext cx="22578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8768644" y="2616868"/>
              <a:ext cx="115711" cy="19739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8768644" y="2616868"/>
                <a:ext cx="11571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8878711" y="2718384"/>
              <a:ext cx="92428" cy="200213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8878711" y="2718384"/>
                <a:ext cx="9242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8607777" y="2673266"/>
              <a:ext cx="152400" cy="14099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8607777" y="2673266"/>
                <a:ext cx="1524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291688" y="2470233"/>
              <a:ext cx="5644" cy="14945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291688" y="2470233"/>
                <a:ext cx="564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8271933" y="2481513"/>
              <a:ext cx="143934" cy="18329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8271933" y="2481513"/>
                <a:ext cx="143934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913511" y="2199522"/>
              <a:ext cx="16933" cy="14311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913511" y="2199522"/>
                <a:ext cx="16933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902222" y="2193883"/>
              <a:ext cx="101600" cy="18893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902222" y="2193883"/>
                <a:ext cx="101600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7967133" y="2284120"/>
              <a:ext cx="81844" cy="17289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7967133" y="2284120"/>
                <a:ext cx="81844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8156222" y="2171324"/>
              <a:ext cx="5644" cy="16637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8156222" y="2171324"/>
                <a:ext cx="564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8167511" y="2264380"/>
              <a:ext cx="76200" cy="1973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8167511" y="2264380"/>
                <a:ext cx="762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8252177" y="2135370"/>
              <a:ext cx="11289" cy="23334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8252177" y="2135370"/>
                <a:ext cx="11289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8169451" y="2152818"/>
              <a:ext cx="3704" cy="18770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8169451" y="2152818"/>
                <a:ext cx="3704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8167511" y="2154404"/>
              <a:ext cx="122766" cy="20867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8167511" y="2154404"/>
                <a:ext cx="12276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7337777" y="1821656"/>
              <a:ext cx="11289" cy="1127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7337777" y="1821656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6735233" y="2737419"/>
              <a:ext cx="156634" cy="21766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6735233" y="2737419"/>
                <a:ext cx="156634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6846711" y="2746583"/>
              <a:ext cx="124178" cy="19739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6846711" y="2746583"/>
                <a:ext cx="124178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6965244" y="2819901"/>
              <a:ext cx="67733" cy="19386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6965244" y="2819901"/>
                <a:ext cx="67733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7095066" y="2793640"/>
              <a:ext cx="84666" cy="14258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7095066" y="2793640"/>
                <a:ext cx="84666" cy="14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7247466" y="2722262"/>
              <a:ext cx="16934" cy="20550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7247466" y="2722262"/>
                <a:ext cx="16934" cy="205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7185377" y="2701465"/>
              <a:ext cx="214489" cy="30736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7185377" y="2701465"/>
                <a:ext cx="214489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9958740" y="889326"/>
              <a:ext cx="362832" cy="39654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9958740" y="889326"/>
                <a:ext cx="362832" cy="396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8526638" y="939027"/>
              <a:ext cx="440443" cy="38403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8526638" y="939027"/>
                <a:ext cx="440443" cy="384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8423627" y="3460018"/>
              <a:ext cx="567973" cy="43144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8423627" y="3460018"/>
                <a:ext cx="567973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6729588" y="4408210"/>
              <a:ext cx="238478" cy="40624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6729588" y="4408210"/>
                <a:ext cx="238478" cy="406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6818488" y="4692315"/>
              <a:ext cx="203200" cy="14240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6818488" y="4692315"/>
                <a:ext cx="203200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270044" y="4635917"/>
              <a:ext cx="33866" cy="5075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270044" y="4635917"/>
                <a:ext cx="338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7211836" y="4754353"/>
              <a:ext cx="63853" cy="366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7211836" y="4754353"/>
                <a:ext cx="6385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7811911" y="4554140"/>
              <a:ext cx="262466" cy="22841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7811911" y="4554140"/>
                <a:ext cx="26246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077200" y="4487520"/>
              <a:ext cx="22577" cy="55164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077200" y="4487520"/>
                <a:ext cx="22577" cy="551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081609" y="4641557"/>
              <a:ext cx="150813" cy="15227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081609" y="4641557"/>
                <a:ext cx="15081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170333" y="4677863"/>
              <a:ext cx="25400" cy="21184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170333" y="4677863"/>
                <a:ext cx="25400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8282340" y="4641557"/>
              <a:ext cx="173037" cy="1128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8282340" y="4641557"/>
                <a:ext cx="17303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353777" y="4532991"/>
              <a:ext cx="28223" cy="29467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353777" y="4532991"/>
                <a:ext cx="28223" cy="294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551333" y="4562600"/>
              <a:ext cx="112889" cy="21078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551333" y="4562600"/>
                <a:ext cx="112889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8646406" y="4675396"/>
              <a:ext cx="130704" cy="12266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8646406" y="4675396"/>
                <a:ext cx="130704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8827911" y="4597848"/>
              <a:ext cx="152400" cy="3806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8827911" y="4597848"/>
                <a:ext cx="152400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8890000" y="4511842"/>
              <a:ext cx="28222" cy="26225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8890000" y="4511842"/>
                <a:ext cx="28222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9054394" y="4582339"/>
              <a:ext cx="239183" cy="18893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9054394" y="4582339"/>
                <a:ext cx="23918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9302044" y="4559780"/>
              <a:ext cx="121356" cy="20303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9302044" y="4559780"/>
                <a:ext cx="12135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9420577" y="4498800"/>
              <a:ext cx="9878" cy="43320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9420577" y="4498800"/>
                <a:ext cx="9878" cy="433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9471377" y="4506202"/>
              <a:ext cx="79023" cy="1127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9471377" y="4506202"/>
                <a:ext cx="7902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496777" y="4429360"/>
              <a:ext cx="36689" cy="19245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496777" y="4429360"/>
                <a:ext cx="36689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9544050" y="4604017"/>
              <a:ext cx="170038" cy="21096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9544050" y="4604017"/>
                <a:ext cx="170038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9747955" y="4556960"/>
              <a:ext cx="265289" cy="23546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9747955" y="4556960"/>
                <a:ext cx="265289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9965266" y="4432884"/>
              <a:ext cx="127000" cy="3383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9965266" y="4432884"/>
                <a:ext cx="1270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0149416" y="4624638"/>
              <a:ext cx="194028" cy="563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0149416" y="4624638"/>
                <a:ext cx="19402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0135834" y="4714875"/>
              <a:ext cx="272521" cy="1691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0135834" y="4714875"/>
                <a:ext cx="27252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0560755" y="4532815"/>
              <a:ext cx="270933" cy="20973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0560755" y="4532815"/>
                <a:ext cx="270933" cy="209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0814755" y="4388295"/>
              <a:ext cx="45156" cy="580371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0814755" y="4388295"/>
                <a:ext cx="45156" cy="580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0844918" y="4568240"/>
              <a:ext cx="88370" cy="20091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0844918" y="4568240"/>
                <a:ext cx="8837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1017955" y="4545680"/>
              <a:ext cx="189089" cy="16567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1017955" y="4545680"/>
                <a:ext cx="189089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1195755" y="4437114"/>
              <a:ext cx="46567" cy="41029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1195755" y="4437114"/>
                <a:ext cx="46567" cy="410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1230680" y="4652837"/>
              <a:ext cx="199320" cy="845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1230680" y="4652837"/>
                <a:ext cx="19932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1317111" y="4536868"/>
              <a:ext cx="39511" cy="24568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1317111" y="4536868"/>
                <a:ext cx="39511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11531600" y="4525941"/>
              <a:ext cx="45155" cy="17412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11531600" y="4525941"/>
                <a:ext cx="45155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1542888" y="4562600"/>
              <a:ext cx="115712" cy="507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1542888" y="4562600"/>
                <a:ext cx="11571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1599332" y="4442578"/>
              <a:ext cx="50800" cy="35125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1599332" y="4442578"/>
                <a:ext cx="50800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11633200" y="4589389"/>
              <a:ext cx="319793" cy="15368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11633200" y="4589389"/>
                <a:ext cx="319793" cy="153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9245600" y="1635542"/>
              <a:ext cx="897466" cy="9446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9245600" y="1635542"/>
                <a:ext cx="897466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4679244" y="1892153"/>
              <a:ext cx="668866" cy="57614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4679244" y="1892153"/>
                <a:ext cx="668866" cy="576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121480" y="2456134"/>
              <a:ext cx="800453" cy="57807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121480" y="2456134"/>
                <a:ext cx="800453" cy="57807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2" y="669123"/>
            <a:ext cx="10998325" cy="4267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2" y="669123"/>
            <a:ext cx="10998325" cy="42672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242777" y="1223837"/>
              <a:ext cx="53623" cy="225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242777" y="1223837"/>
                <a:ext cx="536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867525" y="4055018"/>
              <a:ext cx="2763484" cy="14945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867525" y="4055018"/>
                <a:ext cx="2763484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754636" y="3940459"/>
              <a:ext cx="213431" cy="33169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754636" y="3940459"/>
                <a:ext cx="213431" cy="331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258755" y="4179093"/>
              <a:ext cx="79022" cy="30261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258755" y="4179093"/>
                <a:ext cx="79022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397044" y="4158473"/>
              <a:ext cx="53622" cy="44695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397044" y="4158473"/>
                <a:ext cx="53622" cy="446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361766" y="4143492"/>
              <a:ext cx="69497" cy="14487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361766" y="4143492"/>
                <a:ext cx="69497" cy="144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428088" y="4184733"/>
              <a:ext cx="120297" cy="7049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428088" y="4184733"/>
                <a:ext cx="12029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519355" y="2442034"/>
              <a:ext cx="14112" cy="1691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519355" y="2442034"/>
                <a:ext cx="141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812844" y="1928812"/>
              <a:ext cx="3654778" cy="96440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812844" y="1928812"/>
                <a:ext cx="3654778" cy="964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6714066" y="1500187"/>
              <a:ext cx="3671711" cy="205288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6714066" y="1500187"/>
                <a:ext cx="3671711" cy="205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9093200" y="1579144"/>
              <a:ext cx="180622" cy="21431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9093200" y="1579144"/>
                <a:ext cx="180622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9296400" y="1426870"/>
              <a:ext cx="389466" cy="33838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9296400" y="1426870"/>
                <a:ext cx="38946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4955116" y="2641366"/>
              <a:ext cx="218017" cy="30543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4955116" y="2641366"/>
                <a:ext cx="218017" cy="305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4909961" y="2712745"/>
              <a:ext cx="203905" cy="27353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4909961" y="2712745"/>
                <a:ext cx="203905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4577644" y="2110696"/>
              <a:ext cx="172156" cy="21290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4577644" y="2110696"/>
                <a:ext cx="172156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4763911" y="2031738"/>
              <a:ext cx="206022" cy="29186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4763911" y="2031738"/>
                <a:ext cx="206022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5068711" y="2047248"/>
              <a:ext cx="143227" cy="26789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5068711" y="2047248"/>
                <a:ext cx="143227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5226755" y="2143125"/>
              <a:ext cx="76200" cy="4793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5226755" y="2143125"/>
                <a:ext cx="762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5281788" y="1996490"/>
              <a:ext cx="275167" cy="25943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5281788" y="1996490"/>
                <a:ext cx="275167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5441244" y="2050773"/>
              <a:ext cx="31044" cy="583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5441244" y="2050773"/>
                <a:ext cx="31044" cy="583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5599288" y="1978337"/>
              <a:ext cx="62089" cy="27194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5599288" y="1978337"/>
                <a:ext cx="62089" cy="271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5652558" y="1960536"/>
              <a:ext cx="116064" cy="32217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5652558" y="1960536"/>
                <a:ext cx="116064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5794727" y="2019049"/>
              <a:ext cx="89606" cy="8459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5794727" y="2019049"/>
                <a:ext cx="8960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5720644" y="2075447"/>
              <a:ext cx="172156" cy="30172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5720644" y="2075447"/>
                <a:ext cx="172156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5853288" y="2472172"/>
              <a:ext cx="145344" cy="32887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5853288" y="2472172"/>
                <a:ext cx="145344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6003572" y="2528570"/>
              <a:ext cx="146755" cy="29097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6003572" y="2528570"/>
                <a:ext cx="146755" cy="290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6124222" y="2678906"/>
              <a:ext cx="76200" cy="2537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6124222" y="2678906"/>
                <a:ext cx="762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6231466" y="2554830"/>
              <a:ext cx="76200" cy="564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6231466" y="2554830"/>
                <a:ext cx="762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6400800" y="2385636"/>
              <a:ext cx="84666" cy="8177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6400800" y="2385636"/>
                <a:ext cx="8466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6292850" y="2475873"/>
              <a:ext cx="508705" cy="34684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6292850" y="2475873"/>
                <a:ext cx="508705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3776133" y="2974114"/>
              <a:ext cx="246944" cy="32499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3776133" y="2974114"/>
                <a:ext cx="246944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4052711" y="3147009"/>
              <a:ext cx="76200" cy="10151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4052711" y="3147009"/>
                <a:ext cx="76200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4041422" y="3220327"/>
              <a:ext cx="129822" cy="9023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4041422" y="3220327"/>
                <a:ext cx="12982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4272138" y="3113170"/>
              <a:ext cx="96662" cy="1128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4272138" y="3113170"/>
                <a:ext cx="9666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4261908" y="3203407"/>
              <a:ext cx="129469" cy="2256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4261908" y="3203407"/>
                <a:ext cx="12946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4534429" y="2858146"/>
              <a:ext cx="221015" cy="44078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4534429" y="2858146"/>
                <a:ext cx="221015" cy="440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4775200" y="2932697"/>
              <a:ext cx="197555" cy="32146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4775200" y="2932697"/>
                <a:ext cx="197555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4961466" y="3158289"/>
              <a:ext cx="98778" cy="11843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4961466" y="3158289"/>
                <a:ext cx="9877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5734755" y="3094136"/>
              <a:ext cx="22578" cy="58583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5734755" y="3094136"/>
                <a:ext cx="22578" cy="585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5669844" y="3052543"/>
              <a:ext cx="59266" cy="11702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5669844" y="3052543"/>
                <a:ext cx="59266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5751688" y="3068052"/>
              <a:ext cx="101600" cy="13535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5751688" y="3068052"/>
                <a:ext cx="1016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5751688" y="3575634"/>
              <a:ext cx="11289" cy="25661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5751688" y="3575634"/>
                <a:ext cx="11289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5734050" y="3756108"/>
              <a:ext cx="929216" cy="4511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5734050" y="3756108"/>
                <a:ext cx="92921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6584244" y="3654592"/>
              <a:ext cx="153282" cy="17483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6584244" y="3654592"/>
                <a:ext cx="15328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5746044" y="3378241"/>
              <a:ext cx="5644" cy="3947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5746044" y="3378241"/>
                <a:ext cx="56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5729111" y="3299284"/>
              <a:ext cx="372533" cy="18047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5729111" y="3299284"/>
                <a:ext cx="372533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5785555" y="3465658"/>
              <a:ext cx="293512" cy="32428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5785555" y="3465658"/>
                <a:ext cx="293512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6058781" y="3375421"/>
              <a:ext cx="587551" cy="9869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6058781" y="3375421"/>
                <a:ext cx="58755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5751688" y="3440279"/>
              <a:ext cx="28222" cy="3947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5751688" y="3440279"/>
                <a:ext cx="282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5741811" y="3503727"/>
              <a:ext cx="275166" cy="14240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5741811" y="3503727"/>
                <a:ext cx="275166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5765800" y="3538976"/>
              <a:ext cx="462138" cy="16355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5765800" y="3538976"/>
                <a:ext cx="46213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5759273" y="3644722"/>
              <a:ext cx="429860" cy="20162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5759273" y="3644722"/>
                <a:ext cx="42986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6146800" y="3615113"/>
              <a:ext cx="443088" cy="5075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6146800" y="3615113"/>
                <a:ext cx="44308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4773083" y="4201652"/>
              <a:ext cx="470605" cy="4511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4773083" y="4201652"/>
                <a:ext cx="47060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5000977" y="4164994"/>
              <a:ext cx="287867" cy="31018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5000977" y="4164994"/>
                <a:ext cx="287867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4835172" y="4175569"/>
              <a:ext cx="466372" cy="6556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4835172" y="4175569"/>
                <a:ext cx="466372" cy="65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5003623" y="4150894"/>
              <a:ext cx="279577" cy="33592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5003623" y="4150894"/>
                <a:ext cx="279577" cy="335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5796844" y="4141025"/>
              <a:ext cx="118533" cy="17271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5796844" y="4141025"/>
                <a:ext cx="118533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5768622" y="4162174"/>
              <a:ext cx="155222" cy="16073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5768622" y="4162174"/>
                <a:ext cx="155222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8884355" y="4754706"/>
              <a:ext cx="341489" cy="41135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8884355" y="4754706"/>
                <a:ext cx="341489" cy="411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9315273" y="4872789"/>
              <a:ext cx="216253" cy="3947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9315273" y="4872789"/>
                <a:ext cx="21625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9256536" y="4996865"/>
              <a:ext cx="299508" cy="4511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9256536" y="4996865"/>
                <a:ext cx="29950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9372600" y="4764399"/>
              <a:ext cx="112888" cy="44113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9372600" y="4764399"/>
                <a:ext cx="112888" cy="441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9770533" y="4613710"/>
              <a:ext cx="84667" cy="53472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9770533" y="4613710"/>
                <a:ext cx="84667" cy="534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9780058" y="4790835"/>
              <a:ext cx="269875" cy="34702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9780058" y="4790835"/>
                <a:ext cx="269875" cy="347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2585155" y="5464263"/>
              <a:ext cx="42333" cy="60204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2585155" y="5464263"/>
                <a:ext cx="42333" cy="602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2573161" y="5663067"/>
              <a:ext cx="209550" cy="22488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2573161" y="5663067"/>
                <a:ext cx="209550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2830159" y="5673641"/>
              <a:ext cx="142522" cy="1127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2830159" y="5673641"/>
                <a:ext cx="1425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2820987" y="5808996"/>
              <a:ext cx="184679" cy="1692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2820987" y="5808996"/>
                <a:ext cx="18467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3115733" y="5679281"/>
              <a:ext cx="1275644" cy="9587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3115733" y="5679281"/>
                <a:ext cx="12756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3320344" y="5174518"/>
              <a:ext cx="119944" cy="38350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3320344" y="5174518"/>
                <a:ext cx="119944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3556000" y="5115301"/>
              <a:ext cx="77611" cy="18681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3556000" y="5115301"/>
                <a:ext cx="77611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7" name="墨迹 76"/>
              <p14:cNvContentPartPr/>
              <p14:nvPr/>
            </p14:nvContentPartPr>
            <p14:xfrm>
              <a:off x="3651955" y="5199898"/>
              <a:ext cx="45156" cy="5921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8"/>
            </p:blipFill>
            <p:spPr>
              <a:xfrm>
                <a:off x="3651955" y="5199898"/>
                <a:ext cx="45156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3694288" y="5064542"/>
              <a:ext cx="79905" cy="253791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3694288" y="5064542"/>
                <a:ext cx="79905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3753555" y="5087101"/>
              <a:ext cx="79022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3753555" y="5087101"/>
                <a:ext cx="790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3857977" y="5168879"/>
              <a:ext cx="105018" cy="5995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4"/>
            </p:blipFill>
            <p:spPr>
              <a:xfrm>
                <a:off x="3857977" y="516887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墨迹 80"/>
              <p14:cNvContentPartPr/>
              <p14:nvPr/>
            </p14:nvContentPartPr>
            <p14:xfrm>
              <a:off x="3457222" y="5340893"/>
              <a:ext cx="451555" cy="2819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6"/>
            </p:blipFill>
            <p:spPr>
              <a:xfrm>
                <a:off x="3457222" y="5340893"/>
                <a:ext cx="4515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2" name="墨迹 81"/>
              <p14:cNvContentPartPr/>
              <p14:nvPr/>
            </p14:nvContentPartPr>
            <p14:xfrm>
              <a:off x="3620381" y="5397291"/>
              <a:ext cx="195263" cy="21396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8"/>
            </p:blipFill>
            <p:spPr>
              <a:xfrm>
                <a:off x="3620381" y="5397291"/>
                <a:ext cx="195263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3" name="墨迹 82"/>
              <p14:cNvContentPartPr/>
              <p14:nvPr/>
            </p14:nvContentPartPr>
            <p14:xfrm>
              <a:off x="3815644" y="5476248"/>
              <a:ext cx="16933" cy="18611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0"/>
            </p:blipFill>
            <p:spPr>
              <a:xfrm>
                <a:off x="3815644" y="5476248"/>
                <a:ext cx="1693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4" name="墨迹 83"/>
              <p14:cNvContentPartPr/>
              <p14:nvPr/>
            </p14:nvContentPartPr>
            <p14:xfrm>
              <a:off x="3897488" y="5216817"/>
              <a:ext cx="115712" cy="35248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2"/>
            </p:blipFill>
            <p:spPr>
              <a:xfrm>
                <a:off x="3897488" y="5216817"/>
                <a:ext cx="115712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5" name="墨迹 84"/>
              <p14:cNvContentPartPr/>
              <p14:nvPr/>
            </p14:nvContentPartPr>
            <p14:xfrm>
              <a:off x="4083755" y="5190556"/>
              <a:ext cx="121356" cy="246213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4"/>
            </p:blipFill>
            <p:spPr>
              <a:xfrm>
                <a:off x="4083755" y="5190556"/>
                <a:ext cx="121356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6" name="墨迹 85"/>
              <p14:cNvContentPartPr/>
              <p14:nvPr/>
            </p14:nvContentPartPr>
            <p14:xfrm>
              <a:off x="4052711" y="5252594"/>
              <a:ext cx="149577" cy="16725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6"/>
            </p:blipFill>
            <p:spPr>
              <a:xfrm>
                <a:off x="4052711" y="5252594"/>
                <a:ext cx="149577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7" name="墨迹 86"/>
              <p14:cNvContentPartPr/>
              <p14:nvPr/>
            </p14:nvContentPartPr>
            <p14:xfrm>
              <a:off x="4279900" y="5111071"/>
              <a:ext cx="88900" cy="30313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8"/>
            </p:blipFill>
            <p:spPr>
              <a:xfrm>
                <a:off x="4279900" y="5111071"/>
                <a:ext cx="88900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8" name="墨迹 87"/>
              <p14:cNvContentPartPr/>
              <p14:nvPr/>
            </p14:nvContentPartPr>
            <p14:xfrm>
              <a:off x="4351866" y="5205537"/>
              <a:ext cx="251178" cy="3947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0"/>
            </p:blipFill>
            <p:spPr>
              <a:xfrm>
                <a:off x="4351866" y="5205537"/>
                <a:ext cx="2511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9" name="墨迹 88"/>
              <p14:cNvContentPartPr/>
              <p14:nvPr/>
            </p14:nvContentPartPr>
            <p14:xfrm>
              <a:off x="4441472" y="5307054"/>
              <a:ext cx="172861" cy="24815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2"/>
            </p:blipFill>
            <p:spPr>
              <a:xfrm>
                <a:off x="4441472" y="5307054"/>
                <a:ext cx="17286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0" name="墨迹 89"/>
              <p14:cNvContentPartPr/>
              <p14:nvPr/>
            </p14:nvContentPartPr>
            <p14:xfrm>
              <a:off x="4628444" y="5442409"/>
              <a:ext cx="5644" cy="13817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4"/>
            </p:blipFill>
            <p:spPr>
              <a:xfrm>
                <a:off x="4628444" y="5442409"/>
                <a:ext cx="564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4509911" y="4921785"/>
              <a:ext cx="5644" cy="25837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4509911" y="4921785"/>
                <a:ext cx="5644" cy="258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4645377" y="5154779"/>
              <a:ext cx="135467" cy="36094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4645377" y="5154779"/>
                <a:ext cx="135467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4769555" y="4977125"/>
              <a:ext cx="158045" cy="16073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4769555" y="4977125"/>
                <a:ext cx="158045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4363155" y="5611603"/>
              <a:ext cx="767645" cy="9023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4363155" y="5611603"/>
                <a:ext cx="76764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3663244" y="5861869"/>
              <a:ext cx="77082" cy="179064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3663244" y="5861869"/>
                <a:ext cx="77082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6" name="墨迹 95"/>
              <p14:cNvContentPartPr/>
              <p14:nvPr/>
            </p14:nvContentPartPr>
            <p14:xfrm>
              <a:off x="3753555" y="5944352"/>
              <a:ext cx="56445" cy="6767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6"/>
            </p:blipFill>
            <p:spPr>
              <a:xfrm>
                <a:off x="3753555" y="5944352"/>
                <a:ext cx="56445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7" name="墨迹 96"/>
              <p14:cNvContentPartPr/>
              <p14:nvPr/>
            </p14:nvContentPartPr>
            <p14:xfrm>
              <a:off x="3801533" y="5801594"/>
              <a:ext cx="113418" cy="300672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8"/>
            </p:blipFill>
            <p:spPr>
              <a:xfrm>
                <a:off x="3801533" y="5801594"/>
                <a:ext cx="113418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8" name="墨迹 97"/>
              <p14:cNvContentPartPr/>
              <p14:nvPr/>
            </p14:nvContentPartPr>
            <p14:xfrm>
              <a:off x="3872088" y="5837195"/>
              <a:ext cx="124178" cy="5357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0"/>
            </p:blipFill>
            <p:spPr>
              <a:xfrm>
                <a:off x="3872088" y="5837195"/>
                <a:ext cx="124178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9" name="墨迹 98"/>
              <p14:cNvContentPartPr/>
              <p14:nvPr/>
            </p14:nvContentPartPr>
            <p14:xfrm>
              <a:off x="3429000" y="6113546"/>
              <a:ext cx="745066" cy="5639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2"/>
            </p:blipFill>
            <p:spPr>
              <a:xfrm>
                <a:off x="3429000" y="6113546"/>
                <a:ext cx="74506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0" name="墨迹 99"/>
              <p14:cNvContentPartPr/>
              <p14:nvPr/>
            </p14:nvContentPartPr>
            <p14:xfrm>
              <a:off x="3749851" y="6155844"/>
              <a:ext cx="189971" cy="23757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4"/>
            </p:blipFill>
            <p:spPr>
              <a:xfrm>
                <a:off x="3749851" y="6155844"/>
                <a:ext cx="189971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1" name="墨迹 100"/>
              <p14:cNvContentPartPr/>
              <p14:nvPr/>
            </p14:nvContentPartPr>
            <p14:xfrm>
              <a:off x="4024488" y="6254541"/>
              <a:ext cx="5645" cy="16355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6"/>
            </p:blipFill>
            <p:spPr>
              <a:xfrm>
                <a:off x="4024488" y="6254541"/>
                <a:ext cx="564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2" name="墨迹 101"/>
              <p14:cNvContentPartPr/>
              <p14:nvPr/>
            </p14:nvContentPartPr>
            <p14:xfrm>
              <a:off x="4241800" y="5949991"/>
              <a:ext cx="121355" cy="19739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8"/>
            </p:blipFill>
            <p:spPr>
              <a:xfrm>
                <a:off x="4241800" y="5949991"/>
                <a:ext cx="12135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3" name="墨迹 102"/>
              <p14:cNvContentPartPr/>
              <p14:nvPr/>
            </p14:nvContentPartPr>
            <p14:xfrm>
              <a:off x="4214283" y="5980658"/>
              <a:ext cx="146050" cy="18646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0"/>
            </p:blipFill>
            <p:spPr>
              <a:xfrm>
                <a:off x="4214283" y="5980658"/>
                <a:ext cx="146050" cy="186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4" name="墨迹 103"/>
              <p14:cNvContentPartPr/>
              <p14:nvPr/>
            </p14:nvContentPartPr>
            <p14:xfrm>
              <a:off x="4495094" y="6074067"/>
              <a:ext cx="463550" cy="169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2"/>
            </p:blipFill>
            <p:spPr>
              <a:xfrm>
                <a:off x="4495094" y="6074067"/>
                <a:ext cx="4635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" name="墨迹 104"/>
              <p14:cNvContentPartPr/>
              <p14:nvPr/>
            </p14:nvContentPartPr>
            <p14:xfrm>
              <a:off x="4651022" y="5805471"/>
              <a:ext cx="71966" cy="15016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4"/>
            </p:blipFill>
            <p:spPr>
              <a:xfrm>
                <a:off x="4651022" y="5805471"/>
                <a:ext cx="71966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6" name="墨迹 105"/>
              <p14:cNvContentPartPr/>
              <p14:nvPr/>
            </p14:nvContentPartPr>
            <p14:xfrm>
              <a:off x="4763911" y="5871034"/>
              <a:ext cx="62089" cy="7137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6"/>
            </p:blipFill>
            <p:spPr>
              <a:xfrm>
                <a:off x="4763911" y="5871034"/>
                <a:ext cx="62089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7" name="墨迹 106"/>
              <p14:cNvContentPartPr/>
              <p14:nvPr/>
            </p14:nvContentPartPr>
            <p14:xfrm>
              <a:off x="4786488" y="5760353"/>
              <a:ext cx="95956" cy="24973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8"/>
            </p:blipFill>
            <p:spPr>
              <a:xfrm>
                <a:off x="4786488" y="5760353"/>
                <a:ext cx="95956" cy="249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8" name="墨迹 107"/>
              <p14:cNvContentPartPr/>
              <p14:nvPr/>
            </p14:nvContentPartPr>
            <p14:xfrm>
              <a:off x="4859866" y="5758238"/>
              <a:ext cx="110067" cy="2255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0"/>
            </p:blipFill>
            <p:spPr>
              <a:xfrm>
                <a:off x="4859866" y="5758238"/>
                <a:ext cx="1100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9" name="墨迹 108"/>
              <p14:cNvContentPartPr/>
              <p14:nvPr/>
            </p14:nvContentPartPr>
            <p14:xfrm>
              <a:off x="4628444" y="6127645"/>
              <a:ext cx="217311" cy="234052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2"/>
            </p:blipFill>
            <p:spPr>
              <a:xfrm>
                <a:off x="4628444" y="6127645"/>
                <a:ext cx="21731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0" name="墨迹 109"/>
              <p14:cNvContentPartPr/>
              <p14:nvPr/>
            </p14:nvContentPartPr>
            <p14:xfrm>
              <a:off x="4916311" y="6243261"/>
              <a:ext cx="22577" cy="12407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4"/>
            </p:blipFill>
            <p:spPr>
              <a:xfrm>
                <a:off x="4916311" y="6243261"/>
                <a:ext cx="2257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1" name="墨迹 110"/>
              <p14:cNvContentPartPr/>
              <p14:nvPr/>
            </p14:nvContentPartPr>
            <p14:xfrm>
              <a:off x="5213878" y="5510087"/>
              <a:ext cx="196322" cy="3383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6"/>
            </p:blipFill>
            <p:spPr>
              <a:xfrm>
                <a:off x="5213878" y="5510087"/>
                <a:ext cx="1963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2" name="墨迹 111"/>
              <p14:cNvContentPartPr/>
              <p14:nvPr/>
            </p14:nvContentPartPr>
            <p14:xfrm>
              <a:off x="5230636" y="5639802"/>
              <a:ext cx="193675" cy="1692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8"/>
            </p:blipFill>
            <p:spPr>
              <a:xfrm>
                <a:off x="5230636" y="5639802"/>
                <a:ext cx="19367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3" name="墨迹 112"/>
              <p14:cNvContentPartPr/>
              <p14:nvPr/>
            </p14:nvContentPartPr>
            <p14:xfrm>
              <a:off x="5516915" y="5539695"/>
              <a:ext cx="497240" cy="4370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0"/>
            </p:blipFill>
            <p:spPr>
              <a:xfrm>
                <a:off x="5516915" y="5539695"/>
                <a:ext cx="497240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4" name="墨迹 113"/>
              <p14:cNvContentPartPr/>
              <p14:nvPr/>
            </p14:nvContentPartPr>
            <p14:xfrm>
              <a:off x="5677605" y="5641917"/>
              <a:ext cx="184150" cy="18258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2"/>
            </p:blipFill>
            <p:spPr>
              <a:xfrm>
                <a:off x="5677605" y="5641917"/>
                <a:ext cx="184150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5" name="墨迹 114"/>
              <p14:cNvContentPartPr/>
              <p14:nvPr/>
            </p14:nvContentPartPr>
            <p14:xfrm>
              <a:off x="5892800" y="5690560"/>
              <a:ext cx="5644" cy="16919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4"/>
            </p:blipFill>
            <p:spPr>
              <a:xfrm>
                <a:off x="5892800" y="5690560"/>
                <a:ext cx="5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6" name="墨迹 115"/>
              <p14:cNvContentPartPr/>
              <p14:nvPr/>
            </p14:nvContentPartPr>
            <p14:xfrm>
              <a:off x="5654851" y="5185798"/>
              <a:ext cx="178681" cy="214841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6"/>
            </p:blipFill>
            <p:spPr>
              <a:xfrm>
                <a:off x="5654851" y="5185798"/>
                <a:ext cx="178681" cy="21484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34" y="433371"/>
            <a:ext cx="8191522" cy="5823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923" y="602453"/>
            <a:ext cx="8821021" cy="1440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47" y="1950237"/>
            <a:ext cx="10102106" cy="43053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577718" y="5362747"/>
              <a:ext cx="77082" cy="35002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6577718" y="5362747"/>
                <a:ext cx="77082" cy="350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6624461" y="5340188"/>
              <a:ext cx="160161" cy="36482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6624461" y="5340188"/>
                <a:ext cx="160161" cy="364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墨迹 3"/>
              <p14:cNvContentPartPr/>
              <p14:nvPr/>
            </p14:nvContentPartPr>
            <p14:xfrm>
              <a:off x="6824133" y="5611603"/>
              <a:ext cx="79728" cy="6203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9"/>
            </p:blipFill>
            <p:spPr>
              <a:xfrm>
                <a:off x="6824133" y="5611603"/>
                <a:ext cx="7972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7222066" y="5431130"/>
              <a:ext cx="121356" cy="19545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7222066" y="5431130"/>
                <a:ext cx="121356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7286977" y="5429720"/>
              <a:ext cx="237067" cy="17412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7286977" y="5429720"/>
                <a:ext cx="237067" cy="174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7507111" y="5395880"/>
              <a:ext cx="28222" cy="37363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7507111" y="5395880"/>
                <a:ext cx="28222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7549268" y="5527182"/>
              <a:ext cx="101776" cy="9570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7549268" y="5527182"/>
                <a:ext cx="101776" cy="95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7605888" y="5537228"/>
              <a:ext cx="31044" cy="16461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7605888" y="5537228"/>
                <a:ext cx="31044" cy="164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687733" y="5452279"/>
              <a:ext cx="158044" cy="23264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687733" y="5452279"/>
                <a:ext cx="158044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8383411" y="5470608"/>
              <a:ext cx="286456" cy="20655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8383411" y="5470608"/>
                <a:ext cx="286456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712905" y="5538286"/>
              <a:ext cx="117828" cy="15791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712905" y="5538286"/>
                <a:ext cx="117828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9580033" y="5423727"/>
              <a:ext cx="167922" cy="20479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9580033" y="5423727"/>
                <a:ext cx="167922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9770533" y="5407865"/>
              <a:ext cx="321734" cy="20673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9770533" y="5407865"/>
                <a:ext cx="321734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10493022" y="5217169"/>
              <a:ext cx="237067" cy="22858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10493022" y="5217169"/>
                <a:ext cx="237067" cy="228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10669411" y="5306349"/>
              <a:ext cx="94544" cy="13324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10669411" y="5306349"/>
                <a:ext cx="94544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10780888" y="5258234"/>
              <a:ext cx="248356" cy="18065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10780888" y="5258234"/>
                <a:ext cx="248356" cy="18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11061700" y="5357812"/>
              <a:ext cx="138994" cy="10715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11061700" y="5357812"/>
                <a:ext cx="13899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10543822" y="5654959"/>
              <a:ext cx="152400" cy="14064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10543822" y="5654959"/>
                <a:ext cx="152400" cy="140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10656711" y="5619710"/>
              <a:ext cx="87489" cy="19069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10656711" y="5619710"/>
                <a:ext cx="87489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0848622" y="5684921"/>
              <a:ext cx="84667" cy="13676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0848622" y="5684921"/>
                <a:ext cx="84667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11017955" y="5746958"/>
              <a:ext cx="81845" cy="12407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11017955" y="5746958"/>
                <a:ext cx="81845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10693400" y="5769518"/>
              <a:ext cx="101600" cy="8071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10693400" y="5769518"/>
                <a:ext cx="101600" cy="80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11373555" y="5431130"/>
              <a:ext cx="26812" cy="18681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11373555" y="5431130"/>
                <a:ext cx="26812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11388372" y="5448049"/>
              <a:ext cx="143228" cy="1642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11388372" y="5448049"/>
                <a:ext cx="143228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11414477" y="5389888"/>
              <a:ext cx="94544" cy="26542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11414477" y="5389888"/>
                <a:ext cx="94544" cy="265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11528072" y="5481888"/>
              <a:ext cx="206728" cy="18963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11528072" y="5481888"/>
                <a:ext cx="206728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11699345" y="5442409"/>
              <a:ext cx="236714" cy="4318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11699345" y="5442409"/>
                <a:ext cx="236714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11675180" y="5529473"/>
              <a:ext cx="127176" cy="10468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11675180" y="5529473"/>
                <a:ext cx="127176" cy="104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1802532" y="5329613"/>
              <a:ext cx="166512" cy="43426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1802532" y="5329613"/>
                <a:ext cx="166512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1926711" y="5309345"/>
              <a:ext cx="31044" cy="5692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11926711" y="5309345"/>
                <a:ext cx="31044" cy="56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7681383" y="5903110"/>
              <a:ext cx="336550" cy="38386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7681383" y="5903110"/>
                <a:ext cx="336550" cy="383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8012288" y="5890774"/>
              <a:ext cx="25400" cy="14663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8012288" y="5890774"/>
                <a:ext cx="25400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8039628" y="5862045"/>
              <a:ext cx="50977" cy="21413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8039628" y="5862045"/>
                <a:ext cx="50977" cy="214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8077200" y="5918091"/>
              <a:ext cx="129822" cy="12777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8077200" y="5918091"/>
                <a:ext cx="129822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8207022" y="5978190"/>
              <a:ext cx="163688" cy="12971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8207022" y="5978190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7016044" y="5563665"/>
              <a:ext cx="45156" cy="5639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7016044" y="5563665"/>
                <a:ext cx="451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6985000" y="5668001"/>
              <a:ext cx="47977" cy="3383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6985000" y="5668001"/>
                <a:ext cx="47977" cy="3383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1616760" y="1208880"/>
              <a:ext cx="10024200" cy="5610600"/>
            </p14:xfrm>
          </p:contentPart>
        </mc:Choice>
        <mc:Fallback>
          <p:pic>
            <p:nvPicPr>
              <p:cNvPr id="41" name="墨迹 40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607400" y="1199520"/>
                <a:ext cx="10042920" cy="5629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34" y="433371"/>
            <a:ext cx="8191522" cy="58237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093200" y="635711"/>
              <a:ext cx="33866" cy="26101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093200" y="635711"/>
                <a:ext cx="33866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098844" y="764193"/>
              <a:ext cx="64911" cy="253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098844" y="764193"/>
                <a:ext cx="649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104488" y="769833"/>
              <a:ext cx="115712" cy="5357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104488" y="769833"/>
                <a:ext cx="11571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180688" y="596232"/>
              <a:ext cx="47978" cy="48097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180688" y="596232"/>
                <a:ext cx="47978" cy="480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228666" y="755733"/>
              <a:ext cx="73378" cy="18611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228666" y="755733"/>
                <a:ext cx="7337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389533" y="614738"/>
              <a:ext cx="76200" cy="19739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389533" y="614738"/>
                <a:ext cx="762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386711" y="670431"/>
              <a:ext cx="11289" cy="23475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386711" y="670431"/>
                <a:ext cx="11289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516533" y="642937"/>
              <a:ext cx="101600" cy="23969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516533" y="642937"/>
                <a:ext cx="101600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9626071" y="733174"/>
              <a:ext cx="96484" cy="12971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9626071" y="733174"/>
                <a:ext cx="9648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9657644" y="775472"/>
              <a:ext cx="39511" cy="31019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9657644" y="775472"/>
                <a:ext cx="39511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9815688" y="738814"/>
              <a:ext cx="191912" cy="1691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9815688" y="738814"/>
                <a:ext cx="1919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894711" y="651925"/>
              <a:ext cx="62089" cy="26172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894711" y="651925"/>
                <a:ext cx="62089" cy="261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0124369" y="638707"/>
              <a:ext cx="213431" cy="20691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0124369" y="638707"/>
                <a:ext cx="213431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10318044" y="687350"/>
              <a:ext cx="409223" cy="16214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10318044" y="687350"/>
                <a:ext cx="409223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10682111" y="651397"/>
              <a:ext cx="47977" cy="33556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10682111" y="651397"/>
                <a:ext cx="47977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10797822" y="767013"/>
              <a:ext cx="180623" cy="1691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10797822" y="767013"/>
                <a:ext cx="1806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10777361" y="829051"/>
              <a:ext cx="209550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10777361" y="829051"/>
                <a:ext cx="20955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11053938" y="673956"/>
              <a:ext cx="105127" cy="17906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11053938" y="673956"/>
                <a:ext cx="105127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11147777" y="596409"/>
              <a:ext cx="174977" cy="22911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11147777" y="596409"/>
                <a:ext cx="174977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11271955" y="701274"/>
              <a:ext cx="174977" cy="14469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11271955" y="701274"/>
                <a:ext cx="17497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1435644" y="682416"/>
              <a:ext cx="56444" cy="15509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1435644" y="682416"/>
                <a:ext cx="56444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1441288" y="758553"/>
              <a:ext cx="104423" cy="422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1441288" y="758553"/>
                <a:ext cx="10442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1534422" y="642937"/>
              <a:ext cx="42333" cy="16355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1534422" y="642937"/>
                <a:ext cx="4233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1571111" y="755733"/>
              <a:ext cx="112889" cy="810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1571111" y="755733"/>
                <a:ext cx="112889" cy="81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1712222" y="637297"/>
              <a:ext cx="95956" cy="14099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1712222" y="637297"/>
                <a:ext cx="9595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1695288" y="688760"/>
              <a:ext cx="33867" cy="20514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1695288" y="688760"/>
                <a:ext cx="33867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1810118" y="630071"/>
              <a:ext cx="77082" cy="17853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1810118" y="630071"/>
                <a:ext cx="7708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1883495" y="704975"/>
              <a:ext cx="156105" cy="14099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1883495" y="704975"/>
                <a:ext cx="156105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1898488" y="723833"/>
              <a:ext cx="124177" cy="29979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1898488" y="723833"/>
                <a:ext cx="124177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1554177" y="451184"/>
              <a:ext cx="155223" cy="84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1554177" y="451184"/>
                <a:ext cx="155223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1610622" y="377866"/>
              <a:ext cx="28223" cy="18611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1610622" y="377866"/>
                <a:ext cx="2822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1763022" y="406065"/>
              <a:ext cx="45156" cy="13253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1763022" y="406065"/>
                <a:ext cx="45156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1785600" y="456824"/>
              <a:ext cx="53622" cy="1691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1785600" y="456824"/>
                <a:ext cx="536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1844867" y="382096"/>
              <a:ext cx="31044" cy="17060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1844867" y="382096"/>
                <a:ext cx="31044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1898488" y="473743"/>
              <a:ext cx="214489" cy="8459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1898488" y="473743"/>
                <a:ext cx="2144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239955" y="1342272"/>
              <a:ext cx="28222" cy="1128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239955" y="1342272"/>
                <a:ext cx="282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9239955" y="1252036"/>
              <a:ext cx="143934" cy="15650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9239955" y="1252036"/>
                <a:ext cx="143934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9420577" y="1285875"/>
              <a:ext cx="73378" cy="10927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9420577" y="1285875"/>
                <a:ext cx="73378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508066" y="1257676"/>
              <a:ext cx="104422" cy="14663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508066" y="1257676"/>
                <a:ext cx="104422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510888" y="1274595"/>
              <a:ext cx="81844" cy="10997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510888" y="1274595"/>
                <a:ext cx="8184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674577" y="1268955"/>
              <a:ext cx="56445" cy="9940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674577" y="1268955"/>
                <a:ext cx="56445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742311" y="1325353"/>
              <a:ext cx="62089" cy="3665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742311" y="1325353"/>
                <a:ext cx="6208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849555" y="1201277"/>
              <a:ext cx="50800" cy="39196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849555" y="1201277"/>
                <a:ext cx="50800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0295466" y="1297154"/>
              <a:ext cx="196145" cy="13905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0295466" y="1297154"/>
                <a:ext cx="196145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0518422" y="1308434"/>
              <a:ext cx="110067" cy="11561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0518422" y="1308434"/>
                <a:ext cx="11006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0521244" y="1327292"/>
              <a:ext cx="84667" cy="10239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0521244" y="1327292"/>
                <a:ext cx="84667" cy="102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651067" y="1336633"/>
              <a:ext cx="45155" cy="8812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651067" y="1336633"/>
                <a:ext cx="45155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713155" y="1387391"/>
              <a:ext cx="28223" cy="1409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713155" y="1387391"/>
                <a:ext cx="2822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755488" y="1228067"/>
              <a:ext cx="53623" cy="35107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755488" y="1228067"/>
                <a:ext cx="53623" cy="351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1242322" y="1302794"/>
              <a:ext cx="159456" cy="12971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1242322" y="1302794"/>
                <a:ext cx="15945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1407422" y="1359192"/>
              <a:ext cx="112889" cy="9587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1407422" y="1359192"/>
                <a:ext cx="11288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1407422" y="1370472"/>
              <a:ext cx="62089" cy="8177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1407422" y="1370472"/>
                <a:ext cx="62089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1525955" y="1381751"/>
              <a:ext cx="45156" cy="6274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1525955" y="1381751"/>
                <a:ext cx="45156" cy="62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1576755" y="1415590"/>
              <a:ext cx="25400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1576755" y="1415590"/>
                <a:ext cx="25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1604977" y="1278472"/>
              <a:ext cx="73377" cy="35425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1604977" y="1278472"/>
                <a:ext cx="73377" cy="354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016522" y="2024689"/>
              <a:ext cx="176388" cy="20673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016522" y="2024689"/>
                <a:ext cx="17638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189030" y="1957011"/>
              <a:ext cx="232481" cy="32992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189030" y="1957011"/>
                <a:ext cx="232481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794044" y="2032620"/>
              <a:ext cx="39511" cy="20074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794044" y="2032620"/>
                <a:ext cx="39511" cy="200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8805333" y="2092366"/>
              <a:ext cx="98778" cy="6203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8805333" y="2092366"/>
                <a:ext cx="987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878711" y="1960888"/>
              <a:ext cx="50800" cy="44730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878711" y="1960888"/>
                <a:ext cx="50800" cy="447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935155" y="2092366"/>
              <a:ext cx="65617" cy="20585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935155" y="2092366"/>
                <a:ext cx="6561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5500511" y="149102"/>
              <a:ext cx="440266" cy="47409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5500511" y="149102"/>
                <a:ext cx="440266" cy="474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5760155" y="291859"/>
              <a:ext cx="138289" cy="22700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5760155" y="291859"/>
                <a:ext cx="138289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5746044" y="94466"/>
              <a:ext cx="146756" cy="10856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5746044" y="94466"/>
                <a:ext cx="146756" cy="108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6007981" y="140995"/>
              <a:ext cx="133174" cy="35530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6007981" y="140995"/>
                <a:ext cx="133174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6008511" y="255729"/>
              <a:ext cx="149578" cy="19968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6008511" y="255729"/>
                <a:ext cx="149578" cy="199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5994400" y="323407"/>
              <a:ext cx="197555" cy="16725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5994400" y="323407"/>
                <a:ext cx="197555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6121400" y="50758"/>
              <a:ext cx="239888" cy="55834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6121400" y="50758"/>
                <a:ext cx="239888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6208888" y="321468"/>
              <a:ext cx="366889" cy="19598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6208888" y="321468"/>
                <a:ext cx="36688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7120466" y="132535"/>
              <a:ext cx="8466" cy="846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7120466" y="132535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5023555" y="278465"/>
              <a:ext cx="268817" cy="29996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5023555" y="278465"/>
                <a:ext cx="268817" cy="29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5130800" y="366587"/>
              <a:ext cx="42333" cy="21713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5130800" y="366587"/>
                <a:ext cx="42333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7196666" y="84597"/>
              <a:ext cx="22578" cy="1409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7196666" y="84597"/>
                <a:ext cx="2257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7097359" y="191753"/>
              <a:ext cx="209374" cy="14452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7097359" y="191753"/>
                <a:ext cx="209374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6982177" y="92704"/>
              <a:ext cx="409575" cy="41241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6982177" y="92704"/>
                <a:ext cx="409575" cy="412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7567083" y="80367"/>
              <a:ext cx="107421" cy="7190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7567083" y="80367"/>
                <a:ext cx="107421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7466894" y="207438"/>
              <a:ext cx="339372" cy="31988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7466894" y="207438"/>
                <a:ext cx="339372" cy="319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7746118" y="156152"/>
              <a:ext cx="204082" cy="33768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7746118" y="156152"/>
                <a:ext cx="204082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7972777" y="47233"/>
              <a:ext cx="200378" cy="70568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7972777" y="47233"/>
                <a:ext cx="200378" cy="705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7930444" y="236871"/>
              <a:ext cx="279400" cy="10715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7930444" y="236871"/>
                <a:ext cx="2794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8048977" y="185761"/>
              <a:ext cx="195439" cy="35284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8048977" y="185761"/>
                <a:ext cx="195439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8156222" y="468103"/>
              <a:ext cx="237066" cy="12971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8156222" y="468103"/>
                <a:ext cx="23706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9093200" y="2004068"/>
              <a:ext cx="79022" cy="30261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9093200" y="2004068"/>
                <a:ext cx="79022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9228666" y="2019049"/>
              <a:ext cx="105304" cy="22858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9228666" y="2019049"/>
                <a:ext cx="105304" cy="228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9345788" y="2092366"/>
              <a:ext cx="150989" cy="15016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9345788" y="2092366"/>
                <a:ext cx="150989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9414933" y="2100297"/>
              <a:ext cx="39511" cy="30507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9414933" y="2100297"/>
                <a:ext cx="39511" cy="30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9677223" y="2120565"/>
              <a:ext cx="443266" cy="11843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9677223" y="2120565"/>
                <a:ext cx="44326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0155061" y="2058527"/>
              <a:ext cx="140406" cy="17994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0155061" y="2058527"/>
                <a:ext cx="140406" cy="179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0255955" y="2072627"/>
              <a:ext cx="121356" cy="151217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0255955" y="2072627"/>
                <a:ext cx="121356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10354027" y="2073332"/>
              <a:ext cx="282928" cy="15809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10354027" y="2073332"/>
                <a:ext cx="282928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10625667" y="2001424"/>
              <a:ext cx="53622" cy="28551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10625667" y="2001424"/>
                <a:ext cx="53622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10660944" y="2083378"/>
              <a:ext cx="108656" cy="15562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10660944" y="2083378"/>
                <a:ext cx="108656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10792177" y="1981509"/>
              <a:ext cx="107244" cy="18593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10792177" y="1981509"/>
                <a:ext cx="107244" cy="185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10780888" y="2056413"/>
              <a:ext cx="26282" cy="24744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10780888" y="2056413"/>
                <a:ext cx="26282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10950222" y="2007769"/>
              <a:ext cx="101600" cy="17765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10950222" y="2007769"/>
                <a:ext cx="10160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11074400" y="2081087"/>
              <a:ext cx="121355" cy="14099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11074400" y="2081087"/>
                <a:ext cx="121355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11091332" y="2058527"/>
              <a:ext cx="112889" cy="26789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11091332" y="2058527"/>
                <a:ext cx="112889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5384800" y="3628331"/>
              <a:ext cx="28222" cy="34208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5384800" y="3628331"/>
                <a:ext cx="28222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5661377" y="3350042"/>
              <a:ext cx="11289" cy="65421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5661377" y="3350042"/>
                <a:ext cx="11289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5932311" y="2970765"/>
              <a:ext cx="11289" cy="101939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5932311" y="2970765"/>
                <a:ext cx="11289" cy="1019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9626600" y="2508478"/>
              <a:ext cx="36688" cy="17606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9626600" y="2508478"/>
                <a:ext cx="36688" cy="176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9872133" y="2475873"/>
              <a:ext cx="88371" cy="9305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9872133" y="2475873"/>
                <a:ext cx="8837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9862784" y="2584439"/>
              <a:ext cx="85549" cy="5780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9862784" y="2584439"/>
                <a:ext cx="85549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10120488" y="2418065"/>
              <a:ext cx="28222" cy="45541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10120488" y="2418065"/>
                <a:ext cx="28222" cy="455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8105422" y="3138374"/>
              <a:ext cx="118533" cy="39778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8105422" y="3138374"/>
                <a:ext cx="118533" cy="397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8244769" y="3244296"/>
              <a:ext cx="247297" cy="28992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8244769" y="3244296"/>
                <a:ext cx="247297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9083851" y="3258219"/>
              <a:ext cx="88371" cy="16514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9083851" y="3258219"/>
                <a:ext cx="88371" cy="165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9149644" y="3253461"/>
              <a:ext cx="152400" cy="15456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9149644" y="3253461"/>
                <a:ext cx="152400" cy="154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9268177" y="3242886"/>
              <a:ext cx="355600" cy="18329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9268177" y="3242886"/>
                <a:ext cx="35560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9606844" y="3190894"/>
              <a:ext cx="28222" cy="26630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9606844" y="3190894"/>
                <a:ext cx="28222" cy="266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9650588" y="3282365"/>
              <a:ext cx="97367" cy="12777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9650588" y="3282365"/>
                <a:ext cx="97367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9810044" y="3170979"/>
              <a:ext cx="79022" cy="16919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9810044" y="3170979"/>
                <a:ext cx="790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9793111" y="3247116"/>
              <a:ext cx="22578" cy="212902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9793111" y="3247116"/>
                <a:ext cx="22578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9928577" y="3188779"/>
              <a:ext cx="95956" cy="18523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9928577" y="3188779"/>
                <a:ext cx="95956" cy="185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10047111" y="3265445"/>
              <a:ext cx="121356" cy="11843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10047111" y="3265445"/>
                <a:ext cx="1213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10083800" y="3278135"/>
              <a:ext cx="81844" cy="30032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10083800" y="3278135"/>
                <a:ext cx="81844" cy="300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8140700" y="4040918"/>
              <a:ext cx="213077" cy="23828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8140700" y="4040918"/>
                <a:ext cx="213077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8658577" y="4133975"/>
              <a:ext cx="11289" cy="845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8658577" y="4133975"/>
                <a:ext cx="11289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8644466" y="4179093"/>
              <a:ext cx="25400" cy="1974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8644466" y="4179093"/>
                <a:ext cx="2540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9247540" y="3989455"/>
              <a:ext cx="82726" cy="18399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9247540" y="3989455"/>
                <a:ext cx="82726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9302044" y="3976060"/>
              <a:ext cx="152400" cy="195102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9302044" y="3976060"/>
                <a:ext cx="152400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9445977" y="3951915"/>
              <a:ext cx="310445" cy="20179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9445977" y="3951915"/>
                <a:ext cx="310445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9764888" y="3888643"/>
              <a:ext cx="33867" cy="27071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9764888" y="3888643"/>
                <a:ext cx="33867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9815688" y="3998620"/>
              <a:ext cx="87489" cy="11843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9815688" y="3998620"/>
                <a:ext cx="87489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9945511" y="3892873"/>
              <a:ext cx="90311" cy="26084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9945511" y="3892873"/>
                <a:ext cx="90311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10060869" y="3902743"/>
              <a:ext cx="116063" cy="20602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10060869" y="3902743"/>
                <a:ext cx="116063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10182577" y="3998620"/>
              <a:ext cx="110067" cy="11843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10182577" y="3998620"/>
                <a:ext cx="110067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10182577" y="3990160"/>
              <a:ext cx="118534" cy="31864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10182577" y="3990160"/>
                <a:ext cx="118534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10419644" y="3983639"/>
              <a:ext cx="304800" cy="6996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10419644" y="3983639"/>
                <a:ext cx="304800" cy="69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10799938" y="3908383"/>
              <a:ext cx="105127" cy="18047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10799938" y="3908383"/>
                <a:ext cx="105127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10871200" y="3856215"/>
              <a:ext cx="162277" cy="183998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10871200" y="3856215"/>
                <a:ext cx="162277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4" name="墨迹 133"/>
              <p14:cNvContentPartPr/>
              <p14:nvPr/>
            </p14:nvContentPartPr>
            <p14:xfrm>
              <a:off x="11036829" y="3887234"/>
              <a:ext cx="158926" cy="14240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6"/>
            </p:blipFill>
            <p:spPr>
              <a:xfrm>
                <a:off x="11036829" y="3887234"/>
                <a:ext cx="158926" cy="142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墨迹 134"/>
              <p14:cNvContentPartPr/>
              <p14:nvPr/>
            </p14:nvContentPartPr>
            <p14:xfrm>
              <a:off x="11186582" y="3919662"/>
              <a:ext cx="161573" cy="112796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8"/>
            </p:blipFill>
            <p:spPr>
              <a:xfrm>
                <a:off x="11186582" y="3919662"/>
                <a:ext cx="16157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墨迹 135"/>
              <p14:cNvContentPartPr/>
              <p14:nvPr/>
            </p14:nvContentPartPr>
            <p14:xfrm>
              <a:off x="11356622" y="3832245"/>
              <a:ext cx="90312" cy="126720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0"/>
            </p:blipFill>
            <p:spPr>
              <a:xfrm>
                <a:off x="11356622" y="3832245"/>
                <a:ext cx="90312" cy="126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7" name="墨迹 136"/>
              <p14:cNvContentPartPr/>
              <p14:nvPr/>
            </p14:nvContentPartPr>
            <p14:xfrm>
              <a:off x="11438467" y="3813916"/>
              <a:ext cx="31044" cy="21854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2"/>
            </p:blipFill>
            <p:spPr>
              <a:xfrm>
                <a:off x="11438467" y="3813916"/>
                <a:ext cx="31044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8" name="墨迹 137"/>
              <p14:cNvContentPartPr/>
              <p14:nvPr/>
            </p14:nvContentPartPr>
            <p14:xfrm>
              <a:off x="11531600" y="3750468"/>
              <a:ext cx="111477" cy="276351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4"/>
            </p:blipFill>
            <p:spPr>
              <a:xfrm>
                <a:off x="11531600" y="3750468"/>
                <a:ext cx="111477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39" name="墨迹 138"/>
              <p14:cNvContentPartPr/>
              <p14:nvPr/>
            </p14:nvContentPartPr>
            <p14:xfrm>
              <a:off x="11646957" y="3780606"/>
              <a:ext cx="130881" cy="198450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6"/>
            </p:blipFill>
            <p:spPr>
              <a:xfrm>
                <a:off x="11646957" y="3780606"/>
                <a:ext cx="130881" cy="198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0" name="墨迹 139"/>
              <p14:cNvContentPartPr/>
              <p14:nvPr/>
            </p14:nvContentPartPr>
            <p14:xfrm>
              <a:off x="11779955" y="3887762"/>
              <a:ext cx="107245" cy="11508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8"/>
            </p:blipFill>
            <p:spPr>
              <a:xfrm>
                <a:off x="11779955" y="3887762"/>
                <a:ext cx="107245" cy="115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1" name="墨迹 140"/>
              <p14:cNvContentPartPr/>
              <p14:nvPr/>
            </p14:nvContentPartPr>
            <p14:xfrm>
              <a:off x="11799711" y="3865203"/>
              <a:ext cx="93133" cy="33363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0"/>
            </p:blipFill>
            <p:spPr>
              <a:xfrm>
                <a:off x="11799711" y="3865203"/>
                <a:ext cx="93133" cy="333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2" name="墨迹 141"/>
              <p14:cNvContentPartPr/>
              <p14:nvPr/>
            </p14:nvContentPartPr>
            <p14:xfrm>
              <a:off x="10526888" y="4358333"/>
              <a:ext cx="16933" cy="17042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2"/>
            </p:blipFill>
            <p:spPr>
              <a:xfrm>
                <a:off x="10526888" y="4358333"/>
                <a:ext cx="16933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3" name="墨迹 142"/>
              <p14:cNvContentPartPr/>
              <p14:nvPr/>
            </p14:nvContentPartPr>
            <p14:xfrm>
              <a:off x="10662355" y="4353927"/>
              <a:ext cx="84667" cy="7049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4"/>
            </p:blipFill>
            <p:spPr>
              <a:xfrm>
                <a:off x="10662355" y="4353927"/>
                <a:ext cx="84667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4" name="墨迹 143"/>
              <p14:cNvContentPartPr/>
              <p14:nvPr/>
            </p14:nvContentPartPr>
            <p14:xfrm>
              <a:off x="10654594" y="4449804"/>
              <a:ext cx="115006" cy="4229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6"/>
            </p:blipFill>
            <p:spPr>
              <a:xfrm>
                <a:off x="10654594" y="4449804"/>
                <a:ext cx="11500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5" name="墨迹 144"/>
              <p14:cNvContentPartPr/>
              <p14:nvPr/>
            </p14:nvContentPartPr>
            <p14:xfrm>
              <a:off x="10922000" y="4233729"/>
              <a:ext cx="11288" cy="45294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8"/>
            </p:blipFill>
            <p:spPr>
              <a:xfrm>
                <a:off x="10922000" y="4233729"/>
                <a:ext cx="11288" cy="452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6" name="墨迹 145"/>
              <p14:cNvContentPartPr/>
              <p14:nvPr/>
            </p14:nvContentPartPr>
            <p14:xfrm>
              <a:off x="8247944" y="4771625"/>
              <a:ext cx="179211" cy="31265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0"/>
            </p:blipFill>
            <p:spPr>
              <a:xfrm>
                <a:off x="8247944" y="4771625"/>
                <a:ext cx="179211" cy="312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7" name="墨迹 146"/>
              <p14:cNvContentPartPr/>
              <p14:nvPr/>
            </p14:nvContentPartPr>
            <p14:xfrm>
              <a:off x="8923866" y="4946106"/>
              <a:ext cx="31044" cy="3101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2"/>
            </p:blipFill>
            <p:spPr>
              <a:xfrm>
                <a:off x="8923866" y="4946106"/>
                <a:ext cx="310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8" name="墨迹 147"/>
              <p14:cNvContentPartPr/>
              <p14:nvPr/>
            </p14:nvContentPartPr>
            <p14:xfrm>
              <a:off x="8914871" y="5013784"/>
              <a:ext cx="54151" cy="3665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4"/>
            </p:blipFill>
            <p:spPr>
              <a:xfrm>
                <a:off x="8914871" y="5013784"/>
                <a:ext cx="5415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49" name="墨迹 148"/>
              <p14:cNvContentPartPr/>
              <p14:nvPr/>
            </p14:nvContentPartPr>
            <p14:xfrm>
              <a:off x="9294636" y="4874728"/>
              <a:ext cx="103364" cy="20743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6"/>
            </p:blipFill>
            <p:spPr>
              <a:xfrm>
                <a:off x="9294636" y="4874728"/>
                <a:ext cx="103364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0" name="墨迹 149"/>
              <p14:cNvContentPartPr/>
              <p14:nvPr/>
            </p14:nvContentPartPr>
            <p14:xfrm>
              <a:off x="9386711" y="4884069"/>
              <a:ext cx="129822" cy="15720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8"/>
            </p:blipFill>
            <p:spPr>
              <a:xfrm>
                <a:off x="9386711" y="4884069"/>
                <a:ext cx="129822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1" name="墨迹 150"/>
              <p14:cNvContentPartPr/>
              <p14:nvPr/>
            </p14:nvContentPartPr>
            <p14:xfrm>
              <a:off x="9493955" y="4895348"/>
              <a:ext cx="141112" cy="14663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0"/>
            </p:blipFill>
            <p:spPr>
              <a:xfrm>
                <a:off x="9493955" y="4895348"/>
                <a:ext cx="14111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2" name="墨迹 151"/>
              <p14:cNvContentPartPr/>
              <p14:nvPr/>
            </p14:nvContentPartPr>
            <p14:xfrm>
              <a:off x="9666111" y="4850230"/>
              <a:ext cx="36689" cy="18047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2"/>
            </p:blipFill>
            <p:spPr>
              <a:xfrm>
                <a:off x="9666111" y="4850230"/>
                <a:ext cx="36689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3" name="墨迹 152"/>
              <p14:cNvContentPartPr/>
              <p14:nvPr/>
            </p14:nvContentPartPr>
            <p14:xfrm>
              <a:off x="9680222" y="4936237"/>
              <a:ext cx="84666" cy="3806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4"/>
            </p:blipFill>
            <p:spPr>
              <a:xfrm>
                <a:off x="9680222" y="4936237"/>
                <a:ext cx="84666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4" name="墨迹 153"/>
              <p14:cNvContentPartPr/>
              <p14:nvPr/>
            </p14:nvContentPartPr>
            <p14:xfrm>
              <a:off x="9750777" y="4819211"/>
              <a:ext cx="42334" cy="284810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6"/>
            </p:blipFill>
            <p:spPr>
              <a:xfrm>
                <a:off x="9750777" y="4819211"/>
                <a:ext cx="4233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5" name="墨迹 154"/>
              <p14:cNvContentPartPr/>
              <p14:nvPr/>
            </p14:nvContentPartPr>
            <p14:xfrm>
              <a:off x="9589911" y="4968666"/>
              <a:ext cx="90311" cy="10521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8"/>
            </p:blipFill>
            <p:spPr>
              <a:xfrm>
                <a:off x="9589911" y="4968666"/>
                <a:ext cx="90311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6" name="墨迹 155"/>
              <p14:cNvContentPartPr/>
              <p14:nvPr/>
            </p14:nvContentPartPr>
            <p14:xfrm>
              <a:off x="9860844" y="4850230"/>
              <a:ext cx="95956" cy="26789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0"/>
            </p:blipFill>
            <p:spPr>
              <a:xfrm>
                <a:off x="9860844" y="4850230"/>
                <a:ext cx="95956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7" name="墨迹 156"/>
              <p14:cNvContentPartPr/>
              <p14:nvPr/>
            </p14:nvContentPartPr>
            <p14:xfrm>
              <a:off x="9979377" y="4835249"/>
              <a:ext cx="101600" cy="210083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2"/>
            </p:blipFill>
            <p:spPr>
              <a:xfrm>
                <a:off x="9979377" y="4835249"/>
                <a:ext cx="101600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8" name="墨迹 157"/>
              <p14:cNvContentPartPr/>
              <p14:nvPr/>
            </p14:nvContentPartPr>
            <p14:xfrm>
              <a:off x="10103555" y="4923547"/>
              <a:ext cx="104422" cy="146635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4"/>
            </p:blipFill>
            <p:spPr>
              <a:xfrm>
                <a:off x="10103555" y="4923547"/>
                <a:ext cx="10442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59" name="墨迹 158"/>
              <p14:cNvContentPartPr/>
              <p14:nvPr/>
            </p14:nvContentPartPr>
            <p14:xfrm>
              <a:off x="10075333" y="4925486"/>
              <a:ext cx="135467" cy="36746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6"/>
            </p:blipFill>
            <p:spPr>
              <a:xfrm>
                <a:off x="10075333" y="4925486"/>
                <a:ext cx="135467" cy="367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0" name="墨迹 159"/>
              <p14:cNvContentPartPr/>
              <p14:nvPr/>
            </p14:nvContentPartPr>
            <p14:xfrm>
              <a:off x="7046383" y="2564347"/>
              <a:ext cx="43039" cy="7403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8"/>
            </p:blipFill>
            <p:spPr>
              <a:xfrm>
                <a:off x="7046383" y="2564347"/>
                <a:ext cx="43039" cy="7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1" name="墨迹 160"/>
              <p14:cNvContentPartPr/>
              <p14:nvPr/>
            </p14:nvContentPartPr>
            <p14:xfrm>
              <a:off x="807155" y="1742699"/>
              <a:ext cx="39511" cy="93232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20"/>
            </p:blipFill>
            <p:spPr>
              <a:xfrm>
                <a:off x="807155" y="1742699"/>
                <a:ext cx="39511" cy="932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2" name="墨迹 161"/>
              <p14:cNvContentPartPr/>
              <p14:nvPr/>
            </p14:nvContentPartPr>
            <p14:xfrm>
              <a:off x="713140" y="1688768"/>
              <a:ext cx="105304" cy="170251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2"/>
            </p:blipFill>
            <p:spPr>
              <a:xfrm>
                <a:off x="713140" y="1688768"/>
                <a:ext cx="105304" cy="170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3" name="墨迹 162"/>
              <p14:cNvContentPartPr/>
              <p14:nvPr/>
            </p14:nvContentPartPr>
            <p14:xfrm>
              <a:off x="807155" y="1697580"/>
              <a:ext cx="135467" cy="140995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4"/>
            </p:blipFill>
            <p:spPr>
              <a:xfrm>
                <a:off x="807155" y="1697580"/>
                <a:ext cx="1354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4" name="墨迹 163"/>
              <p14:cNvContentPartPr/>
              <p14:nvPr/>
            </p14:nvContentPartPr>
            <p14:xfrm>
              <a:off x="857955" y="2583029"/>
              <a:ext cx="5645" cy="174834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6"/>
            </p:blipFill>
            <p:spPr>
              <a:xfrm>
                <a:off x="857955" y="2583029"/>
                <a:ext cx="56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5" name="墨迹 164"/>
              <p14:cNvContentPartPr/>
              <p14:nvPr/>
            </p14:nvContentPartPr>
            <p14:xfrm>
              <a:off x="827969" y="2697235"/>
              <a:ext cx="1613253" cy="94467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8"/>
            </p:blipFill>
            <p:spPr>
              <a:xfrm>
                <a:off x="827969" y="2697235"/>
                <a:ext cx="1613253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6" name="墨迹 165"/>
              <p14:cNvContentPartPr/>
              <p14:nvPr/>
            </p14:nvContentPartPr>
            <p14:xfrm>
              <a:off x="2319866" y="2577389"/>
              <a:ext cx="183974" cy="219953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30"/>
            </p:blipFill>
            <p:spPr>
              <a:xfrm>
                <a:off x="2319866" y="2577389"/>
                <a:ext cx="183974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7" name="墨迹 166"/>
              <p14:cNvContentPartPr/>
              <p14:nvPr/>
            </p14:nvContentPartPr>
            <p14:xfrm>
              <a:off x="874888" y="2396916"/>
              <a:ext cx="361245" cy="386326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2"/>
            </p:blipFill>
            <p:spPr>
              <a:xfrm>
                <a:off x="874888" y="2396916"/>
                <a:ext cx="361245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68" name="墨迹 167"/>
              <p14:cNvContentPartPr/>
              <p14:nvPr/>
            </p14:nvContentPartPr>
            <p14:xfrm>
              <a:off x="869244" y="2346157"/>
              <a:ext cx="726722" cy="442725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4"/>
            </p:blipFill>
            <p:spPr>
              <a:xfrm>
                <a:off x="869244" y="2346157"/>
                <a:ext cx="726722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69" name="墨迹 168"/>
              <p14:cNvContentPartPr/>
              <p14:nvPr/>
            </p14:nvContentPartPr>
            <p14:xfrm>
              <a:off x="1255359" y="2317958"/>
              <a:ext cx="686329" cy="422986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6"/>
            </p:blipFill>
            <p:spPr>
              <a:xfrm>
                <a:off x="1255359" y="2317958"/>
                <a:ext cx="686329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0" name="墨迹 169"/>
              <p14:cNvContentPartPr/>
              <p14:nvPr/>
            </p14:nvContentPartPr>
            <p14:xfrm>
              <a:off x="1907822" y="2323598"/>
              <a:ext cx="290689" cy="28481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8"/>
            </p:blipFill>
            <p:spPr>
              <a:xfrm>
                <a:off x="1907822" y="2323598"/>
                <a:ext cx="290689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1" name="墨迹 170"/>
              <p14:cNvContentPartPr/>
              <p14:nvPr/>
            </p14:nvContentPartPr>
            <p14:xfrm>
              <a:off x="1825977" y="2323598"/>
              <a:ext cx="476956" cy="389147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40"/>
            </p:blipFill>
            <p:spPr>
              <a:xfrm>
                <a:off x="1825977" y="2323598"/>
                <a:ext cx="476956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2" name="墨迹 171"/>
              <p14:cNvContentPartPr/>
              <p14:nvPr/>
            </p14:nvContentPartPr>
            <p14:xfrm>
              <a:off x="2040466" y="2427935"/>
              <a:ext cx="105018" cy="5995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2"/>
            </p:blipFill>
            <p:spPr>
              <a:xfrm>
                <a:off x="2040466" y="2427935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3" name="墨迹 172"/>
              <p14:cNvContentPartPr/>
              <p14:nvPr/>
            </p14:nvContentPartPr>
            <p14:xfrm>
              <a:off x="999066" y="2433574"/>
              <a:ext cx="16934" cy="95877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4"/>
            </p:blipFill>
            <p:spPr>
              <a:xfrm>
                <a:off x="999066" y="2433574"/>
                <a:ext cx="1693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4" name="墨迹 173"/>
              <p14:cNvContentPartPr/>
              <p14:nvPr/>
            </p14:nvContentPartPr>
            <p14:xfrm>
              <a:off x="993422" y="2455252"/>
              <a:ext cx="31044" cy="294151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6"/>
            </p:blipFill>
            <p:spPr>
              <a:xfrm>
                <a:off x="993422" y="2455252"/>
                <a:ext cx="31044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5" name="墨迹 174"/>
              <p14:cNvContentPartPr/>
              <p14:nvPr/>
            </p14:nvContentPartPr>
            <p14:xfrm>
              <a:off x="1444977" y="2504072"/>
              <a:ext cx="25400" cy="245331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8"/>
            </p:blipFill>
            <p:spPr>
              <a:xfrm>
                <a:off x="1444977" y="2504072"/>
                <a:ext cx="25400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6" name="墨迹 175"/>
              <p14:cNvContentPartPr/>
              <p14:nvPr/>
            </p14:nvContentPartPr>
            <p14:xfrm>
              <a:off x="2045229" y="2453314"/>
              <a:ext cx="9348" cy="16355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50"/>
            </p:blipFill>
            <p:spPr>
              <a:xfrm>
                <a:off x="2045229" y="2453314"/>
                <a:ext cx="934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7" name="墨迹 176"/>
              <p14:cNvContentPartPr/>
              <p14:nvPr/>
            </p14:nvContentPartPr>
            <p14:xfrm>
              <a:off x="2054577" y="2667626"/>
              <a:ext cx="5645" cy="2819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2"/>
            </p:blipFill>
            <p:spPr>
              <a:xfrm>
                <a:off x="2054577" y="2667626"/>
                <a:ext cx="56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78" name="墨迹 177"/>
              <p14:cNvContentPartPr/>
              <p14:nvPr/>
            </p14:nvContentPartPr>
            <p14:xfrm>
              <a:off x="5286022" y="4071937"/>
              <a:ext cx="105017" cy="59958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2"/>
            </p:blipFill>
            <p:spPr>
              <a:xfrm>
                <a:off x="5286022" y="4071937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9" name="墨迹 178"/>
              <p14:cNvContentPartPr/>
              <p14:nvPr/>
            </p14:nvContentPartPr>
            <p14:xfrm>
              <a:off x="7212894" y="3087791"/>
              <a:ext cx="23283" cy="1410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5"/>
            </p:blipFill>
            <p:spPr>
              <a:xfrm>
                <a:off x="7212894" y="3087791"/>
                <a:ext cx="2328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0" name="墨迹 179"/>
              <p14:cNvContentPartPr/>
              <p14:nvPr/>
            </p14:nvContentPartPr>
            <p14:xfrm>
              <a:off x="3611738" y="2712745"/>
              <a:ext cx="1303162" cy="112373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7"/>
            </p:blipFill>
            <p:spPr>
              <a:xfrm>
                <a:off x="3611738" y="2712745"/>
                <a:ext cx="1303162" cy="1123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1" name="墨迹 180"/>
              <p14:cNvContentPartPr/>
              <p14:nvPr/>
            </p14:nvContentPartPr>
            <p14:xfrm>
              <a:off x="4820355" y="3609473"/>
              <a:ext cx="2822" cy="1410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9"/>
            </p:blipFill>
            <p:spPr>
              <a:xfrm>
                <a:off x="4820355" y="3609473"/>
                <a:ext cx="28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2" name="墨迹 181"/>
              <p14:cNvContentPartPr/>
              <p14:nvPr/>
            </p14:nvContentPartPr>
            <p14:xfrm>
              <a:off x="4701822" y="3406440"/>
              <a:ext cx="230011" cy="521682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1"/>
            </p:blipFill>
            <p:spPr>
              <a:xfrm>
                <a:off x="4701822" y="3406440"/>
                <a:ext cx="230011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3" name="墨迹 182"/>
              <p14:cNvContentPartPr/>
              <p14:nvPr/>
            </p14:nvContentPartPr>
            <p14:xfrm>
              <a:off x="2876550" y="2391276"/>
              <a:ext cx="38805" cy="183293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3"/>
            </p:blipFill>
            <p:spPr>
              <a:xfrm>
                <a:off x="2876550" y="2391276"/>
                <a:ext cx="38805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4" name="墨迹 183"/>
              <p14:cNvContentPartPr/>
              <p14:nvPr/>
            </p14:nvContentPartPr>
            <p14:xfrm>
              <a:off x="2906888" y="2447674"/>
              <a:ext cx="73378" cy="78957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5"/>
            </p:blipFill>
            <p:spPr>
              <a:xfrm>
                <a:off x="2906888" y="2447674"/>
                <a:ext cx="733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5" name="墨迹 184"/>
              <p14:cNvContentPartPr/>
              <p14:nvPr/>
            </p14:nvContentPartPr>
            <p14:xfrm>
              <a:off x="2963333" y="2355851"/>
              <a:ext cx="70555" cy="342794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7"/>
            </p:blipFill>
            <p:spPr>
              <a:xfrm>
                <a:off x="2963333" y="2355851"/>
                <a:ext cx="70555" cy="342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6" name="墨迹 185"/>
              <p14:cNvContentPartPr/>
              <p14:nvPr/>
            </p14:nvContentPartPr>
            <p14:xfrm>
              <a:off x="3014133" y="2458953"/>
              <a:ext cx="67733" cy="169195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9"/>
            </p:blipFill>
            <p:spPr>
              <a:xfrm>
                <a:off x="3014133" y="2458953"/>
                <a:ext cx="67733" cy="169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7" name="墨迹 186"/>
              <p14:cNvContentPartPr/>
              <p14:nvPr/>
            </p14:nvContentPartPr>
            <p14:xfrm>
              <a:off x="3070577" y="2329238"/>
              <a:ext cx="95956" cy="33081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1"/>
            </p:blipFill>
            <p:spPr>
              <a:xfrm>
                <a:off x="3070577" y="2329238"/>
                <a:ext cx="95956" cy="330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8" name="墨迹 187"/>
              <p14:cNvContentPartPr/>
              <p14:nvPr/>
            </p14:nvContentPartPr>
            <p14:xfrm>
              <a:off x="3222977" y="2301039"/>
              <a:ext cx="79023" cy="20620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3"/>
            </p:blipFill>
            <p:spPr>
              <a:xfrm>
                <a:off x="3222977" y="2301039"/>
                <a:ext cx="79023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89" name="墨迹 188"/>
              <p14:cNvContentPartPr/>
              <p14:nvPr/>
            </p14:nvContentPartPr>
            <p14:xfrm>
              <a:off x="3302000" y="2347567"/>
              <a:ext cx="141111" cy="415936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5"/>
            </p:blipFill>
            <p:spPr>
              <a:xfrm>
                <a:off x="3302000" y="2347567"/>
                <a:ext cx="141111" cy="415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0" name="墨迹 189"/>
              <p14:cNvContentPartPr/>
              <p14:nvPr/>
            </p14:nvContentPartPr>
            <p14:xfrm>
              <a:off x="7310966" y="1669381"/>
              <a:ext cx="26811" cy="3383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7"/>
            </p:blipFill>
            <p:spPr>
              <a:xfrm>
                <a:off x="7310966" y="1669381"/>
                <a:ext cx="268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1" name="墨迹 190"/>
              <p14:cNvContentPartPr/>
              <p14:nvPr/>
            </p14:nvContentPartPr>
            <p14:xfrm>
              <a:off x="4167893" y="3507957"/>
              <a:ext cx="243240" cy="191753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9"/>
            </p:blipFill>
            <p:spPr>
              <a:xfrm>
                <a:off x="4167893" y="3507957"/>
                <a:ext cx="24324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2" name="墨迹 191"/>
              <p14:cNvContentPartPr/>
              <p14:nvPr/>
            </p14:nvContentPartPr>
            <p14:xfrm>
              <a:off x="4425244" y="3426180"/>
              <a:ext cx="53622" cy="64857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1"/>
            </p:blipFill>
            <p:spPr>
              <a:xfrm>
                <a:off x="4425244" y="3426180"/>
                <a:ext cx="53622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3" name="墨迹 192"/>
              <p14:cNvContentPartPr/>
              <p14:nvPr/>
            </p14:nvContentPartPr>
            <p14:xfrm>
              <a:off x="4521200" y="2989095"/>
              <a:ext cx="254000" cy="383506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3"/>
            </p:blipFill>
            <p:spPr>
              <a:xfrm>
                <a:off x="4521200" y="2989095"/>
                <a:ext cx="254000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4" name="墨迹 193"/>
              <p14:cNvContentPartPr/>
              <p14:nvPr/>
            </p14:nvContentPartPr>
            <p14:xfrm>
              <a:off x="4635500" y="2202342"/>
              <a:ext cx="171626" cy="35671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5"/>
            </p:blipFill>
            <p:spPr>
              <a:xfrm>
                <a:off x="4635500" y="2202342"/>
                <a:ext cx="171626" cy="356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5" name="墨迹 194"/>
              <p14:cNvContentPartPr/>
              <p14:nvPr/>
            </p14:nvContentPartPr>
            <p14:xfrm>
              <a:off x="4641144" y="2185423"/>
              <a:ext cx="173567" cy="59499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7"/>
            </p:blipFill>
            <p:spPr>
              <a:xfrm>
                <a:off x="4641144" y="2185423"/>
                <a:ext cx="173567" cy="594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6" name="墨迹 195"/>
              <p14:cNvContentPartPr/>
              <p14:nvPr/>
            </p14:nvContentPartPr>
            <p14:xfrm>
              <a:off x="4178829" y="2876299"/>
              <a:ext cx="630237" cy="89249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9"/>
            </p:blipFill>
            <p:spPr>
              <a:xfrm>
                <a:off x="4178829" y="2876299"/>
                <a:ext cx="630237" cy="892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7" name="墨迹 196"/>
              <p14:cNvContentPartPr/>
              <p14:nvPr/>
            </p14:nvContentPartPr>
            <p14:xfrm>
              <a:off x="6474177" y="3626393"/>
              <a:ext cx="105018" cy="59958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42"/>
            </p:blipFill>
            <p:spPr>
              <a:xfrm>
                <a:off x="6474177" y="3626393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8" name="墨迹 197"/>
              <p14:cNvContentPartPr/>
              <p14:nvPr/>
            </p14:nvContentPartPr>
            <p14:xfrm>
              <a:off x="4676422" y="3812506"/>
              <a:ext cx="8466" cy="8460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2"/>
            </p:blipFill>
            <p:spPr>
              <a:xfrm>
                <a:off x="4676422" y="3812506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99" name="墨迹 198"/>
              <p14:cNvContentPartPr/>
              <p14:nvPr/>
            </p14:nvContentPartPr>
            <p14:xfrm>
              <a:off x="4162777" y="2348449"/>
              <a:ext cx="685800" cy="1590248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4"/>
            </p:blipFill>
            <p:spPr>
              <a:xfrm>
                <a:off x="4162777" y="2348449"/>
                <a:ext cx="685800" cy="1590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0" name="墨迹 199"/>
              <p14:cNvContentPartPr/>
              <p14:nvPr/>
            </p14:nvContentPartPr>
            <p14:xfrm>
              <a:off x="3730977" y="1937272"/>
              <a:ext cx="11289" cy="15509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6"/>
            </p:blipFill>
            <p:spPr>
              <a:xfrm>
                <a:off x="3730977" y="1937272"/>
                <a:ext cx="11289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1" name="墨迹 200"/>
              <p14:cNvContentPartPr/>
              <p14:nvPr/>
            </p14:nvContentPartPr>
            <p14:xfrm>
              <a:off x="3730977" y="1985210"/>
              <a:ext cx="81845" cy="6203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8"/>
            </p:blipFill>
            <p:spPr>
              <a:xfrm>
                <a:off x="3730977" y="1985210"/>
                <a:ext cx="8184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2" name="墨迹 201"/>
              <p14:cNvContentPartPr/>
              <p14:nvPr/>
            </p14:nvContentPartPr>
            <p14:xfrm>
              <a:off x="3815644" y="1841395"/>
              <a:ext cx="25400" cy="341208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0"/>
            </p:blipFill>
            <p:spPr>
              <a:xfrm>
                <a:off x="3815644" y="1841395"/>
                <a:ext cx="25400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3" name="墨迹 202"/>
              <p14:cNvContentPartPr/>
              <p14:nvPr/>
            </p14:nvContentPartPr>
            <p14:xfrm>
              <a:off x="3889022" y="1968291"/>
              <a:ext cx="79022" cy="84597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2"/>
            </p:blipFill>
            <p:spPr>
              <a:xfrm>
                <a:off x="3889022" y="1968291"/>
                <a:ext cx="790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4" name="墨迹 203"/>
              <p14:cNvContentPartPr/>
              <p14:nvPr/>
            </p14:nvContentPartPr>
            <p14:xfrm>
              <a:off x="3956755" y="1804736"/>
              <a:ext cx="84667" cy="267891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4"/>
            </p:blipFill>
            <p:spPr>
              <a:xfrm>
                <a:off x="3956755" y="1804736"/>
                <a:ext cx="84667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5" name="墨迹 204"/>
              <p14:cNvContentPartPr/>
              <p14:nvPr/>
            </p14:nvContentPartPr>
            <p14:xfrm>
              <a:off x="4075288" y="1793457"/>
              <a:ext cx="67734" cy="212374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6"/>
            </p:blipFill>
            <p:spPr>
              <a:xfrm>
                <a:off x="4075288" y="1793457"/>
                <a:ext cx="67734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6" name="墨迹 205"/>
              <p14:cNvContentPartPr/>
              <p14:nvPr/>
            </p14:nvContentPartPr>
            <p14:xfrm>
              <a:off x="4154311" y="1872414"/>
              <a:ext cx="107244" cy="129716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8"/>
            </p:blipFill>
            <p:spPr>
              <a:xfrm>
                <a:off x="4154311" y="1872414"/>
                <a:ext cx="1072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07" name="墨迹 206"/>
              <p14:cNvContentPartPr/>
              <p14:nvPr/>
            </p14:nvContentPartPr>
            <p14:xfrm>
              <a:off x="4210755" y="1902728"/>
              <a:ext cx="28222" cy="257316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0"/>
            </p:blipFill>
            <p:spPr>
              <a:xfrm>
                <a:off x="4210755" y="1902728"/>
                <a:ext cx="28222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08" name="墨迹 207"/>
              <p14:cNvContentPartPr/>
              <p14:nvPr/>
            </p14:nvContentPartPr>
            <p14:xfrm>
              <a:off x="4188177" y="1627083"/>
              <a:ext cx="98778" cy="6485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2"/>
            </p:blipFill>
            <p:spPr>
              <a:xfrm>
                <a:off x="4188177" y="1627083"/>
                <a:ext cx="98778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09" name="墨迹 208"/>
              <p14:cNvContentPartPr/>
              <p14:nvPr/>
            </p14:nvContentPartPr>
            <p14:xfrm>
              <a:off x="7304969" y="1885632"/>
              <a:ext cx="89253" cy="37540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4"/>
            </p:blipFill>
            <p:spPr>
              <a:xfrm>
                <a:off x="7304969" y="1885632"/>
                <a:ext cx="89253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0" name="墨迹 209"/>
              <p14:cNvContentPartPr/>
              <p14:nvPr/>
            </p14:nvContentPartPr>
            <p14:xfrm>
              <a:off x="3663244" y="2075447"/>
              <a:ext cx="1216378" cy="1184358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6"/>
            </p:blipFill>
            <p:spPr>
              <a:xfrm>
                <a:off x="3663244" y="2075447"/>
                <a:ext cx="1216378" cy="118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1" name="墨迹 210"/>
              <p14:cNvContentPartPr/>
              <p14:nvPr/>
            </p14:nvContentPartPr>
            <p14:xfrm>
              <a:off x="4837288" y="1979570"/>
              <a:ext cx="67734" cy="242512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8"/>
            </p:blipFill>
            <p:spPr>
              <a:xfrm>
                <a:off x="4837288" y="1979570"/>
                <a:ext cx="6773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2" name="墨迹 211"/>
              <p14:cNvContentPartPr/>
              <p14:nvPr/>
            </p14:nvContentPartPr>
            <p14:xfrm>
              <a:off x="4652962" y="1646822"/>
              <a:ext cx="109008" cy="30825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0"/>
            </p:blipFill>
            <p:spPr>
              <a:xfrm>
                <a:off x="4652962" y="1646822"/>
                <a:ext cx="109008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3" name="墨迹 212"/>
              <p14:cNvContentPartPr/>
              <p14:nvPr/>
            </p14:nvContentPartPr>
            <p14:xfrm>
              <a:off x="4797777" y="1592362"/>
              <a:ext cx="67734" cy="219777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2"/>
            </p:blipFill>
            <p:spPr>
              <a:xfrm>
                <a:off x="4797777" y="1592362"/>
                <a:ext cx="67734" cy="219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4" name="墨迹 213"/>
              <p14:cNvContentPartPr/>
              <p14:nvPr/>
            </p14:nvContentPartPr>
            <p14:xfrm>
              <a:off x="4888088" y="1663741"/>
              <a:ext cx="104423" cy="95877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4"/>
            </p:blipFill>
            <p:spPr>
              <a:xfrm>
                <a:off x="4888088" y="1663741"/>
                <a:ext cx="10442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5" name="墨迹 214"/>
              <p14:cNvContentPartPr/>
              <p14:nvPr/>
            </p14:nvContentPartPr>
            <p14:xfrm>
              <a:off x="4927600" y="1652462"/>
              <a:ext cx="45155" cy="363767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6"/>
            </p:blipFill>
            <p:spPr>
              <a:xfrm>
                <a:off x="4927600" y="1652462"/>
                <a:ext cx="45155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16" name="墨迹 215"/>
              <p14:cNvContentPartPr/>
              <p14:nvPr/>
            </p14:nvContentPartPr>
            <p14:xfrm>
              <a:off x="4927600" y="1471988"/>
              <a:ext cx="87488" cy="245331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8"/>
            </p:blipFill>
            <p:spPr>
              <a:xfrm>
                <a:off x="4927600" y="1471988"/>
                <a:ext cx="8748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17" name="墨迹 216"/>
              <p14:cNvContentPartPr/>
              <p14:nvPr/>
            </p14:nvContentPartPr>
            <p14:xfrm>
              <a:off x="5051777" y="1503007"/>
              <a:ext cx="87489" cy="3101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0"/>
            </p:blipFill>
            <p:spPr>
              <a:xfrm>
                <a:off x="5051777" y="1503007"/>
                <a:ext cx="874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18" name="墨迹 217"/>
              <p14:cNvContentPartPr/>
              <p14:nvPr/>
            </p14:nvContentPartPr>
            <p14:xfrm>
              <a:off x="3276600" y="4004259"/>
              <a:ext cx="64911" cy="259431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2"/>
            </p:blipFill>
            <p:spPr>
              <a:xfrm>
                <a:off x="3276600" y="4004259"/>
                <a:ext cx="6491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19" name="墨迹 218"/>
              <p14:cNvContentPartPr/>
              <p14:nvPr/>
            </p14:nvContentPartPr>
            <p14:xfrm>
              <a:off x="3183466" y="4111416"/>
              <a:ext cx="50800" cy="135355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4"/>
            </p:blipFill>
            <p:spPr>
              <a:xfrm>
                <a:off x="3183466" y="4111416"/>
                <a:ext cx="508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0" name="墨迹 219"/>
              <p14:cNvContentPartPr/>
              <p14:nvPr/>
            </p14:nvContentPartPr>
            <p14:xfrm>
              <a:off x="3381022" y="4145254"/>
              <a:ext cx="33866" cy="5075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6"/>
            </p:blipFill>
            <p:spPr>
              <a:xfrm>
                <a:off x="3381022" y="4145254"/>
                <a:ext cx="3386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1" name="墨迹 220"/>
              <p14:cNvContentPartPr/>
              <p14:nvPr/>
            </p14:nvContentPartPr>
            <p14:xfrm>
              <a:off x="3200400" y="3992980"/>
              <a:ext cx="169333" cy="29890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8"/>
            </p:blipFill>
            <p:spPr>
              <a:xfrm>
                <a:off x="3200400" y="3992980"/>
                <a:ext cx="16933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2" name="墨迹 221"/>
              <p14:cNvContentPartPr/>
              <p14:nvPr/>
            </p14:nvContentPartPr>
            <p14:xfrm>
              <a:off x="3409244" y="4145254"/>
              <a:ext cx="88018" cy="104866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0"/>
            </p:blipFill>
            <p:spPr>
              <a:xfrm>
                <a:off x="3409244" y="4145254"/>
                <a:ext cx="88018" cy="104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3" name="墨迹 222"/>
              <p14:cNvContentPartPr/>
              <p14:nvPr/>
            </p14:nvContentPartPr>
            <p14:xfrm>
              <a:off x="4797777" y="4111416"/>
              <a:ext cx="167923" cy="4881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2"/>
            </p:blipFill>
            <p:spPr>
              <a:xfrm>
                <a:off x="4797777" y="4111416"/>
                <a:ext cx="167923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4" name="墨迹 223"/>
              <p14:cNvContentPartPr/>
              <p14:nvPr/>
            </p14:nvContentPartPr>
            <p14:xfrm>
              <a:off x="4792133" y="4021179"/>
              <a:ext cx="112889" cy="259431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4"/>
            </p:blipFill>
            <p:spPr>
              <a:xfrm>
                <a:off x="4792133" y="4021179"/>
                <a:ext cx="11288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5" name="墨迹 224"/>
              <p14:cNvContentPartPr/>
              <p14:nvPr/>
            </p14:nvContentPartPr>
            <p14:xfrm>
              <a:off x="4967111" y="4212932"/>
              <a:ext cx="67733" cy="109976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6"/>
            </p:blipFill>
            <p:spPr>
              <a:xfrm>
                <a:off x="4967111" y="4212932"/>
                <a:ext cx="6773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26" name="墨迹 225"/>
              <p14:cNvContentPartPr/>
              <p14:nvPr/>
            </p14:nvContentPartPr>
            <p14:xfrm>
              <a:off x="7155568" y="2114925"/>
              <a:ext cx="21343" cy="37540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8"/>
            </p:blipFill>
            <p:spPr>
              <a:xfrm>
                <a:off x="7155568" y="2114925"/>
                <a:ext cx="21343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27" name="墨迹 226"/>
              <p14:cNvContentPartPr/>
              <p14:nvPr/>
            </p14:nvContentPartPr>
            <p14:xfrm>
              <a:off x="3778073" y="3513597"/>
              <a:ext cx="68615" cy="193163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0"/>
            </p:blipFill>
            <p:spPr>
              <a:xfrm>
                <a:off x="3778073" y="3513597"/>
                <a:ext cx="68615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28" name="墨迹 227"/>
              <p14:cNvContentPartPr/>
              <p14:nvPr/>
            </p14:nvContentPartPr>
            <p14:xfrm>
              <a:off x="3849511" y="3449444"/>
              <a:ext cx="42333" cy="216427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2"/>
            </p:blipFill>
            <p:spPr>
              <a:xfrm>
                <a:off x="3849511" y="3449444"/>
                <a:ext cx="42333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29" name="墨迹 228"/>
              <p14:cNvContentPartPr/>
              <p14:nvPr/>
            </p14:nvContentPartPr>
            <p14:xfrm>
              <a:off x="3918655" y="3417720"/>
              <a:ext cx="66322" cy="225592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4"/>
            </p:blipFill>
            <p:spPr>
              <a:xfrm>
                <a:off x="3918655" y="3417720"/>
                <a:ext cx="6632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0" name="墨迹 229"/>
              <p14:cNvContentPartPr/>
              <p14:nvPr/>
            </p14:nvContentPartPr>
            <p14:xfrm>
              <a:off x="4007555" y="3383881"/>
              <a:ext cx="50800" cy="186114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6"/>
            </p:blipFill>
            <p:spPr>
              <a:xfrm>
                <a:off x="4007555" y="3383881"/>
                <a:ext cx="508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1" name="墨迹 230"/>
              <p14:cNvContentPartPr/>
              <p14:nvPr/>
            </p14:nvContentPartPr>
            <p14:xfrm>
              <a:off x="4075288" y="3451559"/>
              <a:ext cx="95956" cy="127600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8"/>
            </p:blipFill>
            <p:spPr>
              <a:xfrm>
                <a:off x="4075288" y="3451559"/>
                <a:ext cx="95956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2" name="墨迹 231"/>
              <p14:cNvContentPartPr/>
              <p14:nvPr/>
            </p14:nvContentPartPr>
            <p14:xfrm>
              <a:off x="4116211" y="3476233"/>
              <a:ext cx="60677" cy="274235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0"/>
            </p:blipFill>
            <p:spPr>
              <a:xfrm>
                <a:off x="4116211" y="3476233"/>
                <a:ext cx="60677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3" name="墨迹 232"/>
              <p14:cNvContentPartPr/>
              <p14:nvPr/>
            </p14:nvContentPartPr>
            <p14:xfrm>
              <a:off x="4107568" y="3295583"/>
              <a:ext cx="108832" cy="91647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2"/>
            </p:blipFill>
            <p:spPr>
              <a:xfrm>
                <a:off x="4107568" y="3295583"/>
                <a:ext cx="108832" cy="9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4" name="墨迹 233"/>
              <p14:cNvContentPartPr/>
              <p14:nvPr/>
            </p14:nvContentPartPr>
            <p14:xfrm>
              <a:off x="4190470" y="3307744"/>
              <a:ext cx="8996" cy="2820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4"/>
            </p:blipFill>
            <p:spPr>
              <a:xfrm>
                <a:off x="4190470" y="3307744"/>
                <a:ext cx="899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5" name="墨迹 234"/>
              <p14:cNvContentPartPr/>
              <p14:nvPr/>
            </p14:nvContentPartPr>
            <p14:xfrm>
              <a:off x="4193822" y="3271085"/>
              <a:ext cx="64911" cy="33839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6"/>
            </p:blipFill>
            <p:spPr>
              <a:xfrm>
                <a:off x="4193822" y="3271085"/>
                <a:ext cx="649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36" name="墨迹 235"/>
              <p14:cNvContentPartPr/>
              <p14:nvPr/>
            </p14:nvContentPartPr>
            <p14:xfrm>
              <a:off x="7399161" y="3194948"/>
              <a:ext cx="141816" cy="53578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8"/>
            </p:blipFill>
            <p:spPr>
              <a:xfrm>
                <a:off x="7399161" y="3194948"/>
                <a:ext cx="14181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37" name="墨迹 236"/>
              <p14:cNvContentPartPr/>
              <p14:nvPr/>
            </p14:nvContentPartPr>
            <p14:xfrm>
              <a:off x="2549525" y="4660591"/>
              <a:ext cx="114652" cy="172014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0"/>
            </p:blipFill>
            <p:spPr>
              <a:xfrm>
                <a:off x="2549525" y="4660591"/>
                <a:ext cx="11465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38" name="墨迹 237"/>
              <p14:cNvContentPartPr/>
              <p14:nvPr/>
            </p14:nvContentPartPr>
            <p14:xfrm>
              <a:off x="2652888" y="4600668"/>
              <a:ext cx="14112" cy="269301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2"/>
            </p:blipFill>
            <p:spPr>
              <a:xfrm>
                <a:off x="2652888" y="4600668"/>
                <a:ext cx="14112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39" name="墨迹 238"/>
              <p14:cNvContentPartPr/>
              <p14:nvPr/>
            </p14:nvContentPartPr>
            <p14:xfrm>
              <a:off x="2705629" y="4607718"/>
              <a:ext cx="77082" cy="276351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4"/>
            </p:blipFill>
            <p:spPr>
              <a:xfrm>
                <a:off x="2705629" y="4607718"/>
                <a:ext cx="77082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0" name="墨迹 239"/>
              <p14:cNvContentPartPr/>
              <p14:nvPr/>
            </p14:nvContentPartPr>
            <p14:xfrm>
              <a:off x="2827866" y="4615297"/>
              <a:ext cx="73378" cy="168841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6"/>
            </p:blipFill>
            <p:spPr>
              <a:xfrm>
                <a:off x="2827866" y="4615297"/>
                <a:ext cx="73378" cy="168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1" name="墨迹 240"/>
              <p14:cNvContentPartPr/>
              <p14:nvPr/>
            </p14:nvContentPartPr>
            <p14:xfrm>
              <a:off x="2918177" y="4681036"/>
              <a:ext cx="98778" cy="133240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8"/>
            </p:blipFill>
            <p:spPr>
              <a:xfrm>
                <a:off x="2918177" y="4681036"/>
                <a:ext cx="98778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2" name="墨迹 241"/>
              <p14:cNvContentPartPr/>
              <p14:nvPr/>
            </p14:nvContentPartPr>
            <p14:xfrm>
              <a:off x="2957688" y="4737434"/>
              <a:ext cx="39512" cy="358127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0"/>
            </p:blipFill>
            <p:spPr>
              <a:xfrm>
                <a:off x="2957688" y="4737434"/>
                <a:ext cx="3951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3" name="墨迹 242"/>
              <p14:cNvContentPartPr/>
              <p14:nvPr/>
            </p14:nvContentPartPr>
            <p14:xfrm>
              <a:off x="2948340" y="4519420"/>
              <a:ext cx="113771" cy="136765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2"/>
            </p:blipFill>
            <p:spPr>
              <a:xfrm>
                <a:off x="2948340" y="4519420"/>
                <a:ext cx="113771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4" name="墨迹 243"/>
              <p14:cNvContentPartPr/>
              <p14:nvPr/>
            </p14:nvContentPartPr>
            <p14:xfrm>
              <a:off x="3053644" y="4545680"/>
              <a:ext cx="84667" cy="22560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4"/>
            </p:blipFill>
            <p:spPr>
              <a:xfrm>
                <a:off x="3053644" y="4545680"/>
                <a:ext cx="846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45" name="墨迹 244"/>
              <p14:cNvContentPartPr/>
              <p14:nvPr/>
            </p14:nvContentPartPr>
            <p14:xfrm>
              <a:off x="5269088" y="4635917"/>
              <a:ext cx="76200" cy="155095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6"/>
            </p:blipFill>
            <p:spPr>
              <a:xfrm>
                <a:off x="5269088" y="4635917"/>
                <a:ext cx="76200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46" name="墨迹 245"/>
              <p14:cNvContentPartPr/>
              <p14:nvPr/>
            </p14:nvContentPartPr>
            <p14:xfrm>
              <a:off x="5254977" y="4639795"/>
              <a:ext cx="107245" cy="123018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8"/>
            </p:blipFill>
            <p:spPr>
              <a:xfrm>
                <a:off x="5254977" y="4639795"/>
                <a:ext cx="107245" cy="123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47" name="墨迹 246"/>
              <p14:cNvContentPartPr/>
              <p14:nvPr/>
            </p14:nvContentPartPr>
            <p14:xfrm>
              <a:off x="6293555" y="5005324"/>
              <a:ext cx="22578" cy="234052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0"/>
            </p:blipFill>
            <p:spPr>
              <a:xfrm>
                <a:off x="6293555" y="5005324"/>
                <a:ext cx="2257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48" name="墨迹 247"/>
              <p14:cNvContentPartPr/>
              <p14:nvPr/>
            </p14:nvContentPartPr>
            <p14:xfrm>
              <a:off x="6293555" y="5087101"/>
              <a:ext cx="95956" cy="50759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2"/>
            </p:blipFill>
            <p:spPr>
              <a:xfrm>
                <a:off x="6293555" y="5087101"/>
                <a:ext cx="9595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49" name="墨迹 248"/>
              <p14:cNvContentPartPr/>
              <p14:nvPr/>
            </p14:nvContentPartPr>
            <p14:xfrm>
              <a:off x="6368873" y="4949984"/>
              <a:ext cx="20638" cy="455766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4"/>
            </p:blipFill>
            <p:spPr>
              <a:xfrm>
                <a:off x="6368873" y="4949984"/>
                <a:ext cx="20638" cy="455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0" name="墨迹 249"/>
              <p14:cNvContentPartPr/>
              <p14:nvPr/>
            </p14:nvContentPartPr>
            <p14:xfrm>
              <a:off x="6400800" y="4954566"/>
              <a:ext cx="135466" cy="64858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6"/>
            </p:blipFill>
            <p:spPr>
              <a:xfrm>
                <a:off x="6400800" y="4954566"/>
                <a:ext cx="135466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1" name="墨迹 250"/>
              <p14:cNvContentPartPr/>
              <p14:nvPr/>
            </p14:nvContentPartPr>
            <p14:xfrm>
              <a:off x="6474177" y="4869088"/>
              <a:ext cx="28223" cy="249032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8"/>
            </p:blipFill>
            <p:spPr>
              <a:xfrm>
                <a:off x="6474177" y="4869088"/>
                <a:ext cx="28223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2" name="墨迹 251"/>
              <p14:cNvContentPartPr/>
              <p14:nvPr/>
            </p14:nvContentPartPr>
            <p14:xfrm>
              <a:off x="6674555" y="5047623"/>
              <a:ext cx="110067" cy="191753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0"/>
            </p:blipFill>
            <p:spPr>
              <a:xfrm>
                <a:off x="6674555" y="5047623"/>
                <a:ext cx="1100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53" name="墨迹 252"/>
              <p14:cNvContentPartPr/>
              <p14:nvPr/>
            </p14:nvContentPartPr>
            <p14:xfrm>
              <a:off x="6668911" y="5079699"/>
              <a:ext cx="93133" cy="128659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2"/>
            </p:blipFill>
            <p:spPr>
              <a:xfrm>
                <a:off x="6668911" y="5079699"/>
                <a:ext cx="93133" cy="128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54" name="墨迹 253"/>
              <p14:cNvContentPartPr/>
              <p14:nvPr/>
            </p14:nvContentPartPr>
            <p14:xfrm>
              <a:off x="1960033" y="5363452"/>
              <a:ext cx="66322" cy="14593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4"/>
            </p:blipFill>
            <p:spPr>
              <a:xfrm>
                <a:off x="1960033" y="5363452"/>
                <a:ext cx="66322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55" name="墨迹 254"/>
              <p14:cNvContentPartPr/>
              <p14:nvPr/>
            </p14:nvContentPartPr>
            <p14:xfrm>
              <a:off x="1992488" y="5372969"/>
              <a:ext cx="128412" cy="129363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6"/>
            </p:blipFill>
            <p:spPr>
              <a:xfrm>
                <a:off x="1992488" y="5372969"/>
                <a:ext cx="128412" cy="129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56" name="墨迹 255"/>
              <p14:cNvContentPartPr/>
              <p14:nvPr/>
            </p14:nvContentPartPr>
            <p14:xfrm>
              <a:off x="2085093" y="5397291"/>
              <a:ext cx="172684" cy="118435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8"/>
            </p:blipFill>
            <p:spPr>
              <a:xfrm>
                <a:off x="2085093" y="5397291"/>
                <a:ext cx="172684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57" name="墨迹 256"/>
              <p14:cNvContentPartPr/>
              <p14:nvPr/>
            </p14:nvContentPartPr>
            <p14:xfrm>
              <a:off x="2269066" y="5361337"/>
              <a:ext cx="11289" cy="154389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0"/>
            </p:blipFill>
            <p:spPr>
              <a:xfrm>
                <a:off x="2269066" y="5361337"/>
                <a:ext cx="11289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58" name="墨迹 257"/>
              <p14:cNvContentPartPr/>
              <p14:nvPr/>
            </p14:nvContentPartPr>
            <p14:xfrm>
              <a:off x="2280355" y="5425490"/>
              <a:ext cx="67733" cy="22559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2"/>
            </p:blipFill>
            <p:spPr>
              <a:xfrm>
                <a:off x="2280355" y="5425490"/>
                <a:ext cx="677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59" name="墨迹 258"/>
              <p14:cNvContentPartPr/>
              <p14:nvPr/>
            </p14:nvContentPartPr>
            <p14:xfrm>
              <a:off x="2365022" y="5300004"/>
              <a:ext cx="16933" cy="263661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4"/>
            </p:blipFill>
            <p:spPr>
              <a:xfrm>
                <a:off x="2365022" y="5300004"/>
                <a:ext cx="16933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60" name="墨迹 259"/>
              <p14:cNvContentPartPr/>
              <p14:nvPr/>
            </p14:nvContentPartPr>
            <p14:xfrm>
              <a:off x="2402416" y="5414210"/>
              <a:ext cx="69850" cy="71907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6"/>
            </p:blipFill>
            <p:spPr>
              <a:xfrm>
                <a:off x="2402416" y="5414210"/>
                <a:ext cx="69850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61" name="墨迹 260"/>
              <p14:cNvContentPartPr/>
              <p14:nvPr/>
            </p14:nvContentPartPr>
            <p14:xfrm>
              <a:off x="2494844" y="5325912"/>
              <a:ext cx="45156" cy="220834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8"/>
            </p:blipFill>
            <p:spPr>
              <a:xfrm>
                <a:off x="2494844" y="5325912"/>
                <a:ext cx="45156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262" name="墨迹 261"/>
              <p14:cNvContentPartPr/>
              <p14:nvPr/>
            </p14:nvContentPartPr>
            <p14:xfrm>
              <a:off x="2568222" y="5342302"/>
              <a:ext cx="62089" cy="160206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0"/>
            </p:blipFill>
            <p:spPr>
              <a:xfrm>
                <a:off x="2568222" y="5342302"/>
                <a:ext cx="62089" cy="16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263" name="墨迹 262"/>
              <p14:cNvContentPartPr/>
              <p14:nvPr/>
            </p14:nvContentPartPr>
            <p14:xfrm>
              <a:off x="2641600" y="5425490"/>
              <a:ext cx="81844" cy="78957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2"/>
            </p:blipFill>
            <p:spPr>
              <a:xfrm>
                <a:off x="2641600" y="5425490"/>
                <a:ext cx="8184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264" name="墨迹 263"/>
              <p14:cNvContentPartPr/>
              <p14:nvPr/>
            </p14:nvContentPartPr>
            <p14:xfrm>
              <a:off x="2678288" y="5433949"/>
              <a:ext cx="36689" cy="267891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4"/>
            </p:blipFill>
            <p:spPr>
              <a:xfrm>
                <a:off x="2678288" y="5433949"/>
                <a:ext cx="36689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265" name="墨迹 264"/>
              <p14:cNvContentPartPr/>
              <p14:nvPr/>
            </p14:nvContentPartPr>
            <p14:xfrm>
              <a:off x="5545666" y="5515727"/>
              <a:ext cx="8466" cy="155094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6"/>
            </p:blipFill>
            <p:spPr>
              <a:xfrm>
                <a:off x="5545666" y="5515727"/>
                <a:ext cx="8466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266" name="墨迹 265"/>
              <p14:cNvContentPartPr/>
              <p14:nvPr/>
            </p14:nvContentPartPr>
            <p14:xfrm>
              <a:off x="5542844" y="5560845"/>
              <a:ext cx="110066" cy="67678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8"/>
            </p:blipFill>
            <p:spPr>
              <a:xfrm>
                <a:off x="5542844" y="5560845"/>
                <a:ext cx="1100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267" name="墨迹 266"/>
              <p14:cNvContentPartPr/>
              <p14:nvPr/>
            </p14:nvContentPartPr>
            <p14:xfrm>
              <a:off x="5638800" y="5445229"/>
              <a:ext cx="22577" cy="225591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0"/>
            </p:blipFill>
            <p:spPr>
              <a:xfrm>
                <a:off x="5638800" y="5445229"/>
                <a:ext cx="22577" cy="225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268" name="墨迹 267"/>
              <p14:cNvContentPartPr/>
              <p14:nvPr/>
            </p14:nvContentPartPr>
            <p14:xfrm>
              <a:off x="5661377" y="5538286"/>
              <a:ext cx="90312" cy="110681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2"/>
            </p:blipFill>
            <p:spPr>
              <a:xfrm>
                <a:off x="5661377" y="5538286"/>
                <a:ext cx="90312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269" name="墨迹 268"/>
              <p14:cNvContentPartPr/>
              <p14:nvPr/>
            </p14:nvContentPartPr>
            <p14:xfrm>
              <a:off x="5791200" y="5419850"/>
              <a:ext cx="79022" cy="248151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4"/>
            </p:blipFill>
            <p:spPr>
              <a:xfrm>
                <a:off x="5791200" y="5419850"/>
                <a:ext cx="790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270" name="墨迹 269"/>
              <p14:cNvContentPartPr/>
              <p14:nvPr/>
            </p14:nvContentPartPr>
            <p14:xfrm>
              <a:off x="5877277" y="5442409"/>
              <a:ext cx="193323" cy="190343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6"/>
            </p:blipFill>
            <p:spPr>
              <a:xfrm>
                <a:off x="5877277" y="5442409"/>
                <a:ext cx="193323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271" name="墨迹 270"/>
              <p14:cNvContentPartPr/>
              <p14:nvPr/>
            </p14:nvContentPartPr>
            <p14:xfrm>
              <a:off x="6002866" y="5502684"/>
              <a:ext cx="47978" cy="275293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8"/>
            </p:blipFill>
            <p:spPr>
              <a:xfrm>
                <a:off x="6002866" y="5502684"/>
                <a:ext cx="47978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272" name="墨迹 271"/>
              <p14:cNvContentPartPr/>
              <p14:nvPr/>
            </p14:nvContentPartPr>
            <p14:xfrm>
              <a:off x="6033911" y="5419850"/>
              <a:ext cx="101600" cy="28199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0"/>
            </p:blipFill>
            <p:spPr>
              <a:xfrm>
                <a:off x="6033911" y="5419850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273" name="墨迹 272"/>
              <p14:cNvContentPartPr/>
              <p14:nvPr/>
            </p14:nvContentPartPr>
            <p14:xfrm>
              <a:off x="6496755" y="5458095"/>
              <a:ext cx="5645" cy="198627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2"/>
            </p:blipFill>
            <p:spPr>
              <a:xfrm>
                <a:off x="6496755" y="5458095"/>
                <a:ext cx="5645" cy="198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274" name="墨迹 273"/>
              <p14:cNvContentPartPr/>
              <p14:nvPr/>
            </p14:nvContentPartPr>
            <p14:xfrm>
              <a:off x="6517216" y="5436769"/>
              <a:ext cx="146932" cy="212374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4"/>
            </p:blipFill>
            <p:spPr>
              <a:xfrm>
                <a:off x="6517216" y="5436769"/>
                <a:ext cx="146932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275" name="墨迹 274"/>
              <p14:cNvContentPartPr/>
              <p14:nvPr/>
            </p14:nvContentPartPr>
            <p14:xfrm>
              <a:off x="6553200" y="5392003"/>
              <a:ext cx="76200" cy="290098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6"/>
            </p:blipFill>
            <p:spPr>
              <a:xfrm>
                <a:off x="6553200" y="5392003"/>
                <a:ext cx="76200" cy="290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276" name="墨迹 275"/>
              <p14:cNvContentPartPr/>
              <p14:nvPr/>
            </p14:nvContentPartPr>
            <p14:xfrm>
              <a:off x="6620933" y="5370501"/>
              <a:ext cx="143934" cy="297500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8"/>
            </p:blipFill>
            <p:spPr>
              <a:xfrm>
                <a:off x="6620933" y="5370501"/>
                <a:ext cx="143934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277" name="墨迹 276"/>
              <p14:cNvContentPartPr/>
              <p14:nvPr/>
            </p14:nvContentPartPr>
            <p14:xfrm>
              <a:off x="6643511" y="5508677"/>
              <a:ext cx="190500" cy="164964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0"/>
            </p:blipFill>
            <p:spPr>
              <a:xfrm>
                <a:off x="6643511" y="5508677"/>
                <a:ext cx="190500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278" name="墨迹 277"/>
              <p14:cNvContentPartPr/>
              <p14:nvPr/>
            </p14:nvContentPartPr>
            <p14:xfrm>
              <a:off x="6917266" y="5445229"/>
              <a:ext cx="228424" cy="265071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2"/>
            </p:blipFill>
            <p:spPr>
              <a:xfrm>
                <a:off x="6917266" y="5445229"/>
                <a:ext cx="22842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279" name="墨迹 278"/>
              <p14:cNvContentPartPr/>
              <p14:nvPr/>
            </p14:nvContentPartPr>
            <p14:xfrm>
              <a:off x="7209366" y="5401344"/>
              <a:ext cx="246944" cy="303845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4"/>
            </p:blipFill>
            <p:spPr>
              <a:xfrm>
                <a:off x="7209366" y="5401344"/>
                <a:ext cx="246944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280" name="墨迹 279"/>
              <p14:cNvContentPartPr/>
              <p14:nvPr/>
            </p14:nvContentPartPr>
            <p14:xfrm>
              <a:off x="7425090" y="5348647"/>
              <a:ext cx="204082" cy="285515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6"/>
            </p:blipFill>
            <p:spPr>
              <a:xfrm>
                <a:off x="7425090" y="5348647"/>
                <a:ext cx="204082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281" name="墨迹 280"/>
              <p14:cNvContentPartPr/>
              <p14:nvPr/>
            </p14:nvContentPartPr>
            <p14:xfrm>
              <a:off x="7566377" y="5474133"/>
              <a:ext cx="31045" cy="684531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8"/>
            </p:blipFill>
            <p:spPr>
              <a:xfrm>
                <a:off x="7566377" y="5474133"/>
                <a:ext cx="31045" cy="684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282" name="墨迹 281"/>
              <p14:cNvContentPartPr/>
              <p14:nvPr/>
            </p14:nvContentPartPr>
            <p14:xfrm>
              <a:off x="2051755" y="6229867"/>
              <a:ext cx="14111" cy="26789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0"/>
            </p:blipFill>
            <p:spPr>
              <a:xfrm>
                <a:off x="2051755" y="6229867"/>
                <a:ext cx="1411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283" name="墨迹 282"/>
              <p14:cNvContentPartPr/>
              <p14:nvPr/>
            </p14:nvContentPartPr>
            <p14:xfrm>
              <a:off x="2022651" y="6082527"/>
              <a:ext cx="399521" cy="25379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62"/>
            </p:blipFill>
            <p:spPr>
              <a:xfrm>
                <a:off x="2022651" y="6082527"/>
                <a:ext cx="39952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3">
            <p14:nvContentPartPr>
              <p14:cNvPr id="284" name="墨迹 283"/>
              <p14:cNvContentPartPr/>
              <p14:nvPr/>
            </p14:nvContentPartPr>
            <p14:xfrm>
              <a:off x="2062162" y="6214357"/>
              <a:ext cx="314149" cy="269301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64"/>
            </p:blipFill>
            <p:spPr>
              <a:xfrm>
                <a:off x="2062162" y="6214357"/>
                <a:ext cx="314149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5">
            <p14:nvContentPartPr>
              <p14:cNvPr id="285" name="墨迹 284"/>
              <p14:cNvContentPartPr/>
              <p14:nvPr/>
            </p14:nvContentPartPr>
            <p14:xfrm>
              <a:off x="2387600" y="6279919"/>
              <a:ext cx="148166" cy="25379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6"/>
            </p:blipFill>
            <p:spPr>
              <a:xfrm>
                <a:off x="2387600" y="6279919"/>
                <a:ext cx="1481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7">
            <p14:nvContentPartPr>
              <p14:cNvPr id="286" name="墨迹 285"/>
              <p14:cNvContentPartPr/>
              <p14:nvPr/>
            </p14:nvContentPartPr>
            <p14:xfrm>
              <a:off x="2393244" y="6143860"/>
              <a:ext cx="349956" cy="307898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68"/>
            </p:blipFill>
            <p:spPr>
              <a:xfrm>
                <a:off x="2393244" y="6143860"/>
                <a:ext cx="349956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9">
            <p14:nvContentPartPr>
              <p14:cNvPr id="287" name="墨迹 286"/>
              <p14:cNvContentPartPr/>
              <p14:nvPr/>
            </p14:nvContentPartPr>
            <p14:xfrm>
              <a:off x="2675466" y="6036527"/>
              <a:ext cx="22578" cy="553582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70"/>
            </p:blipFill>
            <p:spPr>
              <a:xfrm>
                <a:off x="2675466" y="6036527"/>
                <a:ext cx="22578" cy="553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1">
            <p14:nvContentPartPr>
              <p14:cNvPr id="288" name="墨迹 287"/>
              <p14:cNvContentPartPr/>
              <p14:nvPr/>
            </p14:nvContentPartPr>
            <p14:xfrm>
              <a:off x="2122311" y="6561910"/>
              <a:ext cx="163689" cy="292036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72"/>
            </p:blipFill>
            <p:spPr>
              <a:xfrm>
                <a:off x="2122311" y="6561910"/>
                <a:ext cx="163689" cy="292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289" name="墨迹 288"/>
              <p14:cNvContentPartPr/>
              <p14:nvPr/>
            </p14:nvContentPartPr>
            <p14:xfrm>
              <a:off x="2319866" y="6604208"/>
              <a:ext cx="163689" cy="45119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74"/>
            </p:blipFill>
            <p:spPr>
              <a:xfrm>
                <a:off x="2319866" y="6604208"/>
                <a:ext cx="1636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5">
            <p14:nvContentPartPr>
              <p14:cNvPr id="290" name="墨迹 289"/>
              <p14:cNvContentPartPr/>
              <p14:nvPr/>
            </p14:nvContentPartPr>
            <p14:xfrm>
              <a:off x="2297288" y="6550630"/>
              <a:ext cx="156105" cy="290450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6"/>
            </p:blipFill>
            <p:spPr>
              <a:xfrm>
                <a:off x="2297288" y="6550630"/>
                <a:ext cx="156105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7">
            <p14:nvContentPartPr>
              <p14:cNvPr id="291" name="墨迹 290"/>
              <p14:cNvContentPartPr/>
              <p14:nvPr/>
            </p14:nvContentPartPr>
            <p14:xfrm>
              <a:off x="2376311" y="6660606"/>
              <a:ext cx="134055" cy="56398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8"/>
            </p:blipFill>
            <p:spPr>
              <a:xfrm>
                <a:off x="2376311" y="6660606"/>
                <a:ext cx="1340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9">
            <p14:nvContentPartPr>
              <p14:cNvPr id="292" name="墨迹 291"/>
              <p14:cNvContentPartPr/>
              <p14:nvPr/>
            </p14:nvContentPartPr>
            <p14:xfrm>
              <a:off x="2355144" y="6691625"/>
              <a:ext cx="105833" cy="205853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80"/>
            </p:blipFill>
            <p:spPr>
              <a:xfrm>
                <a:off x="2355144" y="6691625"/>
                <a:ext cx="105833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1">
            <p14:nvContentPartPr>
              <p14:cNvPr id="293" name="墨迹 292"/>
              <p14:cNvContentPartPr/>
              <p14:nvPr/>
            </p14:nvContentPartPr>
            <p14:xfrm>
              <a:off x="2974622" y="6294019"/>
              <a:ext cx="33866" cy="22559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82"/>
            </p:blipFill>
            <p:spPr>
              <a:xfrm>
                <a:off x="2974622" y="6294019"/>
                <a:ext cx="338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3">
            <p14:nvContentPartPr>
              <p14:cNvPr id="294" name="墨迹 293"/>
              <p14:cNvContentPartPr/>
              <p14:nvPr/>
            </p14:nvContentPartPr>
            <p14:xfrm>
              <a:off x="2971800" y="6361697"/>
              <a:ext cx="36688" cy="16919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84"/>
            </p:blipFill>
            <p:spPr>
              <a:xfrm>
                <a:off x="2971800" y="6361697"/>
                <a:ext cx="366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5">
            <p14:nvContentPartPr>
              <p14:cNvPr id="295" name="墨迹 294"/>
              <p14:cNvContentPartPr/>
              <p14:nvPr/>
            </p14:nvContentPartPr>
            <p14:xfrm>
              <a:off x="3685822" y="6124825"/>
              <a:ext cx="56444" cy="137118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6"/>
            </p:blipFill>
            <p:spPr>
              <a:xfrm>
                <a:off x="3685822" y="6124825"/>
                <a:ext cx="56444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7">
            <p14:nvContentPartPr>
              <p14:cNvPr id="296" name="墨迹 295"/>
              <p14:cNvContentPartPr/>
              <p14:nvPr/>
            </p14:nvContentPartPr>
            <p14:xfrm>
              <a:off x="3759200" y="6067722"/>
              <a:ext cx="118533" cy="188581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8"/>
            </p:blipFill>
            <p:spPr>
              <a:xfrm>
                <a:off x="3759200" y="6067722"/>
                <a:ext cx="118533" cy="188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297" name="墨迹 296"/>
              <p14:cNvContentPartPr/>
              <p14:nvPr/>
            </p14:nvContentPartPr>
            <p14:xfrm>
              <a:off x="3866444" y="6133285"/>
              <a:ext cx="118533" cy="143815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90"/>
            </p:blipFill>
            <p:spPr>
              <a:xfrm>
                <a:off x="3866444" y="6133285"/>
                <a:ext cx="118533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298" name="墨迹 297"/>
              <p14:cNvContentPartPr/>
              <p14:nvPr/>
            </p14:nvContentPartPr>
            <p14:xfrm>
              <a:off x="3637138" y="6294019"/>
              <a:ext cx="418395" cy="14100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92"/>
            </p:blipFill>
            <p:spPr>
              <a:xfrm>
                <a:off x="3637138" y="6294019"/>
                <a:ext cx="41839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299" name="墨迹 298"/>
              <p14:cNvContentPartPr/>
              <p14:nvPr/>
            </p14:nvContentPartPr>
            <p14:xfrm>
              <a:off x="3795536" y="6322218"/>
              <a:ext cx="87841" cy="119846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94"/>
            </p:blipFill>
            <p:spPr>
              <a:xfrm>
                <a:off x="3795536" y="6322218"/>
                <a:ext cx="87841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300" name="墨迹 299"/>
              <p14:cNvContentPartPr/>
              <p14:nvPr/>
            </p14:nvContentPartPr>
            <p14:xfrm>
              <a:off x="3804355" y="6350417"/>
              <a:ext cx="16933" cy="197394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96"/>
            </p:blipFill>
            <p:spPr>
              <a:xfrm>
                <a:off x="3804355" y="6350417"/>
                <a:ext cx="16933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301" name="墨迹 300"/>
              <p14:cNvContentPartPr/>
              <p14:nvPr/>
            </p14:nvContentPartPr>
            <p14:xfrm>
              <a:off x="4102981" y="6254541"/>
              <a:ext cx="119063" cy="19739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98"/>
            </p:blipFill>
            <p:spPr>
              <a:xfrm>
                <a:off x="4102981" y="6254541"/>
                <a:ext cx="11906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302" name="墨迹 301"/>
              <p14:cNvContentPartPr/>
              <p14:nvPr/>
            </p14:nvContentPartPr>
            <p14:xfrm>
              <a:off x="4075465" y="6327858"/>
              <a:ext cx="140935" cy="11280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600"/>
            </p:blipFill>
            <p:spPr>
              <a:xfrm>
                <a:off x="4075465" y="6327858"/>
                <a:ext cx="14093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303" name="墨迹 302"/>
              <p14:cNvContentPartPr/>
              <p14:nvPr/>
            </p14:nvContentPartPr>
            <p14:xfrm>
              <a:off x="4318000" y="6048688"/>
              <a:ext cx="118533" cy="253791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602"/>
            </p:blipFill>
            <p:spPr>
              <a:xfrm>
                <a:off x="4318000" y="6048688"/>
                <a:ext cx="11853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304" name="墨迹 303"/>
              <p14:cNvContentPartPr/>
              <p14:nvPr/>
            </p14:nvContentPartPr>
            <p14:xfrm>
              <a:off x="4259968" y="6299659"/>
              <a:ext cx="227365" cy="28199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604"/>
            </p:blipFill>
            <p:spPr>
              <a:xfrm>
                <a:off x="4259968" y="6299659"/>
                <a:ext cx="22736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305" name="墨迹 304"/>
              <p14:cNvContentPartPr/>
              <p14:nvPr/>
            </p14:nvContentPartPr>
            <p14:xfrm>
              <a:off x="4351866" y="6361697"/>
              <a:ext cx="121356" cy="110857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606"/>
            </p:blipFill>
            <p:spPr>
              <a:xfrm>
                <a:off x="4351866" y="6361697"/>
                <a:ext cx="121356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306" name="墨迹 305"/>
              <p14:cNvContentPartPr/>
              <p14:nvPr/>
            </p14:nvContentPartPr>
            <p14:xfrm>
              <a:off x="5468761" y="6255951"/>
              <a:ext cx="164394" cy="131830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08"/>
            </p:blipFill>
            <p:spPr>
              <a:xfrm>
                <a:off x="5468761" y="6255951"/>
                <a:ext cx="164394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307" name="墨迹 306"/>
              <p14:cNvContentPartPr/>
              <p14:nvPr/>
            </p14:nvContentPartPr>
            <p14:xfrm>
              <a:off x="5672666" y="6175583"/>
              <a:ext cx="186266" cy="203034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10"/>
            </p:blipFill>
            <p:spPr>
              <a:xfrm>
                <a:off x="5672666" y="6175583"/>
                <a:ext cx="186266" cy="203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308" name="墨迹 307"/>
              <p14:cNvContentPartPr/>
              <p14:nvPr/>
            </p14:nvContentPartPr>
            <p14:xfrm>
              <a:off x="5847644" y="6235506"/>
              <a:ext cx="110066" cy="143110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12"/>
            </p:blipFill>
            <p:spPr>
              <a:xfrm>
                <a:off x="5847644" y="6235506"/>
                <a:ext cx="110066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309" name="墨迹 308"/>
              <p14:cNvContentPartPr/>
              <p14:nvPr/>
            </p14:nvContentPartPr>
            <p14:xfrm>
              <a:off x="5960533" y="6141744"/>
              <a:ext cx="90311" cy="39479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14"/>
            </p:blipFill>
            <p:spPr>
              <a:xfrm>
                <a:off x="5960533" y="6141744"/>
                <a:ext cx="903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310" name="墨迹 309"/>
              <p14:cNvContentPartPr/>
              <p14:nvPr/>
            </p14:nvContentPartPr>
            <p14:xfrm>
              <a:off x="5997222" y="6086052"/>
              <a:ext cx="31044" cy="137470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616"/>
            </p:blipFill>
            <p:spPr>
              <a:xfrm>
                <a:off x="5997222" y="6086052"/>
                <a:ext cx="31044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7">
            <p14:nvContentPartPr>
              <p14:cNvPr id="311" name="墨迹 310"/>
              <p14:cNvContentPartPr/>
              <p14:nvPr/>
            </p14:nvContentPartPr>
            <p14:xfrm>
              <a:off x="6124222" y="6215062"/>
              <a:ext cx="118533" cy="50758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618"/>
            </p:blipFill>
            <p:spPr>
              <a:xfrm>
                <a:off x="6124222" y="6215062"/>
                <a:ext cx="1185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312" name="墨迹 311"/>
              <p14:cNvContentPartPr/>
              <p14:nvPr/>
            </p14:nvContentPartPr>
            <p14:xfrm>
              <a:off x="6109228" y="6310939"/>
              <a:ext cx="161749" cy="14100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620"/>
            </p:blipFill>
            <p:spPr>
              <a:xfrm>
                <a:off x="6109228" y="6310939"/>
                <a:ext cx="16174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1">
            <p14:nvContentPartPr>
              <p14:cNvPr id="313" name="墨迹 312"/>
              <p14:cNvContentPartPr/>
              <p14:nvPr/>
            </p14:nvContentPartPr>
            <p14:xfrm>
              <a:off x="6389511" y="6100151"/>
              <a:ext cx="82550" cy="258726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22"/>
            </p:blipFill>
            <p:spPr>
              <a:xfrm>
                <a:off x="6389511" y="6100151"/>
                <a:ext cx="82550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3">
            <p14:nvContentPartPr>
              <p14:cNvPr id="314" name="墨迹 313"/>
              <p14:cNvContentPartPr/>
              <p14:nvPr/>
            </p14:nvContentPartPr>
            <p14:xfrm>
              <a:off x="6536266" y="6147384"/>
              <a:ext cx="22578" cy="177654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24"/>
            </p:blipFill>
            <p:spPr>
              <a:xfrm>
                <a:off x="6536266" y="6147384"/>
                <a:ext cx="22578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5">
            <p14:nvContentPartPr>
              <p14:cNvPr id="315" name="墨迹 314"/>
              <p14:cNvContentPartPr/>
              <p14:nvPr/>
            </p14:nvContentPartPr>
            <p14:xfrm>
              <a:off x="6547555" y="6209422"/>
              <a:ext cx="73378" cy="33839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26"/>
            </p:blipFill>
            <p:spPr>
              <a:xfrm>
                <a:off x="6547555" y="6209422"/>
                <a:ext cx="733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7">
            <p14:nvContentPartPr>
              <p14:cNvPr id="316" name="墨迹 315"/>
              <p14:cNvContentPartPr/>
              <p14:nvPr/>
            </p14:nvContentPartPr>
            <p14:xfrm>
              <a:off x="6601177" y="6111959"/>
              <a:ext cx="14112" cy="232818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28"/>
            </p:blipFill>
            <p:spPr>
              <a:xfrm>
                <a:off x="6601177" y="6111959"/>
                <a:ext cx="14112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9">
            <p14:nvContentPartPr>
              <p14:cNvPr id="317" name="墨迹 316"/>
              <p14:cNvContentPartPr/>
              <p14:nvPr/>
            </p14:nvContentPartPr>
            <p14:xfrm>
              <a:off x="6635044" y="6233920"/>
              <a:ext cx="73378" cy="92000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630"/>
            </p:blipFill>
            <p:spPr>
              <a:xfrm>
                <a:off x="6635044" y="6233920"/>
                <a:ext cx="73378" cy="92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1">
            <p14:nvContentPartPr>
              <p14:cNvPr id="318" name="墨迹 317"/>
              <p14:cNvContentPartPr/>
              <p14:nvPr/>
            </p14:nvContentPartPr>
            <p14:xfrm>
              <a:off x="6716888" y="6128703"/>
              <a:ext cx="79022" cy="179416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632"/>
            </p:blipFill>
            <p:spPr>
              <a:xfrm>
                <a:off x="6716888" y="6128703"/>
                <a:ext cx="79022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3">
            <p14:nvContentPartPr>
              <p14:cNvPr id="319" name="墨迹 318"/>
              <p14:cNvContentPartPr/>
              <p14:nvPr/>
            </p14:nvContentPartPr>
            <p14:xfrm>
              <a:off x="6795911" y="6104205"/>
              <a:ext cx="28222" cy="212374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634"/>
            </p:blipFill>
            <p:spPr>
              <a:xfrm>
                <a:off x="6795911" y="6104205"/>
                <a:ext cx="28222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5">
            <p14:nvContentPartPr>
              <p14:cNvPr id="320" name="墨迹 319"/>
              <p14:cNvContentPartPr/>
              <p14:nvPr/>
            </p14:nvContentPartPr>
            <p14:xfrm>
              <a:off x="6733822" y="6192503"/>
              <a:ext cx="104422" cy="50758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636"/>
            </p:blipFill>
            <p:spPr>
              <a:xfrm>
                <a:off x="6733822" y="6192503"/>
                <a:ext cx="1044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7">
            <p14:nvContentPartPr>
              <p14:cNvPr id="321" name="墨迹 320"/>
              <p14:cNvContentPartPr/>
              <p14:nvPr/>
            </p14:nvContentPartPr>
            <p14:xfrm>
              <a:off x="6605411" y="6220702"/>
              <a:ext cx="77611" cy="186113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638"/>
            </p:blipFill>
            <p:spPr>
              <a:xfrm>
                <a:off x="6605411" y="6220702"/>
                <a:ext cx="7761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9">
            <p14:nvContentPartPr>
              <p14:cNvPr id="322" name="墨迹 321"/>
              <p14:cNvContentPartPr/>
              <p14:nvPr/>
            </p14:nvContentPartPr>
            <p14:xfrm>
              <a:off x="6910740" y="6216472"/>
              <a:ext cx="161749" cy="21149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640"/>
            </p:blipFill>
            <p:spPr>
              <a:xfrm>
                <a:off x="6910740" y="6216472"/>
                <a:ext cx="161749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1">
            <p14:nvContentPartPr>
              <p14:cNvPr id="323" name="墨迹 322"/>
              <p14:cNvContentPartPr/>
              <p14:nvPr/>
            </p14:nvContentPartPr>
            <p14:xfrm>
              <a:off x="6976533" y="6127292"/>
              <a:ext cx="11289" cy="206206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642"/>
            </p:blipFill>
            <p:spPr>
              <a:xfrm>
                <a:off x="6976533" y="6127292"/>
                <a:ext cx="11289" cy="206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3">
            <p14:nvContentPartPr>
              <p14:cNvPr id="324" name="墨迹 323"/>
              <p14:cNvContentPartPr/>
              <p14:nvPr/>
            </p14:nvContentPartPr>
            <p14:xfrm>
              <a:off x="7171972" y="6105086"/>
              <a:ext cx="75494" cy="224887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644"/>
            </p:blipFill>
            <p:spPr>
              <a:xfrm>
                <a:off x="7171972" y="6105086"/>
                <a:ext cx="75494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5">
            <p14:nvContentPartPr>
              <p14:cNvPr id="325" name="墨迹 324"/>
              <p14:cNvContentPartPr/>
              <p14:nvPr/>
            </p14:nvContentPartPr>
            <p14:xfrm>
              <a:off x="7309555" y="6137514"/>
              <a:ext cx="43745" cy="164965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646"/>
            </p:blipFill>
            <p:spPr>
              <a:xfrm>
                <a:off x="7309555" y="6137514"/>
                <a:ext cx="43745" cy="16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7">
            <p14:nvContentPartPr>
              <p14:cNvPr id="326" name="墨迹 325"/>
              <p14:cNvContentPartPr/>
              <p14:nvPr/>
            </p14:nvContentPartPr>
            <p14:xfrm>
              <a:off x="7320844" y="6192503"/>
              <a:ext cx="87488" cy="56398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648"/>
            </p:blipFill>
            <p:spPr>
              <a:xfrm>
                <a:off x="7320844" y="6192503"/>
                <a:ext cx="874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9">
            <p14:nvContentPartPr>
              <p14:cNvPr id="327" name="墨迹 326"/>
              <p14:cNvContentPartPr/>
              <p14:nvPr/>
            </p14:nvContentPartPr>
            <p14:xfrm>
              <a:off x="7388577" y="6077592"/>
              <a:ext cx="28223" cy="213607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650"/>
            </p:blipFill>
            <p:spPr>
              <a:xfrm>
                <a:off x="7388577" y="6077592"/>
                <a:ext cx="28223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1">
            <p14:nvContentPartPr>
              <p14:cNvPr id="328" name="墨迹 327"/>
              <p14:cNvContentPartPr/>
              <p14:nvPr/>
            </p14:nvContentPartPr>
            <p14:xfrm>
              <a:off x="7416800" y="6192503"/>
              <a:ext cx="95955" cy="99401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652"/>
            </p:blipFill>
            <p:spPr>
              <a:xfrm>
                <a:off x="7416800" y="6192503"/>
                <a:ext cx="95955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3">
            <p14:nvContentPartPr>
              <p14:cNvPr id="329" name="墨迹 328"/>
              <p14:cNvContentPartPr/>
              <p14:nvPr/>
            </p14:nvContentPartPr>
            <p14:xfrm>
              <a:off x="7490177" y="6074067"/>
              <a:ext cx="112889" cy="225592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654"/>
            </p:blipFill>
            <p:spPr>
              <a:xfrm>
                <a:off x="7490177" y="6074067"/>
                <a:ext cx="1128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5">
            <p14:nvContentPartPr>
              <p14:cNvPr id="330" name="墨迹 329"/>
              <p14:cNvContentPartPr/>
              <p14:nvPr/>
            </p14:nvContentPartPr>
            <p14:xfrm>
              <a:off x="7597422" y="6077592"/>
              <a:ext cx="28222" cy="238986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656"/>
            </p:blipFill>
            <p:spPr>
              <a:xfrm>
                <a:off x="7597422" y="6077592"/>
                <a:ext cx="28222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7">
            <p14:nvContentPartPr>
              <p14:cNvPr id="331" name="墨迹 330"/>
              <p14:cNvContentPartPr/>
              <p14:nvPr/>
            </p14:nvContentPartPr>
            <p14:xfrm>
              <a:off x="7509756" y="6192503"/>
              <a:ext cx="107421" cy="45118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658"/>
            </p:blipFill>
            <p:spPr>
              <a:xfrm>
                <a:off x="7509756" y="6192503"/>
                <a:ext cx="10742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9">
            <p14:nvContentPartPr>
              <p14:cNvPr id="332" name="墨迹 331"/>
              <p14:cNvContentPartPr/>
              <p14:nvPr/>
            </p14:nvContentPartPr>
            <p14:xfrm>
              <a:off x="7636933" y="6081117"/>
              <a:ext cx="112889" cy="9869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660"/>
            </p:blipFill>
            <p:spPr>
              <a:xfrm>
                <a:off x="7636933" y="6081117"/>
                <a:ext cx="112889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1">
            <p14:nvContentPartPr>
              <p14:cNvPr id="333" name="墨迹 332"/>
              <p14:cNvContentPartPr/>
              <p14:nvPr/>
            </p14:nvContentPartPr>
            <p14:xfrm>
              <a:off x="7752644" y="6169944"/>
              <a:ext cx="200378" cy="39478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662"/>
            </p:blipFill>
            <p:spPr>
              <a:xfrm>
                <a:off x="7752644" y="6169944"/>
                <a:ext cx="2003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3">
            <p14:nvContentPartPr>
              <p14:cNvPr id="334" name="墨迹 333"/>
              <p14:cNvContentPartPr/>
              <p14:nvPr/>
            </p14:nvContentPartPr>
            <p14:xfrm>
              <a:off x="7851422" y="6089752"/>
              <a:ext cx="33866" cy="215546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664"/>
            </p:blipFill>
            <p:spPr>
              <a:xfrm>
                <a:off x="7851422" y="6089752"/>
                <a:ext cx="33866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5">
            <p14:nvContentPartPr>
              <p14:cNvPr id="335" name="墨迹 334"/>
              <p14:cNvContentPartPr/>
              <p14:nvPr/>
            </p14:nvContentPartPr>
            <p14:xfrm>
              <a:off x="8003822" y="6041638"/>
              <a:ext cx="84666" cy="246742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666"/>
            </p:blipFill>
            <p:spPr>
              <a:xfrm>
                <a:off x="8003822" y="6041638"/>
                <a:ext cx="84666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7">
            <p14:nvContentPartPr>
              <p14:cNvPr id="336" name="墨迹 335"/>
              <p14:cNvContentPartPr/>
              <p14:nvPr/>
            </p14:nvContentPartPr>
            <p14:xfrm>
              <a:off x="8133644" y="6077944"/>
              <a:ext cx="39511" cy="154037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668"/>
            </p:blipFill>
            <p:spPr>
              <a:xfrm>
                <a:off x="8133644" y="6077944"/>
                <a:ext cx="39511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9">
            <p14:nvContentPartPr>
              <p14:cNvPr id="337" name="墨迹 336"/>
              <p14:cNvContentPartPr/>
              <p14:nvPr/>
            </p14:nvContentPartPr>
            <p14:xfrm>
              <a:off x="8139288" y="6141744"/>
              <a:ext cx="76200" cy="33839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670"/>
            </p:blipFill>
            <p:spPr>
              <a:xfrm>
                <a:off x="8139288" y="6141744"/>
                <a:ext cx="762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1">
            <p14:nvContentPartPr>
              <p14:cNvPr id="338" name="墨迹 337"/>
              <p14:cNvContentPartPr/>
              <p14:nvPr/>
            </p14:nvContentPartPr>
            <p14:xfrm>
              <a:off x="8198555" y="6027186"/>
              <a:ext cx="31045" cy="292213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672"/>
            </p:blipFill>
            <p:spPr>
              <a:xfrm>
                <a:off x="8198555" y="6027186"/>
                <a:ext cx="31045" cy="292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3">
            <p14:nvContentPartPr>
              <p14:cNvPr id="339" name="墨迹 338"/>
              <p14:cNvContentPartPr/>
              <p14:nvPr/>
            </p14:nvContentPartPr>
            <p14:xfrm>
              <a:off x="8255000" y="6044282"/>
              <a:ext cx="115711" cy="190872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674"/>
            </p:blipFill>
            <p:spPr>
              <a:xfrm>
                <a:off x="8255000" y="6044282"/>
                <a:ext cx="115711" cy="190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5">
            <p14:nvContentPartPr>
              <p14:cNvPr id="340" name="墨迹 339"/>
              <p14:cNvContentPartPr/>
              <p14:nvPr/>
            </p14:nvContentPartPr>
            <p14:xfrm>
              <a:off x="8345311" y="6021546"/>
              <a:ext cx="19756" cy="286573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676"/>
            </p:blipFill>
            <p:spPr>
              <a:xfrm>
                <a:off x="8345311" y="6021546"/>
                <a:ext cx="19756" cy="286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7">
            <p14:nvContentPartPr>
              <p14:cNvPr id="341" name="墨迹 340"/>
              <p14:cNvContentPartPr/>
              <p14:nvPr/>
            </p14:nvContentPartPr>
            <p14:xfrm>
              <a:off x="8269111" y="6153024"/>
              <a:ext cx="124178" cy="45119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678"/>
            </p:blipFill>
            <p:spPr>
              <a:xfrm>
                <a:off x="8269111" y="6153024"/>
                <a:ext cx="1241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9">
            <p14:nvContentPartPr>
              <p14:cNvPr id="342" name="墨迹 341"/>
              <p14:cNvContentPartPr/>
              <p14:nvPr/>
            </p14:nvContentPartPr>
            <p14:xfrm>
              <a:off x="8429096" y="5983830"/>
              <a:ext cx="94015" cy="118436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680"/>
            </p:blipFill>
            <p:spPr>
              <a:xfrm>
                <a:off x="8429096" y="5983830"/>
                <a:ext cx="9401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1">
            <p14:nvContentPartPr>
              <p14:cNvPr id="343" name="墨迹 342"/>
              <p14:cNvContentPartPr/>
              <p14:nvPr/>
            </p14:nvContentPartPr>
            <p14:xfrm>
              <a:off x="8536340" y="6012029"/>
              <a:ext cx="88371" cy="28199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682"/>
            </p:blipFill>
            <p:spPr>
              <a:xfrm>
                <a:off x="8536340" y="6012029"/>
                <a:ext cx="8837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3">
            <p14:nvContentPartPr>
              <p14:cNvPr id="344" name="墨迹 343"/>
              <p14:cNvContentPartPr/>
              <p14:nvPr/>
            </p14:nvContentPartPr>
            <p14:xfrm>
              <a:off x="8616244" y="6107906"/>
              <a:ext cx="203200" cy="33838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684"/>
            </p:blipFill>
            <p:spPr>
              <a:xfrm>
                <a:off x="8616244" y="6107906"/>
                <a:ext cx="2032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5">
            <p14:nvContentPartPr>
              <p14:cNvPr id="345" name="墨迹 344"/>
              <p14:cNvContentPartPr/>
              <p14:nvPr/>
            </p14:nvContentPartPr>
            <p14:xfrm>
              <a:off x="8686800" y="6032826"/>
              <a:ext cx="56444" cy="266833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686"/>
            </p:blipFill>
            <p:spPr>
              <a:xfrm>
                <a:off x="8686800" y="6032826"/>
                <a:ext cx="56444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7">
            <p14:nvContentPartPr>
              <p14:cNvPr id="346" name="墨迹 345"/>
              <p14:cNvContentPartPr/>
              <p14:nvPr/>
            </p14:nvContentPartPr>
            <p14:xfrm>
              <a:off x="8867422" y="6013968"/>
              <a:ext cx="98778" cy="246212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688"/>
            </p:blipFill>
            <p:spPr>
              <a:xfrm>
                <a:off x="8867422" y="6013968"/>
                <a:ext cx="98778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9">
            <p14:nvContentPartPr>
              <p14:cNvPr id="347" name="墨迹 346"/>
              <p14:cNvContentPartPr/>
              <p14:nvPr/>
            </p14:nvContentPartPr>
            <p14:xfrm>
              <a:off x="8983133" y="5995462"/>
              <a:ext cx="138289" cy="275998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690"/>
            </p:blipFill>
            <p:spPr>
              <a:xfrm>
                <a:off x="8983133" y="5995462"/>
                <a:ext cx="138289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1">
            <p14:nvContentPartPr>
              <p14:cNvPr id="348" name="墨迹 347"/>
              <p14:cNvContentPartPr/>
              <p14:nvPr/>
            </p14:nvContentPartPr>
            <p14:xfrm>
              <a:off x="9110133" y="5994404"/>
              <a:ext cx="22578" cy="308075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692"/>
            </p:blipFill>
            <p:spPr>
              <a:xfrm>
                <a:off x="9110133" y="5994404"/>
                <a:ext cx="22578" cy="308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3">
            <p14:nvContentPartPr>
              <p14:cNvPr id="349" name="墨迹 348"/>
              <p14:cNvContentPartPr/>
              <p14:nvPr/>
            </p14:nvContentPartPr>
            <p14:xfrm>
              <a:off x="9019822" y="6107906"/>
              <a:ext cx="129822" cy="45118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694"/>
            </p:blipFill>
            <p:spPr>
              <a:xfrm>
                <a:off x="9019822" y="6107906"/>
                <a:ext cx="1298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5">
            <p14:nvContentPartPr>
              <p14:cNvPr id="350" name="墨迹 349"/>
              <p14:cNvContentPartPr/>
              <p14:nvPr/>
            </p14:nvContentPartPr>
            <p14:xfrm>
              <a:off x="9177866" y="5927432"/>
              <a:ext cx="94015" cy="188933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696"/>
            </p:blipFill>
            <p:spPr>
              <a:xfrm>
                <a:off x="9177866" y="5927432"/>
                <a:ext cx="94015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7">
            <p14:nvContentPartPr>
              <p14:cNvPr id="351" name="墨迹 350"/>
              <p14:cNvContentPartPr/>
              <p14:nvPr/>
            </p14:nvContentPartPr>
            <p14:xfrm>
              <a:off x="9307688" y="5995110"/>
              <a:ext cx="115712" cy="16919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698"/>
            </p:blipFill>
            <p:spPr>
              <a:xfrm>
                <a:off x="9307688" y="5995110"/>
                <a:ext cx="1157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9">
            <p14:nvContentPartPr>
              <p14:cNvPr id="352" name="墨迹 351"/>
              <p14:cNvContentPartPr/>
              <p14:nvPr/>
            </p14:nvContentPartPr>
            <p14:xfrm>
              <a:off x="3725333" y="6626768"/>
              <a:ext cx="71437" cy="82658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700"/>
            </p:blipFill>
            <p:spPr>
              <a:xfrm>
                <a:off x="3725333" y="6626768"/>
                <a:ext cx="71437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1">
            <p14:nvContentPartPr>
              <p14:cNvPr id="353" name="墨迹 352"/>
              <p14:cNvContentPartPr/>
              <p14:nvPr/>
            </p14:nvContentPartPr>
            <p14:xfrm>
              <a:off x="5523088" y="6576009"/>
              <a:ext cx="79904" cy="222772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702"/>
            </p:blipFill>
            <p:spPr>
              <a:xfrm>
                <a:off x="5523088" y="6576009"/>
                <a:ext cx="7990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3">
            <p14:nvContentPartPr>
              <p14:cNvPr id="354" name="墨迹 353"/>
              <p14:cNvContentPartPr/>
              <p14:nvPr/>
            </p14:nvContentPartPr>
            <p14:xfrm>
              <a:off x="5650088" y="6556975"/>
              <a:ext cx="129822" cy="236166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704"/>
            </p:blipFill>
            <p:spPr>
              <a:xfrm>
                <a:off x="5650088" y="6556975"/>
                <a:ext cx="129822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5">
            <p14:nvContentPartPr>
              <p14:cNvPr id="355" name="墨迹 354"/>
              <p14:cNvContentPartPr/>
              <p14:nvPr/>
            </p14:nvContentPartPr>
            <p14:xfrm>
              <a:off x="5740400" y="6549220"/>
              <a:ext cx="37394" cy="258021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706"/>
            </p:blipFill>
            <p:spPr>
              <a:xfrm>
                <a:off x="5740400" y="6549220"/>
                <a:ext cx="37394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7">
            <p14:nvContentPartPr>
              <p14:cNvPr id="356" name="墨迹 355"/>
              <p14:cNvContentPartPr/>
              <p14:nvPr/>
            </p14:nvContentPartPr>
            <p14:xfrm>
              <a:off x="5676900" y="6674706"/>
              <a:ext cx="142522" cy="47938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708"/>
            </p:blipFill>
            <p:spPr>
              <a:xfrm>
                <a:off x="5676900" y="6674706"/>
                <a:ext cx="1425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9">
            <p14:nvContentPartPr>
              <p14:cNvPr id="357" name="墨迹 356"/>
              <p14:cNvContentPartPr/>
              <p14:nvPr/>
            </p14:nvContentPartPr>
            <p14:xfrm>
              <a:off x="5844822" y="6516263"/>
              <a:ext cx="45861" cy="144343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710"/>
            </p:blipFill>
            <p:spPr>
              <a:xfrm>
                <a:off x="5844822" y="6516263"/>
                <a:ext cx="45861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1">
            <p14:nvContentPartPr>
              <p14:cNvPr id="358" name="墨迹 357"/>
              <p14:cNvContentPartPr/>
              <p14:nvPr/>
            </p14:nvContentPartPr>
            <p14:xfrm>
              <a:off x="5915377" y="6542171"/>
              <a:ext cx="90312" cy="22559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712"/>
            </p:blipFill>
            <p:spPr>
              <a:xfrm>
                <a:off x="5915377" y="6542171"/>
                <a:ext cx="903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3">
            <p14:nvContentPartPr>
              <p14:cNvPr id="359" name="墨迹 358"/>
              <p14:cNvContentPartPr/>
              <p14:nvPr/>
            </p14:nvContentPartPr>
            <p14:xfrm>
              <a:off x="5904088" y="6688805"/>
              <a:ext cx="180622" cy="360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714"/>
            </p:blipFill>
            <p:spPr>
              <a:xfrm>
                <a:off x="5904088" y="6688805"/>
                <a:ext cx="18062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5">
            <p14:nvContentPartPr>
              <p14:cNvPr id="360" name="墨迹 359"/>
              <p14:cNvContentPartPr/>
              <p14:nvPr/>
            </p14:nvContentPartPr>
            <p14:xfrm>
              <a:off x="5990166" y="6607028"/>
              <a:ext cx="38100" cy="166374"/>
            </p14:xfrm>
          </p:contentPart>
        </mc:Choice>
        <mc:Fallback xmlns="">
          <p:pic>
            <p:nvPicPr>
              <p:cNvPr id="360" name="墨迹 359"/>
            </p:nvPicPr>
            <p:blipFill>
              <a:blip r:embed="rId716"/>
            </p:blipFill>
            <p:spPr>
              <a:xfrm>
                <a:off x="5990166" y="6607028"/>
                <a:ext cx="38100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7">
            <p14:nvContentPartPr>
              <p14:cNvPr id="361" name="墨迹 360"/>
              <p14:cNvContentPartPr/>
              <p14:nvPr/>
            </p14:nvContentPartPr>
            <p14:xfrm>
              <a:off x="6077655" y="6609848"/>
              <a:ext cx="136878" cy="144697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718"/>
            </p:blipFill>
            <p:spPr>
              <a:xfrm>
                <a:off x="6077655" y="6609848"/>
                <a:ext cx="136878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9">
            <p14:nvContentPartPr>
              <p14:cNvPr id="362" name="墨迹 361"/>
              <p14:cNvContentPartPr/>
              <p14:nvPr/>
            </p14:nvContentPartPr>
            <p14:xfrm>
              <a:off x="6248400" y="6601388"/>
              <a:ext cx="22577" cy="143815"/>
            </p14:xfrm>
          </p:contentPart>
        </mc:Choice>
        <mc:Fallback xmlns="">
          <p:pic>
            <p:nvPicPr>
              <p:cNvPr id="362" name="墨迹 361"/>
            </p:nvPicPr>
            <p:blipFill>
              <a:blip r:embed="rId720"/>
            </p:blipFill>
            <p:spPr>
              <a:xfrm>
                <a:off x="6248400" y="6601388"/>
                <a:ext cx="2257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1">
            <p14:nvContentPartPr>
              <p14:cNvPr id="363" name="墨迹 362"/>
              <p14:cNvContentPartPr/>
              <p14:nvPr/>
            </p14:nvContentPartPr>
            <p14:xfrm>
              <a:off x="6242755" y="6671886"/>
              <a:ext cx="73378" cy="22559"/>
            </p14:xfrm>
          </p:contentPart>
        </mc:Choice>
        <mc:Fallback xmlns="">
          <p:pic>
            <p:nvPicPr>
              <p:cNvPr id="363" name="墨迹 362"/>
            </p:nvPicPr>
            <p:blipFill>
              <a:blip r:embed="rId722"/>
            </p:blipFill>
            <p:spPr>
              <a:xfrm>
                <a:off x="6242755" y="6671886"/>
                <a:ext cx="733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3">
            <p14:nvContentPartPr>
              <p14:cNvPr id="364" name="墨迹 363"/>
              <p14:cNvContentPartPr/>
              <p14:nvPr/>
            </p14:nvContentPartPr>
            <p14:xfrm>
              <a:off x="6304844" y="6551864"/>
              <a:ext cx="33866" cy="272296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724"/>
            </p:blipFill>
            <p:spPr>
              <a:xfrm>
                <a:off x="6304844" y="6551864"/>
                <a:ext cx="33866" cy="272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5">
            <p14:nvContentPartPr>
              <p14:cNvPr id="365" name="墨迹 364"/>
              <p14:cNvContentPartPr/>
              <p14:nvPr/>
            </p14:nvContentPartPr>
            <p14:xfrm>
              <a:off x="6316133" y="6566139"/>
              <a:ext cx="107244" cy="184704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726"/>
            </p:blipFill>
            <p:spPr>
              <a:xfrm>
                <a:off x="6316133" y="6566139"/>
                <a:ext cx="107244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7">
            <p14:nvContentPartPr>
              <p14:cNvPr id="366" name="墨迹 365"/>
              <p14:cNvContentPartPr/>
              <p14:nvPr/>
            </p14:nvContentPartPr>
            <p14:xfrm>
              <a:off x="6400800" y="6596806"/>
              <a:ext cx="22577" cy="170957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728"/>
            </p:blipFill>
            <p:spPr>
              <a:xfrm>
                <a:off x="6400800" y="6596806"/>
                <a:ext cx="22577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9">
            <p14:nvContentPartPr>
              <p14:cNvPr id="367" name="墨迹 366"/>
              <p14:cNvContentPartPr/>
              <p14:nvPr/>
            </p14:nvContentPartPr>
            <p14:xfrm>
              <a:off x="6341533" y="6688805"/>
              <a:ext cx="104422" cy="16920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730"/>
            </p:blipFill>
            <p:spPr>
              <a:xfrm>
                <a:off x="6341533" y="6688805"/>
                <a:ext cx="1044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1">
            <p14:nvContentPartPr>
              <p14:cNvPr id="368" name="墨迹 367"/>
              <p14:cNvContentPartPr/>
              <p14:nvPr/>
            </p14:nvContentPartPr>
            <p14:xfrm>
              <a:off x="6479822" y="6561910"/>
              <a:ext cx="70555" cy="25379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732"/>
            </p:blipFill>
            <p:spPr>
              <a:xfrm>
                <a:off x="6479822" y="6561910"/>
                <a:ext cx="7055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3">
            <p14:nvContentPartPr>
              <p14:cNvPr id="369" name="墨迹 368"/>
              <p14:cNvContentPartPr/>
              <p14:nvPr/>
            </p14:nvContentPartPr>
            <p14:xfrm>
              <a:off x="6611584" y="6621128"/>
              <a:ext cx="161749" cy="16919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734"/>
            </p:blipFill>
            <p:spPr>
              <a:xfrm>
                <a:off x="6611584" y="6621128"/>
                <a:ext cx="16174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5">
            <p14:nvContentPartPr>
              <p14:cNvPr id="370" name="墨迹 369"/>
              <p14:cNvContentPartPr/>
              <p14:nvPr/>
            </p14:nvContentPartPr>
            <p14:xfrm>
              <a:off x="6683022" y="6547810"/>
              <a:ext cx="39511" cy="205853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736"/>
            </p:blipFill>
            <p:spPr>
              <a:xfrm>
                <a:off x="6683022" y="6547810"/>
                <a:ext cx="39511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7">
            <p14:nvContentPartPr>
              <p14:cNvPr id="371" name="墨迹 370"/>
              <p14:cNvContentPartPr/>
              <p14:nvPr/>
            </p14:nvContentPartPr>
            <p14:xfrm>
              <a:off x="6824133" y="6566845"/>
              <a:ext cx="33867" cy="161439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738"/>
            </p:blipFill>
            <p:spPr>
              <a:xfrm>
                <a:off x="6824133" y="6566845"/>
                <a:ext cx="33867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9">
            <p14:nvContentPartPr>
              <p14:cNvPr id="372" name="墨迹 371"/>
              <p14:cNvContentPartPr/>
              <p14:nvPr/>
            </p14:nvContentPartPr>
            <p14:xfrm>
              <a:off x="6835422" y="6621128"/>
              <a:ext cx="95955" cy="39478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740"/>
            </p:blipFill>
            <p:spPr>
              <a:xfrm>
                <a:off x="6835422" y="6621128"/>
                <a:ext cx="959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1">
            <p14:nvContentPartPr>
              <p14:cNvPr id="373" name="墨迹 372"/>
              <p14:cNvContentPartPr/>
              <p14:nvPr/>
            </p14:nvContentPartPr>
            <p14:xfrm>
              <a:off x="6911269" y="6512385"/>
              <a:ext cx="172508" cy="172896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742"/>
            </p:blipFill>
            <p:spPr>
              <a:xfrm>
                <a:off x="6911269" y="6512385"/>
                <a:ext cx="172508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3">
            <p14:nvContentPartPr>
              <p14:cNvPr id="374" name="墨迹 373"/>
              <p14:cNvContentPartPr/>
              <p14:nvPr/>
            </p14:nvContentPartPr>
            <p14:xfrm>
              <a:off x="6987822" y="6534416"/>
              <a:ext cx="67733" cy="182588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744"/>
            </p:blipFill>
            <p:spPr>
              <a:xfrm>
                <a:off x="6987822" y="6534416"/>
                <a:ext cx="67733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5">
            <p14:nvContentPartPr>
              <p14:cNvPr id="375" name="墨迹 374"/>
              <p14:cNvContentPartPr/>
              <p14:nvPr/>
            </p14:nvContentPartPr>
            <p14:xfrm>
              <a:off x="7061200" y="6546401"/>
              <a:ext cx="28222" cy="181883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746"/>
            </p:blipFill>
            <p:spPr>
              <a:xfrm>
                <a:off x="7061200" y="6546401"/>
                <a:ext cx="28222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7">
            <p14:nvContentPartPr>
              <p14:cNvPr id="376" name="墨迹 375"/>
              <p14:cNvContentPartPr/>
              <p14:nvPr/>
            </p14:nvContentPartPr>
            <p14:xfrm>
              <a:off x="7004755" y="6626768"/>
              <a:ext cx="95956" cy="28199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748"/>
            </p:blipFill>
            <p:spPr>
              <a:xfrm>
                <a:off x="7004755" y="6626768"/>
                <a:ext cx="95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9">
            <p14:nvContentPartPr>
              <p14:cNvPr id="377" name="墨迹 376"/>
              <p14:cNvContentPartPr/>
              <p14:nvPr/>
            </p14:nvContentPartPr>
            <p14:xfrm>
              <a:off x="7136871" y="6525251"/>
              <a:ext cx="121884" cy="28200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750"/>
            </p:blipFill>
            <p:spPr>
              <a:xfrm>
                <a:off x="7136871" y="6525251"/>
                <a:ext cx="121884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1">
            <p14:nvContentPartPr>
              <p14:cNvPr id="378" name="墨迹 377"/>
              <p14:cNvContentPartPr/>
              <p14:nvPr/>
            </p14:nvContentPartPr>
            <p14:xfrm>
              <a:off x="6412088" y="6485772"/>
              <a:ext cx="129822" cy="135356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752"/>
            </p:blipFill>
            <p:spPr>
              <a:xfrm>
                <a:off x="6412088" y="6485772"/>
                <a:ext cx="129822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3">
            <p14:nvContentPartPr>
              <p14:cNvPr id="379" name="墨迹 378"/>
              <p14:cNvContentPartPr/>
              <p14:nvPr/>
            </p14:nvContentPartPr>
            <p14:xfrm>
              <a:off x="6487406" y="6564730"/>
              <a:ext cx="116594" cy="16919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754"/>
            </p:blipFill>
            <p:spPr>
              <a:xfrm>
                <a:off x="6487406" y="6564730"/>
                <a:ext cx="1165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5">
            <p14:nvContentPartPr>
              <p14:cNvPr id="380" name="墨迹 379"/>
              <p14:cNvContentPartPr/>
              <p14:nvPr/>
            </p14:nvContentPartPr>
            <p14:xfrm>
              <a:off x="7207955" y="6649327"/>
              <a:ext cx="169334" cy="22559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756"/>
            </p:blipFill>
            <p:spPr>
              <a:xfrm>
                <a:off x="7207955" y="6649327"/>
                <a:ext cx="1693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7">
            <p14:nvContentPartPr>
              <p14:cNvPr id="381" name="墨迹 380"/>
              <p14:cNvContentPartPr/>
              <p14:nvPr/>
            </p14:nvContentPartPr>
            <p14:xfrm>
              <a:off x="7292622" y="6579534"/>
              <a:ext cx="22578" cy="165669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758"/>
            </p:blipFill>
            <p:spPr>
              <a:xfrm>
                <a:off x="7292622" y="6579534"/>
                <a:ext cx="22578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9">
            <p14:nvContentPartPr>
              <p14:cNvPr id="382" name="墨迹 381"/>
              <p14:cNvContentPartPr/>
              <p14:nvPr/>
            </p14:nvContentPartPr>
            <p14:xfrm>
              <a:off x="7445022" y="6564025"/>
              <a:ext cx="225778" cy="279875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760"/>
            </p:blipFill>
            <p:spPr>
              <a:xfrm>
                <a:off x="7445022" y="6564025"/>
                <a:ext cx="225778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1">
            <p14:nvContentPartPr>
              <p14:cNvPr id="383" name="墨迹 382"/>
              <p14:cNvContentPartPr/>
              <p14:nvPr/>
            </p14:nvContentPartPr>
            <p14:xfrm>
              <a:off x="7732888" y="6446294"/>
              <a:ext cx="127000" cy="67678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762"/>
            </p:blipFill>
            <p:spPr>
              <a:xfrm>
                <a:off x="7732888" y="6446294"/>
                <a:ext cx="1270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3">
            <p14:nvContentPartPr>
              <p14:cNvPr id="384" name="墨迹 383"/>
              <p14:cNvContentPartPr/>
              <p14:nvPr/>
            </p14:nvContentPartPr>
            <p14:xfrm>
              <a:off x="7984066" y="6604208"/>
              <a:ext cx="176389" cy="28200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764"/>
            </p:blipFill>
            <p:spPr>
              <a:xfrm>
                <a:off x="7984066" y="6604208"/>
                <a:ext cx="176389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5">
            <p14:nvContentPartPr>
              <p14:cNvPr id="385" name="墨迹 384"/>
              <p14:cNvContentPartPr/>
              <p14:nvPr/>
            </p14:nvContentPartPr>
            <p14:xfrm>
              <a:off x="7999588" y="6671886"/>
              <a:ext cx="210256" cy="22559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766"/>
            </p:blipFill>
            <p:spPr>
              <a:xfrm>
                <a:off x="7999588" y="6671886"/>
                <a:ext cx="2102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7">
            <p14:nvContentPartPr>
              <p14:cNvPr id="386" name="墨迹 385"/>
              <p14:cNvContentPartPr/>
              <p14:nvPr/>
            </p14:nvContentPartPr>
            <p14:xfrm>
              <a:off x="8329083" y="6521726"/>
              <a:ext cx="120650" cy="174305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768"/>
            </p:blipFill>
            <p:spPr>
              <a:xfrm>
                <a:off x="8329083" y="6521726"/>
                <a:ext cx="120650" cy="174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9">
            <p14:nvContentPartPr>
              <p14:cNvPr id="387" name="墨迹 386"/>
              <p14:cNvContentPartPr/>
              <p14:nvPr/>
            </p14:nvContentPartPr>
            <p14:xfrm>
              <a:off x="8393288" y="6508861"/>
              <a:ext cx="150460" cy="163730"/>
            </p14:xfrm>
          </p:contentPart>
        </mc:Choice>
        <mc:Fallback xmlns="">
          <p:pic>
            <p:nvPicPr>
              <p:cNvPr id="387" name="墨迹 386"/>
            </p:nvPicPr>
            <p:blipFill>
              <a:blip r:embed="rId770"/>
            </p:blipFill>
            <p:spPr>
              <a:xfrm>
                <a:off x="8393288" y="6508861"/>
                <a:ext cx="150460" cy="163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1">
            <p14:nvContentPartPr>
              <p14:cNvPr id="388" name="墨迹 387"/>
              <p14:cNvContentPartPr/>
              <p14:nvPr/>
            </p14:nvContentPartPr>
            <p14:xfrm>
              <a:off x="8508118" y="6547810"/>
              <a:ext cx="116593" cy="122137"/>
            </p14:xfrm>
          </p:contentPart>
        </mc:Choice>
        <mc:Fallback xmlns="">
          <p:pic>
            <p:nvPicPr>
              <p:cNvPr id="388" name="墨迹 387"/>
            </p:nvPicPr>
            <p:blipFill>
              <a:blip r:embed="rId772"/>
            </p:blipFill>
            <p:spPr>
              <a:xfrm>
                <a:off x="8508118" y="6547810"/>
                <a:ext cx="116593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3">
            <p14:nvContentPartPr>
              <p14:cNvPr id="389" name="墨迹 388"/>
              <p14:cNvContentPartPr/>
              <p14:nvPr/>
            </p14:nvContentPartPr>
            <p14:xfrm>
              <a:off x="8647288" y="6463213"/>
              <a:ext cx="101600" cy="45119"/>
            </p14:xfrm>
          </p:contentPart>
        </mc:Choice>
        <mc:Fallback xmlns="">
          <p:pic>
            <p:nvPicPr>
              <p:cNvPr id="389" name="墨迹 388"/>
            </p:nvPicPr>
            <p:blipFill>
              <a:blip r:embed="rId774"/>
            </p:blipFill>
            <p:spPr>
              <a:xfrm>
                <a:off x="8647288" y="6463213"/>
                <a:ext cx="1016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5">
            <p14:nvContentPartPr>
              <p14:cNvPr id="390" name="墨迹 389"/>
              <p14:cNvContentPartPr/>
              <p14:nvPr/>
            </p14:nvContentPartPr>
            <p14:xfrm>
              <a:off x="8689622" y="6410340"/>
              <a:ext cx="31044" cy="174129"/>
            </p14:xfrm>
          </p:contentPart>
        </mc:Choice>
        <mc:Fallback xmlns="">
          <p:pic>
            <p:nvPicPr>
              <p:cNvPr id="390" name="墨迹 389"/>
            </p:nvPicPr>
            <p:blipFill>
              <a:blip r:embed="rId776"/>
            </p:blipFill>
            <p:spPr>
              <a:xfrm>
                <a:off x="8689622" y="6410340"/>
                <a:ext cx="31044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7">
            <p14:nvContentPartPr>
              <p14:cNvPr id="391" name="墨迹 390"/>
              <p14:cNvContentPartPr/>
              <p14:nvPr/>
            </p14:nvContentPartPr>
            <p14:xfrm>
              <a:off x="8808155" y="6587289"/>
              <a:ext cx="208845" cy="33839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778"/>
            </p:blipFill>
            <p:spPr>
              <a:xfrm>
                <a:off x="8808155" y="6587289"/>
                <a:ext cx="2088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9">
            <p14:nvContentPartPr>
              <p14:cNvPr id="392" name="墨迹 391"/>
              <p14:cNvContentPartPr/>
              <p14:nvPr/>
            </p14:nvContentPartPr>
            <p14:xfrm>
              <a:off x="8914518" y="6503044"/>
              <a:ext cx="20637" cy="168842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780"/>
            </p:blipFill>
            <p:spPr>
              <a:xfrm>
                <a:off x="8914518" y="6503044"/>
                <a:ext cx="20637" cy="168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1">
            <p14:nvContentPartPr>
              <p14:cNvPr id="393" name="墨迹 392"/>
              <p14:cNvContentPartPr/>
              <p14:nvPr/>
            </p14:nvContentPartPr>
            <p14:xfrm>
              <a:off x="9118600" y="6493880"/>
              <a:ext cx="36688" cy="166726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782"/>
            </p:blipFill>
            <p:spPr>
              <a:xfrm>
                <a:off x="9118600" y="6493880"/>
                <a:ext cx="36688" cy="166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3">
            <p14:nvContentPartPr>
              <p14:cNvPr id="394" name="墨迹 393"/>
              <p14:cNvContentPartPr/>
              <p14:nvPr/>
            </p14:nvContentPartPr>
            <p14:xfrm>
              <a:off x="9132711" y="6554860"/>
              <a:ext cx="81844" cy="49348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784"/>
            </p:blipFill>
            <p:spPr>
              <a:xfrm>
                <a:off x="9132711" y="6554860"/>
                <a:ext cx="81844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5">
            <p14:nvContentPartPr>
              <p14:cNvPr id="395" name="墨迹 394"/>
              <p14:cNvContentPartPr/>
              <p14:nvPr/>
            </p14:nvContentPartPr>
            <p14:xfrm>
              <a:off x="9200444" y="6434309"/>
              <a:ext cx="39511" cy="347553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786"/>
            </p:blipFill>
            <p:spPr>
              <a:xfrm>
                <a:off x="9200444" y="6434309"/>
                <a:ext cx="39511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7">
            <p14:nvContentPartPr>
              <p14:cNvPr id="396" name="墨迹 395"/>
              <p14:cNvContentPartPr/>
              <p14:nvPr/>
            </p14:nvContentPartPr>
            <p14:xfrm>
              <a:off x="9285111" y="6429375"/>
              <a:ext cx="110066" cy="33838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788"/>
            </p:blipFill>
            <p:spPr>
              <a:xfrm>
                <a:off x="9285111" y="6429375"/>
                <a:ext cx="11006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9">
            <p14:nvContentPartPr>
              <p14:cNvPr id="397" name="墨迹 396"/>
              <p14:cNvContentPartPr/>
              <p14:nvPr/>
            </p14:nvContentPartPr>
            <p14:xfrm>
              <a:off x="9355666" y="6359582"/>
              <a:ext cx="14111" cy="233347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790"/>
            </p:blipFill>
            <p:spPr>
              <a:xfrm>
                <a:off x="9355666" y="6359582"/>
                <a:ext cx="14111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1">
            <p14:nvContentPartPr>
              <p14:cNvPr id="398" name="墨迹 397"/>
              <p14:cNvContentPartPr/>
              <p14:nvPr/>
            </p14:nvContentPartPr>
            <p14:xfrm>
              <a:off x="8379177" y="6398180"/>
              <a:ext cx="431800" cy="403422"/>
            </p14:xfrm>
          </p:contentPart>
        </mc:Choice>
        <mc:Fallback xmlns="">
          <p:pic>
            <p:nvPicPr>
              <p:cNvPr id="398" name="墨迹 397"/>
            </p:nvPicPr>
            <p:blipFill>
              <a:blip r:embed="rId792"/>
            </p:blipFill>
            <p:spPr>
              <a:xfrm>
                <a:off x="8379177" y="6398180"/>
                <a:ext cx="431800" cy="403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3">
            <p14:nvContentPartPr>
              <p14:cNvPr id="399" name="墨迹 398"/>
              <p14:cNvContentPartPr/>
              <p14:nvPr/>
            </p14:nvContentPartPr>
            <p14:xfrm>
              <a:off x="9883422" y="5756123"/>
              <a:ext cx="73378" cy="231232"/>
            </p14:xfrm>
          </p:contentPart>
        </mc:Choice>
        <mc:Fallback xmlns="">
          <p:pic>
            <p:nvPicPr>
              <p:cNvPr id="399" name="墨迹 398"/>
            </p:nvPicPr>
            <p:blipFill>
              <a:blip r:embed="rId794"/>
            </p:blipFill>
            <p:spPr>
              <a:xfrm>
                <a:off x="9883422" y="5756123"/>
                <a:ext cx="733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5">
            <p14:nvContentPartPr>
              <p14:cNvPr id="400" name="墨迹 399"/>
              <p14:cNvContentPartPr/>
              <p14:nvPr/>
            </p14:nvContentPartPr>
            <p14:xfrm>
              <a:off x="9951155" y="5751893"/>
              <a:ext cx="112889" cy="223478"/>
            </p14:xfrm>
          </p:contentPart>
        </mc:Choice>
        <mc:Fallback xmlns="">
          <p:pic>
            <p:nvPicPr>
              <p:cNvPr id="400" name="墨迹 399"/>
            </p:nvPicPr>
            <p:blipFill>
              <a:blip r:embed="rId796"/>
            </p:blipFill>
            <p:spPr>
              <a:xfrm>
                <a:off x="9951155" y="5751893"/>
                <a:ext cx="112889" cy="223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7">
            <p14:nvContentPartPr>
              <p14:cNvPr id="401" name="墨迹 400"/>
              <p14:cNvContentPartPr/>
              <p14:nvPr/>
            </p14:nvContentPartPr>
            <p14:xfrm>
              <a:off x="10077273" y="5816046"/>
              <a:ext cx="133527" cy="156504"/>
            </p14:xfrm>
          </p:contentPart>
        </mc:Choice>
        <mc:Fallback xmlns="">
          <p:pic>
            <p:nvPicPr>
              <p:cNvPr id="401" name="墨迹 400"/>
            </p:nvPicPr>
            <p:blipFill>
              <a:blip r:embed="rId798"/>
            </p:blipFill>
            <p:spPr>
              <a:xfrm>
                <a:off x="10077273" y="5816046"/>
                <a:ext cx="133527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9">
            <p14:nvContentPartPr>
              <p14:cNvPr id="402" name="墨迹 401"/>
              <p14:cNvContentPartPr/>
              <p14:nvPr/>
            </p14:nvContentPartPr>
            <p14:xfrm>
              <a:off x="10205155" y="5696200"/>
              <a:ext cx="149578" cy="45119"/>
            </p14:xfrm>
          </p:contentPart>
        </mc:Choice>
        <mc:Fallback xmlns="">
          <p:pic>
            <p:nvPicPr>
              <p:cNvPr id="402" name="墨迹 401"/>
            </p:nvPicPr>
            <p:blipFill>
              <a:blip r:embed="rId800"/>
            </p:blipFill>
            <p:spPr>
              <a:xfrm>
                <a:off x="10205155" y="5696200"/>
                <a:ext cx="1495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1">
            <p14:nvContentPartPr>
              <p14:cNvPr id="403" name="墨迹 402"/>
              <p14:cNvContentPartPr/>
              <p14:nvPr/>
            </p14:nvContentPartPr>
            <p14:xfrm>
              <a:off x="10278533" y="5641917"/>
              <a:ext cx="22578" cy="161439"/>
            </p14:xfrm>
          </p:contentPart>
        </mc:Choice>
        <mc:Fallback xmlns="">
          <p:pic>
            <p:nvPicPr>
              <p:cNvPr id="403" name="墨迹 402"/>
            </p:nvPicPr>
            <p:blipFill>
              <a:blip r:embed="rId802"/>
            </p:blipFill>
            <p:spPr>
              <a:xfrm>
                <a:off x="10278533" y="5641917"/>
                <a:ext cx="22578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3">
            <p14:nvContentPartPr>
              <p14:cNvPr id="404" name="墨迹 403"/>
              <p14:cNvContentPartPr/>
              <p14:nvPr/>
            </p14:nvContentPartPr>
            <p14:xfrm>
              <a:off x="10294584" y="5887953"/>
              <a:ext cx="184327" cy="11280"/>
            </p14:xfrm>
          </p:contentPart>
        </mc:Choice>
        <mc:Fallback xmlns="">
          <p:pic>
            <p:nvPicPr>
              <p:cNvPr id="404" name="墨迹 403"/>
            </p:nvPicPr>
            <p:blipFill>
              <a:blip r:embed="rId804"/>
            </p:blipFill>
            <p:spPr>
              <a:xfrm>
                <a:off x="10294584" y="5887953"/>
                <a:ext cx="18432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5">
            <p14:nvContentPartPr>
              <p14:cNvPr id="405" name="墨迹 404"/>
              <p14:cNvContentPartPr/>
              <p14:nvPr/>
            </p14:nvContentPartPr>
            <p14:xfrm>
              <a:off x="10370255" y="5811111"/>
              <a:ext cx="32456" cy="223477"/>
            </p14:xfrm>
          </p:contentPart>
        </mc:Choice>
        <mc:Fallback xmlns="">
          <p:pic>
            <p:nvPicPr>
              <p:cNvPr id="405" name="墨迹 404"/>
            </p:nvPicPr>
            <p:blipFill>
              <a:blip r:embed="rId806"/>
            </p:blipFill>
            <p:spPr>
              <a:xfrm>
                <a:off x="10370255" y="5811111"/>
                <a:ext cx="32456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7">
            <p14:nvContentPartPr>
              <p14:cNvPr id="406" name="墨迹 405"/>
              <p14:cNvContentPartPr/>
              <p14:nvPr/>
            </p14:nvContentPartPr>
            <p14:xfrm>
              <a:off x="10521244" y="5764230"/>
              <a:ext cx="234244" cy="315477"/>
            </p14:xfrm>
          </p:contentPart>
        </mc:Choice>
        <mc:Fallback xmlns="">
          <p:pic>
            <p:nvPicPr>
              <p:cNvPr id="406" name="墨迹 405"/>
            </p:nvPicPr>
            <p:blipFill>
              <a:blip r:embed="rId808"/>
            </p:blipFill>
            <p:spPr>
              <a:xfrm>
                <a:off x="10521244" y="5764230"/>
                <a:ext cx="234244" cy="315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9">
            <p14:nvContentPartPr>
              <p14:cNvPr id="407" name="墨迹 406"/>
              <p14:cNvContentPartPr/>
              <p14:nvPr/>
            </p14:nvContentPartPr>
            <p14:xfrm>
              <a:off x="10826044" y="5696200"/>
              <a:ext cx="124177" cy="28199"/>
            </p14:xfrm>
          </p:contentPart>
        </mc:Choice>
        <mc:Fallback xmlns="">
          <p:pic>
            <p:nvPicPr>
              <p:cNvPr id="407" name="墨迹 406"/>
            </p:nvPicPr>
            <p:blipFill>
              <a:blip r:embed="rId810"/>
            </p:blipFill>
            <p:spPr>
              <a:xfrm>
                <a:off x="10826044" y="5696200"/>
                <a:ext cx="1241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1">
            <p14:nvContentPartPr>
              <p14:cNvPr id="408" name="墨迹 407"/>
              <p14:cNvContentPartPr/>
              <p14:nvPr/>
            </p14:nvContentPartPr>
            <p14:xfrm>
              <a:off x="10893777" y="5854115"/>
              <a:ext cx="132644" cy="16919"/>
            </p14:xfrm>
          </p:contentPart>
        </mc:Choice>
        <mc:Fallback xmlns="">
          <p:pic>
            <p:nvPicPr>
              <p:cNvPr id="408" name="墨迹 407"/>
            </p:nvPicPr>
            <p:blipFill>
              <a:blip r:embed="rId812"/>
            </p:blipFill>
            <p:spPr>
              <a:xfrm>
                <a:off x="10893777" y="5854115"/>
                <a:ext cx="1326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3">
            <p14:nvContentPartPr>
              <p14:cNvPr id="409" name="墨迹 408"/>
              <p14:cNvContentPartPr/>
              <p14:nvPr/>
            </p14:nvContentPartPr>
            <p14:xfrm>
              <a:off x="10852855" y="5944352"/>
              <a:ext cx="176389" cy="14099"/>
            </p14:xfrm>
          </p:contentPart>
        </mc:Choice>
        <mc:Fallback xmlns="">
          <p:pic>
            <p:nvPicPr>
              <p:cNvPr id="409" name="墨迹 408"/>
            </p:nvPicPr>
            <p:blipFill>
              <a:blip r:embed="rId814"/>
            </p:blipFill>
            <p:spPr>
              <a:xfrm>
                <a:off x="10852855" y="5944352"/>
                <a:ext cx="1763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5">
            <p14:nvContentPartPr>
              <p14:cNvPr id="410" name="墨迹 409"/>
              <p14:cNvContentPartPr/>
              <p14:nvPr/>
            </p14:nvContentPartPr>
            <p14:xfrm>
              <a:off x="11147777" y="5775158"/>
              <a:ext cx="50800" cy="98696"/>
            </p14:xfrm>
          </p:contentPart>
        </mc:Choice>
        <mc:Fallback xmlns="">
          <p:pic>
            <p:nvPicPr>
              <p:cNvPr id="410" name="墨迹 409"/>
            </p:nvPicPr>
            <p:blipFill>
              <a:blip r:embed="rId816"/>
            </p:blipFill>
            <p:spPr>
              <a:xfrm>
                <a:off x="11147777" y="5775158"/>
                <a:ext cx="50800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7">
            <p14:nvContentPartPr>
              <p14:cNvPr id="411" name="墨迹 410"/>
              <p14:cNvContentPartPr/>
              <p14:nvPr/>
            </p14:nvContentPartPr>
            <p14:xfrm>
              <a:off x="11627555" y="5741319"/>
              <a:ext cx="116240" cy="279169"/>
            </p14:xfrm>
          </p:contentPart>
        </mc:Choice>
        <mc:Fallback xmlns="">
          <p:pic>
            <p:nvPicPr>
              <p:cNvPr id="411" name="墨迹 410"/>
            </p:nvPicPr>
            <p:blipFill>
              <a:blip r:embed="rId818"/>
            </p:blipFill>
            <p:spPr>
              <a:xfrm>
                <a:off x="11627555" y="5741319"/>
                <a:ext cx="116240" cy="279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9">
            <p14:nvContentPartPr>
              <p14:cNvPr id="412" name="墨迹 411"/>
              <p14:cNvContentPartPr/>
              <p14:nvPr/>
            </p14:nvContentPartPr>
            <p14:xfrm>
              <a:off x="11807472" y="5831555"/>
              <a:ext cx="167217" cy="5640"/>
            </p14:xfrm>
          </p:contentPart>
        </mc:Choice>
        <mc:Fallback xmlns="">
          <p:pic>
            <p:nvPicPr>
              <p:cNvPr id="412" name="墨迹 411"/>
            </p:nvPicPr>
            <p:blipFill>
              <a:blip r:embed="rId820"/>
            </p:blipFill>
            <p:spPr>
              <a:xfrm>
                <a:off x="11807472" y="5831555"/>
                <a:ext cx="16721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1">
            <p14:nvContentPartPr>
              <p14:cNvPr id="413" name="墨迹 412"/>
              <p14:cNvContentPartPr/>
              <p14:nvPr/>
            </p14:nvContentPartPr>
            <p14:xfrm>
              <a:off x="11836400" y="5754537"/>
              <a:ext cx="56444" cy="234933"/>
            </p14:xfrm>
          </p:contentPart>
        </mc:Choice>
        <mc:Fallback xmlns="">
          <p:pic>
            <p:nvPicPr>
              <p:cNvPr id="413" name="墨迹 412"/>
            </p:nvPicPr>
            <p:blipFill>
              <a:blip r:embed="rId822"/>
            </p:blipFill>
            <p:spPr>
              <a:xfrm>
                <a:off x="11836400" y="5754537"/>
                <a:ext cx="5644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3">
            <p14:nvContentPartPr>
              <p14:cNvPr id="414" name="墨迹 413"/>
              <p14:cNvContentPartPr/>
              <p14:nvPr/>
            </p14:nvContentPartPr>
            <p14:xfrm>
              <a:off x="11968162" y="5756652"/>
              <a:ext cx="37570" cy="178182"/>
            </p14:xfrm>
          </p:contentPart>
        </mc:Choice>
        <mc:Fallback xmlns="">
          <p:pic>
            <p:nvPicPr>
              <p:cNvPr id="414" name="墨迹 413"/>
            </p:nvPicPr>
            <p:blipFill>
              <a:blip r:embed="rId824"/>
            </p:blipFill>
            <p:spPr>
              <a:xfrm>
                <a:off x="11968162" y="5756652"/>
                <a:ext cx="37570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5">
            <p14:nvContentPartPr>
              <p14:cNvPr id="415" name="墨迹 414"/>
              <p14:cNvContentPartPr/>
              <p14:nvPr/>
            </p14:nvContentPartPr>
            <p14:xfrm>
              <a:off x="11988800" y="5814636"/>
              <a:ext cx="70555" cy="45119"/>
            </p14:xfrm>
          </p:contentPart>
        </mc:Choice>
        <mc:Fallback xmlns="">
          <p:pic>
            <p:nvPicPr>
              <p:cNvPr id="415" name="墨迹 414"/>
            </p:nvPicPr>
            <p:blipFill>
              <a:blip r:embed="rId826"/>
            </p:blipFill>
            <p:spPr>
              <a:xfrm>
                <a:off x="11988800" y="5814636"/>
                <a:ext cx="705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7">
            <p14:nvContentPartPr>
              <p14:cNvPr id="416" name="墨迹 415"/>
              <p14:cNvContentPartPr/>
              <p14:nvPr/>
            </p14:nvContentPartPr>
            <p14:xfrm>
              <a:off x="12019844" y="5745548"/>
              <a:ext cx="47977" cy="274940"/>
            </p14:xfrm>
          </p:contentPart>
        </mc:Choice>
        <mc:Fallback xmlns="">
          <p:pic>
            <p:nvPicPr>
              <p:cNvPr id="416" name="墨迹 415"/>
            </p:nvPicPr>
            <p:blipFill>
              <a:blip r:embed="rId828"/>
            </p:blipFill>
            <p:spPr>
              <a:xfrm>
                <a:off x="12019844" y="5745548"/>
                <a:ext cx="47977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9">
            <p14:nvContentPartPr>
              <p14:cNvPr id="417" name="墨迹 416"/>
              <p14:cNvContentPartPr/>
              <p14:nvPr/>
            </p14:nvContentPartPr>
            <p14:xfrm>
              <a:off x="12084755" y="5679281"/>
              <a:ext cx="101600" cy="28199"/>
            </p14:xfrm>
          </p:contentPart>
        </mc:Choice>
        <mc:Fallback xmlns="">
          <p:pic>
            <p:nvPicPr>
              <p:cNvPr id="417" name="墨迹 416"/>
            </p:nvPicPr>
            <p:blipFill>
              <a:blip r:embed="rId830"/>
            </p:blipFill>
            <p:spPr>
              <a:xfrm>
                <a:off x="12084755" y="5679281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1">
            <p14:nvContentPartPr>
              <p14:cNvPr id="418" name="墨迹 417"/>
              <p14:cNvContentPartPr/>
              <p14:nvPr/>
            </p14:nvContentPartPr>
            <p14:xfrm>
              <a:off x="12132732" y="5624821"/>
              <a:ext cx="42333" cy="153156"/>
            </p14:xfrm>
          </p:contentPart>
        </mc:Choice>
        <mc:Fallback xmlns="">
          <p:pic>
            <p:nvPicPr>
              <p:cNvPr id="418" name="墨迹 417"/>
            </p:nvPicPr>
            <p:blipFill>
              <a:blip r:embed="rId832"/>
            </p:blipFill>
            <p:spPr>
              <a:xfrm>
                <a:off x="12132732" y="5624821"/>
                <a:ext cx="42333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3">
            <p14:nvContentPartPr>
              <p14:cNvPr id="419" name="墨迹 418"/>
              <p14:cNvContentPartPr/>
              <p14:nvPr/>
            </p14:nvContentPartPr>
            <p14:xfrm>
              <a:off x="10521244" y="6130465"/>
              <a:ext cx="208844" cy="45118"/>
            </p14:xfrm>
          </p:contentPart>
        </mc:Choice>
        <mc:Fallback xmlns="">
          <p:pic>
            <p:nvPicPr>
              <p:cNvPr id="419" name="墨迹 418"/>
            </p:nvPicPr>
            <p:blipFill>
              <a:blip r:embed="rId834"/>
            </p:blipFill>
            <p:spPr>
              <a:xfrm>
                <a:off x="10521244" y="6130465"/>
                <a:ext cx="2088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5">
            <p14:nvContentPartPr>
              <p14:cNvPr id="420" name="墨迹 419"/>
              <p14:cNvContentPartPr/>
              <p14:nvPr/>
            </p14:nvContentPartPr>
            <p14:xfrm>
              <a:off x="10509955" y="6057147"/>
              <a:ext cx="135467" cy="205853"/>
            </p14:xfrm>
          </p:contentPart>
        </mc:Choice>
        <mc:Fallback xmlns="">
          <p:pic>
            <p:nvPicPr>
              <p:cNvPr id="420" name="墨迹 419"/>
            </p:nvPicPr>
            <p:blipFill>
              <a:blip r:embed="rId836"/>
            </p:blipFill>
            <p:spPr>
              <a:xfrm>
                <a:off x="10509955" y="6057147"/>
                <a:ext cx="13546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7">
            <p14:nvContentPartPr>
              <p14:cNvPr id="421" name="墨迹 420"/>
              <p14:cNvContentPartPr/>
              <p14:nvPr/>
            </p14:nvContentPartPr>
            <p14:xfrm>
              <a:off x="10679288" y="6209422"/>
              <a:ext cx="70556" cy="118436"/>
            </p14:xfrm>
          </p:contentPart>
        </mc:Choice>
        <mc:Fallback xmlns="">
          <p:pic>
            <p:nvPicPr>
              <p:cNvPr id="421" name="墨迹 420"/>
            </p:nvPicPr>
            <p:blipFill>
              <a:blip r:embed="rId838"/>
            </p:blipFill>
            <p:spPr>
              <a:xfrm>
                <a:off x="10679288" y="6209422"/>
                <a:ext cx="705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9">
            <p14:nvContentPartPr>
              <p14:cNvPr id="422" name="墨迹 421"/>
              <p14:cNvContentPartPr/>
              <p14:nvPr/>
            </p14:nvContentPartPr>
            <p14:xfrm>
              <a:off x="11932355" y="6136105"/>
              <a:ext cx="90312" cy="124781"/>
            </p14:xfrm>
          </p:contentPart>
        </mc:Choice>
        <mc:Fallback xmlns="">
          <p:pic>
            <p:nvPicPr>
              <p:cNvPr id="422" name="墨迹 421"/>
            </p:nvPicPr>
            <p:blipFill>
              <a:blip r:embed="rId840"/>
            </p:blipFill>
            <p:spPr>
              <a:xfrm>
                <a:off x="11932355" y="6136105"/>
                <a:ext cx="90312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1">
            <p14:nvContentPartPr>
              <p14:cNvPr id="423" name="墨迹 422"/>
              <p14:cNvContentPartPr/>
              <p14:nvPr/>
            </p14:nvContentPartPr>
            <p14:xfrm>
              <a:off x="12067822" y="6192503"/>
              <a:ext cx="90312" cy="47938"/>
            </p14:xfrm>
          </p:contentPart>
        </mc:Choice>
        <mc:Fallback xmlns="">
          <p:pic>
            <p:nvPicPr>
              <p:cNvPr id="423" name="墨迹 422"/>
            </p:nvPicPr>
            <p:blipFill>
              <a:blip r:embed="rId842"/>
            </p:blipFill>
            <p:spPr>
              <a:xfrm>
                <a:off x="12067822" y="6192503"/>
                <a:ext cx="9031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3">
            <p14:nvContentPartPr>
              <p14:cNvPr id="424" name="墨迹 423"/>
              <p14:cNvContentPartPr/>
              <p14:nvPr/>
            </p14:nvContentPartPr>
            <p14:xfrm>
              <a:off x="9860844" y="6147384"/>
              <a:ext cx="124178" cy="198803"/>
            </p14:xfrm>
          </p:contentPart>
        </mc:Choice>
        <mc:Fallback xmlns="">
          <p:pic>
            <p:nvPicPr>
              <p:cNvPr id="424" name="墨迹 423"/>
            </p:nvPicPr>
            <p:blipFill>
              <a:blip r:embed="rId844"/>
            </p:blipFill>
            <p:spPr>
              <a:xfrm>
                <a:off x="9860844" y="6147384"/>
                <a:ext cx="124178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5">
            <p14:nvContentPartPr>
              <p14:cNvPr id="425" name="墨迹 424"/>
              <p14:cNvContentPartPr/>
              <p14:nvPr/>
            </p14:nvContentPartPr>
            <p14:xfrm>
              <a:off x="10075333" y="6282740"/>
              <a:ext cx="47978" cy="36659"/>
            </p14:xfrm>
          </p:contentPart>
        </mc:Choice>
        <mc:Fallback xmlns="">
          <p:pic>
            <p:nvPicPr>
              <p:cNvPr id="425" name="墨迹 424"/>
            </p:nvPicPr>
            <p:blipFill>
              <a:blip r:embed="rId846"/>
            </p:blipFill>
            <p:spPr>
              <a:xfrm>
                <a:off x="10075333" y="6282740"/>
                <a:ext cx="479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7">
            <p14:nvContentPartPr>
              <p14:cNvPr id="426" name="墨迹 425"/>
              <p14:cNvContentPartPr/>
              <p14:nvPr/>
            </p14:nvContentPartPr>
            <p14:xfrm>
              <a:off x="11328400" y="6169944"/>
              <a:ext cx="198967" cy="73317"/>
            </p14:xfrm>
          </p:contentPart>
        </mc:Choice>
        <mc:Fallback xmlns="">
          <p:pic>
            <p:nvPicPr>
              <p:cNvPr id="426" name="墨迹 425"/>
            </p:nvPicPr>
            <p:blipFill>
              <a:blip r:embed="rId848"/>
            </p:blipFill>
            <p:spPr>
              <a:xfrm>
                <a:off x="11328400" y="6169944"/>
                <a:ext cx="1989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9">
            <p14:nvContentPartPr>
              <p14:cNvPr id="427" name="墨迹 426"/>
              <p14:cNvContentPartPr/>
              <p14:nvPr/>
            </p14:nvContentPartPr>
            <p14:xfrm>
              <a:off x="11311467" y="6087285"/>
              <a:ext cx="141111" cy="251853"/>
            </p14:xfrm>
          </p:contentPart>
        </mc:Choice>
        <mc:Fallback xmlns="">
          <p:pic>
            <p:nvPicPr>
              <p:cNvPr id="427" name="墨迹 426"/>
            </p:nvPicPr>
            <p:blipFill>
              <a:blip r:embed="rId850"/>
            </p:blipFill>
            <p:spPr>
              <a:xfrm>
                <a:off x="11311467" y="6087285"/>
                <a:ext cx="141111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1">
            <p14:nvContentPartPr>
              <p14:cNvPr id="428" name="墨迹 427"/>
              <p14:cNvContentPartPr/>
              <p14:nvPr/>
            </p14:nvContentPartPr>
            <p14:xfrm>
              <a:off x="11452577" y="6294019"/>
              <a:ext cx="98777" cy="56398"/>
            </p14:xfrm>
          </p:contentPart>
        </mc:Choice>
        <mc:Fallback xmlns="">
          <p:pic>
            <p:nvPicPr>
              <p:cNvPr id="428" name="墨迹 427"/>
            </p:nvPicPr>
            <p:blipFill>
              <a:blip r:embed="rId852"/>
            </p:blipFill>
            <p:spPr>
              <a:xfrm>
                <a:off x="11452577" y="6294019"/>
                <a:ext cx="987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3">
            <p14:nvContentPartPr>
              <p14:cNvPr id="429" name="墨迹 428"/>
              <p14:cNvContentPartPr/>
              <p14:nvPr/>
            </p14:nvContentPartPr>
            <p14:xfrm>
              <a:off x="4233333" y="5701135"/>
              <a:ext cx="361244" cy="347553"/>
            </p14:xfrm>
          </p:contentPart>
        </mc:Choice>
        <mc:Fallback xmlns="">
          <p:pic>
            <p:nvPicPr>
              <p:cNvPr id="429" name="墨迹 428"/>
            </p:nvPicPr>
            <p:blipFill>
              <a:blip r:embed="rId854"/>
            </p:blipFill>
            <p:spPr>
              <a:xfrm>
                <a:off x="4233333" y="5701135"/>
                <a:ext cx="361244" cy="34755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7" y="542914"/>
            <a:ext cx="11019045" cy="51363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878813" y="2035968"/>
              <a:ext cx="628297" cy="5446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878813" y="2035968"/>
                <a:ext cx="628297" cy="5446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7" y="542914"/>
            <a:ext cx="11019045" cy="51363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760177" y="2320778"/>
              <a:ext cx="105018" cy="599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760177" y="2320778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956777" y="2038788"/>
              <a:ext cx="25400" cy="253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956777" y="2038788"/>
                <a:ext cx="254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871228" y="2047248"/>
              <a:ext cx="748772" cy="5639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871228" y="2047248"/>
                <a:ext cx="74877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120694" y="2415774"/>
              <a:ext cx="878416" cy="6573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120694" y="2415774"/>
                <a:ext cx="878416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819194" y="379276"/>
              <a:ext cx="236361" cy="24744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819194" y="379276"/>
                <a:ext cx="236361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040738" y="326403"/>
              <a:ext cx="538339" cy="31459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040738" y="326403"/>
                <a:ext cx="538339" cy="314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981244" y="270710"/>
              <a:ext cx="181328" cy="32146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981244" y="270710"/>
                <a:ext cx="18132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8150577" y="446954"/>
              <a:ext cx="93134" cy="4652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8150577" y="446954"/>
                <a:ext cx="93134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284809" y="190343"/>
              <a:ext cx="179917" cy="16214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284809" y="190343"/>
                <a:ext cx="179917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308622" y="394786"/>
              <a:ext cx="47978" cy="1543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308622" y="394786"/>
                <a:ext cx="47978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361362" y="375046"/>
              <a:ext cx="91193" cy="18047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361362" y="375046"/>
                <a:ext cx="91193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483600" y="238810"/>
              <a:ext cx="64911" cy="10521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483600" y="238810"/>
                <a:ext cx="64911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492066" y="253791"/>
              <a:ext cx="64911" cy="1579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492066" y="253791"/>
                <a:ext cx="649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466666" y="428625"/>
              <a:ext cx="118534" cy="10715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466666" y="428625"/>
                <a:ext cx="11853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472311" y="433559"/>
              <a:ext cx="107244" cy="15298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472311" y="433559"/>
                <a:ext cx="107244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683977" y="291683"/>
              <a:ext cx="47978" cy="20179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683977" y="291683"/>
                <a:ext cx="47978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730544" y="204971"/>
              <a:ext cx="255411" cy="34949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730544" y="204971"/>
                <a:ext cx="255411" cy="349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794044" y="259430"/>
              <a:ext cx="50800" cy="32710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794044" y="259430"/>
                <a:ext cx="5080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087555" y="214312"/>
              <a:ext cx="110596" cy="30454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087555" y="214312"/>
                <a:ext cx="11059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224962" y="240396"/>
              <a:ext cx="139171" cy="22347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224962" y="240396"/>
                <a:ext cx="139171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304866" y="174128"/>
              <a:ext cx="64911" cy="66056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304866" y="174128"/>
                <a:ext cx="64911" cy="660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456384" y="169194"/>
              <a:ext cx="119416" cy="33239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456384" y="169194"/>
                <a:ext cx="119416" cy="332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595555" y="225592"/>
              <a:ext cx="208668" cy="3383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595555" y="225592"/>
                <a:ext cx="20866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535583" y="295208"/>
              <a:ext cx="182034" cy="17642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535583" y="295208"/>
                <a:ext cx="182034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9708444" y="123018"/>
              <a:ext cx="138288" cy="47480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9708444" y="123018"/>
                <a:ext cx="138288" cy="474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9781822" y="90236"/>
              <a:ext cx="93133" cy="10151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9781822" y="90236"/>
                <a:ext cx="9313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9913055" y="139232"/>
              <a:ext cx="111478" cy="28375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9913055" y="139232"/>
                <a:ext cx="111478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979377" y="159853"/>
              <a:ext cx="214489" cy="33362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979377" y="159853"/>
                <a:ext cx="214489" cy="333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900355" y="1402724"/>
              <a:ext cx="133526" cy="25185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900355" y="1402724"/>
                <a:ext cx="13352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155766" y="1422640"/>
              <a:ext cx="83256" cy="7754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155766" y="1422640"/>
                <a:ext cx="83256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075333" y="1409950"/>
              <a:ext cx="143934" cy="20849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075333" y="1409950"/>
                <a:ext cx="143934" cy="208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0171288" y="1406602"/>
              <a:ext cx="477662" cy="18294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0171288" y="1406602"/>
                <a:ext cx="477662" cy="182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504311" y="1455069"/>
              <a:ext cx="225777" cy="36940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504311" y="1455069"/>
                <a:ext cx="225777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394244" y="1107340"/>
              <a:ext cx="211667" cy="32516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394244" y="1107340"/>
                <a:ext cx="211667" cy="325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419644" y="1107868"/>
              <a:ext cx="206023" cy="22312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419644" y="1107868"/>
                <a:ext cx="206023" cy="22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8314266" y="2126205"/>
              <a:ext cx="406400" cy="32005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8314266" y="2126205"/>
                <a:ext cx="406400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037916" y="2963187"/>
              <a:ext cx="790928" cy="56591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037916" y="2963187"/>
                <a:ext cx="790928" cy="565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0078861" y="3327483"/>
              <a:ext cx="203024" cy="24744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0078861" y="3327483"/>
                <a:ext cx="203024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0093677" y="3342288"/>
              <a:ext cx="215900" cy="25026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0093677" y="3342288"/>
                <a:ext cx="215900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0742788" y="3090611"/>
              <a:ext cx="271639" cy="22770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0742788" y="3090611"/>
                <a:ext cx="271639" cy="227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0957982" y="3107883"/>
              <a:ext cx="387350" cy="49031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0957982" y="3107883"/>
                <a:ext cx="387350" cy="490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1358914" y="3038619"/>
              <a:ext cx="246063" cy="32270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1358914" y="3038619"/>
                <a:ext cx="246063" cy="322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1601273" y="2991034"/>
              <a:ext cx="266171" cy="32799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1601273" y="2991034"/>
                <a:ext cx="266171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532511" y="1652462"/>
              <a:ext cx="105017" cy="5995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4"/>
            </p:blipFill>
            <p:spPr>
              <a:xfrm>
                <a:off x="7532511" y="1652462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1143000" y="1813196"/>
              <a:ext cx="778933" cy="57014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1143000" y="1813196"/>
                <a:ext cx="778933" cy="570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3458456" y="4449804"/>
              <a:ext cx="1209499" cy="3947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3458456" y="4449804"/>
                <a:ext cx="120949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5187244" y="3823786"/>
              <a:ext cx="316088" cy="31582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5187244" y="3823786"/>
                <a:ext cx="31608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5345288" y="3902743"/>
              <a:ext cx="11289" cy="21431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5345288" y="3902743"/>
                <a:ext cx="11289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5283200" y="4817801"/>
              <a:ext cx="200377" cy="15509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5283200" y="4817801"/>
                <a:ext cx="200377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5102577" y="4697955"/>
              <a:ext cx="449616" cy="41170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5102577" y="4697955"/>
                <a:ext cx="449616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7698316" y="4150894"/>
              <a:ext cx="237772" cy="37011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7698316" y="4150894"/>
                <a:ext cx="237772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7868355" y="4237782"/>
              <a:ext cx="369712" cy="28251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7868355" y="4237782"/>
                <a:ext cx="369712" cy="282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7866591" y="3970420"/>
              <a:ext cx="103364" cy="19704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7866591" y="3970420"/>
                <a:ext cx="103364" cy="197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7924800" y="3908383"/>
              <a:ext cx="174977" cy="23687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7924800" y="3908383"/>
                <a:ext cx="174977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8065911" y="3968305"/>
              <a:ext cx="378178" cy="17483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8065911" y="3968305"/>
                <a:ext cx="3781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8421511" y="3912260"/>
              <a:ext cx="28222" cy="45858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8421511" y="3912260"/>
                <a:ext cx="28222" cy="458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8588022" y="3978351"/>
              <a:ext cx="8466" cy="13588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8588022" y="3978351"/>
                <a:ext cx="8466" cy="135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8583436" y="3900981"/>
              <a:ext cx="157515" cy="40782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8583436" y="3900981"/>
                <a:ext cx="157515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8775347" y="3863264"/>
              <a:ext cx="174801" cy="33909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8775347" y="3863264"/>
                <a:ext cx="174801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8803569" y="3983110"/>
              <a:ext cx="298097" cy="16937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8803569" y="3983110"/>
                <a:ext cx="298097" cy="169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5819422" y="4741311"/>
              <a:ext cx="135466" cy="24427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5819422" y="4741311"/>
                <a:ext cx="135466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5904088" y="4799472"/>
              <a:ext cx="169334" cy="25185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5904088" y="4799472"/>
                <a:ext cx="169334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6160028" y="4761403"/>
              <a:ext cx="441149" cy="26577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6160028" y="4761403"/>
                <a:ext cx="441149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6513688" y="4829962"/>
              <a:ext cx="50800" cy="51657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6513688" y="4829962"/>
                <a:ext cx="50800" cy="516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6731000" y="4776912"/>
              <a:ext cx="33161" cy="9023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6731000" y="4776912"/>
                <a:ext cx="3316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6722533" y="4741487"/>
              <a:ext cx="248356" cy="30349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6722533" y="4741487"/>
                <a:ext cx="248356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6779506" y="4948926"/>
              <a:ext cx="267582" cy="7613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6779506" y="4948926"/>
                <a:ext cx="26758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7072488" y="4820797"/>
              <a:ext cx="11289" cy="12812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7072488" y="4820797"/>
                <a:ext cx="11289" cy="128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7082366" y="4823970"/>
              <a:ext cx="169334" cy="18223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7082366" y="4823970"/>
                <a:ext cx="169334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7145866" y="4750828"/>
              <a:ext cx="22578" cy="54494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7145866" y="4750828"/>
                <a:ext cx="22578" cy="544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7371644" y="4778322"/>
              <a:ext cx="150988" cy="22383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7371644" y="4778322"/>
                <a:ext cx="150988" cy="223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7552266" y="4850230"/>
              <a:ext cx="101600" cy="11279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7552266" y="4850230"/>
                <a:ext cx="10160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7727244" y="4844590"/>
              <a:ext cx="118533" cy="12689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7727244" y="4844590"/>
                <a:ext cx="11853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7749822" y="4717166"/>
              <a:ext cx="217311" cy="31635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7749822" y="4717166"/>
                <a:ext cx="217311" cy="316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8054798" y="4743073"/>
              <a:ext cx="122062" cy="19245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8054798" y="4743073"/>
                <a:ext cx="122062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8212666" y="4784491"/>
              <a:ext cx="22578" cy="13341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8212666" y="4784491"/>
                <a:ext cx="22578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8262055" y="4678216"/>
              <a:ext cx="145697" cy="22347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8262055" y="4678216"/>
                <a:ext cx="145697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8240888" y="4634507"/>
              <a:ext cx="107244" cy="34825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8240888" y="4634507"/>
                <a:ext cx="107244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8348133" y="4895348"/>
              <a:ext cx="118534" cy="6203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8348133" y="4895348"/>
                <a:ext cx="11853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8482718" y="4610538"/>
              <a:ext cx="446793" cy="33415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8482718" y="4610538"/>
                <a:ext cx="446793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8294511" y="4841241"/>
              <a:ext cx="239889" cy="19792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8294511" y="4841241"/>
                <a:ext cx="239889" cy="197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9197622" y="4858690"/>
              <a:ext cx="105017" cy="5995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4"/>
            </p:blipFill>
            <p:spPr>
              <a:xfrm>
                <a:off x="9197622" y="4858690"/>
                <a:ext cx="105017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9606844" y="4573879"/>
              <a:ext cx="71261" cy="648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9606844" y="4573879"/>
                <a:ext cx="7126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9475787" y="4652837"/>
              <a:ext cx="266524" cy="32710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9475787" y="4652837"/>
                <a:ext cx="266524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9629422" y="4661120"/>
              <a:ext cx="14111" cy="143991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9629422" y="4661120"/>
                <a:ext cx="14111" cy="14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9678458" y="4706415"/>
              <a:ext cx="46919" cy="2819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9678458" y="4706415"/>
                <a:ext cx="4691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9816218" y="4536339"/>
              <a:ext cx="363537" cy="37363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9816218" y="4536339"/>
                <a:ext cx="363537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0" name="墨迹 89"/>
              <p14:cNvContentPartPr/>
              <p14:nvPr/>
            </p14:nvContentPartPr>
            <p14:xfrm>
              <a:off x="3651955" y="4998980"/>
              <a:ext cx="412045" cy="47726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6"/>
            </p:blipFill>
            <p:spPr>
              <a:xfrm>
                <a:off x="3651955" y="4998980"/>
                <a:ext cx="412045" cy="477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3" name="墨迹 92"/>
              <p14:cNvContentPartPr/>
              <p14:nvPr/>
            </p14:nvContentPartPr>
            <p14:xfrm>
              <a:off x="6441722" y="5459328"/>
              <a:ext cx="179211" cy="22559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8"/>
            </p:blipFill>
            <p:spPr>
              <a:xfrm>
                <a:off x="6441722" y="5459328"/>
                <a:ext cx="1792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4" name="墨迹 93"/>
              <p14:cNvContentPartPr/>
              <p14:nvPr/>
            </p14:nvContentPartPr>
            <p14:xfrm>
              <a:off x="6580187" y="5519957"/>
              <a:ext cx="215724" cy="21219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0"/>
            </p:blipFill>
            <p:spPr>
              <a:xfrm>
                <a:off x="6580187" y="5519957"/>
                <a:ext cx="215724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5" name="墨迹 94"/>
              <p14:cNvContentPartPr/>
              <p14:nvPr/>
            </p14:nvContentPartPr>
            <p14:xfrm>
              <a:off x="6773333" y="5480830"/>
              <a:ext cx="50800" cy="47480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2"/>
            </p:blipFill>
            <p:spPr>
              <a:xfrm>
                <a:off x="6773333" y="5480830"/>
                <a:ext cx="50800" cy="474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6" name="墨迹 95"/>
              <p14:cNvContentPartPr/>
              <p14:nvPr/>
            </p14:nvContentPartPr>
            <p14:xfrm>
              <a:off x="6801555" y="5567013"/>
              <a:ext cx="107245" cy="16302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4"/>
            </p:blipFill>
            <p:spPr>
              <a:xfrm>
                <a:off x="6801555" y="5567013"/>
                <a:ext cx="107245" cy="163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7" name="墨迹 96"/>
              <p14:cNvContentPartPr/>
              <p14:nvPr/>
            </p14:nvContentPartPr>
            <p14:xfrm>
              <a:off x="6869288" y="5589044"/>
              <a:ext cx="129822" cy="2255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6"/>
            </p:blipFill>
            <p:spPr>
              <a:xfrm>
                <a:off x="6869288" y="5589044"/>
                <a:ext cx="1298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8" name="墨迹 97"/>
              <p14:cNvContentPartPr/>
              <p14:nvPr/>
            </p14:nvContentPartPr>
            <p14:xfrm>
              <a:off x="6999111" y="5527006"/>
              <a:ext cx="239889" cy="18188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8"/>
            </p:blipFill>
            <p:spPr>
              <a:xfrm>
                <a:off x="6999111" y="5527006"/>
                <a:ext cx="239889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9" name="墨迹 98"/>
              <p14:cNvContentPartPr/>
              <p14:nvPr/>
            </p14:nvContentPartPr>
            <p14:xfrm>
              <a:off x="7205133" y="5464263"/>
              <a:ext cx="36689" cy="39831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0"/>
            </p:blipFill>
            <p:spPr>
              <a:xfrm>
                <a:off x="7205133" y="5464263"/>
                <a:ext cx="36689" cy="398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0" name="墨迹 99"/>
              <p14:cNvContentPartPr/>
              <p14:nvPr/>
            </p14:nvContentPartPr>
            <p14:xfrm>
              <a:off x="7746118" y="5408570"/>
              <a:ext cx="1454326" cy="4511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2"/>
            </p:blipFill>
            <p:spPr>
              <a:xfrm>
                <a:off x="7746118" y="5408570"/>
                <a:ext cx="145432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1" name="墨迹 100"/>
              <p14:cNvContentPartPr/>
              <p14:nvPr/>
            </p14:nvContentPartPr>
            <p14:xfrm>
              <a:off x="10303051" y="5528416"/>
              <a:ext cx="257704" cy="244803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4"/>
            </p:blipFill>
            <p:spPr>
              <a:xfrm>
                <a:off x="10303051" y="5528416"/>
                <a:ext cx="257704" cy="244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2" name="墨迹 101"/>
              <p14:cNvContentPartPr/>
              <p14:nvPr/>
            </p14:nvContentPartPr>
            <p14:xfrm>
              <a:off x="10323688" y="5523305"/>
              <a:ext cx="172156" cy="31671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6"/>
            </p:blipFill>
            <p:spPr>
              <a:xfrm>
                <a:off x="10323688" y="5523305"/>
                <a:ext cx="172156" cy="316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91" name="墨迹 90"/>
              <p14:cNvContentPartPr/>
              <p14:nvPr/>
            </p14:nvContentPartPr>
            <p14:xfrm>
              <a:off x="9671226" y="2069807"/>
              <a:ext cx="1245129" cy="7331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98"/>
            </p:blipFill>
            <p:spPr>
              <a:xfrm>
                <a:off x="9671226" y="2069807"/>
                <a:ext cx="1245129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92" name="墨迹 91"/>
              <p14:cNvContentPartPr/>
              <p14:nvPr/>
            </p14:nvContentPartPr>
            <p14:xfrm>
              <a:off x="10854972" y="451184"/>
              <a:ext cx="256823" cy="20021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200"/>
            </p:blipFill>
            <p:spPr>
              <a:xfrm>
                <a:off x="10854972" y="451184"/>
                <a:ext cx="256823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11102622" y="481321"/>
              <a:ext cx="403578" cy="17289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11102622" y="481321"/>
                <a:ext cx="403578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11487855" y="444310"/>
              <a:ext cx="26812" cy="25784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11487855" y="444310"/>
                <a:ext cx="26812" cy="257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11597217" y="438847"/>
              <a:ext cx="222250" cy="17589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11597217" y="438847"/>
                <a:ext cx="222250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11748911" y="513222"/>
              <a:ext cx="175683" cy="38632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11748911" y="513222"/>
                <a:ext cx="175683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7" name="墨迹 106"/>
              <p14:cNvContentPartPr/>
              <p14:nvPr/>
            </p14:nvContentPartPr>
            <p14:xfrm>
              <a:off x="11198577" y="857250"/>
              <a:ext cx="306035" cy="6203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0"/>
            </p:blipFill>
            <p:spPr>
              <a:xfrm>
                <a:off x="11198577" y="857250"/>
                <a:ext cx="306035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8" name="墨迹 107"/>
              <p14:cNvContentPartPr/>
              <p14:nvPr/>
            </p14:nvContentPartPr>
            <p14:xfrm>
              <a:off x="11260667" y="796622"/>
              <a:ext cx="112888" cy="26366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2"/>
            </p:blipFill>
            <p:spPr>
              <a:xfrm>
                <a:off x="11260667" y="796622"/>
                <a:ext cx="112888" cy="263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9" name="墨迹 108"/>
              <p14:cNvContentPartPr/>
              <p14:nvPr/>
            </p14:nvContentPartPr>
            <p14:xfrm>
              <a:off x="11317111" y="998245"/>
              <a:ext cx="5644" cy="4511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4"/>
            </p:blipFill>
            <p:spPr>
              <a:xfrm>
                <a:off x="11317111" y="998245"/>
                <a:ext cx="56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0" name="墨迹 109"/>
              <p14:cNvContentPartPr/>
              <p14:nvPr/>
            </p14:nvContentPartPr>
            <p14:xfrm>
              <a:off x="11111794" y="981325"/>
              <a:ext cx="188383" cy="22347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6"/>
            </p:blipFill>
            <p:spPr>
              <a:xfrm>
                <a:off x="11111794" y="981325"/>
                <a:ext cx="188383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1" name="墨迹 110"/>
              <p14:cNvContentPartPr/>
              <p14:nvPr/>
            </p14:nvContentPartPr>
            <p14:xfrm>
              <a:off x="11286067" y="1082842"/>
              <a:ext cx="14111" cy="13535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8"/>
            </p:blipFill>
            <p:spPr>
              <a:xfrm>
                <a:off x="11286067" y="1082842"/>
                <a:ext cx="14111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2" name="墨迹 111"/>
              <p14:cNvContentPartPr/>
              <p14:nvPr/>
            </p14:nvContentPartPr>
            <p14:xfrm>
              <a:off x="11334044" y="1020804"/>
              <a:ext cx="94544" cy="31794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0"/>
            </p:blipFill>
            <p:spPr>
              <a:xfrm>
                <a:off x="11334044" y="1020804"/>
                <a:ext cx="94544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3" name="墨迹 112"/>
              <p14:cNvContentPartPr/>
              <p14:nvPr/>
            </p14:nvContentPartPr>
            <p14:xfrm>
              <a:off x="11531600" y="992605"/>
              <a:ext cx="28222" cy="16073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2"/>
            </p:blipFill>
            <p:spPr>
              <a:xfrm>
                <a:off x="11531600" y="992605"/>
                <a:ext cx="28222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11571111" y="995072"/>
              <a:ext cx="150460" cy="206205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11571111" y="995072"/>
                <a:ext cx="150460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11621911" y="914000"/>
              <a:ext cx="115711" cy="35213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11621911" y="914000"/>
                <a:ext cx="115711" cy="352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11779250" y="857250"/>
              <a:ext cx="145520" cy="253791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11779250" y="857250"/>
                <a:ext cx="145520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11720336" y="1104696"/>
              <a:ext cx="313619" cy="21096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11720336" y="1104696"/>
                <a:ext cx="313619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8" name="墨迹 117"/>
              <p14:cNvContentPartPr/>
              <p14:nvPr/>
            </p14:nvContentPartPr>
            <p14:xfrm>
              <a:off x="11400189" y="1571742"/>
              <a:ext cx="52388" cy="23510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2"/>
            </p:blipFill>
            <p:spPr>
              <a:xfrm>
                <a:off x="11400189" y="1571742"/>
                <a:ext cx="52388" cy="235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9" name="墨迹 118"/>
              <p14:cNvContentPartPr/>
              <p14:nvPr/>
            </p14:nvContentPartPr>
            <p14:xfrm>
              <a:off x="11480800" y="1485559"/>
              <a:ext cx="186267" cy="48555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4"/>
            </p:blipFill>
            <p:spPr>
              <a:xfrm>
                <a:off x="11480800" y="1485559"/>
                <a:ext cx="186267" cy="485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0" name="墨迹 119"/>
              <p14:cNvContentPartPr/>
              <p14:nvPr/>
            </p14:nvContentPartPr>
            <p14:xfrm>
              <a:off x="11785600" y="1500187"/>
              <a:ext cx="37570" cy="7331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6"/>
            </p:blipFill>
            <p:spPr>
              <a:xfrm>
                <a:off x="11785600" y="1500187"/>
                <a:ext cx="3757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1" name="墨迹 120"/>
              <p14:cNvContentPartPr/>
              <p14:nvPr/>
            </p14:nvContentPartPr>
            <p14:xfrm>
              <a:off x="11725804" y="1620738"/>
              <a:ext cx="147285" cy="13324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8"/>
            </p:blipFill>
            <p:spPr>
              <a:xfrm>
                <a:off x="11725804" y="1620738"/>
                <a:ext cx="147285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2" name="墨迹 121"/>
              <p14:cNvContentPartPr/>
              <p14:nvPr/>
            </p14:nvContentPartPr>
            <p14:xfrm>
              <a:off x="11667067" y="1720139"/>
              <a:ext cx="239888" cy="84597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0"/>
            </p:blipFill>
            <p:spPr>
              <a:xfrm>
                <a:off x="11667067" y="1720139"/>
                <a:ext cx="23988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3" name="墨迹 122"/>
              <p14:cNvContentPartPr/>
              <p14:nvPr/>
            </p14:nvContentPartPr>
            <p14:xfrm>
              <a:off x="11851569" y="1542133"/>
              <a:ext cx="97719" cy="17166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2"/>
            </p:blipFill>
            <p:spPr>
              <a:xfrm>
                <a:off x="11851569" y="1542133"/>
                <a:ext cx="97719" cy="171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" name="墨迹 123"/>
              <p14:cNvContentPartPr/>
              <p14:nvPr/>
            </p14:nvContentPartPr>
            <p14:xfrm>
              <a:off x="11938000" y="1618623"/>
              <a:ext cx="94544" cy="5357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4"/>
            </p:blipFill>
            <p:spPr>
              <a:xfrm>
                <a:off x="11938000" y="1618623"/>
                <a:ext cx="9454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5" name="墨迹 124"/>
              <p14:cNvContentPartPr/>
              <p14:nvPr/>
            </p14:nvContentPartPr>
            <p14:xfrm>
              <a:off x="11940645" y="1686300"/>
              <a:ext cx="14287" cy="35812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6"/>
            </p:blipFill>
            <p:spPr>
              <a:xfrm>
                <a:off x="11940645" y="1686300"/>
                <a:ext cx="14287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6" name="墨迹 125"/>
              <p14:cNvContentPartPr/>
              <p14:nvPr/>
            </p14:nvContentPartPr>
            <p14:xfrm>
              <a:off x="11452577" y="2015348"/>
              <a:ext cx="22577" cy="1868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8"/>
            </p:blipFill>
            <p:spPr>
              <a:xfrm>
                <a:off x="11452577" y="2015348"/>
                <a:ext cx="22577" cy="18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7" name="墨迹 126"/>
              <p14:cNvContentPartPr/>
              <p14:nvPr/>
            </p14:nvContentPartPr>
            <p14:xfrm>
              <a:off x="11458222" y="1996490"/>
              <a:ext cx="88371" cy="62037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0"/>
            </p:blipFill>
            <p:spPr>
              <a:xfrm>
                <a:off x="11458222" y="1996490"/>
                <a:ext cx="88371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8" name="墨迹 127"/>
              <p14:cNvContentPartPr/>
              <p14:nvPr/>
            </p14:nvContentPartPr>
            <p14:xfrm>
              <a:off x="11368087" y="2078267"/>
              <a:ext cx="163513" cy="245507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2"/>
            </p:blipFill>
            <p:spPr>
              <a:xfrm>
                <a:off x="11368087" y="2078267"/>
                <a:ext cx="163513" cy="245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9" name="墨迹 128"/>
              <p14:cNvContentPartPr/>
              <p14:nvPr/>
            </p14:nvContentPartPr>
            <p14:xfrm>
              <a:off x="11612738" y="1982390"/>
              <a:ext cx="237773" cy="28269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4"/>
            </p:blipFill>
            <p:spPr>
              <a:xfrm>
                <a:off x="11612738" y="1982390"/>
                <a:ext cx="237773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0" name="墨迹 129"/>
              <p14:cNvContentPartPr/>
              <p14:nvPr/>
            </p14:nvContentPartPr>
            <p14:xfrm>
              <a:off x="11796182" y="1990850"/>
              <a:ext cx="186973" cy="43144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6"/>
            </p:blipFill>
            <p:spPr>
              <a:xfrm>
                <a:off x="11796182" y="1990850"/>
                <a:ext cx="186973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1" name="墨迹 130"/>
              <p14:cNvContentPartPr/>
              <p14:nvPr/>
            </p14:nvContentPartPr>
            <p14:xfrm>
              <a:off x="11949288" y="2122504"/>
              <a:ext cx="101600" cy="8829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8"/>
            </p:blipFill>
            <p:spPr>
              <a:xfrm>
                <a:off x="11949288" y="2122504"/>
                <a:ext cx="101600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2" name="墨迹 131"/>
              <p14:cNvContentPartPr/>
              <p14:nvPr/>
            </p14:nvContentPartPr>
            <p14:xfrm>
              <a:off x="11116732" y="2359376"/>
              <a:ext cx="95956" cy="22083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0"/>
            </p:blipFill>
            <p:spPr>
              <a:xfrm>
                <a:off x="11116732" y="2359376"/>
                <a:ext cx="95956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3" name="墨迹 132"/>
              <p14:cNvContentPartPr/>
              <p14:nvPr/>
            </p14:nvContentPartPr>
            <p14:xfrm>
              <a:off x="11108267" y="2349682"/>
              <a:ext cx="364067" cy="23898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2"/>
            </p:blipFill>
            <p:spPr>
              <a:xfrm>
                <a:off x="11108267" y="2349682"/>
                <a:ext cx="364067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4" name="墨迹 133"/>
              <p14:cNvContentPartPr/>
              <p14:nvPr/>
            </p14:nvContentPartPr>
            <p14:xfrm>
              <a:off x="11494029" y="2385636"/>
              <a:ext cx="29105" cy="132535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4"/>
            </p:blipFill>
            <p:spPr>
              <a:xfrm>
                <a:off x="11494029" y="2385636"/>
                <a:ext cx="29105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5" name="墨迹 134"/>
              <p14:cNvContentPartPr/>
              <p14:nvPr/>
            </p14:nvContentPartPr>
            <p14:xfrm>
              <a:off x="11443581" y="2633787"/>
              <a:ext cx="90840" cy="3383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6"/>
            </p:blipFill>
            <p:spPr>
              <a:xfrm>
                <a:off x="11443581" y="2633787"/>
                <a:ext cx="90840" cy="338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36" y="635784"/>
            <a:ext cx="11358096" cy="47291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370218" y="5811382"/>
              <a:ext cx="68284" cy="10803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370218" y="5811382"/>
                <a:ext cx="68284" cy="108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321843" y="5973430"/>
              <a:ext cx="147969" cy="18816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321843" y="5973430"/>
                <a:ext cx="147969" cy="188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563695" y="5794325"/>
              <a:ext cx="45530" cy="25959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563695" y="5794325"/>
                <a:ext cx="45530" cy="259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461279" y="5987644"/>
              <a:ext cx="227608" cy="16489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461279" y="5987644"/>
                <a:ext cx="227608" cy="164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745794" y="5929719"/>
              <a:ext cx="17087" cy="18585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745794" y="5929719"/>
                <a:ext cx="17087" cy="185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779065" y="5854737"/>
              <a:ext cx="194359" cy="30686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779065" y="5854737"/>
                <a:ext cx="194359" cy="306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3966324" y="5784374"/>
              <a:ext cx="109538" cy="47601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3966324" y="5784374"/>
                <a:ext cx="109538" cy="476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570941" y="5849939"/>
              <a:ext cx="310114" cy="27771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570941" y="5849939"/>
                <a:ext cx="310114" cy="277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889610" y="5759321"/>
              <a:ext cx="39820" cy="65760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889610" y="5759321"/>
                <a:ext cx="39820" cy="657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931370" y="5999726"/>
              <a:ext cx="137495" cy="13575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931370" y="5999726"/>
                <a:ext cx="137495" cy="135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5023334" y="6014830"/>
              <a:ext cx="25599" cy="24573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5023334" y="6014830"/>
                <a:ext cx="25599" cy="245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5414565" y="5758432"/>
              <a:ext cx="25047" cy="1780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5414565" y="5758432"/>
                <a:ext cx="25047" cy="178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5327980" y="5666392"/>
              <a:ext cx="191867" cy="41791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5327980" y="5666392"/>
                <a:ext cx="191867" cy="417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5239566" y="6013231"/>
              <a:ext cx="173566" cy="17715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5239566" y="6013231"/>
                <a:ext cx="173566" cy="177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5282251" y="6089990"/>
              <a:ext cx="395486" cy="20184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5282251" y="6089990"/>
                <a:ext cx="395486" cy="201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751710" y="5932740"/>
              <a:ext cx="25621" cy="18852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751710" y="5932740"/>
                <a:ext cx="25621" cy="188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798674" y="5896670"/>
              <a:ext cx="200576" cy="28998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798674" y="5896670"/>
                <a:ext cx="200576" cy="289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6106671" y="5805697"/>
              <a:ext cx="313686" cy="35625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6106671" y="5805697"/>
                <a:ext cx="313686" cy="356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6440972" y="5710102"/>
              <a:ext cx="295914" cy="83760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6440972" y="5710102"/>
                <a:ext cx="295914" cy="83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6522795" y="5892406"/>
              <a:ext cx="142257" cy="18905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6522795" y="5892406"/>
                <a:ext cx="142257" cy="189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704894" y="5964901"/>
              <a:ext cx="83211" cy="8244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704894" y="5964901"/>
                <a:ext cx="83211" cy="82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6533091" y="6098518"/>
              <a:ext cx="200246" cy="1421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6533091" y="6098518"/>
                <a:ext cx="200246" cy="14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943901" y="5771581"/>
              <a:ext cx="94037" cy="32214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943901" y="5771581"/>
                <a:ext cx="94037" cy="322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000808" y="5800011"/>
              <a:ext cx="138355" cy="966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000808" y="5800011"/>
                <a:ext cx="138355" cy="9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053968" y="5730181"/>
              <a:ext cx="347309" cy="53038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053968" y="5730181"/>
                <a:ext cx="347309" cy="530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184143" y="5859179"/>
              <a:ext cx="438701" cy="29335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184143" y="5859179"/>
                <a:ext cx="438701" cy="293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804569" y="5723073"/>
              <a:ext cx="325812" cy="69385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804569" y="5723073"/>
                <a:ext cx="325812" cy="693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8238155" y="5750969"/>
              <a:ext cx="247870" cy="33831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8238155" y="5750969"/>
                <a:ext cx="247870" cy="338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8461507" y="5650045"/>
              <a:ext cx="360274" cy="4911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8461507" y="5650045"/>
                <a:ext cx="360274" cy="491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8664575" y="5720408"/>
              <a:ext cx="348191" cy="32409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8664575" y="5720408"/>
                <a:ext cx="348191" cy="324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830314" y="5782064"/>
              <a:ext cx="99593" cy="73152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830314" y="5782064"/>
                <a:ext cx="99593" cy="731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9051352" y="5686292"/>
              <a:ext cx="307467" cy="37597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9051352" y="5686292"/>
                <a:ext cx="307467" cy="375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9520656" y="5679541"/>
              <a:ext cx="250009" cy="34079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9520656" y="5679541"/>
                <a:ext cx="250009" cy="340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9652595" y="5856869"/>
              <a:ext cx="190632" cy="21375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9652595" y="5856869"/>
                <a:ext cx="190632" cy="213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9861726" y="5637963"/>
              <a:ext cx="158265" cy="63113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9861726" y="5637963"/>
                <a:ext cx="158265" cy="631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796286" y="5782953"/>
              <a:ext cx="415749" cy="28997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796286" y="5782953"/>
                <a:ext cx="415749" cy="289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0437900" y="5676876"/>
              <a:ext cx="204853" cy="31076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0437900" y="5676876"/>
                <a:ext cx="204853" cy="310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0441825" y="6050188"/>
              <a:ext cx="41584" cy="5686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0441825" y="6050188"/>
                <a:ext cx="41584" cy="56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2980244" y="5170832"/>
              <a:ext cx="261210" cy="34701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2980244" y="5170832"/>
                <a:ext cx="261210" cy="347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3165364" y="5347095"/>
              <a:ext cx="145984" cy="6343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3165364" y="5347095"/>
                <a:ext cx="145984" cy="63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3075031" y="5404842"/>
              <a:ext cx="177800" cy="44634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3075031" y="5404842"/>
                <a:ext cx="177800" cy="446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3375906" y="5470229"/>
              <a:ext cx="128037" cy="1705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3375906" y="5470229"/>
                <a:ext cx="128037" cy="17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3586471" y="5254166"/>
              <a:ext cx="139766" cy="34968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3586471" y="5254166"/>
                <a:ext cx="139766" cy="349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3609225" y="5397735"/>
              <a:ext cx="216253" cy="18905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3609225" y="5397735"/>
                <a:ext cx="216253" cy="189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3924520" y="5259852"/>
              <a:ext cx="92472" cy="19047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3924520" y="5259852"/>
                <a:ext cx="92472" cy="190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3859609" y="5475915"/>
              <a:ext cx="241851" cy="170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3859609" y="5475915"/>
                <a:ext cx="241851" cy="17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4292092" y="5377478"/>
              <a:ext cx="38431" cy="5295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4292092" y="5377478"/>
                <a:ext cx="38431" cy="52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4265612" y="5481601"/>
              <a:ext cx="46390" cy="3411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4265612" y="5481601"/>
                <a:ext cx="46390" cy="34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4229496" y="6107048"/>
              <a:ext cx="34154" cy="5117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4229496" y="6107048"/>
                <a:ext cx="34154" cy="51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4230202" y="6192335"/>
              <a:ext cx="44825" cy="1421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4230202" y="6192335"/>
                <a:ext cx="44825" cy="14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4368910" y="6030999"/>
              <a:ext cx="76817" cy="18692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4368910" y="6030999"/>
                <a:ext cx="76817" cy="186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4477058" y="6194646"/>
              <a:ext cx="2822" cy="906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4477058" y="6194646"/>
                <a:ext cx="2822" cy="9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4" name="墨迹 63"/>
              <p14:cNvContentPartPr/>
              <p14:nvPr/>
            </p14:nvContentPartPr>
            <p14:xfrm>
              <a:off x="4309334" y="6510745"/>
              <a:ext cx="147792" cy="18052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08"/>
            </p:blipFill>
            <p:spPr>
              <a:xfrm>
                <a:off x="4309334" y="6510745"/>
                <a:ext cx="147792" cy="18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5" name="墨迹 64"/>
              <p14:cNvContentPartPr/>
              <p14:nvPr/>
            </p14:nvContentPartPr>
            <p14:xfrm>
              <a:off x="4872522" y="6427589"/>
              <a:ext cx="219119" cy="1776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0"/>
            </p:blipFill>
            <p:spPr>
              <a:xfrm>
                <a:off x="4872522" y="6427589"/>
                <a:ext cx="219119" cy="17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6" name="墨迹 65"/>
              <p14:cNvContentPartPr/>
              <p14:nvPr/>
            </p14:nvContentPartPr>
            <p14:xfrm>
              <a:off x="4953617" y="6361846"/>
              <a:ext cx="38409" cy="19225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2"/>
            </p:blipFill>
            <p:spPr>
              <a:xfrm>
                <a:off x="4953617" y="6361846"/>
                <a:ext cx="38409" cy="192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7" name="墨迹 66"/>
              <p14:cNvContentPartPr/>
              <p14:nvPr/>
            </p14:nvContentPartPr>
            <p14:xfrm>
              <a:off x="4805472" y="6378548"/>
              <a:ext cx="285089" cy="24022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4"/>
            </p:blipFill>
            <p:spPr>
              <a:xfrm>
                <a:off x="4805472" y="6378548"/>
                <a:ext cx="285089" cy="24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8" name="墨迹 67"/>
              <p14:cNvContentPartPr/>
              <p14:nvPr/>
            </p14:nvContentPartPr>
            <p14:xfrm>
              <a:off x="4963583" y="6486580"/>
              <a:ext cx="39820" cy="42786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6"/>
            </p:blipFill>
            <p:spPr>
              <a:xfrm>
                <a:off x="4963583" y="6486580"/>
                <a:ext cx="39820" cy="427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9" name="墨迹 68"/>
              <p14:cNvContentPartPr/>
              <p14:nvPr/>
            </p14:nvContentPartPr>
            <p14:xfrm>
              <a:off x="4886765" y="6584838"/>
              <a:ext cx="88195" cy="11354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18"/>
            </p:blipFill>
            <p:spPr>
              <a:xfrm>
                <a:off x="4886765" y="6584838"/>
                <a:ext cx="88195" cy="113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0" name="墨迹 69"/>
              <p14:cNvContentPartPr/>
              <p14:nvPr/>
            </p14:nvContentPartPr>
            <p14:xfrm>
              <a:off x="5020490" y="6601719"/>
              <a:ext cx="108105" cy="9950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0"/>
            </p:blipFill>
            <p:spPr>
              <a:xfrm>
                <a:off x="5020490" y="6601719"/>
                <a:ext cx="108105" cy="99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1" name="墨迹 70"/>
              <p14:cNvContentPartPr/>
              <p14:nvPr/>
            </p14:nvContentPartPr>
            <p14:xfrm>
              <a:off x="4908638" y="6698379"/>
              <a:ext cx="217112" cy="3411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2"/>
            </p:blipFill>
            <p:spPr>
              <a:xfrm>
                <a:off x="4908638" y="6698379"/>
                <a:ext cx="217112" cy="34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2" name="墨迹 71"/>
              <p14:cNvContentPartPr/>
              <p14:nvPr/>
            </p14:nvContentPartPr>
            <p14:xfrm>
              <a:off x="5276563" y="6410532"/>
              <a:ext cx="89076" cy="14285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4"/>
            </p:blipFill>
            <p:spPr>
              <a:xfrm>
                <a:off x="5276563" y="6410532"/>
                <a:ext cx="89076" cy="142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3" name="墨迹 72"/>
              <p14:cNvContentPartPr/>
              <p14:nvPr/>
            </p14:nvContentPartPr>
            <p14:xfrm>
              <a:off x="5233502" y="6576133"/>
              <a:ext cx="114895" cy="3695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6"/>
            </p:blipFill>
            <p:spPr>
              <a:xfrm>
                <a:off x="5233502" y="6576133"/>
                <a:ext cx="114895" cy="36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4" name="墨迹 73"/>
              <p14:cNvContentPartPr/>
              <p14:nvPr/>
            </p14:nvContentPartPr>
            <p14:xfrm>
              <a:off x="5282251" y="6531712"/>
              <a:ext cx="85351" cy="15600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28"/>
            </p:blipFill>
            <p:spPr>
              <a:xfrm>
                <a:off x="5282251" y="6531712"/>
                <a:ext cx="85351" cy="156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5" name="墨迹 74"/>
              <p14:cNvContentPartPr/>
              <p14:nvPr/>
            </p14:nvContentPartPr>
            <p14:xfrm>
              <a:off x="5371174" y="6402003"/>
              <a:ext cx="134607" cy="48969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0"/>
            </p:blipFill>
            <p:spPr>
              <a:xfrm>
                <a:off x="5371174" y="6402003"/>
                <a:ext cx="134607" cy="489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6" name="墨迹 75"/>
              <p14:cNvContentPartPr/>
              <p14:nvPr/>
            </p14:nvContentPartPr>
            <p14:xfrm>
              <a:off x="5487105" y="6525671"/>
              <a:ext cx="88217" cy="9026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2"/>
            </p:blipFill>
            <p:spPr>
              <a:xfrm>
                <a:off x="5487105" y="6525671"/>
                <a:ext cx="88217" cy="90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7" name="墨迹 76"/>
              <p14:cNvContentPartPr/>
              <p14:nvPr/>
            </p14:nvContentPartPr>
            <p14:xfrm>
              <a:off x="5699632" y="6439494"/>
              <a:ext cx="165166" cy="20202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4"/>
            </p:blipFill>
            <p:spPr>
              <a:xfrm>
                <a:off x="5699632" y="6439494"/>
                <a:ext cx="165166" cy="202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8" name="墨迹 77"/>
              <p14:cNvContentPartPr/>
              <p14:nvPr/>
            </p14:nvContentPartPr>
            <p14:xfrm>
              <a:off x="5822861" y="6546282"/>
              <a:ext cx="360" cy="24022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6"/>
            </p:blipFill>
            <p:spPr>
              <a:xfrm>
                <a:off x="5822861" y="6546282"/>
                <a:ext cx="360" cy="24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9" name="墨迹 78"/>
              <p14:cNvContentPartPr/>
              <p14:nvPr/>
            </p14:nvContentPartPr>
            <p14:xfrm>
              <a:off x="5828550" y="6601719"/>
              <a:ext cx="96727" cy="4548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38"/>
            </p:blipFill>
            <p:spPr>
              <a:xfrm>
                <a:off x="5828550" y="6601719"/>
                <a:ext cx="96727" cy="45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0" name="墨迹 79"/>
              <p14:cNvContentPartPr/>
              <p14:nvPr/>
            </p14:nvContentPartPr>
            <p14:xfrm>
              <a:off x="5991423" y="6408400"/>
              <a:ext cx="192771" cy="2274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0"/>
            </p:blipFill>
            <p:spPr>
              <a:xfrm>
                <a:off x="5991423" y="6408400"/>
                <a:ext cx="192771" cy="22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1" name="墨迹 80"/>
              <p14:cNvContentPartPr/>
              <p14:nvPr/>
            </p14:nvContentPartPr>
            <p14:xfrm>
              <a:off x="5978635" y="6329330"/>
              <a:ext cx="168584" cy="31521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2"/>
            </p:blipFill>
            <p:spPr>
              <a:xfrm>
                <a:off x="5978635" y="6329330"/>
                <a:ext cx="168584" cy="315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2" name="墨迹 81"/>
              <p14:cNvContentPartPr/>
              <p14:nvPr/>
            </p14:nvContentPartPr>
            <p14:xfrm>
              <a:off x="6033404" y="6548769"/>
              <a:ext cx="22754" cy="30597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4"/>
            </p:blipFill>
            <p:spPr>
              <a:xfrm>
                <a:off x="6033404" y="6548769"/>
                <a:ext cx="22754" cy="305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3" name="墨迹 82"/>
              <p14:cNvContentPartPr/>
              <p14:nvPr/>
            </p14:nvContentPartPr>
            <p14:xfrm>
              <a:off x="6090311" y="6542018"/>
              <a:ext cx="173567" cy="17715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6"/>
            </p:blipFill>
            <p:spPr>
              <a:xfrm>
                <a:off x="6090311" y="6542018"/>
                <a:ext cx="173567" cy="177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4" name="墨迹 83"/>
              <p14:cNvContentPartPr/>
              <p14:nvPr/>
            </p14:nvContentPartPr>
            <p14:xfrm>
              <a:off x="6295164" y="6414086"/>
              <a:ext cx="151717" cy="2274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8"/>
            </p:blipFill>
            <p:spPr>
              <a:xfrm>
                <a:off x="6295164" y="6414086"/>
                <a:ext cx="151717" cy="22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5" name="墨迹 84"/>
              <p14:cNvContentPartPr/>
              <p14:nvPr/>
            </p14:nvContentPartPr>
            <p14:xfrm>
              <a:off x="6253912" y="6349408"/>
              <a:ext cx="155067" cy="27789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0"/>
            </p:blipFill>
            <p:spPr>
              <a:xfrm>
                <a:off x="6253912" y="6349408"/>
                <a:ext cx="155067" cy="277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6" name="墨迹 85"/>
              <p14:cNvContentPartPr/>
              <p14:nvPr/>
            </p14:nvContentPartPr>
            <p14:xfrm>
              <a:off x="6306542" y="6537042"/>
              <a:ext cx="34153" cy="17270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2"/>
            </p:blipFill>
            <p:spPr>
              <a:xfrm>
                <a:off x="6306542" y="6537042"/>
                <a:ext cx="34153" cy="172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7" name="墨迹 86"/>
              <p14:cNvContentPartPr/>
              <p14:nvPr/>
            </p14:nvContentPartPr>
            <p14:xfrm>
              <a:off x="6317941" y="6511634"/>
              <a:ext cx="207697" cy="19047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4"/>
            </p:blipFill>
            <p:spPr>
              <a:xfrm>
                <a:off x="6317941" y="6511634"/>
                <a:ext cx="207697" cy="190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8" name="墨迹 87"/>
              <p14:cNvContentPartPr/>
              <p14:nvPr/>
            </p14:nvContentPartPr>
            <p14:xfrm>
              <a:off x="6744714" y="6298591"/>
              <a:ext cx="42686" cy="9559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6"/>
            </p:blipFill>
            <p:spPr>
              <a:xfrm>
                <a:off x="6744714" y="6298591"/>
                <a:ext cx="42686" cy="9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9" name="墨迹 88"/>
              <p14:cNvContentPartPr/>
              <p14:nvPr/>
            </p14:nvContentPartPr>
            <p14:xfrm>
              <a:off x="6699205" y="6306054"/>
              <a:ext cx="202539" cy="30543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8"/>
            </p:blipFill>
            <p:spPr>
              <a:xfrm>
                <a:off x="6699205" y="6306054"/>
                <a:ext cx="202539" cy="30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0" name="墨迹 89"/>
              <p14:cNvContentPartPr/>
              <p14:nvPr/>
            </p14:nvContentPartPr>
            <p14:xfrm>
              <a:off x="6791677" y="6435229"/>
              <a:ext cx="21344" cy="48774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0"/>
            </p:blipFill>
            <p:spPr>
              <a:xfrm>
                <a:off x="6791677" y="6435229"/>
                <a:ext cx="21344" cy="487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1" name="墨迹 90"/>
              <p14:cNvContentPartPr/>
              <p14:nvPr/>
            </p14:nvContentPartPr>
            <p14:xfrm>
              <a:off x="6616303" y="6627305"/>
              <a:ext cx="327598" cy="7107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2"/>
            </p:blipFill>
            <p:spPr>
              <a:xfrm>
                <a:off x="6616303" y="6627305"/>
                <a:ext cx="327598" cy="71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2" name="墨迹 91"/>
              <p14:cNvContentPartPr/>
              <p14:nvPr/>
            </p14:nvContentPartPr>
            <p14:xfrm>
              <a:off x="6978032" y="6470944"/>
              <a:ext cx="145124" cy="19332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4"/>
            </p:blipFill>
            <p:spPr>
              <a:xfrm>
                <a:off x="6978032" y="6470944"/>
                <a:ext cx="145124" cy="193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3" name="墨迹 92"/>
              <p14:cNvContentPartPr/>
              <p14:nvPr/>
            </p14:nvContentPartPr>
            <p14:xfrm>
              <a:off x="7131689" y="6431142"/>
              <a:ext cx="179454" cy="26510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6"/>
            </p:blipFill>
            <p:spPr>
              <a:xfrm>
                <a:off x="7131689" y="6431142"/>
                <a:ext cx="179454" cy="265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4" name="墨迹 93"/>
              <p14:cNvContentPartPr/>
              <p14:nvPr/>
            </p14:nvContentPartPr>
            <p14:xfrm>
              <a:off x="7335110" y="6314582"/>
              <a:ext cx="433916" cy="44918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8"/>
            </p:blipFill>
            <p:spPr>
              <a:xfrm>
                <a:off x="7335110" y="6314582"/>
                <a:ext cx="433916" cy="449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5" name="墨迹 94"/>
              <p14:cNvContentPartPr/>
              <p14:nvPr/>
            </p14:nvContentPartPr>
            <p14:xfrm>
              <a:off x="7592615" y="6374284"/>
              <a:ext cx="176411" cy="179994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0"/>
            </p:blipFill>
            <p:spPr>
              <a:xfrm>
                <a:off x="7592615" y="6374284"/>
                <a:ext cx="176411" cy="179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6" name="墨迹 95"/>
              <p14:cNvContentPartPr/>
              <p14:nvPr/>
            </p14:nvContentPartPr>
            <p14:xfrm>
              <a:off x="7624983" y="6287219"/>
              <a:ext cx="129822" cy="42111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2"/>
            </p:blipFill>
            <p:spPr>
              <a:xfrm>
                <a:off x="7624983" y="6287219"/>
                <a:ext cx="129822" cy="421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7" name="墨迹 96"/>
              <p14:cNvContentPartPr/>
              <p14:nvPr/>
            </p14:nvContentPartPr>
            <p14:xfrm>
              <a:off x="7938514" y="6360069"/>
              <a:ext cx="228842" cy="19047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4"/>
            </p:blipFill>
            <p:spPr>
              <a:xfrm>
                <a:off x="7938514" y="6360069"/>
                <a:ext cx="228842" cy="190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8" name="墨迹 97"/>
              <p14:cNvContentPartPr/>
              <p14:nvPr/>
            </p14:nvContentPartPr>
            <p14:xfrm>
              <a:off x="7959680" y="6470944"/>
              <a:ext cx="110949" cy="13077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6"/>
            </p:blipFill>
            <p:spPr>
              <a:xfrm>
                <a:off x="7959680" y="6470944"/>
                <a:ext cx="110949" cy="130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9" name="墨迹 98"/>
              <p14:cNvContentPartPr/>
              <p14:nvPr/>
            </p14:nvContentPartPr>
            <p14:xfrm>
              <a:off x="7934060" y="6553389"/>
              <a:ext cx="170700" cy="15494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8"/>
            </p:blipFill>
            <p:spPr>
              <a:xfrm>
                <a:off x="7934060" y="6553389"/>
                <a:ext cx="170700" cy="15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0" name="墨迹 99"/>
              <p14:cNvContentPartPr/>
              <p14:nvPr/>
            </p14:nvContentPartPr>
            <p14:xfrm>
              <a:off x="7928349" y="6613091"/>
              <a:ext cx="204876" cy="176263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0"/>
            </p:blipFill>
            <p:spPr>
              <a:xfrm>
                <a:off x="7928349" y="6613091"/>
                <a:ext cx="204876" cy="176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1" name="墨迹 100"/>
              <p14:cNvContentPartPr/>
              <p14:nvPr/>
            </p14:nvContentPartPr>
            <p14:xfrm>
              <a:off x="8171435" y="6342834"/>
              <a:ext cx="172332" cy="25604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2"/>
            </p:blipFill>
            <p:spPr>
              <a:xfrm>
                <a:off x="8171435" y="6342834"/>
                <a:ext cx="172332" cy="25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2" name="墨迹 101"/>
              <p14:cNvContentPartPr/>
              <p14:nvPr/>
            </p14:nvContentPartPr>
            <p14:xfrm>
              <a:off x="8258417" y="6539174"/>
              <a:ext cx="99572" cy="88131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4"/>
            </p:blipFill>
            <p:spPr>
              <a:xfrm>
                <a:off x="8258417" y="6539174"/>
                <a:ext cx="99572" cy="88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3" name="墨迹 102"/>
              <p14:cNvContentPartPr/>
              <p14:nvPr/>
            </p14:nvContentPartPr>
            <p14:xfrm>
              <a:off x="8350161" y="6355094"/>
              <a:ext cx="174295" cy="235253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6"/>
            </p:blipFill>
            <p:spPr>
              <a:xfrm>
                <a:off x="8350161" y="6355094"/>
                <a:ext cx="174295" cy="235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4" name="墨迹 103"/>
              <p14:cNvContentPartPr/>
              <p14:nvPr/>
            </p14:nvContentPartPr>
            <p14:xfrm>
              <a:off x="8303926" y="6621086"/>
              <a:ext cx="45530" cy="123491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8"/>
            </p:blipFill>
            <p:spPr>
              <a:xfrm>
                <a:off x="8303926" y="6621086"/>
                <a:ext cx="45530" cy="123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5" name="墨迹 104"/>
              <p14:cNvContentPartPr/>
              <p14:nvPr/>
            </p14:nvContentPartPr>
            <p14:xfrm>
              <a:off x="8325092" y="6590347"/>
              <a:ext cx="113484" cy="19971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0"/>
            </p:blipFill>
            <p:spPr>
              <a:xfrm>
                <a:off x="8325092" y="6590347"/>
                <a:ext cx="113484" cy="199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6" name="墨迹 105"/>
              <p14:cNvContentPartPr/>
              <p14:nvPr/>
            </p14:nvContentPartPr>
            <p14:xfrm>
              <a:off x="8526043" y="6482316"/>
              <a:ext cx="176235" cy="20469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2"/>
            </p:blipFill>
            <p:spPr>
              <a:xfrm>
                <a:off x="8526043" y="6482316"/>
                <a:ext cx="176235" cy="204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7" name="墨迹 106"/>
              <p14:cNvContentPartPr/>
              <p14:nvPr/>
            </p14:nvContentPartPr>
            <p14:xfrm>
              <a:off x="8793316" y="6391341"/>
              <a:ext cx="96750" cy="33546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4"/>
            </p:blipFill>
            <p:spPr>
              <a:xfrm>
                <a:off x="8793316" y="6391341"/>
                <a:ext cx="96750" cy="335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8" name="墨迹 107"/>
              <p14:cNvContentPartPr/>
              <p14:nvPr/>
            </p14:nvContentPartPr>
            <p14:xfrm>
              <a:off x="8890066" y="6342479"/>
              <a:ext cx="192065" cy="380065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6"/>
            </p:blipFill>
            <p:spPr>
              <a:xfrm>
                <a:off x="8890066" y="6342479"/>
                <a:ext cx="192065" cy="380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9" name="墨迹 108"/>
              <p14:cNvContentPartPr/>
              <p14:nvPr/>
            </p14:nvContentPartPr>
            <p14:xfrm>
              <a:off x="9123384" y="6339458"/>
              <a:ext cx="172839" cy="45558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8"/>
            </p:blipFill>
            <p:spPr>
              <a:xfrm>
                <a:off x="9123384" y="6339458"/>
                <a:ext cx="172839" cy="455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0" name="墨迹 109"/>
              <p14:cNvContentPartPr/>
              <p14:nvPr/>
            </p14:nvContentPartPr>
            <p14:xfrm>
              <a:off x="9041385" y="6438783"/>
              <a:ext cx="472678" cy="31503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0"/>
            </p:blipFill>
            <p:spPr>
              <a:xfrm>
                <a:off x="9041385" y="6438783"/>
                <a:ext cx="472678" cy="315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1" name="墨迹 110"/>
              <p14:cNvContentPartPr/>
              <p14:nvPr/>
            </p14:nvContentPartPr>
            <p14:xfrm>
              <a:off x="9715191" y="6414086"/>
              <a:ext cx="159367" cy="21321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2"/>
            </p:blipFill>
            <p:spPr>
              <a:xfrm>
                <a:off x="9715191" y="6414086"/>
                <a:ext cx="159367" cy="213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2" name="墨迹 111"/>
              <p14:cNvContentPartPr/>
              <p14:nvPr/>
            </p14:nvContentPartPr>
            <p14:xfrm>
              <a:off x="9720880" y="6715437"/>
              <a:ext cx="34153" cy="5401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4"/>
            </p:blipFill>
            <p:spPr>
              <a:xfrm>
                <a:off x="9720880" y="6715437"/>
                <a:ext cx="34153" cy="5401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36" y="635784"/>
            <a:ext cx="11358096" cy="47291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104466" y="3496677"/>
              <a:ext cx="555978" cy="2537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104466" y="3496677"/>
                <a:ext cx="5559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248400" y="2743763"/>
              <a:ext cx="186266" cy="26789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248400" y="2743763"/>
                <a:ext cx="186266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448072" y="2783242"/>
              <a:ext cx="210961" cy="50194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448072" y="2783242"/>
                <a:ext cx="210961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626577" y="2804920"/>
              <a:ext cx="99484" cy="18699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626577" y="2804920"/>
                <a:ext cx="99484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739819" y="2714154"/>
              <a:ext cx="160513" cy="16426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739819" y="2714154"/>
                <a:ext cx="160513" cy="164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109177" y="2828361"/>
              <a:ext cx="14112" cy="4229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109177" y="2828361"/>
                <a:ext cx="1411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040033" y="2663396"/>
              <a:ext cx="684389" cy="54159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040033" y="2663396"/>
                <a:ext cx="684389" cy="541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8009466" y="2921417"/>
              <a:ext cx="16934" cy="564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8009466" y="2921417"/>
                <a:ext cx="16934" cy="564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99" y="478619"/>
            <a:ext cx="11266601" cy="5672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1-06 08:53:03.137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35" y="0"/>
            <a:ext cx="939673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7749822" y="829051"/>
              <a:ext cx="31044" cy="281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7749822" y="829051"/>
                <a:ext cx="31044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5187244" y="199331"/>
              <a:ext cx="231422" cy="37963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5187244" y="199331"/>
                <a:ext cx="231422" cy="379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457472" y="291154"/>
              <a:ext cx="226483" cy="55763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5457472" y="291154"/>
                <a:ext cx="226483" cy="557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5638800" y="261369"/>
              <a:ext cx="129822" cy="24339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5638800" y="261369"/>
                <a:ext cx="129822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5836355" y="169194"/>
              <a:ext cx="163689" cy="17095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5836355" y="169194"/>
                <a:ext cx="163689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6005688" y="112796"/>
              <a:ext cx="776112" cy="43726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6005688" y="112796"/>
                <a:ext cx="776112" cy="43726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99" y="478619"/>
            <a:ext cx="11266601" cy="5672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05" y="338125"/>
            <a:ext cx="11164790" cy="5755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181600" y="2353736"/>
              <a:ext cx="197555" cy="12072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181600" y="2353736"/>
                <a:ext cx="197555" cy="120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820355" y="2379996"/>
              <a:ext cx="138289" cy="11279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820355" y="2379996"/>
                <a:ext cx="1382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317066" y="2351797"/>
              <a:ext cx="118534" cy="1692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317066" y="2351797"/>
                <a:ext cx="1185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324122" y="2419475"/>
              <a:ext cx="139700" cy="112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324122" y="2419475"/>
                <a:ext cx="1397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5523088" y="2329238"/>
              <a:ext cx="91722" cy="10151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5523088" y="2329238"/>
                <a:ext cx="9172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645554" y="2430754"/>
              <a:ext cx="143757" cy="36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645554" y="2430754"/>
                <a:ext cx="143757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642379" y="2492792"/>
              <a:ext cx="149754" cy="211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642379" y="2492792"/>
                <a:ext cx="149754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507088" y="2393743"/>
              <a:ext cx="124355" cy="17236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507088" y="2393743"/>
                <a:ext cx="124355" cy="172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985455" y="2470233"/>
              <a:ext cx="184856" cy="197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985455" y="2470233"/>
                <a:ext cx="1848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286044" y="1889333"/>
              <a:ext cx="16933" cy="11843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286044" y="1889333"/>
                <a:ext cx="1693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348133" y="1878054"/>
              <a:ext cx="16934" cy="11279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348133" y="1878054"/>
                <a:ext cx="1693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302977" y="1734239"/>
              <a:ext cx="101600" cy="11350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302977" y="1734239"/>
                <a:ext cx="101600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297333" y="2853035"/>
              <a:ext cx="16934" cy="8600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297333" y="2853035"/>
                <a:ext cx="16934" cy="86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353777" y="2827479"/>
              <a:ext cx="11289" cy="12213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353777" y="2827479"/>
                <a:ext cx="11289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302977" y="3028573"/>
              <a:ext cx="82726" cy="10151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302977" y="3028573"/>
                <a:ext cx="8272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墨迹 21"/>
              <p14:cNvContentPartPr/>
              <p14:nvPr/>
            </p14:nvContentPartPr>
            <p14:xfrm>
              <a:off x="8011583" y="5616538"/>
              <a:ext cx="342194" cy="43285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4"/>
            </p:blipFill>
            <p:spPr>
              <a:xfrm>
                <a:off x="8011583" y="5616538"/>
                <a:ext cx="342194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墨迹 22"/>
              <p14:cNvContentPartPr/>
              <p14:nvPr/>
            </p14:nvContentPartPr>
            <p14:xfrm>
              <a:off x="8339137" y="5720169"/>
              <a:ext cx="249590" cy="34966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6"/>
            </p:blipFill>
            <p:spPr>
              <a:xfrm>
                <a:off x="8339137" y="5720169"/>
                <a:ext cx="249590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墨迹 23"/>
              <p14:cNvContentPartPr/>
              <p14:nvPr/>
            </p14:nvContentPartPr>
            <p14:xfrm>
              <a:off x="8701969" y="5981010"/>
              <a:ext cx="7408" cy="846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8"/>
            </p:blipFill>
            <p:spPr>
              <a:xfrm>
                <a:off x="8701969" y="5981010"/>
                <a:ext cx="740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5" name="墨迹 24"/>
              <p14:cNvContentPartPr/>
              <p14:nvPr/>
            </p14:nvContentPartPr>
            <p14:xfrm>
              <a:off x="9123362" y="5724399"/>
              <a:ext cx="173038" cy="11085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0"/>
            </p:blipFill>
            <p:spPr>
              <a:xfrm>
                <a:off x="9123362" y="5724399"/>
                <a:ext cx="173038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墨迹 25"/>
              <p14:cNvContentPartPr/>
              <p14:nvPr/>
            </p14:nvContentPartPr>
            <p14:xfrm>
              <a:off x="9334147" y="5718759"/>
              <a:ext cx="97719" cy="39760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2"/>
            </p:blipFill>
            <p:spPr>
              <a:xfrm>
                <a:off x="9334147" y="5718759"/>
                <a:ext cx="97719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墨迹 26"/>
              <p14:cNvContentPartPr/>
              <p14:nvPr/>
            </p14:nvContentPartPr>
            <p14:xfrm>
              <a:off x="9110133" y="5842835"/>
              <a:ext cx="299156" cy="43990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4"/>
            </p:blipFill>
            <p:spPr>
              <a:xfrm>
                <a:off x="9110133" y="5842835"/>
                <a:ext cx="299156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8" name="墨迹 27"/>
              <p14:cNvContentPartPr/>
              <p14:nvPr/>
            </p14:nvContentPartPr>
            <p14:xfrm>
              <a:off x="9256888" y="5885134"/>
              <a:ext cx="66322" cy="17765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6"/>
            </p:blipFill>
            <p:spPr>
              <a:xfrm>
                <a:off x="9256888" y="5885134"/>
                <a:ext cx="66322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墨迹 28"/>
              <p14:cNvContentPartPr/>
              <p14:nvPr/>
            </p14:nvContentPartPr>
            <p14:xfrm>
              <a:off x="9318977" y="5513611"/>
              <a:ext cx="11289" cy="17131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8"/>
            </p:blipFill>
            <p:spPr>
              <a:xfrm>
                <a:off x="9318977" y="5513611"/>
                <a:ext cx="11289" cy="171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0" name="墨迹 29"/>
              <p14:cNvContentPartPr/>
              <p14:nvPr/>
            </p14:nvContentPartPr>
            <p14:xfrm>
              <a:off x="9258300" y="5386011"/>
              <a:ext cx="252588" cy="17694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0"/>
            </p:blipFill>
            <p:spPr>
              <a:xfrm>
                <a:off x="9258300" y="5386011"/>
                <a:ext cx="252588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1" name="墨迹 30"/>
              <p14:cNvContentPartPr/>
              <p14:nvPr/>
            </p14:nvContentPartPr>
            <p14:xfrm>
              <a:off x="9522177" y="5414210"/>
              <a:ext cx="5645" cy="27071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2"/>
            </p:blipFill>
            <p:spPr>
              <a:xfrm>
                <a:off x="9522177" y="5414210"/>
                <a:ext cx="5645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墨迹 31"/>
              <p14:cNvContentPartPr/>
              <p14:nvPr/>
            </p14:nvContentPartPr>
            <p14:xfrm>
              <a:off x="9792405" y="5885134"/>
              <a:ext cx="175684" cy="3101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4"/>
            </p:blipFill>
            <p:spPr>
              <a:xfrm>
                <a:off x="9792405" y="5885134"/>
                <a:ext cx="17568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3" name="墨迹 32"/>
              <p14:cNvContentPartPr/>
              <p14:nvPr/>
            </p14:nvContentPartPr>
            <p14:xfrm>
              <a:off x="9889066" y="5743610"/>
              <a:ext cx="56444" cy="33891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6"/>
            </p:blipFill>
            <p:spPr>
              <a:xfrm>
                <a:off x="9889066" y="5743610"/>
                <a:ext cx="56444" cy="338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墨迹 33"/>
              <p14:cNvContentPartPr/>
              <p14:nvPr/>
            </p14:nvContentPartPr>
            <p14:xfrm>
              <a:off x="10329333" y="5796659"/>
              <a:ext cx="16934" cy="17871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8"/>
            </p:blipFill>
            <p:spPr>
              <a:xfrm>
                <a:off x="10329333" y="5796659"/>
                <a:ext cx="16934" cy="178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5" name="墨迹 34"/>
              <p14:cNvContentPartPr/>
              <p14:nvPr/>
            </p14:nvContentPartPr>
            <p14:xfrm>
              <a:off x="10329333" y="5871034"/>
              <a:ext cx="110067" cy="3947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0"/>
            </p:blipFill>
            <p:spPr>
              <a:xfrm>
                <a:off x="10329333" y="5871034"/>
                <a:ext cx="1100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6" name="墨迹 35"/>
              <p14:cNvContentPartPr/>
              <p14:nvPr/>
            </p14:nvContentPartPr>
            <p14:xfrm>
              <a:off x="10414000" y="5769518"/>
              <a:ext cx="22577" cy="27917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2"/>
            </p:blipFill>
            <p:spPr>
              <a:xfrm>
                <a:off x="10414000" y="5769518"/>
                <a:ext cx="22577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7" name="墨迹 36"/>
              <p14:cNvContentPartPr/>
              <p14:nvPr/>
            </p14:nvContentPartPr>
            <p14:xfrm>
              <a:off x="10509955" y="5808996"/>
              <a:ext cx="194733" cy="15791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4"/>
            </p:blipFill>
            <p:spPr>
              <a:xfrm>
                <a:off x="10509955" y="5808996"/>
                <a:ext cx="19473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8" name="墨迹 37"/>
              <p14:cNvContentPartPr/>
              <p14:nvPr/>
            </p14:nvContentPartPr>
            <p14:xfrm>
              <a:off x="10605911" y="5648967"/>
              <a:ext cx="16933" cy="11297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6"/>
            </p:blipFill>
            <p:spPr>
              <a:xfrm>
                <a:off x="10605911" y="5648967"/>
                <a:ext cx="16933" cy="112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9" name="墨迹 38"/>
              <p14:cNvContentPartPr/>
              <p14:nvPr/>
            </p14:nvContentPartPr>
            <p14:xfrm>
              <a:off x="10701867" y="5647381"/>
              <a:ext cx="22577" cy="11931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8"/>
            </p:blipFill>
            <p:spPr>
              <a:xfrm>
                <a:off x="10701867" y="5647381"/>
                <a:ext cx="22577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0" name="墨迹 39"/>
              <p14:cNvContentPartPr/>
              <p14:nvPr/>
            </p14:nvContentPartPr>
            <p14:xfrm>
              <a:off x="10634132" y="5521366"/>
              <a:ext cx="112889" cy="11279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0"/>
            </p:blipFill>
            <p:spPr>
              <a:xfrm>
                <a:off x="10634132" y="5521366"/>
                <a:ext cx="1128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1" name="墨迹 40"/>
              <p14:cNvContentPartPr/>
              <p14:nvPr/>
            </p14:nvContentPartPr>
            <p14:xfrm>
              <a:off x="10696222" y="5831555"/>
              <a:ext cx="186267" cy="2820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2"/>
            </p:blipFill>
            <p:spPr>
              <a:xfrm>
                <a:off x="10696222" y="5831555"/>
                <a:ext cx="186267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2" name="墨迹 41"/>
              <p14:cNvContentPartPr/>
              <p14:nvPr/>
            </p14:nvContentPartPr>
            <p14:xfrm>
              <a:off x="10953044" y="5734092"/>
              <a:ext cx="25400" cy="20179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4"/>
            </p:blipFill>
            <p:spPr>
              <a:xfrm>
                <a:off x="10953044" y="5734092"/>
                <a:ext cx="25400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墨迹 42"/>
              <p14:cNvContentPartPr/>
              <p14:nvPr/>
            </p14:nvContentPartPr>
            <p14:xfrm>
              <a:off x="10989732" y="5820276"/>
              <a:ext cx="67733" cy="2819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6"/>
            </p:blipFill>
            <p:spPr>
              <a:xfrm>
                <a:off x="10989732" y="5820276"/>
                <a:ext cx="677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4" name="墨迹 43"/>
              <p14:cNvContentPartPr/>
              <p14:nvPr/>
            </p14:nvContentPartPr>
            <p14:xfrm>
              <a:off x="11077222" y="5683334"/>
              <a:ext cx="25400" cy="43585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8"/>
            </p:blipFill>
            <p:spPr>
              <a:xfrm>
                <a:off x="11077222" y="5683334"/>
                <a:ext cx="25400" cy="43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5" name="墨迹 44"/>
              <p14:cNvContentPartPr/>
              <p14:nvPr/>
            </p14:nvContentPartPr>
            <p14:xfrm>
              <a:off x="11286067" y="5842835"/>
              <a:ext cx="412044" cy="3947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0"/>
            </p:blipFill>
            <p:spPr>
              <a:xfrm>
                <a:off x="11286067" y="5842835"/>
                <a:ext cx="4120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6" name="墨迹 45"/>
              <p14:cNvContentPartPr/>
              <p14:nvPr/>
            </p14:nvContentPartPr>
            <p14:xfrm>
              <a:off x="11641667" y="5775158"/>
              <a:ext cx="203729" cy="25379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2"/>
            </p:blipFill>
            <p:spPr>
              <a:xfrm>
                <a:off x="11641667" y="5775158"/>
                <a:ext cx="20372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7" name="墨迹 46"/>
              <p14:cNvContentPartPr/>
              <p14:nvPr/>
            </p14:nvContentPartPr>
            <p14:xfrm>
              <a:off x="9453738" y="5755418"/>
              <a:ext cx="158750" cy="3665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4"/>
            </p:blipFill>
            <p:spPr>
              <a:xfrm>
                <a:off x="9453738" y="5755418"/>
                <a:ext cx="15875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8" name="墨迹 47"/>
              <p14:cNvContentPartPr/>
              <p14:nvPr/>
            </p14:nvContentPartPr>
            <p14:xfrm>
              <a:off x="9630833" y="5681396"/>
              <a:ext cx="15522" cy="9376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6"/>
            </p:blipFill>
            <p:spPr>
              <a:xfrm>
                <a:off x="9630833" y="5681396"/>
                <a:ext cx="15522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9" name="墨迹 48"/>
              <p14:cNvContentPartPr/>
              <p14:nvPr/>
            </p14:nvContentPartPr>
            <p14:xfrm>
              <a:off x="9646355" y="5732859"/>
              <a:ext cx="64912" cy="1409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8"/>
            </p:blipFill>
            <p:spPr>
              <a:xfrm>
                <a:off x="9646355" y="5732859"/>
                <a:ext cx="649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0" name="墨迹 49"/>
              <p14:cNvContentPartPr/>
              <p14:nvPr/>
            </p14:nvContentPartPr>
            <p14:xfrm>
              <a:off x="9719733" y="5668001"/>
              <a:ext cx="5644" cy="16073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0"/>
            </p:blipFill>
            <p:spPr>
              <a:xfrm>
                <a:off x="9719733" y="5668001"/>
                <a:ext cx="5644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1" name="墨迹 50"/>
              <p14:cNvContentPartPr/>
              <p14:nvPr/>
            </p14:nvContentPartPr>
            <p14:xfrm>
              <a:off x="9002888" y="5768813"/>
              <a:ext cx="127000" cy="9658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2"/>
            </p:blipFill>
            <p:spPr>
              <a:xfrm>
                <a:off x="9002888" y="5768813"/>
                <a:ext cx="127000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2" name="墨迹 51"/>
              <p14:cNvContentPartPr/>
              <p14:nvPr/>
            </p14:nvContentPartPr>
            <p14:xfrm>
              <a:off x="8827911" y="5673641"/>
              <a:ext cx="50800" cy="16073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4"/>
            </p:blipFill>
            <p:spPr>
              <a:xfrm>
                <a:off x="8827911" y="5673641"/>
                <a:ext cx="5080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3" name="墨迹 52"/>
              <p14:cNvContentPartPr/>
              <p14:nvPr/>
            </p14:nvContentPartPr>
            <p14:xfrm>
              <a:off x="8844844" y="5741319"/>
              <a:ext cx="132644" cy="4511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6"/>
            </p:blipFill>
            <p:spPr>
              <a:xfrm>
                <a:off x="8844844" y="5741319"/>
                <a:ext cx="1326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4" name="墨迹 53"/>
              <p14:cNvContentPartPr/>
              <p14:nvPr/>
            </p14:nvContentPartPr>
            <p14:xfrm>
              <a:off x="8957733" y="5684216"/>
              <a:ext cx="4234" cy="22629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8"/>
            </p:blipFill>
            <p:spPr>
              <a:xfrm>
                <a:off x="8957733" y="5684216"/>
                <a:ext cx="4234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5" name="墨迹 54"/>
              <p14:cNvContentPartPr/>
              <p14:nvPr/>
            </p14:nvContentPartPr>
            <p14:xfrm>
              <a:off x="10509955" y="5425490"/>
              <a:ext cx="406400" cy="28763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0"/>
            </p:blipFill>
            <p:spPr>
              <a:xfrm>
                <a:off x="10509955" y="5425490"/>
                <a:ext cx="406400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6" name="墨迹 55"/>
              <p14:cNvContentPartPr/>
              <p14:nvPr/>
            </p14:nvContentPartPr>
            <p14:xfrm>
              <a:off x="8878711" y="6621128"/>
              <a:ext cx="519289" cy="1409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2"/>
            </p:blipFill>
            <p:spPr>
              <a:xfrm>
                <a:off x="8878711" y="6621128"/>
                <a:ext cx="5192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7" name="墨迹 56"/>
              <p14:cNvContentPartPr/>
              <p14:nvPr/>
            </p14:nvContentPartPr>
            <p14:xfrm>
              <a:off x="9344377" y="6538469"/>
              <a:ext cx="136349" cy="18135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4"/>
            </p:blipFill>
            <p:spPr>
              <a:xfrm>
                <a:off x="9344377" y="6538469"/>
                <a:ext cx="136349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墨迹 57"/>
              <p14:cNvContentPartPr/>
              <p14:nvPr/>
            </p14:nvContentPartPr>
            <p14:xfrm>
              <a:off x="5441244" y="2179431"/>
              <a:ext cx="287866" cy="31124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6"/>
            </p:blipFill>
            <p:spPr>
              <a:xfrm>
                <a:off x="5441244" y="2179431"/>
                <a:ext cx="287866" cy="311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墨迹 58"/>
              <p14:cNvContentPartPr/>
              <p14:nvPr/>
            </p14:nvContentPartPr>
            <p14:xfrm>
              <a:off x="6753577" y="1226657"/>
              <a:ext cx="26988" cy="140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8"/>
            </p:blipFill>
            <p:spPr>
              <a:xfrm>
                <a:off x="6753577" y="1226657"/>
                <a:ext cx="2698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0" name="墨迹 59"/>
              <p14:cNvContentPartPr/>
              <p14:nvPr/>
            </p14:nvContentPartPr>
            <p14:xfrm>
              <a:off x="5463822" y="2205162"/>
              <a:ext cx="282222" cy="28763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0"/>
            </p:blipFill>
            <p:spPr>
              <a:xfrm>
                <a:off x="5463822" y="2205162"/>
                <a:ext cx="28222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1" name="墨迹 60"/>
              <p14:cNvContentPartPr/>
              <p14:nvPr/>
            </p14:nvContentPartPr>
            <p14:xfrm>
              <a:off x="4436533" y="2317958"/>
              <a:ext cx="291570" cy="31019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2"/>
            </p:blipFill>
            <p:spPr>
              <a:xfrm>
                <a:off x="4436533" y="2317958"/>
                <a:ext cx="291570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2" name="墨迹 61"/>
              <p14:cNvContentPartPr/>
              <p14:nvPr/>
            </p14:nvContentPartPr>
            <p14:xfrm>
              <a:off x="3313288" y="3175208"/>
              <a:ext cx="166512" cy="13535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4"/>
            </p:blipFill>
            <p:spPr>
              <a:xfrm>
                <a:off x="3313288" y="3175208"/>
                <a:ext cx="166512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3" name="墨迹 62"/>
              <p14:cNvContentPartPr/>
              <p14:nvPr/>
            </p14:nvContentPartPr>
            <p14:xfrm>
              <a:off x="3352800" y="2994735"/>
              <a:ext cx="14111" cy="10521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6"/>
            </p:blipFill>
            <p:spPr>
              <a:xfrm>
                <a:off x="3352800" y="2994735"/>
                <a:ext cx="14111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4" name="墨迹 63"/>
              <p14:cNvContentPartPr/>
              <p14:nvPr/>
            </p14:nvContentPartPr>
            <p14:xfrm>
              <a:off x="3420533" y="2994735"/>
              <a:ext cx="11289" cy="13817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8"/>
            </p:blipFill>
            <p:spPr>
              <a:xfrm>
                <a:off x="3420533" y="2994735"/>
                <a:ext cx="11289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5" name="墨迹 64"/>
              <p14:cNvContentPartPr/>
              <p14:nvPr/>
            </p14:nvContentPartPr>
            <p14:xfrm>
              <a:off x="3347155" y="2853740"/>
              <a:ext cx="90311" cy="10715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0"/>
            </p:blipFill>
            <p:spPr>
              <a:xfrm>
                <a:off x="3347155" y="2853740"/>
                <a:ext cx="903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6" name="墨迹 65"/>
              <p14:cNvContentPartPr/>
              <p14:nvPr/>
            </p14:nvContentPartPr>
            <p14:xfrm>
              <a:off x="3480858" y="3225967"/>
              <a:ext cx="148519" cy="169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2"/>
            </p:blipFill>
            <p:spPr>
              <a:xfrm>
                <a:off x="3480858" y="3225967"/>
                <a:ext cx="14851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7" name="墨迹 66"/>
              <p14:cNvContentPartPr/>
              <p14:nvPr/>
            </p14:nvContentPartPr>
            <p14:xfrm>
              <a:off x="3668888" y="3141370"/>
              <a:ext cx="5645" cy="12125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4"/>
            </p:blipFill>
            <p:spPr>
              <a:xfrm>
                <a:off x="3668888" y="3141370"/>
                <a:ext cx="5645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8" name="墨迹 67"/>
              <p14:cNvContentPartPr/>
              <p14:nvPr/>
            </p14:nvContentPartPr>
            <p14:xfrm>
              <a:off x="3685822" y="3214687"/>
              <a:ext cx="67733" cy="2255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6"/>
            </p:blipFill>
            <p:spPr>
              <a:xfrm>
                <a:off x="3685822" y="3214687"/>
                <a:ext cx="677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9" name="墨迹 68"/>
              <p14:cNvContentPartPr/>
              <p14:nvPr/>
            </p14:nvContentPartPr>
            <p14:xfrm>
              <a:off x="3762022" y="3139783"/>
              <a:ext cx="14111" cy="19334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8"/>
            </p:blipFill>
            <p:spPr>
              <a:xfrm>
                <a:off x="3762022" y="3139783"/>
                <a:ext cx="14111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0" name="墨迹 69"/>
              <p14:cNvContentPartPr/>
              <p14:nvPr/>
            </p14:nvContentPartPr>
            <p14:xfrm>
              <a:off x="3358444" y="3344402"/>
              <a:ext cx="11289" cy="15791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0"/>
            </p:blipFill>
            <p:spPr>
              <a:xfrm>
                <a:off x="3358444" y="3344402"/>
                <a:ext cx="1128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1" name="墨迹 70"/>
              <p14:cNvContentPartPr/>
              <p14:nvPr/>
            </p14:nvContentPartPr>
            <p14:xfrm>
              <a:off x="3299883" y="3502317"/>
              <a:ext cx="143228" cy="9587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2"/>
            </p:blipFill>
            <p:spPr>
              <a:xfrm>
                <a:off x="3299883" y="3502317"/>
                <a:ext cx="143228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2" name="墨迹 71"/>
              <p14:cNvContentPartPr/>
              <p14:nvPr/>
            </p14:nvContentPartPr>
            <p14:xfrm>
              <a:off x="3347155" y="3623573"/>
              <a:ext cx="11289" cy="9587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4"/>
            </p:blipFill>
            <p:spPr>
              <a:xfrm>
                <a:off x="3347155" y="3623573"/>
                <a:ext cx="11289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3" name="墨迹 72"/>
              <p14:cNvContentPartPr/>
              <p14:nvPr/>
            </p14:nvContentPartPr>
            <p14:xfrm>
              <a:off x="3392311" y="3615113"/>
              <a:ext cx="16933" cy="11561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6"/>
            </p:blipFill>
            <p:spPr>
              <a:xfrm>
                <a:off x="3392311" y="3615113"/>
                <a:ext cx="16933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4" name="墨迹 73"/>
              <p14:cNvContentPartPr/>
              <p14:nvPr/>
            </p14:nvContentPartPr>
            <p14:xfrm>
              <a:off x="3337277" y="3744829"/>
              <a:ext cx="88900" cy="9887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8"/>
            </p:blipFill>
            <p:spPr>
              <a:xfrm>
                <a:off x="3337277" y="3744829"/>
                <a:ext cx="88900" cy="98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5" name="墨迹 74"/>
              <p14:cNvContentPartPr/>
              <p14:nvPr/>
            </p14:nvContentPartPr>
            <p14:xfrm>
              <a:off x="3522133" y="3530516"/>
              <a:ext cx="132644" cy="1973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0"/>
            </p:blipFill>
            <p:spPr>
              <a:xfrm>
                <a:off x="3522133" y="3530516"/>
                <a:ext cx="1326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6" name="墨迹 75"/>
              <p14:cNvContentPartPr/>
              <p14:nvPr/>
            </p14:nvContentPartPr>
            <p14:xfrm>
              <a:off x="3708400" y="3479758"/>
              <a:ext cx="360" cy="10997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2"/>
            </p:blipFill>
            <p:spPr>
              <a:xfrm>
                <a:off x="3708400" y="3479758"/>
                <a:ext cx="36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7" name="墨迹 76"/>
              <p14:cNvContentPartPr/>
              <p14:nvPr/>
            </p14:nvContentPartPr>
            <p14:xfrm>
              <a:off x="3725333" y="3541795"/>
              <a:ext cx="56444" cy="1692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4"/>
            </p:blipFill>
            <p:spPr>
              <a:xfrm>
                <a:off x="3725333" y="3541795"/>
                <a:ext cx="564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8" name="墨迹 77"/>
              <p14:cNvContentPartPr/>
              <p14:nvPr/>
            </p14:nvContentPartPr>
            <p14:xfrm>
              <a:off x="3821288" y="3433053"/>
              <a:ext cx="8467" cy="27229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6"/>
            </p:blipFill>
            <p:spPr>
              <a:xfrm>
                <a:off x="3821288" y="3433053"/>
                <a:ext cx="8467" cy="27229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05" y="338125"/>
            <a:ext cx="11164790" cy="5755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773" y="602453"/>
            <a:ext cx="8821021" cy="1440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47" y="1950237"/>
            <a:ext cx="10102106" cy="43053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7298266" y="1858314"/>
              <a:ext cx="67734" cy="535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7298266" y="1858314"/>
                <a:ext cx="67734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4622800" y="2317958"/>
              <a:ext cx="197555" cy="24251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4622800" y="2317958"/>
                <a:ext cx="197555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4715227" y="2430754"/>
              <a:ext cx="105128" cy="14945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9"/>
            </p:blipFill>
            <p:spPr>
              <a:xfrm>
                <a:off x="4715227" y="2430754"/>
                <a:ext cx="105128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854222" y="2410134"/>
              <a:ext cx="141111" cy="13147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1"/>
            </p:blipFill>
            <p:spPr>
              <a:xfrm>
                <a:off x="4854222" y="2410134"/>
                <a:ext cx="141111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墨迹 9"/>
              <p14:cNvContentPartPr/>
              <p14:nvPr/>
            </p14:nvContentPartPr>
            <p14:xfrm>
              <a:off x="4997626" y="2259445"/>
              <a:ext cx="295451" cy="28058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3"/>
            </p:blipFill>
            <p:spPr>
              <a:xfrm>
                <a:off x="4997626" y="2259445"/>
                <a:ext cx="295451" cy="280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墨迹 10"/>
              <p14:cNvContentPartPr/>
              <p14:nvPr/>
            </p14:nvContentPartPr>
            <p14:xfrm>
              <a:off x="5881511" y="2690185"/>
              <a:ext cx="59266" cy="6203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5"/>
            </p:blipFill>
            <p:spPr>
              <a:xfrm>
                <a:off x="5881511" y="2690185"/>
                <a:ext cx="5926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墨迹 11"/>
              <p14:cNvContentPartPr/>
              <p14:nvPr/>
            </p14:nvContentPartPr>
            <p14:xfrm>
              <a:off x="5858933" y="2682430"/>
              <a:ext cx="135467" cy="56045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7"/>
            </p:blipFill>
            <p:spPr>
              <a:xfrm>
                <a:off x="5858933" y="2682430"/>
                <a:ext cx="135467" cy="560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墨迹 12"/>
              <p14:cNvContentPartPr/>
              <p14:nvPr/>
            </p14:nvContentPartPr>
            <p14:xfrm>
              <a:off x="5840941" y="2935517"/>
              <a:ext cx="102659" cy="592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9"/>
            </p:blipFill>
            <p:spPr>
              <a:xfrm>
                <a:off x="5840941" y="2935517"/>
                <a:ext cx="10265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墨迹 13"/>
              <p14:cNvContentPartPr/>
              <p14:nvPr/>
            </p14:nvContentPartPr>
            <p14:xfrm>
              <a:off x="5974644" y="2712745"/>
              <a:ext cx="132644" cy="29044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1"/>
            </p:blipFill>
            <p:spPr>
              <a:xfrm>
                <a:off x="5974644" y="2712745"/>
                <a:ext cx="132644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墨迹 14"/>
              <p14:cNvContentPartPr/>
              <p14:nvPr/>
            </p14:nvContentPartPr>
            <p14:xfrm>
              <a:off x="6045200" y="2843870"/>
              <a:ext cx="158044" cy="15579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3"/>
            </p:blipFill>
            <p:spPr>
              <a:xfrm>
                <a:off x="6045200" y="2843870"/>
                <a:ext cx="158044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墨迹 15"/>
              <p14:cNvContentPartPr/>
              <p14:nvPr/>
            </p14:nvContentPartPr>
            <p14:xfrm>
              <a:off x="6205361" y="2708515"/>
              <a:ext cx="153106" cy="26577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"/>
            </p:blipFill>
            <p:spPr>
              <a:xfrm>
                <a:off x="6205361" y="2708515"/>
                <a:ext cx="153106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墨迹 16"/>
              <p14:cNvContentPartPr/>
              <p14:nvPr/>
            </p14:nvContentPartPr>
            <p14:xfrm>
              <a:off x="6374694" y="2650707"/>
              <a:ext cx="197556" cy="27071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7"/>
            </p:blipFill>
            <p:spPr>
              <a:xfrm>
                <a:off x="6374694" y="2650707"/>
                <a:ext cx="197556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墨迹 17"/>
              <p14:cNvContentPartPr/>
              <p14:nvPr/>
            </p14:nvContentPartPr>
            <p14:xfrm>
              <a:off x="6418438" y="2876299"/>
              <a:ext cx="202494" cy="10997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9"/>
            </p:blipFill>
            <p:spPr>
              <a:xfrm>
                <a:off x="6418438" y="2876299"/>
                <a:ext cx="20249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墨迹 18"/>
              <p14:cNvContentPartPr/>
              <p14:nvPr/>
            </p14:nvContentPartPr>
            <p14:xfrm>
              <a:off x="9601200" y="3113170"/>
              <a:ext cx="318911" cy="19334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1"/>
            </p:blipFill>
            <p:spPr>
              <a:xfrm>
                <a:off x="9601200" y="3113170"/>
                <a:ext cx="318911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墨迹 19"/>
              <p14:cNvContentPartPr/>
              <p14:nvPr/>
            </p14:nvContentPartPr>
            <p14:xfrm>
              <a:off x="5873044" y="3620753"/>
              <a:ext cx="395111" cy="2819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3"/>
            </p:blipFill>
            <p:spPr>
              <a:xfrm>
                <a:off x="5873044" y="3620753"/>
                <a:ext cx="395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墨迹 20"/>
              <p14:cNvContentPartPr/>
              <p14:nvPr/>
            </p14:nvContentPartPr>
            <p14:xfrm>
              <a:off x="7944555" y="3310564"/>
              <a:ext cx="200378" cy="25943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5"/>
            </p:blipFill>
            <p:spPr>
              <a:xfrm>
                <a:off x="7944555" y="3310564"/>
                <a:ext cx="20037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墨迹 21"/>
              <p14:cNvContentPartPr/>
              <p14:nvPr/>
            </p14:nvContentPartPr>
            <p14:xfrm>
              <a:off x="7941733" y="3338763"/>
              <a:ext cx="152400" cy="23123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7"/>
            </p:blipFill>
            <p:spPr>
              <a:xfrm>
                <a:off x="7941733" y="3338763"/>
                <a:ext cx="152400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墨迹 22"/>
              <p14:cNvContentPartPr/>
              <p14:nvPr/>
            </p14:nvContentPartPr>
            <p14:xfrm>
              <a:off x="8633177" y="3338763"/>
              <a:ext cx="160867" cy="28199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9"/>
            </p:blipFill>
            <p:spPr>
              <a:xfrm>
                <a:off x="8633177" y="3338763"/>
                <a:ext cx="16086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墨迹 23"/>
              <p14:cNvContentPartPr/>
              <p14:nvPr/>
            </p14:nvContentPartPr>
            <p14:xfrm>
              <a:off x="8709377" y="3547435"/>
              <a:ext cx="90312" cy="7137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1"/>
            </p:blipFill>
            <p:spPr>
              <a:xfrm>
                <a:off x="8709377" y="3547435"/>
                <a:ext cx="90312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墨迹 24"/>
              <p14:cNvContentPartPr/>
              <p14:nvPr/>
            </p14:nvContentPartPr>
            <p14:xfrm>
              <a:off x="8760177" y="3316204"/>
              <a:ext cx="129823" cy="25097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3"/>
            </p:blipFill>
            <p:spPr>
              <a:xfrm>
                <a:off x="8760177" y="3316204"/>
                <a:ext cx="129823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6" name="墨迹 25"/>
              <p14:cNvContentPartPr/>
              <p14:nvPr/>
            </p14:nvContentPartPr>
            <p14:xfrm>
              <a:off x="8831791" y="3451559"/>
              <a:ext cx="142875" cy="20303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5"/>
            </p:blipFill>
            <p:spPr>
              <a:xfrm>
                <a:off x="8831791" y="3451559"/>
                <a:ext cx="14287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" name="墨迹 26"/>
              <p14:cNvContentPartPr/>
              <p14:nvPr/>
            </p14:nvContentPartPr>
            <p14:xfrm>
              <a:off x="8954911" y="3268265"/>
              <a:ext cx="244828" cy="39760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7"/>
            </p:blipFill>
            <p:spPr>
              <a:xfrm>
                <a:off x="8954911" y="3268265"/>
                <a:ext cx="244828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墨迹 27"/>
              <p14:cNvContentPartPr/>
              <p14:nvPr/>
            </p14:nvContentPartPr>
            <p14:xfrm>
              <a:off x="9093200" y="3592554"/>
              <a:ext cx="163688" cy="10997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9"/>
            </p:blipFill>
            <p:spPr>
              <a:xfrm>
                <a:off x="9093200" y="3592554"/>
                <a:ext cx="16368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墨迹 28"/>
              <p14:cNvContentPartPr/>
              <p14:nvPr/>
            </p14:nvContentPartPr>
            <p14:xfrm>
              <a:off x="9309805" y="3327483"/>
              <a:ext cx="265995" cy="34402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1"/>
            </p:blipFill>
            <p:spPr>
              <a:xfrm>
                <a:off x="9309805" y="3327483"/>
                <a:ext cx="265995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0" name="墨迹 29"/>
              <p14:cNvContentPartPr/>
              <p14:nvPr/>
            </p14:nvContentPartPr>
            <p14:xfrm>
              <a:off x="9499600" y="3498616"/>
              <a:ext cx="79022" cy="11931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3"/>
            </p:blipFill>
            <p:spPr>
              <a:xfrm>
                <a:off x="9499600" y="3498616"/>
                <a:ext cx="79022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1" name="墨迹 30"/>
              <p14:cNvContentPartPr/>
              <p14:nvPr/>
            </p14:nvContentPartPr>
            <p14:xfrm>
              <a:off x="9626600" y="3359736"/>
              <a:ext cx="104422" cy="2017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5"/>
            </p:blipFill>
            <p:spPr>
              <a:xfrm>
                <a:off x="9626600" y="3359736"/>
                <a:ext cx="104422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2" name="墨迹 31"/>
              <p14:cNvContentPartPr/>
              <p14:nvPr/>
            </p14:nvContentPartPr>
            <p14:xfrm>
              <a:off x="9714088" y="3369253"/>
              <a:ext cx="203200" cy="9922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7"/>
            </p:blipFill>
            <p:spPr>
              <a:xfrm>
                <a:off x="9714088" y="3369253"/>
                <a:ext cx="203200" cy="99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3" name="墨迹 32"/>
              <p14:cNvContentPartPr/>
              <p14:nvPr/>
            </p14:nvContentPartPr>
            <p14:xfrm>
              <a:off x="9759421" y="3470417"/>
              <a:ext cx="73201" cy="2626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9"/>
            </p:blipFill>
            <p:spPr>
              <a:xfrm>
                <a:off x="9759421" y="3470417"/>
                <a:ext cx="73201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4" name="墨迹 33"/>
              <p14:cNvContentPartPr/>
              <p14:nvPr/>
            </p14:nvContentPartPr>
            <p14:xfrm>
              <a:off x="9725377" y="3536156"/>
              <a:ext cx="163689" cy="10222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1"/>
            </p:blipFill>
            <p:spPr>
              <a:xfrm>
                <a:off x="9725377" y="3536156"/>
                <a:ext cx="163689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5" name="墨迹 34"/>
              <p14:cNvContentPartPr/>
              <p14:nvPr/>
            </p14:nvContentPartPr>
            <p14:xfrm>
              <a:off x="9968088" y="3357621"/>
              <a:ext cx="355600" cy="33644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3"/>
            </p:blipFill>
            <p:spPr>
              <a:xfrm>
                <a:off x="9968088" y="3357621"/>
                <a:ext cx="355600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6" name="墨迹 35"/>
              <p14:cNvContentPartPr/>
              <p14:nvPr/>
            </p14:nvContentPartPr>
            <p14:xfrm>
              <a:off x="5328355" y="3620753"/>
              <a:ext cx="485422" cy="41734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5"/>
            </p:blipFill>
            <p:spPr>
              <a:xfrm>
                <a:off x="5328355" y="3620753"/>
                <a:ext cx="485422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7" name="墨迹 36"/>
              <p14:cNvContentPartPr/>
              <p14:nvPr/>
            </p14:nvContentPartPr>
            <p14:xfrm>
              <a:off x="8993893" y="4144549"/>
              <a:ext cx="172684" cy="24480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7"/>
            </p:blipFill>
            <p:spPr>
              <a:xfrm>
                <a:off x="8993893" y="4144549"/>
                <a:ext cx="172684" cy="244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8" name="墨迹 37"/>
              <p14:cNvContentPartPr/>
              <p14:nvPr/>
            </p14:nvContentPartPr>
            <p14:xfrm>
              <a:off x="9144000" y="4184733"/>
              <a:ext cx="203200" cy="11279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9"/>
            </p:blipFill>
            <p:spPr>
              <a:xfrm>
                <a:off x="9144000" y="4184733"/>
                <a:ext cx="20320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9" name="墨迹 38"/>
              <p14:cNvContentPartPr/>
              <p14:nvPr/>
            </p14:nvContentPartPr>
            <p14:xfrm>
              <a:off x="9109427" y="4286250"/>
              <a:ext cx="119239" cy="253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1"/>
            </p:blipFill>
            <p:spPr>
              <a:xfrm>
                <a:off x="9109427" y="4286250"/>
                <a:ext cx="11923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0" name="墨迹 39"/>
              <p14:cNvContentPartPr/>
              <p14:nvPr/>
            </p14:nvContentPartPr>
            <p14:xfrm>
              <a:off x="9104488" y="4353927"/>
              <a:ext cx="155222" cy="16566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3"/>
            </p:blipFill>
            <p:spPr>
              <a:xfrm>
                <a:off x="9104488" y="4353927"/>
                <a:ext cx="155222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1" name="墨迹 40"/>
              <p14:cNvContentPartPr/>
              <p14:nvPr/>
            </p14:nvContentPartPr>
            <p14:xfrm>
              <a:off x="9322505" y="4165699"/>
              <a:ext cx="98778" cy="21360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5"/>
            </p:blipFill>
            <p:spPr>
              <a:xfrm>
                <a:off x="9322505" y="4165699"/>
                <a:ext cx="98778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2" name="墨迹 41"/>
              <p14:cNvContentPartPr/>
              <p14:nvPr/>
            </p14:nvContentPartPr>
            <p14:xfrm>
              <a:off x="9386711" y="4167814"/>
              <a:ext cx="186266" cy="16637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7"/>
            </p:blipFill>
            <p:spPr>
              <a:xfrm>
                <a:off x="9386711" y="4167814"/>
                <a:ext cx="18626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3" name="墨迹 42"/>
              <p14:cNvContentPartPr/>
              <p14:nvPr/>
            </p14:nvContentPartPr>
            <p14:xfrm>
              <a:off x="9399411" y="4274970"/>
              <a:ext cx="133350" cy="21995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9"/>
            </p:blipFill>
            <p:spPr>
              <a:xfrm>
                <a:off x="9399411" y="4274970"/>
                <a:ext cx="13335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4" name="墨迹 43"/>
              <p14:cNvContentPartPr/>
              <p14:nvPr/>
            </p14:nvContentPartPr>
            <p14:xfrm>
              <a:off x="9283523" y="4449804"/>
              <a:ext cx="168099" cy="2114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1"/>
            </p:blipFill>
            <p:spPr>
              <a:xfrm>
                <a:off x="9283523" y="4449804"/>
                <a:ext cx="168099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5" name="墨迹 44"/>
              <p14:cNvContentPartPr/>
              <p14:nvPr/>
            </p14:nvContentPartPr>
            <p14:xfrm>
              <a:off x="9437511" y="4353927"/>
              <a:ext cx="133174" cy="15509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3"/>
            </p:blipFill>
            <p:spPr>
              <a:xfrm>
                <a:off x="9437511" y="4353927"/>
                <a:ext cx="13317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6" name="墨迹 45"/>
              <p14:cNvContentPartPr/>
              <p14:nvPr/>
            </p14:nvContentPartPr>
            <p14:xfrm>
              <a:off x="9966501" y="4186848"/>
              <a:ext cx="185031" cy="26436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5"/>
            </p:blipFill>
            <p:spPr>
              <a:xfrm>
                <a:off x="9966501" y="4186848"/>
                <a:ext cx="185031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7" name="墨迹 46"/>
              <p14:cNvContentPartPr/>
              <p14:nvPr/>
            </p14:nvContentPartPr>
            <p14:xfrm>
              <a:off x="10188222" y="4145254"/>
              <a:ext cx="109361" cy="5921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7"/>
            </p:blipFill>
            <p:spPr>
              <a:xfrm>
                <a:off x="10188222" y="4145254"/>
                <a:ext cx="10936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8" name="墨迹 47"/>
              <p14:cNvContentPartPr/>
              <p14:nvPr/>
            </p14:nvContentPartPr>
            <p14:xfrm>
              <a:off x="10117666" y="4201652"/>
              <a:ext cx="149578" cy="28569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9"/>
            </p:blipFill>
            <p:spPr>
              <a:xfrm>
                <a:off x="10117666" y="4201652"/>
                <a:ext cx="149578" cy="285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墨迹 48"/>
              <p14:cNvContentPartPr/>
              <p14:nvPr/>
            </p14:nvContentPartPr>
            <p14:xfrm>
              <a:off x="10051344" y="4370141"/>
              <a:ext cx="303388" cy="14170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1"/>
            </p:blipFill>
            <p:spPr>
              <a:xfrm>
                <a:off x="10051344" y="4370141"/>
                <a:ext cx="303388" cy="141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0" name="墨迹 49"/>
              <p14:cNvContentPartPr/>
              <p14:nvPr/>
            </p14:nvContentPartPr>
            <p14:xfrm>
              <a:off x="10337800" y="4077577"/>
              <a:ext cx="119944" cy="49066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3"/>
            </p:blipFill>
            <p:spPr>
              <a:xfrm>
                <a:off x="10337800" y="4077577"/>
                <a:ext cx="119944" cy="490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1" name="墨迹 50"/>
              <p14:cNvContentPartPr/>
              <p14:nvPr/>
            </p14:nvContentPartPr>
            <p14:xfrm>
              <a:off x="10255955" y="4266510"/>
              <a:ext cx="250120" cy="11561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5"/>
            </p:blipFill>
            <p:spPr>
              <a:xfrm>
                <a:off x="10255955" y="4266510"/>
                <a:ext cx="250120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2" name="墨迹 51"/>
              <p14:cNvContentPartPr/>
              <p14:nvPr/>
            </p14:nvContentPartPr>
            <p14:xfrm>
              <a:off x="10347677" y="4224388"/>
              <a:ext cx="176390" cy="28745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7"/>
            </p:blipFill>
            <p:spPr>
              <a:xfrm>
                <a:off x="10347677" y="4224388"/>
                <a:ext cx="176390" cy="287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3" name="墨迹 52"/>
              <p14:cNvContentPartPr/>
              <p14:nvPr/>
            </p14:nvContentPartPr>
            <p14:xfrm>
              <a:off x="10634132" y="4221392"/>
              <a:ext cx="157693" cy="4229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9"/>
            </p:blipFill>
            <p:spPr>
              <a:xfrm>
                <a:off x="10634132" y="4221392"/>
                <a:ext cx="15769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4" name="墨迹 53"/>
              <p14:cNvContentPartPr/>
              <p14:nvPr/>
            </p14:nvContentPartPr>
            <p14:xfrm>
              <a:off x="10608732" y="4165699"/>
              <a:ext cx="115712" cy="28692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1"/>
            </p:blipFill>
            <p:spPr>
              <a:xfrm>
                <a:off x="10608732" y="4165699"/>
                <a:ext cx="115712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5" name="墨迹 54"/>
              <p14:cNvContentPartPr/>
              <p14:nvPr/>
            </p14:nvContentPartPr>
            <p14:xfrm>
              <a:off x="10775244" y="4337008"/>
              <a:ext cx="103717" cy="14381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3"/>
            </p:blipFill>
            <p:spPr>
              <a:xfrm>
                <a:off x="10775244" y="4337008"/>
                <a:ext cx="10371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6" name="墨迹 55"/>
              <p14:cNvContentPartPr/>
              <p14:nvPr/>
            </p14:nvContentPartPr>
            <p14:xfrm>
              <a:off x="9759244" y="4224212"/>
              <a:ext cx="169333" cy="40042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5"/>
            </p:blipFill>
            <p:spPr>
              <a:xfrm>
                <a:off x="9759244" y="4224212"/>
                <a:ext cx="169333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7" name="墨迹 56"/>
              <p14:cNvContentPartPr/>
              <p14:nvPr/>
            </p14:nvContentPartPr>
            <p14:xfrm>
              <a:off x="9747955" y="4630277"/>
              <a:ext cx="36689" cy="50758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7"/>
            </p:blipFill>
            <p:spPr>
              <a:xfrm>
                <a:off x="9747955" y="4630277"/>
                <a:ext cx="36689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8" name="墨迹 57"/>
              <p14:cNvContentPartPr/>
              <p14:nvPr/>
            </p14:nvContentPartPr>
            <p14:xfrm>
              <a:off x="10078155" y="4833310"/>
              <a:ext cx="138289" cy="24533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9"/>
            </p:blipFill>
            <p:spPr>
              <a:xfrm>
                <a:off x="10078155" y="4833310"/>
                <a:ext cx="138289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9" name="墨迹 58"/>
              <p14:cNvContentPartPr/>
              <p14:nvPr/>
            </p14:nvContentPartPr>
            <p14:xfrm>
              <a:off x="10143066" y="5013784"/>
              <a:ext cx="73378" cy="5357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1"/>
            </p:blipFill>
            <p:spPr>
              <a:xfrm>
                <a:off x="10143066" y="5013784"/>
                <a:ext cx="7337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0" name="墨迹 59"/>
              <p14:cNvContentPartPr/>
              <p14:nvPr/>
            </p14:nvContentPartPr>
            <p14:xfrm>
              <a:off x="10312400" y="4743073"/>
              <a:ext cx="26281" cy="81777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3"/>
            </p:blipFill>
            <p:spPr>
              <a:xfrm>
                <a:off x="10312400" y="4743073"/>
                <a:ext cx="26281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1" name="墨迹 60"/>
              <p14:cNvContentPartPr/>
              <p14:nvPr/>
            </p14:nvContentPartPr>
            <p14:xfrm>
              <a:off x="10160000" y="4827670"/>
              <a:ext cx="169333" cy="28481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5"/>
            </p:blipFill>
            <p:spPr>
              <a:xfrm>
                <a:off x="10160000" y="4827670"/>
                <a:ext cx="16933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2" name="墨迹 61"/>
              <p14:cNvContentPartPr/>
              <p14:nvPr/>
            </p14:nvContentPartPr>
            <p14:xfrm>
              <a:off x="10289822" y="4974305"/>
              <a:ext cx="112888" cy="1692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7"/>
            </p:blipFill>
            <p:spPr>
              <a:xfrm>
                <a:off x="10289822" y="4974305"/>
                <a:ext cx="1128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3" name="墨迹 62"/>
              <p14:cNvContentPartPr/>
              <p14:nvPr/>
            </p14:nvContentPartPr>
            <p14:xfrm>
              <a:off x="10289822" y="5041983"/>
              <a:ext cx="77611" cy="10715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9"/>
            </p:blipFill>
            <p:spPr>
              <a:xfrm>
                <a:off x="10289822" y="5041983"/>
                <a:ext cx="776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4" name="墨迹 63"/>
              <p14:cNvContentPartPr/>
              <p14:nvPr/>
            </p14:nvContentPartPr>
            <p14:xfrm>
              <a:off x="10476088" y="4847410"/>
              <a:ext cx="70556" cy="253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1"/>
            </p:blipFill>
            <p:spPr>
              <a:xfrm>
                <a:off x="10476088" y="4847410"/>
                <a:ext cx="705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5" name="墨迹 64"/>
              <p14:cNvContentPartPr/>
              <p14:nvPr/>
            </p14:nvContentPartPr>
            <p14:xfrm>
              <a:off x="10389658" y="4816391"/>
              <a:ext cx="236009" cy="26930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3"/>
            </p:blipFill>
            <p:spPr>
              <a:xfrm>
                <a:off x="10389658" y="4816391"/>
                <a:ext cx="236009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6" name="墨迹 65"/>
              <p14:cNvContentPartPr/>
              <p14:nvPr/>
            </p14:nvContentPartPr>
            <p14:xfrm>
              <a:off x="10636250" y="4762637"/>
              <a:ext cx="98072" cy="26524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5"/>
            </p:blipFill>
            <p:spPr>
              <a:xfrm>
                <a:off x="10636250" y="4762637"/>
                <a:ext cx="98072" cy="265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7" name="墨迹 66"/>
              <p14:cNvContentPartPr/>
              <p14:nvPr/>
            </p14:nvContentPartPr>
            <p14:xfrm>
              <a:off x="10735732" y="4813042"/>
              <a:ext cx="203200" cy="31353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7"/>
            </p:blipFill>
            <p:spPr>
              <a:xfrm>
                <a:off x="10735732" y="4813042"/>
                <a:ext cx="203200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8" name="墨迹 67"/>
              <p14:cNvContentPartPr/>
              <p14:nvPr/>
            </p14:nvContentPartPr>
            <p14:xfrm>
              <a:off x="10947400" y="5151959"/>
              <a:ext cx="105011" cy="5995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9"/>
            </p:blipFill>
            <p:spPr>
              <a:xfrm>
                <a:off x="10947400" y="5151959"/>
                <a:ext cx="105011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9" name="墨迹 68"/>
              <p14:cNvContentPartPr/>
              <p14:nvPr/>
            </p14:nvContentPartPr>
            <p14:xfrm>
              <a:off x="10796057" y="5036343"/>
              <a:ext cx="41275" cy="5357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1"/>
            </p:blipFill>
            <p:spPr>
              <a:xfrm>
                <a:off x="10796057" y="5036343"/>
                <a:ext cx="4127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0" name="墨迹 69"/>
              <p14:cNvContentPartPr/>
              <p14:nvPr/>
            </p14:nvContentPartPr>
            <p14:xfrm>
              <a:off x="6609644" y="5008144"/>
              <a:ext cx="101600" cy="8459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3"/>
            </p:blipFill>
            <p:spPr>
              <a:xfrm>
                <a:off x="6609644" y="5008144"/>
                <a:ext cx="10160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1" name="墨迹 70"/>
              <p14:cNvContentPartPr/>
              <p14:nvPr/>
            </p14:nvContentPartPr>
            <p14:xfrm>
              <a:off x="6711244" y="4996865"/>
              <a:ext cx="197556" cy="33838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5"/>
            </p:blipFill>
            <p:spPr>
              <a:xfrm>
                <a:off x="6711244" y="4996865"/>
                <a:ext cx="19755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2" name="墨迹 71"/>
              <p14:cNvContentPartPr/>
              <p14:nvPr/>
            </p14:nvContentPartPr>
            <p14:xfrm>
              <a:off x="6560255" y="5151078"/>
              <a:ext cx="297745" cy="32323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7"/>
            </p:blipFill>
            <p:spPr>
              <a:xfrm>
                <a:off x="6560255" y="5151078"/>
                <a:ext cx="297745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3" name="墨迹 72"/>
              <p14:cNvContentPartPr/>
              <p14:nvPr/>
            </p14:nvContentPartPr>
            <p14:xfrm>
              <a:off x="6635044" y="5108074"/>
              <a:ext cx="87488" cy="17078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9"/>
            </p:blipFill>
            <p:spPr>
              <a:xfrm>
                <a:off x="6635044" y="5108074"/>
                <a:ext cx="87488" cy="170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4" name="墨迹 73"/>
              <p14:cNvContentPartPr/>
              <p14:nvPr/>
            </p14:nvContentPartPr>
            <p14:xfrm>
              <a:off x="6622344" y="5352172"/>
              <a:ext cx="80433" cy="1691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1"/>
            </p:blipFill>
            <p:spPr>
              <a:xfrm>
                <a:off x="6622344" y="5352172"/>
                <a:ext cx="804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5" name="墨迹 74"/>
              <p14:cNvContentPartPr/>
              <p14:nvPr/>
            </p14:nvContentPartPr>
            <p14:xfrm>
              <a:off x="6818488" y="5177338"/>
              <a:ext cx="5644" cy="16073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3"/>
            </p:blipFill>
            <p:spPr>
              <a:xfrm>
                <a:off x="6818488" y="5177338"/>
                <a:ext cx="5644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6" name="墨迹 75"/>
              <p14:cNvContentPartPr/>
              <p14:nvPr/>
            </p14:nvContentPartPr>
            <p14:xfrm>
              <a:off x="6916737" y="5056083"/>
              <a:ext cx="155751" cy="4793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5"/>
            </p:blipFill>
            <p:spPr>
              <a:xfrm>
                <a:off x="6916737" y="5056083"/>
                <a:ext cx="15575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7" name="墨迹 76"/>
              <p14:cNvContentPartPr/>
              <p14:nvPr/>
            </p14:nvContentPartPr>
            <p14:xfrm>
              <a:off x="7119937" y="4948398"/>
              <a:ext cx="119063" cy="12742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7"/>
            </p:blipFill>
            <p:spPr>
              <a:xfrm>
                <a:off x="7119937" y="4948398"/>
                <a:ext cx="119063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8" name="墨迹 77"/>
              <p14:cNvContentPartPr/>
              <p14:nvPr/>
            </p14:nvContentPartPr>
            <p14:xfrm>
              <a:off x="6878813" y="5414210"/>
              <a:ext cx="165453" cy="10997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9"/>
            </p:blipFill>
            <p:spPr>
              <a:xfrm>
                <a:off x="6878813" y="5414210"/>
                <a:ext cx="16545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9" name="墨迹 78"/>
              <p14:cNvContentPartPr/>
              <p14:nvPr/>
            </p14:nvContentPartPr>
            <p14:xfrm>
              <a:off x="7095066" y="5512906"/>
              <a:ext cx="8466" cy="846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1"/>
            </p:blipFill>
            <p:spPr>
              <a:xfrm>
                <a:off x="7095066" y="5512906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5" name="墨迹 84"/>
              <p14:cNvContentPartPr/>
              <p14:nvPr/>
            </p14:nvContentPartPr>
            <p14:xfrm>
              <a:off x="7078133" y="5481888"/>
              <a:ext cx="107244" cy="16355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3"/>
            </p:blipFill>
            <p:spPr>
              <a:xfrm>
                <a:off x="7078133" y="5481888"/>
                <a:ext cx="1072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6" name="墨迹 85"/>
              <p14:cNvContentPartPr/>
              <p14:nvPr/>
            </p14:nvContentPartPr>
            <p14:xfrm>
              <a:off x="7241116" y="5408570"/>
              <a:ext cx="141816" cy="8671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5"/>
            </p:blipFill>
            <p:spPr>
              <a:xfrm>
                <a:off x="7241116" y="5408570"/>
                <a:ext cx="141816" cy="86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7" name="墨迹 86"/>
              <p14:cNvContentPartPr/>
              <p14:nvPr/>
            </p14:nvContentPartPr>
            <p14:xfrm>
              <a:off x="7405511" y="5326793"/>
              <a:ext cx="5644" cy="15509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7"/>
            </p:blipFill>
            <p:spPr>
              <a:xfrm>
                <a:off x="7405511" y="5326793"/>
                <a:ext cx="56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8" name="墨迹 87"/>
              <p14:cNvContentPartPr/>
              <p14:nvPr/>
            </p14:nvContentPartPr>
            <p14:xfrm>
              <a:off x="7428088" y="5371912"/>
              <a:ext cx="70556" cy="4229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9"/>
            </p:blipFill>
            <p:spPr>
              <a:xfrm>
                <a:off x="7428088" y="5371912"/>
                <a:ext cx="7055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9" name="墨迹 88"/>
              <p14:cNvContentPartPr/>
              <p14:nvPr/>
            </p14:nvContentPartPr>
            <p14:xfrm>
              <a:off x="7507111" y="5263874"/>
              <a:ext cx="19756" cy="243393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1"/>
            </p:blipFill>
            <p:spPr>
              <a:xfrm>
                <a:off x="7507111" y="5263874"/>
                <a:ext cx="19756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0" name="墨迹 89"/>
              <p14:cNvContentPartPr/>
              <p14:nvPr/>
            </p14:nvContentPartPr>
            <p14:xfrm>
              <a:off x="7298266" y="4963026"/>
              <a:ext cx="112889" cy="3947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3"/>
            </p:blipFill>
            <p:spPr>
              <a:xfrm>
                <a:off x="7298266" y="4963026"/>
                <a:ext cx="1128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1" name="墨迹 90"/>
              <p14:cNvContentPartPr/>
              <p14:nvPr/>
            </p14:nvContentPartPr>
            <p14:xfrm>
              <a:off x="7301794" y="5041983"/>
              <a:ext cx="117828" cy="5075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5"/>
            </p:blipFill>
            <p:spPr>
              <a:xfrm>
                <a:off x="7301794" y="5041983"/>
                <a:ext cx="11782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2" name="墨迹 91"/>
              <p14:cNvContentPartPr/>
              <p14:nvPr/>
            </p14:nvContentPartPr>
            <p14:xfrm>
              <a:off x="7512755" y="4968666"/>
              <a:ext cx="79022" cy="12760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7"/>
            </p:blipFill>
            <p:spPr>
              <a:xfrm>
                <a:off x="7512755" y="4968666"/>
                <a:ext cx="79022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3" name="墨迹 92"/>
              <p14:cNvContentPartPr/>
              <p14:nvPr/>
            </p14:nvContentPartPr>
            <p14:xfrm>
              <a:off x="7210777" y="4739373"/>
              <a:ext cx="47978" cy="14469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9"/>
            </p:blipFill>
            <p:spPr>
              <a:xfrm>
                <a:off x="7210777" y="4739373"/>
                <a:ext cx="47978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4" name="墨迹 93"/>
              <p14:cNvContentPartPr/>
              <p14:nvPr/>
            </p14:nvContentPartPr>
            <p14:xfrm>
              <a:off x="7213600" y="4510608"/>
              <a:ext cx="22577" cy="14786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1"/>
            </p:blipFill>
            <p:spPr>
              <a:xfrm>
                <a:off x="7213600" y="4510608"/>
                <a:ext cx="22577" cy="147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5" name="墨迹 94"/>
              <p14:cNvContentPartPr/>
              <p14:nvPr/>
            </p14:nvContentPartPr>
            <p14:xfrm>
              <a:off x="7253111" y="4554140"/>
              <a:ext cx="93133" cy="1973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3"/>
            </p:blipFill>
            <p:spPr>
              <a:xfrm>
                <a:off x="7253111" y="4554140"/>
                <a:ext cx="931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6" name="墨迹 95"/>
              <p14:cNvContentPartPr/>
              <p14:nvPr/>
            </p14:nvContentPartPr>
            <p14:xfrm>
              <a:off x="7346244" y="4498976"/>
              <a:ext cx="25400" cy="32023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5"/>
            </p:blipFill>
            <p:spPr>
              <a:xfrm>
                <a:off x="7346244" y="4498976"/>
                <a:ext cx="25400" cy="320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7" name="墨迹 96"/>
              <p14:cNvContentPartPr/>
              <p14:nvPr/>
            </p14:nvContentPartPr>
            <p14:xfrm>
              <a:off x="7450666" y="5216817"/>
              <a:ext cx="47978" cy="4511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7"/>
            </p:blipFill>
            <p:spPr>
              <a:xfrm>
                <a:off x="7450666" y="5216817"/>
                <a:ext cx="479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8" name="墨迹 97"/>
              <p14:cNvContentPartPr/>
              <p14:nvPr/>
            </p14:nvContentPartPr>
            <p14:xfrm>
              <a:off x="7540977" y="5171698"/>
              <a:ext cx="28223" cy="2538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9"/>
            </p:blipFill>
            <p:spPr>
              <a:xfrm>
                <a:off x="7540977" y="5171698"/>
                <a:ext cx="28223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9" name="墨迹 98"/>
              <p14:cNvContentPartPr/>
              <p14:nvPr/>
            </p14:nvContentPartPr>
            <p14:xfrm>
              <a:off x="7625644" y="5132220"/>
              <a:ext cx="14111" cy="846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1"/>
            </p:blipFill>
            <p:spPr>
              <a:xfrm>
                <a:off x="7625644" y="5132220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0" name="墨迹 99"/>
              <p14:cNvContentPartPr/>
              <p14:nvPr/>
            </p14:nvContentPartPr>
            <p14:xfrm>
              <a:off x="5396088" y="5527006"/>
              <a:ext cx="2822" cy="898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3"/>
            </p:blipFill>
            <p:spPr>
              <a:xfrm>
                <a:off x="5396088" y="5527006"/>
                <a:ext cx="2822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1" name="墨迹 100"/>
              <p14:cNvContentPartPr/>
              <p14:nvPr/>
            </p14:nvContentPartPr>
            <p14:xfrm>
              <a:off x="5300133" y="5425490"/>
              <a:ext cx="237067" cy="25943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5"/>
            </p:blipFill>
            <p:spPr>
              <a:xfrm>
                <a:off x="5300133" y="5425490"/>
                <a:ext cx="237067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2" name="墨迹 101"/>
              <p14:cNvContentPartPr/>
              <p14:nvPr/>
            </p14:nvContentPartPr>
            <p14:xfrm>
              <a:off x="5514798" y="5364861"/>
              <a:ext cx="98602" cy="109272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7"/>
            </p:blipFill>
            <p:spPr>
              <a:xfrm>
                <a:off x="5514798" y="5364861"/>
                <a:ext cx="98602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3" name="墨迹 102"/>
              <p14:cNvContentPartPr/>
              <p14:nvPr/>
            </p14:nvContentPartPr>
            <p14:xfrm>
              <a:off x="5593644" y="5411390"/>
              <a:ext cx="98778" cy="846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9"/>
            </p:blipFill>
            <p:spPr>
              <a:xfrm>
                <a:off x="5593644" y="5411390"/>
                <a:ext cx="9877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4" name="墨迹 103"/>
              <p14:cNvContentPartPr/>
              <p14:nvPr/>
            </p14:nvContentPartPr>
            <p14:xfrm>
              <a:off x="5627511" y="5364861"/>
              <a:ext cx="39511" cy="13112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1"/>
            </p:blipFill>
            <p:spPr>
              <a:xfrm>
                <a:off x="5627511" y="5364861"/>
                <a:ext cx="39511" cy="131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5" name="墨迹 104"/>
              <p14:cNvContentPartPr/>
              <p14:nvPr/>
            </p14:nvContentPartPr>
            <p14:xfrm>
              <a:off x="5757333" y="5431130"/>
              <a:ext cx="79022" cy="24815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3"/>
            </p:blipFill>
            <p:spPr>
              <a:xfrm>
                <a:off x="5757333" y="5431130"/>
                <a:ext cx="790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6" name="墨迹 105"/>
              <p14:cNvContentPartPr/>
              <p14:nvPr/>
            </p14:nvContentPartPr>
            <p14:xfrm>
              <a:off x="5917318" y="5453689"/>
              <a:ext cx="130704" cy="17483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5"/>
            </p:blipFill>
            <p:spPr>
              <a:xfrm>
                <a:off x="5917318" y="5453689"/>
                <a:ext cx="13070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7" name="墨迹 106"/>
              <p14:cNvContentPartPr/>
              <p14:nvPr/>
            </p14:nvContentPartPr>
            <p14:xfrm>
              <a:off x="6197600" y="5443819"/>
              <a:ext cx="124177" cy="16214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7"/>
            </p:blipFill>
            <p:spPr>
              <a:xfrm>
                <a:off x="6197600" y="5443819"/>
                <a:ext cx="124177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8" name="墨迹 107"/>
              <p14:cNvContentPartPr/>
              <p14:nvPr/>
            </p14:nvContentPartPr>
            <p14:xfrm>
              <a:off x="6084711" y="5470608"/>
              <a:ext cx="39511" cy="3665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9"/>
            </p:blipFill>
            <p:spPr>
              <a:xfrm>
                <a:off x="6084711" y="5470608"/>
                <a:ext cx="395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9" name="墨迹 108"/>
              <p14:cNvContentPartPr/>
              <p14:nvPr/>
            </p14:nvContentPartPr>
            <p14:xfrm>
              <a:off x="6072716" y="5538286"/>
              <a:ext cx="23284" cy="338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1"/>
            </p:blipFill>
            <p:spPr>
              <a:xfrm>
                <a:off x="6072716" y="5538286"/>
                <a:ext cx="2328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0" name="墨迹 109"/>
              <p14:cNvContentPartPr/>
              <p14:nvPr/>
            </p14:nvContentPartPr>
            <p14:xfrm>
              <a:off x="6050138" y="5628522"/>
              <a:ext cx="20462" cy="282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3"/>
            </p:blipFill>
            <p:spPr>
              <a:xfrm>
                <a:off x="6050138" y="5628522"/>
                <a:ext cx="2046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1" name="墨迹 110"/>
              <p14:cNvContentPartPr/>
              <p14:nvPr/>
            </p14:nvContentPartPr>
            <p14:xfrm>
              <a:off x="6143096" y="5483827"/>
              <a:ext cx="12171" cy="3471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5"/>
            </p:blipFill>
            <p:spPr>
              <a:xfrm>
                <a:off x="6143096" y="5483827"/>
                <a:ext cx="12171" cy="34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2" name="墨迹 111"/>
              <p14:cNvContentPartPr/>
              <p14:nvPr/>
            </p14:nvContentPartPr>
            <p14:xfrm>
              <a:off x="6122105" y="5549565"/>
              <a:ext cx="30339" cy="3383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7"/>
            </p:blipFill>
            <p:spPr>
              <a:xfrm>
                <a:off x="6122105" y="5549565"/>
                <a:ext cx="3033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3" name="墨迹 112"/>
              <p14:cNvContentPartPr/>
              <p14:nvPr/>
            </p14:nvContentPartPr>
            <p14:xfrm>
              <a:off x="6115578" y="5617243"/>
              <a:ext cx="22754" cy="2537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9"/>
            </p:blipFill>
            <p:spPr>
              <a:xfrm>
                <a:off x="6115578" y="5617243"/>
                <a:ext cx="2275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4" name="墨迹 113"/>
              <p14:cNvContentPartPr/>
              <p14:nvPr/>
            </p14:nvContentPartPr>
            <p14:xfrm>
              <a:off x="6344355" y="5504447"/>
              <a:ext cx="11289" cy="2255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1"/>
            </p:blipFill>
            <p:spPr>
              <a:xfrm>
                <a:off x="6344355" y="5504447"/>
                <a:ext cx="11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5" name="墨迹 114"/>
              <p14:cNvContentPartPr/>
              <p14:nvPr/>
            </p14:nvContentPartPr>
            <p14:xfrm>
              <a:off x="6326716" y="5594684"/>
              <a:ext cx="26106" cy="1691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3"/>
            </p:blipFill>
            <p:spPr>
              <a:xfrm>
                <a:off x="6326716" y="5594684"/>
                <a:ext cx="261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6" name="墨迹 115"/>
              <p14:cNvContentPartPr/>
              <p14:nvPr/>
            </p14:nvContentPartPr>
            <p14:xfrm>
              <a:off x="5832651" y="5504447"/>
              <a:ext cx="40393" cy="4229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5"/>
            </p:blipFill>
            <p:spPr>
              <a:xfrm>
                <a:off x="5832651" y="5504447"/>
                <a:ext cx="4039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7" name="墨迹 116"/>
              <p14:cNvContentPartPr/>
              <p14:nvPr/>
            </p14:nvContentPartPr>
            <p14:xfrm>
              <a:off x="5846938" y="5594684"/>
              <a:ext cx="51506" cy="2537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7"/>
            </p:blipFill>
            <p:spPr>
              <a:xfrm>
                <a:off x="5846938" y="5594684"/>
                <a:ext cx="5150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8" name="墨迹 117"/>
              <p14:cNvContentPartPr/>
              <p14:nvPr/>
            </p14:nvContentPartPr>
            <p14:xfrm>
              <a:off x="6355644" y="5391651"/>
              <a:ext cx="124178" cy="30454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9"/>
            </p:blipFill>
            <p:spPr>
              <a:xfrm>
                <a:off x="6355644" y="5391651"/>
                <a:ext cx="1241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9" name="墨迹 118"/>
              <p14:cNvContentPartPr/>
              <p14:nvPr/>
            </p14:nvContentPartPr>
            <p14:xfrm>
              <a:off x="6462888" y="5323973"/>
              <a:ext cx="84667" cy="11279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1"/>
            </p:blipFill>
            <p:spPr>
              <a:xfrm>
                <a:off x="6462888" y="5323973"/>
                <a:ext cx="84667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20" name="墨迹 119"/>
              <p14:cNvContentPartPr/>
              <p14:nvPr/>
            </p14:nvContentPartPr>
            <p14:xfrm>
              <a:off x="6545791" y="5369091"/>
              <a:ext cx="120297" cy="1128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3"/>
            </p:blipFill>
            <p:spPr>
              <a:xfrm>
                <a:off x="6545791" y="5369091"/>
                <a:ext cx="12029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21" name="墨迹 120"/>
              <p14:cNvContentPartPr/>
              <p14:nvPr/>
            </p14:nvContentPartPr>
            <p14:xfrm>
              <a:off x="2726266" y="6055738"/>
              <a:ext cx="11289" cy="97286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5"/>
            </p:blipFill>
            <p:spPr>
              <a:xfrm>
                <a:off x="2726266" y="6055738"/>
                <a:ext cx="11289" cy="97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2" name="墨迹 121"/>
              <p14:cNvContentPartPr/>
              <p14:nvPr/>
            </p14:nvContentPartPr>
            <p14:xfrm>
              <a:off x="2548466" y="5797716"/>
              <a:ext cx="160867" cy="9957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7"/>
            </p:blipFill>
            <p:spPr>
              <a:xfrm>
                <a:off x="2548466" y="5797716"/>
                <a:ext cx="160867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3" name="墨迹 122"/>
              <p14:cNvContentPartPr/>
              <p14:nvPr/>
            </p14:nvContentPartPr>
            <p14:xfrm>
              <a:off x="2280355" y="5976428"/>
              <a:ext cx="77082" cy="15121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9"/>
            </p:blipFill>
            <p:spPr>
              <a:xfrm>
                <a:off x="2280355" y="5976428"/>
                <a:ext cx="77082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4" name="墨迹 123"/>
              <p14:cNvContentPartPr/>
              <p14:nvPr/>
            </p14:nvContentPartPr>
            <p14:xfrm>
              <a:off x="2229555" y="5667296"/>
              <a:ext cx="87489" cy="62743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1"/>
            </p:blipFill>
            <p:spPr>
              <a:xfrm>
                <a:off x="2229555" y="5667296"/>
                <a:ext cx="87489" cy="62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5" name="墨迹 124"/>
              <p14:cNvContentPartPr/>
              <p14:nvPr/>
            </p14:nvContentPartPr>
            <p14:xfrm>
              <a:off x="2246488" y="5662361"/>
              <a:ext cx="73378" cy="107157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3"/>
            </p:blipFill>
            <p:spPr>
              <a:xfrm>
                <a:off x="2246488" y="5662361"/>
                <a:ext cx="7337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6" name="墨迹 125"/>
              <p14:cNvContentPartPr/>
              <p14:nvPr/>
            </p14:nvContentPartPr>
            <p14:xfrm>
              <a:off x="1930400" y="5653197"/>
              <a:ext cx="48859" cy="10786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5"/>
            </p:blipFill>
            <p:spPr>
              <a:xfrm>
                <a:off x="1930400" y="5653197"/>
                <a:ext cx="48859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7" name="墨迹 126"/>
              <p14:cNvContentPartPr/>
              <p14:nvPr/>
            </p14:nvContentPartPr>
            <p14:xfrm>
              <a:off x="2009422" y="5622883"/>
              <a:ext cx="101600" cy="3383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7"/>
            </p:blipFill>
            <p:spPr>
              <a:xfrm>
                <a:off x="2009422" y="5622883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8" name="墨迹 127"/>
              <p14:cNvContentPartPr/>
              <p14:nvPr/>
            </p14:nvContentPartPr>
            <p14:xfrm>
              <a:off x="1366131" y="2921417"/>
              <a:ext cx="485246" cy="32146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9"/>
            </p:blipFill>
            <p:spPr>
              <a:xfrm>
                <a:off x="1366131" y="2921417"/>
                <a:ext cx="48524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9" name="墨迹 128"/>
              <p14:cNvContentPartPr/>
              <p14:nvPr/>
            </p14:nvContentPartPr>
            <p14:xfrm>
              <a:off x="1392061" y="4446984"/>
              <a:ext cx="623005" cy="42351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1"/>
            </p:blipFill>
            <p:spPr>
              <a:xfrm>
                <a:off x="1392061" y="4446984"/>
                <a:ext cx="623005" cy="42351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67" y="407182"/>
            <a:ext cx="7677171" cy="44652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138" y="4662482"/>
            <a:ext cx="6602368" cy="2131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67" y="407182"/>
            <a:ext cx="7677171" cy="44652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138" y="4662482"/>
            <a:ext cx="6602368" cy="2131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03" y="404789"/>
            <a:ext cx="9354136" cy="47029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31" y="5481635"/>
            <a:ext cx="5100675" cy="838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03" y="404789"/>
            <a:ext cx="9354136" cy="47029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31" y="5481635"/>
            <a:ext cx="5100675" cy="838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78" y="626262"/>
            <a:ext cx="10362884" cy="2859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78" y="626262"/>
            <a:ext cx="10362884" cy="2859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47" y="96386"/>
            <a:ext cx="8799748" cy="5743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007" y="2693184"/>
            <a:ext cx="3043260" cy="714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3" y="178579"/>
            <a:ext cx="8799748" cy="5743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007" y="2693184"/>
            <a:ext cx="3043260" cy="714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110" y="190485"/>
            <a:ext cx="7600972" cy="5232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110" y="190485"/>
            <a:ext cx="7600972" cy="5232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9556"/>
            <a:ext cx="10363200" cy="62506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8037688" y="2714860"/>
              <a:ext cx="551215" cy="46034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8037688" y="2714860"/>
                <a:ext cx="551215" cy="460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8935155" y="3240066"/>
              <a:ext cx="79022" cy="33274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6"/>
            </p:blipFill>
            <p:spPr>
              <a:xfrm>
                <a:off x="8935155" y="3240066"/>
                <a:ext cx="79022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8966905" y="3203407"/>
              <a:ext cx="148872" cy="34543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"/>
            </p:blipFill>
            <p:spPr>
              <a:xfrm>
                <a:off x="8966905" y="3203407"/>
                <a:ext cx="148872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162873" y="3228082"/>
              <a:ext cx="105304" cy="18681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9162873" y="3228082"/>
                <a:ext cx="105304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9104488" y="3299284"/>
              <a:ext cx="316089" cy="24674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9104488" y="3299284"/>
                <a:ext cx="316089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9392355" y="3128680"/>
              <a:ext cx="159456" cy="13676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9392355" y="3128680"/>
                <a:ext cx="159456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9450740" y="3231606"/>
              <a:ext cx="9349" cy="8953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9450740" y="3231606"/>
                <a:ext cx="9349" cy="89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9477022" y="3169569"/>
              <a:ext cx="50800" cy="6009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9477022" y="3169569"/>
                <a:ext cx="50800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9471377" y="3203407"/>
              <a:ext cx="5645" cy="479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9471377" y="3203407"/>
                <a:ext cx="5645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9260769" y="3211867"/>
              <a:ext cx="430741" cy="37293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9260769" y="3211867"/>
                <a:ext cx="430741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墨迹 20"/>
              <p14:cNvContentPartPr/>
              <p14:nvPr/>
            </p14:nvContentPartPr>
            <p14:xfrm>
              <a:off x="9755540" y="3814445"/>
              <a:ext cx="235126" cy="30261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4"/>
            </p:blipFill>
            <p:spPr>
              <a:xfrm>
                <a:off x="9755540" y="3814445"/>
                <a:ext cx="235126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墨迹 21"/>
              <p14:cNvContentPartPr/>
              <p14:nvPr/>
            </p14:nvContentPartPr>
            <p14:xfrm>
              <a:off x="9939866" y="3984520"/>
              <a:ext cx="28222" cy="1409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6"/>
            </p:blipFill>
            <p:spPr>
              <a:xfrm>
                <a:off x="9939866" y="3984520"/>
                <a:ext cx="2822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墨迹 22"/>
              <p14:cNvContentPartPr/>
              <p14:nvPr/>
            </p14:nvContentPartPr>
            <p14:xfrm>
              <a:off x="10024533" y="3970420"/>
              <a:ext cx="67734" cy="23405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8"/>
            </p:blipFill>
            <p:spPr>
              <a:xfrm>
                <a:off x="10024533" y="3970420"/>
                <a:ext cx="6773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" name="墨迹 23"/>
              <p14:cNvContentPartPr/>
              <p14:nvPr/>
            </p14:nvContentPartPr>
            <p14:xfrm>
              <a:off x="10199511" y="3851280"/>
              <a:ext cx="33866" cy="24603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0"/>
            </p:blipFill>
            <p:spPr>
              <a:xfrm>
                <a:off x="10199511" y="3851280"/>
                <a:ext cx="33866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墨迹 24"/>
              <p14:cNvContentPartPr/>
              <p14:nvPr/>
            </p14:nvContentPartPr>
            <p14:xfrm>
              <a:off x="10210800" y="3959141"/>
              <a:ext cx="115711" cy="394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2"/>
            </p:blipFill>
            <p:spPr>
              <a:xfrm>
                <a:off x="10210800" y="3959141"/>
                <a:ext cx="1157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墨迹 25"/>
              <p14:cNvContentPartPr/>
              <p14:nvPr/>
            </p14:nvContentPartPr>
            <p14:xfrm>
              <a:off x="10270066" y="3794353"/>
              <a:ext cx="81844" cy="65545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4"/>
            </p:blipFill>
            <p:spPr>
              <a:xfrm>
                <a:off x="10270066" y="3794353"/>
                <a:ext cx="81844" cy="655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墨迹 26"/>
              <p14:cNvContentPartPr/>
              <p14:nvPr/>
            </p14:nvContentPartPr>
            <p14:xfrm>
              <a:off x="10399888" y="3919662"/>
              <a:ext cx="56444" cy="21642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6"/>
            </p:blipFill>
            <p:spPr>
              <a:xfrm>
                <a:off x="10399888" y="3919662"/>
                <a:ext cx="56444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8" name="墨迹 27"/>
              <p14:cNvContentPartPr/>
              <p14:nvPr/>
            </p14:nvContentPartPr>
            <p14:xfrm>
              <a:off x="10461977" y="3919662"/>
              <a:ext cx="110067" cy="21431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38"/>
            </p:blipFill>
            <p:spPr>
              <a:xfrm>
                <a:off x="10461977" y="3919662"/>
                <a:ext cx="110067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9" name="墨迹 28"/>
              <p14:cNvContentPartPr/>
              <p14:nvPr/>
            </p14:nvContentPartPr>
            <p14:xfrm>
              <a:off x="10543822" y="3942222"/>
              <a:ext cx="118533" cy="56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0"/>
            </p:blipFill>
            <p:spPr>
              <a:xfrm>
                <a:off x="10543822" y="3942222"/>
                <a:ext cx="11853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0" name="墨迹 29"/>
              <p14:cNvContentPartPr/>
              <p14:nvPr/>
            </p14:nvContentPartPr>
            <p14:xfrm>
              <a:off x="10710332" y="3884414"/>
              <a:ext cx="424039" cy="18752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2"/>
            </p:blipFill>
            <p:spPr>
              <a:xfrm>
                <a:off x="10710332" y="3884414"/>
                <a:ext cx="424039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1" name="墨迹 30"/>
              <p14:cNvContentPartPr/>
              <p14:nvPr/>
            </p14:nvContentPartPr>
            <p14:xfrm>
              <a:off x="11147777" y="3863264"/>
              <a:ext cx="283986" cy="21854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4"/>
            </p:blipFill>
            <p:spPr>
              <a:xfrm>
                <a:off x="11147777" y="3863264"/>
                <a:ext cx="283986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2" name="墨迹 31"/>
              <p14:cNvContentPartPr/>
              <p14:nvPr/>
            </p14:nvContentPartPr>
            <p14:xfrm>
              <a:off x="11382022" y="3927593"/>
              <a:ext cx="220133" cy="20920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6"/>
            </p:blipFill>
            <p:spPr>
              <a:xfrm>
                <a:off x="11382022" y="3927593"/>
                <a:ext cx="220133" cy="209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3" name="墨迹 32"/>
              <p14:cNvContentPartPr/>
              <p14:nvPr/>
            </p14:nvContentPartPr>
            <p14:xfrm>
              <a:off x="10735732" y="4224212"/>
              <a:ext cx="685800" cy="7331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48"/>
            </p:blipFill>
            <p:spPr>
              <a:xfrm>
                <a:off x="10735732" y="4224212"/>
                <a:ext cx="68580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4" name="墨迹 33"/>
              <p14:cNvContentPartPr/>
              <p14:nvPr/>
            </p14:nvContentPartPr>
            <p14:xfrm>
              <a:off x="11106855" y="3297522"/>
              <a:ext cx="95074" cy="6380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0"/>
            </p:blipFill>
            <p:spPr>
              <a:xfrm>
                <a:off x="11106855" y="3297522"/>
                <a:ext cx="95074" cy="63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5" name="墨迹 34"/>
              <p14:cNvContentPartPr/>
              <p14:nvPr/>
            </p14:nvContentPartPr>
            <p14:xfrm>
              <a:off x="10977562" y="3409084"/>
              <a:ext cx="213431" cy="35425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2"/>
            </p:blipFill>
            <p:spPr>
              <a:xfrm>
                <a:off x="10977562" y="3409084"/>
                <a:ext cx="213431" cy="354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6" name="墨迹 35"/>
              <p14:cNvContentPartPr/>
              <p14:nvPr/>
            </p14:nvContentPartPr>
            <p14:xfrm>
              <a:off x="11136488" y="3665871"/>
              <a:ext cx="115712" cy="5357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4"/>
            </p:blipFill>
            <p:spPr>
              <a:xfrm>
                <a:off x="11136488" y="3665871"/>
                <a:ext cx="11571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7" name="墨迹 36"/>
              <p14:cNvContentPartPr/>
              <p14:nvPr/>
            </p14:nvContentPartPr>
            <p14:xfrm>
              <a:off x="11228739" y="3402210"/>
              <a:ext cx="438326" cy="33451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6"/>
            </p:blipFill>
            <p:spPr>
              <a:xfrm>
                <a:off x="11228739" y="3402210"/>
                <a:ext cx="438326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8" name="墨迹 37"/>
              <p14:cNvContentPartPr/>
              <p14:nvPr/>
            </p14:nvContentPartPr>
            <p14:xfrm>
              <a:off x="9693627" y="4221392"/>
              <a:ext cx="807861" cy="4652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58"/>
            </p:blipFill>
            <p:spPr>
              <a:xfrm>
                <a:off x="9693627" y="4221392"/>
                <a:ext cx="807861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9" name="墨迹 38"/>
              <p14:cNvContentPartPr/>
              <p14:nvPr/>
            </p14:nvContentPartPr>
            <p14:xfrm>
              <a:off x="9798755" y="4461083"/>
              <a:ext cx="440267" cy="36658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0"/>
            </p:blipFill>
            <p:spPr>
              <a:xfrm>
                <a:off x="9798755" y="4461083"/>
                <a:ext cx="440267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0" name="墨迹 39"/>
              <p14:cNvContentPartPr/>
              <p14:nvPr/>
            </p14:nvContentPartPr>
            <p14:xfrm>
              <a:off x="10146947" y="4531581"/>
              <a:ext cx="498475" cy="39725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2"/>
            </p:blipFill>
            <p:spPr>
              <a:xfrm>
                <a:off x="10146947" y="4531581"/>
                <a:ext cx="498475" cy="397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1" name="墨迹 40"/>
              <p14:cNvContentPartPr/>
              <p14:nvPr/>
            </p14:nvContentPartPr>
            <p14:xfrm>
              <a:off x="4342870" y="329575"/>
              <a:ext cx="144463" cy="30014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4"/>
            </p:blipFill>
            <p:spPr>
              <a:xfrm>
                <a:off x="4342870" y="329575"/>
                <a:ext cx="144463" cy="300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墨迹 41"/>
              <p14:cNvContentPartPr/>
              <p14:nvPr/>
            </p14:nvContentPartPr>
            <p14:xfrm>
              <a:off x="4425244" y="473743"/>
              <a:ext cx="197556" cy="20585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6"/>
            </p:blipFill>
            <p:spPr>
              <a:xfrm>
                <a:off x="4425244" y="473743"/>
                <a:ext cx="19755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墨迹 42"/>
              <p14:cNvContentPartPr/>
              <p14:nvPr/>
            </p14:nvContentPartPr>
            <p14:xfrm>
              <a:off x="4598634" y="195278"/>
              <a:ext cx="210432" cy="23704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68"/>
            </p:blipFill>
            <p:spPr>
              <a:xfrm>
                <a:off x="4598634" y="195278"/>
                <a:ext cx="210432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墨迹 43"/>
              <p14:cNvContentPartPr/>
              <p14:nvPr/>
            </p14:nvContentPartPr>
            <p14:xfrm>
              <a:off x="4628444" y="293269"/>
              <a:ext cx="341489" cy="34209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0"/>
            </p:blipFill>
            <p:spPr>
              <a:xfrm>
                <a:off x="4628444" y="293269"/>
                <a:ext cx="341489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墨迹 44"/>
              <p14:cNvContentPartPr/>
              <p14:nvPr/>
            </p14:nvContentPartPr>
            <p14:xfrm>
              <a:off x="5043311" y="242511"/>
              <a:ext cx="70555" cy="28974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2"/>
            </p:blipFill>
            <p:spPr>
              <a:xfrm>
                <a:off x="5043311" y="242511"/>
                <a:ext cx="70555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墨迹 45"/>
              <p14:cNvContentPartPr/>
              <p14:nvPr/>
            </p14:nvContentPartPr>
            <p14:xfrm>
              <a:off x="5096933" y="321468"/>
              <a:ext cx="135467" cy="5075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4"/>
            </p:blipFill>
            <p:spPr>
              <a:xfrm>
                <a:off x="5096933" y="321468"/>
                <a:ext cx="1354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7" name="墨迹 46"/>
              <p14:cNvContentPartPr/>
              <p14:nvPr/>
            </p14:nvContentPartPr>
            <p14:xfrm>
              <a:off x="5173133" y="210963"/>
              <a:ext cx="31044" cy="21202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6"/>
            </p:blipFill>
            <p:spPr>
              <a:xfrm>
                <a:off x="5173133" y="210963"/>
                <a:ext cx="31044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8" name="墨迹 47"/>
              <p14:cNvContentPartPr/>
              <p14:nvPr/>
            </p14:nvContentPartPr>
            <p14:xfrm>
              <a:off x="5122333" y="403950"/>
              <a:ext cx="119239" cy="41382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78"/>
            </p:blipFill>
            <p:spPr>
              <a:xfrm>
                <a:off x="5122333" y="403950"/>
                <a:ext cx="119239" cy="413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9" name="墨迹 48"/>
              <p14:cNvContentPartPr/>
              <p14:nvPr/>
            </p14:nvContentPartPr>
            <p14:xfrm>
              <a:off x="5291666" y="231231"/>
              <a:ext cx="175860" cy="31953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0"/>
            </p:blipFill>
            <p:spPr>
              <a:xfrm>
                <a:off x="5291666" y="231231"/>
                <a:ext cx="175860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0" name="墨迹 49"/>
              <p14:cNvContentPartPr/>
              <p14:nvPr/>
            </p14:nvContentPartPr>
            <p14:xfrm>
              <a:off x="5283200" y="428625"/>
              <a:ext cx="307622" cy="17201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2"/>
            </p:blipFill>
            <p:spPr>
              <a:xfrm>
                <a:off x="5283200" y="428625"/>
                <a:ext cx="307622" cy="172013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5" name="墨迹 14"/>
              <p14:cNvContentPartPr/>
              <p14:nvPr/>
            </p14:nvContentPartPr>
            <p14:xfrm>
              <a:off x="2343240" y="1323000"/>
              <a:ext cx="9242640" cy="4096440"/>
            </p14:xfrm>
          </p:contentPart>
        </mc:Choice>
        <mc:Fallback>
          <p:pic>
            <p:nvPicPr>
              <p:cNvPr id="15" name="墨迹 14"/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333880" y="1313640"/>
                <a:ext cx="9261360" cy="4115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79" y="519099"/>
            <a:ext cx="9375002" cy="61759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682" y="3264694"/>
            <a:ext cx="3945044" cy="1774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79" y="519099"/>
            <a:ext cx="9375002" cy="61759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682" y="3264694"/>
            <a:ext cx="3945044" cy="1774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77" y="311929"/>
            <a:ext cx="9246417" cy="59165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378" y="6310325"/>
            <a:ext cx="5886949" cy="3547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498" y="5331625"/>
            <a:ext cx="3871941" cy="1214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77" y="311929"/>
            <a:ext cx="9246417" cy="59165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378" y="6310325"/>
            <a:ext cx="5886949" cy="3547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498" y="5331625"/>
            <a:ext cx="3871941" cy="1214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66" y="99559"/>
            <a:ext cx="8598716" cy="6431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081" y="4622005"/>
            <a:ext cx="4217405" cy="942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66" y="99559"/>
            <a:ext cx="8598716" cy="6431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081" y="4622005"/>
            <a:ext cx="4217405" cy="942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2" y="159536"/>
            <a:ext cx="10967937" cy="43195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9" y="4961806"/>
            <a:ext cx="8596332" cy="13532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112" y="5112536"/>
            <a:ext cx="3686202" cy="136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2" y="159536"/>
            <a:ext cx="10967937" cy="43195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9" y="4961806"/>
            <a:ext cx="8596332" cy="13532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112" y="5112536"/>
            <a:ext cx="3686202" cy="136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35" y="607210"/>
            <a:ext cx="10815245" cy="43076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7" y="5443533"/>
            <a:ext cx="4782930" cy="1285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35" y="607210"/>
            <a:ext cx="10815245" cy="43076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7" y="5443533"/>
            <a:ext cx="4782930" cy="1285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43" y="333364"/>
            <a:ext cx="12232209" cy="5374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967434" y="2718384"/>
              <a:ext cx="224543" cy="22911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967434" y="2718384"/>
                <a:ext cx="224543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243836" y="1982390"/>
              <a:ext cx="289631" cy="26577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243836" y="1982390"/>
                <a:ext cx="289631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0004777" y="3296464"/>
              <a:ext cx="105012" cy="5995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0004777" y="3296464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796638" y="3254871"/>
              <a:ext cx="216606" cy="29679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796638" y="3254871"/>
                <a:ext cx="216606" cy="296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814983" y="3297522"/>
              <a:ext cx="203906" cy="24427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814983" y="3297522"/>
                <a:ext cx="203906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8573911" y="4387766"/>
              <a:ext cx="146756" cy="25026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8573911" y="4387766"/>
                <a:ext cx="146756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8736894" y="4523121"/>
              <a:ext cx="89076" cy="31159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8736894" y="4523121"/>
                <a:ext cx="89076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106377" y="4184733"/>
              <a:ext cx="172156" cy="28005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106377" y="4184733"/>
                <a:ext cx="172156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9815688" y="4432884"/>
              <a:ext cx="248356" cy="27353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9815688" y="4432884"/>
                <a:ext cx="248356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0363200" y="4508140"/>
              <a:ext cx="237067" cy="20955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0363200" y="4508140"/>
                <a:ext cx="237067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9646355" y="4776912"/>
              <a:ext cx="174978" cy="10715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9646355" y="4776912"/>
                <a:ext cx="17497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0549467" y="4726154"/>
              <a:ext cx="178681" cy="13870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0549467" y="4726154"/>
                <a:ext cx="178681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941733" y="5078642"/>
              <a:ext cx="188384" cy="50758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941733" y="5078642"/>
                <a:ext cx="188384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942262" y="5211177"/>
              <a:ext cx="360715" cy="23969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942262" y="5211177"/>
                <a:ext cx="360715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321322" y="5294188"/>
              <a:ext cx="9878" cy="8600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321322" y="5294188"/>
                <a:ext cx="9878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387644" y="5130810"/>
              <a:ext cx="28222" cy="46105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387644" y="5130810"/>
                <a:ext cx="28222" cy="461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344958" y="5218227"/>
              <a:ext cx="317324" cy="21290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344958" y="5218227"/>
                <a:ext cx="317324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669866" y="5099791"/>
              <a:ext cx="276578" cy="19880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669866" y="5099791"/>
                <a:ext cx="276578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664222" y="5295774"/>
              <a:ext cx="145344" cy="1642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664222" y="5295774"/>
                <a:ext cx="145344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884531" y="5188618"/>
              <a:ext cx="217135" cy="29045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884531" y="5188618"/>
                <a:ext cx="217135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662384" y="4458263"/>
              <a:ext cx="765704" cy="41875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662384" y="4458263"/>
                <a:ext cx="765704" cy="418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565444" y="1652462"/>
              <a:ext cx="2822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565444" y="1652462"/>
                <a:ext cx="2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2045758" y="2955256"/>
              <a:ext cx="1654175" cy="394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2045758" y="2955256"/>
                <a:ext cx="165417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3951816" y="2613167"/>
              <a:ext cx="230717" cy="34490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3951816" y="2613167"/>
                <a:ext cx="230717" cy="344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4090987" y="2605588"/>
              <a:ext cx="387879" cy="36447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4090987" y="2605588"/>
                <a:ext cx="387879" cy="364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4532488" y="2633787"/>
              <a:ext cx="49389" cy="10997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4532488" y="2633787"/>
                <a:ext cx="4938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4532488" y="2639427"/>
              <a:ext cx="127000" cy="32287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4532488" y="2639427"/>
                <a:ext cx="127000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4679244" y="2537911"/>
              <a:ext cx="56444" cy="12125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4679244" y="2537911"/>
                <a:ext cx="56444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4639733" y="2667626"/>
              <a:ext cx="124178" cy="28763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4639733" y="2667626"/>
                <a:ext cx="12417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4803422" y="2571750"/>
              <a:ext cx="118533" cy="21149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4803422" y="2571750"/>
                <a:ext cx="118533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4882444" y="2595719"/>
              <a:ext cx="234950" cy="16496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4882444" y="2595719"/>
                <a:ext cx="234950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4823883" y="2714154"/>
              <a:ext cx="259820" cy="26789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4823883" y="2714154"/>
                <a:ext cx="259820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4916311" y="2835763"/>
              <a:ext cx="158044" cy="156152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4916311" y="2835763"/>
                <a:ext cx="158044" cy="156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4617155" y="2707105"/>
              <a:ext cx="28222" cy="9957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4617155" y="2707105"/>
                <a:ext cx="28222" cy="99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4639733" y="2702875"/>
              <a:ext cx="101600" cy="8318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4639733" y="2702875"/>
                <a:ext cx="101600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4553302" y="2786062"/>
              <a:ext cx="120298" cy="15439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4553302" y="2786062"/>
                <a:ext cx="120298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4628444" y="2791702"/>
              <a:ext cx="201083" cy="10151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4628444" y="2791702"/>
                <a:ext cx="20108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4641144" y="2889694"/>
              <a:ext cx="111478" cy="7402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4641144" y="2889694"/>
                <a:ext cx="111478" cy="74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5159022" y="2562937"/>
              <a:ext cx="149754" cy="53613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5159022" y="2562937"/>
                <a:ext cx="149754" cy="536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5130976" y="2746583"/>
              <a:ext cx="174801" cy="12055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5130976" y="2746583"/>
                <a:ext cx="174801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5288844" y="2633787"/>
              <a:ext cx="149578" cy="4511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5288844" y="2633787"/>
                <a:ext cx="1495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5345288" y="2591136"/>
              <a:ext cx="62089" cy="13852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5345288" y="2591136"/>
                <a:ext cx="62089" cy="138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5235927" y="2575979"/>
              <a:ext cx="250473" cy="35530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5235927" y="2575979"/>
                <a:ext cx="250473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5260622" y="2836820"/>
              <a:ext cx="163688" cy="13253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5260622" y="2836820"/>
                <a:ext cx="163688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5390444" y="2921417"/>
              <a:ext cx="112888" cy="8177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5390444" y="2921417"/>
                <a:ext cx="11288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5462411" y="2562409"/>
              <a:ext cx="526344" cy="45206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5462411" y="2562409"/>
                <a:ext cx="526344" cy="452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9424105" y="2594309"/>
              <a:ext cx="41628" cy="5639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9424105" y="2594309"/>
                <a:ext cx="4162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9386711" y="2566110"/>
              <a:ext cx="229306" cy="41452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9386711" y="2566110"/>
                <a:ext cx="229306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9579856" y="2520991"/>
              <a:ext cx="262114" cy="26630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9579856" y="2520991"/>
                <a:ext cx="262114" cy="266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9615311" y="2735304"/>
              <a:ext cx="192616" cy="21149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9615311" y="2735304"/>
                <a:ext cx="192616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736666" y="2853740"/>
              <a:ext cx="188384" cy="14416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736666" y="2853740"/>
                <a:ext cx="188384" cy="144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772473" y="2859379"/>
              <a:ext cx="60149" cy="4511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772473" y="2859379"/>
                <a:ext cx="6014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0047111" y="2622508"/>
              <a:ext cx="203200" cy="4511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0047111" y="2622508"/>
                <a:ext cx="2032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0092266" y="2562937"/>
              <a:ext cx="56444" cy="15897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0092266" y="2562937"/>
                <a:ext cx="56444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0026826" y="2560470"/>
              <a:ext cx="154340" cy="39901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0026826" y="2560470"/>
                <a:ext cx="154340" cy="399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0075333" y="2667626"/>
              <a:ext cx="139700" cy="1868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0075333" y="2667626"/>
                <a:ext cx="139700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0030177" y="2701465"/>
              <a:ext cx="223485" cy="22911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0030177" y="2701465"/>
                <a:ext cx="223485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0092266" y="2797342"/>
              <a:ext cx="206022" cy="11843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0092266" y="2797342"/>
                <a:ext cx="206022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0157177" y="2650707"/>
              <a:ext cx="300037" cy="34526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0157177" y="2650707"/>
                <a:ext cx="300037" cy="345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0380133" y="2915777"/>
              <a:ext cx="152401" cy="7331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0380133" y="2915777"/>
                <a:ext cx="15240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10478911" y="2551481"/>
              <a:ext cx="242006" cy="33257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10478911" y="2551481"/>
                <a:ext cx="242006" cy="332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0639777" y="2701465"/>
              <a:ext cx="152400" cy="7895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0639777" y="2701465"/>
                <a:ext cx="1524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10628664" y="2732484"/>
              <a:ext cx="84490" cy="20726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10628664" y="2732484"/>
                <a:ext cx="84490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0749844" y="2533681"/>
              <a:ext cx="327377" cy="48361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0749844" y="2533681"/>
                <a:ext cx="327377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10983206" y="2599949"/>
              <a:ext cx="161749" cy="29044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10983206" y="2599949"/>
                <a:ext cx="161749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11159067" y="2535091"/>
              <a:ext cx="161395" cy="46528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11159067" y="2535091"/>
                <a:ext cx="161395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1136842" y="2680845"/>
              <a:ext cx="163336" cy="14751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1136842" y="2680845"/>
                <a:ext cx="163336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11328400" y="2561880"/>
              <a:ext cx="153811" cy="4934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11328400" y="2561880"/>
                <a:ext cx="153811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11271955" y="2497551"/>
              <a:ext cx="242358" cy="35618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11271955" y="2497551"/>
                <a:ext cx="242358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11303000" y="2752223"/>
              <a:ext cx="166511" cy="17483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11303000" y="2752223"/>
                <a:ext cx="1665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11401777" y="2859379"/>
              <a:ext cx="158044" cy="7331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11401777" y="2859379"/>
                <a:ext cx="15804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1105092" y="3003194"/>
              <a:ext cx="203729" cy="3101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1105092" y="3003194"/>
                <a:ext cx="20372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1150600" y="2955256"/>
              <a:ext cx="127000" cy="40606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1150600" y="2955256"/>
                <a:ext cx="127000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1075105" y="3086910"/>
              <a:ext cx="179917" cy="12513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1075105" y="3086910"/>
                <a:ext cx="179917" cy="125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1274777" y="2983455"/>
              <a:ext cx="138994" cy="25943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1274777" y="2983455"/>
                <a:ext cx="13899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1238088" y="3086381"/>
              <a:ext cx="214489" cy="15086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1238088" y="3086381"/>
                <a:ext cx="214489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1260667" y="3104006"/>
              <a:ext cx="270933" cy="23193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1260667" y="3104006"/>
                <a:ext cx="270933" cy="231937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2018520" y="3247920"/>
              <a:ext cx="9462600" cy="1856880"/>
            </p14:xfrm>
          </p:contentPart>
        </mc:Choice>
        <mc:Fallback>
          <p:pic>
            <p:nvPicPr>
              <p:cNvPr id="80" name="墨迹 79"/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009160" y="3238560"/>
                <a:ext cx="9481320" cy="1875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5" y="547679"/>
            <a:ext cx="11479865" cy="4331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5" y="547679"/>
            <a:ext cx="11479865" cy="4331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5" y="304792"/>
            <a:ext cx="9661235" cy="62484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09" y="5553070"/>
            <a:ext cx="4576796" cy="1209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5" y="304792"/>
            <a:ext cx="9661235" cy="62484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09" y="5553070"/>
            <a:ext cx="4576796" cy="1209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90" y="430036"/>
            <a:ext cx="9846975" cy="60169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506611" y="231231"/>
              <a:ext cx="156633" cy="37963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506611" y="231231"/>
                <a:ext cx="156633" cy="379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3589866" y="437084"/>
              <a:ext cx="208845" cy="174834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3589866" y="437084"/>
                <a:ext cx="2088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3855155" y="262250"/>
              <a:ext cx="141111" cy="3101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3855155" y="262250"/>
                <a:ext cx="1411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墨迹 4"/>
              <p14:cNvContentPartPr/>
              <p14:nvPr/>
            </p14:nvContentPartPr>
            <p14:xfrm>
              <a:off x="3790244" y="179416"/>
              <a:ext cx="488244" cy="42615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0"/>
            </p:blipFill>
            <p:spPr>
              <a:xfrm>
                <a:off x="3790244" y="179416"/>
                <a:ext cx="488244" cy="426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272844" y="306488"/>
              <a:ext cx="71084" cy="25925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272844" y="306488"/>
                <a:ext cx="71084" cy="259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312355" y="344027"/>
              <a:ext cx="84667" cy="3947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312355" y="344027"/>
                <a:ext cx="846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346222" y="222419"/>
              <a:ext cx="101600" cy="20056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346222" y="222419"/>
                <a:ext cx="101600" cy="200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376737" y="428977"/>
              <a:ext cx="93663" cy="34367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376737" y="428977"/>
                <a:ext cx="93663" cy="343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481688" y="249561"/>
              <a:ext cx="206023" cy="33468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481688" y="249561"/>
                <a:ext cx="206023" cy="334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492977" y="422985"/>
              <a:ext cx="307623" cy="19457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492977" y="422985"/>
                <a:ext cx="30762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3264429" y="5859755"/>
              <a:ext cx="2171171" cy="17483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3264429" y="5859755"/>
                <a:ext cx="217117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59895" y="6289789"/>
              <a:ext cx="793927" cy="10891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59895" y="6289789"/>
                <a:ext cx="793927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290711" y="5484179"/>
              <a:ext cx="338666" cy="63782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290711" y="5484179"/>
                <a:ext cx="338666" cy="637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5232400" y="5425490"/>
              <a:ext cx="231422" cy="55552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5232400" y="5425490"/>
                <a:ext cx="231422" cy="555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689747" y="896728"/>
              <a:ext cx="168804" cy="8177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689747" y="896728"/>
                <a:ext cx="16880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9685866" y="949425"/>
              <a:ext cx="90311" cy="66355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9685866" y="949425"/>
                <a:ext cx="90311" cy="663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701212" y="1139240"/>
              <a:ext cx="145521" cy="3947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701212" y="1139240"/>
                <a:ext cx="14552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936162" y="1060282"/>
              <a:ext cx="122238" cy="366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936162" y="1060282"/>
                <a:ext cx="12223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921522" y="1127960"/>
              <a:ext cx="162278" cy="3947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921522" y="1127960"/>
                <a:ext cx="1622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10306755" y="823411"/>
              <a:ext cx="152400" cy="31653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10306755" y="823411"/>
                <a:ext cx="152400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0456332" y="958766"/>
              <a:ext cx="14112" cy="10151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0456332" y="958766"/>
                <a:ext cx="1411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0538177" y="772652"/>
              <a:ext cx="110067" cy="31723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0538177" y="772652"/>
                <a:ext cx="110067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0673644" y="930567"/>
              <a:ext cx="108832" cy="14945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0673644" y="930567"/>
                <a:ext cx="108832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0217855" y="1161799"/>
              <a:ext cx="541690" cy="620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0217855" y="1161799"/>
                <a:ext cx="54169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427581" y="1266135"/>
              <a:ext cx="161396" cy="22259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427581" y="1266135"/>
                <a:ext cx="161396" cy="222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628488" y="1237055"/>
              <a:ext cx="124177" cy="11984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628488" y="1237055"/>
                <a:ext cx="124177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3697111" y="3079332"/>
              <a:ext cx="1363133" cy="10715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3697111" y="3079332"/>
                <a:ext cx="136313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46150" y="3498087"/>
              <a:ext cx="1938161" cy="8882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46150" y="3498087"/>
                <a:ext cx="1938161" cy="88827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224080" y="1089720"/>
              <a:ext cx="8962920" cy="5017680"/>
            </p14:xfrm>
          </p:contentPart>
        </mc:Choice>
        <mc:Fallback>
          <p:pic>
            <p:nvPicPr>
              <p:cNvPr id="31" name="墨迹 30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214720" y="1080360"/>
                <a:ext cx="8981640" cy="5036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50" y="1470107"/>
            <a:ext cx="10345450" cy="41012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墨迹 6"/>
              <p14:cNvContentPartPr/>
              <p14:nvPr/>
            </p14:nvContentPartPr>
            <p14:xfrm>
              <a:off x="5041900" y="4218572"/>
              <a:ext cx="6130572" cy="128587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4"/>
            </p:blipFill>
            <p:spPr>
              <a:xfrm>
                <a:off x="5041900" y="4218572"/>
                <a:ext cx="6130572" cy="1285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墨迹 8"/>
              <p14:cNvContentPartPr/>
              <p14:nvPr/>
            </p14:nvContentPartPr>
            <p14:xfrm>
              <a:off x="5232400" y="4265100"/>
              <a:ext cx="22577" cy="118294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6"/>
            </p:blipFill>
            <p:spPr>
              <a:xfrm>
                <a:off x="5232400" y="4265100"/>
                <a:ext cx="22577" cy="118294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8581320" y="2545920"/>
              <a:ext cx="2126520" cy="313920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71960" y="2536560"/>
                <a:ext cx="2145240" cy="3157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354"/>
            <a:ext cx="11572652" cy="38933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589760" y="901440"/>
              <a:ext cx="10115640" cy="52005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80400" y="892080"/>
                <a:ext cx="10134360" cy="5219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354"/>
            <a:ext cx="11572652" cy="38933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337777" y="796622"/>
              <a:ext cx="16934" cy="23123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337777" y="796622"/>
                <a:ext cx="1693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343422" y="896728"/>
              <a:ext cx="143933" cy="507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343422" y="896728"/>
                <a:ext cx="1439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484533" y="743396"/>
              <a:ext cx="33867" cy="46634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484533" y="743396"/>
                <a:ext cx="33867" cy="466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66800" y="1299621"/>
              <a:ext cx="299155" cy="22876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66800" y="1299621"/>
                <a:ext cx="299155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625600" y="1298564"/>
              <a:ext cx="166511" cy="19034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625600" y="1298564"/>
                <a:ext cx="166511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2073451" y="1268955"/>
              <a:ext cx="142875" cy="3665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2073451" y="1268955"/>
                <a:ext cx="14287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084211" y="1325353"/>
              <a:ext cx="32455" cy="42298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084211" y="1325353"/>
                <a:ext cx="32455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071511" y="1415590"/>
              <a:ext cx="197555" cy="5075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071511" y="1415590"/>
                <a:ext cx="1975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511777" y="1173078"/>
              <a:ext cx="285045" cy="34684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511777" y="1173078"/>
                <a:ext cx="285045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647244" y="1369062"/>
              <a:ext cx="5644" cy="7472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647244" y="1369062"/>
                <a:ext cx="5644" cy="74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737555" y="1359897"/>
              <a:ext cx="5645" cy="5569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737555" y="1359897"/>
                <a:ext cx="5645" cy="556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268177" y="1483268"/>
              <a:ext cx="251178" cy="34684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268177" y="1483268"/>
                <a:ext cx="251178" cy="34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129866" y="1776537"/>
              <a:ext cx="28222" cy="21995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129866" y="1776537"/>
                <a:ext cx="28222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268155" y="1746576"/>
              <a:ext cx="25400" cy="32041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268155" y="1746576"/>
                <a:ext cx="25400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891895" y="530141"/>
              <a:ext cx="110949" cy="28005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891895" y="530141"/>
                <a:ext cx="110949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042355" y="393199"/>
              <a:ext cx="158045" cy="37381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042355" y="393199"/>
                <a:ext cx="158045" cy="373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286477" y="405360"/>
              <a:ext cx="15523" cy="13042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286477" y="405360"/>
                <a:ext cx="15523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366911" y="360947"/>
              <a:ext cx="53622" cy="12055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366911" y="360947"/>
                <a:ext cx="53622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407656" y="462463"/>
              <a:ext cx="176566" cy="16919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407656" y="462463"/>
                <a:ext cx="17656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506611" y="522739"/>
              <a:ext cx="38100" cy="2047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506611" y="522739"/>
                <a:ext cx="38100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572933" y="486961"/>
              <a:ext cx="118533" cy="25537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572933" y="486961"/>
                <a:ext cx="118533" cy="255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3787422" y="284457"/>
              <a:ext cx="16933" cy="22030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3787422" y="284457"/>
                <a:ext cx="16933" cy="220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718204" y="2142420"/>
              <a:ext cx="175507" cy="16796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718204" y="2142420"/>
                <a:ext cx="175507" cy="167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806222" y="2163921"/>
              <a:ext cx="45155" cy="28093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806222" y="2163921"/>
                <a:ext cx="45155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960738" y="2244641"/>
              <a:ext cx="164395" cy="1128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960738" y="2244641"/>
                <a:ext cx="16439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037644" y="2137485"/>
              <a:ext cx="16933" cy="22559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037644" y="2137485"/>
                <a:ext cx="169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211211" y="2126205"/>
              <a:ext cx="165805" cy="39760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211211" y="2126205"/>
                <a:ext cx="165805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427111" y="2207101"/>
              <a:ext cx="116593" cy="3754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427111" y="2207101"/>
                <a:ext cx="116593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423759" y="2306679"/>
              <a:ext cx="138818" cy="1691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423759" y="2306679"/>
                <a:ext cx="13881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635955" y="2154404"/>
              <a:ext cx="16933" cy="16919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635955" y="2154404"/>
                <a:ext cx="169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731911" y="2134312"/>
              <a:ext cx="5644" cy="27106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731911" y="2134312"/>
                <a:ext cx="5644" cy="271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693333" y="3039853"/>
              <a:ext cx="11289" cy="24251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693333" y="3039853"/>
                <a:ext cx="112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710266" y="3135730"/>
              <a:ext cx="95956" cy="2255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710266" y="3135730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840088" y="3036152"/>
              <a:ext cx="16934" cy="25467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840088" y="3036152"/>
                <a:ext cx="16934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2240844" y="2966536"/>
              <a:ext cx="242711" cy="16919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2240844" y="2966536"/>
                <a:ext cx="2427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2748844" y="2951555"/>
              <a:ext cx="144639" cy="20444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2748844" y="2951555"/>
                <a:ext cx="144639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216422" y="2768438"/>
              <a:ext cx="19755" cy="18399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216422" y="2768438"/>
                <a:ext cx="19755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253111" y="2848100"/>
              <a:ext cx="62089" cy="563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253111" y="2848100"/>
                <a:ext cx="62089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7289094" y="2738124"/>
              <a:ext cx="412044" cy="38914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7289094" y="2738124"/>
                <a:ext cx="412044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0" name="墨迹 49"/>
              <p14:cNvContentPartPr/>
              <p14:nvPr/>
            </p14:nvContentPartPr>
            <p14:xfrm>
              <a:off x="8150577" y="2736714"/>
              <a:ext cx="5645" cy="19880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2"/>
            </p:blipFill>
            <p:spPr>
              <a:xfrm>
                <a:off x="8150577" y="2736714"/>
                <a:ext cx="5645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1" name="墨迹 50"/>
              <p14:cNvContentPartPr/>
              <p14:nvPr/>
            </p14:nvContentPartPr>
            <p14:xfrm>
              <a:off x="8165394" y="2800162"/>
              <a:ext cx="75494" cy="1973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4"/>
            </p:blipFill>
            <p:spPr>
              <a:xfrm>
                <a:off x="8165394" y="2800162"/>
                <a:ext cx="7549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2" name="墨迹 51"/>
              <p14:cNvContentPartPr/>
              <p14:nvPr/>
            </p14:nvContentPartPr>
            <p14:xfrm>
              <a:off x="8238066" y="2684545"/>
              <a:ext cx="19756" cy="24251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6"/>
            </p:blipFill>
            <p:spPr>
              <a:xfrm>
                <a:off x="8238066" y="2684545"/>
                <a:ext cx="1975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墨迹 52"/>
              <p14:cNvContentPartPr/>
              <p14:nvPr/>
            </p14:nvContentPartPr>
            <p14:xfrm>
              <a:off x="8252177" y="2782361"/>
              <a:ext cx="118534" cy="13341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88"/>
            </p:blipFill>
            <p:spPr>
              <a:xfrm>
                <a:off x="8252177" y="2782361"/>
                <a:ext cx="118534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4" name="墨迹 53"/>
              <p14:cNvContentPartPr/>
              <p14:nvPr/>
            </p14:nvContentPartPr>
            <p14:xfrm>
              <a:off x="8410222" y="2690185"/>
              <a:ext cx="79022" cy="16567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0"/>
            </p:blipFill>
            <p:spPr>
              <a:xfrm>
                <a:off x="8410222" y="2690185"/>
                <a:ext cx="79022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5" name="墨迹 54"/>
              <p14:cNvContentPartPr/>
              <p14:nvPr/>
            </p14:nvContentPartPr>
            <p14:xfrm>
              <a:off x="8477955" y="2690185"/>
              <a:ext cx="220134" cy="20162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2"/>
            </p:blipFill>
            <p:spPr>
              <a:xfrm>
                <a:off x="8477955" y="2690185"/>
                <a:ext cx="220134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6" name="墨迹 55"/>
              <p14:cNvContentPartPr/>
              <p14:nvPr/>
            </p14:nvContentPartPr>
            <p14:xfrm>
              <a:off x="8715022" y="2729664"/>
              <a:ext cx="81844" cy="16778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4"/>
            </p:blipFill>
            <p:spPr>
              <a:xfrm>
                <a:off x="8715022" y="2729664"/>
                <a:ext cx="81844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7" name="墨迹 56"/>
              <p14:cNvContentPartPr/>
              <p14:nvPr/>
            </p14:nvContentPartPr>
            <p14:xfrm>
              <a:off x="8720666" y="2760683"/>
              <a:ext cx="101600" cy="25097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6"/>
            </p:blipFill>
            <p:spPr>
              <a:xfrm>
                <a:off x="8720666" y="2760683"/>
                <a:ext cx="101600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8" name="墨迹 57"/>
              <p14:cNvContentPartPr/>
              <p14:nvPr/>
            </p14:nvContentPartPr>
            <p14:xfrm>
              <a:off x="9146822" y="2678201"/>
              <a:ext cx="31044" cy="18963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98"/>
            </p:blipFill>
            <p:spPr>
              <a:xfrm>
                <a:off x="9146822" y="2678201"/>
                <a:ext cx="31044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9" name="墨迹 58"/>
              <p14:cNvContentPartPr/>
              <p14:nvPr/>
            </p14:nvContentPartPr>
            <p14:xfrm>
              <a:off x="9172222" y="2724024"/>
              <a:ext cx="95955" cy="2255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0"/>
            </p:blipFill>
            <p:spPr>
              <a:xfrm>
                <a:off x="9172222" y="2724024"/>
                <a:ext cx="959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0" name="墨迹 59"/>
              <p14:cNvContentPartPr/>
              <p14:nvPr/>
            </p14:nvContentPartPr>
            <p14:xfrm>
              <a:off x="9256888" y="2630263"/>
              <a:ext cx="28222" cy="23193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2"/>
            </p:blipFill>
            <p:spPr>
              <a:xfrm>
                <a:off x="9256888" y="2630263"/>
                <a:ext cx="28222" cy="231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1" name="墨迹 60"/>
              <p14:cNvContentPartPr/>
              <p14:nvPr/>
            </p14:nvContentPartPr>
            <p14:xfrm>
              <a:off x="9350022" y="2645067"/>
              <a:ext cx="548393" cy="14963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4"/>
            </p:blipFill>
            <p:spPr>
              <a:xfrm>
                <a:off x="9350022" y="2645067"/>
                <a:ext cx="548393" cy="149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2" name="墨迹 61"/>
              <p14:cNvContentPartPr/>
              <p14:nvPr/>
            </p14:nvContentPartPr>
            <p14:xfrm>
              <a:off x="9903177" y="2538439"/>
              <a:ext cx="25400" cy="49013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6"/>
            </p:blipFill>
            <p:spPr>
              <a:xfrm>
                <a:off x="9903177" y="2538439"/>
                <a:ext cx="25400" cy="490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3" name="墨迹 62"/>
              <p14:cNvContentPartPr/>
              <p14:nvPr/>
            </p14:nvContentPartPr>
            <p14:xfrm>
              <a:off x="2393244" y="3524876"/>
              <a:ext cx="903111" cy="3947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08"/>
            </p:blipFill>
            <p:spPr>
              <a:xfrm>
                <a:off x="2393244" y="3524876"/>
                <a:ext cx="9031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4" name="墨迹 63"/>
              <p14:cNvContentPartPr/>
              <p14:nvPr/>
            </p14:nvContentPartPr>
            <p14:xfrm>
              <a:off x="3296355" y="3069462"/>
              <a:ext cx="101600" cy="21360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0"/>
            </p:blipFill>
            <p:spPr>
              <a:xfrm>
                <a:off x="3296355" y="3069462"/>
                <a:ext cx="101600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5" name="墨迹 64"/>
              <p14:cNvContentPartPr/>
              <p14:nvPr/>
            </p14:nvContentPartPr>
            <p14:xfrm>
              <a:off x="3510844" y="3017294"/>
              <a:ext cx="38100" cy="7895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2"/>
            </p:blipFill>
            <p:spPr>
              <a:xfrm>
                <a:off x="3510844" y="3017294"/>
                <a:ext cx="381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6" name="墨迹 65"/>
              <p14:cNvContentPartPr/>
              <p14:nvPr/>
            </p14:nvContentPartPr>
            <p14:xfrm>
              <a:off x="3441523" y="2992972"/>
              <a:ext cx="254177" cy="30631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4"/>
            </p:blipFill>
            <p:spPr>
              <a:xfrm>
                <a:off x="3441523" y="2992972"/>
                <a:ext cx="254177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7" name="墨迹 66"/>
              <p14:cNvContentPartPr/>
              <p14:nvPr/>
            </p14:nvContentPartPr>
            <p14:xfrm>
              <a:off x="3663244" y="3231606"/>
              <a:ext cx="107244" cy="5357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6"/>
            </p:blipFill>
            <p:spPr>
              <a:xfrm>
                <a:off x="3663244" y="3231606"/>
                <a:ext cx="10724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8" name="墨迹 67"/>
              <p14:cNvContentPartPr/>
              <p14:nvPr/>
            </p14:nvContentPartPr>
            <p14:xfrm>
              <a:off x="3921301" y="3034918"/>
              <a:ext cx="63676" cy="25255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8"/>
            </p:blipFill>
            <p:spPr>
              <a:xfrm>
                <a:off x="3921301" y="3034918"/>
                <a:ext cx="63676" cy="252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9" name="墨迹 68"/>
              <p14:cNvContentPartPr/>
              <p14:nvPr/>
            </p14:nvContentPartPr>
            <p14:xfrm>
              <a:off x="3979333" y="3015708"/>
              <a:ext cx="177094" cy="26260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0"/>
            </p:blipFill>
            <p:spPr>
              <a:xfrm>
                <a:off x="3979333" y="3015708"/>
                <a:ext cx="177094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0" name="墨迹 69"/>
              <p14:cNvContentPartPr/>
              <p14:nvPr/>
            </p14:nvContentPartPr>
            <p14:xfrm>
              <a:off x="4139318" y="3088849"/>
              <a:ext cx="150459" cy="17941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2"/>
            </p:blipFill>
            <p:spPr>
              <a:xfrm>
                <a:off x="4139318" y="3088849"/>
                <a:ext cx="150459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1" name="墨迹 70"/>
              <p14:cNvContentPartPr/>
              <p14:nvPr/>
            </p14:nvContentPartPr>
            <p14:xfrm>
              <a:off x="6677377" y="3269323"/>
              <a:ext cx="116241" cy="20761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4"/>
            </p:blipFill>
            <p:spPr>
              <a:xfrm>
                <a:off x="6677377" y="3269323"/>
                <a:ext cx="116241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2" name="墨迹 71"/>
              <p14:cNvContentPartPr/>
              <p14:nvPr/>
            </p14:nvContentPartPr>
            <p14:xfrm>
              <a:off x="6666088" y="3289415"/>
              <a:ext cx="104422" cy="21008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6"/>
            </p:blipFill>
            <p:spPr>
              <a:xfrm>
                <a:off x="6666088" y="3289415"/>
                <a:ext cx="104422" cy="210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3" name="墨迹 72"/>
              <p14:cNvContentPartPr/>
              <p14:nvPr/>
            </p14:nvContentPartPr>
            <p14:xfrm>
              <a:off x="9144000" y="3462838"/>
              <a:ext cx="16933" cy="23898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8"/>
            </p:blipFill>
            <p:spPr>
              <a:xfrm>
                <a:off x="9144000" y="3462838"/>
                <a:ext cx="16933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4" name="墨迹 73"/>
              <p14:cNvContentPartPr/>
              <p14:nvPr/>
            </p14:nvContentPartPr>
            <p14:xfrm>
              <a:off x="9160933" y="3553075"/>
              <a:ext cx="90311" cy="225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0"/>
            </p:blipFill>
            <p:spPr>
              <a:xfrm>
                <a:off x="9160933" y="3553075"/>
                <a:ext cx="903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5" name="墨迹 74"/>
              <p14:cNvContentPartPr/>
              <p14:nvPr/>
            </p14:nvContentPartPr>
            <p14:xfrm>
              <a:off x="9225844" y="3408555"/>
              <a:ext cx="31044" cy="33838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2"/>
            </p:blipFill>
            <p:spPr>
              <a:xfrm>
                <a:off x="9225844" y="3408555"/>
                <a:ext cx="31044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6" name="墨迹 75"/>
              <p14:cNvContentPartPr/>
              <p14:nvPr/>
            </p14:nvContentPartPr>
            <p14:xfrm>
              <a:off x="9245600" y="3510600"/>
              <a:ext cx="304800" cy="20039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4"/>
            </p:blipFill>
            <p:spPr>
              <a:xfrm>
                <a:off x="9245600" y="3510600"/>
                <a:ext cx="304800" cy="200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7" name="墨迹 76"/>
              <p14:cNvContentPartPr/>
              <p14:nvPr/>
            </p14:nvContentPartPr>
            <p14:xfrm>
              <a:off x="10102144" y="3457198"/>
              <a:ext cx="221544" cy="18417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6"/>
            </p:blipFill>
            <p:spPr>
              <a:xfrm>
                <a:off x="10102144" y="3457198"/>
                <a:ext cx="221544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8" name="墨迹 77"/>
              <p14:cNvContentPartPr/>
              <p14:nvPr/>
            </p14:nvContentPartPr>
            <p14:xfrm>
              <a:off x="10356850" y="3406793"/>
              <a:ext cx="359127" cy="30983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8"/>
            </p:blipFill>
            <p:spPr>
              <a:xfrm>
                <a:off x="10356850" y="3406793"/>
                <a:ext cx="359127" cy="309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9" name="墨迹 78"/>
              <p14:cNvContentPartPr/>
              <p14:nvPr/>
            </p14:nvContentPartPr>
            <p14:xfrm>
              <a:off x="8551333" y="3365199"/>
              <a:ext cx="16934" cy="37399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0"/>
            </p:blipFill>
            <p:spPr>
              <a:xfrm>
                <a:off x="8551333" y="3365199"/>
                <a:ext cx="16934" cy="373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0" name="墨迹 79"/>
              <p14:cNvContentPartPr/>
              <p14:nvPr/>
            </p14:nvContentPartPr>
            <p14:xfrm>
              <a:off x="8643937" y="3369782"/>
              <a:ext cx="351896" cy="35530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2"/>
            </p:blipFill>
            <p:spPr>
              <a:xfrm>
                <a:off x="8643937" y="3369782"/>
                <a:ext cx="351896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1" name="墨迹 80"/>
              <p14:cNvContentPartPr/>
              <p14:nvPr/>
            </p14:nvContentPartPr>
            <p14:xfrm>
              <a:off x="10773480" y="3254166"/>
              <a:ext cx="317852" cy="35812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4"/>
            </p:blipFill>
            <p:spPr>
              <a:xfrm>
                <a:off x="10773480" y="3254166"/>
                <a:ext cx="31785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2" name="墨迹 81"/>
              <p14:cNvContentPartPr/>
              <p14:nvPr/>
            </p14:nvContentPartPr>
            <p14:xfrm>
              <a:off x="10898717" y="3275315"/>
              <a:ext cx="573617" cy="47233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6"/>
            </p:blipFill>
            <p:spPr>
              <a:xfrm>
                <a:off x="10898717" y="3275315"/>
                <a:ext cx="573617" cy="472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3" name="墨迹 82"/>
              <p14:cNvContentPartPr/>
              <p14:nvPr/>
            </p14:nvContentPartPr>
            <p14:xfrm>
              <a:off x="11377788" y="3327483"/>
              <a:ext cx="145344" cy="18470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8"/>
            </p:blipFill>
            <p:spPr>
              <a:xfrm>
                <a:off x="11377788" y="3327483"/>
                <a:ext cx="145344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4" name="墨迹 83"/>
              <p14:cNvContentPartPr/>
              <p14:nvPr/>
            </p14:nvContentPartPr>
            <p14:xfrm>
              <a:off x="11392605" y="3281307"/>
              <a:ext cx="237773" cy="356365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0"/>
            </p:blipFill>
            <p:spPr>
              <a:xfrm>
                <a:off x="11392605" y="3281307"/>
                <a:ext cx="237773" cy="356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5" name="墨迹 84"/>
              <p14:cNvContentPartPr/>
              <p14:nvPr/>
            </p14:nvContentPartPr>
            <p14:xfrm>
              <a:off x="8523111" y="4070527"/>
              <a:ext cx="16933" cy="35389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2"/>
            </p:blipFill>
            <p:spPr>
              <a:xfrm>
                <a:off x="8523111" y="4070527"/>
                <a:ext cx="16933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6" name="墨迹 85"/>
              <p14:cNvContentPartPr/>
              <p14:nvPr/>
            </p14:nvContentPartPr>
            <p14:xfrm>
              <a:off x="8657343" y="4126749"/>
              <a:ext cx="373768" cy="22717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4"/>
            </p:blipFill>
            <p:spPr>
              <a:xfrm>
                <a:off x="8657343" y="4126749"/>
                <a:ext cx="373768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7" name="墨迹 86"/>
              <p14:cNvContentPartPr/>
              <p14:nvPr/>
            </p14:nvContentPartPr>
            <p14:xfrm>
              <a:off x="9211733" y="4128335"/>
              <a:ext cx="16934" cy="15791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6"/>
            </p:blipFill>
            <p:spPr>
              <a:xfrm>
                <a:off x="9211733" y="4128335"/>
                <a:ext cx="1693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8" name="墨迹 87"/>
              <p14:cNvContentPartPr/>
              <p14:nvPr/>
            </p14:nvContentPartPr>
            <p14:xfrm>
              <a:off x="9217377" y="4196013"/>
              <a:ext cx="104423" cy="3947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8"/>
            </p:blipFill>
            <p:spPr>
              <a:xfrm>
                <a:off x="9217377" y="4196013"/>
                <a:ext cx="10442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9" name="墨迹 88"/>
              <p14:cNvContentPartPr/>
              <p14:nvPr/>
            </p14:nvContentPartPr>
            <p14:xfrm>
              <a:off x="9313333" y="4102251"/>
              <a:ext cx="45156" cy="23475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0"/>
            </p:blipFill>
            <p:spPr>
              <a:xfrm>
                <a:off x="9313333" y="4102251"/>
                <a:ext cx="45156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0" name="墨迹 89"/>
              <p14:cNvContentPartPr/>
              <p14:nvPr/>
            </p14:nvContentPartPr>
            <p14:xfrm>
              <a:off x="9426222" y="4009899"/>
              <a:ext cx="156104" cy="6203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2"/>
            </p:blipFill>
            <p:spPr>
              <a:xfrm>
                <a:off x="9426222" y="4009899"/>
                <a:ext cx="15610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1" name="墨迹 90"/>
              <p14:cNvContentPartPr/>
              <p14:nvPr/>
            </p14:nvContentPartPr>
            <p14:xfrm>
              <a:off x="9420577" y="4066297"/>
              <a:ext cx="107245" cy="57526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4"/>
            </p:blipFill>
            <p:spPr>
              <a:xfrm>
                <a:off x="9420577" y="4066297"/>
                <a:ext cx="107245" cy="575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2" name="墨迹 91"/>
              <p14:cNvContentPartPr/>
              <p14:nvPr/>
            </p14:nvContentPartPr>
            <p14:xfrm>
              <a:off x="9454444" y="4201652"/>
              <a:ext cx="172156" cy="3383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6"/>
            </p:blipFill>
            <p:spPr>
              <a:xfrm>
                <a:off x="9454444" y="4201652"/>
                <a:ext cx="1721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3" name="墨迹 92"/>
              <p14:cNvContentPartPr/>
              <p14:nvPr/>
            </p14:nvContentPartPr>
            <p14:xfrm>
              <a:off x="10210800" y="4031048"/>
              <a:ext cx="50800" cy="35389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8"/>
            </p:blipFill>
            <p:spPr>
              <a:xfrm>
                <a:off x="10210800" y="4031048"/>
                <a:ext cx="50800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4" name="墨迹 93"/>
              <p14:cNvContentPartPr/>
              <p14:nvPr/>
            </p14:nvContentPartPr>
            <p14:xfrm>
              <a:off x="10342915" y="4053431"/>
              <a:ext cx="296862" cy="22999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0"/>
            </p:blipFill>
            <p:spPr>
              <a:xfrm>
                <a:off x="10342915" y="4053431"/>
                <a:ext cx="296862" cy="229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5" name="墨迹 94"/>
              <p14:cNvContentPartPr/>
              <p14:nvPr/>
            </p14:nvContentPartPr>
            <p14:xfrm>
              <a:off x="10728677" y="3902038"/>
              <a:ext cx="309033" cy="39267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2"/>
            </p:blipFill>
            <p:spPr>
              <a:xfrm>
                <a:off x="10728677" y="3902038"/>
                <a:ext cx="309033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6" name="墨迹 95"/>
              <p14:cNvContentPartPr/>
              <p14:nvPr/>
            </p14:nvContentPartPr>
            <p14:xfrm>
              <a:off x="10837686" y="4153009"/>
              <a:ext cx="135114" cy="166551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4"/>
            </p:blipFill>
            <p:spPr>
              <a:xfrm>
                <a:off x="10837686" y="4153009"/>
                <a:ext cx="135114" cy="166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7" name="墨迹 96"/>
              <p14:cNvContentPartPr/>
              <p14:nvPr/>
            </p14:nvContentPartPr>
            <p14:xfrm>
              <a:off x="11085688" y="3910498"/>
              <a:ext cx="372533" cy="43778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6"/>
            </p:blipFill>
            <p:spPr>
              <a:xfrm>
                <a:off x="11085688" y="3910498"/>
                <a:ext cx="372533" cy="437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8" name="墨迹 97"/>
              <p14:cNvContentPartPr/>
              <p14:nvPr/>
            </p14:nvContentPartPr>
            <p14:xfrm>
              <a:off x="11324872" y="3885823"/>
              <a:ext cx="237949" cy="38526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8"/>
            </p:blipFill>
            <p:spPr>
              <a:xfrm>
                <a:off x="11324872" y="3885823"/>
                <a:ext cx="237949" cy="385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9" name="墨迹 98"/>
              <p14:cNvContentPartPr/>
              <p14:nvPr/>
            </p14:nvContentPartPr>
            <p14:xfrm>
              <a:off x="8392583" y="5412447"/>
              <a:ext cx="164394" cy="39090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0"/>
            </p:blipFill>
            <p:spPr>
              <a:xfrm>
                <a:off x="8392583" y="5412447"/>
                <a:ext cx="164394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0" name="墨迹 99"/>
              <p14:cNvContentPartPr/>
              <p14:nvPr/>
            </p14:nvContentPartPr>
            <p14:xfrm>
              <a:off x="8391525" y="5580584"/>
              <a:ext cx="182386" cy="8177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2"/>
            </p:blipFill>
            <p:spPr>
              <a:xfrm>
                <a:off x="8391525" y="5580584"/>
                <a:ext cx="18238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1" name="墨迹 100"/>
              <p14:cNvContentPartPr/>
              <p14:nvPr/>
            </p14:nvContentPartPr>
            <p14:xfrm>
              <a:off x="8640056" y="5411390"/>
              <a:ext cx="233010" cy="10433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4"/>
            </p:blipFill>
            <p:spPr>
              <a:xfrm>
                <a:off x="8640056" y="5411390"/>
                <a:ext cx="233010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2" name="墨迹 101"/>
              <p14:cNvContentPartPr/>
              <p14:nvPr/>
            </p14:nvContentPartPr>
            <p14:xfrm>
              <a:off x="8912577" y="5269690"/>
              <a:ext cx="22578" cy="22347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6"/>
            </p:blipFill>
            <p:spPr>
              <a:xfrm>
                <a:off x="8912577" y="5269690"/>
                <a:ext cx="22578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3" name="墨迹 102"/>
              <p14:cNvContentPartPr/>
              <p14:nvPr/>
            </p14:nvContentPartPr>
            <p14:xfrm>
              <a:off x="8935155" y="5332433"/>
              <a:ext cx="110067" cy="6485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8"/>
            </p:blipFill>
            <p:spPr>
              <a:xfrm>
                <a:off x="8935155" y="5332433"/>
                <a:ext cx="11006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4" name="墨迹 103"/>
              <p14:cNvContentPartPr/>
              <p14:nvPr/>
            </p14:nvContentPartPr>
            <p14:xfrm>
              <a:off x="9066388" y="5180158"/>
              <a:ext cx="29634" cy="259431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0"/>
            </p:blipFill>
            <p:spPr>
              <a:xfrm>
                <a:off x="9066388" y="5180158"/>
                <a:ext cx="2963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5" name="墨迹 104"/>
              <p14:cNvContentPartPr/>
              <p14:nvPr/>
            </p14:nvContentPartPr>
            <p14:xfrm>
              <a:off x="9186333" y="5239376"/>
              <a:ext cx="50800" cy="3383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2"/>
            </p:blipFill>
            <p:spPr>
              <a:xfrm>
                <a:off x="9186333" y="5239376"/>
                <a:ext cx="508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6" name="墨迹 105"/>
              <p14:cNvContentPartPr/>
              <p14:nvPr/>
            </p14:nvContentPartPr>
            <p14:xfrm>
              <a:off x="9330266" y="5167998"/>
              <a:ext cx="39511" cy="4881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4"/>
            </p:blipFill>
            <p:spPr>
              <a:xfrm>
                <a:off x="9330266" y="5167998"/>
                <a:ext cx="39511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7" name="墨迹 106"/>
              <p14:cNvContentPartPr/>
              <p14:nvPr/>
            </p14:nvContentPartPr>
            <p14:xfrm>
              <a:off x="9465733" y="5126580"/>
              <a:ext cx="19756" cy="3383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6"/>
            </p:blipFill>
            <p:spPr>
              <a:xfrm>
                <a:off x="9465733" y="5126580"/>
                <a:ext cx="197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8" name="墨迹 107"/>
              <p14:cNvContentPartPr/>
              <p14:nvPr/>
            </p14:nvContentPartPr>
            <p14:xfrm>
              <a:off x="9696450" y="4850230"/>
              <a:ext cx="119238" cy="2255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8"/>
            </p:blipFill>
            <p:spPr>
              <a:xfrm>
                <a:off x="9696450" y="4850230"/>
                <a:ext cx="11923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9" name="墨迹 108"/>
              <p14:cNvContentPartPr/>
              <p14:nvPr/>
            </p14:nvContentPartPr>
            <p14:xfrm>
              <a:off x="9699977" y="4912268"/>
              <a:ext cx="42334" cy="30736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0"/>
            </p:blipFill>
            <p:spPr>
              <a:xfrm>
                <a:off x="9699977" y="4912268"/>
                <a:ext cx="4233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0" name="墨迹 109"/>
              <p14:cNvContentPartPr/>
              <p14:nvPr/>
            </p14:nvContentPartPr>
            <p14:xfrm>
              <a:off x="9714088" y="4991225"/>
              <a:ext cx="129822" cy="5639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2"/>
            </p:blipFill>
            <p:spPr>
              <a:xfrm>
                <a:off x="9714088" y="4991225"/>
                <a:ext cx="129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1" name="墨迹 110"/>
              <p14:cNvContentPartPr/>
              <p14:nvPr/>
            </p14:nvContentPartPr>
            <p14:xfrm>
              <a:off x="9832622" y="5177338"/>
              <a:ext cx="228600" cy="30173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4"/>
            </p:blipFill>
            <p:spPr>
              <a:xfrm>
                <a:off x="9832622" y="5177338"/>
                <a:ext cx="228600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2" name="墨迹 111"/>
              <p14:cNvContentPartPr/>
              <p14:nvPr/>
            </p14:nvContentPartPr>
            <p14:xfrm>
              <a:off x="10140244" y="5390946"/>
              <a:ext cx="14111" cy="14452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6"/>
            </p:blipFill>
            <p:spPr>
              <a:xfrm>
                <a:off x="10140244" y="5390946"/>
                <a:ext cx="14111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3" name="墨迹 112"/>
              <p14:cNvContentPartPr/>
              <p14:nvPr/>
            </p14:nvContentPartPr>
            <p14:xfrm>
              <a:off x="10165644" y="5448049"/>
              <a:ext cx="118533" cy="2819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8"/>
            </p:blipFill>
            <p:spPr>
              <a:xfrm>
                <a:off x="10165644" y="5448049"/>
                <a:ext cx="1185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4" name="墨迹 113"/>
              <p14:cNvContentPartPr/>
              <p14:nvPr/>
            </p14:nvContentPartPr>
            <p14:xfrm>
              <a:off x="10340622" y="5328908"/>
              <a:ext cx="5644" cy="406771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0"/>
            </p:blipFill>
            <p:spPr>
              <a:xfrm>
                <a:off x="10340622" y="5328908"/>
                <a:ext cx="5644" cy="406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5" name="墨迹 114"/>
              <p14:cNvContentPartPr/>
              <p14:nvPr/>
            </p14:nvContentPartPr>
            <p14:xfrm>
              <a:off x="10459155" y="5741319"/>
              <a:ext cx="22577" cy="66267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2"/>
            </p:blipFill>
            <p:spPr>
              <a:xfrm>
                <a:off x="10459155" y="5741319"/>
                <a:ext cx="22577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6" name="墨迹 115"/>
              <p14:cNvContentPartPr/>
              <p14:nvPr/>
            </p14:nvContentPartPr>
            <p14:xfrm>
              <a:off x="10543822" y="5786437"/>
              <a:ext cx="22578" cy="98697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4"/>
            </p:blipFill>
            <p:spPr>
              <a:xfrm>
                <a:off x="10543822" y="5786437"/>
                <a:ext cx="22578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7" name="墨迹 116"/>
              <p14:cNvContentPartPr/>
              <p14:nvPr/>
            </p14:nvContentPartPr>
            <p14:xfrm>
              <a:off x="10679288" y="5871034"/>
              <a:ext cx="16933" cy="7331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6"/>
            </p:blipFill>
            <p:spPr>
              <a:xfrm>
                <a:off x="10679288" y="5871034"/>
                <a:ext cx="16933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8" name="墨迹 117"/>
              <p14:cNvContentPartPr/>
              <p14:nvPr/>
            </p14:nvContentPartPr>
            <p14:xfrm>
              <a:off x="10876138" y="5844774"/>
              <a:ext cx="138289" cy="3190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8"/>
            </p:blipFill>
            <p:spPr>
              <a:xfrm>
                <a:off x="10876138" y="5844774"/>
                <a:ext cx="138289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9" name="墨迹 118"/>
              <p14:cNvContentPartPr/>
              <p14:nvPr/>
            </p14:nvContentPartPr>
            <p14:xfrm>
              <a:off x="10831688" y="5921087"/>
              <a:ext cx="39512" cy="26295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0"/>
            </p:blipFill>
            <p:spPr>
              <a:xfrm>
                <a:off x="10831688" y="5921087"/>
                <a:ext cx="39512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0" name="墨迹 119"/>
              <p14:cNvContentPartPr/>
              <p14:nvPr/>
            </p14:nvContentPartPr>
            <p14:xfrm>
              <a:off x="10876844" y="5978190"/>
              <a:ext cx="166511" cy="3947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2"/>
            </p:blipFill>
            <p:spPr>
              <a:xfrm>
                <a:off x="10876844" y="5978190"/>
                <a:ext cx="1665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1" name="墨迹 120"/>
              <p14:cNvContentPartPr/>
              <p14:nvPr/>
            </p14:nvContentPartPr>
            <p14:xfrm>
              <a:off x="11057467" y="5521366"/>
              <a:ext cx="189088" cy="231232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4"/>
            </p:blipFill>
            <p:spPr>
              <a:xfrm>
                <a:off x="11057467" y="5521366"/>
                <a:ext cx="18908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2" name="墨迹 121"/>
              <p14:cNvContentPartPr/>
              <p14:nvPr/>
            </p14:nvContentPartPr>
            <p14:xfrm>
              <a:off x="11311467" y="5333138"/>
              <a:ext cx="25400" cy="20796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6"/>
            </p:blipFill>
            <p:spPr>
              <a:xfrm>
                <a:off x="11311467" y="5333138"/>
                <a:ext cx="25400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3" name="墨迹 122"/>
              <p14:cNvContentPartPr/>
              <p14:nvPr/>
            </p14:nvContentPartPr>
            <p14:xfrm>
              <a:off x="11334044" y="5386011"/>
              <a:ext cx="124177" cy="5639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8"/>
            </p:blipFill>
            <p:spPr>
              <a:xfrm>
                <a:off x="11334044" y="5386011"/>
                <a:ext cx="1241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4" name="墨迹 123"/>
              <p14:cNvContentPartPr/>
              <p14:nvPr/>
            </p14:nvContentPartPr>
            <p14:xfrm>
              <a:off x="11492088" y="5228273"/>
              <a:ext cx="28223" cy="45664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0"/>
            </p:blipFill>
            <p:spPr>
              <a:xfrm>
                <a:off x="11492088" y="5228273"/>
                <a:ext cx="28223" cy="456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5" name="墨迹 124"/>
              <p14:cNvContentPartPr/>
              <p14:nvPr/>
            </p14:nvContentPartPr>
            <p14:xfrm>
              <a:off x="9922933" y="4743955"/>
              <a:ext cx="14111" cy="2167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2"/>
            </p:blipFill>
            <p:spPr>
              <a:xfrm>
                <a:off x="9922933" y="4743955"/>
                <a:ext cx="14111" cy="21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6" name="墨迹 125"/>
              <p14:cNvContentPartPr/>
              <p14:nvPr/>
            </p14:nvContentPartPr>
            <p14:xfrm>
              <a:off x="10018888" y="4735671"/>
              <a:ext cx="5644" cy="4970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4"/>
            </p:blipFill>
            <p:spPr>
              <a:xfrm>
                <a:off x="10018888" y="4735671"/>
                <a:ext cx="5644" cy="49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7" name="墨迹 126"/>
              <p14:cNvContentPartPr/>
              <p14:nvPr/>
            </p14:nvContentPartPr>
            <p14:xfrm>
              <a:off x="9900355" y="4590799"/>
              <a:ext cx="254000" cy="26507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6"/>
            </p:blipFill>
            <p:spPr>
              <a:xfrm>
                <a:off x="9900355" y="4590799"/>
                <a:ext cx="254000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8" name="墨迹 127"/>
              <p14:cNvContentPartPr/>
              <p14:nvPr/>
            </p14:nvContentPartPr>
            <p14:xfrm>
              <a:off x="9691511" y="4710645"/>
              <a:ext cx="38100" cy="4652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8"/>
            </p:blipFill>
            <p:spPr>
              <a:xfrm>
                <a:off x="9691511" y="4710645"/>
                <a:ext cx="38100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9" name="墨迹 128"/>
              <p14:cNvContentPartPr/>
              <p14:nvPr/>
            </p14:nvContentPartPr>
            <p14:xfrm>
              <a:off x="9683044" y="4765633"/>
              <a:ext cx="39511" cy="1409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0"/>
            </p:blipFill>
            <p:spPr>
              <a:xfrm>
                <a:off x="9683044" y="4765633"/>
                <a:ext cx="39511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0" name="墨迹 129"/>
              <p14:cNvContentPartPr/>
              <p14:nvPr/>
            </p14:nvContentPartPr>
            <p14:xfrm>
              <a:off x="9572977" y="4579519"/>
              <a:ext cx="265289" cy="287630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2"/>
            </p:blipFill>
            <p:spPr>
              <a:xfrm>
                <a:off x="9572977" y="4579519"/>
                <a:ext cx="26528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1" name="墨迹 130"/>
              <p14:cNvContentPartPr/>
              <p14:nvPr/>
            </p14:nvContentPartPr>
            <p14:xfrm>
              <a:off x="7428088" y="3557481"/>
              <a:ext cx="112889" cy="218366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4"/>
            </p:blipFill>
            <p:spPr>
              <a:xfrm>
                <a:off x="7428088" y="3557481"/>
                <a:ext cx="112889" cy="218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2" name="墨迹 131"/>
              <p14:cNvContentPartPr/>
              <p14:nvPr/>
            </p14:nvContentPartPr>
            <p14:xfrm>
              <a:off x="7416800" y="3592554"/>
              <a:ext cx="149577" cy="155095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6"/>
            </p:blipFill>
            <p:spPr>
              <a:xfrm>
                <a:off x="7416800" y="3592554"/>
                <a:ext cx="149577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3" name="墨迹 132"/>
              <p14:cNvContentPartPr/>
              <p14:nvPr/>
            </p14:nvContentPartPr>
            <p14:xfrm>
              <a:off x="1879600" y="4400456"/>
              <a:ext cx="273755" cy="35671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8"/>
            </p:blipFill>
            <p:spPr>
              <a:xfrm>
                <a:off x="1879600" y="4400456"/>
                <a:ext cx="273755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4" name="墨迹 133"/>
              <p14:cNvContentPartPr/>
              <p14:nvPr/>
            </p14:nvContentPartPr>
            <p14:xfrm>
              <a:off x="2206977" y="4504792"/>
              <a:ext cx="56445" cy="212902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0"/>
            </p:blipFill>
            <p:spPr>
              <a:xfrm>
                <a:off x="2206977" y="4504792"/>
                <a:ext cx="56445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5" name="墨迹 134"/>
              <p14:cNvContentPartPr/>
              <p14:nvPr/>
            </p14:nvContentPartPr>
            <p14:xfrm>
              <a:off x="2297288" y="4524531"/>
              <a:ext cx="217312" cy="15862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2"/>
            </p:blipFill>
            <p:spPr>
              <a:xfrm>
                <a:off x="2297288" y="4524531"/>
                <a:ext cx="217312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6" name="墨迹 135"/>
              <p14:cNvContentPartPr/>
              <p14:nvPr/>
            </p14:nvContentPartPr>
            <p14:xfrm>
              <a:off x="2523066" y="4500738"/>
              <a:ext cx="14111" cy="304373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4"/>
            </p:blipFill>
            <p:spPr>
              <a:xfrm>
                <a:off x="2523066" y="4500738"/>
                <a:ext cx="14111" cy="304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7" name="墨迹 136"/>
              <p14:cNvContentPartPr/>
              <p14:nvPr/>
            </p14:nvContentPartPr>
            <p14:xfrm>
              <a:off x="2590800" y="4387766"/>
              <a:ext cx="88370" cy="32146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6"/>
            </p:blipFill>
            <p:spPr>
              <a:xfrm>
                <a:off x="2590800" y="4387766"/>
                <a:ext cx="88370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8" name="墨迹 137"/>
              <p14:cNvContentPartPr/>
              <p14:nvPr/>
            </p14:nvContentPartPr>
            <p14:xfrm>
              <a:off x="2675466" y="4551320"/>
              <a:ext cx="177800" cy="142758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8"/>
            </p:blipFill>
            <p:spPr>
              <a:xfrm>
                <a:off x="2675466" y="4551320"/>
                <a:ext cx="177800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9" name="墨迹 138"/>
              <p14:cNvContentPartPr/>
              <p14:nvPr/>
            </p14:nvContentPartPr>
            <p14:xfrm>
              <a:off x="2990850" y="4664116"/>
              <a:ext cx="562327" cy="4511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0"/>
            </p:blipFill>
            <p:spPr>
              <a:xfrm>
                <a:off x="2990850" y="4664116"/>
                <a:ext cx="56232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0" name="墨迹 139"/>
              <p14:cNvContentPartPr/>
              <p14:nvPr/>
            </p14:nvContentPartPr>
            <p14:xfrm>
              <a:off x="3567288" y="4434294"/>
              <a:ext cx="107245" cy="39337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2"/>
            </p:blipFill>
            <p:spPr>
              <a:xfrm>
                <a:off x="3567288" y="4434294"/>
                <a:ext cx="107245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1" name="墨迹 140"/>
              <p14:cNvContentPartPr/>
              <p14:nvPr/>
            </p14:nvContentPartPr>
            <p14:xfrm>
              <a:off x="3561644" y="4827670"/>
              <a:ext cx="39511" cy="532962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4"/>
            </p:blipFill>
            <p:spPr>
              <a:xfrm>
                <a:off x="3561644" y="4827670"/>
                <a:ext cx="39511" cy="532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2" name="墨迹 141"/>
              <p14:cNvContentPartPr/>
              <p14:nvPr/>
            </p14:nvContentPartPr>
            <p14:xfrm>
              <a:off x="3846688" y="4466723"/>
              <a:ext cx="19756" cy="16496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6"/>
            </p:blipFill>
            <p:spPr>
              <a:xfrm>
                <a:off x="3846688" y="4466723"/>
                <a:ext cx="19756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3" name="墨迹 142"/>
              <p14:cNvContentPartPr/>
              <p14:nvPr/>
            </p14:nvContentPartPr>
            <p14:xfrm>
              <a:off x="3855155" y="4523121"/>
              <a:ext cx="90311" cy="2819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8"/>
            </p:blipFill>
            <p:spPr>
              <a:xfrm>
                <a:off x="3855155" y="4523121"/>
                <a:ext cx="9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4" name="墨迹 143"/>
              <p14:cNvContentPartPr/>
              <p14:nvPr/>
            </p14:nvContentPartPr>
            <p14:xfrm>
              <a:off x="3951111" y="4439934"/>
              <a:ext cx="22577" cy="291860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0"/>
            </p:blipFill>
            <p:spPr>
              <a:xfrm>
                <a:off x="3951111" y="4439934"/>
                <a:ext cx="22577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5" name="墨迹 144"/>
              <p14:cNvContentPartPr/>
              <p14:nvPr/>
            </p14:nvContentPartPr>
            <p14:xfrm>
              <a:off x="4018844" y="4427245"/>
              <a:ext cx="127000" cy="4511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2"/>
            </p:blipFill>
            <p:spPr>
              <a:xfrm>
                <a:off x="4018844" y="4427245"/>
                <a:ext cx="1270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6" name="墨迹 145"/>
              <p14:cNvContentPartPr/>
              <p14:nvPr/>
            </p14:nvContentPartPr>
            <p14:xfrm>
              <a:off x="4069644" y="4357805"/>
              <a:ext cx="28222" cy="14839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4"/>
            </p:blipFill>
            <p:spPr>
              <a:xfrm>
                <a:off x="4069644" y="4357805"/>
                <a:ext cx="28222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7" name="墨迹 146"/>
              <p14:cNvContentPartPr/>
              <p14:nvPr/>
            </p14:nvContentPartPr>
            <p14:xfrm>
              <a:off x="4205111" y="4562600"/>
              <a:ext cx="316089" cy="1691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6"/>
            </p:blipFill>
            <p:spPr>
              <a:xfrm>
                <a:off x="4205111" y="4562600"/>
                <a:ext cx="3160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8" name="墨迹 147"/>
              <p14:cNvContentPartPr/>
              <p14:nvPr/>
            </p14:nvContentPartPr>
            <p14:xfrm>
              <a:off x="4459111" y="4490692"/>
              <a:ext cx="137230" cy="221363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8"/>
            </p:blipFill>
            <p:spPr>
              <a:xfrm>
                <a:off x="4459111" y="4490692"/>
                <a:ext cx="137230" cy="221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9" name="墨迹 148"/>
              <p14:cNvContentPartPr/>
              <p14:nvPr/>
            </p14:nvContentPartPr>
            <p14:xfrm>
              <a:off x="4684888" y="4395345"/>
              <a:ext cx="231423" cy="282871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0"/>
            </p:blipFill>
            <p:spPr>
              <a:xfrm>
                <a:off x="4684888" y="4395345"/>
                <a:ext cx="231423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0" name="墨迹 149"/>
              <p14:cNvContentPartPr/>
              <p14:nvPr/>
            </p14:nvContentPartPr>
            <p14:xfrm>
              <a:off x="4955822" y="4393406"/>
              <a:ext cx="101600" cy="133416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2"/>
            </p:blipFill>
            <p:spPr>
              <a:xfrm>
                <a:off x="4955822" y="4393406"/>
                <a:ext cx="101600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1" name="墨迹 150"/>
              <p14:cNvContentPartPr/>
              <p14:nvPr/>
            </p14:nvContentPartPr>
            <p14:xfrm>
              <a:off x="5034844" y="4421605"/>
              <a:ext cx="115711" cy="2819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4"/>
            </p:blipFill>
            <p:spPr>
              <a:xfrm>
                <a:off x="5034844" y="4421605"/>
                <a:ext cx="1157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2" name="墨迹 151"/>
              <p14:cNvContentPartPr/>
              <p14:nvPr/>
            </p14:nvContentPartPr>
            <p14:xfrm>
              <a:off x="5094111" y="4328372"/>
              <a:ext cx="31044" cy="20602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6"/>
            </p:blipFill>
            <p:spPr>
              <a:xfrm>
                <a:off x="5094111" y="4328372"/>
                <a:ext cx="31044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3" name="墨迹 152"/>
              <p14:cNvContentPartPr/>
              <p14:nvPr/>
            </p14:nvContentPartPr>
            <p14:xfrm>
              <a:off x="3733800" y="5012022"/>
              <a:ext cx="288748" cy="268595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8"/>
            </p:blipFill>
            <p:spPr>
              <a:xfrm>
                <a:off x="3733800" y="5012022"/>
                <a:ext cx="288748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4" name="墨迹 153"/>
              <p14:cNvContentPartPr/>
              <p14:nvPr/>
            </p14:nvContentPartPr>
            <p14:xfrm>
              <a:off x="3759200" y="5232326"/>
              <a:ext cx="265288" cy="284986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0"/>
            </p:blipFill>
            <p:spPr>
              <a:xfrm>
                <a:off x="3759200" y="5232326"/>
                <a:ext cx="265288" cy="284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5" name="墨迹 154"/>
              <p14:cNvContentPartPr/>
              <p14:nvPr/>
            </p14:nvContentPartPr>
            <p14:xfrm>
              <a:off x="4000147" y="5174342"/>
              <a:ext cx="337608" cy="32023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2"/>
            </p:blipFill>
            <p:spPr>
              <a:xfrm>
                <a:off x="4000147" y="5174342"/>
                <a:ext cx="337608" cy="32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6" name="墨迹 155"/>
              <p14:cNvContentPartPr/>
              <p14:nvPr/>
            </p14:nvContentPartPr>
            <p14:xfrm>
              <a:off x="4809066" y="5088512"/>
              <a:ext cx="265289" cy="32005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4"/>
            </p:blipFill>
            <p:spPr>
              <a:xfrm>
                <a:off x="4809066" y="5088512"/>
                <a:ext cx="265289" cy="320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7" name="墨迹 156"/>
              <p14:cNvContentPartPr/>
              <p14:nvPr/>
            </p14:nvContentPartPr>
            <p14:xfrm>
              <a:off x="5136444" y="5182978"/>
              <a:ext cx="101600" cy="169194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6"/>
            </p:blipFill>
            <p:spPr>
              <a:xfrm>
                <a:off x="5136444" y="5182978"/>
                <a:ext cx="1016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8" name="墨迹 157"/>
              <p14:cNvContentPartPr/>
              <p14:nvPr/>
            </p14:nvContentPartPr>
            <p14:xfrm>
              <a:off x="5213702" y="5169583"/>
              <a:ext cx="312209" cy="170605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8"/>
            </p:blipFill>
            <p:spPr>
              <a:xfrm>
                <a:off x="5213702" y="5169583"/>
                <a:ext cx="312209" cy="170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9" name="墨迹 158"/>
              <p14:cNvContentPartPr/>
              <p14:nvPr/>
            </p14:nvContentPartPr>
            <p14:xfrm>
              <a:off x="5494866" y="5087454"/>
              <a:ext cx="36689" cy="53542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0"/>
            </p:blipFill>
            <p:spPr>
              <a:xfrm>
                <a:off x="5494866" y="5087454"/>
                <a:ext cx="36689" cy="535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0" name="墨迹 159"/>
              <p14:cNvContentPartPr/>
              <p14:nvPr/>
            </p14:nvContentPartPr>
            <p14:xfrm>
              <a:off x="5562600" y="5181392"/>
              <a:ext cx="62971" cy="21025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2"/>
            </p:blipFill>
            <p:spPr>
              <a:xfrm>
                <a:off x="5562600" y="5181392"/>
                <a:ext cx="62971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1" name="墨迹 160"/>
              <p14:cNvContentPartPr/>
              <p14:nvPr/>
            </p14:nvContentPartPr>
            <p14:xfrm>
              <a:off x="5647266" y="5064542"/>
              <a:ext cx="103011" cy="31582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4"/>
            </p:blipFill>
            <p:spPr>
              <a:xfrm>
                <a:off x="5647266" y="5064542"/>
                <a:ext cx="1030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2" name="墨迹 161"/>
              <p14:cNvContentPartPr/>
              <p14:nvPr/>
            </p14:nvContentPartPr>
            <p14:xfrm>
              <a:off x="5774266" y="5217522"/>
              <a:ext cx="93134" cy="110152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6"/>
            </p:blipFill>
            <p:spPr>
              <a:xfrm>
                <a:off x="5774266" y="5217522"/>
                <a:ext cx="93134" cy="110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3" name="墨迹 162"/>
              <p14:cNvContentPartPr/>
              <p14:nvPr/>
            </p14:nvContentPartPr>
            <p14:xfrm>
              <a:off x="5805311" y="5232679"/>
              <a:ext cx="42333" cy="204091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8"/>
            </p:blipFill>
            <p:spPr>
              <a:xfrm>
                <a:off x="5805311" y="5232679"/>
                <a:ext cx="42333" cy="204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4" name="墨迹 163"/>
              <p14:cNvContentPartPr/>
              <p14:nvPr/>
            </p14:nvContentPartPr>
            <p14:xfrm>
              <a:off x="5794022" y="4946106"/>
              <a:ext cx="160866" cy="530142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0"/>
            </p:blipFill>
            <p:spPr>
              <a:xfrm>
                <a:off x="5794022" y="4946106"/>
                <a:ext cx="160866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5" name="墨迹 164"/>
              <p14:cNvContentPartPr/>
              <p14:nvPr/>
            </p14:nvContentPartPr>
            <p14:xfrm>
              <a:off x="4681184" y="5058902"/>
              <a:ext cx="173038" cy="524502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2"/>
            </p:blipFill>
            <p:spPr>
              <a:xfrm>
                <a:off x="4681184" y="5058902"/>
                <a:ext cx="173038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6" name="墨迹 165"/>
              <p14:cNvContentPartPr/>
              <p14:nvPr/>
            </p14:nvContentPartPr>
            <p14:xfrm>
              <a:off x="6063544" y="4880367"/>
              <a:ext cx="128411" cy="163731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4"/>
            </p:blipFill>
            <p:spPr>
              <a:xfrm>
                <a:off x="6063544" y="4880367"/>
                <a:ext cx="128411" cy="163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7" name="墨迹 166"/>
              <p14:cNvContentPartPr/>
              <p14:nvPr/>
            </p14:nvContentPartPr>
            <p14:xfrm>
              <a:off x="6175022" y="4912268"/>
              <a:ext cx="141111" cy="4511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6"/>
            </p:blipFill>
            <p:spPr>
              <a:xfrm>
                <a:off x="6175022" y="4912268"/>
                <a:ext cx="1411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8" name="墨迹 167"/>
              <p14:cNvContentPartPr/>
              <p14:nvPr/>
            </p14:nvContentPartPr>
            <p14:xfrm>
              <a:off x="6251222" y="4840889"/>
              <a:ext cx="25400" cy="223653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8"/>
            </p:blipFill>
            <p:spPr>
              <a:xfrm>
                <a:off x="6251222" y="4840889"/>
                <a:ext cx="25400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9" name="墨迹 168"/>
              <p14:cNvContentPartPr/>
              <p14:nvPr/>
            </p14:nvContentPartPr>
            <p14:xfrm>
              <a:off x="3589866" y="5288020"/>
              <a:ext cx="141111" cy="21448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0"/>
            </p:blipFill>
            <p:spPr>
              <a:xfrm>
                <a:off x="3589866" y="5288020"/>
                <a:ext cx="141111" cy="21448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321</Words>
  <Application>Microsoft Office PowerPoint</Application>
  <PresentationFormat>宽屏</PresentationFormat>
  <Paragraphs>265</Paragraphs>
  <Slides>55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1" baseType="lpstr">
      <vt:lpstr>等线</vt:lpstr>
      <vt:lpstr>等线 Light</vt:lpstr>
      <vt:lpstr>宋体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珂 朱</dc:creator>
  <cp:lastModifiedBy>³He</cp:lastModifiedBy>
  <cp:revision>8</cp:revision>
  <dcterms:created xsi:type="dcterms:W3CDTF">1900-01-01T00:00:00Z</dcterms:created>
  <dcterms:modified xsi:type="dcterms:W3CDTF">2025-11-06T04:37:44Z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937B9354B9874237B0FC19CA4B00204A_13</vt:lpwstr>
  </property>
  <property fmtid="{D5CDD505-2E9C-101B-9397-08002B2CF9AE}" pid="3" name="KSOProductBuildVer">
    <vt:lpwstr>2052-12.1.0.23125</vt:lpwstr>
  </property>
</Properties>
</file>